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7" r:id="rId2"/>
    <p:sldId id="258" r:id="rId3"/>
    <p:sldId id="262" r:id="rId4"/>
    <p:sldId id="263" r:id="rId5"/>
    <p:sldId id="259" r:id="rId6"/>
    <p:sldId id="260" r:id="rId7"/>
    <p:sldId id="264" r:id="rId8"/>
    <p:sldId id="265" r:id="rId9"/>
    <p:sldId id="261" r:id="rId10"/>
    <p:sldId id="266" r:id="rId11"/>
    <p:sldId id="267" r:id="rId12"/>
    <p:sldId id="272" r:id="rId13"/>
    <p:sldId id="274" r:id="rId14"/>
    <p:sldId id="276" r:id="rId15"/>
    <p:sldId id="275" r:id="rId16"/>
  </p:sldIdLst>
  <p:sldSz cx="12192000" cy="6858000"/>
  <p:notesSz cx="7104063" cy="10234613"/>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4" d="100"/>
          <a:sy n="84" d="100"/>
        </p:scale>
        <p:origin x="29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24037;&#20316;&#31807;4"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rPr lang="en-US"/>
              <a:t>Hofstede culture theory</a:t>
            </a:r>
          </a:p>
          <a:p>
            <a:pPr defTabSz="914400">
              <a:defRPr/>
            </a:pPr>
            <a:r>
              <a:rPr lang="en-US"/>
              <a:t>in China</a:t>
            </a:r>
          </a:p>
        </c:rich>
      </c:tx>
      <c:layout>
        <c:manualLayout>
          <c:xMode val="edge"/>
          <c:yMode val="edge"/>
          <c:x val="0.26750000000000002"/>
          <c:y val="4.65277777777778E-2"/>
        </c:manualLayout>
      </c:layout>
      <c:overlay val="0"/>
      <c:spPr>
        <a:noFill/>
        <a:ln>
          <a:noFill/>
        </a:ln>
        <a:effectLst/>
      </c:spPr>
      <c:txPr>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endParaRPr lang="zh-CN"/>
        </a:p>
      </c:txPr>
    </c:title>
    <c:autoTitleDeleted val="0"/>
    <c:plotArea>
      <c:layout/>
      <c:barChart>
        <c:barDir val="col"/>
        <c:grouping val="clustered"/>
        <c:varyColors val="0"/>
        <c:ser>
          <c:idx val="0"/>
          <c:order val="0"/>
          <c:tx>
            <c:strRef>
              <c:f>[工作簿4]Sheet1!$B$1</c:f>
              <c:strCache>
                <c:ptCount val="1"/>
                <c:pt idx="0">
                  <c:v>China</c:v>
                </c:pt>
              </c:strCache>
            </c:strRef>
          </c:tx>
          <c:spPr>
            <a:solidFill>
              <a:schemeClr val="accent1"/>
            </a:solidFill>
            <a:ln>
              <a:noFill/>
            </a:ln>
            <a:effectLst/>
          </c:spPr>
          <c:invertIfNegative val="0"/>
          <c:cat>
            <c:strRef>
              <c:f>[工作簿4]Sheet1!$A$2:$A$5</c:f>
              <c:strCache>
                <c:ptCount val="4"/>
                <c:pt idx="0">
                  <c:v>Power distance</c:v>
                </c:pt>
                <c:pt idx="1">
                  <c:v>Individualism</c:v>
                </c:pt>
                <c:pt idx="2">
                  <c:v>Masculinity</c:v>
                </c:pt>
                <c:pt idx="3">
                  <c:v>Indulgence</c:v>
                </c:pt>
              </c:strCache>
            </c:strRef>
          </c:cat>
          <c:val>
            <c:numRef>
              <c:f>[工作簿4]Sheet1!$B$2:$B$5</c:f>
              <c:numCache>
                <c:formatCode>General</c:formatCode>
                <c:ptCount val="4"/>
                <c:pt idx="0">
                  <c:v>80</c:v>
                </c:pt>
                <c:pt idx="1">
                  <c:v>20</c:v>
                </c:pt>
                <c:pt idx="2">
                  <c:v>66</c:v>
                </c:pt>
                <c:pt idx="3">
                  <c:v>24</c:v>
                </c:pt>
              </c:numCache>
            </c:numRef>
          </c:val>
          <c:extLst>
            <c:ext xmlns:c16="http://schemas.microsoft.com/office/drawing/2014/chart" uri="{C3380CC4-5D6E-409C-BE32-E72D297353CC}">
              <c16:uniqueId val="{00000000-83FC-4168-A1FD-4D57CB269530}"/>
            </c:ext>
          </c:extLst>
        </c:ser>
        <c:dLbls>
          <c:showLegendKey val="0"/>
          <c:showVal val="0"/>
          <c:showCatName val="0"/>
          <c:showSerName val="0"/>
          <c:showPercent val="0"/>
          <c:showBubbleSize val="0"/>
        </c:dLbls>
        <c:gapWidth val="219"/>
        <c:overlap val="-27"/>
        <c:axId val="964062152"/>
        <c:axId val="163484834"/>
      </c:barChart>
      <c:catAx>
        <c:axId val="964062152"/>
        <c:scaling>
          <c:orientation val="minMax"/>
        </c:scaling>
        <c:delete val="0"/>
        <c:axPos val="b"/>
        <c:numFmt formatCode="General" sourceLinked="0"/>
        <c:majorTickMark val="none"/>
        <c:minorTickMark val="none"/>
        <c:tickLblPos val="nextTo"/>
        <c:spPr>
          <a:noFill/>
          <a:ln w="9525" cap="flat" cmpd="sng" algn="ctr">
            <a:solidFill>
              <a:schemeClr val="tx1">
                <a:lumMod val="15000"/>
                <a:lumOff val="85000"/>
              </a:schemeClr>
            </a:solidFill>
            <a:round/>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crossAx val="163484834"/>
        <c:crosses val="autoZero"/>
        <c:auto val="1"/>
        <c:lblAlgn val="ctr"/>
        <c:lblOffset val="100"/>
        <c:noMultiLvlLbl val="0"/>
      </c:catAx>
      <c:valAx>
        <c:axId val="16348483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crossAx val="96406215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lang="zh-CN"/>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2018/5/11</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3</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d-ID"/>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55C38DD1-33AA-4996-977A-42B26A155BBE}" type="slidenum">
              <a:rPr kumimoji="0" lang="id-ID" sz="1200" b="0" i="0" u="none" strike="noStrike" kern="1200" cap="none" spc="0" normalizeH="0" baseline="0" noProof="0" smtClean="0">
                <a:ln>
                  <a:noFill/>
                </a:ln>
                <a:solidFill>
                  <a:prstClr val="black"/>
                </a:solidFill>
                <a:effectLst/>
                <a:uLnTx/>
                <a:uFillTx/>
                <a:latin typeface="等线" panose="02010600030101010101" charset="-122"/>
                <a:ea typeface="+mn-ea"/>
                <a:cs typeface="+mn-cs"/>
              </a:rPr>
              <a:t>4</a:t>
            </a:fld>
            <a:endParaRPr kumimoji="0" lang="id-ID" sz="1200" b="0" i="0" u="none" strike="noStrike" kern="1200" cap="none" spc="0" normalizeH="0" baseline="0" noProof="0">
              <a:ln>
                <a:noFill/>
              </a:ln>
              <a:solidFill>
                <a:prstClr val="black"/>
              </a:solidFill>
              <a:effectLst/>
              <a:uLnTx/>
              <a:uFillTx/>
              <a:latin typeface="等线" panose="02010600030101010101" charset="-122"/>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6</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d-ID"/>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55C38DD1-33AA-4996-977A-42B26A155BBE}" type="slidenum">
              <a:rPr kumimoji="0" lang="id-ID" sz="1200" b="0" i="0" u="none" strike="noStrike" kern="1200" cap="none" spc="0" normalizeH="0" baseline="0" noProof="0" smtClean="0">
                <a:ln>
                  <a:noFill/>
                </a:ln>
                <a:solidFill>
                  <a:prstClr val="black"/>
                </a:solidFill>
                <a:effectLst/>
                <a:uLnTx/>
                <a:uFillTx/>
                <a:latin typeface="等线" panose="02010600030101010101" charset="-122"/>
                <a:ea typeface="+mn-ea"/>
                <a:cs typeface="+mn-cs"/>
              </a:rPr>
              <a:t>7</a:t>
            </a:fld>
            <a:endParaRPr kumimoji="0" lang="id-ID" sz="1200" b="0" i="0" u="none" strike="noStrike" kern="1200" cap="none" spc="0" normalizeH="0" baseline="0" noProof="0">
              <a:ln>
                <a:noFill/>
              </a:ln>
              <a:solidFill>
                <a:prstClr val="black"/>
              </a:solidFill>
              <a:effectLst/>
              <a:uLnTx/>
              <a:uFillTx/>
              <a:latin typeface="等线" panose="02010600030101010101" charset="-122"/>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8</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d-ID"/>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55C38DD1-33AA-4996-977A-42B26A155BBE}" type="slidenum">
              <a:rPr kumimoji="0" lang="id-ID" sz="1200" b="0" i="0" u="none" strike="noStrike" kern="1200" cap="none" spc="0" normalizeH="0" baseline="0" noProof="0" smtClean="0">
                <a:ln>
                  <a:noFill/>
                </a:ln>
                <a:solidFill>
                  <a:prstClr val="black"/>
                </a:solidFill>
                <a:effectLst/>
                <a:uLnTx/>
                <a:uFillTx/>
                <a:latin typeface="等线" panose="02010600030101010101" charset="-122"/>
                <a:ea typeface="+mn-ea"/>
                <a:cs typeface="+mn-cs"/>
              </a:rPr>
              <a:t>10</a:t>
            </a:fld>
            <a:endParaRPr kumimoji="0" lang="id-ID" sz="1200" b="0" i="0" u="none" strike="noStrike" kern="1200" cap="none" spc="0" normalizeH="0" baseline="0" noProof="0">
              <a:ln>
                <a:noFill/>
              </a:ln>
              <a:solidFill>
                <a:prstClr val="black"/>
              </a:solidFill>
              <a:effectLst/>
              <a:uLnTx/>
              <a:uFillTx/>
              <a:latin typeface="等线" panose="02010600030101010101" charset="-122"/>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11</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d-ID"/>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55C38DD1-33AA-4996-977A-42B26A155BBE}" type="slidenum">
              <a:rPr kumimoji="0" lang="id-ID" sz="1200" b="0" i="0" u="none" strike="noStrike" kern="1200" cap="none" spc="0" normalizeH="0" baseline="0" noProof="0" smtClean="0">
                <a:ln>
                  <a:noFill/>
                </a:ln>
                <a:solidFill>
                  <a:prstClr val="black"/>
                </a:solidFill>
                <a:effectLst/>
                <a:uLnTx/>
                <a:uFillTx/>
                <a:latin typeface="等线" panose="02010600030101010101" charset="-122"/>
                <a:ea typeface="+mn-ea"/>
                <a:cs typeface="+mn-cs"/>
              </a:rPr>
              <a:t>12</a:t>
            </a:fld>
            <a:endParaRPr kumimoji="0" lang="id-ID" sz="1200" b="0" i="0" u="none" strike="noStrike" kern="1200" cap="none" spc="0" normalizeH="0" baseline="0" noProof="0">
              <a:ln>
                <a:noFill/>
              </a:ln>
              <a:solidFill>
                <a:prstClr val="black"/>
              </a:solidFill>
              <a:effectLst/>
              <a:uLnTx/>
              <a:uFillTx/>
              <a:latin typeface="等线" panose="02010600030101010101" charset="-122"/>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defRPr/>
            </a:pPr>
            <a:fld id="{BFEC4DAE-4541-43CA-A4FF-DC618A162F89}" type="slidenum">
              <a:rPr kumimoji="0" lang="zh-CN" altLang="en-US" sz="1200" b="0" i="0" u="none" strike="noStrike" kern="1200" cap="none" spc="0" normalizeH="0" baseline="0" noProof="0" smtClean="0">
                <a:ln>
                  <a:noFill/>
                </a:ln>
                <a:solidFill>
                  <a:prstClr val="black"/>
                </a:solidFill>
                <a:effectLst/>
                <a:uLnTx/>
                <a:uFillTx/>
                <a:latin typeface="等线" panose="02010600030101010101" charset="-122"/>
                <a:ea typeface="等线" panose="02010600030101010101" charset="-122"/>
                <a:cs typeface="+mn-cs"/>
              </a:rPr>
              <a:t>15</a:t>
            </a:fld>
            <a:endParaRPr kumimoji="0" lang="zh-CN" altLang="en-US" sz="1200" b="0" i="0" u="none" strike="noStrike" kern="1200" cap="none" spc="0" normalizeH="0" baseline="0" noProof="0">
              <a:ln>
                <a:noFill/>
              </a:ln>
              <a:solidFill>
                <a:prstClr val="black"/>
              </a:solidFill>
              <a:effectLst/>
              <a:uLnTx/>
              <a:uFillTx/>
              <a:latin typeface="等线" panose="02010600030101010101" charset="-122"/>
              <a:ea typeface="等线" panose="02010600030101010101"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838200" y="1122680"/>
            <a:ext cx="105156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838200" y="3602355"/>
            <a:ext cx="10515600" cy="1655445"/>
          </a:xfrm>
        </p:spPr>
        <p:txBody>
          <a:bodyPr/>
          <a:lstStyle>
            <a:lvl1pPr marL="0" indent="0" algn="ctr">
              <a:buNone/>
              <a:defRPr sz="240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197485"/>
            <a:ext cx="10515600" cy="1325563"/>
          </a:xfrm>
        </p:spPr>
        <p:txBody>
          <a:bodyPr anchor="b" anchorCtr="0"/>
          <a:lstStyle/>
          <a:p>
            <a:r>
              <a:rPr lang="zh-CN" altLang="en-US"/>
              <a:t>单击此处编辑母版标题样式</a:t>
            </a:r>
          </a:p>
        </p:txBody>
      </p:sp>
      <p:sp>
        <p:nvSpPr>
          <p:cNvPr id="3" name="内容占位符 2"/>
          <p:cNvSpPr>
            <a:spLocks noGrp="1"/>
          </p:cNvSpPr>
          <p:nvPr>
            <p:ph idx="1"/>
          </p:nvPr>
        </p:nvSpPr>
        <p:spPr>
          <a:xfrm>
            <a:off x="838200" y="1702435"/>
            <a:ext cx="10515600" cy="4474845"/>
          </a:xfrm>
        </p:spPr>
        <p:txBody>
          <a:bodyPr/>
          <a:lstStyle>
            <a:lvl2pPr>
              <a:defRPr/>
            </a:lvl2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959100"/>
            <a:ext cx="10515600" cy="2781300"/>
          </a:xfrm>
        </p:spPr>
        <p:txBody>
          <a:bodyPr anchor="t" anchorCtr="0"/>
          <a:lstStyle>
            <a:lvl1pPr>
              <a:defRPr sz="4800"/>
            </a:lvl1pPr>
          </a:lstStyle>
          <a:p>
            <a:r>
              <a:rPr lang="zh-CN" altLang="en-US"/>
              <a:t>单击此处编辑母版标题样式</a:t>
            </a:r>
          </a:p>
        </p:txBody>
      </p:sp>
      <p:sp>
        <p:nvSpPr>
          <p:cNvPr id="3" name="文本占位符 2"/>
          <p:cNvSpPr>
            <a:spLocks noGrp="1"/>
          </p:cNvSpPr>
          <p:nvPr>
            <p:ph type="body" idx="1"/>
          </p:nvPr>
        </p:nvSpPr>
        <p:spPr>
          <a:xfrm>
            <a:off x="838200" y="1722120"/>
            <a:ext cx="10515600" cy="1102995"/>
          </a:xfrm>
        </p:spPr>
        <p:txBody>
          <a:bodyPr lIns="144145" anchor="b" anchorCtr="0"/>
          <a:lstStyle>
            <a:lvl1pPr marL="0" indent="0">
              <a:buNone/>
              <a:defRPr sz="2400">
                <a:solidFill>
                  <a:schemeClr val="tx1">
                    <a:lumMod val="50000"/>
                    <a:lumOff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lgn="ctr">
              <a:defRPr/>
            </a:lvl1p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105" y="365125"/>
            <a:ext cx="10515600" cy="800100"/>
          </a:xfrm>
        </p:spPr>
        <p:txBody>
          <a:bodyPr anchor="ctr" anchorCtr="0"/>
          <a:lstStyle>
            <a:lvl1pPr algn="ctr">
              <a:defRPr/>
            </a:lvl1pPr>
          </a:lstStyle>
          <a:p>
            <a:r>
              <a:rPr lang="zh-CN" altLang="en-US"/>
              <a:t>单击此处编辑母版标题样式</a:t>
            </a:r>
          </a:p>
        </p:txBody>
      </p:sp>
      <p:sp>
        <p:nvSpPr>
          <p:cNvPr id="3" name="文本占位符 2"/>
          <p:cNvSpPr>
            <a:spLocks noGrp="1"/>
          </p:cNvSpPr>
          <p:nvPr>
            <p:ph type="body" idx="1"/>
          </p:nvPr>
        </p:nvSpPr>
        <p:spPr>
          <a:xfrm>
            <a:off x="839470" y="1482090"/>
            <a:ext cx="5220970" cy="823595"/>
          </a:xfrm>
        </p:spPr>
        <p:txBody>
          <a:bodyPr anchor="ctr" anchorCtr="0"/>
          <a:lstStyle>
            <a:lvl1pPr marL="0" indent="0">
              <a:buNone/>
              <a:defRPr sz="3200">
                <a:solidFill>
                  <a:srgbClr val="0070C0"/>
                </a:solidFill>
              </a:defRPr>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4" name="内容占位符 3"/>
          <p:cNvSpPr>
            <a:spLocks noGrp="1"/>
          </p:cNvSpPr>
          <p:nvPr>
            <p:ph sz="half" idx="2"/>
          </p:nvPr>
        </p:nvSpPr>
        <p:spPr>
          <a:xfrm>
            <a:off x="838200" y="2368550"/>
            <a:ext cx="5222240" cy="3820795"/>
          </a:xfrm>
        </p:spPr>
        <p:txBody>
          <a:bodyPr/>
          <a:lstStyle>
            <a:lvl1pPr>
              <a:defRPr sz="2800"/>
            </a:lvl1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256655" y="1482090"/>
            <a:ext cx="5097145" cy="823595"/>
          </a:xfrm>
        </p:spPr>
        <p:txBody>
          <a:bodyPr anchor="ctr" anchorCtr="0"/>
          <a:lstStyle>
            <a:lvl1pPr marL="0" indent="0">
              <a:buNone/>
              <a:defRPr sz="3200">
                <a:solidFill>
                  <a:srgbClr val="0070C0"/>
                </a:solidFill>
              </a:defRPr>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6" name="内容占位符 5"/>
          <p:cNvSpPr>
            <a:spLocks noGrp="1"/>
          </p:cNvSpPr>
          <p:nvPr>
            <p:ph sz="quarter" idx="4"/>
          </p:nvPr>
        </p:nvSpPr>
        <p:spPr>
          <a:xfrm>
            <a:off x="6256655" y="2368550"/>
            <a:ext cx="5097145" cy="3820795"/>
          </a:xfrm>
        </p:spPr>
        <p:txBody>
          <a:bodyPr/>
          <a:lstStyle>
            <a:lvl1pPr>
              <a:defRPr sz="2800"/>
            </a:lvl1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3_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197485"/>
            <a:ext cx="10515600" cy="1325563"/>
          </a:xfrm>
        </p:spPr>
        <p:txBody>
          <a:bodyPr anchor="b" anchorCtr="0"/>
          <a:lstStyle/>
          <a:p>
            <a:r>
              <a:rPr lang="zh-CN" altLang="en-US"/>
              <a:t>单击此处编辑母版标题样式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图片 + 文本">
    <p:spTree>
      <p:nvGrpSpPr>
        <p:cNvPr id="1" name=""/>
        <p:cNvGrpSpPr/>
        <p:nvPr/>
      </p:nvGrpSpPr>
      <p:grpSpPr>
        <a:xfrm>
          <a:off x="0" y="0"/>
          <a:ext cx="0" cy="0"/>
          <a:chOff x="0" y="0"/>
          <a:chExt cx="0" cy="0"/>
        </a:xfrm>
      </p:grpSpPr>
      <p:sp>
        <p:nvSpPr>
          <p:cNvPr id="3" name="图片占位符 2"/>
          <p:cNvSpPr>
            <a:spLocks noGrp="1"/>
          </p:cNvSpPr>
          <p:nvPr>
            <p:ph type="pic" idx="1"/>
          </p:nvPr>
        </p:nvSpPr>
        <p:spPr>
          <a:xfrm>
            <a:off x="-12700" y="-1905"/>
            <a:ext cx="7017385" cy="6861810"/>
          </a:xfrm>
          <a:noFill/>
        </p:spPr>
        <p:txBody>
          <a:bodyPr lIns="252095" tIns="144145"/>
          <a:lstStyle>
            <a:lvl1pPr marL="0" indent="0" algn="ctr">
              <a:buNone/>
              <a:defRPr sz="1800">
                <a:solidFill>
                  <a:schemeClr val="tx1">
                    <a:lumMod val="50000"/>
                    <a:lumOff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2" name="标题 1"/>
          <p:cNvSpPr>
            <a:spLocks noGrp="1"/>
          </p:cNvSpPr>
          <p:nvPr>
            <p:ph type="title"/>
          </p:nvPr>
        </p:nvSpPr>
        <p:spPr>
          <a:xfrm>
            <a:off x="7350125" y="457200"/>
            <a:ext cx="4392295" cy="1055370"/>
          </a:xfrm>
        </p:spPr>
        <p:txBody>
          <a:bodyPr anchor="b" anchorCtr="0"/>
          <a:lstStyle>
            <a:lvl1pPr>
              <a:defRPr sz="3200"/>
            </a:lvl1pPr>
          </a:lstStyle>
          <a:p>
            <a:r>
              <a:rPr lang="zh-CN" altLang="en-US"/>
              <a:t>单击此处编辑母版标题样式</a:t>
            </a:r>
          </a:p>
        </p:txBody>
      </p:sp>
      <p:sp>
        <p:nvSpPr>
          <p:cNvPr id="4" name="文本占位符 3"/>
          <p:cNvSpPr>
            <a:spLocks noGrp="1"/>
          </p:cNvSpPr>
          <p:nvPr>
            <p:ph type="body" sz="half" idx="2"/>
          </p:nvPr>
        </p:nvSpPr>
        <p:spPr>
          <a:xfrm>
            <a:off x="7349490" y="1694180"/>
            <a:ext cx="4393565" cy="4480560"/>
          </a:xfrm>
        </p:spPr>
        <p:txBody>
          <a:bodyPr/>
          <a:lstStyle>
            <a:lvl1pPr marL="0" indent="0">
              <a:buNone/>
              <a:defRPr sz="28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文本 + 图片">
    <p:spTree>
      <p:nvGrpSpPr>
        <p:cNvPr id="1" name=""/>
        <p:cNvGrpSpPr/>
        <p:nvPr/>
      </p:nvGrpSpPr>
      <p:grpSpPr>
        <a:xfrm>
          <a:off x="0" y="0"/>
          <a:ext cx="0" cy="0"/>
          <a:chOff x="0" y="0"/>
          <a:chExt cx="0" cy="0"/>
        </a:xfrm>
      </p:grpSpPr>
      <p:sp>
        <p:nvSpPr>
          <p:cNvPr id="3" name="图片占位符 2"/>
          <p:cNvSpPr>
            <a:spLocks noGrp="1"/>
          </p:cNvSpPr>
          <p:nvPr>
            <p:ph type="pic" idx="1"/>
          </p:nvPr>
        </p:nvSpPr>
        <p:spPr>
          <a:xfrm>
            <a:off x="5183505" y="-7620"/>
            <a:ext cx="7017385" cy="6861810"/>
          </a:xfrm>
          <a:noFill/>
        </p:spPr>
        <p:txBody>
          <a:bodyPr lIns="252095" tIns="144145"/>
          <a:lstStyle>
            <a:lvl1pPr marL="0" indent="0" algn="ctr">
              <a:buNone/>
              <a:defRPr sz="1800">
                <a:solidFill>
                  <a:schemeClr val="tx1">
                    <a:lumMod val="50000"/>
                    <a:lumOff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2" name="标题 1"/>
          <p:cNvSpPr>
            <a:spLocks noGrp="1"/>
          </p:cNvSpPr>
          <p:nvPr>
            <p:ph type="title"/>
          </p:nvPr>
        </p:nvSpPr>
        <p:spPr>
          <a:xfrm>
            <a:off x="409575" y="457200"/>
            <a:ext cx="4279900" cy="1055370"/>
          </a:xfrm>
        </p:spPr>
        <p:txBody>
          <a:bodyPr anchor="t" anchorCtr="0"/>
          <a:lstStyle>
            <a:lvl1pPr>
              <a:defRPr sz="3200"/>
            </a:lvl1pPr>
          </a:lstStyle>
          <a:p>
            <a:r>
              <a:rPr lang="zh-CN" altLang="en-US"/>
              <a:t>单击此处编辑母版标题样式</a:t>
            </a:r>
          </a:p>
        </p:txBody>
      </p:sp>
      <p:sp>
        <p:nvSpPr>
          <p:cNvPr id="4" name="文本占位符 3"/>
          <p:cNvSpPr>
            <a:spLocks noGrp="1"/>
          </p:cNvSpPr>
          <p:nvPr>
            <p:ph type="body" sz="half" idx="2"/>
          </p:nvPr>
        </p:nvSpPr>
        <p:spPr>
          <a:xfrm>
            <a:off x="409575" y="1694180"/>
            <a:ext cx="4280535" cy="4480560"/>
          </a:xfrm>
        </p:spPr>
        <p:txBody>
          <a:bodyPr/>
          <a:lstStyle>
            <a:lvl1pPr marL="0" indent="0">
              <a:buNone/>
              <a:defRPr sz="28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4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
        <p:nvSpPr>
          <p:cNvPr id="3"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7"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1_标题和内容">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327025"/>
            <a:ext cx="10515600" cy="5850255"/>
          </a:xfrm>
        </p:spPr>
        <p:txBody>
          <a:bodyPr/>
          <a:lstStyle>
            <a:lvl2pPr>
              <a:defRPr/>
            </a:lvl2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8" name="Picture Placeholder 3"/>
          <p:cNvSpPr>
            <a:spLocks noGrp="1"/>
          </p:cNvSpPr>
          <p:nvPr>
            <p:ph type="pic" sz="quarter" idx="11"/>
          </p:nvPr>
        </p:nvSpPr>
        <p:spPr>
          <a:xfrm>
            <a:off x="8116673" y="1993247"/>
            <a:ext cx="4059267" cy="2635316"/>
          </a:xfrm>
          <a:prstGeom prst="rect">
            <a:avLst/>
          </a:prstGeom>
        </p:spPr>
        <p:txBody>
          <a:bodyPr>
            <a:normAutofit/>
          </a:bodyPr>
          <a:lstStyle>
            <a:lvl1pPr>
              <a:defRPr sz="1600">
                <a:solidFill>
                  <a:schemeClr val="accent2"/>
                </a:solidFill>
              </a:defRPr>
            </a:lvl1pPr>
          </a:lstStyle>
          <a:p>
            <a:endParaRPr lang="id-ID"/>
          </a:p>
        </p:txBody>
      </p:sp>
      <p:sp>
        <p:nvSpPr>
          <p:cNvPr id="11" name="Picture Placeholder 3"/>
          <p:cNvSpPr>
            <a:spLocks noGrp="1"/>
          </p:cNvSpPr>
          <p:nvPr>
            <p:ph type="pic" sz="quarter" idx="12"/>
          </p:nvPr>
        </p:nvSpPr>
        <p:spPr>
          <a:xfrm>
            <a:off x="0" y="1993247"/>
            <a:ext cx="4058337" cy="2635316"/>
          </a:xfrm>
          <a:prstGeom prst="rect">
            <a:avLst/>
          </a:prstGeom>
        </p:spPr>
        <p:txBody>
          <a:bodyPr>
            <a:normAutofit/>
          </a:bodyPr>
          <a:lstStyle>
            <a:lvl1pPr>
              <a:defRPr sz="1600">
                <a:solidFill>
                  <a:schemeClr val="accent2"/>
                </a:solidFill>
              </a:defRPr>
            </a:lvl1pPr>
          </a:lstStyle>
          <a:p>
            <a:endParaRPr lang="id-ID"/>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sp>
        <p:nvSpPr>
          <p:cNvPr id="72" name="Picture Placeholder 3"/>
          <p:cNvSpPr>
            <a:spLocks noGrp="1"/>
          </p:cNvSpPr>
          <p:nvPr>
            <p:ph type="pic" sz="quarter" idx="10"/>
          </p:nvPr>
        </p:nvSpPr>
        <p:spPr>
          <a:xfrm>
            <a:off x="1244493" y="2113495"/>
            <a:ext cx="1697847" cy="1697847"/>
          </a:xfrm>
          <a:prstGeom prst="ellipse">
            <a:avLst/>
          </a:prstGeom>
        </p:spPr>
        <p:txBody>
          <a:bodyPr>
            <a:normAutofit/>
          </a:bodyPr>
          <a:lstStyle>
            <a:lvl1pPr>
              <a:defRPr sz="1600">
                <a:solidFill>
                  <a:schemeClr val="accent2"/>
                </a:solidFill>
              </a:defRPr>
            </a:lvl1pPr>
          </a:lstStyle>
          <a:p>
            <a:endParaRPr lang="id-ID"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95000"/>
              </a:schemeClr>
            </a:gs>
            <a:gs pos="100000">
              <a:schemeClr val="bg2"/>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a:effectLst>
            <a:outerShdw blurRad="88900" dist="101600" dir="5400000" algn="ctr" rotWithShape="0">
              <a:srgbClr val="000000">
                <a:alpha val="2000"/>
              </a:srgbClr>
            </a:outerShdw>
          </a:effectLst>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微软雅黑 Light" panose="020B0502040204020203" charset="-122"/>
                <a:ea typeface="微软雅黑 Light" panose="020B0502040204020203" charset="-122"/>
              </a:defRPr>
            </a:lvl1pPr>
          </a:lstStyle>
          <a:p>
            <a:fld id="{82F288E0-7875-42C4-84C8-98DBBD3BF4D2}" type="datetimeFigureOut">
              <a:rPr lang="zh-CN" altLang="en-US" smtClean="0"/>
              <a:t>2018/5/11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微软雅黑 Light" panose="020B0502040204020203" charset="-122"/>
                <a:ea typeface="微软雅黑 Light" panose="020B0502040204020203" charset="-122"/>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微软雅黑 Light" panose="020B0502040204020203" charset="-122"/>
                <a:ea typeface="微软雅黑 Light" panose="020B0502040204020203" charset="-122"/>
              </a:defRPr>
            </a:lvl1pPr>
          </a:lstStyle>
          <a:p>
            <a:fld id="{7D9BB5D0-35E4-459D-AEF3-FE4D7C45CC19}"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914400" rtl="0" eaLnBrk="1" latinLnBrk="0" hangingPunct="1">
        <a:lnSpc>
          <a:spcPct val="90000"/>
        </a:lnSpc>
        <a:spcBef>
          <a:spcPct val="0"/>
        </a:spcBef>
        <a:buNone/>
        <a:defRPr sz="4000" kern="1200">
          <a:solidFill>
            <a:srgbClr val="202020"/>
          </a:solidFill>
          <a:effectLst>
            <a:outerShdw blurRad="50800" dist="38100" dir="5400000" algn="t" rotWithShape="0">
              <a:prstClr val="black">
                <a:alpha val="20000"/>
              </a:prstClr>
            </a:outerShdw>
          </a:effectLst>
          <a:latin typeface="微软雅黑" panose="020B0503020204020204" charset="-122"/>
          <a:ea typeface="微软雅黑" panose="020B0503020204020204" charset="-122"/>
          <a:cs typeface="+mj-cs"/>
        </a:defRPr>
      </a:lvl1pPr>
    </p:titleStyle>
    <p:bodyStyle>
      <a:lvl1pPr marL="228600" indent="-228600" algn="l" defTabSz="914400" rtl="0" eaLnBrk="1" latinLnBrk="0" hangingPunct="1">
        <a:lnSpc>
          <a:spcPct val="120000"/>
        </a:lnSpc>
        <a:spcBef>
          <a:spcPts val="1000"/>
        </a:spcBef>
        <a:buSzPct val="75000"/>
        <a:buFont typeface="Arial" panose="020B0604020202020204" pitchFamily="34" charset="0"/>
        <a:buChar char="•"/>
        <a:defRPr sz="2800" kern="1200">
          <a:solidFill>
            <a:schemeClr val="tx1">
              <a:lumMod val="85000"/>
              <a:lumOff val="15000"/>
            </a:schemeClr>
          </a:solidFill>
          <a:latin typeface="微软雅黑" panose="020B0503020204020204" charset="-122"/>
          <a:ea typeface="微软雅黑" panose="020B0503020204020204" charset="-122"/>
          <a:cs typeface="+mn-cs"/>
        </a:defRPr>
      </a:lvl1pPr>
      <a:lvl2pPr marL="575945" indent="-228600" algn="l" defTabSz="914400" rtl="0" eaLnBrk="1" fontAlgn="auto" latinLnBrk="0" hangingPunct="1">
        <a:lnSpc>
          <a:spcPct val="120000"/>
        </a:lnSpc>
        <a:spcBef>
          <a:spcPts val="500"/>
        </a:spcBef>
        <a:buSzPct val="75000"/>
        <a:buFont typeface="Arial" panose="020B0604020202020204" pitchFamily="34" charset="0"/>
        <a:buChar char="•"/>
        <a:defRPr sz="2200" kern="1200">
          <a:solidFill>
            <a:schemeClr val="tx1">
              <a:lumMod val="75000"/>
              <a:lumOff val="25000"/>
            </a:schemeClr>
          </a:solidFill>
          <a:latin typeface="微软雅黑" panose="020B0503020204020204" charset="-122"/>
          <a:ea typeface="微软雅黑" panose="020B0503020204020204" charset="-122"/>
          <a:cs typeface="+mn-cs"/>
        </a:defRPr>
      </a:lvl2pPr>
      <a:lvl3pPr marL="1007745" indent="-228600" algn="l" defTabSz="914400" rtl="0" eaLnBrk="1" fontAlgn="auto" latinLnBrk="0" hangingPunct="1">
        <a:lnSpc>
          <a:spcPct val="120000"/>
        </a:lnSpc>
        <a:spcBef>
          <a:spcPts val="500"/>
        </a:spcBef>
        <a:buSzPct val="75000"/>
        <a:buFont typeface="Arial" panose="020B0604020202020204" pitchFamily="34" charset="0"/>
        <a:buChar char="‒"/>
        <a:defRPr sz="2000" kern="1200">
          <a:solidFill>
            <a:schemeClr val="tx1">
              <a:lumMod val="65000"/>
              <a:lumOff val="35000"/>
            </a:schemeClr>
          </a:solidFill>
          <a:latin typeface="微软雅黑" panose="020B0503020204020204" charset="-122"/>
          <a:ea typeface="微软雅黑" panose="020B0503020204020204" charset="-122"/>
          <a:cs typeface="+mn-cs"/>
        </a:defRPr>
      </a:lvl3pPr>
      <a:lvl4pPr marL="1511935" indent="-228600" algn="l" defTabSz="914400" rtl="0" eaLnBrk="1" fontAlgn="auto" latinLnBrk="0" hangingPunct="1">
        <a:lnSpc>
          <a:spcPct val="100000"/>
        </a:lnSpc>
        <a:spcBef>
          <a:spcPts val="500"/>
        </a:spcBef>
        <a:buSzPct val="75000"/>
        <a:buFont typeface="Arial" panose="020B0604020202020204" pitchFamily="34" charset="0"/>
        <a:buChar char="˃"/>
        <a:defRPr sz="1800" kern="1200">
          <a:solidFill>
            <a:schemeClr val="tx1">
              <a:lumMod val="50000"/>
              <a:lumOff val="50000"/>
            </a:schemeClr>
          </a:solidFill>
          <a:latin typeface="微软雅黑" panose="020B0503020204020204" charset="-122"/>
          <a:ea typeface="微软雅黑" panose="020B0503020204020204" charset="-122"/>
          <a:cs typeface="+mn-cs"/>
        </a:defRPr>
      </a:lvl4pPr>
      <a:lvl5pPr marL="1943735" indent="-228600" algn="l" defTabSz="914400" rtl="0" eaLnBrk="1" fontAlgn="auto" latinLnBrk="0" hangingPunct="1">
        <a:lnSpc>
          <a:spcPct val="90000"/>
        </a:lnSpc>
        <a:spcBef>
          <a:spcPts val="500"/>
        </a:spcBef>
        <a:buSzPct val="75000"/>
        <a:buFont typeface="Arial" panose="020B0604020202020204" pitchFamily="34" charset="0"/>
        <a:buChar char="˃"/>
        <a:defRPr sz="1800" kern="1200">
          <a:solidFill>
            <a:schemeClr val="tx1">
              <a:lumMod val="50000"/>
              <a:lumOff val="50000"/>
            </a:schemeClr>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C:\Users\10161\Pictures\Saved Pictures\VCG21e34f4ffd2.jpgVCG21e34f4ffd2"/>
          <p:cNvPicPr>
            <a:picLocks noChangeAspect="1"/>
          </p:cNvPicPr>
          <p:nvPr/>
        </p:nvPicPr>
        <p:blipFill>
          <a:blip r:embed="rId3"/>
          <a:srcRect/>
          <a:stretch>
            <a:fillRect/>
          </a:stretch>
        </p:blipFill>
        <p:spPr>
          <a:xfrm>
            <a:off x="-457375" y="-539327"/>
            <a:ext cx="13106400" cy="8732520"/>
          </a:xfrm>
          <a:prstGeom prst="rect">
            <a:avLst/>
          </a:prstGeom>
        </p:spPr>
      </p:pic>
      <p:sp>
        <p:nvSpPr>
          <p:cNvPr id="6" name="矩形 5"/>
          <p:cNvSpPr/>
          <p:nvPr/>
        </p:nvSpPr>
        <p:spPr>
          <a:xfrm>
            <a:off x="-457200" y="-539327"/>
            <a:ext cx="14698133" cy="8161867"/>
          </a:xfrm>
          <a:prstGeom prst="rect">
            <a:avLst/>
          </a:prstGeom>
          <a:solidFill>
            <a:schemeClr val="bg1">
              <a:lumMod val="10000"/>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1" name="矩形 10"/>
          <p:cNvSpPr/>
          <p:nvPr/>
        </p:nvSpPr>
        <p:spPr>
          <a:xfrm>
            <a:off x="569596" y="430530"/>
            <a:ext cx="10883900" cy="5664200"/>
          </a:xfrm>
          <a:prstGeom prst="rect">
            <a:avLst/>
          </a:prstGeom>
          <a:gradFill flip="none" rotWithShape="1">
            <a:gsLst>
              <a:gs pos="0">
                <a:schemeClr val="bg1">
                  <a:lumMod val="25000"/>
                  <a:alpha val="20000"/>
                </a:schemeClr>
              </a:gs>
              <a:gs pos="100000">
                <a:schemeClr val="bg1">
                  <a:lumMod val="10000"/>
                  <a:alpha val="4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sp>
        <p:nvSpPr>
          <p:cNvPr id="9" name="矩形 8"/>
          <p:cNvSpPr/>
          <p:nvPr/>
        </p:nvSpPr>
        <p:spPr>
          <a:xfrm>
            <a:off x="5215300" y="5119975"/>
            <a:ext cx="1761400" cy="28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92000" rtlCol="0" anchor="ct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1065" b="1" i="0" u="none" strike="noStrike" kern="1200" cap="none" spc="30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Jiang Xiaoming</a:t>
            </a:r>
            <a:r>
              <a:rPr kumimoji="0" lang="zh-CN" altLang="en-US" sz="1065" b="1" i="0" u="none" strike="noStrike" kern="1200" cap="none" spc="30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 </a:t>
            </a:r>
            <a:r>
              <a:rPr kumimoji="0" lang="en-US" altLang="zh-CN" sz="1065" b="1" i="0" u="none" strike="noStrike" kern="1200" cap="none" spc="30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1703804</a:t>
            </a:r>
          </a:p>
        </p:txBody>
      </p:sp>
      <p:grpSp>
        <p:nvGrpSpPr>
          <p:cNvPr id="17" name="组合 16"/>
          <p:cNvGrpSpPr/>
          <p:nvPr/>
        </p:nvGrpSpPr>
        <p:grpSpPr>
          <a:xfrm>
            <a:off x="1571413" y="2014220"/>
            <a:ext cx="9050020" cy="2567093"/>
            <a:chOff x="1178246" y="1889115"/>
            <a:chExt cx="6787508" cy="1067127"/>
          </a:xfrm>
        </p:grpSpPr>
        <p:sp>
          <p:nvSpPr>
            <p:cNvPr id="16" name="文本框 15"/>
            <p:cNvSpPr txBox="1"/>
            <p:nvPr/>
          </p:nvSpPr>
          <p:spPr>
            <a:xfrm>
              <a:off x="1178246" y="1889115"/>
              <a:ext cx="6660515" cy="37905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2665" b="1" i="0" u="none" strike="noStrike" kern="1200" cap="none" spc="300" normalizeH="0" baseline="0" noProof="0" dirty="0">
                  <a:ln>
                    <a:noFill/>
                  </a:ln>
                  <a:solidFill>
                    <a:srgbClr val="FFFFFF"/>
                  </a:solidFill>
                  <a:effectLst/>
                  <a:uLnTx/>
                  <a:uFillTx/>
                  <a:latin typeface="+mn-ea"/>
                  <a:cs typeface="+mn-ea"/>
                  <a:sym typeface="+mn-lt"/>
                </a:rPr>
                <a:t>How culture impact the entrepreneurship in China and Canada </a:t>
              </a:r>
            </a:p>
          </p:txBody>
        </p:sp>
        <p:sp>
          <p:nvSpPr>
            <p:cNvPr id="19" name="矩形 18"/>
            <p:cNvSpPr/>
            <p:nvPr/>
          </p:nvSpPr>
          <p:spPr>
            <a:xfrm>
              <a:off x="1178246" y="2477533"/>
              <a:ext cx="6787508" cy="114561"/>
            </a:xfrm>
            <a:prstGeom prst="rect">
              <a:avLst/>
            </a:prstGeom>
          </p:spPr>
          <p:txBody>
            <a:bodyPr wrap="square">
              <a:spAutoFit/>
            </a:bodyPr>
            <a:lstStyle/>
            <a:p>
              <a:pPr marL="0" marR="0" lvl="0" indent="0" algn="ctr" defTabSz="685800" rtl="0" eaLnBrk="1" fontAlgn="auto" latinLnBrk="0" hangingPunct="1">
                <a:lnSpc>
                  <a:spcPct val="100000"/>
                </a:lnSpc>
                <a:spcBef>
                  <a:spcPts val="450"/>
                </a:spcBef>
                <a:spcAft>
                  <a:spcPts val="0"/>
                </a:spcAft>
                <a:buClrTx/>
                <a:buSzTx/>
                <a:buFontTx/>
                <a:buNone/>
                <a:defRPr/>
              </a:pPr>
              <a:endParaRPr kumimoji="0" lang="en-US" altLang="zh-CN" sz="1200" b="0" i="0" u="none" strike="noStrike" kern="1200" cap="none" spc="100" normalizeH="0" noProof="0" dirty="0">
                <a:ln>
                  <a:noFill/>
                </a:ln>
                <a:solidFill>
                  <a:srgbClr val="FFFFFF">
                    <a:alpha val="44000"/>
                  </a:srgbClr>
                </a:solidFill>
                <a:effectLst/>
                <a:uLnTx/>
                <a:uFillTx/>
                <a:latin typeface="Calibri" panose="020F0502020204030204"/>
                <a:ea typeface="微软雅黑" panose="020B0503020204020204" charset="-122"/>
                <a:cs typeface="+mn-ea"/>
                <a:sym typeface="+mn-lt"/>
              </a:endParaRPr>
            </a:p>
          </p:txBody>
        </p:sp>
        <p:sp>
          <p:nvSpPr>
            <p:cNvPr id="8" name="圆角矩形 7"/>
            <p:cNvSpPr/>
            <p:nvPr/>
          </p:nvSpPr>
          <p:spPr>
            <a:xfrm rot="10800000" flipV="1">
              <a:off x="4284000" y="2934642"/>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20" name="圆角矩形 19"/>
          <p:cNvSpPr/>
          <p:nvPr/>
        </p:nvSpPr>
        <p:spPr>
          <a:xfrm rot="10800000" flipV="1">
            <a:off x="10891713" y="900297"/>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1" name="圆角矩形 20"/>
          <p:cNvSpPr/>
          <p:nvPr/>
        </p:nvSpPr>
        <p:spPr>
          <a:xfrm rot="16200000" flipV="1">
            <a:off x="10991763" y="994025"/>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3" name="圆角矩形 22"/>
          <p:cNvSpPr/>
          <p:nvPr/>
        </p:nvSpPr>
        <p:spPr>
          <a:xfrm flipV="1">
            <a:off x="820288" y="5938503"/>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4" name="圆角矩形 23"/>
          <p:cNvSpPr/>
          <p:nvPr/>
        </p:nvSpPr>
        <p:spPr>
          <a:xfrm rot="5400000" flipV="1">
            <a:off x="720239" y="5844775"/>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cSld>
  <p:clrMapOvr>
    <a:masterClrMapping/>
  </p:clrMapOvr>
  <p:transition spd="med">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图片 35" descr="C:\Users\10161\Pictures\Saved Pictures\a1ec08fa513d2697972a64645efbb2fb4316d80a.jpga1ec08fa513d2697972a64645efbb2fb4316d80a"/>
          <p:cNvPicPr>
            <a:picLocks noChangeAspect="1"/>
          </p:cNvPicPr>
          <p:nvPr/>
        </p:nvPicPr>
        <p:blipFill>
          <a:blip r:embed="rId3"/>
          <a:srcRect/>
          <a:stretch>
            <a:fillRect/>
          </a:stretch>
        </p:blipFill>
        <p:spPr>
          <a:xfrm rot="5400000">
            <a:off x="-1697990" y="906780"/>
            <a:ext cx="8849360" cy="5317490"/>
          </a:xfrm>
          <a:prstGeom prst="rect">
            <a:avLst/>
          </a:prstGeom>
        </p:spPr>
      </p:pic>
      <p:sp>
        <p:nvSpPr>
          <p:cNvPr id="21" name="矩形 20"/>
          <p:cNvSpPr/>
          <p:nvPr/>
        </p:nvSpPr>
        <p:spPr>
          <a:xfrm>
            <a:off x="-2705735" y="-940908"/>
            <a:ext cx="8356487" cy="8161867"/>
          </a:xfrm>
          <a:prstGeom prst="rect">
            <a:avLst/>
          </a:prstGeom>
          <a:solidFill>
            <a:srgbClr val="FFFFFF">
              <a:alpha val="6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nvGrpSpPr>
          <p:cNvPr id="6" name="组合 5"/>
          <p:cNvGrpSpPr/>
          <p:nvPr/>
        </p:nvGrpSpPr>
        <p:grpSpPr>
          <a:xfrm>
            <a:off x="1300480" y="1962558"/>
            <a:ext cx="3057313" cy="1529942"/>
            <a:chOff x="1075055" y="156424"/>
            <a:chExt cx="2292985" cy="2586429"/>
          </a:xfrm>
        </p:grpSpPr>
        <p:sp>
          <p:nvSpPr>
            <p:cNvPr id="3" name="MH_Others_1"/>
            <p:cNvSpPr txBox="1"/>
            <p:nvPr>
              <p:custDataLst>
                <p:tags r:id="rId1"/>
              </p:custDataLst>
            </p:nvPr>
          </p:nvSpPr>
          <p:spPr>
            <a:xfrm>
              <a:off x="1075055" y="156424"/>
              <a:ext cx="2292985" cy="1248473"/>
            </a:xfrm>
            <a:prstGeom prst="rect">
              <a:avLst/>
            </a:prstGeom>
            <a:noFill/>
          </p:spPr>
          <p:txBody>
            <a:bodyPr wrap="square" lIns="144000" tIns="0" rIns="0" bIns="0" rtlCol="0" anchor="ctr" anchorCtr="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4800" b="1" i="0" u="none" strike="noStrike" kern="1200" cap="none" spc="600" normalizeH="0" baseline="0" noProof="0" dirty="0">
                  <a:ln>
                    <a:noFill/>
                  </a:ln>
                  <a:solidFill>
                    <a:schemeClr val="bg1">
                      <a:lumMod val="10000"/>
                    </a:schemeClr>
                  </a:solidFill>
                  <a:effectLst/>
                  <a:uLnTx/>
                  <a:uFillTx/>
                  <a:latin typeface="Calibri" panose="020F0502020204030204"/>
                  <a:ea typeface="微软雅黑" panose="020B0503020204020204" charset="-122"/>
                  <a:cs typeface="+mn-ea"/>
                  <a:sym typeface="+mn-lt"/>
                </a:rPr>
                <a:t>Content</a:t>
              </a:r>
            </a:p>
          </p:txBody>
        </p:sp>
        <p:cxnSp>
          <p:nvCxnSpPr>
            <p:cNvPr id="5" name="直接连接符 4"/>
            <p:cNvCxnSpPr/>
            <p:nvPr/>
          </p:nvCxnSpPr>
          <p:spPr>
            <a:xfrm rot="16200000" flipH="1" flipV="1">
              <a:off x="2252946" y="2435107"/>
              <a:ext cx="7088" cy="608404"/>
            </a:xfrm>
            <a:prstGeom prst="line">
              <a:avLst/>
            </a:prstGeom>
            <a:ln w="19050" cap="flat">
              <a:solidFill>
                <a:schemeClr val="bg1">
                  <a:lumMod val="10000"/>
                </a:schemeClr>
              </a:solidFill>
              <a:beve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3" name="组合 32"/>
          <p:cNvGrpSpPr/>
          <p:nvPr/>
        </p:nvGrpSpPr>
        <p:grpSpPr>
          <a:xfrm>
            <a:off x="6000436" y="1085665"/>
            <a:ext cx="5613209" cy="4703703"/>
            <a:chOff x="4630502" y="1070803"/>
            <a:chExt cx="4209907" cy="3527777"/>
          </a:xfrm>
        </p:grpSpPr>
        <p:grpSp>
          <p:nvGrpSpPr>
            <p:cNvPr id="29" name="组合 28"/>
            <p:cNvGrpSpPr/>
            <p:nvPr/>
          </p:nvGrpSpPr>
          <p:grpSpPr>
            <a:xfrm>
              <a:off x="4661459" y="1070803"/>
              <a:ext cx="4178950" cy="622459"/>
              <a:chOff x="4613834" y="1070803"/>
              <a:chExt cx="4178950" cy="622459"/>
            </a:xfrm>
          </p:grpSpPr>
          <p:sp>
            <p:nvSpPr>
              <p:cNvPr id="7" name="矩形 6"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5364420" y="1131905"/>
                <a:ext cx="2959808" cy="28384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endParaRPr kumimoji="0" lang="en-US" altLang="zh-CN" sz="1865" b="1" i="0" u="none" strike="noStrike" kern="1200" cap="none" spc="300" normalizeH="0" baseline="0" noProof="0" dirty="0">
                  <a:ln>
                    <a:noFill/>
                  </a:ln>
                  <a:solidFill>
                    <a:schemeClr val="bg2"/>
                  </a:solidFill>
                  <a:effectLst/>
                  <a:uLnTx/>
                  <a:uFillTx/>
                  <a:latin typeface="Calibri" panose="020F0502020204030204"/>
                  <a:ea typeface="微软雅黑" panose="020B0503020204020204" charset="-122"/>
                  <a:cs typeface="+mn-ea"/>
                  <a:sym typeface="+mn-lt"/>
                </a:endParaRPr>
              </a:p>
            </p:txBody>
          </p:sp>
          <p:sp>
            <p:nvSpPr>
              <p:cNvPr id="8" name="矩形 7"/>
              <p:cNvSpPr/>
              <p:nvPr/>
            </p:nvSpPr>
            <p:spPr>
              <a:xfrm>
                <a:off x="4613834" y="1070803"/>
                <a:ext cx="842800" cy="622459"/>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01.</a:t>
                </a:r>
                <a:endParaRPr kumimoji="0" lang="zh-CN" altLang="en-US"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endParaRPr>
              </a:p>
            </p:txBody>
          </p:sp>
          <p:sp>
            <p:nvSpPr>
              <p:cNvPr id="9" name="矩形 8"/>
              <p:cNvSpPr/>
              <p:nvPr/>
            </p:nvSpPr>
            <p:spPr>
              <a:xfrm>
                <a:off x="5364484" y="1131764"/>
                <a:ext cx="3428300" cy="377477"/>
              </a:xfrm>
              <a:prstGeom prst="rect">
                <a:avLst/>
              </a:prstGeom>
            </p:spPr>
            <p:txBody>
              <a:bodyPr wrap="square">
                <a:spAutoFit/>
                <a:scene3d>
                  <a:camera prst="orthographicFront"/>
                  <a:lightRig rig="threePt" dir="t"/>
                </a:scene3d>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865" b="0" i="0" u="none" strike="noStrike" kern="1200" cap="none" spc="0" normalizeH="0" baseline="0" noProof="0" dirty="0">
                    <a:solidFill>
                      <a:schemeClr val="tx1"/>
                    </a:solidFill>
                    <a:effectLst>
                      <a:outerShdw blurRad="38100" dist="19050" dir="2700000" algn="tl" rotWithShape="0">
                        <a:schemeClr val="dk1">
                          <a:alpha val="40000"/>
                        </a:schemeClr>
                      </a:outerShdw>
                    </a:effectLst>
                    <a:uLnTx/>
                    <a:uFillTx/>
                    <a:latin typeface="Times New Roman" panose="02020603050405020304" charset="0"/>
                    <a:ea typeface="微软雅黑" panose="020B0503020204020204" charset="-122"/>
                    <a:cs typeface="Times New Roman" panose="02020603050405020304" charset="0"/>
                    <a:sym typeface="+mn-lt"/>
                  </a:rPr>
                  <a:t>Introduction</a:t>
                </a:r>
              </a:p>
            </p:txBody>
          </p:sp>
        </p:grpSp>
        <p:sp>
          <p:nvSpPr>
            <p:cNvPr id="11" name="矩形 10"/>
            <p:cNvSpPr/>
            <p:nvPr/>
          </p:nvSpPr>
          <p:spPr>
            <a:xfrm>
              <a:off x="4661459" y="2004123"/>
              <a:ext cx="842800" cy="622459"/>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02.</a:t>
              </a:r>
              <a:endParaRPr kumimoji="0" lang="zh-CN" altLang="en-US"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endParaRPr>
            </a:p>
          </p:txBody>
        </p:sp>
        <p:sp>
          <p:nvSpPr>
            <p:cNvPr id="14" name="矩形 13"/>
            <p:cNvSpPr/>
            <p:nvPr/>
          </p:nvSpPr>
          <p:spPr>
            <a:xfrm>
              <a:off x="4661459" y="2901977"/>
              <a:ext cx="842800" cy="622459"/>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03.</a:t>
              </a:r>
              <a:endParaRPr kumimoji="0" lang="zh-CN" altLang="en-US"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endParaRPr>
            </a:p>
          </p:txBody>
        </p:sp>
        <p:grpSp>
          <p:nvGrpSpPr>
            <p:cNvPr id="32" name="组合 31"/>
            <p:cNvGrpSpPr/>
            <p:nvPr/>
          </p:nvGrpSpPr>
          <p:grpSpPr>
            <a:xfrm>
              <a:off x="4630502" y="3976121"/>
              <a:ext cx="3740716" cy="622459"/>
              <a:chOff x="4582877" y="3585596"/>
              <a:chExt cx="3740716" cy="622459"/>
            </a:xfrm>
          </p:grpSpPr>
          <p:sp>
            <p:nvSpPr>
              <p:cNvPr id="16" name="矩形 15"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5363785" y="3638983"/>
                <a:ext cx="2959808" cy="283845"/>
              </a:xfrm>
              <a:prstGeom prst="rect">
                <a:avLst/>
              </a:prstGeom>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865" b="1" i="0" u="none" strike="noStrike" kern="1200" cap="none" spc="300" normalizeH="0" baseline="0" noProof="0" dirty="0">
                    <a:ln>
                      <a:noFill/>
                    </a:ln>
                    <a:solidFill>
                      <a:schemeClr val="bg2"/>
                    </a:solidFill>
                    <a:effectLst/>
                    <a:uLnTx/>
                    <a:uFillTx/>
                    <a:latin typeface="Calibri" panose="020F0502020204030204"/>
                    <a:ea typeface="微软雅黑" panose="020B0503020204020204" charset="-122"/>
                    <a:cs typeface="+mn-ea"/>
                    <a:sym typeface="+mn-lt"/>
                  </a:rPr>
                  <a:t>Coclusion</a:t>
                </a:r>
                <a:r>
                  <a:rPr kumimoji="0" lang="zh-CN" altLang="en-US" sz="1865" b="1" i="0" u="none" strike="noStrike" kern="1200" cap="none" spc="300" normalizeH="0" baseline="0" noProof="0" dirty="0">
                    <a:ln>
                      <a:noFill/>
                    </a:ln>
                    <a:solidFill>
                      <a:schemeClr val="bg2"/>
                    </a:solidFill>
                    <a:effectLst/>
                    <a:uLnTx/>
                    <a:uFillTx/>
                    <a:latin typeface="Calibri" panose="020F0502020204030204"/>
                    <a:ea typeface="微软雅黑" panose="020B0503020204020204" charset="-122"/>
                    <a:cs typeface="+mn-ea"/>
                    <a:sym typeface="+mn-lt"/>
                  </a:rPr>
                  <a:t>输入你的标题</a:t>
                </a:r>
                <a:endParaRPr kumimoji="0" lang="en-US" altLang="zh-CN" sz="1865" b="1" i="0" u="none" strike="noStrike" kern="1200" cap="none" spc="300" normalizeH="0" baseline="0" noProof="0" dirty="0">
                  <a:ln>
                    <a:noFill/>
                  </a:ln>
                  <a:solidFill>
                    <a:schemeClr val="bg2"/>
                  </a:solidFill>
                  <a:effectLst/>
                  <a:uLnTx/>
                  <a:uFillTx/>
                  <a:latin typeface="Calibri" panose="020F0502020204030204"/>
                  <a:ea typeface="微软雅黑" panose="020B0503020204020204" charset="-122"/>
                  <a:cs typeface="+mn-ea"/>
                  <a:sym typeface="+mn-lt"/>
                </a:endParaRPr>
              </a:p>
            </p:txBody>
          </p:sp>
          <p:sp>
            <p:nvSpPr>
              <p:cNvPr id="17" name="矩形 16"/>
              <p:cNvSpPr/>
              <p:nvPr/>
            </p:nvSpPr>
            <p:spPr>
              <a:xfrm>
                <a:off x="4582877" y="3585596"/>
                <a:ext cx="974980" cy="622459"/>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rPr>
                  <a:t>04.</a:t>
                </a:r>
                <a:endParaRPr kumimoji="0" lang="zh-CN" altLang="en-US" sz="4800" b="1" i="0" u="none" strike="noStrike" kern="1200" cap="none" spc="0" normalizeH="0" baseline="0" noProof="0" dirty="0">
                  <a:ln>
                    <a:noFill/>
                  </a:ln>
                  <a:solidFill>
                    <a:schemeClr val="tx1">
                      <a:lumMod val="40000"/>
                      <a:lumOff val="60000"/>
                    </a:schemeClr>
                  </a:solidFill>
                  <a:effectLst/>
                  <a:uLnTx/>
                  <a:uFillTx/>
                  <a:latin typeface="Calibri" panose="020F0502020204030204"/>
                  <a:ea typeface="微软雅黑" panose="020B0503020204020204" charset="-122"/>
                  <a:cs typeface="+mn-ea"/>
                  <a:sym typeface="+mn-lt"/>
                </a:endParaRPr>
              </a:p>
            </p:txBody>
          </p:sp>
        </p:grpSp>
      </p:grpSp>
      <p:sp>
        <p:nvSpPr>
          <p:cNvPr id="27" name="圆角矩形 26"/>
          <p:cNvSpPr/>
          <p:nvPr/>
        </p:nvSpPr>
        <p:spPr>
          <a:xfrm rot="10800000" flipH="1" flipV="1">
            <a:off x="820288" y="629364"/>
            <a:ext cx="480000" cy="19200"/>
          </a:xfrm>
          <a:prstGeom prst="roundRect">
            <a:avLst>
              <a:gd name="adj" fmla="val 50000"/>
            </a:avLst>
          </a:prstGeom>
          <a:solidFill>
            <a:schemeClr val="bg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8" name="圆角矩形 27"/>
          <p:cNvSpPr/>
          <p:nvPr/>
        </p:nvSpPr>
        <p:spPr>
          <a:xfrm rot="5400000" flipH="1" flipV="1">
            <a:off x="720239" y="723092"/>
            <a:ext cx="480000" cy="19200"/>
          </a:xfrm>
          <a:prstGeom prst="roundRect">
            <a:avLst>
              <a:gd name="adj" fmla="val 50000"/>
            </a:avLst>
          </a:prstGeom>
          <a:solidFill>
            <a:schemeClr val="bg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5" name="圆角矩形 24"/>
          <p:cNvSpPr/>
          <p:nvPr/>
        </p:nvSpPr>
        <p:spPr>
          <a:xfrm flipV="1">
            <a:off x="820288" y="5938503"/>
            <a:ext cx="480000" cy="19200"/>
          </a:xfrm>
          <a:prstGeom prst="roundRect">
            <a:avLst>
              <a:gd name="adj" fmla="val 50000"/>
            </a:avLst>
          </a:prstGeom>
          <a:solidFill>
            <a:schemeClr val="bg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6" name="圆角矩形 25"/>
          <p:cNvSpPr/>
          <p:nvPr/>
        </p:nvSpPr>
        <p:spPr>
          <a:xfrm rot="5400000" flipV="1">
            <a:off x="720239" y="5844775"/>
            <a:ext cx="480000" cy="19200"/>
          </a:xfrm>
          <a:prstGeom prst="roundRect">
            <a:avLst>
              <a:gd name="adj" fmla="val 50000"/>
            </a:avLst>
          </a:prstGeom>
          <a:solidFill>
            <a:schemeClr val="bg1">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2" name="矩形 11"/>
          <p:cNvSpPr/>
          <p:nvPr/>
        </p:nvSpPr>
        <p:spPr>
          <a:xfrm>
            <a:off x="7163598" y="1703373"/>
            <a:ext cx="3428300" cy="368300"/>
          </a:xfrm>
          <a:prstGeom prst="rect">
            <a:avLst/>
          </a:prstGeom>
        </p:spPr>
        <p:txBody>
          <a:bodyPr wrap="square">
            <a:spAutoFit/>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200" b="0" i="0" u="none" strike="noStrike" kern="1200" cap="none" spc="0" normalizeH="0" baseline="0" noProof="0" dirty="0">
                <a:ln>
                  <a:noFill/>
                </a:ln>
                <a:solidFill>
                  <a:schemeClr val="tx1"/>
                </a:solidFill>
                <a:effectLst/>
                <a:uLnTx/>
                <a:uFillTx/>
                <a:latin typeface="Times New Roman" panose="02020603050405020304" charset="0"/>
                <a:ea typeface="微软雅黑" panose="020B0503020204020204" charset="-122"/>
                <a:cs typeface="Times New Roman" panose="02020603050405020304" charset="0"/>
                <a:sym typeface="+mn-lt"/>
              </a:rPr>
              <a:t>It  include background and the aims</a:t>
            </a:r>
            <a:r>
              <a:rPr kumimoji="0" lang="en-US" altLang="zh-CN" sz="800" b="0" i="0" u="none" strike="noStrike" kern="1200" cap="none" spc="0" normalizeH="0" baseline="0" noProof="0" dirty="0">
                <a:ln>
                  <a:noFill/>
                </a:ln>
                <a:solidFill>
                  <a:srgbClr val="A4A4A4"/>
                </a:solidFill>
                <a:effectLst/>
                <a:uLnTx/>
                <a:uFillTx/>
                <a:latin typeface="Calibri" panose="020F0502020204030204"/>
                <a:ea typeface="微软雅黑" panose="020B0503020204020204" charset="-122"/>
                <a:cs typeface="+mn-ea"/>
                <a:sym typeface="+mn-lt"/>
              </a:rPr>
              <a:t> </a:t>
            </a:r>
          </a:p>
        </p:txBody>
      </p:sp>
      <p:sp>
        <p:nvSpPr>
          <p:cNvPr id="4" name="矩形 3"/>
          <p:cNvSpPr/>
          <p:nvPr/>
        </p:nvSpPr>
        <p:spPr>
          <a:xfrm>
            <a:off x="7041309" y="2483302"/>
            <a:ext cx="4571067" cy="522605"/>
          </a:xfrm>
          <a:prstGeom prst="rect">
            <a:avLst/>
          </a:prstGeom>
        </p:spPr>
        <p:txBody>
          <a:bodyPr wrap="square">
            <a:spAutoFit/>
            <a:scene3d>
              <a:camera prst="orthographicFront"/>
              <a:lightRig rig="threePt" dir="t"/>
            </a:scene3d>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865" b="0" i="0" u="none" strike="noStrike" kern="1200" cap="none" spc="0" normalizeH="0" baseline="0" noProof="0" dirty="0">
                <a:solidFill>
                  <a:schemeClr val="tx1"/>
                </a:solidFill>
                <a:effectLst>
                  <a:outerShdw blurRad="38100" dist="19050" dir="2700000" algn="tl" rotWithShape="0">
                    <a:schemeClr val="dk1">
                      <a:alpha val="40000"/>
                    </a:schemeClr>
                  </a:outerShdw>
                </a:effectLst>
                <a:uLnTx/>
                <a:uFillTx/>
                <a:latin typeface="Times New Roman" panose="02020603050405020304" charset="0"/>
                <a:ea typeface="微软雅黑" panose="020B0503020204020204" charset="-122"/>
                <a:cs typeface="Times New Roman" panose="02020603050405020304" charset="0"/>
                <a:sym typeface="+mn-lt"/>
              </a:rPr>
              <a:t>The relative theory</a:t>
            </a:r>
          </a:p>
        </p:txBody>
      </p:sp>
      <p:sp>
        <p:nvSpPr>
          <p:cNvPr id="19" name="矩形 18"/>
          <p:cNvSpPr/>
          <p:nvPr/>
        </p:nvSpPr>
        <p:spPr>
          <a:xfrm>
            <a:off x="7164705" y="2955290"/>
            <a:ext cx="3427730" cy="645160"/>
          </a:xfrm>
          <a:prstGeom prst="rect">
            <a:avLst/>
          </a:prstGeom>
        </p:spPr>
        <p:txBody>
          <a:bodyPr wrap="square">
            <a:spAutoFit/>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200" b="0" i="0" u="none" strike="noStrike" kern="1200" cap="none" spc="0" normalizeH="0" baseline="0" noProof="0" dirty="0">
                <a:ln>
                  <a:noFill/>
                </a:ln>
                <a:solidFill>
                  <a:schemeClr val="tx1"/>
                </a:solidFill>
                <a:effectLst/>
                <a:uLnTx/>
                <a:uFillTx/>
                <a:latin typeface="Times New Roman" panose="02020603050405020304" charset="0"/>
                <a:ea typeface="微软雅黑" panose="020B0503020204020204" charset="-122"/>
                <a:cs typeface="Times New Roman" panose="02020603050405020304" charset="0"/>
                <a:sym typeface="+mn-lt"/>
              </a:rPr>
              <a:t>It  include Hofstead culture demossion theory and anthropological model </a:t>
            </a:r>
            <a:endParaRPr kumimoji="0" lang="en-US" altLang="zh-CN" sz="800" b="0" i="0" u="none" strike="noStrike" kern="1200" cap="none" spc="0" normalizeH="0" baseline="0" noProof="0" dirty="0">
              <a:ln>
                <a:noFill/>
              </a:ln>
              <a:solidFill>
                <a:srgbClr val="A4A4A4"/>
              </a:solidFill>
              <a:effectLst/>
              <a:uLnTx/>
              <a:uFillTx/>
              <a:latin typeface="Calibri" panose="020F0502020204030204"/>
              <a:ea typeface="微软雅黑" panose="020B0503020204020204" charset="-122"/>
              <a:cs typeface="+mn-ea"/>
              <a:sym typeface="+mn-lt"/>
            </a:endParaRPr>
          </a:p>
        </p:txBody>
      </p:sp>
      <p:sp>
        <p:nvSpPr>
          <p:cNvPr id="22" name="矩形 21"/>
          <p:cNvSpPr/>
          <p:nvPr/>
        </p:nvSpPr>
        <p:spPr>
          <a:xfrm>
            <a:off x="7041309" y="4959167"/>
            <a:ext cx="4571067" cy="522605"/>
          </a:xfrm>
          <a:prstGeom prst="rect">
            <a:avLst/>
          </a:prstGeom>
        </p:spPr>
        <p:txBody>
          <a:bodyPr wrap="square">
            <a:spAutoFit/>
            <a:scene3d>
              <a:camera prst="orthographicFront"/>
              <a:lightRig rig="threePt" dir="t"/>
            </a:scene3d>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865" b="0" i="0" u="none" strike="noStrike" kern="1200" cap="none" spc="0" normalizeH="0" baseline="0" noProof="0" dirty="0">
                <a:solidFill>
                  <a:schemeClr val="tx1"/>
                </a:solidFill>
                <a:effectLst>
                  <a:outerShdw blurRad="38100" dist="19050" dir="2700000" algn="tl" rotWithShape="0">
                    <a:schemeClr val="dk1">
                      <a:alpha val="40000"/>
                    </a:schemeClr>
                  </a:outerShdw>
                </a:effectLst>
                <a:uLnTx/>
                <a:uFillTx/>
                <a:latin typeface="Times New Roman" panose="02020603050405020304" charset="0"/>
                <a:ea typeface="微软雅黑" panose="020B0503020204020204" charset="-122"/>
                <a:cs typeface="Times New Roman" panose="02020603050405020304" charset="0"/>
                <a:sym typeface="+mn-lt"/>
              </a:rPr>
              <a:t>Conclusion and Recommendation</a:t>
            </a:r>
          </a:p>
        </p:txBody>
      </p:sp>
      <p:sp>
        <p:nvSpPr>
          <p:cNvPr id="24" name="矩形 23"/>
          <p:cNvSpPr/>
          <p:nvPr/>
        </p:nvSpPr>
        <p:spPr>
          <a:xfrm>
            <a:off x="7165975" y="4132580"/>
            <a:ext cx="3427730" cy="922020"/>
          </a:xfrm>
          <a:prstGeom prst="rect">
            <a:avLst/>
          </a:prstGeom>
        </p:spPr>
        <p:txBody>
          <a:bodyPr wrap="square">
            <a:spAutoFit/>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200" b="0" i="0" u="none" strike="noStrike" kern="1200" cap="none" spc="0" normalizeH="0" baseline="0" noProof="0" dirty="0">
                <a:ln>
                  <a:noFill/>
                </a:ln>
                <a:solidFill>
                  <a:schemeClr val="tx1"/>
                </a:solidFill>
                <a:effectLst/>
                <a:uLnTx/>
                <a:uFillTx/>
                <a:latin typeface="Times New Roman" panose="02020603050405020304" charset="0"/>
                <a:ea typeface="微软雅黑" panose="020B0503020204020204" charset="-122"/>
                <a:cs typeface="Times New Roman" panose="02020603050405020304" charset="0"/>
                <a:sym typeface="+mn-lt"/>
              </a:rPr>
              <a:t>It include analyzed the influence of culture to entrepreneurship to China and Canada and make a comparison </a:t>
            </a:r>
            <a:endParaRPr kumimoji="0" lang="en-US" altLang="zh-CN" sz="800" b="0" i="0" u="none" strike="noStrike" kern="1200" cap="none" spc="0" normalizeH="0" baseline="0" noProof="0" dirty="0">
              <a:ln>
                <a:noFill/>
              </a:ln>
              <a:solidFill>
                <a:srgbClr val="A4A4A4"/>
              </a:solidFill>
              <a:effectLst/>
              <a:uLnTx/>
              <a:uFillTx/>
              <a:latin typeface="Calibri" panose="020F0502020204030204"/>
              <a:ea typeface="微软雅黑" panose="020B0503020204020204" charset="-122"/>
              <a:cs typeface="+mn-ea"/>
              <a:sym typeface="+mn-lt"/>
            </a:endParaRPr>
          </a:p>
        </p:txBody>
      </p:sp>
      <p:sp>
        <p:nvSpPr>
          <p:cNvPr id="34" name="矩形 33"/>
          <p:cNvSpPr/>
          <p:nvPr/>
        </p:nvSpPr>
        <p:spPr>
          <a:xfrm>
            <a:off x="7041309" y="3609792"/>
            <a:ext cx="4571067" cy="522605"/>
          </a:xfrm>
          <a:prstGeom prst="rect">
            <a:avLst/>
          </a:prstGeom>
        </p:spPr>
        <p:txBody>
          <a:bodyPr wrap="square">
            <a:spAutoFit/>
            <a:scene3d>
              <a:camera prst="orthographicFront"/>
              <a:lightRig rig="threePt" dir="t"/>
            </a:scene3d>
          </a:bodyPr>
          <a:lstStyle/>
          <a:p>
            <a:pPr marL="0" marR="0" lvl="0" indent="0" algn="l" defTabSz="685800" rtl="0" eaLnBrk="1" fontAlgn="auto" latinLnBrk="0" hangingPunct="1">
              <a:lnSpc>
                <a:spcPct val="150000"/>
              </a:lnSpc>
              <a:spcBef>
                <a:spcPts val="450"/>
              </a:spcBef>
              <a:spcAft>
                <a:spcPts val="0"/>
              </a:spcAft>
              <a:buClrTx/>
              <a:buSzTx/>
              <a:buFontTx/>
              <a:buNone/>
              <a:defRPr/>
            </a:pPr>
            <a:r>
              <a:rPr kumimoji="0" lang="en-US" altLang="zh-CN" sz="1865" b="0" i="0" u="none" strike="noStrike" kern="1200" cap="none" spc="0" normalizeH="0" baseline="0" noProof="0" dirty="0">
                <a:solidFill>
                  <a:schemeClr val="tx1"/>
                </a:solidFill>
                <a:effectLst>
                  <a:outerShdw blurRad="38100" dist="19050" dir="2700000" algn="tl" rotWithShape="0">
                    <a:schemeClr val="dk1">
                      <a:alpha val="40000"/>
                    </a:schemeClr>
                  </a:outerShdw>
                </a:effectLst>
                <a:uLnTx/>
                <a:uFillTx/>
                <a:latin typeface="Times New Roman" panose="02020603050405020304" charset="0"/>
                <a:ea typeface="微软雅黑" panose="020B0503020204020204" charset="-122"/>
                <a:cs typeface="Times New Roman" panose="02020603050405020304" charset="0"/>
                <a:sym typeface="+mn-lt"/>
              </a:rPr>
              <a:t>The analysis and comparison</a:t>
            </a:r>
          </a:p>
        </p:txBody>
      </p:sp>
      <p:sp>
        <p:nvSpPr>
          <p:cNvPr id="37" name="文本框 36"/>
          <p:cNvSpPr txBox="1"/>
          <p:nvPr/>
        </p:nvSpPr>
        <p:spPr>
          <a:xfrm>
            <a:off x="7165975" y="5481955"/>
            <a:ext cx="3939540" cy="306705"/>
          </a:xfrm>
          <a:prstGeom prst="rect">
            <a:avLst/>
          </a:prstGeom>
          <a:noFill/>
        </p:spPr>
        <p:txBody>
          <a:bodyPr wrap="none" rtlCol="0" anchor="t">
            <a:spAutoFit/>
          </a:bodyPr>
          <a:lstStyle/>
          <a:p>
            <a:r>
              <a:rPr lang="en-US" altLang="zh-CN" sz="1400" noProof="0" dirty="0">
                <a:ln>
                  <a:noFill/>
                </a:ln>
                <a:effectLst/>
                <a:uLnTx/>
                <a:uFillTx/>
                <a:latin typeface="Times New Roman" panose="02020603050405020304" charset="0"/>
                <a:ea typeface="微软雅黑" panose="020B0503020204020204" charset="-122"/>
                <a:cs typeface="Times New Roman" panose="02020603050405020304" charset="0"/>
                <a:sym typeface="+mn-lt"/>
              </a:rPr>
              <a:t>Make a conclusion and offer some recommendations</a:t>
            </a:r>
          </a:p>
        </p:txBody>
      </p:sp>
    </p:spTree>
  </p:cSld>
  <p:clrMapOvr>
    <a:masterClrMapping/>
  </p:clrMapOvr>
  <p:transition spd="med">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descr="C:\Users\10161\Pictures\Saved Pictures\VCG212f45fbf3f.jpgVCG212f45fbf3f"/>
          <p:cNvPicPr>
            <a:picLocks noChangeAspect="1"/>
          </p:cNvPicPr>
          <p:nvPr/>
        </p:nvPicPr>
        <p:blipFill>
          <a:blip r:embed="rId3"/>
          <a:srcRect/>
          <a:stretch>
            <a:fillRect/>
          </a:stretch>
        </p:blipFill>
        <p:spPr>
          <a:xfrm>
            <a:off x="-2365694" y="0"/>
            <a:ext cx="14791055" cy="9855200"/>
          </a:xfrm>
          <a:prstGeom prst="rect">
            <a:avLst/>
          </a:prstGeom>
        </p:spPr>
      </p:pic>
      <p:sp>
        <p:nvSpPr>
          <p:cNvPr id="15" name="矩形 14"/>
          <p:cNvSpPr/>
          <p:nvPr/>
        </p:nvSpPr>
        <p:spPr>
          <a:xfrm>
            <a:off x="-812800" y="-711200"/>
            <a:ext cx="15781867" cy="8974667"/>
          </a:xfrm>
          <a:prstGeom prst="rect">
            <a:avLst/>
          </a:prstGeom>
          <a:solidFill>
            <a:srgbClr val="000000">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grpSp>
        <p:nvGrpSpPr>
          <p:cNvPr id="14" name="组合 13"/>
          <p:cNvGrpSpPr/>
          <p:nvPr/>
        </p:nvGrpSpPr>
        <p:grpSpPr>
          <a:xfrm>
            <a:off x="2426820" y="1715719"/>
            <a:ext cx="7338361" cy="2900731"/>
            <a:chOff x="1820115" y="2563185"/>
            <a:chExt cx="5503771" cy="2175548"/>
          </a:xfrm>
        </p:grpSpPr>
        <p:sp>
          <p:nvSpPr>
            <p:cNvPr id="8" name="矩形 7"/>
            <p:cNvSpPr/>
            <p:nvPr/>
          </p:nvSpPr>
          <p:spPr>
            <a:xfrm>
              <a:off x="1820115" y="4110423"/>
              <a:ext cx="5503771" cy="310515"/>
            </a:xfrm>
            <a:prstGeom prst="rect">
              <a:avLst/>
            </a:prstGeom>
            <a:noFill/>
          </p:spPr>
          <p:txBody>
            <a:bodyPr wrap="square">
              <a:spAutoFit/>
            </a:bodyPr>
            <a:lstStyle/>
            <a:p>
              <a:pPr marL="0" marR="0" lvl="0" indent="0" algn="ctr" defTabSz="685800" rtl="0" eaLnBrk="1" fontAlgn="auto" latinLnBrk="0" hangingPunct="1">
                <a:lnSpc>
                  <a:spcPct val="150000"/>
                </a:lnSpc>
                <a:spcBef>
                  <a:spcPts val="900"/>
                </a:spcBef>
                <a:spcAft>
                  <a:spcPts val="0"/>
                </a:spcAft>
                <a:buClrTx/>
                <a:buSzTx/>
                <a:buFontTx/>
                <a:buNone/>
                <a:defRPr/>
              </a:pPr>
              <a:r>
                <a:rPr kumimoji="0" lang="en-US" altLang="zh-CN" sz="1400" b="0" i="0" u="none" strike="noStrike" kern="1200" cap="none" spc="100" normalizeH="0" noProof="0" dirty="0">
                  <a:ln>
                    <a:noFill/>
                  </a:ln>
                  <a:solidFill>
                    <a:srgbClr val="A4A4A4"/>
                  </a:solidFill>
                  <a:effectLst/>
                  <a:uLnTx/>
                  <a:uFillTx/>
                  <a:latin typeface="Times New Roman" panose="02020603050405020304" charset="0"/>
                  <a:ea typeface="微软雅黑" panose="020B0503020204020204" charset="-122"/>
                  <a:cs typeface="Times New Roman" panose="02020603050405020304" charset="0"/>
                  <a:sym typeface="+mn-lt"/>
                </a:rPr>
                <a:t>background and aims</a:t>
              </a:r>
            </a:p>
          </p:txBody>
        </p:sp>
        <p:sp>
          <p:nvSpPr>
            <p:cNvPr id="10" name="矩形 9"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2573317" y="3720837"/>
              <a:ext cx="3997367" cy="391478"/>
            </a:xfrm>
            <a:prstGeom prst="rect">
              <a:avLst/>
            </a:prstGeom>
            <a:noFill/>
          </p:spPr>
          <p:txBody>
            <a:bodyPr wrap="square" lIns="24000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sz="2800" b="1" i="0" u="none" strike="noStrike" kern="1200" cap="none" spc="600" normalizeH="0" baseline="0" noProof="0" dirty="0">
                  <a:ln>
                    <a:noFill/>
                  </a:ln>
                  <a:solidFill>
                    <a:srgbClr val="FFFFFF"/>
                  </a:solidFill>
                  <a:effectLst/>
                  <a:uLnTx/>
                  <a:uFillTx/>
                  <a:latin typeface="Calibri" panose="020F0502020204030204"/>
                  <a:ea typeface="微软雅黑" panose="020B0503020204020204" charset="-122"/>
                  <a:cs typeface="+mn-ea"/>
                  <a:sym typeface="+mn-lt"/>
                </a:rPr>
                <a:t>Introduction</a:t>
              </a:r>
            </a:p>
          </p:txBody>
        </p:sp>
        <p:sp>
          <p:nvSpPr>
            <p:cNvPr id="6" name="矩形 5"/>
            <p:cNvSpPr/>
            <p:nvPr/>
          </p:nvSpPr>
          <p:spPr>
            <a:xfrm>
              <a:off x="3764756" y="2563185"/>
              <a:ext cx="1614488" cy="10839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rPr>
                <a:t>01</a:t>
              </a:r>
              <a:endParaRPr kumimoji="0" lang="zh-CN" altLang="en-US"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endParaRPr>
            </a:p>
          </p:txBody>
        </p:sp>
        <p:sp>
          <p:nvSpPr>
            <p:cNvPr id="13" name="圆角矩形 12"/>
            <p:cNvSpPr/>
            <p:nvPr/>
          </p:nvSpPr>
          <p:spPr>
            <a:xfrm rot="10800000" flipV="1">
              <a:off x="4291814" y="4717133"/>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Tree>
  </p:cSld>
  <p:clrMapOvr>
    <a:masterClrMapping/>
  </p:clrMapOvr>
  <p:transition spd="med">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1" name="Groupe 13"/>
          <p:cNvGrpSpPr/>
          <p:nvPr/>
        </p:nvGrpSpPr>
        <p:grpSpPr>
          <a:xfrm>
            <a:off x="378820" y="2526809"/>
            <a:ext cx="6893809" cy="3870801"/>
            <a:chOff x="250825" y="1412875"/>
            <a:chExt cx="8671334" cy="4868863"/>
          </a:xfrm>
          <a:solidFill>
            <a:schemeClr val="bg1">
              <a:lumMod val="95000"/>
            </a:schemeClr>
          </a:solidFill>
        </p:grpSpPr>
        <p:sp>
          <p:nvSpPr>
            <p:cNvPr id="392" name="Freeform 6"/>
            <p:cNvSpPr/>
            <p:nvPr/>
          </p:nvSpPr>
          <p:spPr bwMode="auto">
            <a:xfrm>
              <a:off x="7023100" y="5295900"/>
              <a:ext cx="3175" cy="14288"/>
            </a:xfrm>
            <a:custGeom>
              <a:avLst/>
              <a:gdLst>
                <a:gd name="T0" fmla="*/ 0 w 2"/>
                <a:gd name="T1" fmla="*/ 0 h 9"/>
                <a:gd name="T2" fmla="*/ 2 w 2"/>
                <a:gd name="T3" fmla="*/ 9 h 9"/>
                <a:gd name="T4" fmla="*/ 2 w 2"/>
                <a:gd name="T5" fmla="*/ 9 h 9"/>
                <a:gd name="T6" fmla="*/ 2 w 2"/>
                <a:gd name="T7" fmla="*/ 4 h 9"/>
                <a:gd name="T8" fmla="*/ 2 w 2"/>
                <a:gd name="T9" fmla="*/ 0 h 9"/>
                <a:gd name="T10" fmla="*/ 0 w 2"/>
                <a:gd name="T11" fmla="*/ 0 h 9"/>
                <a:gd name="T12" fmla="*/ 0 w 2"/>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2" h="9">
                  <a:moveTo>
                    <a:pt x="0" y="0"/>
                  </a:moveTo>
                  <a:lnTo>
                    <a:pt x="2" y="9"/>
                  </a:lnTo>
                  <a:lnTo>
                    <a:pt x="2" y="9"/>
                  </a:lnTo>
                  <a:lnTo>
                    <a:pt x="2" y="4"/>
                  </a:lnTo>
                  <a:lnTo>
                    <a:pt x="2" y="0"/>
                  </a:lnTo>
                  <a:lnTo>
                    <a:pt x="0" y="0"/>
                  </a:lnTo>
                  <a:lnTo>
                    <a:pt x="0" y="0"/>
                  </a:lnTo>
                  <a:close/>
                </a:path>
              </a:pathLst>
            </a:custGeom>
            <a:grp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15" name="Freeform 7"/>
            <p:cNvSpPr/>
            <p:nvPr/>
          </p:nvSpPr>
          <p:spPr bwMode="auto">
            <a:xfrm>
              <a:off x="4926013" y="3322638"/>
              <a:ext cx="6350" cy="9525"/>
            </a:xfrm>
            <a:custGeom>
              <a:avLst/>
              <a:gdLst>
                <a:gd name="T0" fmla="*/ 0 w 4"/>
                <a:gd name="T1" fmla="*/ 0 h 6"/>
                <a:gd name="T2" fmla="*/ 4 w 4"/>
                <a:gd name="T3" fmla="*/ 6 h 6"/>
                <a:gd name="T4" fmla="*/ 4 w 4"/>
                <a:gd name="T5" fmla="*/ 6 h 6"/>
                <a:gd name="T6" fmla="*/ 4 w 4"/>
                <a:gd name="T7" fmla="*/ 2 h 6"/>
                <a:gd name="T8" fmla="*/ 4 w 4"/>
                <a:gd name="T9" fmla="*/ 0 h 6"/>
                <a:gd name="T10" fmla="*/ 0 w 4"/>
                <a:gd name="T11" fmla="*/ 0 h 6"/>
                <a:gd name="T12" fmla="*/ 0 w 4"/>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4" h="6">
                  <a:moveTo>
                    <a:pt x="0" y="0"/>
                  </a:moveTo>
                  <a:lnTo>
                    <a:pt x="4" y="6"/>
                  </a:lnTo>
                  <a:lnTo>
                    <a:pt x="4" y="6"/>
                  </a:lnTo>
                  <a:lnTo>
                    <a:pt x="4" y="2"/>
                  </a:lnTo>
                  <a:lnTo>
                    <a:pt x="4" y="0"/>
                  </a:lnTo>
                  <a:lnTo>
                    <a:pt x="0" y="0"/>
                  </a:lnTo>
                  <a:lnTo>
                    <a:pt x="0" y="0"/>
                  </a:lnTo>
                  <a:close/>
                </a:path>
              </a:pathLst>
            </a:custGeom>
            <a:grp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16" name="Freeform 8"/>
            <p:cNvSpPr>
              <a:spLocks noEditPoints="1"/>
            </p:cNvSpPr>
            <p:nvPr/>
          </p:nvSpPr>
          <p:spPr bwMode="auto">
            <a:xfrm>
              <a:off x="7019925" y="4449763"/>
              <a:ext cx="1560513" cy="1552575"/>
            </a:xfrm>
            <a:custGeom>
              <a:avLst/>
              <a:gdLst>
                <a:gd name="T0" fmla="*/ 529 w 983"/>
                <a:gd name="T1" fmla="*/ 204 h 978"/>
                <a:gd name="T2" fmla="*/ 552 w 983"/>
                <a:gd name="T3" fmla="*/ 226 h 978"/>
                <a:gd name="T4" fmla="*/ 482 w 983"/>
                <a:gd name="T5" fmla="*/ 193 h 978"/>
                <a:gd name="T6" fmla="*/ 400 w 983"/>
                <a:gd name="T7" fmla="*/ 197 h 978"/>
                <a:gd name="T8" fmla="*/ 382 w 983"/>
                <a:gd name="T9" fmla="*/ 161 h 978"/>
                <a:gd name="T10" fmla="*/ 319 w 983"/>
                <a:gd name="T11" fmla="*/ 110 h 978"/>
                <a:gd name="T12" fmla="*/ 290 w 983"/>
                <a:gd name="T13" fmla="*/ 81 h 978"/>
                <a:gd name="T14" fmla="*/ 323 w 983"/>
                <a:gd name="T15" fmla="*/ 76 h 978"/>
                <a:gd name="T16" fmla="*/ 375 w 983"/>
                <a:gd name="T17" fmla="*/ 74 h 978"/>
                <a:gd name="T18" fmla="*/ 473 w 983"/>
                <a:gd name="T19" fmla="*/ 121 h 978"/>
                <a:gd name="T20" fmla="*/ 516 w 983"/>
                <a:gd name="T21" fmla="*/ 173 h 978"/>
                <a:gd name="T22" fmla="*/ 473 w 983"/>
                <a:gd name="T23" fmla="*/ 857 h 978"/>
                <a:gd name="T24" fmla="*/ 525 w 983"/>
                <a:gd name="T25" fmla="*/ 895 h 978"/>
                <a:gd name="T26" fmla="*/ 600 w 983"/>
                <a:gd name="T27" fmla="*/ 530 h 978"/>
                <a:gd name="T28" fmla="*/ 552 w 983"/>
                <a:gd name="T29" fmla="*/ 461 h 978"/>
                <a:gd name="T30" fmla="*/ 491 w 983"/>
                <a:gd name="T31" fmla="*/ 363 h 978"/>
                <a:gd name="T32" fmla="*/ 455 w 983"/>
                <a:gd name="T33" fmla="*/ 293 h 978"/>
                <a:gd name="T34" fmla="*/ 433 w 983"/>
                <a:gd name="T35" fmla="*/ 295 h 978"/>
                <a:gd name="T36" fmla="*/ 422 w 983"/>
                <a:gd name="T37" fmla="*/ 363 h 978"/>
                <a:gd name="T38" fmla="*/ 361 w 983"/>
                <a:gd name="T39" fmla="*/ 334 h 978"/>
                <a:gd name="T40" fmla="*/ 328 w 983"/>
                <a:gd name="T41" fmla="*/ 271 h 978"/>
                <a:gd name="T42" fmla="*/ 281 w 983"/>
                <a:gd name="T43" fmla="*/ 276 h 978"/>
                <a:gd name="T44" fmla="*/ 250 w 983"/>
                <a:gd name="T45" fmla="*/ 320 h 978"/>
                <a:gd name="T46" fmla="*/ 178 w 983"/>
                <a:gd name="T47" fmla="*/ 325 h 978"/>
                <a:gd name="T48" fmla="*/ 136 w 983"/>
                <a:gd name="T49" fmla="*/ 387 h 978"/>
                <a:gd name="T50" fmla="*/ 91 w 983"/>
                <a:gd name="T51" fmla="*/ 419 h 978"/>
                <a:gd name="T52" fmla="*/ 11 w 983"/>
                <a:gd name="T53" fmla="*/ 463 h 978"/>
                <a:gd name="T54" fmla="*/ 13 w 983"/>
                <a:gd name="T55" fmla="*/ 564 h 978"/>
                <a:gd name="T56" fmla="*/ 37 w 983"/>
                <a:gd name="T57" fmla="*/ 638 h 978"/>
                <a:gd name="T58" fmla="*/ 44 w 983"/>
                <a:gd name="T59" fmla="*/ 711 h 978"/>
                <a:gd name="T60" fmla="*/ 134 w 983"/>
                <a:gd name="T61" fmla="*/ 700 h 978"/>
                <a:gd name="T62" fmla="*/ 279 w 983"/>
                <a:gd name="T63" fmla="*/ 649 h 978"/>
                <a:gd name="T64" fmla="*/ 330 w 983"/>
                <a:gd name="T65" fmla="*/ 691 h 978"/>
                <a:gd name="T66" fmla="*/ 375 w 983"/>
                <a:gd name="T67" fmla="*/ 678 h 978"/>
                <a:gd name="T68" fmla="*/ 370 w 983"/>
                <a:gd name="T69" fmla="*/ 720 h 978"/>
                <a:gd name="T70" fmla="*/ 395 w 983"/>
                <a:gd name="T71" fmla="*/ 736 h 978"/>
                <a:gd name="T72" fmla="*/ 437 w 983"/>
                <a:gd name="T73" fmla="*/ 788 h 978"/>
                <a:gd name="T74" fmla="*/ 505 w 983"/>
                <a:gd name="T75" fmla="*/ 805 h 978"/>
                <a:gd name="T76" fmla="*/ 556 w 983"/>
                <a:gd name="T77" fmla="*/ 770 h 978"/>
                <a:gd name="T78" fmla="*/ 569 w 983"/>
                <a:gd name="T79" fmla="*/ 711 h 978"/>
                <a:gd name="T80" fmla="*/ 603 w 983"/>
                <a:gd name="T81" fmla="*/ 637 h 978"/>
                <a:gd name="T82" fmla="*/ 232 w 983"/>
                <a:gd name="T83" fmla="*/ 18 h 978"/>
                <a:gd name="T84" fmla="*/ 223 w 983"/>
                <a:gd name="T85" fmla="*/ 34 h 978"/>
                <a:gd name="T86" fmla="*/ 967 w 983"/>
                <a:gd name="T87" fmla="*/ 792 h 978"/>
                <a:gd name="T88" fmla="*/ 913 w 983"/>
                <a:gd name="T89" fmla="*/ 722 h 978"/>
                <a:gd name="T90" fmla="*/ 922 w 983"/>
                <a:gd name="T91" fmla="*/ 794 h 978"/>
                <a:gd name="T92" fmla="*/ 938 w 983"/>
                <a:gd name="T93" fmla="*/ 859 h 978"/>
                <a:gd name="T94" fmla="*/ 967 w 983"/>
                <a:gd name="T95" fmla="*/ 792 h 978"/>
                <a:gd name="T96" fmla="*/ 846 w 983"/>
                <a:gd name="T97" fmla="*/ 915 h 978"/>
                <a:gd name="T98" fmla="*/ 802 w 983"/>
                <a:gd name="T99" fmla="*/ 950 h 978"/>
                <a:gd name="T100" fmla="*/ 862 w 983"/>
                <a:gd name="T101" fmla="*/ 971 h 978"/>
                <a:gd name="T102" fmla="*/ 895 w 983"/>
                <a:gd name="T103" fmla="*/ 904 h 978"/>
                <a:gd name="T104" fmla="*/ 893 w 983"/>
                <a:gd name="T105" fmla="*/ 854 h 978"/>
                <a:gd name="T106" fmla="*/ 116 w 983"/>
                <a:gd name="T107" fmla="*/ 39 h 978"/>
                <a:gd name="T108" fmla="*/ 165 w 983"/>
                <a:gd name="T109" fmla="*/ 19 h 978"/>
                <a:gd name="T110" fmla="*/ 98 w 983"/>
                <a:gd name="T111" fmla="*/ 32 h 978"/>
                <a:gd name="T112" fmla="*/ 91 w 983"/>
                <a:gd name="T113" fmla="*/ 103 h 978"/>
                <a:gd name="T114" fmla="*/ 114 w 983"/>
                <a:gd name="T115" fmla="*/ 106 h 978"/>
                <a:gd name="T116" fmla="*/ 138 w 983"/>
                <a:gd name="T117" fmla="*/ 119 h 978"/>
                <a:gd name="T118" fmla="*/ 131 w 983"/>
                <a:gd name="T119" fmla="*/ 72 h 978"/>
                <a:gd name="T120" fmla="*/ 205 w 983"/>
                <a:gd name="T121" fmla="*/ 211 h 978"/>
                <a:gd name="T122" fmla="*/ 178 w 983"/>
                <a:gd name="T123" fmla="*/ 215 h 9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983" h="978">
                  <a:moveTo>
                    <a:pt x="516" y="173"/>
                  </a:moveTo>
                  <a:lnTo>
                    <a:pt x="516" y="173"/>
                  </a:lnTo>
                  <a:lnTo>
                    <a:pt x="514" y="175"/>
                  </a:lnTo>
                  <a:lnTo>
                    <a:pt x="513" y="179"/>
                  </a:lnTo>
                  <a:lnTo>
                    <a:pt x="513" y="182"/>
                  </a:lnTo>
                  <a:lnTo>
                    <a:pt x="514" y="186"/>
                  </a:lnTo>
                  <a:lnTo>
                    <a:pt x="514" y="186"/>
                  </a:lnTo>
                  <a:lnTo>
                    <a:pt x="518" y="190"/>
                  </a:lnTo>
                  <a:lnTo>
                    <a:pt x="522" y="191"/>
                  </a:lnTo>
                  <a:lnTo>
                    <a:pt x="522" y="191"/>
                  </a:lnTo>
                  <a:lnTo>
                    <a:pt x="525" y="193"/>
                  </a:lnTo>
                  <a:lnTo>
                    <a:pt x="529" y="195"/>
                  </a:lnTo>
                  <a:lnTo>
                    <a:pt x="529" y="195"/>
                  </a:lnTo>
                  <a:lnTo>
                    <a:pt x="529" y="197"/>
                  </a:lnTo>
                  <a:lnTo>
                    <a:pt x="529" y="199"/>
                  </a:lnTo>
                  <a:lnTo>
                    <a:pt x="529" y="202"/>
                  </a:lnTo>
                  <a:lnTo>
                    <a:pt x="529" y="204"/>
                  </a:lnTo>
                  <a:lnTo>
                    <a:pt x="529" y="204"/>
                  </a:lnTo>
                  <a:lnTo>
                    <a:pt x="533" y="204"/>
                  </a:lnTo>
                  <a:lnTo>
                    <a:pt x="534" y="206"/>
                  </a:lnTo>
                  <a:lnTo>
                    <a:pt x="534" y="206"/>
                  </a:lnTo>
                  <a:lnTo>
                    <a:pt x="534" y="208"/>
                  </a:lnTo>
                  <a:lnTo>
                    <a:pt x="534" y="209"/>
                  </a:lnTo>
                  <a:lnTo>
                    <a:pt x="534" y="211"/>
                  </a:lnTo>
                  <a:lnTo>
                    <a:pt x="536" y="215"/>
                  </a:lnTo>
                  <a:lnTo>
                    <a:pt x="536" y="215"/>
                  </a:lnTo>
                  <a:lnTo>
                    <a:pt x="538" y="215"/>
                  </a:lnTo>
                  <a:lnTo>
                    <a:pt x="540" y="215"/>
                  </a:lnTo>
                  <a:lnTo>
                    <a:pt x="545" y="217"/>
                  </a:lnTo>
                  <a:lnTo>
                    <a:pt x="545" y="217"/>
                  </a:lnTo>
                  <a:lnTo>
                    <a:pt x="547" y="219"/>
                  </a:lnTo>
                  <a:lnTo>
                    <a:pt x="549" y="222"/>
                  </a:lnTo>
                  <a:lnTo>
                    <a:pt x="549" y="222"/>
                  </a:lnTo>
                  <a:lnTo>
                    <a:pt x="552" y="226"/>
                  </a:lnTo>
                  <a:lnTo>
                    <a:pt x="558" y="229"/>
                  </a:lnTo>
                  <a:lnTo>
                    <a:pt x="562" y="235"/>
                  </a:lnTo>
                  <a:lnTo>
                    <a:pt x="562" y="238"/>
                  </a:lnTo>
                  <a:lnTo>
                    <a:pt x="560" y="240"/>
                  </a:lnTo>
                  <a:lnTo>
                    <a:pt x="560" y="240"/>
                  </a:lnTo>
                  <a:lnTo>
                    <a:pt x="554" y="240"/>
                  </a:lnTo>
                  <a:lnTo>
                    <a:pt x="549" y="240"/>
                  </a:lnTo>
                  <a:lnTo>
                    <a:pt x="538" y="237"/>
                  </a:lnTo>
                  <a:lnTo>
                    <a:pt x="538" y="237"/>
                  </a:lnTo>
                  <a:lnTo>
                    <a:pt x="529" y="231"/>
                  </a:lnTo>
                  <a:lnTo>
                    <a:pt x="518" y="226"/>
                  </a:lnTo>
                  <a:lnTo>
                    <a:pt x="511" y="217"/>
                  </a:lnTo>
                  <a:lnTo>
                    <a:pt x="502" y="208"/>
                  </a:lnTo>
                  <a:lnTo>
                    <a:pt x="502" y="208"/>
                  </a:lnTo>
                  <a:lnTo>
                    <a:pt x="493" y="199"/>
                  </a:lnTo>
                  <a:lnTo>
                    <a:pt x="487" y="195"/>
                  </a:lnTo>
                  <a:lnTo>
                    <a:pt x="482" y="193"/>
                  </a:lnTo>
                  <a:lnTo>
                    <a:pt x="482" y="193"/>
                  </a:lnTo>
                  <a:lnTo>
                    <a:pt x="475" y="191"/>
                  </a:lnTo>
                  <a:lnTo>
                    <a:pt x="466" y="193"/>
                  </a:lnTo>
                  <a:lnTo>
                    <a:pt x="458" y="197"/>
                  </a:lnTo>
                  <a:lnTo>
                    <a:pt x="453" y="202"/>
                  </a:lnTo>
                  <a:lnTo>
                    <a:pt x="453" y="202"/>
                  </a:lnTo>
                  <a:lnTo>
                    <a:pt x="446" y="209"/>
                  </a:lnTo>
                  <a:lnTo>
                    <a:pt x="442" y="213"/>
                  </a:lnTo>
                  <a:lnTo>
                    <a:pt x="435" y="213"/>
                  </a:lnTo>
                  <a:lnTo>
                    <a:pt x="435" y="213"/>
                  </a:lnTo>
                  <a:lnTo>
                    <a:pt x="428" y="213"/>
                  </a:lnTo>
                  <a:lnTo>
                    <a:pt x="420" y="213"/>
                  </a:lnTo>
                  <a:lnTo>
                    <a:pt x="413" y="211"/>
                  </a:lnTo>
                  <a:lnTo>
                    <a:pt x="408" y="206"/>
                  </a:lnTo>
                  <a:lnTo>
                    <a:pt x="408" y="206"/>
                  </a:lnTo>
                  <a:lnTo>
                    <a:pt x="404" y="200"/>
                  </a:lnTo>
                  <a:lnTo>
                    <a:pt x="400" y="197"/>
                  </a:lnTo>
                  <a:lnTo>
                    <a:pt x="395" y="197"/>
                  </a:lnTo>
                  <a:lnTo>
                    <a:pt x="390" y="197"/>
                  </a:lnTo>
                  <a:lnTo>
                    <a:pt x="390" y="197"/>
                  </a:lnTo>
                  <a:lnTo>
                    <a:pt x="381" y="199"/>
                  </a:lnTo>
                  <a:lnTo>
                    <a:pt x="375" y="200"/>
                  </a:lnTo>
                  <a:lnTo>
                    <a:pt x="371" y="200"/>
                  </a:lnTo>
                  <a:lnTo>
                    <a:pt x="371" y="200"/>
                  </a:lnTo>
                  <a:lnTo>
                    <a:pt x="368" y="197"/>
                  </a:lnTo>
                  <a:lnTo>
                    <a:pt x="368" y="193"/>
                  </a:lnTo>
                  <a:lnTo>
                    <a:pt x="370" y="188"/>
                  </a:lnTo>
                  <a:lnTo>
                    <a:pt x="371" y="184"/>
                  </a:lnTo>
                  <a:lnTo>
                    <a:pt x="371" y="184"/>
                  </a:lnTo>
                  <a:lnTo>
                    <a:pt x="379" y="179"/>
                  </a:lnTo>
                  <a:lnTo>
                    <a:pt x="381" y="175"/>
                  </a:lnTo>
                  <a:lnTo>
                    <a:pt x="382" y="170"/>
                  </a:lnTo>
                  <a:lnTo>
                    <a:pt x="382" y="170"/>
                  </a:lnTo>
                  <a:lnTo>
                    <a:pt x="382" y="161"/>
                  </a:lnTo>
                  <a:lnTo>
                    <a:pt x="382" y="161"/>
                  </a:lnTo>
                  <a:lnTo>
                    <a:pt x="381" y="157"/>
                  </a:lnTo>
                  <a:lnTo>
                    <a:pt x="379" y="153"/>
                  </a:lnTo>
                  <a:lnTo>
                    <a:pt x="373" y="146"/>
                  </a:lnTo>
                  <a:lnTo>
                    <a:pt x="373" y="146"/>
                  </a:lnTo>
                  <a:lnTo>
                    <a:pt x="368" y="139"/>
                  </a:lnTo>
                  <a:lnTo>
                    <a:pt x="366" y="137"/>
                  </a:lnTo>
                  <a:lnTo>
                    <a:pt x="362" y="133"/>
                  </a:lnTo>
                  <a:lnTo>
                    <a:pt x="362" y="133"/>
                  </a:lnTo>
                  <a:lnTo>
                    <a:pt x="355" y="130"/>
                  </a:lnTo>
                  <a:lnTo>
                    <a:pt x="346" y="128"/>
                  </a:lnTo>
                  <a:lnTo>
                    <a:pt x="337" y="126"/>
                  </a:lnTo>
                  <a:lnTo>
                    <a:pt x="330" y="121"/>
                  </a:lnTo>
                  <a:lnTo>
                    <a:pt x="330" y="121"/>
                  </a:lnTo>
                  <a:lnTo>
                    <a:pt x="324" y="115"/>
                  </a:lnTo>
                  <a:lnTo>
                    <a:pt x="319" y="110"/>
                  </a:lnTo>
                  <a:lnTo>
                    <a:pt x="319" y="110"/>
                  </a:lnTo>
                  <a:lnTo>
                    <a:pt x="314" y="110"/>
                  </a:lnTo>
                  <a:lnTo>
                    <a:pt x="308" y="110"/>
                  </a:lnTo>
                  <a:lnTo>
                    <a:pt x="308" y="110"/>
                  </a:lnTo>
                  <a:lnTo>
                    <a:pt x="303" y="108"/>
                  </a:lnTo>
                  <a:lnTo>
                    <a:pt x="297" y="105"/>
                  </a:lnTo>
                  <a:lnTo>
                    <a:pt x="295" y="99"/>
                  </a:lnTo>
                  <a:lnTo>
                    <a:pt x="295" y="95"/>
                  </a:lnTo>
                  <a:lnTo>
                    <a:pt x="295" y="94"/>
                  </a:lnTo>
                  <a:lnTo>
                    <a:pt x="295" y="94"/>
                  </a:lnTo>
                  <a:lnTo>
                    <a:pt x="299" y="90"/>
                  </a:lnTo>
                  <a:lnTo>
                    <a:pt x="303" y="88"/>
                  </a:lnTo>
                  <a:lnTo>
                    <a:pt x="310" y="88"/>
                  </a:lnTo>
                  <a:lnTo>
                    <a:pt x="310" y="88"/>
                  </a:lnTo>
                  <a:lnTo>
                    <a:pt x="310" y="85"/>
                  </a:lnTo>
                  <a:lnTo>
                    <a:pt x="308" y="83"/>
                  </a:lnTo>
                  <a:lnTo>
                    <a:pt x="303" y="83"/>
                  </a:lnTo>
                  <a:lnTo>
                    <a:pt x="290" y="81"/>
                  </a:lnTo>
                  <a:lnTo>
                    <a:pt x="290" y="81"/>
                  </a:lnTo>
                  <a:lnTo>
                    <a:pt x="285" y="79"/>
                  </a:lnTo>
                  <a:lnTo>
                    <a:pt x="279" y="76"/>
                  </a:lnTo>
                  <a:lnTo>
                    <a:pt x="277" y="70"/>
                  </a:lnTo>
                  <a:lnTo>
                    <a:pt x="276" y="65"/>
                  </a:lnTo>
                  <a:lnTo>
                    <a:pt x="276" y="65"/>
                  </a:lnTo>
                  <a:lnTo>
                    <a:pt x="279" y="59"/>
                  </a:lnTo>
                  <a:lnTo>
                    <a:pt x="283" y="56"/>
                  </a:lnTo>
                  <a:lnTo>
                    <a:pt x="288" y="54"/>
                  </a:lnTo>
                  <a:lnTo>
                    <a:pt x="295" y="54"/>
                  </a:lnTo>
                  <a:lnTo>
                    <a:pt x="295" y="54"/>
                  </a:lnTo>
                  <a:lnTo>
                    <a:pt x="306" y="56"/>
                  </a:lnTo>
                  <a:lnTo>
                    <a:pt x="315" y="57"/>
                  </a:lnTo>
                  <a:lnTo>
                    <a:pt x="319" y="61"/>
                  </a:lnTo>
                  <a:lnTo>
                    <a:pt x="321" y="65"/>
                  </a:lnTo>
                  <a:lnTo>
                    <a:pt x="323" y="68"/>
                  </a:lnTo>
                  <a:lnTo>
                    <a:pt x="323" y="76"/>
                  </a:lnTo>
                  <a:lnTo>
                    <a:pt x="323" y="76"/>
                  </a:lnTo>
                  <a:lnTo>
                    <a:pt x="323" y="79"/>
                  </a:lnTo>
                  <a:lnTo>
                    <a:pt x="324" y="83"/>
                  </a:lnTo>
                  <a:lnTo>
                    <a:pt x="328" y="86"/>
                  </a:lnTo>
                  <a:lnTo>
                    <a:pt x="332" y="88"/>
                  </a:lnTo>
                  <a:lnTo>
                    <a:pt x="335" y="90"/>
                  </a:lnTo>
                  <a:lnTo>
                    <a:pt x="341" y="90"/>
                  </a:lnTo>
                  <a:lnTo>
                    <a:pt x="344" y="90"/>
                  </a:lnTo>
                  <a:lnTo>
                    <a:pt x="350" y="86"/>
                  </a:lnTo>
                  <a:lnTo>
                    <a:pt x="350" y="86"/>
                  </a:lnTo>
                  <a:lnTo>
                    <a:pt x="353" y="83"/>
                  </a:lnTo>
                  <a:lnTo>
                    <a:pt x="357" y="77"/>
                  </a:lnTo>
                  <a:lnTo>
                    <a:pt x="357" y="77"/>
                  </a:lnTo>
                  <a:lnTo>
                    <a:pt x="361" y="74"/>
                  </a:lnTo>
                  <a:lnTo>
                    <a:pt x="366" y="74"/>
                  </a:lnTo>
                  <a:lnTo>
                    <a:pt x="371" y="74"/>
                  </a:lnTo>
                  <a:lnTo>
                    <a:pt x="375" y="74"/>
                  </a:lnTo>
                  <a:lnTo>
                    <a:pt x="375" y="74"/>
                  </a:lnTo>
                  <a:lnTo>
                    <a:pt x="386" y="81"/>
                  </a:lnTo>
                  <a:lnTo>
                    <a:pt x="395" y="86"/>
                  </a:lnTo>
                  <a:lnTo>
                    <a:pt x="395" y="86"/>
                  </a:lnTo>
                  <a:lnTo>
                    <a:pt x="404" y="92"/>
                  </a:lnTo>
                  <a:lnTo>
                    <a:pt x="415" y="94"/>
                  </a:lnTo>
                  <a:lnTo>
                    <a:pt x="415" y="94"/>
                  </a:lnTo>
                  <a:lnTo>
                    <a:pt x="429" y="97"/>
                  </a:lnTo>
                  <a:lnTo>
                    <a:pt x="429" y="97"/>
                  </a:lnTo>
                  <a:lnTo>
                    <a:pt x="444" y="101"/>
                  </a:lnTo>
                  <a:lnTo>
                    <a:pt x="451" y="103"/>
                  </a:lnTo>
                  <a:lnTo>
                    <a:pt x="458" y="108"/>
                  </a:lnTo>
                  <a:lnTo>
                    <a:pt x="458" y="108"/>
                  </a:lnTo>
                  <a:lnTo>
                    <a:pt x="462" y="112"/>
                  </a:lnTo>
                  <a:lnTo>
                    <a:pt x="466" y="117"/>
                  </a:lnTo>
                  <a:lnTo>
                    <a:pt x="466" y="117"/>
                  </a:lnTo>
                  <a:lnTo>
                    <a:pt x="473" y="121"/>
                  </a:lnTo>
                  <a:lnTo>
                    <a:pt x="482" y="124"/>
                  </a:lnTo>
                  <a:lnTo>
                    <a:pt x="482" y="124"/>
                  </a:lnTo>
                  <a:lnTo>
                    <a:pt x="485" y="128"/>
                  </a:lnTo>
                  <a:lnTo>
                    <a:pt x="489" y="132"/>
                  </a:lnTo>
                  <a:lnTo>
                    <a:pt x="496" y="139"/>
                  </a:lnTo>
                  <a:lnTo>
                    <a:pt x="496" y="139"/>
                  </a:lnTo>
                  <a:lnTo>
                    <a:pt x="500" y="143"/>
                  </a:lnTo>
                  <a:lnTo>
                    <a:pt x="504" y="144"/>
                  </a:lnTo>
                  <a:lnTo>
                    <a:pt x="513" y="148"/>
                  </a:lnTo>
                  <a:lnTo>
                    <a:pt x="522" y="152"/>
                  </a:lnTo>
                  <a:lnTo>
                    <a:pt x="525" y="153"/>
                  </a:lnTo>
                  <a:lnTo>
                    <a:pt x="527" y="157"/>
                  </a:lnTo>
                  <a:lnTo>
                    <a:pt x="527" y="157"/>
                  </a:lnTo>
                  <a:lnTo>
                    <a:pt x="527" y="162"/>
                  </a:lnTo>
                  <a:lnTo>
                    <a:pt x="523" y="166"/>
                  </a:lnTo>
                  <a:lnTo>
                    <a:pt x="516" y="173"/>
                  </a:lnTo>
                  <a:lnTo>
                    <a:pt x="516" y="173"/>
                  </a:lnTo>
                  <a:close/>
                  <a:moveTo>
                    <a:pt x="511" y="850"/>
                  </a:moveTo>
                  <a:lnTo>
                    <a:pt x="511" y="850"/>
                  </a:lnTo>
                  <a:lnTo>
                    <a:pt x="504" y="850"/>
                  </a:lnTo>
                  <a:lnTo>
                    <a:pt x="496" y="850"/>
                  </a:lnTo>
                  <a:lnTo>
                    <a:pt x="496" y="850"/>
                  </a:lnTo>
                  <a:lnTo>
                    <a:pt x="493" y="850"/>
                  </a:lnTo>
                  <a:lnTo>
                    <a:pt x="489" y="846"/>
                  </a:lnTo>
                  <a:lnTo>
                    <a:pt x="489" y="846"/>
                  </a:lnTo>
                  <a:lnTo>
                    <a:pt x="482" y="845"/>
                  </a:lnTo>
                  <a:lnTo>
                    <a:pt x="478" y="845"/>
                  </a:lnTo>
                  <a:lnTo>
                    <a:pt x="476" y="846"/>
                  </a:lnTo>
                  <a:lnTo>
                    <a:pt x="476" y="846"/>
                  </a:lnTo>
                  <a:lnTo>
                    <a:pt x="473" y="848"/>
                  </a:lnTo>
                  <a:lnTo>
                    <a:pt x="473" y="852"/>
                  </a:lnTo>
                  <a:lnTo>
                    <a:pt x="473" y="852"/>
                  </a:lnTo>
                  <a:lnTo>
                    <a:pt x="473" y="854"/>
                  </a:lnTo>
                  <a:lnTo>
                    <a:pt x="473" y="857"/>
                  </a:lnTo>
                  <a:lnTo>
                    <a:pt x="478" y="859"/>
                  </a:lnTo>
                  <a:lnTo>
                    <a:pt x="482" y="863"/>
                  </a:lnTo>
                  <a:lnTo>
                    <a:pt x="485" y="866"/>
                  </a:lnTo>
                  <a:lnTo>
                    <a:pt x="485" y="866"/>
                  </a:lnTo>
                  <a:lnTo>
                    <a:pt x="484" y="870"/>
                  </a:lnTo>
                  <a:lnTo>
                    <a:pt x="482" y="875"/>
                  </a:lnTo>
                  <a:lnTo>
                    <a:pt x="482" y="875"/>
                  </a:lnTo>
                  <a:lnTo>
                    <a:pt x="482" y="881"/>
                  </a:lnTo>
                  <a:lnTo>
                    <a:pt x="484" y="886"/>
                  </a:lnTo>
                  <a:lnTo>
                    <a:pt x="484" y="886"/>
                  </a:lnTo>
                  <a:lnTo>
                    <a:pt x="487" y="895"/>
                  </a:lnTo>
                  <a:lnTo>
                    <a:pt x="495" y="901"/>
                  </a:lnTo>
                  <a:lnTo>
                    <a:pt x="504" y="902"/>
                  </a:lnTo>
                  <a:lnTo>
                    <a:pt x="513" y="902"/>
                  </a:lnTo>
                  <a:lnTo>
                    <a:pt x="513" y="902"/>
                  </a:lnTo>
                  <a:lnTo>
                    <a:pt x="522" y="899"/>
                  </a:lnTo>
                  <a:lnTo>
                    <a:pt x="525" y="895"/>
                  </a:lnTo>
                  <a:lnTo>
                    <a:pt x="529" y="892"/>
                  </a:lnTo>
                  <a:lnTo>
                    <a:pt x="529" y="886"/>
                  </a:lnTo>
                  <a:lnTo>
                    <a:pt x="527" y="874"/>
                  </a:lnTo>
                  <a:lnTo>
                    <a:pt x="525" y="861"/>
                  </a:lnTo>
                  <a:lnTo>
                    <a:pt x="525" y="861"/>
                  </a:lnTo>
                  <a:lnTo>
                    <a:pt x="523" y="854"/>
                  </a:lnTo>
                  <a:lnTo>
                    <a:pt x="522" y="852"/>
                  </a:lnTo>
                  <a:lnTo>
                    <a:pt x="516" y="850"/>
                  </a:lnTo>
                  <a:lnTo>
                    <a:pt x="511" y="850"/>
                  </a:lnTo>
                  <a:lnTo>
                    <a:pt x="511" y="850"/>
                  </a:lnTo>
                  <a:close/>
                  <a:moveTo>
                    <a:pt x="598" y="559"/>
                  </a:moveTo>
                  <a:lnTo>
                    <a:pt x="598" y="559"/>
                  </a:lnTo>
                  <a:lnTo>
                    <a:pt x="598" y="551"/>
                  </a:lnTo>
                  <a:lnTo>
                    <a:pt x="600" y="544"/>
                  </a:lnTo>
                  <a:lnTo>
                    <a:pt x="601" y="537"/>
                  </a:lnTo>
                  <a:lnTo>
                    <a:pt x="600" y="530"/>
                  </a:lnTo>
                  <a:lnTo>
                    <a:pt x="600" y="530"/>
                  </a:lnTo>
                  <a:lnTo>
                    <a:pt x="598" y="523"/>
                  </a:lnTo>
                  <a:lnTo>
                    <a:pt x="594" y="515"/>
                  </a:lnTo>
                  <a:lnTo>
                    <a:pt x="589" y="510"/>
                  </a:lnTo>
                  <a:lnTo>
                    <a:pt x="581" y="504"/>
                  </a:lnTo>
                  <a:lnTo>
                    <a:pt x="581" y="504"/>
                  </a:lnTo>
                  <a:lnTo>
                    <a:pt x="574" y="499"/>
                  </a:lnTo>
                  <a:lnTo>
                    <a:pt x="569" y="494"/>
                  </a:lnTo>
                  <a:lnTo>
                    <a:pt x="569" y="494"/>
                  </a:lnTo>
                  <a:lnTo>
                    <a:pt x="567" y="490"/>
                  </a:lnTo>
                  <a:lnTo>
                    <a:pt x="565" y="488"/>
                  </a:lnTo>
                  <a:lnTo>
                    <a:pt x="565" y="488"/>
                  </a:lnTo>
                  <a:lnTo>
                    <a:pt x="560" y="485"/>
                  </a:lnTo>
                  <a:lnTo>
                    <a:pt x="560" y="485"/>
                  </a:lnTo>
                  <a:lnTo>
                    <a:pt x="556" y="481"/>
                  </a:lnTo>
                  <a:lnTo>
                    <a:pt x="554" y="474"/>
                  </a:lnTo>
                  <a:lnTo>
                    <a:pt x="552" y="461"/>
                  </a:lnTo>
                  <a:lnTo>
                    <a:pt x="552" y="461"/>
                  </a:lnTo>
                  <a:lnTo>
                    <a:pt x="551" y="450"/>
                  </a:lnTo>
                  <a:lnTo>
                    <a:pt x="547" y="441"/>
                  </a:lnTo>
                  <a:lnTo>
                    <a:pt x="547" y="441"/>
                  </a:lnTo>
                  <a:lnTo>
                    <a:pt x="545" y="434"/>
                  </a:lnTo>
                  <a:lnTo>
                    <a:pt x="542" y="427"/>
                  </a:lnTo>
                  <a:lnTo>
                    <a:pt x="542" y="427"/>
                  </a:lnTo>
                  <a:lnTo>
                    <a:pt x="534" y="421"/>
                  </a:lnTo>
                  <a:lnTo>
                    <a:pt x="527" y="416"/>
                  </a:lnTo>
                  <a:lnTo>
                    <a:pt x="520" y="412"/>
                  </a:lnTo>
                  <a:lnTo>
                    <a:pt x="513" y="405"/>
                  </a:lnTo>
                  <a:lnTo>
                    <a:pt x="513" y="405"/>
                  </a:lnTo>
                  <a:lnTo>
                    <a:pt x="507" y="398"/>
                  </a:lnTo>
                  <a:lnTo>
                    <a:pt x="504" y="390"/>
                  </a:lnTo>
                  <a:lnTo>
                    <a:pt x="498" y="374"/>
                  </a:lnTo>
                  <a:lnTo>
                    <a:pt x="498" y="374"/>
                  </a:lnTo>
                  <a:lnTo>
                    <a:pt x="491" y="363"/>
                  </a:lnTo>
                  <a:lnTo>
                    <a:pt x="491" y="363"/>
                  </a:lnTo>
                  <a:lnTo>
                    <a:pt x="487" y="352"/>
                  </a:lnTo>
                  <a:lnTo>
                    <a:pt x="485" y="342"/>
                  </a:lnTo>
                  <a:lnTo>
                    <a:pt x="485" y="342"/>
                  </a:lnTo>
                  <a:lnTo>
                    <a:pt x="485" y="331"/>
                  </a:lnTo>
                  <a:lnTo>
                    <a:pt x="484" y="320"/>
                  </a:lnTo>
                  <a:lnTo>
                    <a:pt x="484" y="320"/>
                  </a:lnTo>
                  <a:lnTo>
                    <a:pt x="482" y="316"/>
                  </a:lnTo>
                  <a:lnTo>
                    <a:pt x="478" y="313"/>
                  </a:lnTo>
                  <a:lnTo>
                    <a:pt x="475" y="311"/>
                  </a:lnTo>
                  <a:lnTo>
                    <a:pt x="471" y="311"/>
                  </a:lnTo>
                  <a:lnTo>
                    <a:pt x="471" y="311"/>
                  </a:lnTo>
                  <a:lnTo>
                    <a:pt x="466" y="311"/>
                  </a:lnTo>
                  <a:lnTo>
                    <a:pt x="464" y="309"/>
                  </a:lnTo>
                  <a:lnTo>
                    <a:pt x="462" y="307"/>
                  </a:lnTo>
                  <a:lnTo>
                    <a:pt x="462" y="307"/>
                  </a:lnTo>
                  <a:lnTo>
                    <a:pt x="457" y="300"/>
                  </a:lnTo>
                  <a:lnTo>
                    <a:pt x="455" y="293"/>
                  </a:lnTo>
                  <a:lnTo>
                    <a:pt x="451" y="276"/>
                  </a:lnTo>
                  <a:lnTo>
                    <a:pt x="451" y="276"/>
                  </a:lnTo>
                  <a:lnTo>
                    <a:pt x="451" y="267"/>
                  </a:lnTo>
                  <a:lnTo>
                    <a:pt x="449" y="262"/>
                  </a:lnTo>
                  <a:lnTo>
                    <a:pt x="446" y="258"/>
                  </a:lnTo>
                  <a:lnTo>
                    <a:pt x="446" y="258"/>
                  </a:lnTo>
                  <a:lnTo>
                    <a:pt x="444" y="257"/>
                  </a:lnTo>
                  <a:lnTo>
                    <a:pt x="440" y="257"/>
                  </a:lnTo>
                  <a:lnTo>
                    <a:pt x="437" y="258"/>
                  </a:lnTo>
                  <a:lnTo>
                    <a:pt x="435" y="260"/>
                  </a:lnTo>
                  <a:lnTo>
                    <a:pt x="435" y="260"/>
                  </a:lnTo>
                  <a:lnTo>
                    <a:pt x="433" y="267"/>
                  </a:lnTo>
                  <a:lnTo>
                    <a:pt x="433" y="275"/>
                  </a:lnTo>
                  <a:lnTo>
                    <a:pt x="435" y="282"/>
                  </a:lnTo>
                  <a:lnTo>
                    <a:pt x="435" y="289"/>
                  </a:lnTo>
                  <a:lnTo>
                    <a:pt x="435" y="289"/>
                  </a:lnTo>
                  <a:lnTo>
                    <a:pt x="433" y="295"/>
                  </a:lnTo>
                  <a:lnTo>
                    <a:pt x="431" y="298"/>
                  </a:lnTo>
                  <a:lnTo>
                    <a:pt x="428" y="302"/>
                  </a:lnTo>
                  <a:lnTo>
                    <a:pt x="426" y="307"/>
                  </a:lnTo>
                  <a:lnTo>
                    <a:pt x="426" y="307"/>
                  </a:lnTo>
                  <a:lnTo>
                    <a:pt x="426" y="314"/>
                  </a:lnTo>
                  <a:lnTo>
                    <a:pt x="428" y="320"/>
                  </a:lnTo>
                  <a:lnTo>
                    <a:pt x="429" y="325"/>
                  </a:lnTo>
                  <a:lnTo>
                    <a:pt x="431" y="333"/>
                  </a:lnTo>
                  <a:lnTo>
                    <a:pt x="431" y="333"/>
                  </a:lnTo>
                  <a:lnTo>
                    <a:pt x="429" y="340"/>
                  </a:lnTo>
                  <a:lnTo>
                    <a:pt x="429" y="340"/>
                  </a:lnTo>
                  <a:lnTo>
                    <a:pt x="428" y="345"/>
                  </a:lnTo>
                  <a:lnTo>
                    <a:pt x="428" y="345"/>
                  </a:lnTo>
                  <a:lnTo>
                    <a:pt x="426" y="349"/>
                  </a:lnTo>
                  <a:lnTo>
                    <a:pt x="424" y="352"/>
                  </a:lnTo>
                  <a:lnTo>
                    <a:pt x="424" y="352"/>
                  </a:lnTo>
                  <a:lnTo>
                    <a:pt x="422" y="363"/>
                  </a:lnTo>
                  <a:lnTo>
                    <a:pt x="422" y="363"/>
                  </a:lnTo>
                  <a:lnTo>
                    <a:pt x="422" y="367"/>
                  </a:lnTo>
                  <a:lnTo>
                    <a:pt x="422" y="369"/>
                  </a:lnTo>
                  <a:lnTo>
                    <a:pt x="420" y="371"/>
                  </a:lnTo>
                  <a:lnTo>
                    <a:pt x="420" y="371"/>
                  </a:lnTo>
                  <a:lnTo>
                    <a:pt x="413" y="372"/>
                  </a:lnTo>
                  <a:lnTo>
                    <a:pt x="406" y="372"/>
                  </a:lnTo>
                  <a:lnTo>
                    <a:pt x="399" y="371"/>
                  </a:lnTo>
                  <a:lnTo>
                    <a:pt x="393" y="369"/>
                  </a:lnTo>
                  <a:lnTo>
                    <a:pt x="393" y="369"/>
                  </a:lnTo>
                  <a:lnTo>
                    <a:pt x="386" y="365"/>
                  </a:lnTo>
                  <a:lnTo>
                    <a:pt x="381" y="358"/>
                  </a:lnTo>
                  <a:lnTo>
                    <a:pt x="373" y="343"/>
                  </a:lnTo>
                  <a:lnTo>
                    <a:pt x="373" y="343"/>
                  </a:lnTo>
                  <a:lnTo>
                    <a:pt x="368" y="336"/>
                  </a:lnTo>
                  <a:lnTo>
                    <a:pt x="361" y="334"/>
                  </a:lnTo>
                  <a:lnTo>
                    <a:pt x="361" y="334"/>
                  </a:lnTo>
                  <a:lnTo>
                    <a:pt x="353" y="331"/>
                  </a:lnTo>
                  <a:lnTo>
                    <a:pt x="348" y="325"/>
                  </a:lnTo>
                  <a:lnTo>
                    <a:pt x="344" y="318"/>
                  </a:lnTo>
                  <a:lnTo>
                    <a:pt x="342" y="313"/>
                  </a:lnTo>
                  <a:lnTo>
                    <a:pt x="342" y="313"/>
                  </a:lnTo>
                  <a:lnTo>
                    <a:pt x="342" y="307"/>
                  </a:lnTo>
                  <a:lnTo>
                    <a:pt x="344" y="302"/>
                  </a:lnTo>
                  <a:lnTo>
                    <a:pt x="352" y="295"/>
                  </a:lnTo>
                  <a:lnTo>
                    <a:pt x="357" y="287"/>
                  </a:lnTo>
                  <a:lnTo>
                    <a:pt x="359" y="284"/>
                  </a:lnTo>
                  <a:lnTo>
                    <a:pt x="357" y="278"/>
                  </a:lnTo>
                  <a:lnTo>
                    <a:pt x="357" y="278"/>
                  </a:lnTo>
                  <a:lnTo>
                    <a:pt x="355" y="276"/>
                  </a:lnTo>
                  <a:lnTo>
                    <a:pt x="352" y="275"/>
                  </a:lnTo>
                  <a:lnTo>
                    <a:pt x="344" y="273"/>
                  </a:lnTo>
                  <a:lnTo>
                    <a:pt x="328" y="271"/>
                  </a:lnTo>
                  <a:lnTo>
                    <a:pt x="328" y="271"/>
                  </a:lnTo>
                  <a:lnTo>
                    <a:pt x="321" y="269"/>
                  </a:lnTo>
                  <a:lnTo>
                    <a:pt x="315" y="266"/>
                  </a:lnTo>
                  <a:lnTo>
                    <a:pt x="315" y="266"/>
                  </a:lnTo>
                  <a:lnTo>
                    <a:pt x="310" y="262"/>
                  </a:lnTo>
                  <a:lnTo>
                    <a:pt x="299" y="258"/>
                  </a:lnTo>
                  <a:lnTo>
                    <a:pt x="294" y="257"/>
                  </a:lnTo>
                  <a:lnTo>
                    <a:pt x="288" y="257"/>
                  </a:lnTo>
                  <a:lnTo>
                    <a:pt x="285" y="258"/>
                  </a:lnTo>
                  <a:lnTo>
                    <a:pt x="285" y="262"/>
                  </a:lnTo>
                  <a:lnTo>
                    <a:pt x="285" y="262"/>
                  </a:lnTo>
                  <a:lnTo>
                    <a:pt x="285" y="264"/>
                  </a:lnTo>
                  <a:lnTo>
                    <a:pt x="288" y="267"/>
                  </a:lnTo>
                  <a:lnTo>
                    <a:pt x="288" y="267"/>
                  </a:lnTo>
                  <a:lnTo>
                    <a:pt x="288" y="271"/>
                  </a:lnTo>
                  <a:lnTo>
                    <a:pt x="288" y="273"/>
                  </a:lnTo>
                  <a:lnTo>
                    <a:pt x="285" y="275"/>
                  </a:lnTo>
                  <a:lnTo>
                    <a:pt x="281" y="276"/>
                  </a:lnTo>
                  <a:lnTo>
                    <a:pt x="281" y="276"/>
                  </a:lnTo>
                  <a:lnTo>
                    <a:pt x="276" y="275"/>
                  </a:lnTo>
                  <a:lnTo>
                    <a:pt x="272" y="275"/>
                  </a:lnTo>
                  <a:lnTo>
                    <a:pt x="268" y="276"/>
                  </a:lnTo>
                  <a:lnTo>
                    <a:pt x="268" y="276"/>
                  </a:lnTo>
                  <a:lnTo>
                    <a:pt x="263" y="282"/>
                  </a:lnTo>
                  <a:lnTo>
                    <a:pt x="261" y="289"/>
                  </a:lnTo>
                  <a:lnTo>
                    <a:pt x="261" y="289"/>
                  </a:lnTo>
                  <a:lnTo>
                    <a:pt x="259" y="293"/>
                  </a:lnTo>
                  <a:lnTo>
                    <a:pt x="257" y="296"/>
                  </a:lnTo>
                  <a:lnTo>
                    <a:pt x="252" y="300"/>
                  </a:lnTo>
                  <a:lnTo>
                    <a:pt x="252" y="300"/>
                  </a:lnTo>
                  <a:lnTo>
                    <a:pt x="250" y="305"/>
                  </a:lnTo>
                  <a:lnTo>
                    <a:pt x="250" y="311"/>
                  </a:lnTo>
                  <a:lnTo>
                    <a:pt x="250" y="311"/>
                  </a:lnTo>
                  <a:lnTo>
                    <a:pt x="252" y="318"/>
                  </a:lnTo>
                  <a:lnTo>
                    <a:pt x="250" y="320"/>
                  </a:lnTo>
                  <a:lnTo>
                    <a:pt x="247" y="322"/>
                  </a:lnTo>
                  <a:lnTo>
                    <a:pt x="247" y="322"/>
                  </a:lnTo>
                  <a:lnTo>
                    <a:pt x="241" y="323"/>
                  </a:lnTo>
                  <a:lnTo>
                    <a:pt x="238" y="323"/>
                  </a:lnTo>
                  <a:lnTo>
                    <a:pt x="234" y="322"/>
                  </a:lnTo>
                  <a:lnTo>
                    <a:pt x="228" y="318"/>
                  </a:lnTo>
                  <a:lnTo>
                    <a:pt x="228" y="318"/>
                  </a:lnTo>
                  <a:lnTo>
                    <a:pt x="221" y="311"/>
                  </a:lnTo>
                  <a:lnTo>
                    <a:pt x="214" y="305"/>
                  </a:lnTo>
                  <a:lnTo>
                    <a:pt x="210" y="304"/>
                  </a:lnTo>
                  <a:lnTo>
                    <a:pt x="207" y="304"/>
                  </a:lnTo>
                  <a:lnTo>
                    <a:pt x="203" y="307"/>
                  </a:lnTo>
                  <a:lnTo>
                    <a:pt x="200" y="311"/>
                  </a:lnTo>
                  <a:lnTo>
                    <a:pt x="200" y="311"/>
                  </a:lnTo>
                  <a:lnTo>
                    <a:pt x="196" y="316"/>
                  </a:lnTo>
                  <a:lnTo>
                    <a:pt x="190" y="320"/>
                  </a:lnTo>
                  <a:lnTo>
                    <a:pt x="178" y="325"/>
                  </a:lnTo>
                  <a:lnTo>
                    <a:pt x="178" y="325"/>
                  </a:lnTo>
                  <a:lnTo>
                    <a:pt x="172" y="331"/>
                  </a:lnTo>
                  <a:lnTo>
                    <a:pt x="171" y="334"/>
                  </a:lnTo>
                  <a:lnTo>
                    <a:pt x="167" y="345"/>
                  </a:lnTo>
                  <a:lnTo>
                    <a:pt x="167" y="345"/>
                  </a:lnTo>
                  <a:lnTo>
                    <a:pt x="165" y="352"/>
                  </a:lnTo>
                  <a:lnTo>
                    <a:pt x="160" y="356"/>
                  </a:lnTo>
                  <a:lnTo>
                    <a:pt x="147" y="360"/>
                  </a:lnTo>
                  <a:lnTo>
                    <a:pt x="147" y="360"/>
                  </a:lnTo>
                  <a:lnTo>
                    <a:pt x="142" y="361"/>
                  </a:lnTo>
                  <a:lnTo>
                    <a:pt x="138" y="365"/>
                  </a:lnTo>
                  <a:lnTo>
                    <a:pt x="136" y="371"/>
                  </a:lnTo>
                  <a:lnTo>
                    <a:pt x="138" y="376"/>
                  </a:lnTo>
                  <a:lnTo>
                    <a:pt x="138" y="376"/>
                  </a:lnTo>
                  <a:lnTo>
                    <a:pt x="138" y="381"/>
                  </a:lnTo>
                  <a:lnTo>
                    <a:pt x="136" y="387"/>
                  </a:lnTo>
                  <a:lnTo>
                    <a:pt x="136" y="387"/>
                  </a:lnTo>
                  <a:lnTo>
                    <a:pt x="131" y="394"/>
                  </a:lnTo>
                  <a:lnTo>
                    <a:pt x="129" y="396"/>
                  </a:lnTo>
                  <a:lnTo>
                    <a:pt x="127" y="401"/>
                  </a:lnTo>
                  <a:lnTo>
                    <a:pt x="127" y="401"/>
                  </a:lnTo>
                  <a:lnTo>
                    <a:pt x="127" y="405"/>
                  </a:lnTo>
                  <a:lnTo>
                    <a:pt x="123" y="409"/>
                  </a:lnTo>
                  <a:lnTo>
                    <a:pt x="123" y="409"/>
                  </a:lnTo>
                  <a:lnTo>
                    <a:pt x="118" y="412"/>
                  </a:lnTo>
                  <a:lnTo>
                    <a:pt x="113" y="412"/>
                  </a:lnTo>
                  <a:lnTo>
                    <a:pt x="113" y="412"/>
                  </a:lnTo>
                  <a:lnTo>
                    <a:pt x="104" y="412"/>
                  </a:lnTo>
                  <a:lnTo>
                    <a:pt x="100" y="414"/>
                  </a:lnTo>
                  <a:lnTo>
                    <a:pt x="96" y="416"/>
                  </a:lnTo>
                  <a:lnTo>
                    <a:pt x="96" y="416"/>
                  </a:lnTo>
                  <a:lnTo>
                    <a:pt x="95" y="418"/>
                  </a:lnTo>
                  <a:lnTo>
                    <a:pt x="91" y="419"/>
                  </a:lnTo>
                  <a:lnTo>
                    <a:pt x="91" y="419"/>
                  </a:lnTo>
                  <a:lnTo>
                    <a:pt x="89" y="421"/>
                  </a:lnTo>
                  <a:lnTo>
                    <a:pt x="89" y="421"/>
                  </a:lnTo>
                  <a:lnTo>
                    <a:pt x="82" y="425"/>
                  </a:lnTo>
                  <a:lnTo>
                    <a:pt x="82" y="425"/>
                  </a:lnTo>
                  <a:lnTo>
                    <a:pt x="78" y="428"/>
                  </a:lnTo>
                  <a:lnTo>
                    <a:pt x="78" y="428"/>
                  </a:lnTo>
                  <a:lnTo>
                    <a:pt x="75" y="430"/>
                  </a:lnTo>
                  <a:lnTo>
                    <a:pt x="71" y="432"/>
                  </a:lnTo>
                  <a:lnTo>
                    <a:pt x="62" y="434"/>
                  </a:lnTo>
                  <a:lnTo>
                    <a:pt x="62" y="434"/>
                  </a:lnTo>
                  <a:lnTo>
                    <a:pt x="53" y="437"/>
                  </a:lnTo>
                  <a:lnTo>
                    <a:pt x="44" y="443"/>
                  </a:lnTo>
                  <a:lnTo>
                    <a:pt x="37" y="450"/>
                  </a:lnTo>
                  <a:lnTo>
                    <a:pt x="26" y="454"/>
                  </a:lnTo>
                  <a:lnTo>
                    <a:pt x="26" y="454"/>
                  </a:lnTo>
                  <a:lnTo>
                    <a:pt x="17" y="459"/>
                  </a:lnTo>
                  <a:lnTo>
                    <a:pt x="11" y="463"/>
                  </a:lnTo>
                  <a:lnTo>
                    <a:pt x="8" y="466"/>
                  </a:lnTo>
                  <a:lnTo>
                    <a:pt x="8" y="466"/>
                  </a:lnTo>
                  <a:lnTo>
                    <a:pt x="2" y="477"/>
                  </a:lnTo>
                  <a:lnTo>
                    <a:pt x="0" y="488"/>
                  </a:lnTo>
                  <a:lnTo>
                    <a:pt x="2" y="497"/>
                  </a:lnTo>
                  <a:lnTo>
                    <a:pt x="8" y="508"/>
                  </a:lnTo>
                  <a:lnTo>
                    <a:pt x="8" y="508"/>
                  </a:lnTo>
                  <a:lnTo>
                    <a:pt x="11" y="515"/>
                  </a:lnTo>
                  <a:lnTo>
                    <a:pt x="15" y="524"/>
                  </a:lnTo>
                  <a:lnTo>
                    <a:pt x="15" y="524"/>
                  </a:lnTo>
                  <a:lnTo>
                    <a:pt x="13" y="530"/>
                  </a:lnTo>
                  <a:lnTo>
                    <a:pt x="9" y="535"/>
                  </a:lnTo>
                  <a:lnTo>
                    <a:pt x="9" y="535"/>
                  </a:lnTo>
                  <a:lnTo>
                    <a:pt x="8" y="542"/>
                  </a:lnTo>
                  <a:lnTo>
                    <a:pt x="8" y="550"/>
                  </a:lnTo>
                  <a:lnTo>
                    <a:pt x="9" y="557"/>
                  </a:lnTo>
                  <a:lnTo>
                    <a:pt x="13" y="564"/>
                  </a:lnTo>
                  <a:lnTo>
                    <a:pt x="13" y="564"/>
                  </a:lnTo>
                  <a:lnTo>
                    <a:pt x="17" y="568"/>
                  </a:lnTo>
                  <a:lnTo>
                    <a:pt x="20" y="573"/>
                  </a:lnTo>
                  <a:lnTo>
                    <a:pt x="26" y="577"/>
                  </a:lnTo>
                  <a:lnTo>
                    <a:pt x="29" y="582"/>
                  </a:lnTo>
                  <a:lnTo>
                    <a:pt x="29" y="582"/>
                  </a:lnTo>
                  <a:lnTo>
                    <a:pt x="31" y="584"/>
                  </a:lnTo>
                  <a:lnTo>
                    <a:pt x="31" y="584"/>
                  </a:lnTo>
                  <a:lnTo>
                    <a:pt x="31" y="589"/>
                  </a:lnTo>
                  <a:lnTo>
                    <a:pt x="31" y="595"/>
                  </a:lnTo>
                  <a:lnTo>
                    <a:pt x="28" y="606"/>
                  </a:lnTo>
                  <a:lnTo>
                    <a:pt x="28" y="606"/>
                  </a:lnTo>
                  <a:lnTo>
                    <a:pt x="26" y="618"/>
                  </a:lnTo>
                  <a:lnTo>
                    <a:pt x="28" y="624"/>
                  </a:lnTo>
                  <a:lnTo>
                    <a:pt x="29" y="629"/>
                  </a:lnTo>
                  <a:lnTo>
                    <a:pt x="29" y="629"/>
                  </a:lnTo>
                  <a:lnTo>
                    <a:pt x="37" y="638"/>
                  </a:lnTo>
                  <a:lnTo>
                    <a:pt x="38" y="644"/>
                  </a:lnTo>
                  <a:lnTo>
                    <a:pt x="42" y="649"/>
                  </a:lnTo>
                  <a:lnTo>
                    <a:pt x="42" y="649"/>
                  </a:lnTo>
                  <a:lnTo>
                    <a:pt x="44" y="655"/>
                  </a:lnTo>
                  <a:lnTo>
                    <a:pt x="44" y="662"/>
                  </a:lnTo>
                  <a:lnTo>
                    <a:pt x="42" y="676"/>
                  </a:lnTo>
                  <a:lnTo>
                    <a:pt x="42" y="676"/>
                  </a:lnTo>
                  <a:lnTo>
                    <a:pt x="40" y="684"/>
                  </a:lnTo>
                  <a:lnTo>
                    <a:pt x="35" y="689"/>
                  </a:lnTo>
                  <a:lnTo>
                    <a:pt x="35" y="689"/>
                  </a:lnTo>
                  <a:lnTo>
                    <a:pt x="33" y="691"/>
                  </a:lnTo>
                  <a:lnTo>
                    <a:pt x="31" y="693"/>
                  </a:lnTo>
                  <a:lnTo>
                    <a:pt x="31" y="693"/>
                  </a:lnTo>
                  <a:lnTo>
                    <a:pt x="31" y="696"/>
                  </a:lnTo>
                  <a:lnTo>
                    <a:pt x="33" y="700"/>
                  </a:lnTo>
                  <a:lnTo>
                    <a:pt x="38" y="705"/>
                  </a:lnTo>
                  <a:lnTo>
                    <a:pt x="44" y="711"/>
                  </a:lnTo>
                  <a:lnTo>
                    <a:pt x="49" y="712"/>
                  </a:lnTo>
                  <a:lnTo>
                    <a:pt x="49" y="712"/>
                  </a:lnTo>
                  <a:lnTo>
                    <a:pt x="58" y="714"/>
                  </a:lnTo>
                  <a:lnTo>
                    <a:pt x="67" y="716"/>
                  </a:lnTo>
                  <a:lnTo>
                    <a:pt x="76" y="714"/>
                  </a:lnTo>
                  <a:lnTo>
                    <a:pt x="84" y="711"/>
                  </a:lnTo>
                  <a:lnTo>
                    <a:pt x="84" y="711"/>
                  </a:lnTo>
                  <a:lnTo>
                    <a:pt x="91" y="703"/>
                  </a:lnTo>
                  <a:lnTo>
                    <a:pt x="91" y="703"/>
                  </a:lnTo>
                  <a:lnTo>
                    <a:pt x="95" y="700"/>
                  </a:lnTo>
                  <a:lnTo>
                    <a:pt x="100" y="700"/>
                  </a:lnTo>
                  <a:lnTo>
                    <a:pt x="100" y="700"/>
                  </a:lnTo>
                  <a:lnTo>
                    <a:pt x="109" y="702"/>
                  </a:lnTo>
                  <a:lnTo>
                    <a:pt x="118" y="702"/>
                  </a:lnTo>
                  <a:lnTo>
                    <a:pt x="125" y="703"/>
                  </a:lnTo>
                  <a:lnTo>
                    <a:pt x="134" y="700"/>
                  </a:lnTo>
                  <a:lnTo>
                    <a:pt x="134" y="700"/>
                  </a:lnTo>
                  <a:lnTo>
                    <a:pt x="145" y="696"/>
                  </a:lnTo>
                  <a:lnTo>
                    <a:pt x="152" y="689"/>
                  </a:lnTo>
                  <a:lnTo>
                    <a:pt x="152" y="689"/>
                  </a:lnTo>
                  <a:lnTo>
                    <a:pt x="165" y="676"/>
                  </a:lnTo>
                  <a:lnTo>
                    <a:pt x="165" y="676"/>
                  </a:lnTo>
                  <a:lnTo>
                    <a:pt x="174" y="671"/>
                  </a:lnTo>
                  <a:lnTo>
                    <a:pt x="187" y="665"/>
                  </a:lnTo>
                  <a:lnTo>
                    <a:pt x="187" y="665"/>
                  </a:lnTo>
                  <a:lnTo>
                    <a:pt x="209" y="662"/>
                  </a:lnTo>
                  <a:lnTo>
                    <a:pt x="219" y="658"/>
                  </a:lnTo>
                  <a:lnTo>
                    <a:pt x="230" y="655"/>
                  </a:lnTo>
                  <a:lnTo>
                    <a:pt x="230" y="655"/>
                  </a:lnTo>
                  <a:lnTo>
                    <a:pt x="243" y="651"/>
                  </a:lnTo>
                  <a:lnTo>
                    <a:pt x="254" y="647"/>
                  </a:lnTo>
                  <a:lnTo>
                    <a:pt x="266" y="646"/>
                  </a:lnTo>
                  <a:lnTo>
                    <a:pt x="272" y="647"/>
                  </a:lnTo>
                  <a:lnTo>
                    <a:pt x="279" y="649"/>
                  </a:lnTo>
                  <a:lnTo>
                    <a:pt x="279" y="649"/>
                  </a:lnTo>
                  <a:lnTo>
                    <a:pt x="292" y="656"/>
                  </a:lnTo>
                  <a:lnTo>
                    <a:pt x="292" y="656"/>
                  </a:lnTo>
                  <a:lnTo>
                    <a:pt x="303" y="662"/>
                  </a:lnTo>
                  <a:lnTo>
                    <a:pt x="303" y="662"/>
                  </a:lnTo>
                  <a:lnTo>
                    <a:pt x="308" y="662"/>
                  </a:lnTo>
                  <a:lnTo>
                    <a:pt x="312" y="665"/>
                  </a:lnTo>
                  <a:lnTo>
                    <a:pt x="312" y="665"/>
                  </a:lnTo>
                  <a:lnTo>
                    <a:pt x="314" y="667"/>
                  </a:lnTo>
                  <a:lnTo>
                    <a:pt x="315" y="671"/>
                  </a:lnTo>
                  <a:lnTo>
                    <a:pt x="315" y="671"/>
                  </a:lnTo>
                  <a:lnTo>
                    <a:pt x="317" y="673"/>
                  </a:lnTo>
                  <a:lnTo>
                    <a:pt x="319" y="674"/>
                  </a:lnTo>
                  <a:lnTo>
                    <a:pt x="326" y="678"/>
                  </a:lnTo>
                  <a:lnTo>
                    <a:pt x="326" y="678"/>
                  </a:lnTo>
                  <a:lnTo>
                    <a:pt x="330" y="684"/>
                  </a:lnTo>
                  <a:lnTo>
                    <a:pt x="330" y="691"/>
                  </a:lnTo>
                  <a:lnTo>
                    <a:pt x="330" y="691"/>
                  </a:lnTo>
                  <a:lnTo>
                    <a:pt x="330" y="694"/>
                  </a:lnTo>
                  <a:lnTo>
                    <a:pt x="332" y="698"/>
                  </a:lnTo>
                  <a:lnTo>
                    <a:pt x="333" y="700"/>
                  </a:lnTo>
                  <a:lnTo>
                    <a:pt x="339" y="702"/>
                  </a:lnTo>
                  <a:lnTo>
                    <a:pt x="339" y="702"/>
                  </a:lnTo>
                  <a:lnTo>
                    <a:pt x="344" y="703"/>
                  </a:lnTo>
                  <a:lnTo>
                    <a:pt x="350" y="703"/>
                  </a:lnTo>
                  <a:lnTo>
                    <a:pt x="352" y="700"/>
                  </a:lnTo>
                  <a:lnTo>
                    <a:pt x="355" y="694"/>
                  </a:lnTo>
                  <a:lnTo>
                    <a:pt x="355" y="694"/>
                  </a:lnTo>
                  <a:lnTo>
                    <a:pt x="359" y="685"/>
                  </a:lnTo>
                  <a:lnTo>
                    <a:pt x="362" y="682"/>
                  </a:lnTo>
                  <a:lnTo>
                    <a:pt x="366" y="680"/>
                  </a:lnTo>
                  <a:lnTo>
                    <a:pt x="366" y="680"/>
                  </a:lnTo>
                  <a:lnTo>
                    <a:pt x="371" y="678"/>
                  </a:lnTo>
                  <a:lnTo>
                    <a:pt x="375" y="678"/>
                  </a:lnTo>
                  <a:lnTo>
                    <a:pt x="377" y="680"/>
                  </a:lnTo>
                  <a:lnTo>
                    <a:pt x="377" y="685"/>
                  </a:lnTo>
                  <a:lnTo>
                    <a:pt x="377" y="685"/>
                  </a:lnTo>
                  <a:lnTo>
                    <a:pt x="377" y="689"/>
                  </a:lnTo>
                  <a:lnTo>
                    <a:pt x="373" y="691"/>
                  </a:lnTo>
                  <a:lnTo>
                    <a:pt x="368" y="696"/>
                  </a:lnTo>
                  <a:lnTo>
                    <a:pt x="368" y="696"/>
                  </a:lnTo>
                  <a:lnTo>
                    <a:pt x="361" y="705"/>
                  </a:lnTo>
                  <a:lnTo>
                    <a:pt x="359" y="711"/>
                  </a:lnTo>
                  <a:lnTo>
                    <a:pt x="357" y="714"/>
                  </a:lnTo>
                  <a:lnTo>
                    <a:pt x="357" y="714"/>
                  </a:lnTo>
                  <a:lnTo>
                    <a:pt x="357" y="718"/>
                  </a:lnTo>
                  <a:lnTo>
                    <a:pt x="359" y="720"/>
                  </a:lnTo>
                  <a:lnTo>
                    <a:pt x="364" y="722"/>
                  </a:lnTo>
                  <a:lnTo>
                    <a:pt x="364" y="722"/>
                  </a:lnTo>
                  <a:lnTo>
                    <a:pt x="368" y="722"/>
                  </a:lnTo>
                  <a:lnTo>
                    <a:pt x="370" y="720"/>
                  </a:lnTo>
                  <a:lnTo>
                    <a:pt x="373" y="714"/>
                  </a:lnTo>
                  <a:lnTo>
                    <a:pt x="373" y="714"/>
                  </a:lnTo>
                  <a:lnTo>
                    <a:pt x="377" y="712"/>
                  </a:lnTo>
                  <a:lnTo>
                    <a:pt x="379" y="712"/>
                  </a:lnTo>
                  <a:lnTo>
                    <a:pt x="381" y="714"/>
                  </a:lnTo>
                  <a:lnTo>
                    <a:pt x="381" y="718"/>
                  </a:lnTo>
                  <a:lnTo>
                    <a:pt x="381" y="718"/>
                  </a:lnTo>
                  <a:lnTo>
                    <a:pt x="379" y="722"/>
                  </a:lnTo>
                  <a:lnTo>
                    <a:pt x="377" y="723"/>
                  </a:lnTo>
                  <a:lnTo>
                    <a:pt x="373" y="727"/>
                  </a:lnTo>
                  <a:lnTo>
                    <a:pt x="373" y="731"/>
                  </a:lnTo>
                  <a:lnTo>
                    <a:pt x="373" y="731"/>
                  </a:lnTo>
                  <a:lnTo>
                    <a:pt x="375" y="732"/>
                  </a:lnTo>
                  <a:lnTo>
                    <a:pt x="377" y="734"/>
                  </a:lnTo>
                  <a:lnTo>
                    <a:pt x="382" y="734"/>
                  </a:lnTo>
                  <a:lnTo>
                    <a:pt x="390" y="734"/>
                  </a:lnTo>
                  <a:lnTo>
                    <a:pt x="395" y="736"/>
                  </a:lnTo>
                  <a:lnTo>
                    <a:pt x="395" y="736"/>
                  </a:lnTo>
                  <a:lnTo>
                    <a:pt x="399" y="738"/>
                  </a:lnTo>
                  <a:lnTo>
                    <a:pt x="400" y="740"/>
                  </a:lnTo>
                  <a:lnTo>
                    <a:pt x="402" y="747"/>
                  </a:lnTo>
                  <a:lnTo>
                    <a:pt x="402" y="752"/>
                  </a:lnTo>
                  <a:lnTo>
                    <a:pt x="399" y="760"/>
                  </a:lnTo>
                  <a:lnTo>
                    <a:pt x="399" y="760"/>
                  </a:lnTo>
                  <a:lnTo>
                    <a:pt x="397" y="769"/>
                  </a:lnTo>
                  <a:lnTo>
                    <a:pt x="397" y="774"/>
                  </a:lnTo>
                  <a:lnTo>
                    <a:pt x="399" y="776"/>
                  </a:lnTo>
                  <a:lnTo>
                    <a:pt x="399" y="776"/>
                  </a:lnTo>
                  <a:lnTo>
                    <a:pt x="404" y="779"/>
                  </a:lnTo>
                  <a:lnTo>
                    <a:pt x="409" y="781"/>
                  </a:lnTo>
                  <a:lnTo>
                    <a:pt x="422" y="783"/>
                  </a:lnTo>
                  <a:lnTo>
                    <a:pt x="422" y="783"/>
                  </a:lnTo>
                  <a:lnTo>
                    <a:pt x="431" y="785"/>
                  </a:lnTo>
                  <a:lnTo>
                    <a:pt x="437" y="788"/>
                  </a:lnTo>
                  <a:lnTo>
                    <a:pt x="444" y="801"/>
                  </a:lnTo>
                  <a:lnTo>
                    <a:pt x="444" y="801"/>
                  </a:lnTo>
                  <a:lnTo>
                    <a:pt x="449" y="805"/>
                  </a:lnTo>
                  <a:lnTo>
                    <a:pt x="455" y="805"/>
                  </a:lnTo>
                  <a:lnTo>
                    <a:pt x="460" y="803"/>
                  </a:lnTo>
                  <a:lnTo>
                    <a:pt x="464" y="798"/>
                  </a:lnTo>
                  <a:lnTo>
                    <a:pt x="464" y="798"/>
                  </a:lnTo>
                  <a:lnTo>
                    <a:pt x="469" y="794"/>
                  </a:lnTo>
                  <a:lnTo>
                    <a:pt x="475" y="792"/>
                  </a:lnTo>
                  <a:lnTo>
                    <a:pt x="480" y="792"/>
                  </a:lnTo>
                  <a:lnTo>
                    <a:pt x="485" y="794"/>
                  </a:lnTo>
                  <a:lnTo>
                    <a:pt x="485" y="794"/>
                  </a:lnTo>
                  <a:lnTo>
                    <a:pt x="491" y="801"/>
                  </a:lnTo>
                  <a:lnTo>
                    <a:pt x="495" y="805"/>
                  </a:lnTo>
                  <a:lnTo>
                    <a:pt x="500" y="807"/>
                  </a:lnTo>
                  <a:lnTo>
                    <a:pt x="500" y="807"/>
                  </a:lnTo>
                  <a:lnTo>
                    <a:pt x="505" y="805"/>
                  </a:lnTo>
                  <a:lnTo>
                    <a:pt x="509" y="801"/>
                  </a:lnTo>
                  <a:lnTo>
                    <a:pt x="513" y="798"/>
                  </a:lnTo>
                  <a:lnTo>
                    <a:pt x="514" y="792"/>
                  </a:lnTo>
                  <a:lnTo>
                    <a:pt x="514" y="792"/>
                  </a:lnTo>
                  <a:lnTo>
                    <a:pt x="516" y="785"/>
                  </a:lnTo>
                  <a:lnTo>
                    <a:pt x="518" y="781"/>
                  </a:lnTo>
                  <a:lnTo>
                    <a:pt x="520" y="779"/>
                  </a:lnTo>
                  <a:lnTo>
                    <a:pt x="520" y="779"/>
                  </a:lnTo>
                  <a:lnTo>
                    <a:pt x="523" y="778"/>
                  </a:lnTo>
                  <a:lnTo>
                    <a:pt x="527" y="778"/>
                  </a:lnTo>
                  <a:lnTo>
                    <a:pt x="533" y="778"/>
                  </a:lnTo>
                  <a:lnTo>
                    <a:pt x="533" y="778"/>
                  </a:lnTo>
                  <a:lnTo>
                    <a:pt x="540" y="779"/>
                  </a:lnTo>
                  <a:lnTo>
                    <a:pt x="547" y="778"/>
                  </a:lnTo>
                  <a:lnTo>
                    <a:pt x="552" y="776"/>
                  </a:lnTo>
                  <a:lnTo>
                    <a:pt x="554" y="774"/>
                  </a:lnTo>
                  <a:lnTo>
                    <a:pt x="556" y="770"/>
                  </a:lnTo>
                  <a:lnTo>
                    <a:pt x="556" y="770"/>
                  </a:lnTo>
                  <a:lnTo>
                    <a:pt x="556" y="765"/>
                  </a:lnTo>
                  <a:lnTo>
                    <a:pt x="554" y="761"/>
                  </a:lnTo>
                  <a:lnTo>
                    <a:pt x="552" y="758"/>
                  </a:lnTo>
                  <a:lnTo>
                    <a:pt x="552" y="754"/>
                  </a:lnTo>
                  <a:lnTo>
                    <a:pt x="552" y="754"/>
                  </a:lnTo>
                  <a:lnTo>
                    <a:pt x="554" y="750"/>
                  </a:lnTo>
                  <a:lnTo>
                    <a:pt x="556" y="749"/>
                  </a:lnTo>
                  <a:lnTo>
                    <a:pt x="556" y="749"/>
                  </a:lnTo>
                  <a:lnTo>
                    <a:pt x="556" y="741"/>
                  </a:lnTo>
                  <a:lnTo>
                    <a:pt x="556" y="741"/>
                  </a:lnTo>
                  <a:lnTo>
                    <a:pt x="558" y="731"/>
                  </a:lnTo>
                  <a:lnTo>
                    <a:pt x="558" y="727"/>
                  </a:lnTo>
                  <a:lnTo>
                    <a:pt x="562" y="722"/>
                  </a:lnTo>
                  <a:lnTo>
                    <a:pt x="562" y="722"/>
                  </a:lnTo>
                  <a:lnTo>
                    <a:pt x="565" y="716"/>
                  </a:lnTo>
                  <a:lnTo>
                    <a:pt x="569" y="711"/>
                  </a:lnTo>
                  <a:lnTo>
                    <a:pt x="571" y="703"/>
                  </a:lnTo>
                  <a:lnTo>
                    <a:pt x="571" y="696"/>
                  </a:lnTo>
                  <a:lnTo>
                    <a:pt x="571" y="696"/>
                  </a:lnTo>
                  <a:lnTo>
                    <a:pt x="571" y="687"/>
                  </a:lnTo>
                  <a:lnTo>
                    <a:pt x="571" y="682"/>
                  </a:lnTo>
                  <a:lnTo>
                    <a:pt x="572" y="678"/>
                  </a:lnTo>
                  <a:lnTo>
                    <a:pt x="572" y="678"/>
                  </a:lnTo>
                  <a:lnTo>
                    <a:pt x="576" y="673"/>
                  </a:lnTo>
                  <a:lnTo>
                    <a:pt x="581" y="671"/>
                  </a:lnTo>
                  <a:lnTo>
                    <a:pt x="590" y="667"/>
                  </a:lnTo>
                  <a:lnTo>
                    <a:pt x="596" y="665"/>
                  </a:lnTo>
                  <a:lnTo>
                    <a:pt x="600" y="662"/>
                  </a:lnTo>
                  <a:lnTo>
                    <a:pt x="603" y="658"/>
                  </a:lnTo>
                  <a:lnTo>
                    <a:pt x="605" y="653"/>
                  </a:lnTo>
                  <a:lnTo>
                    <a:pt x="605" y="653"/>
                  </a:lnTo>
                  <a:lnTo>
                    <a:pt x="605" y="644"/>
                  </a:lnTo>
                  <a:lnTo>
                    <a:pt x="603" y="637"/>
                  </a:lnTo>
                  <a:lnTo>
                    <a:pt x="601" y="620"/>
                  </a:lnTo>
                  <a:lnTo>
                    <a:pt x="601" y="620"/>
                  </a:lnTo>
                  <a:lnTo>
                    <a:pt x="601" y="615"/>
                  </a:lnTo>
                  <a:lnTo>
                    <a:pt x="603" y="609"/>
                  </a:lnTo>
                  <a:lnTo>
                    <a:pt x="607" y="599"/>
                  </a:lnTo>
                  <a:lnTo>
                    <a:pt x="607" y="599"/>
                  </a:lnTo>
                  <a:lnTo>
                    <a:pt x="609" y="593"/>
                  </a:lnTo>
                  <a:lnTo>
                    <a:pt x="607" y="589"/>
                  </a:lnTo>
                  <a:lnTo>
                    <a:pt x="603" y="580"/>
                  </a:lnTo>
                  <a:lnTo>
                    <a:pt x="603" y="580"/>
                  </a:lnTo>
                  <a:lnTo>
                    <a:pt x="600" y="570"/>
                  </a:lnTo>
                  <a:lnTo>
                    <a:pt x="598" y="559"/>
                  </a:lnTo>
                  <a:lnTo>
                    <a:pt x="598" y="559"/>
                  </a:lnTo>
                  <a:close/>
                  <a:moveTo>
                    <a:pt x="238" y="19"/>
                  </a:moveTo>
                  <a:lnTo>
                    <a:pt x="238" y="19"/>
                  </a:lnTo>
                  <a:lnTo>
                    <a:pt x="234" y="18"/>
                  </a:lnTo>
                  <a:lnTo>
                    <a:pt x="232" y="18"/>
                  </a:lnTo>
                  <a:lnTo>
                    <a:pt x="228" y="18"/>
                  </a:lnTo>
                  <a:lnTo>
                    <a:pt x="227" y="16"/>
                  </a:lnTo>
                  <a:lnTo>
                    <a:pt x="227" y="16"/>
                  </a:lnTo>
                  <a:lnTo>
                    <a:pt x="227" y="12"/>
                  </a:lnTo>
                  <a:lnTo>
                    <a:pt x="227" y="7"/>
                  </a:lnTo>
                  <a:lnTo>
                    <a:pt x="225" y="3"/>
                  </a:lnTo>
                  <a:lnTo>
                    <a:pt x="223" y="0"/>
                  </a:lnTo>
                  <a:lnTo>
                    <a:pt x="223" y="0"/>
                  </a:lnTo>
                  <a:lnTo>
                    <a:pt x="221" y="0"/>
                  </a:lnTo>
                  <a:lnTo>
                    <a:pt x="221" y="0"/>
                  </a:lnTo>
                  <a:lnTo>
                    <a:pt x="219" y="1"/>
                  </a:lnTo>
                  <a:lnTo>
                    <a:pt x="219" y="3"/>
                  </a:lnTo>
                  <a:lnTo>
                    <a:pt x="216" y="12"/>
                  </a:lnTo>
                  <a:lnTo>
                    <a:pt x="216" y="25"/>
                  </a:lnTo>
                  <a:lnTo>
                    <a:pt x="216" y="25"/>
                  </a:lnTo>
                  <a:lnTo>
                    <a:pt x="219" y="32"/>
                  </a:lnTo>
                  <a:lnTo>
                    <a:pt x="223" y="34"/>
                  </a:lnTo>
                  <a:lnTo>
                    <a:pt x="225" y="36"/>
                  </a:lnTo>
                  <a:lnTo>
                    <a:pt x="225" y="36"/>
                  </a:lnTo>
                  <a:lnTo>
                    <a:pt x="230" y="36"/>
                  </a:lnTo>
                  <a:lnTo>
                    <a:pt x="232" y="34"/>
                  </a:lnTo>
                  <a:lnTo>
                    <a:pt x="234" y="32"/>
                  </a:lnTo>
                  <a:lnTo>
                    <a:pt x="234" y="32"/>
                  </a:lnTo>
                  <a:lnTo>
                    <a:pt x="232" y="32"/>
                  </a:lnTo>
                  <a:lnTo>
                    <a:pt x="232" y="30"/>
                  </a:lnTo>
                  <a:lnTo>
                    <a:pt x="232" y="29"/>
                  </a:lnTo>
                  <a:lnTo>
                    <a:pt x="232" y="27"/>
                  </a:lnTo>
                  <a:lnTo>
                    <a:pt x="232" y="27"/>
                  </a:lnTo>
                  <a:lnTo>
                    <a:pt x="238" y="23"/>
                  </a:lnTo>
                  <a:lnTo>
                    <a:pt x="238" y="21"/>
                  </a:lnTo>
                  <a:lnTo>
                    <a:pt x="238" y="19"/>
                  </a:lnTo>
                  <a:lnTo>
                    <a:pt x="238" y="19"/>
                  </a:lnTo>
                  <a:close/>
                  <a:moveTo>
                    <a:pt x="967" y="792"/>
                  </a:moveTo>
                  <a:lnTo>
                    <a:pt x="967" y="792"/>
                  </a:lnTo>
                  <a:lnTo>
                    <a:pt x="958" y="790"/>
                  </a:lnTo>
                  <a:lnTo>
                    <a:pt x="949" y="787"/>
                  </a:lnTo>
                  <a:lnTo>
                    <a:pt x="949" y="787"/>
                  </a:lnTo>
                  <a:lnTo>
                    <a:pt x="945" y="783"/>
                  </a:lnTo>
                  <a:lnTo>
                    <a:pt x="943" y="776"/>
                  </a:lnTo>
                  <a:lnTo>
                    <a:pt x="943" y="776"/>
                  </a:lnTo>
                  <a:lnTo>
                    <a:pt x="942" y="769"/>
                  </a:lnTo>
                  <a:lnTo>
                    <a:pt x="938" y="763"/>
                  </a:lnTo>
                  <a:lnTo>
                    <a:pt x="933" y="760"/>
                  </a:lnTo>
                  <a:lnTo>
                    <a:pt x="929" y="752"/>
                  </a:lnTo>
                  <a:lnTo>
                    <a:pt x="929" y="752"/>
                  </a:lnTo>
                  <a:lnTo>
                    <a:pt x="927" y="747"/>
                  </a:lnTo>
                  <a:lnTo>
                    <a:pt x="925" y="738"/>
                  </a:lnTo>
                  <a:lnTo>
                    <a:pt x="924" y="731"/>
                  </a:lnTo>
                  <a:lnTo>
                    <a:pt x="920" y="725"/>
                  </a:lnTo>
                  <a:lnTo>
                    <a:pt x="920" y="725"/>
                  </a:lnTo>
                  <a:lnTo>
                    <a:pt x="913" y="722"/>
                  </a:lnTo>
                  <a:lnTo>
                    <a:pt x="907" y="722"/>
                  </a:lnTo>
                  <a:lnTo>
                    <a:pt x="904" y="722"/>
                  </a:lnTo>
                  <a:lnTo>
                    <a:pt x="904" y="722"/>
                  </a:lnTo>
                  <a:lnTo>
                    <a:pt x="902" y="723"/>
                  </a:lnTo>
                  <a:lnTo>
                    <a:pt x="902" y="723"/>
                  </a:lnTo>
                  <a:lnTo>
                    <a:pt x="902" y="729"/>
                  </a:lnTo>
                  <a:lnTo>
                    <a:pt x="905" y="732"/>
                  </a:lnTo>
                  <a:lnTo>
                    <a:pt x="911" y="740"/>
                  </a:lnTo>
                  <a:lnTo>
                    <a:pt x="911" y="740"/>
                  </a:lnTo>
                  <a:lnTo>
                    <a:pt x="916" y="747"/>
                  </a:lnTo>
                  <a:lnTo>
                    <a:pt x="920" y="758"/>
                  </a:lnTo>
                  <a:lnTo>
                    <a:pt x="924" y="779"/>
                  </a:lnTo>
                  <a:lnTo>
                    <a:pt x="924" y="779"/>
                  </a:lnTo>
                  <a:lnTo>
                    <a:pt x="924" y="787"/>
                  </a:lnTo>
                  <a:lnTo>
                    <a:pt x="924" y="790"/>
                  </a:lnTo>
                  <a:lnTo>
                    <a:pt x="922" y="794"/>
                  </a:lnTo>
                  <a:lnTo>
                    <a:pt x="922" y="794"/>
                  </a:lnTo>
                  <a:lnTo>
                    <a:pt x="916" y="801"/>
                  </a:lnTo>
                  <a:lnTo>
                    <a:pt x="914" y="805"/>
                  </a:lnTo>
                  <a:lnTo>
                    <a:pt x="914" y="810"/>
                  </a:lnTo>
                  <a:lnTo>
                    <a:pt x="914" y="810"/>
                  </a:lnTo>
                  <a:lnTo>
                    <a:pt x="916" y="816"/>
                  </a:lnTo>
                  <a:lnTo>
                    <a:pt x="918" y="821"/>
                  </a:lnTo>
                  <a:lnTo>
                    <a:pt x="925" y="832"/>
                  </a:lnTo>
                  <a:lnTo>
                    <a:pt x="925" y="832"/>
                  </a:lnTo>
                  <a:lnTo>
                    <a:pt x="931" y="834"/>
                  </a:lnTo>
                  <a:lnTo>
                    <a:pt x="933" y="837"/>
                  </a:lnTo>
                  <a:lnTo>
                    <a:pt x="933" y="837"/>
                  </a:lnTo>
                  <a:lnTo>
                    <a:pt x="931" y="843"/>
                  </a:lnTo>
                  <a:lnTo>
                    <a:pt x="929" y="848"/>
                  </a:lnTo>
                  <a:lnTo>
                    <a:pt x="929" y="848"/>
                  </a:lnTo>
                  <a:lnTo>
                    <a:pt x="931" y="852"/>
                  </a:lnTo>
                  <a:lnTo>
                    <a:pt x="934" y="857"/>
                  </a:lnTo>
                  <a:lnTo>
                    <a:pt x="938" y="859"/>
                  </a:lnTo>
                  <a:lnTo>
                    <a:pt x="943" y="859"/>
                  </a:lnTo>
                  <a:lnTo>
                    <a:pt x="943" y="859"/>
                  </a:lnTo>
                  <a:lnTo>
                    <a:pt x="949" y="855"/>
                  </a:lnTo>
                  <a:lnTo>
                    <a:pt x="952" y="850"/>
                  </a:lnTo>
                  <a:lnTo>
                    <a:pt x="956" y="837"/>
                  </a:lnTo>
                  <a:lnTo>
                    <a:pt x="956" y="837"/>
                  </a:lnTo>
                  <a:lnTo>
                    <a:pt x="962" y="828"/>
                  </a:lnTo>
                  <a:lnTo>
                    <a:pt x="969" y="821"/>
                  </a:lnTo>
                  <a:lnTo>
                    <a:pt x="969" y="821"/>
                  </a:lnTo>
                  <a:lnTo>
                    <a:pt x="978" y="808"/>
                  </a:lnTo>
                  <a:lnTo>
                    <a:pt x="981" y="803"/>
                  </a:lnTo>
                  <a:lnTo>
                    <a:pt x="983" y="799"/>
                  </a:lnTo>
                  <a:lnTo>
                    <a:pt x="981" y="796"/>
                  </a:lnTo>
                  <a:lnTo>
                    <a:pt x="981" y="796"/>
                  </a:lnTo>
                  <a:lnTo>
                    <a:pt x="980" y="792"/>
                  </a:lnTo>
                  <a:lnTo>
                    <a:pt x="976" y="792"/>
                  </a:lnTo>
                  <a:lnTo>
                    <a:pt x="967" y="792"/>
                  </a:lnTo>
                  <a:lnTo>
                    <a:pt x="967" y="792"/>
                  </a:lnTo>
                  <a:close/>
                  <a:moveTo>
                    <a:pt x="893" y="854"/>
                  </a:moveTo>
                  <a:lnTo>
                    <a:pt x="893" y="854"/>
                  </a:lnTo>
                  <a:lnTo>
                    <a:pt x="889" y="854"/>
                  </a:lnTo>
                  <a:lnTo>
                    <a:pt x="889" y="854"/>
                  </a:lnTo>
                  <a:lnTo>
                    <a:pt x="885" y="857"/>
                  </a:lnTo>
                  <a:lnTo>
                    <a:pt x="882" y="861"/>
                  </a:lnTo>
                  <a:lnTo>
                    <a:pt x="878" y="870"/>
                  </a:lnTo>
                  <a:lnTo>
                    <a:pt x="878" y="870"/>
                  </a:lnTo>
                  <a:lnTo>
                    <a:pt x="876" y="883"/>
                  </a:lnTo>
                  <a:lnTo>
                    <a:pt x="875" y="888"/>
                  </a:lnTo>
                  <a:lnTo>
                    <a:pt x="873" y="895"/>
                  </a:lnTo>
                  <a:lnTo>
                    <a:pt x="873" y="895"/>
                  </a:lnTo>
                  <a:lnTo>
                    <a:pt x="867" y="901"/>
                  </a:lnTo>
                  <a:lnTo>
                    <a:pt x="860" y="908"/>
                  </a:lnTo>
                  <a:lnTo>
                    <a:pt x="853" y="912"/>
                  </a:lnTo>
                  <a:lnTo>
                    <a:pt x="846" y="915"/>
                  </a:lnTo>
                  <a:lnTo>
                    <a:pt x="846" y="915"/>
                  </a:lnTo>
                  <a:lnTo>
                    <a:pt x="838" y="917"/>
                  </a:lnTo>
                  <a:lnTo>
                    <a:pt x="835" y="919"/>
                  </a:lnTo>
                  <a:lnTo>
                    <a:pt x="833" y="921"/>
                  </a:lnTo>
                  <a:lnTo>
                    <a:pt x="833" y="921"/>
                  </a:lnTo>
                  <a:lnTo>
                    <a:pt x="829" y="924"/>
                  </a:lnTo>
                  <a:lnTo>
                    <a:pt x="826" y="928"/>
                  </a:lnTo>
                  <a:lnTo>
                    <a:pt x="826" y="928"/>
                  </a:lnTo>
                  <a:lnTo>
                    <a:pt x="826" y="926"/>
                  </a:lnTo>
                  <a:lnTo>
                    <a:pt x="826" y="926"/>
                  </a:lnTo>
                  <a:lnTo>
                    <a:pt x="826" y="930"/>
                  </a:lnTo>
                  <a:lnTo>
                    <a:pt x="824" y="933"/>
                  </a:lnTo>
                  <a:lnTo>
                    <a:pt x="819" y="937"/>
                  </a:lnTo>
                  <a:lnTo>
                    <a:pt x="813" y="939"/>
                  </a:lnTo>
                  <a:lnTo>
                    <a:pt x="808" y="942"/>
                  </a:lnTo>
                  <a:lnTo>
                    <a:pt x="808" y="942"/>
                  </a:lnTo>
                  <a:lnTo>
                    <a:pt x="802" y="950"/>
                  </a:lnTo>
                  <a:lnTo>
                    <a:pt x="800" y="955"/>
                  </a:lnTo>
                  <a:lnTo>
                    <a:pt x="800" y="959"/>
                  </a:lnTo>
                  <a:lnTo>
                    <a:pt x="800" y="959"/>
                  </a:lnTo>
                  <a:lnTo>
                    <a:pt x="804" y="962"/>
                  </a:lnTo>
                  <a:lnTo>
                    <a:pt x="806" y="964"/>
                  </a:lnTo>
                  <a:lnTo>
                    <a:pt x="815" y="964"/>
                  </a:lnTo>
                  <a:lnTo>
                    <a:pt x="815" y="964"/>
                  </a:lnTo>
                  <a:lnTo>
                    <a:pt x="817" y="966"/>
                  </a:lnTo>
                  <a:lnTo>
                    <a:pt x="820" y="968"/>
                  </a:lnTo>
                  <a:lnTo>
                    <a:pt x="824" y="973"/>
                  </a:lnTo>
                  <a:lnTo>
                    <a:pt x="824" y="973"/>
                  </a:lnTo>
                  <a:lnTo>
                    <a:pt x="829" y="977"/>
                  </a:lnTo>
                  <a:lnTo>
                    <a:pt x="838" y="978"/>
                  </a:lnTo>
                  <a:lnTo>
                    <a:pt x="838" y="978"/>
                  </a:lnTo>
                  <a:lnTo>
                    <a:pt x="847" y="977"/>
                  </a:lnTo>
                  <a:lnTo>
                    <a:pt x="855" y="975"/>
                  </a:lnTo>
                  <a:lnTo>
                    <a:pt x="862" y="971"/>
                  </a:lnTo>
                  <a:lnTo>
                    <a:pt x="864" y="968"/>
                  </a:lnTo>
                  <a:lnTo>
                    <a:pt x="864" y="964"/>
                  </a:lnTo>
                  <a:lnTo>
                    <a:pt x="864" y="964"/>
                  </a:lnTo>
                  <a:lnTo>
                    <a:pt x="866" y="948"/>
                  </a:lnTo>
                  <a:lnTo>
                    <a:pt x="866" y="940"/>
                  </a:lnTo>
                  <a:lnTo>
                    <a:pt x="867" y="933"/>
                  </a:lnTo>
                  <a:lnTo>
                    <a:pt x="867" y="933"/>
                  </a:lnTo>
                  <a:lnTo>
                    <a:pt x="875" y="926"/>
                  </a:lnTo>
                  <a:lnTo>
                    <a:pt x="882" y="922"/>
                  </a:lnTo>
                  <a:lnTo>
                    <a:pt x="882" y="922"/>
                  </a:lnTo>
                  <a:lnTo>
                    <a:pt x="889" y="921"/>
                  </a:lnTo>
                  <a:lnTo>
                    <a:pt x="893" y="919"/>
                  </a:lnTo>
                  <a:lnTo>
                    <a:pt x="895" y="915"/>
                  </a:lnTo>
                  <a:lnTo>
                    <a:pt x="895" y="915"/>
                  </a:lnTo>
                  <a:lnTo>
                    <a:pt x="896" y="912"/>
                  </a:lnTo>
                  <a:lnTo>
                    <a:pt x="896" y="908"/>
                  </a:lnTo>
                  <a:lnTo>
                    <a:pt x="895" y="904"/>
                  </a:lnTo>
                  <a:lnTo>
                    <a:pt x="896" y="901"/>
                  </a:lnTo>
                  <a:lnTo>
                    <a:pt x="896" y="901"/>
                  </a:lnTo>
                  <a:lnTo>
                    <a:pt x="898" y="897"/>
                  </a:lnTo>
                  <a:lnTo>
                    <a:pt x="900" y="893"/>
                  </a:lnTo>
                  <a:lnTo>
                    <a:pt x="907" y="888"/>
                  </a:lnTo>
                  <a:lnTo>
                    <a:pt x="907" y="888"/>
                  </a:lnTo>
                  <a:lnTo>
                    <a:pt x="914" y="883"/>
                  </a:lnTo>
                  <a:lnTo>
                    <a:pt x="918" y="879"/>
                  </a:lnTo>
                  <a:lnTo>
                    <a:pt x="920" y="875"/>
                  </a:lnTo>
                  <a:lnTo>
                    <a:pt x="920" y="875"/>
                  </a:lnTo>
                  <a:lnTo>
                    <a:pt x="920" y="872"/>
                  </a:lnTo>
                  <a:lnTo>
                    <a:pt x="918" y="866"/>
                  </a:lnTo>
                  <a:lnTo>
                    <a:pt x="913" y="859"/>
                  </a:lnTo>
                  <a:lnTo>
                    <a:pt x="913" y="859"/>
                  </a:lnTo>
                  <a:lnTo>
                    <a:pt x="905" y="854"/>
                  </a:lnTo>
                  <a:lnTo>
                    <a:pt x="893" y="854"/>
                  </a:lnTo>
                  <a:lnTo>
                    <a:pt x="893" y="854"/>
                  </a:lnTo>
                  <a:close/>
                  <a:moveTo>
                    <a:pt x="147" y="68"/>
                  </a:moveTo>
                  <a:lnTo>
                    <a:pt x="147" y="68"/>
                  </a:lnTo>
                  <a:lnTo>
                    <a:pt x="151" y="67"/>
                  </a:lnTo>
                  <a:lnTo>
                    <a:pt x="152" y="61"/>
                  </a:lnTo>
                  <a:lnTo>
                    <a:pt x="152" y="57"/>
                  </a:lnTo>
                  <a:lnTo>
                    <a:pt x="151" y="54"/>
                  </a:lnTo>
                  <a:lnTo>
                    <a:pt x="151" y="54"/>
                  </a:lnTo>
                  <a:lnTo>
                    <a:pt x="147" y="50"/>
                  </a:lnTo>
                  <a:lnTo>
                    <a:pt x="140" y="48"/>
                  </a:lnTo>
                  <a:lnTo>
                    <a:pt x="129" y="50"/>
                  </a:lnTo>
                  <a:lnTo>
                    <a:pt x="129" y="50"/>
                  </a:lnTo>
                  <a:lnTo>
                    <a:pt x="120" y="48"/>
                  </a:lnTo>
                  <a:lnTo>
                    <a:pt x="114" y="47"/>
                  </a:lnTo>
                  <a:lnTo>
                    <a:pt x="114" y="45"/>
                  </a:lnTo>
                  <a:lnTo>
                    <a:pt x="114" y="43"/>
                  </a:lnTo>
                  <a:lnTo>
                    <a:pt x="114" y="43"/>
                  </a:lnTo>
                  <a:lnTo>
                    <a:pt x="116" y="39"/>
                  </a:lnTo>
                  <a:lnTo>
                    <a:pt x="123" y="38"/>
                  </a:lnTo>
                  <a:lnTo>
                    <a:pt x="134" y="36"/>
                  </a:lnTo>
                  <a:lnTo>
                    <a:pt x="134" y="36"/>
                  </a:lnTo>
                  <a:lnTo>
                    <a:pt x="143" y="36"/>
                  </a:lnTo>
                  <a:lnTo>
                    <a:pt x="151" y="36"/>
                  </a:lnTo>
                  <a:lnTo>
                    <a:pt x="151" y="36"/>
                  </a:lnTo>
                  <a:lnTo>
                    <a:pt x="160" y="36"/>
                  </a:lnTo>
                  <a:lnTo>
                    <a:pt x="167" y="34"/>
                  </a:lnTo>
                  <a:lnTo>
                    <a:pt x="174" y="29"/>
                  </a:lnTo>
                  <a:lnTo>
                    <a:pt x="176" y="27"/>
                  </a:lnTo>
                  <a:lnTo>
                    <a:pt x="178" y="21"/>
                  </a:lnTo>
                  <a:lnTo>
                    <a:pt x="178" y="21"/>
                  </a:lnTo>
                  <a:lnTo>
                    <a:pt x="176" y="18"/>
                  </a:lnTo>
                  <a:lnTo>
                    <a:pt x="174" y="16"/>
                  </a:lnTo>
                  <a:lnTo>
                    <a:pt x="174" y="16"/>
                  </a:lnTo>
                  <a:lnTo>
                    <a:pt x="171" y="18"/>
                  </a:lnTo>
                  <a:lnTo>
                    <a:pt x="165" y="19"/>
                  </a:lnTo>
                  <a:lnTo>
                    <a:pt x="165" y="19"/>
                  </a:lnTo>
                  <a:lnTo>
                    <a:pt x="160" y="23"/>
                  </a:lnTo>
                  <a:lnTo>
                    <a:pt x="154" y="25"/>
                  </a:lnTo>
                  <a:lnTo>
                    <a:pt x="154" y="25"/>
                  </a:lnTo>
                  <a:lnTo>
                    <a:pt x="143" y="25"/>
                  </a:lnTo>
                  <a:lnTo>
                    <a:pt x="134" y="23"/>
                  </a:lnTo>
                  <a:lnTo>
                    <a:pt x="134" y="23"/>
                  </a:lnTo>
                  <a:lnTo>
                    <a:pt x="123" y="23"/>
                  </a:lnTo>
                  <a:lnTo>
                    <a:pt x="123" y="23"/>
                  </a:lnTo>
                  <a:lnTo>
                    <a:pt x="120" y="19"/>
                  </a:lnTo>
                  <a:lnTo>
                    <a:pt x="116" y="18"/>
                  </a:lnTo>
                  <a:lnTo>
                    <a:pt x="114" y="18"/>
                  </a:lnTo>
                  <a:lnTo>
                    <a:pt x="114" y="18"/>
                  </a:lnTo>
                  <a:lnTo>
                    <a:pt x="109" y="19"/>
                  </a:lnTo>
                  <a:lnTo>
                    <a:pt x="104" y="21"/>
                  </a:lnTo>
                  <a:lnTo>
                    <a:pt x="100" y="27"/>
                  </a:lnTo>
                  <a:lnTo>
                    <a:pt x="98" y="32"/>
                  </a:lnTo>
                  <a:lnTo>
                    <a:pt x="98" y="32"/>
                  </a:lnTo>
                  <a:lnTo>
                    <a:pt x="98" y="38"/>
                  </a:lnTo>
                  <a:lnTo>
                    <a:pt x="100" y="41"/>
                  </a:lnTo>
                  <a:lnTo>
                    <a:pt x="100" y="47"/>
                  </a:lnTo>
                  <a:lnTo>
                    <a:pt x="98" y="52"/>
                  </a:lnTo>
                  <a:lnTo>
                    <a:pt x="98" y="52"/>
                  </a:lnTo>
                  <a:lnTo>
                    <a:pt x="95" y="57"/>
                  </a:lnTo>
                  <a:lnTo>
                    <a:pt x="93" y="65"/>
                  </a:lnTo>
                  <a:lnTo>
                    <a:pt x="93" y="65"/>
                  </a:lnTo>
                  <a:lnTo>
                    <a:pt x="95" y="72"/>
                  </a:lnTo>
                  <a:lnTo>
                    <a:pt x="95" y="77"/>
                  </a:lnTo>
                  <a:lnTo>
                    <a:pt x="95" y="77"/>
                  </a:lnTo>
                  <a:lnTo>
                    <a:pt x="91" y="88"/>
                  </a:lnTo>
                  <a:lnTo>
                    <a:pt x="89" y="92"/>
                  </a:lnTo>
                  <a:lnTo>
                    <a:pt x="91" y="97"/>
                  </a:lnTo>
                  <a:lnTo>
                    <a:pt x="91" y="97"/>
                  </a:lnTo>
                  <a:lnTo>
                    <a:pt x="91" y="103"/>
                  </a:lnTo>
                  <a:lnTo>
                    <a:pt x="91" y="108"/>
                  </a:lnTo>
                  <a:lnTo>
                    <a:pt x="91" y="108"/>
                  </a:lnTo>
                  <a:lnTo>
                    <a:pt x="91" y="123"/>
                  </a:lnTo>
                  <a:lnTo>
                    <a:pt x="93" y="132"/>
                  </a:lnTo>
                  <a:lnTo>
                    <a:pt x="95" y="139"/>
                  </a:lnTo>
                  <a:lnTo>
                    <a:pt x="95" y="139"/>
                  </a:lnTo>
                  <a:lnTo>
                    <a:pt x="98" y="141"/>
                  </a:lnTo>
                  <a:lnTo>
                    <a:pt x="102" y="141"/>
                  </a:lnTo>
                  <a:lnTo>
                    <a:pt x="105" y="141"/>
                  </a:lnTo>
                  <a:lnTo>
                    <a:pt x="107" y="137"/>
                  </a:lnTo>
                  <a:lnTo>
                    <a:pt x="114" y="130"/>
                  </a:lnTo>
                  <a:lnTo>
                    <a:pt x="116" y="123"/>
                  </a:lnTo>
                  <a:lnTo>
                    <a:pt x="116" y="123"/>
                  </a:lnTo>
                  <a:lnTo>
                    <a:pt x="114" y="115"/>
                  </a:lnTo>
                  <a:lnTo>
                    <a:pt x="114" y="110"/>
                  </a:lnTo>
                  <a:lnTo>
                    <a:pt x="114" y="106"/>
                  </a:lnTo>
                  <a:lnTo>
                    <a:pt x="114" y="106"/>
                  </a:lnTo>
                  <a:lnTo>
                    <a:pt x="116" y="103"/>
                  </a:lnTo>
                  <a:lnTo>
                    <a:pt x="118" y="101"/>
                  </a:lnTo>
                  <a:lnTo>
                    <a:pt x="122" y="101"/>
                  </a:lnTo>
                  <a:lnTo>
                    <a:pt x="123" y="103"/>
                  </a:lnTo>
                  <a:lnTo>
                    <a:pt x="123" y="103"/>
                  </a:lnTo>
                  <a:lnTo>
                    <a:pt x="125" y="106"/>
                  </a:lnTo>
                  <a:lnTo>
                    <a:pt x="127" y="110"/>
                  </a:lnTo>
                  <a:lnTo>
                    <a:pt x="129" y="115"/>
                  </a:lnTo>
                  <a:lnTo>
                    <a:pt x="131" y="119"/>
                  </a:lnTo>
                  <a:lnTo>
                    <a:pt x="131" y="119"/>
                  </a:lnTo>
                  <a:lnTo>
                    <a:pt x="133" y="123"/>
                  </a:lnTo>
                  <a:lnTo>
                    <a:pt x="134" y="123"/>
                  </a:lnTo>
                  <a:lnTo>
                    <a:pt x="136" y="124"/>
                  </a:lnTo>
                  <a:lnTo>
                    <a:pt x="136" y="124"/>
                  </a:lnTo>
                  <a:lnTo>
                    <a:pt x="138" y="123"/>
                  </a:lnTo>
                  <a:lnTo>
                    <a:pt x="138" y="119"/>
                  </a:lnTo>
                  <a:lnTo>
                    <a:pt x="138" y="119"/>
                  </a:lnTo>
                  <a:lnTo>
                    <a:pt x="145" y="115"/>
                  </a:lnTo>
                  <a:lnTo>
                    <a:pt x="147" y="114"/>
                  </a:lnTo>
                  <a:lnTo>
                    <a:pt x="149" y="112"/>
                  </a:lnTo>
                  <a:lnTo>
                    <a:pt x="149" y="112"/>
                  </a:lnTo>
                  <a:lnTo>
                    <a:pt x="149" y="108"/>
                  </a:lnTo>
                  <a:lnTo>
                    <a:pt x="147" y="105"/>
                  </a:lnTo>
                  <a:lnTo>
                    <a:pt x="142" y="99"/>
                  </a:lnTo>
                  <a:lnTo>
                    <a:pt x="142" y="99"/>
                  </a:lnTo>
                  <a:lnTo>
                    <a:pt x="134" y="94"/>
                  </a:lnTo>
                  <a:lnTo>
                    <a:pt x="131" y="92"/>
                  </a:lnTo>
                  <a:lnTo>
                    <a:pt x="129" y="88"/>
                  </a:lnTo>
                  <a:lnTo>
                    <a:pt x="129" y="88"/>
                  </a:lnTo>
                  <a:lnTo>
                    <a:pt x="127" y="85"/>
                  </a:lnTo>
                  <a:lnTo>
                    <a:pt x="127" y="81"/>
                  </a:lnTo>
                  <a:lnTo>
                    <a:pt x="129" y="76"/>
                  </a:lnTo>
                  <a:lnTo>
                    <a:pt x="131" y="72"/>
                  </a:lnTo>
                  <a:lnTo>
                    <a:pt x="131" y="72"/>
                  </a:lnTo>
                  <a:lnTo>
                    <a:pt x="134" y="70"/>
                  </a:lnTo>
                  <a:lnTo>
                    <a:pt x="140" y="70"/>
                  </a:lnTo>
                  <a:lnTo>
                    <a:pt x="143" y="70"/>
                  </a:lnTo>
                  <a:lnTo>
                    <a:pt x="147" y="68"/>
                  </a:lnTo>
                  <a:lnTo>
                    <a:pt x="147" y="68"/>
                  </a:lnTo>
                  <a:close/>
                  <a:moveTo>
                    <a:pt x="156" y="242"/>
                  </a:moveTo>
                  <a:lnTo>
                    <a:pt x="156" y="242"/>
                  </a:lnTo>
                  <a:lnTo>
                    <a:pt x="161" y="240"/>
                  </a:lnTo>
                  <a:lnTo>
                    <a:pt x="165" y="238"/>
                  </a:lnTo>
                  <a:lnTo>
                    <a:pt x="174" y="233"/>
                  </a:lnTo>
                  <a:lnTo>
                    <a:pt x="174" y="233"/>
                  </a:lnTo>
                  <a:lnTo>
                    <a:pt x="180" y="229"/>
                  </a:lnTo>
                  <a:lnTo>
                    <a:pt x="183" y="226"/>
                  </a:lnTo>
                  <a:lnTo>
                    <a:pt x="190" y="219"/>
                  </a:lnTo>
                  <a:lnTo>
                    <a:pt x="190" y="219"/>
                  </a:lnTo>
                  <a:lnTo>
                    <a:pt x="200" y="215"/>
                  </a:lnTo>
                  <a:lnTo>
                    <a:pt x="205" y="211"/>
                  </a:lnTo>
                  <a:lnTo>
                    <a:pt x="209" y="208"/>
                  </a:lnTo>
                  <a:lnTo>
                    <a:pt x="209" y="208"/>
                  </a:lnTo>
                  <a:lnTo>
                    <a:pt x="209" y="206"/>
                  </a:lnTo>
                  <a:lnTo>
                    <a:pt x="207" y="204"/>
                  </a:lnTo>
                  <a:lnTo>
                    <a:pt x="207" y="204"/>
                  </a:lnTo>
                  <a:lnTo>
                    <a:pt x="201" y="204"/>
                  </a:lnTo>
                  <a:lnTo>
                    <a:pt x="198" y="206"/>
                  </a:lnTo>
                  <a:lnTo>
                    <a:pt x="198" y="206"/>
                  </a:lnTo>
                  <a:lnTo>
                    <a:pt x="194" y="208"/>
                  </a:lnTo>
                  <a:lnTo>
                    <a:pt x="190" y="209"/>
                  </a:lnTo>
                  <a:lnTo>
                    <a:pt x="190" y="209"/>
                  </a:lnTo>
                  <a:lnTo>
                    <a:pt x="185" y="209"/>
                  </a:lnTo>
                  <a:lnTo>
                    <a:pt x="185" y="209"/>
                  </a:lnTo>
                  <a:lnTo>
                    <a:pt x="181" y="209"/>
                  </a:lnTo>
                  <a:lnTo>
                    <a:pt x="180" y="211"/>
                  </a:lnTo>
                  <a:lnTo>
                    <a:pt x="180" y="213"/>
                  </a:lnTo>
                  <a:lnTo>
                    <a:pt x="178" y="215"/>
                  </a:lnTo>
                  <a:lnTo>
                    <a:pt x="178" y="215"/>
                  </a:lnTo>
                  <a:lnTo>
                    <a:pt x="174" y="217"/>
                  </a:lnTo>
                  <a:lnTo>
                    <a:pt x="171" y="217"/>
                  </a:lnTo>
                  <a:lnTo>
                    <a:pt x="171" y="217"/>
                  </a:lnTo>
                  <a:lnTo>
                    <a:pt x="167" y="219"/>
                  </a:lnTo>
                  <a:lnTo>
                    <a:pt x="165" y="220"/>
                  </a:lnTo>
                  <a:lnTo>
                    <a:pt x="165" y="220"/>
                  </a:lnTo>
                  <a:lnTo>
                    <a:pt x="154" y="231"/>
                  </a:lnTo>
                  <a:lnTo>
                    <a:pt x="154" y="231"/>
                  </a:lnTo>
                  <a:lnTo>
                    <a:pt x="151" y="235"/>
                  </a:lnTo>
                  <a:lnTo>
                    <a:pt x="149" y="238"/>
                  </a:lnTo>
                  <a:lnTo>
                    <a:pt x="151" y="240"/>
                  </a:lnTo>
                  <a:lnTo>
                    <a:pt x="156" y="242"/>
                  </a:lnTo>
                  <a:lnTo>
                    <a:pt x="156" y="242"/>
                  </a:lnTo>
                  <a:close/>
                </a:path>
              </a:pathLst>
            </a:custGeom>
            <a:solidFill>
              <a:srgbClr val="7030A0"/>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17" name="Freeform 9"/>
            <p:cNvSpPr>
              <a:spLocks noEditPoints="1"/>
            </p:cNvSpPr>
            <p:nvPr/>
          </p:nvSpPr>
          <p:spPr bwMode="auto">
            <a:xfrm>
              <a:off x="250825" y="1412875"/>
              <a:ext cx="3741738" cy="2843213"/>
            </a:xfrm>
            <a:custGeom>
              <a:avLst/>
              <a:gdLst>
                <a:gd name="T0" fmla="*/ 1408 w 2357"/>
                <a:gd name="T1" fmla="*/ 487 h 1791"/>
                <a:gd name="T2" fmla="*/ 1207 w 2357"/>
                <a:gd name="T3" fmla="*/ 268 h 1791"/>
                <a:gd name="T4" fmla="*/ 1005 w 2357"/>
                <a:gd name="T5" fmla="*/ 246 h 1791"/>
                <a:gd name="T6" fmla="*/ 1095 w 2357"/>
                <a:gd name="T7" fmla="*/ 469 h 1791"/>
                <a:gd name="T8" fmla="*/ 1050 w 2357"/>
                <a:gd name="T9" fmla="*/ 391 h 1791"/>
                <a:gd name="T10" fmla="*/ 786 w 2357"/>
                <a:gd name="T11" fmla="*/ 313 h 1791"/>
                <a:gd name="T12" fmla="*/ 773 w 2357"/>
                <a:gd name="T13" fmla="*/ 223 h 1791"/>
                <a:gd name="T14" fmla="*/ 829 w 2357"/>
                <a:gd name="T15" fmla="*/ 273 h 1791"/>
                <a:gd name="T16" fmla="*/ 891 w 2357"/>
                <a:gd name="T17" fmla="*/ 255 h 1791"/>
                <a:gd name="T18" fmla="*/ 923 w 2357"/>
                <a:gd name="T19" fmla="*/ 353 h 1791"/>
                <a:gd name="T20" fmla="*/ 755 w 2357"/>
                <a:gd name="T21" fmla="*/ 364 h 1791"/>
                <a:gd name="T22" fmla="*/ 901 w 2357"/>
                <a:gd name="T23" fmla="*/ 447 h 1791"/>
                <a:gd name="T24" fmla="*/ 865 w 2357"/>
                <a:gd name="T25" fmla="*/ 221 h 1791"/>
                <a:gd name="T26" fmla="*/ 1531 w 2357"/>
                <a:gd name="T27" fmla="*/ 483 h 1791"/>
                <a:gd name="T28" fmla="*/ 1249 w 2357"/>
                <a:gd name="T29" fmla="*/ 380 h 1791"/>
                <a:gd name="T30" fmla="*/ 1435 w 2357"/>
                <a:gd name="T31" fmla="*/ 539 h 1791"/>
                <a:gd name="T32" fmla="*/ 1560 w 2357"/>
                <a:gd name="T33" fmla="*/ 592 h 1791"/>
                <a:gd name="T34" fmla="*/ 1146 w 2357"/>
                <a:gd name="T35" fmla="*/ 166 h 1791"/>
                <a:gd name="T36" fmla="*/ 1215 w 2357"/>
                <a:gd name="T37" fmla="*/ 208 h 1791"/>
                <a:gd name="T38" fmla="*/ 1392 w 2357"/>
                <a:gd name="T39" fmla="*/ 192 h 1791"/>
                <a:gd name="T40" fmla="*/ 1604 w 2357"/>
                <a:gd name="T41" fmla="*/ 67 h 1791"/>
                <a:gd name="T42" fmla="*/ 1381 w 2357"/>
                <a:gd name="T43" fmla="*/ 38 h 1791"/>
                <a:gd name="T44" fmla="*/ 1229 w 2357"/>
                <a:gd name="T45" fmla="*/ 71 h 1791"/>
                <a:gd name="T46" fmla="*/ 1274 w 2357"/>
                <a:gd name="T47" fmla="*/ 98 h 1791"/>
                <a:gd name="T48" fmla="*/ 1229 w 2357"/>
                <a:gd name="T49" fmla="*/ 128 h 1791"/>
                <a:gd name="T50" fmla="*/ 1307 w 2357"/>
                <a:gd name="T51" fmla="*/ 603 h 1791"/>
                <a:gd name="T52" fmla="*/ 1694 w 2357"/>
                <a:gd name="T53" fmla="*/ 910 h 1791"/>
                <a:gd name="T54" fmla="*/ 1419 w 2357"/>
                <a:gd name="T55" fmla="*/ 1596 h 1791"/>
                <a:gd name="T56" fmla="*/ 1394 w 2357"/>
                <a:gd name="T57" fmla="*/ 1552 h 1791"/>
                <a:gd name="T58" fmla="*/ 2246 w 2357"/>
                <a:gd name="T59" fmla="*/ 333 h 1791"/>
                <a:gd name="T60" fmla="*/ 2252 w 2357"/>
                <a:gd name="T61" fmla="*/ 195 h 1791"/>
                <a:gd name="T62" fmla="*/ 2232 w 2357"/>
                <a:gd name="T63" fmla="*/ 89 h 1791"/>
                <a:gd name="T64" fmla="*/ 2215 w 2357"/>
                <a:gd name="T65" fmla="*/ 36 h 1791"/>
                <a:gd name="T66" fmla="*/ 1949 w 2357"/>
                <a:gd name="T67" fmla="*/ 25 h 1791"/>
                <a:gd name="T68" fmla="*/ 1776 w 2357"/>
                <a:gd name="T69" fmla="*/ 81 h 1791"/>
                <a:gd name="T70" fmla="*/ 1528 w 2357"/>
                <a:gd name="T71" fmla="*/ 125 h 1791"/>
                <a:gd name="T72" fmla="*/ 1484 w 2357"/>
                <a:gd name="T73" fmla="*/ 246 h 1791"/>
                <a:gd name="T74" fmla="*/ 1718 w 2357"/>
                <a:gd name="T75" fmla="*/ 431 h 1791"/>
                <a:gd name="T76" fmla="*/ 1758 w 2357"/>
                <a:gd name="T77" fmla="*/ 577 h 1791"/>
                <a:gd name="T78" fmla="*/ 1924 w 2357"/>
                <a:gd name="T79" fmla="*/ 610 h 1791"/>
                <a:gd name="T80" fmla="*/ 1272 w 2357"/>
                <a:gd name="T81" fmla="*/ 1717 h 1791"/>
                <a:gd name="T82" fmla="*/ 1106 w 2357"/>
                <a:gd name="T83" fmla="*/ 1598 h 1791"/>
                <a:gd name="T84" fmla="*/ 1330 w 2357"/>
                <a:gd name="T85" fmla="*/ 1451 h 1791"/>
                <a:gd name="T86" fmla="*/ 1511 w 2357"/>
                <a:gd name="T87" fmla="*/ 1073 h 1791"/>
                <a:gd name="T88" fmla="*/ 1569 w 2357"/>
                <a:gd name="T89" fmla="*/ 966 h 1791"/>
                <a:gd name="T90" fmla="*/ 1642 w 2357"/>
                <a:gd name="T91" fmla="*/ 869 h 1791"/>
                <a:gd name="T92" fmla="*/ 1423 w 2357"/>
                <a:gd name="T93" fmla="*/ 626 h 1791"/>
                <a:gd name="T94" fmla="*/ 1316 w 2357"/>
                <a:gd name="T95" fmla="*/ 887 h 1791"/>
                <a:gd name="T96" fmla="*/ 1182 w 2357"/>
                <a:gd name="T97" fmla="*/ 565 h 1791"/>
                <a:gd name="T98" fmla="*/ 1267 w 2357"/>
                <a:gd name="T99" fmla="*/ 465 h 1791"/>
                <a:gd name="T100" fmla="*/ 1164 w 2357"/>
                <a:gd name="T101" fmla="*/ 414 h 1791"/>
                <a:gd name="T102" fmla="*/ 1097 w 2357"/>
                <a:gd name="T103" fmla="*/ 385 h 1791"/>
                <a:gd name="T104" fmla="*/ 1010 w 2357"/>
                <a:gd name="T105" fmla="*/ 496 h 1791"/>
                <a:gd name="T106" fmla="*/ 811 w 2357"/>
                <a:gd name="T107" fmla="*/ 476 h 1791"/>
                <a:gd name="T108" fmla="*/ 552 w 2357"/>
                <a:gd name="T109" fmla="*/ 458 h 1791"/>
                <a:gd name="T110" fmla="*/ 65 w 2357"/>
                <a:gd name="T111" fmla="*/ 445 h 1791"/>
                <a:gd name="T112" fmla="*/ 67 w 2357"/>
                <a:gd name="T113" fmla="*/ 572 h 1791"/>
                <a:gd name="T114" fmla="*/ 87 w 2357"/>
                <a:gd name="T115" fmla="*/ 720 h 1791"/>
                <a:gd name="T116" fmla="*/ 217 w 2357"/>
                <a:gd name="T117" fmla="*/ 697 h 1791"/>
                <a:gd name="T118" fmla="*/ 469 w 2357"/>
                <a:gd name="T119" fmla="*/ 733 h 1791"/>
                <a:gd name="T120" fmla="*/ 650 w 2357"/>
                <a:gd name="T121" fmla="*/ 977 h 1791"/>
                <a:gd name="T122" fmla="*/ 880 w 2357"/>
                <a:gd name="T123" fmla="*/ 1489 h 1791"/>
                <a:gd name="T124" fmla="*/ 1122 w 2357"/>
                <a:gd name="T125" fmla="*/ 1647 h 17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357" h="1791">
                  <a:moveTo>
                    <a:pt x="1086" y="284"/>
                  </a:moveTo>
                  <a:lnTo>
                    <a:pt x="1086" y="284"/>
                  </a:lnTo>
                  <a:lnTo>
                    <a:pt x="1086" y="279"/>
                  </a:lnTo>
                  <a:lnTo>
                    <a:pt x="1088" y="275"/>
                  </a:lnTo>
                  <a:lnTo>
                    <a:pt x="1093" y="268"/>
                  </a:lnTo>
                  <a:lnTo>
                    <a:pt x="1093" y="268"/>
                  </a:lnTo>
                  <a:lnTo>
                    <a:pt x="1102" y="261"/>
                  </a:lnTo>
                  <a:lnTo>
                    <a:pt x="1102" y="261"/>
                  </a:lnTo>
                  <a:lnTo>
                    <a:pt x="1111" y="259"/>
                  </a:lnTo>
                  <a:lnTo>
                    <a:pt x="1111" y="259"/>
                  </a:lnTo>
                  <a:lnTo>
                    <a:pt x="1115" y="261"/>
                  </a:lnTo>
                  <a:lnTo>
                    <a:pt x="1119" y="262"/>
                  </a:lnTo>
                  <a:lnTo>
                    <a:pt x="1124" y="268"/>
                  </a:lnTo>
                  <a:lnTo>
                    <a:pt x="1128" y="275"/>
                  </a:lnTo>
                  <a:lnTo>
                    <a:pt x="1128" y="282"/>
                  </a:lnTo>
                  <a:lnTo>
                    <a:pt x="1128" y="282"/>
                  </a:lnTo>
                  <a:lnTo>
                    <a:pt x="1126" y="290"/>
                  </a:lnTo>
                  <a:lnTo>
                    <a:pt x="1122" y="291"/>
                  </a:lnTo>
                  <a:lnTo>
                    <a:pt x="1117" y="293"/>
                  </a:lnTo>
                  <a:lnTo>
                    <a:pt x="1110" y="293"/>
                  </a:lnTo>
                  <a:lnTo>
                    <a:pt x="1110" y="293"/>
                  </a:lnTo>
                  <a:lnTo>
                    <a:pt x="1097" y="291"/>
                  </a:lnTo>
                  <a:lnTo>
                    <a:pt x="1090" y="290"/>
                  </a:lnTo>
                  <a:lnTo>
                    <a:pt x="1088" y="286"/>
                  </a:lnTo>
                  <a:lnTo>
                    <a:pt x="1086" y="284"/>
                  </a:lnTo>
                  <a:lnTo>
                    <a:pt x="1086" y="284"/>
                  </a:lnTo>
                  <a:close/>
                  <a:moveTo>
                    <a:pt x="1122" y="214"/>
                  </a:moveTo>
                  <a:lnTo>
                    <a:pt x="1122" y="214"/>
                  </a:lnTo>
                  <a:lnTo>
                    <a:pt x="1131" y="214"/>
                  </a:lnTo>
                  <a:lnTo>
                    <a:pt x="1137" y="210"/>
                  </a:lnTo>
                  <a:lnTo>
                    <a:pt x="1140" y="208"/>
                  </a:lnTo>
                  <a:lnTo>
                    <a:pt x="1142" y="204"/>
                  </a:lnTo>
                  <a:lnTo>
                    <a:pt x="1140" y="201"/>
                  </a:lnTo>
                  <a:lnTo>
                    <a:pt x="1137" y="197"/>
                  </a:lnTo>
                  <a:lnTo>
                    <a:pt x="1131" y="197"/>
                  </a:lnTo>
                  <a:lnTo>
                    <a:pt x="1122" y="197"/>
                  </a:lnTo>
                  <a:lnTo>
                    <a:pt x="1122" y="197"/>
                  </a:lnTo>
                  <a:lnTo>
                    <a:pt x="1115" y="201"/>
                  </a:lnTo>
                  <a:lnTo>
                    <a:pt x="1106" y="204"/>
                  </a:lnTo>
                  <a:lnTo>
                    <a:pt x="1100" y="204"/>
                  </a:lnTo>
                  <a:lnTo>
                    <a:pt x="1100" y="204"/>
                  </a:lnTo>
                  <a:lnTo>
                    <a:pt x="1099" y="203"/>
                  </a:lnTo>
                  <a:lnTo>
                    <a:pt x="1095" y="203"/>
                  </a:lnTo>
                  <a:lnTo>
                    <a:pt x="1091" y="208"/>
                  </a:lnTo>
                  <a:lnTo>
                    <a:pt x="1091" y="208"/>
                  </a:lnTo>
                  <a:lnTo>
                    <a:pt x="1095" y="208"/>
                  </a:lnTo>
                  <a:lnTo>
                    <a:pt x="1097" y="208"/>
                  </a:lnTo>
                  <a:lnTo>
                    <a:pt x="1099" y="206"/>
                  </a:lnTo>
                  <a:lnTo>
                    <a:pt x="1100" y="206"/>
                  </a:lnTo>
                  <a:lnTo>
                    <a:pt x="1100" y="206"/>
                  </a:lnTo>
                  <a:lnTo>
                    <a:pt x="1111" y="210"/>
                  </a:lnTo>
                  <a:lnTo>
                    <a:pt x="1117" y="212"/>
                  </a:lnTo>
                  <a:lnTo>
                    <a:pt x="1122" y="214"/>
                  </a:lnTo>
                  <a:lnTo>
                    <a:pt x="1122" y="214"/>
                  </a:lnTo>
                  <a:close/>
                  <a:moveTo>
                    <a:pt x="1403" y="481"/>
                  </a:moveTo>
                  <a:lnTo>
                    <a:pt x="1403" y="481"/>
                  </a:lnTo>
                  <a:lnTo>
                    <a:pt x="1401" y="481"/>
                  </a:lnTo>
                  <a:lnTo>
                    <a:pt x="1401" y="481"/>
                  </a:lnTo>
                  <a:lnTo>
                    <a:pt x="1397" y="483"/>
                  </a:lnTo>
                  <a:lnTo>
                    <a:pt x="1394" y="485"/>
                  </a:lnTo>
                  <a:lnTo>
                    <a:pt x="1392" y="487"/>
                  </a:lnTo>
                  <a:lnTo>
                    <a:pt x="1392" y="490"/>
                  </a:lnTo>
                  <a:lnTo>
                    <a:pt x="1392" y="499"/>
                  </a:lnTo>
                  <a:lnTo>
                    <a:pt x="1396" y="501"/>
                  </a:lnTo>
                  <a:lnTo>
                    <a:pt x="1397" y="505"/>
                  </a:lnTo>
                  <a:lnTo>
                    <a:pt x="1397" y="505"/>
                  </a:lnTo>
                  <a:lnTo>
                    <a:pt x="1403" y="505"/>
                  </a:lnTo>
                  <a:lnTo>
                    <a:pt x="1406" y="503"/>
                  </a:lnTo>
                  <a:lnTo>
                    <a:pt x="1408" y="499"/>
                  </a:lnTo>
                  <a:lnTo>
                    <a:pt x="1410" y="496"/>
                  </a:lnTo>
                  <a:lnTo>
                    <a:pt x="1410" y="490"/>
                  </a:lnTo>
                  <a:lnTo>
                    <a:pt x="1408" y="487"/>
                  </a:lnTo>
                  <a:lnTo>
                    <a:pt x="1406" y="483"/>
                  </a:lnTo>
                  <a:lnTo>
                    <a:pt x="1403" y="481"/>
                  </a:lnTo>
                  <a:lnTo>
                    <a:pt x="1403" y="481"/>
                  </a:lnTo>
                  <a:close/>
                  <a:moveTo>
                    <a:pt x="1153" y="268"/>
                  </a:moveTo>
                  <a:lnTo>
                    <a:pt x="1153" y="268"/>
                  </a:lnTo>
                  <a:lnTo>
                    <a:pt x="1155" y="275"/>
                  </a:lnTo>
                  <a:lnTo>
                    <a:pt x="1157" y="282"/>
                  </a:lnTo>
                  <a:lnTo>
                    <a:pt x="1160" y="286"/>
                  </a:lnTo>
                  <a:lnTo>
                    <a:pt x="1166" y="290"/>
                  </a:lnTo>
                  <a:lnTo>
                    <a:pt x="1166" y="290"/>
                  </a:lnTo>
                  <a:lnTo>
                    <a:pt x="1173" y="291"/>
                  </a:lnTo>
                  <a:lnTo>
                    <a:pt x="1182" y="291"/>
                  </a:lnTo>
                  <a:lnTo>
                    <a:pt x="1182" y="291"/>
                  </a:lnTo>
                  <a:lnTo>
                    <a:pt x="1187" y="290"/>
                  </a:lnTo>
                  <a:lnTo>
                    <a:pt x="1191" y="290"/>
                  </a:lnTo>
                  <a:lnTo>
                    <a:pt x="1191" y="290"/>
                  </a:lnTo>
                  <a:lnTo>
                    <a:pt x="1196" y="293"/>
                  </a:lnTo>
                  <a:lnTo>
                    <a:pt x="1200" y="295"/>
                  </a:lnTo>
                  <a:lnTo>
                    <a:pt x="1200" y="295"/>
                  </a:lnTo>
                  <a:lnTo>
                    <a:pt x="1204" y="295"/>
                  </a:lnTo>
                  <a:lnTo>
                    <a:pt x="1205" y="295"/>
                  </a:lnTo>
                  <a:lnTo>
                    <a:pt x="1213" y="290"/>
                  </a:lnTo>
                  <a:lnTo>
                    <a:pt x="1224" y="280"/>
                  </a:lnTo>
                  <a:lnTo>
                    <a:pt x="1224" y="280"/>
                  </a:lnTo>
                  <a:lnTo>
                    <a:pt x="1229" y="277"/>
                  </a:lnTo>
                  <a:lnTo>
                    <a:pt x="1236" y="277"/>
                  </a:lnTo>
                  <a:lnTo>
                    <a:pt x="1242" y="279"/>
                  </a:lnTo>
                  <a:lnTo>
                    <a:pt x="1247" y="282"/>
                  </a:lnTo>
                  <a:lnTo>
                    <a:pt x="1247" y="282"/>
                  </a:lnTo>
                  <a:lnTo>
                    <a:pt x="1254" y="288"/>
                  </a:lnTo>
                  <a:lnTo>
                    <a:pt x="1260" y="291"/>
                  </a:lnTo>
                  <a:lnTo>
                    <a:pt x="1265" y="291"/>
                  </a:lnTo>
                  <a:lnTo>
                    <a:pt x="1274" y="290"/>
                  </a:lnTo>
                  <a:lnTo>
                    <a:pt x="1274" y="290"/>
                  </a:lnTo>
                  <a:lnTo>
                    <a:pt x="1280" y="286"/>
                  </a:lnTo>
                  <a:lnTo>
                    <a:pt x="1283" y="284"/>
                  </a:lnTo>
                  <a:lnTo>
                    <a:pt x="1287" y="284"/>
                  </a:lnTo>
                  <a:lnTo>
                    <a:pt x="1287" y="284"/>
                  </a:lnTo>
                  <a:lnTo>
                    <a:pt x="1292" y="288"/>
                  </a:lnTo>
                  <a:lnTo>
                    <a:pt x="1298" y="291"/>
                  </a:lnTo>
                  <a:lnTo>
                    <a:pt x="1298" y="291"/>
                  </a:lnTo>
                  <a:lnTo>
                    <a:pt x="1307" y="293"/>
                  </a:lnTo>
                  <a:lnTo>
                    <a:pt x="1320" y="291"/>
                  </a:lnTo>
                  <a:lnTo>
                    <a:pt x="1330" y="288"/>
                  </a:lnTo>
                  <a:lnTo>
                    <a:pt x="1334" y="286"/>
                  </a:lnTo>
                  <a:lnTo>
                    <a:pt x="1336" y="282"/>
                  </a:lnTo>
                  <a:lnTo>
                    <a:pt x="1336" y="282"/>
                  </a:lnTo>
                  <a:lnTo>
                    <a:pt x="1338" y="273"/>
                  </a:lnTo>
                  <a:lnTo>
                    <a:pt x="1336" y="268"/>
                  </a:lnTo>
                  <a:lnTo>
                    <a:pt x="1330" y="262"/>
                  </a:lnTo>
                  <a:lnTo>
                    <a:pt x="1323" y="259"/>
                  </a:lnTo>
                  <a:lnTo>
                    <a:pt x="1323" y="259"/>
                  </a:lnTo>
                  <a:lnTo>
                    <a:pt x="1307" y="259"/>
                  </a:lnTo>
                  <a:lnTo>
                    <a:pt x="1307" y="259"/>
                  </a:lnTo>
                  <a:lnTo>
                    <a:pt x="1300" y="257"/>
                  </a:lnTo>
                  <a:lnTo>
                    <a:pt x="1292" y="255"/>
                  </a:lnTo>
                  <a:lnTo>
                    <a:pt x="1292" y="255"/>
                  </a:lnTo>
                  <a:lnTo>
                    <a:pt x="1287" y="255"/>
                  </a:lnTo>
                  <a:lnTo>
                    <a:pt x="1283" y="255"/>
                  </a:lnTo>
                  <a:lnTo>
                    <a:pt x="1276" y="257"/>
                  </a:lnTo>
                  <a:lnTo>
                    <a:pt x="1276" y="257"/>
                  </a:lnTo>
                  <a:lnTo>
                    <a:pt x="1271" y="259"/>
                  </a:lnTo>
                  <a:lnTo>
                    <a:pt x="1265" y="259"/>
                  </a:lnTo>
                  <a:lnTo>
                    <a:pt x="1253" y="257"/>
                  </a:lnTo>
                  <a:lnTo>
                    <a:pt x="1253" y="257"/>
                  </a:lnTo>
                  <a:lnTo>
                    <a:pt x="1247" y="257"/>
                  </a:lnTo>
                  <a:lnTo>
                    <a:pt x="1242" y="259"/>
                  </a:lnTo>
                  <a:lnTo>
                    <a:pt x="1231" y="264"/>
                  </a:lnTo>
                  <a:lnTo>
                    <a:pt x="1231" y="264"/>
                  </a:lnTo>
                  <a:lnTo>
                    <a:pt x="1224" y="266"/>
                  </a:lnTo>
                  <a:lnTo>
                    <a:pt x="1215" y="268"/>
                  </a:lnTo>
                  <a:lnTo>
                    <a:pt x="1207" y="268"/>
                  </a:lnTo>
                  <a:lnTo>
                    <a:pt x="1200" y="264"/>
                  </a:lnTo>
                  <a:lnTo>
                    <a:pt x="1200" y="264"/>
                  </a:lnTo>
                  <a:lnTo>
                    <a:pt x="1195" y="261"/>
                  </a:lnTo>
                  <a:lnTo>
                    <a:pt x="1195" y="261"/>
                  </a:lnTo>
                  <a:lnTo>
                    <a:pt x="1187" y="259"/>
                  </a:lnTo>
                  <a:lnTo>
                    <a:pt x="1187" y="259"/>
                  </a:lnTo>
                  <a:lnTo>
                    <a:pt x="1186" y="255"/>
                  </a:lnTo>
                  <a:lnTo>
                    <a:pt x="1184" y="252"/>
                  </a:lnTo>
                  <a:lnTo>
                    <a:pt x="1182" y="244"/>
                  </a:lnTo>
                  <a:lnTo>
                    <a:pt x="1182" y="244"/>
                  </a:lnTo>
                  <a:lnTo>
                    <a:pt x="1178" y="239"/>
                  </a:lnTo>
                  <a:lnTo>
                    <a:pt x="1175" y="237"/>
                  </a:lnTo>
                  <a:lnTo>
                    <a:pt x="1169" y="237"/>
                  </a:lnTo>
                  <a:lnTo>
                    <a:pt x="1164" y="235"/>
                  </a:lnTo>
                  <a:lnTo>
                    <a:pt x="1164" y="235"/>
                  </a:lnTo>
                  <a:lnTo>
                    <a:pt x="1158" y="230"/>
                  </a:lnTo>
                  <a:lnTo>
                    <a:pt x="1155" y="228"/>
                  </a:lnTo>
                  <a:lnTo>
                    <a:pt x="1151" y="228"/>
                  </a:lnTo>
                  <a:lnTo>
                    <a:pt x="1151" y="228"/>
                  </a:lnTo>
                  <a:lnTo>
                    <a:pt x="1146" y="228"/>
                  </a:lnTo>
                  <a:lnTo>
                    <a:pt x="1139" y="230"/>
                  </a:lnTo>
                  <a:lnTo>
                    <a:pt x="1139" y="230"/>
                  </a:lnTo>
                  <a:lnTo>
                    <a:pt x="1135" y="230"/>
                  </a:lnTo>
                  <a:lnTo>
                    <a:pt x="1133" y="228"/>
                  </a:lnTo>
                  <a:lnTo>
                    <a:pt x="1131" y="226"/>
                  </a:lnTo>
                  <a:lnTo>
                    <a:pt x="1129" y="223"/>
                  </a:lnTo>
                  <a:lnTo>
                    <a:pt x="1129" y="223"/>
                  </a:lnTo>
                  <a:lnTo>
                    <a:pt x="1122" y="221"/>
                  </a:lnTo>
                  <a:lnTo>
                    <a:pt x="1115" y="219"/>
                  </a:lnTo>
                  <a:lnTo>
                    <a:pt x="1106" y="221"/>
                  </a:lnTo>
                  <a:lnTo>
                    <a:pt x="1099" y="224"/>
                  </a:lnTo>
                  <a:lnTo>
                    <a:pt x="1099" y="224"/>
                  </a:lnTo>
                  <a:lnTo>
                    <a:pt x="1097" y="226"/>
                  </a:lnTo>
                  <a:lnTo>
                    <a:pt x="1097" y="226"/>
                  </a:lnTo>
                  <a:lnTo>
                    <a:pt x="1095" y="230"/>
                  </a:lnTo>
                  <a:lnTo>
                    <a:pt x="1097" y="232"/>
                  </a:lnTo>
                  <a:lnTo>
                    <a:pt x="1100" y="235"/>
                  </a:lnTo>
                  <a:lnTo>
                    <a:pt x="1106" y="237"/>
                  </a:lnTo>
                  <a:lnTo>
                    <a:pt x="1111" y="237"/>
                  </a:lnTo>
                  <a:lnTo>
                    <a:pt x="1111" y="237"/>
                  </a:lnTo>
                  <a:lnTo>
                    <a:pt x="1133" y="237"/>
                  </a:lnTo>
                  <a:lnTo>
                    <a:pt x="1144" y="241"/>
                  </a:lnTo>
                  <a:lnTo>
                    <a:pt x="1148" y="242"/>
                  </a:lnTo>
                  <a:lnTo>
                    <a:pt x="1151" y="246"/>
                  </a:lnTo>
                  <a:lnTo>
                    <a:pt x="1151" y="246"/>
                  </a:lnTo>
                  <a:lnTo>
                    <a:pt x="1153" y="250"/>
                  </a:lnTo>
                  <a:lnTo>
                    <a:pt x="1153" y="257"/>
                  </a:lnTo>
                  <a:lnTo>
                    <a:pt x="1153" y="268"/>
                  </a:lnTo>
                  <a:lnTo>
                    <a:pt x="1153" y="268"/>
                  </a:lnTo>
                  <a:close/>
                  <a:moveTo>
                    <a:pt x="1032" y="226"/>
                  </a:moveTo>
                  <a:lnTo>
                    <a:pt x="1032" y="226"/>
                  </a:lnTo>
                  <a:lnTo>
                    <a:pt x="1028" y="228"/>
                  </a:lnTo>
                  <a:lnTo>
                    <a:pt x="1026" y="232"/>
                  </a:lnTo>
                  <a:lnTo>
                    <a:pt x="1026" y="233"/>
                  </a:lnTo>
                  <a:lnTo>
                    <a:pt x="1026" y="237"/>
                  </a:lnTo>
                  <a:lnTo>
                    <a:pt x="1030" y="242"/>
                  </a:lnTo>
                  <a:lnTo>
                    <a:pt x="1030" y="250"/>
                  </a:lnTo>
                  <a:lnTo>
                    <a:pt x="1030" y="250"/>
                  </a:lnTo>
                  <a:lnTo>
                    <a:pt x="1030" y="253"/>
                  </a:lnTo>
                  <a:lnTo>
                    <a:pt x="1028" y="255"/>
                  </a:lnTo>
                  <a:lnTo>
                    <a:pt x="1026" y="253"/>
                  </a:lnTo>
                  <a:lnTo>
                    <a:pt x="1023" y="252"/>
                  </a:lnTo>
                  <a:lnTo>
                    <a:pt x="1015" y="239"/>
                  </a:lnTo>
                  <a:lnTo>
                    <a:pt x="1015" y="239"/>
                  </a:lnTo>
                  <a:lnTo>
                    <a:pt x="1014" y="237"/>
                  </a:lnTo>
                  <a:lnTo>
                    <a:pt x="1008" y="235"/>
                  </a:lnTo>
                  <a:lnTo>
                    <a:pt x="1005" y="235"/>
                  </a:lnTo>
                  <a:lnTo>
                    <a:pt x="1003" y="237"/>
                  </a:lnTo>
                  <a:lnTo>
                    <a:pt x="1003" y="237"/>
                  </a:lnTo>
                  <a:lnTo>
                    <a:pt x="1001" y="241"/>
                  </a:lnTo>
                  <a:lnTo>
                    <a:pt x="1003" y="242"/>
                  </a:lnTo>
                  <a:lnTo>
                    <a:pt x="1005" y="246"/>
                  </a:lnTo>
                  <a:lnTo>
                    <a:pt x="1010" y="250"/>
                  </a:lnTo>
                  <a:lnTo>
                    <a:pt x="1012" y="255"/>
                  </a:lnTo>
                  <a:lnTo>
                    <a:pt x="1012" y="255"/>
                  </a:lnTo>
                  <a:lnTo>
                    <a:pt x="1012" y="259"/>
                  </a:lnTo>
                  <a:lnTo>
                    <a:pt x="1008" y="261"/>
                  </a:lnTo>
                  <a:lnTo>
                    <a:pt x="1001" y="262"/>
                  </a:lnTo>
                  <a:lnTo>
                    <a:pt x="1001" y="262"/>
                  </a:lnTo>
                  <a:lnTo>
                    <a:pt x="996" y="262"/>
                  </a:lnTo>
                  <a:lnTo>
                    <a:pt x="992" y="266"/>
                  </a:lnTo>
                  <a:lnTo>
                    <a:pt x="990" y="268"/>
                  </a:lnTo>
                  <a:lnTo>
                    <a:pt x="992" y="273"/>
                  </a:lnTo>
                  <a:lnTo>
                    <a:pt x="992" y="273"/>
                  </a:lnTo>
                  <a:lnTo>
                    <a:pt x="996" y="275"/>
                  </a:lnTo>
                  <a:lnTo>
                    <a:pt x="997" y="275"/>
                  </a:lnTo>
                  <a:lnTo>
                    <a:pt x="1003" y="273"/>
                  </a:lnTo>
                  <a:lnTo>
                    <a:pt x="1012" y="270"/>
                  </a:lnTo>
                  <a:lnTo>
                    <a:pt x="1012" y="270"/>
                  </a:lnTo>
                  <a:lnTo>
                    <a:pt x="1019" y="266"/>
                  </a:lnTo>
                  <a:lnTo>
                    <a:pt x="1023" y="266"/>
                  </a:lnTo>
                  <a:lnTo>
                    <a:pt x="1026" y="266"/>
                  </a:lnTo>
                  <a:lnTo>
                    <a:pt x="1026" y="266"/>
                  </a:lnTo>
                  <a:lnTo>
                    <a:pt x="1028" y="268"/>
                  </a:lnTo>
                  <a:lnTo>
                    <a:pt x="1028" y="270"/>
                  </a:lnTo>
                  <a:lnTo>
                    <a:pt x="1026" y="273"/>
                  </a:lnTo>
                  <a:lnTo>
                    <a:pt x="1026" y="273"/>
                  </a:lnTo>
                  <a:lnTo>
                    <a:pt x="1026" y="277"/>
                  </a:lnTo>
                  <a:lnTo>
                    <a:pt x="1026" y="280"/>
                  </a:lnTo>
                  <a:lnTo>
                    <a:pt x="1030" y="284"/>
                  </a:lnTo>
                  <a:lnTo>
                    <a:pt x="1035" y="286"/>
                  </a:lnTo>
                  <a:lnTo>
                    <a:pt x="1035" y="286"/>
                  </a:lnTo>
                  <a:lnTo>
                    <a:pt x="1048" y="286"/>
                  </a:lnTo>
                  <a:lnTo>
                    <a:pt x="1061" y="284"/>
                  </a:lnTo>
                  <a:lnTo>
                    <a:pt x="1061" y="284"/>
                  </a:lnTo>
                  <a:lnTo>
                    <a:pt x="1066" y="282"/>
                  </a:lnTo>
                  <a:lnTo>
                    <a:pt x="1072" y="275"/>
                  </a:lnTo>
                  <a:lnTo>
                    <a:pt x="1072" y="275"/>
                  </a:lnTo>
                  <a:lnTo>
                    <a:pt x="1073" y="270"/>
                  </a:lnTo>
                  <a:lnTo>
                    <a:pt x="1072" y="266"/>
                  </a:lnTo>
                  <a:lnTo>
                    <a:pt x="1068" y="262"/>
                  </a:lnTo>
                  <a:lnTo>
                    <a:pt x="1066" y="257"/>
                  </a:lnTo>
                  <a:lnTo>
                    <a:pt x="1066" y="257"/>
                  </a:lnTo>
                  <a:lnTo>
                    <a:pt x="1064" y="253"/>
                  </a:lnTo>
                  <a:lnTo>
                    <a:pt x="1066" y="248"/>
                  </a:lnTo>
                  <a:lnTo>
                    <a:pt x="1066" y="242"/>
                  </a:lnTo>
                  <a:lnTo>
                    <a:pt x="1066" y="237"/>
                  </a:lnTo>
                  <a:lnTo>
                    <a:pt x="1066" y="237"/>
                  </a:lnTo>
                  <a:lnTo>
                    <a:pt x="1061" y="232"/>
                  </a:lnTo>
                  <a:lnTo>
                    <a:pt x="1052" y="226"/>
                  </a:lnTo>
                  <a:lnTo>
                    <a:pt x="1052" y="226"/>
                  </a:lnTo>
                  <a:lnTo>
                    <a:pt x="1044" y="224"/>
                  </a:lnTo>
                  <a:lnTo>
                    <a:pt x="1035" y="224"/>
                  </a:lnTo>
                  <a:lnTo>
                    <a:pt x="1035" y="224"/>
                  </a:lnTo>
                  <a:lnTo>
                    <a:pt x="1032" y="226"/>
                  </a:lnTo>
                  <a:lnTo>
                    <a:pt x="1032" y="226"/>
                  </a:lnTo>
                  <a:close/>
                  <a:moveTo>
                    <a:pt x="1061" y="434"/>
                  </a:moveTo>
                  <a:lnTo>
                    <a:pt x="1061" y="434"/>
                  </a:lnTo>
                  <a:lnTo>
                    <a:pt x="1055" y="432"/>
                  </a:lnTo>
                  <a:lnTo>
                    <a:pt x="1048" y="434"/>
                  </a:lnTo>
                  <a:lnTo>
                    <a:pt x="1044" y="438"/>
                  </a:lnTo>
                  <a:lnTo>
                    <a:pt x="1041" y="443"/>
                  </a:lnTo>
                  <a:lnTo>
                    <a:pt x="1041" y="443"/>
                  </a:lnTo>
                  <a:lnTo>
                    <a:pt x="1041" y="451"/>
                  </a:lnTo>
                  <a:lnTo>
                    <a:pt x="1044" y="458"/>
                  </a:lnTo>
                  <a:lnTo>
                    <a:pt x="1050" y="463"/>
                  </a:lnTo>
                  <a:lnTo>
                    <a:pt x="1057" y="469"/>
                  </a:lnTo>
                  <a:lnTo>
                    <a:pt x="1066" y="472"/>
                  </a:lnTo>
                  <a:lnTo>
                    <a:pt x="1075" y="474"/>
                  </a:lnTo>
                  <a:lnTo>
                    <a:pt x="1082" y="474"/>
                  </a:lnTo>
                  <a:lnTo>
                    <a:pt x="1090" y="472"/>
                  </a:lnTo>
                  <a:lnTo>
                    <a:pt x="1090" y="472"/>
                  </a:lnTo>
                  <a:lnTo>
                    <a:pt x="1093" y="470"/>
                  </a:lnTo>
                  <a:lnTo>
                    <a:pt x="1095" y="469"/>
                  </a:lnTo>
                  <a:lnTo>
                    <a:pt x="1097" y="461"/>
                  </a:lnTo>
                  <a:lnTo>
                    <a:pt x="1095" y="454"/>
                  </a:lnTo>
                  <a:lnTo>
                    <a:pt x="1095" y="447"/>
                  </a:lnTo>
                  <a:lnTo>
                    <a:pt x="1095" y="447"/>
                  </a:lnTo>
                  <a:lnTo>
                    <a:pt x="1090" y="443"/>
                  </a:lnTo>
                  <a:lnTo>
                    <a:pt x="1082" y="440"/>
                  </a:lnTo>
                  <a:lnTo>
                    <a:pt x="1068" y="434"/>
                  </a:lnTo>
                  <a:lnTo>
                    <a:pt x="1068" y="434"/>
                  </a:lnTo>
                  <a:lnTo>
                    <a:pt x="1061" y="434"/>
                  </a:lnTo>
                  <a:lnTo>
                    <a:pt x="1061" y="434"/>
                  </a:lnTo>
                  <a:close/>
                  <a:moveTo>
                    <a:pt x="1077" y="346"/>
                  </a:moveTo>
                  <a:lnTo>
                    <a:pt x="1077" y="346"/>
                  </a:lnTo>
                  <a:lnTo>
                    <a:pt x="1072" y="344"/>
                  </a:lnTo>
                  <a:lnTo>
                    <a:pt x="1064" y="340"/>
                  </a:lnTo>
                  <a:lnTo>
                    <a:pt x="1061" y="335"/>
                  </a:lnTo>
                  <a:lnTo>
                    <a:pt x="1061" y="333"/>
                  </a:lnTo>
                  <a:lnTo>
                    <a:pt x="1062" y="329"/>
                  </a:lnTo>
                  <a:lnTo>
                    <a:pt x="1062" y="329"/>
                  </a:lnTo>
                  <a:lnTo>
                    <a:pt x="1066" y="326"/>
                  </a:lnTo>
                  <a:lnTo>
                    <a:pt x="1072" y="324"/>
                  </a:lnTo>
                  <a:lnTo>
                    <a:pt x="1072" y="324"/>
                  </a:lnTo>
                  <a:lnTo>
                    <a:pt x="1073" y="320"/>
                  </a:lnTo>
                  <a:lnTo>
                    <a:pt x="1073" y="315"/>
                  </a:lnTo>
                  <a:lnTo>
                    <a:pt x="1072" y="311"/>
                  </a:lnTo>
                  <a:lnTo>
                    <a:pt x="1070" y="308"/>
                  </a:lnTo>
                  <a:lnTo>
                    <a:pt x="1070" y="308"/>
                  </a:lnTo>
                  <a:lnTo>
                    <a:pt x="1068" y="306"/>
                  </a:lnTo>
                  <a:lnTo>
                    <a:pt x="1064" y="304"/>
                  </a:lnTo>
                  <a:lnTo>
                    <a:pt x="1057" y="304"/>
                  </a:lnTo>
                  <a:lnTo>
                    <a:pt x="1057" y="304"/>
                  </a:lnTo>
                  <a:lnTo>
                    <a:pt x="1052" y="306"/>
                  </a:lnTo>
                  <a:lnTo>
                    <a:pt x="1048" y="308"/>
                  </a:lnTo>
                  <a:lnTo>
                    <a:pt x="1048" y="308"/>
                  </a:lnTo>
                  <a:lnTo>
                    <a:pt x="1039" y="313"/>
                  </a:lnTo>
                  <a:lnTo>
                    <a:pt x="1030" y="315"/>
                  </a:lnTo>
                  <a:lnTo>
                    <a:pt x="1030" y="315"/>
                  </a:lnTo>
                  <a:lnTo>
                    <a:pt x="1023" y="317"/>
                  </a:lnTo>
                  <a:lnTo>
                    <a:pt x="1017" y="320"/>
                  </a:lnTo>
                  <a:lnTo>
                    <a:pt x="1015" y="322"/>
                  </a:lnTo>
                  <a:lnTo>
                    <a:pt x="1015" y="324"/>
                  </a:lnTo>
                  <a:lnTo>
                    <a:pt x="1017" y="328"/>
                  </a:lnTo>
                  <a:lnTo>
                    <a:pt x="1021" y="331"/>
                  </a:lnTo>
                  <a:lnTo>
                    <a:pt x="1021" y="331"/>
                  </a:lnTo>
                  <a:lnTo>
                    <a:pt x="1024" y="335"/>
                  </a:lnTo>
                  <a:lnTo>
                    <a:pt x="1026" y="340"/>
                  </a:lnTo>
                  <a:lnTo>
                    <a:pt x="1026" y="342"/>
                  </a:lnTo>
                  <a:lnTo>
                    <a:pt x="1024" y="346"/>
                  </a:lnTo>
                  <a:lnTo>
                    <a:pt x="1023" y="346"/>
                  </a:lnTo>
                  <a:lnTo>
                    <a:pt x="1019" y="347"/>
                  </a:lnTo>
                  <a:lnTo>
                    <a:pt x="1019" y="347"/>
                  </a:lnTo>
                  <a:lnTo>
                    <a:pt x="1015" y="347"/>
                  </a:lnTo>
                  <a:lnTo>
                    <a:pt x="1010" y="346"/>
                  </a:lnTo>
                  <a:lnTo>
                    <a:pt x="1006" y="344"/>
                  </a:lnTo>
                  <a:lnTo>
                    <a:pt x="1003" y="342"/>
                  </a:lnTo>
                  <a:lnTo>
                    <a:pt x="1003" y="342"/>
                  </a:lnTo>
                  <a:lnTo>
                    <a:pt x="997" y="344"/>
                  </a:lnTo>
                  <a:lnTo>
                    <a:pt x="996" y="346"/>
                  </a:lnTo>
                  <a:lnTo>
                    <a:pt x="994" y="349"/>
                  </a:lnTo>
                  <a:lnTo>
                    <a:pt x="992" y="355"/>
                  </a:lnTo>
                  <a:lnTo>
                    <a:pt x="992" y="355"/>
                  </a:lnTo>
                  <a:lnTo>
                    <a:pt x="994" y="360"/>
                  </a:lnTo>
                  <a:lnTo>
                    <a:pt x="997" y="362"/>
                  </a:lnTo>
                  <a:lnTo>
                    <a:pt x="1008" y="362"/>
                  </a:lnTo>
                  <a:lnTo>
                    <a:pt x="1008" y="362"/>
                  </a:lnTo>
                  <a:lnTo>
                    <a:pt x="1015" y="364"/>
                  </a:lnTo>
                  <a:lnTo>
                    <a:pt x="1021" y="369"/>
                  </a:lnTo>
                  <a:lnTo>
                    <a:pt x="1030" y="380"/>
                  </a:lnTo>
                  <a:lnTo>
                    <a:pt x="1030" y="380"/>
                  </a:lnTo>
                  <a:lnTo>
                    <a:pt x="1039" y="387"/>
                  </a:lnTo>
                  <a:lnTo>
                    <a:pt x="1043" y="391"/>
                  </a:lnTo>
                  <a:lnTo>
                    <a:pt x="1050" y="391"/>
                  </a:lnTo>
                  <a:lnTo>
                    <a:pt x="1050" y="391"/>
                  </a:lnTo>
                  <a:lnTo>
                    <a:pt x="1055" y="389"/>
                  </a:lnTo>
                  <a:lnTo>
                    <a:pt x="1061" y="387"/>
                  </a:lnTo>
                  <a:lnTo>
                    <a:pt x="1072" y="384"/>
                  </a:lnTo>
                  <a:lnTo>
                    <a:pt x="1072" y="384"/>
                  </a:lnTo>
                  <a:lnTo>
                    <a:pt x="1077" y="382"/>
                  </a:lnTo>
                  <a:lnTo>
                    <a:pt x="1079" y="380"/>
                  </a:lnTo>
                  <a:lnTo>
                    <a:pt x="1084" y="373"/>
                  </a:lnTo>
                  <a:lnTo>
                    <a:pt x="1088" y="364"/>
                  </a:lnTo>
                  <a:lnTo>
                    <a:pt x="1090" y="355"/>
                  </a:lnTo>
                  <a:lnTo>
                    <a:pt x="1090" y="355"/>
                  </a:lnTo>
                  <a:lnTo>
                    <a:pt x="1088" y="349"/>
                  </a:lnTo>
                  <a:lnTo>
                    <a:pt x="1086" y="347"/>
                  </a:lnTo>
                  <a:lnTo>
                    <a:pt x="1077" y="346"/>
                  </a:lnTo>
                  <a:lnTo>
                    <a:pt x="1077" y="346"/>
                  </a:lnTo>
                  <a:close/>
                  <a:moveTo>
                    <a:pt x="1068" y="183"/>
                  </a:moveTo>
                  <a:lnTo>
                    <a:pt x="1068" y="183"/>
                  </a:lnTo>
                  <a:lnTo>
                    <a:pt x="1072" y="185"/>
                  </a:lnTo>
                  <a:lnTo>
                    <a:pt x="1072" y="186"/>
                  </a:lnTo>
                  <a:lnTo>
                    <a:pt x="1072" y="190"/>
                  </a:lnTo>
                  <a:lnTo>
                    <a:pt x="1073" y="194"/>
                  </a:lnTo>
                  <a:lnTo>
                    <a:pt x="1073" y="194"/>
                  </a:lnTo>
                  <a:lnTo>
                    <a:pt x="1077" y="197"/>
                  </a:lnTo>
                  <a:lnTo>
                    <a:pt x="1081" y="199"/>
                  </a:lnTo>
                  <a:lnTo>
                    <a:pt x="1090" y="201"/>
                  </a:lnTo>
                  <a:lnTo>
                    <a:pt x="1099" y="199"/>
                  </a:lnTo>
                  <a:lnTo>
                    <a:pt x="1106" y="195"/>
                  </a:lnTo>
                  <a:lnTo>
                    <a:pt x="1106" y="195"/>
                  </a:lnTo>
                  <a:lnTo>
                    <a:pt x="1108" y="192"/>
                  </a:lnTo>
                  <a:lnTo>
                    <a:pt x="1108" y="190"/>
                  </a:lnTo>
                  <a:lnTo>
                    <a:pt x="1106" y="186"/>
                  </a:lnTo>
                  <a:lnTo>
                    <a:pt x="1104" y="183"/>
                  </a:lnTo>
                  <a:lnTo>
                    <a:pt x="1090" y="174"/>
                  </a:lnTo>
                  <a:lnTo>
                    <a:pt x="1090" y="174"/>
                  </a:lnTo>
                  <a:lnTo>
                    <a:pt x="1084" y="168"/>
                  </a:lnTo>
                  <a:lnTo>
                    <a:pt x="1075" y="165"/>
                  </a:lnTo>
                  <a:lnTo>
                    <a:pt x="1068" y="163"/>
                  </a:lnTo>
                  <a:lnTo>
                    <a:pt x="1064" y="163"/>
                  </a:lnTo>
                  <a:lnTo>
                    <a:pt x="1061" y="165"/>
                  </a:lnTo>
                  <a:lnTo>
                    <a:pt x="1061" y="165"/>
                  </a:lnTo>
                  <a:lnTo>
                    <a:pt x="1057" y="168"/>
                  </a:lnTo>
                  <a:lnTo>
                    <a:pt x="1057" y="168"/>
                  </a:lnTo>
                  <a:lnTo>
                    <a:pt x="1055" y="170"/>
                  </a:lnTo>
                  <a:lnTo>
                    <a:pt x="1055" y="172"/>
                  </a:lnTo>
                  <a:lnTo>
                    <a:pt x="1059" y="177"/>
                  </a:lnTo>
                  <a:lnTo>
                    <a:pt x="1068" y="183"/>
                  </a:lnTo>
                  <a:lnTo>
                    <a:pt x="1068" y="183"/>
                  </a:lnTo>
                  <a:close/>
                  <a:moveTo>
                    <a:pt x="679" y="391"/>
                  </a:moveTo>
                  <a:lnTo>
                    <a:pt x="679" y="391"/>
                  </a:lnTo>
                  <a:lnTo>
                    <a:pt x="691" y="393"/>
                  </a:lnTo>
                  <a:lnTo>
                    <a:pt x="702" y="391"/>
                  </a:lnTo>
                  <a:lnTo>
                    <a:pt x="702" y="391"/>
                  </a:lnTo>
                  <a:lnTo>
                    <a:pt x="710" y="391"/>
                  </a:lnTo>
                  <a:lnTo>
                    <a:pt x="711" y="389"/>
                  </a:lnTo>
                  <a:lnTo>
                    <a:pt x="713" y="389"/>
                  </a:lnTo>
                  <a:lnTo>
                    <a:pt x="713" y="389"/>
                  </a:lnTo>
                  <a:lnTo>
                    <a:pt x="715" y="384"/>
                  </a:lnTo>
                  <a:lnTo>
                    <a:pt x="715" y="380"/>
                  </a:lnTo>
                  <a:lnTo>
                    <a:pt x="719" y="371"/>
                  </a:lnTo>
                  <a:lnTo>
                    <a:pt x="719" y="371"/>
                  </a:lnTo>
                  <a:lnTo>
                    <a:pt x="724" y="362"/>
                  </a:lnTo>
                  <a:lnTo>
                    <a:pt x="731" y="355"/>
                  </a:lnTo>
                  <a:lnTo>
                    <a:pt x="731" y="355"/>
                  </a:lnTo>
                  <a:lnTo>
                    <a:pt x="740" y="347"/>
                  </a:lnTo>
                  <a:lnTo>
                    <a:pt x="751" y="342"/>
                  </a:lnTo>
                  <a:lnTo>
                    <a:pt x="751" y="342"/>
                  </a:lnTo>
                  <a:lnTo>
                    <a:pt x="771" y="335"/>
                  </a:lnTo>
                  <a:lnTo>
                    <a:pt x="780" y="329"/>
                  </a:lnTo>
                  <a:lnTo>
                    <a:pt x="784" y="326"/>
                  </a:lnTo>
                  <a:lnTo>
                    <a:pt x="786" y="320"/>
                  </a:lnTo>
                  <a:lnTo>
                    <a:pt x="786" y="320"/>
                  </a:lnTo>
                  <a:lnTo>
                    <a:pt x="787" y="317"/>
                  </a:lnTo>
                  <a:lnTo>
                    <a:pt x="786" y="313"/>
                  </a:lnTo>
                  <a:lnTo>
                    <a:pt x="786" y="309"/>
                  </a:lnTo>
                  <a:lnTo>
                    <a:pt x="782" y="308"/>
                  </a:lnTo>
                  <a:lnTo>
                    <a:pt x="776" y="306"/>
                  </a:lnTo>
                  <a:lnTo>
                    <a:pt x="769" y="308"/>
                  </a:lnTo>
                  <a:lnTo>
                    <a:pt x="769" y="308"/>
                  </a:lnTo>
                  <a:lnTo>
                    <a:pt x="764" y="311"/>
                  </a:lnTo>
                  <a:lnTo>
                    <a:pt x="760" y="313"/>
                  </a:lnTo>
                  <a:lnTo>
                    <a:pt x="755" y="313"/>
                  </a:lnTo>
                  <a:lnTo>
                    <a:pt x="755" y="313"/>
                  </a:lnTo>
                  <a:lnTo>
                    <a:pt x="746" y="311"/>
                  </a:lnTo>
                  <a:lnTo>
                    <a:pt x="737" y="309"/>
                  </a:lnTo>
                  <a:lnTo>
                    <a:pt x="737" y="309"/>
                  </a:lnTo>
                  <a:lnTo>
                    <a:pt x="720" y="304"/>
                  </a:lnTo>
                  <a:lnTo>
                    <a:pt x="708" y="299"/>
                  </a:lnTo>
                  <a:lnTo>
                    <a:pt x="708" y="299"/>
                  </a:lnTo>
                  <a:lnTo>
                    <a:pt x="700" y="297"/>
                  </a:lnTo>
                  <a:lnTo>
                    <a:pt x="693" y="297"/>
                  </a:lnTo>
                  <a:lnTo>
                    <a:pt x="693" y="297"/>
                  </a:lnTo>
                  <a:lnTo>
                    <a:pt x="684" y="300"/>
                  </a:lnTo>
                  <a:lnTo>
                    <a:pt x="675" y="306"/>
                  </a:lnTo>
                  <a:lnTo>
                    <a:pt x="670" y="313"/>
                  </a:lnTo>
                  <a:lnTo>
                    <a:pt x="666" y="320"/>
                  </a:lnTo>
                  <a:lnTo>
                    <a:pt x="666" y="320"/>
                  </a:lnTo>
                  <a:lnTo>
                    <a:pt x="664" y="337"/>
                  </a:lnTo>
                  <a:lnTo>
                    <a:pt x="664" y="337"/>
                  </a:lnTo>
                  <a:lnTo>
                    <a:pt x="661" y="347"/>
                  </a:lnTo>
                  <a:lnTo>
                    <a:pt x="657" y="360"/>
                  </a:lnTo>
                  <a:lnTo>
                    <a:pt x="657" y="360"/>
                  </a:lnTo>
                  <a:lnTo>
                    <a:pt x="659" y="369"/>
                  </a:lnTo>
                  <a:lnTo>
                    <a:pt x="662" y="378"/>
                  </a:lnTo>
                  <a:lnTo>
                    <a:pt x="670" y="387"/>
                  </a:lnTo>
                  <a:lnTo>
                    <a:pt x="679" y="391"/>
                  </a:lnTo>
                  <a:lnTo>
                    <a:pt x="679" y="391"/>
                  </a:lnTo>
                  <a:close/>
                  <a:moveTo>
                    <a:pt x="690" y="257"/>
                  </a:moveTo>
                  <a:lnTo>
                    <a:pt x="690" y="257"/>
                  </a:lnTo>
                  <a:lnTo>
                    <a:pt x="693" y="255"/>
                  </a:lnTo>
                  <a:lnTo>
                    <a:pt x="697" y="255"/>
                  </a:lnTo>
                  <a:lnTo>
                    <a:pt x="706" y="257"/>
                  </a:lnTo>
                  <a:lnTo>
                    <a:pt x="706" y="257"/>
                  </a:lnTo>
                  <a:lnTo>
                    <a:pt x="708" y="257"/>
                  </a:lnTo>
                  <a:lnTo>
                    <a:pt x="711" y="255"/>
                  </a:lnTo>
                  <a:lnTo>
                    <a:pt x="717" y="253"/>
                  </a:lnTo>
                  <a:lnTo>
                    <a:pt x="717" y="253"/>
                  </a:lnTo>
                  <a:lnTo>
                    <a:pt x="720" y="252"/>
                  </a:lnTo>
                  <a:lnTo>
                    <a:pt x="724" y="253"/>
                  </a:lnTo>
                  <a:lnTo>
                    <a:pt x="724" y="253"/>
                  </a:lnTo>
                  <a:lnTo>
                    <a:pt x="728" y="252"/>
                  </a:lnTo>
                  <a:lnTo>
                    <a:pt x="731" y="250"/>
                  </a:lnTo>
                  <a:lnTo>
                    <a:pt x="735" y="248"/>
                  </a:lnTo>
                  <a:lnTo>
                    <a:pt x="738" y="244"/>
                  </a:lnTo>
                  <a:lnTo>
                    <a:pt x="738" y="244"/>
                  </a:lnTo>
                  <a:lnTo>
                    <a:pt x="738" y="237"/>
                  </a:lnTo>
                  <a:lnTo>
                    <a:pt x="740" y="230"/>
                  </a:lnTo>
                  <a:lnTo>
                    <a:pt x="740" y="230"/>
                  </a:lnTo>
                  <a:lnTo>
                    <a:pt x="742" y="228"/>
                  </a:lnTo>
                  <a:lnTo>
                    <a:pt x="744" y="228"/>
                  </a:lnTo>
                  <a:lnTo>
                    <a:pt x="748" y="230"/>
                  </a:lnTo>
                  <a:lnTo>
                    <a:pt x="748" y="230"/>
                  </a:lnTo>
                  <a:lnTo>
                    <a:pt x="751" y="224"/>
                  </a:lnTo>
                  <a:lnTo>
                    <a:pt x="753" y="223"/>
                  </a:lnTo>
                  <a:lnTo>
                    <a:pt x="755" y="224"/>
                  </a:lnTo>
                  <a:lnTo>
                    <a:pt x="755" y="224"/>
                  </a:lnTo>
                  <a:lnTo>
                    <a:pt x="755" y="228"/>
                  </a:lnTo>
                  <a:lnTo>
                    <a:pt x="753" y="232"/>
                  </a:lnTo>
                  <a:lnTo>
                    <a:pt x="751" y="235"/>
                  </a:lnTo>
                  <a:lnTo>
                    <a:pt x="753" y="237"/>
                  </a:lnTo>
                  <a:lnTo>
                    <a:pt x="755" y="239"/>
                  </a:lnTo>
                  <a:lnTo>
                    <a:pt x="755" y="239"/>
                  </a:lnTo>
                  <a:lnTo>
                    <a:pt x="757" y="239"/>
                  </a:lnTo>
                  <a:lnTo>
                    <a:pt x="760" y="239"/>
                  </a:lnTo>
                  <a:lnTo>
                    <a:pt x="766" y="233"/>
                  </a:lnTo>
                  <a:lnTo>
                    <a:pt x="773" y="223"/>
                  </a:lnTo>
                  <a:lnTo>
                    <a:pt x="773" y="223"/>
                  </a:lnTo>
                  <a:lnTo>
                    <a:pt x="778" y="219"/>
                  </a:lnTo>
                  <a:lnTo>
                    <a:pt x="786" y="217"/>
                  </a:lnTo>
                  <a:lnTo>
                    <a:pt x="789" y="214"/>
                  </a:lnTo>
                  <a:lnTo>
                    <a:pt x="791" y="210"/>
                  </a:lnTo>
                  <a:lnTo>
                    <a:pt x="791" y="206"/>
                  </a:lnTo>
                  <a:lnTo>
                    <a:pt x="791" y="206"/>
                  </a:lnTo>
                  <a:lnTo>
                    <a:pt x="791" y="199"/>
                  </a:lnTo>
                  <a:lnTo>
                    <a:pt x="787" y="194"/>
                  </a:lnTo>
                  <a:lnTo>
                    <a:pt x="787" y="194"/>
                  </a:lnTo>
                  <a:lnTo>
                    <a:pt x="780" y="190"/>
                  </a:lnTo>
                  <a:lnTo>
                    <a:pt x="776" y="190"/>
                  </a:lnTo>
                  <a:lnTo>
                    <a:pt x="773" y="190"/>
                  </a:lnTo>
                  <a:lnTo>
                    <a:pt x="773" y="190"/>
                  </a:lnTo>
                  <a:lnTo>
                    <a:pt x="773" y="190"/>
                  </a:lnTo>
                  <a:lnTo>
                    <a:pt x="773" y="190"/>
                  </a:lnTo>
                  <a:lnTo>
                    <a:pt x="771" y="192"/>
                  </a:lnTo>
                  <a:lnTo>
                    <a:pt x="769" y="195"/>
                  </a:lnTo>
                  <a:lnTo>
                    <a:pt x="766" y="199"/>
                  </a:lnTo>
                  <a:lnTo>
                    <a:pt x="766" y="199"/>
                  </a:lnTo>
                  <a:lnTo>
                    <a:pt x="764" y="203"/>
                  </a:lnTo>
                  <a:lnTo>
                    <a:pt x="762" y="203"/>
                  </a:lnTo>
                  <a:lnTo>
                    <a:pt x="755" y="203"/>
                  </a:lnTo>
                  <a:lnTo>
                    <a:pt x="742" y="201"/>
                  </a:lnTo>
                  <a:lnTo>
                    <a:pt x="742" y="201"/>
                  </a:lnTo>
                  <a:lnTo>
                    <a:pt x="735" y="201"/>
                  </a:lnTo>
                  <a:lnTo>
                    <a:pt x="728" y="201"/>
                  </a:lnTo>
                  <a:lnTo>
                    <a:pt x="720" y="204"/>
                  </a:lnTo>
                  <a:lnTo>
                    <a:pt x="715" y="208"/>
                  </a:lnTo>
                  <a:lnTo>
                    <a:pt x="715" y="208"/>
                  </a:lnTo>
                  <a:lnTo>
                    <a:pt x="711" y="212"/>
                  </a:lnTo>
                  <a:lnTo>
                    <a:pt x="708" y="215"/>
                  </a:lnTo>
                  <a:lnTo>
                    <a:pt x="708" y="215"/>
                  </a:lnTo>
                  <a:lnTo>
                    <a:pt x="702" y="219"/>
                  </a:lnTo>
                  <a:lnTo>
                    <a:pt x="697" y="221"/>
                  </a:lnTo>
                  <a:lnTo>
                    <a:pt x="697" y="221"/>
                  </a:lnTo>
                  <a:lnTo>
                    <a:pt x="690" y="223"/>
                  </a:lnTo>
                  <a:lnTo>
                    <a:pt x="682" y="226"/>
                  </a:lnTo>
                  <a:lnTo>
                    <a:pt x="677" y="232"/>
                  </a:lnTo>
                  <a:lnTo>
                    <a:pt x="672" y="237"/>
                  </a:lnTo>
                  <a:lnTo>
                    <a:pt x="672" y="237"/>
                  </a:lnTo>
                  <a:lnTo>
                    <a:pt x="670" y="242"/>
                  </a:lnTo>
                  <a:lnTo>
                    <a:pt x="670" y="248"/>
                  </a:lnTo>
                  <a:lnTo>
                    <a:pt x="672" y="253"/>
                  </a:lnTo>
                  <a:lnTo>
                    <a:pt x="673" y="259"/>
                  </a:lnTo>
                  <a:lnTo>
                    <a:pt x="673" y="259"/>
                  </a:lnTo>
                  <a:lnTo>
                    <a:pt x="677" y="261"/>
                  </a:lnTo>
                  <a:lnTo>
                    <a:pt x="681" y="261"/>
                  </a:lnTo>
                  <a:lnTo>
                    <a:pt x="690" y="257"/>
                  </a:lnTo>
                  <a:lnTo>
                    <a:pt x="690" y="257"/>
                  </a:lnTo>
                  <a:close/>
                  <a:moveTo>
                    <a:pt x="776" y="259"/>
                  </a:moveTo>
                  <a:lnTo>
                    <a:pt x="776" y="259"/>
                  </a:lnTo>
                  <a:lnTo>
                    <a:pt x="775" y="264"/>
                  </a:lnTo>
                  <a:lnTo>
                    <a:pt x="776" y="268"/>
                  </a:lnTo>
                  <a:lnTo>
                    <a:pt x="778" y="271"/>
                  </a:lnTo>
                  <a:lnTo>
                    <a:pt x="782" y="275"/>
                  </a:lnTo>
                  <a:lnTo>
                    <a:pt x="786" y="277"/>
                  </a:lnTo>
                  <a:lnTo>
                    <a:pt x="791" y="277"/>
                  </a:lnTo>
                  <a:lnTo>
                    <a:pt x="796" y="275"/>
                  </a:lnTo>
                  <a:lnTo>
                    <a:pt x="800" y="271"/>
                  </a:lnTo>
                  <a:lnTo>
                    <a:pt x="800" y="271"/>
                  </a:lnTo>
                  <a:lnTo>
                    <a:pt x="804" y="266"/>
                  </a:lnTo>
                  <a:lnTo>
                    <a:pt x="805" y="264"/>
                  </a:lnTo>
                  <a:lnTo>
                    <a:pt x="807" y="262"/>
                  </a:lnTo>
                  <a:lnTo>
                    <a:pt x="807" y="262"/>
                  </a:lnTo>
                  <a:lnTo>
                    <a:pt x="813" y="261"/>
                  </a:lnTo>
                  <a:lnTo>
                    <a:pt x="815" y="264"/>
                  </a:lnTo>
                  <a:lnTo>
                    <a:pt x="818" y="268"/>
                  </a:lnTo>
                  <a:lnTo>
                    <a:pt x="820" y="271"/>
                  </a:lnTo>
                  <a:lnTo>
                    <a:pt x="820" y="271"/>
                  </a:lnTo>
                  <a:lnTo>
                    <a:pt x="825" y="273"/>
                  </a:lnTo>
                  <a:lnTo>
                    <a:pt x="829" y="273"/>
                  </a:lnTo>
                  <a:lnTo>
                    <a:pt x="840" y="271"/>
                  </a:lnTo>
                  <a:lnTo>
                    <a:pt x="840" y="271"/>
                  </a:lnTo>
                  <a:lnTo>
                    <a:pt x="858" y="271"/>
                  </a:lnTo>
                  <a:lnTo>
                    <a:pt x="858" y="271"/>
                  </a:lnTo>
                  <a:lnTo>
                    <a:pt x="863" y="271"/>
                  </a:lnTo>
                  <a:lnTo>
                    <a:pt x="863" y="273"/>
                  </a:lnTo>
                  <a:lnTo>
                    <a:pt x="863" y="275"/>
                  </a:lnTo>
                  <a:lnTo>
                    <a:pt x="863" y="275"/>
                  </a:lnTo>
                  <a:lnTo>
                    <a:pt x="860" y="279"/>
                  </a:lnTo>
                  <a:lnTo>
                    <a:pt x="854" y="280"/>
                  </a:lnTo>
                  <a:lnTo>
                    <a:pt x="843" y="282"/>
                  </a:lnTo>
                  <a:lnTo>
                    <a:pt x="843" y="282"/>
                  </a:lnTo>
                  <a:lnTo>
                    <a:pt x="834" y="284"/>
                  </a:lnTo>
                  <a:lnTo>
                    <a:pt x="824" y="288"/>
                  </a:lnTo>
                  <a:lnTo>
                    <a:pt x="818" y="291"/>
                  </a:lnTo>
                  <a:lnTo>
                    <a:pt x="815" y="295"/>
                  </a:lnTo>
                  <a:lnTo>
                    <a:pt x="815" y="299"/>
                  </a:lnTo>
                  <a:lnTo>
                    <a:pt x="816" y="302"/>
                  </a:lnTo>
                  <a:lnTo>
                    <a:pt x="816" y="302"/>
                  </a:lnTo>
                  <a:lnTo>
                    <a:pt x="822" y="304"/>
                  </a:lnTo>
                  <a:lnTo>
                    <a:pt x="825" y="306"/>
                  </a:lnTo>
                  <a:lnTo>
                    <a:pt x="831" y="304"/>
                  </a:lnTo>
                  <a:lnTo>
                    <a:pt x="836" y="302"/>
                  </a:lnTo>
                  <a:lnTo>
                    <a:pt x="847" y="297"/>
                  </a:lnTo>
                  <a:lnTo>
                    <a:pt x="856" y="291"/>
                  </a:lnTo>
                  <a:lnTo>
                    <a:pt x="856" y="291"/>
                  </a:lnTo>
                  <a:lnTo>
                    <a:pt x="869" y="286"/>
                  </a:lnTo>
                  <a:lnTo>
                    <a:pt x="876" y="284"/>
                  </a:lnTo>
                  <a:lnTo>
                    <a:pt x="883" y="284"/>
                  </a:lnTo>
                  <a:lnTo>
                    <a:pt x="883" y="284"/>
                  </a:lnTo>
                  <a:lnTo>
                    <a:pt x="894" y="284"/>
                  </a:lnTo>
                  <a:lnTo>
                    <a:pt x="905" y="282"/>
                  </a:lnTo>
                  <a:lnTo>
                    <a:pt x="905" y="282"/>
                  </a:lnTo>
                  <a:lnTo>
                    <a:pt x="912" y="280"/>
                  </a:lnTo>
                  <a:lnTo>
                    <a:pt x="923" y="275"/>
                  </a:lnTo>
                  <a:lnTo>
                    <a:pt x="932" y="270"/>
                  </a:lnTo>
                  <a:lnTo>
                    <a:pt x="934" y="264"/>
                  </a:lnTo>
                  <a:lnTo>
                    <a:pt x="936" y="261"/>
                  </a:lnTo>
                  <a:lnTo>
                    <a:pt x="936" y="261"/>
                  </a:lnTo>
                  <a:lnTo>
                    <a:pt x="936" y="255"/>
                  </a:lnTo>
                  <a:lnTo>
                    <a:pt x="934" y="248"/>
                  </a:lnTo>
                  <a:lnTo>
                    <a:pt x="932" y="246"/>
                  </a:lnTo>
                  <a:lnTo>
                    <a:pt x="930" y="246"/>
                  </a:lnTo>
                  <a:lnTo>
                    <a:pt x="927" y="246"/>
                  </a:lnTo>
                  <a:lnTo>
                    <a:pt x="925" y="250"/>
                  </a:lnTo>
                  <a:lnTo>
                    <a:pt x="925" y="250"/>
                  </a:lnTo>
                  <a:lnTo>
                    <a:pt x="921" y="257"/>
                  </a:lnTo>
                  <a:lnTo>
                    <a:pt x="919" y="259"/>
                  </a:lnTo>
                  <a:lnTo>
                    <a:pt x="914" y="259"/>
                  </a:lnTo>
                  <a:lnTo>
                    <a:pt x="914" y="259"/>
                  </a:lnTo>
                  <a:lnTo>
                    <a:pt x="912" y="255"/>
                  </a:lnTo>
                  <a:lnTo>
                    <a:pt x="910" y="250"/>
                  </a:lnTo>
                  <a:lnTo>
                    <a:pt x="909" y="246"/>
                  </a:lnTo>
                  <a:lnTo>
                    <a:pt x="907" y="241"/>
                  </a:lnTo>
                  <a:lnTo>
                    <a:pt x="907" y="241"/>
                  </a:lnTo>
                  <a:lnTo>
                    <a:pt x="900" y="235"/>
                  </a:lnTo>
                  <a:lnTo>
                    <a:pt x="900" y="235"/>
                  </a:lnTo>
                  <a:lnTo>
                    <a:pt x="892" y="226"/>
                  </a:lnTo>
                  <a:lnTo>
                    <a:pt x="892" y="226"/>
                  </a:lnTo>
                  <a:lnTo>
                    <a:pt x="887" y="224"/>
                  </a:lnTo>
                  <a:lnTo>
                    <a:pt x="883" y="223"/>
                  </a:lnTo>
                  <a:lnTo>
                    <a:pt x="883" y="223"/>
                  </a:lnTo>
                  <a:lnTo>
                    <a:pt x="878" y="224"/>
                  </a:lnTo>
                  <a:lnTo>
                    <a:pt x="876" y="226"/>
                  </a:lnTo>
                  <a:lnTo>
                    <a:pt x="874" y="228"/>
                  </a:lnTo>
                  <a:lnTo>
                    <a:pt x="874" y="228"/>
                  </a:lnTo>
                  <a:lnTo>
                    <a:pt x="874" y="233"/>
                  </a:lnTo>
                  <a:lnTo>
                    <a:pt x="876" y="235"/>
                  </a:lnTo>
                  <a:lnTo>
                    <a:pt x="881" y="242"/>
                  </a:lnTo>
                  <a:lnTo>
                    <a:pt x="887" y="248"/>
                  </a:lnTo>
                  <a:lnTo>
                    <a:pt x="889" y="252"/>
                  </a:lnTo>
                  <a:lnTo>
                    <a:pt x="891" y="255"/>
                  </a:lnTo>
                  <a:lnTo>
                    <a:pt x="891" y="255"/>
                  </a:lnTo>
                  <a:lnTo>
                    <a:pt x="889" y="259"/>
                  </a:lnTo>
                  <a:lnTo>
                    <a:pt x="887" y="261"/>
                  </a:lnTo>
                  <a:lnTo>
                    <a:pt x="881" y="264"/>
                  </a:lnTo>
                  <a:lnTo>
                    <a:pt x="874" y="266"/>
                  </a:lnTo>
                  <a:lnTo>
                    <a:pt x="869" y="266"/>
                  </a:lnTo>
                  <a:lnTo>
                    <a:pt x="869" y="266"/>
                  </a:lnTo>
                  <a:lnTo>
                    <a:pt x="862" y="264"/>
                  </a:lnTo>
                  <a:lnTo>
                    <a:pt x="856" y="259"/>
                  </a:lnTo>
                  <a:lnTo>
                    <a:pt x="851" y="255"/>
                  </a:lnTo>
                  <a:lnTo>
                    <a:pt x="843" y="252"/>
                  </a:lnTo>
                  <a:lnTo>
                    <a:pt x="843" y="252"/>
                  </a:lnTo>
                  <a:lnTo>
                    <a:pt x="838" y="252"/>
                  </a:lnTo>
                  <a:lnTo>
                    <a:pt x="833" y="252"/>
                  </a:lnTo>
                  <a:lnTo>
                    <a:pt x="833" y="252"/>
                  </a:lnTo>
                  <a:lnTo>
                    <a:pt x="825" y="248"/>
                  </a:lnTo>
                  <a:lnTo>
                    <a:pt x="820" y="244"/>
                  </a:lnTo>
                  <a:lnTo>
                    <a:pt x="820" y="244"/>
                  </a:lnTo>
                  <a:lnTo>
                    <a:pt x="813" y="242"/>
                  </a:lnTo>
                  <a:lnTo>
                    <a:pt x="807" y="242"/>
                  </a:lnTo>
                  <a:lnTo>
                    <a:pt x="795" y="244"/>
                  </a:lnTo>
                  <a:lnTo>
                    <a:pt x="795" y="244"/>
                  </a:lnTo>
                  <a:lnTo>
                    <a:pt x="787" y="246"/>
                  </a:lnTo>
                  <a:lnTo>
                    <a:pt x="782" y="248"/>
                  </a:lnTo>
                  <a:lnTo>
                    <a:pt x="778" y="252"/>
                  </a:lnTo>
                  <a:lnTo>
                    <a:pt x="776" y="259"/>
                  </a:lnTo>
                  <a:lnTo>
                    <a:pt x="776" y="259"/>
                  </a:lnTo>
                  <a:close/>
                  <a:moveTo>
                    <a:pt x="952" y="166"/>
                  </a:moveTo>
                  <a:lnTo>
                    <a:pt x="952" y="166"/>
                  </a:lnTo>
                  <a:lnTo>
                    <a:pt x="956" y="170"/>
                  </a:lnTo>
                  <a:lnTo>
                    <a:pt x="959" y="176"/>
                  </a:lnTo>
                  <a:lnTo>
                    <a:pt x="959" y="176"/>
                  </a:lnTo>
                  <a:lnTo>
                    <a:pt x="965" y="179"/>
                  </a:lnTo>
                  <a:lnTo>
                    <a:pt x="972" y="179"/>
                  </a:lnTo>
                  <a:lnTo>
                    <a:pt x="985" y="177"/>
                  </a:lnTo>
                  <a:lnTo>
                    <a:pt x="985" y="177"/>
                  </a:lnTo>
                  <a:lnTo>
                    <a:pt x="990" y="177"/>
                  </a:lnTo>
                  <a:lnTo>
                    <a:pt x="996" y="177"/>
                  </a:lnTo>
                  <a:lnTo>
                    <a:pt x="999" y="179"/>
                  </a:lnTo>
                  <a:lnTo>
                    <a:pt x="1005" y="183"/>
                  </a:lnTo>
                  <a:lnTo>
                    <a:pt x="1005" y="183"/>
                  </a:lnTo>
                  <a:lnTo>
                    <a:pt x="1017" y="195"/>
                  </a:lnTo>
                  <a:lnTo>
                    <a:pt x="1024" y="201"/>
                  </a:lnTo>
                  <a:lnTo>
                    <a:pt x="1034" y="203"/>
                  </a:lnTo>
                  <a:lnTo>
                    <a:pt x="1034" y="203"/>
                  </a:lnTo>
                  <a:lnTo>
                    <a:pt x="1037" y="201"/>
                  </a:lnTo>
                  <a:lnTo>
                    <a:pt x="1039" y="197"/>
                  </a:lnTo>
                  <a:lnTo>
                    <a:pt x="1039" y="194"/>
                  </a:lnTo>
                  <a:lnTo>
                    <a:pt x="1037" y="190"/>
                  </a:lnTo>
                  <a:lnTo>
                    <a:pt x="1037" y="190"/>
                  </a:lnTo>
                  <a:lnTo>
                    <a:pt x="1034" y="185"/>
                  </a:lnTo>
                  <a:lnTo>
                    <a:pt x="1028" y="181"/>
                  </a:lnTo>
                  <a:lnTo>
                    <a:pt x="1015" y="176"/>
                  </a:lnTo>
                  <a:lnTo>
                    <a:pt x="1015" y="176"/>
                  </a:lnTo>
                  <a:lnTo>
                    <a:pt x="1008" y="170"/>
                  </a:lnTo>
                  <a:lnTo>
                    <a:pt x="1001" y="165"/>
                  </a:lnTo>
                  <a:lnTo>
                    <a:pt x="1001" y="165"/>
                  </a:lnTo>
                  <a:lnTo>
                    <a:pt x="992" y="161"/>
                  </a:lnTo>
                  <a:lnTo>
                    <a:pt x="976" y="156"/>
                  </a:lnTo>
                  <a:lnTo>
                    <a:pt x="959" y="154"/>
                  </a:lnTo>
                  <a:lnTo>
                    <a:pt x="952" y="154"/>
                  </a:lnTo>
                  <a:lnTo>
                    <a:pt x="947" y="156"/>
                  </a:lnTo>
                  <a:lnTo>
                    <a:pt x="947" y="156"/>
                  </a:lnTo>
                  <a:lnTo>
                    <a:pt x="945" y="157"/>
                  </a:lnTo>
                  <a:lnTo>
                    <a:pt x="945" y="161"/>
                  </a:lnTo>
                  <a:lnTo>
                    <a:pt x="945" y="161"/>
                  </a:lnTo>
                  <a:lnTo>
                    <a:pt x="947" y="165"/>
                  </a:lnTo>
                  <a:lnTo>
                    <a:pt x="952" y="166"/>
                  </a:lnTo>
                  <a:lnTo>
                    <a:pt x="952" y="166"/>
                  </a:lnTo>
                  <a:close/>
                  <a:moveTo>
                    <a:pt x="918" y="346"/>
                  </a:moveTo>
                  <a:lnTo>
                    <a:pt x="918" y="346"/>
                  </a:lnTo>
                  <a:lnTo>
                    <a:pt x="923" y="353"/>
                  </a:lnTo>
                  <a:lnTo>
                    <a:pt x="930" y="358"/>
                  </a:lnTo>
                  <a:lnTo>
                    <a:pt x="930" y="358"/>
                  </a:lnTo>
                  <a:lnTo>
                    <a:pt x="936" y="360"/>
                  </a:lnTo>
                  <a:lnTo>
                    <a:pt x="938" y="362"/>
                  </a:lnTo>
                  <a:lnTo>
                    <a:pt x="938" y="366"/>
                  </a:lnTo>
                  <a:lnTo>
                    <a:pt x="938" y="366"/>
                  </a:lnTo>
                  <a:lnTo>
                    <a:pt x="932" y="367"/>
                  </a:lnTo>
                  <a:lnTo>
                    <a:pt x="929" y="366"/>
                  </a:lnTo>
                  <a:lnTo>
                    <a:pt x="923" y="366"/>
                  </a:lnTo>
                  <a:lnTo>
                    <a:pt x="919" y="367"/>
                  </a:lnTo>
                  <a:lnTo>
                    <a:pt x="919" y="367"/>
                  </a:lnTo>
                  <a:lnTo>
                    <a:pt x="918" y="369"/>
                  </a:lnTo>
                  <a:lnTo>
                    <a:pt x="914" y="375"/>
                  </a:lnTo>
                  <a:lnTo>
                    <a:pt x="910" y="378"/>
                  </a:lnTo>
                  <a:lnTo>
                    <a:pt x="907" y="378"/>
                  </a:lnTo>
                  <a:lnTo>
                    <a:pt x="907" y="378"/>
                  </a:lnTo>
                  <a:lnTo>
                    <a:pt x="905" y="376"/>
                  </a:lnTo>
                  <a:lnTo>
                    <a:pt x="903" y="371"/>
                  </a:lnTo>
                  <a:lnTo>
                    <a:pt x="903" y="367"/>
                  </a:lnTo>
                  <a:lnTo>
                    <a:pt x="903" y="364"/>
                  </a:lnTo>
                  <a:lnTo>
                    <a:pt x="903" y="364"/>
                  </a:lnTo>
                  <a:lnTo>
                    <a:pt x="909" y="360"/>
                  </a:lnTo>
                  <a:lnTo>
                    <a:pt x="910" y="356"/>
                  </a:lnTo>
                  <a:lnTo>
                    <a:pt x="912" y="355"/>
                  </a:lnTo>
                  <a:lnTo>
                    <a:pt x="912" y="355"/>
                  </a:lnTo>
                  <a:lnTo>
                    <a:pt x="910" y="351"/>
                  </a:lnTo>
                  <a:lnTo>
                    <a:pt x="909" y="349"/>
                  </a:lnTo>
                  <a:lnTo>
                    <a:pt x="905" y="344"/>
                  </a:lnTo>
                  <a:lnTo>
                    <a:pt x="905" y="344"/>
                  </a:lnTo>
                  <a:lnTo>
                    <a:pt x="900" y="342"/>
                  </a:lnTo>
                  <a:lnTo>
                    <a:pt x="894" y="344"/>
                  </a:lnTo>
                  <a:lnTo>
                    <a:pt x="883" y="349"/>
                  </a:lnTo>
                  <a:lnTo>
                    <a:pt x="878" y="353"/>
                  </a:lnTo>
                  <a:lnTo>
                    <a:pt x="874" y="353"/>
                  </a:lnTo>
                  <a:lnTo>
                    <a:pt x="869" y="351"/>
                  </a:lnTo>
                  <a:lnTo>
                    <a:pt x="865" y="344"/>
                  </a:lnTo>
                  <a:lnTo>
                    <a:pt x="865" y="344"/>
                  </a:lnTo>
                  <a:lnTo>
                    <a:pt x="865" y="340"/>
                  </a:lnTo>
                  <a:lnTo>
                    <a:pt x="863" y="338"/>
                  </a:lnTo>
                  <a:lnTo>
                    <a:pt x="863" y="338"/>
                  </a:lnTo>
                  <a:lnTo>
                    <a:pt x="858" y="335"/>
                  </a:lnTo>
                  <a:lnTo>
                    <a:pt x="853" y="335"/>
                  </a:lnTo>
                  <a:lnTo>
                    <a:pt x="853" y="335"/>
                  </a:lnTo>
                  <a:lnTo>
                    <a:pt x="849" y="335"/>
                  </a:lnTo>
                  <a:lnTo>
                    <a:pt x="847" y="337"/>
                  </a:lnTo>
                  <a:lnTo>
                    <a:pt x="845" y="342"/>
                  </a:lnTo>
                  <a:lnTo>
                    <a:pt x="845" y="349"/>
                  </a:lnTo>
                  <a:lnTo>
                    <a:pt x="845" y="353"/>
                  </a:lnTo>
                  <a:lnTo>
                    <a:pt x="842" y="355"/>
                  </a:lnTo>
                  <a:lnTo>
                    <a:pt x="842" y="355"/>
                  </a:lnTo>
                  <a:lnTo>
                    <a:pt x="836" y="356"/>
                  </a:lnTo>
                  <a:lnTo>
                    <a:pt x="831" y="356"/>
                  </a:lnTo>
                  <a:lnTo>
                    <a:pt x="825" y="353"/>
                  </a:lnTo>
                  <a:lnTo>
                    <a:pt x="822" y="347"/>
                  </a:lnTo>
                  <a:lnTo>
                    <a:pt x="822" y="347"/>
                  </a:lnTo>
                  <a:lnTo>
                    <a:pt x="818" y="338"/>
                  </a:lnTo>
                  <a:lnTo>
                    <a:pt x="816" y="335"/>
                  </a:lnTo>
                  <a:lnTo>
                    <a:pt x="811" y="333"/>
                  </a:lnTo>
                  <a:lnTo>
                    <a:pt x="811" y="333"/>
                  </a:lnTo>
                  <a:lnTo>
                    <a:pt x="805" y="335"/>
                  </a:lnTo>
                  <a:lnTo>
                    <a:pt x="805" y="335"/>
                  </a:lnTo>
                  <a:lnTo>
                    <a:pt x="796" y="338"/>
                  </a:lnTo>
                  <a:lnTo>
                    <a:pt x="793" y="342"/>
                  </a:lnTo>
                  <a:lnTo>
                    <a:pt x="787" y="344"/>
                  </a:lnTo>
                  <a:lnTo>
                    <a:pt x="787" y="344"/>
                  </a:lnTo>
                  <a:lnTo>
                    <a:pt x="773" y="347"/>
                  </a:lnTo>
                  <a:lnTo>
                    <a:pt x="767" y="351"/>
                  </a:lnTo>
                  <a:lnTo>
                    <a:pt x="762" y="355"/>
                  </a:lnTo>
                  <a:lnTo>
                    <a:pt x="762" y="355"/>
                  </a:lnTo>
                  <a:lnTo>
                    <a:pt x="758" y="360"/>
                  </a:lnTo>
                  <a:lnTo>
                    <a:pt x="755" y="364"/>
                  </a:lnTo>
                  <a:lnTo>
                    <a:pt x="755" y="364"/>
                  </a:lnTo>
                  <a:lnTo>
                    <a:pt x="749" y="367"/>
                  </a:lnTo>
                  <a:lnTo>
                    <a:pt x="748" y="371"/>
                  </a:lnTo>
                  <a:lnTo>
                    <a:pt x="746" y="375"/>
                  </a:lnTo>
                  <a:lnTo>
                    <a:pt x="746" y="375"/>
                  </a:lnTo>
                  <a:lnTo>
                    <a:pt x="748" y="378"/>
                  </a:lnTo>
                  <a:lnTo>
                    <a:pt x="749" y="380"/>
                  </a:lnTo>
                  <a:lnTo>
                    <a:pt x="753" y="384"/>
                  </a:lnTo>
                  <a:lnTo>
                    <a:pt x="760" y="384"/>
                  </a:lnTo>
                  <a:lnTo>
                    <a:pt x="766" y="385"/>
                  </a:lnTo>
                  <a:lnTo>
                    <a:pt x="766" y="385"/>
                  </a:lnTo>
                  <a:lnTo>
                    <a:pt x="782" y="382"/>
                  </a:lnTo>
                  <a:lnTo>
                    <a:pt x="782" y="382"/>
                  </a:lnTo>
                  <a:lnTo>
                    <a:pt x="795" y="382"/>
                  </a:lnTo>
                  <a:lnTo>
                    <a:pt x="807" y="384"/>
                  </a:lnTo>
                  <a:lnTo>
                    <a:pt x="807" y="384"/>
                  </a:lnTo>
                  <a:lnTo>
                    <a:pt x="807" y="387"/>
                  </a:lnTo>
                  <a:lnTo>
                    <a:pt x="807" y="389"/>
                  </a:lnTo>
                  <a:lnTo>
                    <a:pt x="802" y="393"/>
                  </a:lnTo>
                  <a:lnTo>
                    <a:pt x="795" y="394"/>
                  </a:lnTo>
                  <a:lnTo>
                    <a:pt x="786" y="394"/>
                  </a:lnTo>
                  <a:lnTo>
                    <a:pt x="776" y="396"/>
                  </a:lnTo>
                  <a:lnTo>
                    <a:pt x="769" y="398"/>
                  </a:lnTo>
                  <a:lnTo>
                    <a:pt x="764" y="400"/>
                  </a:lnTo>
                  <a:lnTo>
                    <a:pt x="762" y="402"/>
                  </a:lnTo>
                  <a:lnTo>
                    <a:pt x="762" y="405"/>
                  </a:lnTo>
                  <a:lnTo>
                    <a:pt x="762" y="405"/>
                  </a:lnTo>
                  <a:lnTo>
                    <a:pt x="764" y="409"/>
                  </a:lnTo>
                  <a:lnTo>
                    <a:pt x="769" y="411"/>
                  </a:lnTo>
                  <a:lnTo>
                    <a:pt x="775" y="411"/>
                  </a:lnTo>
                  <a:lnTo>
                    <a:pt x="784" y="411"/>
                  </a:lnTo>
                  <a:lnTo>
                    <a:pt x="798" y="407"/>
                  </a:lnTo>
                  <a:lnTo>
                    <a:pt x="809" y="405"/>
                  </a:lnTo>
                  <a:lnTo>
                    <a:pt x="809" y="405"/>
                  </a:lnTo>
                  <a:lnTo>
                    <a:pt x="818" y="402"/>
                  </a:lnTo>
                  <a:lnTo>
                    <a:pt x="829" y="400"/>
                  </a:lnTo>
                  <a:lnTo>
                    <a:pt x="834" y="400"/>
                  </a:lnTo>
                  <a:lnTo>
                    <a:pt x="840" y="402"/>
                  </a:lnTo>
                  <a:lnTo>
                    <a:pt x="845" y="404"/>
                  </a:lnTo>
                  <a:lnTo>
                    <a:pt x="849" y="407"/>
                  </a:lnTo>
                  <a:lnTo>
                    <a:pt x="849" y="407"/>
                  </a:lnTo>
                  <a:lnTo>
                    <a:pt x="851" y="411"/>
                  </a:lnTo>
                  <a:lnTo>
                    <a:pt x="851" y="414"/>
                  </a:lnTo>
                  <a:lnTo>
                    <a:pt x="851" y="416"/>
                  </a:lnTo>
                  <a:lnTo>
                    <a:pt x="849" y="418"/>
                  </a:lnTo>
                  <a:lnTo>
                    <a:pt x="842" y="420"/>
                  </a:lnTo>
                  <a:lnTo>
                    <a:pt x="834" y="420"/>
                  </a:lnTo>
                  <a:lnTo>
                    <a:pt x="834" y="420"/>
                  </a:lnTo>
                  <a:lnTo>
                    <a:pt x="820" y="420"/>
                  </a:lnTo>
                  <a:lnTo>
                    <a:pt x="798" y="422"/>
                  </a:lnTo>
                  <a:lnTo>
                    <a:pt x="787" y="423"/>
                  </a:lnTo>
                  <a:lnTo>
                    <a:pt x="780" y="427"/>
                  </a:lnTo>
                  <a:lnTo>
                    <a:pt x="778" y="429"/>
                  </a:lnTo>
                  <a:lnTo>
                    <a:pt x="778" y="432"/>
                  </a:lnTo>
                  <a:lnTo>
                    <a:pt x="778" y="436"/>
                  </a:lnTo>
                  <a:lnTo>
                    <a:pt x="780" y="442"/>
                  </a:lnTo>
                  <a:lnTo>
                    <a:pt x="780" y="442"/>
                  </a:lnTo>
                  <a:lnTo>
                    <a:pt x="782" y="445"/>
                  </a:lnTo>
                  <a:lnTo>
                    <a:pt x="786" y="449"/>
                  </a:lnTo>
                  <a:lnTo>
                    <a:pt x="795" y="452"/>
                  </a:lnTo>
                  <a:lnTo>
                    <a:pt x="795" y="452"/>
                  </a:lnTo>
                  <a:lnTo>
                    <a:pt x="809" y="460"/>
                  </a:lnTo>
                  <a:lnTo>
                    <a:pt x="824" y="465"/>
                  </a:lnTo>
                  <a:lnTo>
                    <a:pt x="824" y="465"/>
                  </a:lnTo>
                  <a:lnTo>
                    <a:pt x="834" y="465"/>
                  </a:lnTo>
                  <a:lnTo>
                    <a:pt x="843" y="465"/>
                  </a:lnTo>
                  <a:lnTo>
                    <a:pt x="863" y="461"/>
                  </a:lnTo>
                  <a:lnTo>
                    <a:pt x="863" y="461"/>
                  </a:lnTo>
                  <a:lnTo>
                    <a:pt x="872" y="460"/>
                  </a:lnTo>
                  <a:lnTo>
                    <a:pt x="880" y="456"/>
                  </a:lnTo>
                  <a:lnTo>
                    <a:pt x="880" y="456"/>
                  </a:lnTo>
                  <a:lnTo>
                    <a:pt x="891" y="451"/>
                  </a:lnTo>
                  <a:lnTo>
                    <a:pt x="901" y="447"/>
                  </a:lnTo>
                  <a:lnTo>
                    <a:pt x="901" y="447"/>
                  </a:lnTo>
                  <a:lnTo>
                    <a:pt x="914" y="445"/>
                  </a:lnTo>
                  <a:lnTo>
                    <a:pt x="927" y="443"/>
                  </a:lnTo>
                  <a:lnTo>
                    <a:pt x="927" y="443"/>
                  </a:lnTo>
                  <a:lnTo>
                    <a:pt x="930" y="443"/>
                  </a:lnTo>
                  <a:lnTo>
                    <a:pt x="932" y="440"/>
                  </a:lnTo>
                  <a:lnTo>
                    <a:pt x="936" y="438"/>
                  </a:lnTo>
                  <a:lnTo>
                    <a:pt x="939" y="438"/>
                  </a:lnTo>
                  <a:lnTo>
                    <a:pt x="939" y="438"/>
                  </a:lnTo>
                  <a:lnTo>
                    <a:pt x="945" y="440"/>
                  </a:lnTo>
                  <a:lnTo>
                    <a:pt x="948" y="443"/>
                  </a:lnTo>
                  <a:lnTo>
                    <a:pt x="956" y="452"/>
                  </a:lnTo>
                  <a:lnTo>
                    <a:pt x="956" y="452"/>
                  </a:lnTo>
                  <a:lnTo>
                    <a:pt x="963" y="458"/>
                  </a:lnTo>
                  <a:lnTo>
                    <a:pt x="972" y="461"/>
                  </a:lnTo>
                  <a:lnTo>
                    <a:pt x="979" y="463"/>
                  </a:lnTo>
                  <a:lnTo>
                    <a:pt x="988" y="463"/>
                  </a:lnTo>
                  <a:lnTo>
                    <a:pt x="988" y="463"/>
                  </a:lnTo>
                  <a:lnTo>
                    <a:pt x="994" y="461"/>
                  </a:lnTo>
                  <a:lnTo>
                    <a:pt x="997" y="460"/>
                  </a:lnTo>
                  <a:lnTo>
                    <a:pt x="999" y="456"/>
                  </a:lnTo>
                  <a:lnTo>
                    <a:pt x="996" y="452"/>
                  </a:lnTo>
                  <a:lnTo>
                    <a:pt x="996" y="452"/>
                  </a:lnTo>
                  <a:lnTo>
                    <a:pt x="986" y="447"/>
                  </a:lnTo>
                  <a:lnTo>
                    <a:pt x="983" y="443"/>
                  </a:lnTo>
                  <a:lnTo>
                    <a:pt x="983" y="442"/>
                  </a:lnTo>
                  <a:lnTo>
                    <a:pt x="985" y="440"/>
                  </a:lnTo>
                  <a:lnTo>
                    <a:pt x="985" y="440"/>
                  </a:lnTo>
                  <a:lnTo>
                    <a:pt x="988" y="438"/>
                  </a:lnTo>
                  <a:lnTo>
                    <a:pt x="994" y="438"/>
                  </a:lnTo>
                  <a:lnTo>
                    <a:pt x="1006" y="438"/>
                  </a:lnTo>
                  <a:lnTo>
                    <a:pt x="1012" y="438"/>
                  </a:lnTo>
                  <a:lnTo>
                    <a:pt x="1015" y="436"/>
                  </a:lnTo>
                  <a:lnTo>
                    <a:pt x="1017" y="432"/>
                  </a:lnTo>
                  <a:lnTo>
                    <a:pt x="1015" y="427"/>
                  </a:lnTo>
                  <a:lnTo>
                    <a:pt x="1015" y="427"/>
                  </a:lnTo>
                  <a:lnTo>
                    <a:pt x="1010" y="422"/>
                  </a:lnTo>
                  <a:lnTo>
                    <a:pt x="1003" y="418"/>
                  </a:lnTo>
                  <a:lnTo>
                    <a:pt x="990" y="414"/>
                  </a:lnTo>
                  <a:lnTo>
                    <a:pt x="990" y="414"/>
                  </a:lnTo>
                  <a:lnTo>
                    <a:pt x="974" y="407"/>
                  </a:lnTo>
                  <a:lnTo>
                    <a:pt x="968" y="402"/>
                  </a:lnTo>
                  <a:lnTo>
                    <a:pt x="961" y="396"/>
                  </a:lnTo>
                  <a:lnTo>
                    <a:pt x="961" y="396"/>
                  </a:lnTo>
                  <a:lnTo>
                    <a:pt x="957" y="391"/>
                  </a:lnTo>
                  <a:lnTo>
                    <a:pt x="956" y="384"/>
                  </a:lnTo>
                  <a:lnTo>
                    <a:pt x="956" y="384"/>
                  </a:lnTo>
                  <a:lnTo>
                    <a:pt x="954" y="376"/>
                  </a:lnTo>
                  <a:lnTo>
                    <a:pt x="954" y="373"/>
                  </a:lnTo>
                  <a:lnTo>
                    <a:pt x="952" y="369"/>
                  </a:lnTo>
                  <a:lnTo>
                    <a:pt x="952" y="369"/>
                  </a:lnTo>
                  <a:lnTo>
                    <a:pt x="947" y="367"/>
                  </a:lnTo>
                  <a:lnTo>
                    <a:pt x="945" y="366"/>
                  </a:lnTo>
                  <a:lnTo>
                    <a:pt x="943" y="362"/>
                  </a:lnTo>
                  <a:lnTo>
                    <a:pt x="943" y="362"/>
                  </a:lnTo>
                  <a:lnTo>
                    <a:pt x="943" y="358"/>
                  </a:lnTo>
                  <a:lnTo>
                    <a:pt x="945" y="356"/>
                  </a:lnTo>
                  <a:lnTo>
                    <a:pt x="945" y="353"/>
                  </a:lnTo>
                  <a:lnTo>
                    <a:pt x="945" y="349"/>
                  </a:lnTo>
                  <a:lnTo>
                    <a:pt x="945" y="349"/>
                  </a:lnTo>
                  <a:lnTo>
                    <a:pt x="939" y="340"/>
                  </a:lnTo>
                  <a:lnTo>
                    <a:pt x="932" y="335"/>
                  </a:lnTo>
                  <a:lnTo>
                    <a:pt x="932" y="335"/>
                  </a:lnTo>
                  <a:lnTo>
                    <a:pt x="927" y="333"/>
                  </a:lnTo>
                  <a:lnTo>
                    <a:pt x="921" y="337"/>
                  </a:lnTo>
                  <a:lnTo>
                    <a:pt x="918" y="340"/>
                  </a:lnTo>
                  <a:lnTo>
                    <a:pt x="918" y="344"/>
                  </a:lnTo>
                  <a:lnTo>
                    <a:pt x="918" y="346"/>
                  </a:lnTo>
                  <a:lnTo>
                    <a:pt x="918" y="346"/>
                  </a:lnTo>
                  <a:close/>
                  <a:moveTo>
                    <a:pt x="858" y="223"/>
                  </a:moveTo>
                  <a:lnTo>
                    <a:pt x="858" y="223"/>
                  </a:lnTo>
                  <a:lnTo>
                    <a:pt x="865" y="221"/>
                  </a:lnTo>
                  <a:lnTo>
                    <a:pt x="869" y="219"/>
                  </a:lnTo>
                  <a:lnTo>
                    <a:pt x="871" y="217"/>
                  </a:lnTo>
                  <a:lnTo>
                    <a:pt x="871" y="217"/>
                  </a:lnTo>
                  <a:lnTo>
                    <a:pt x="872" y="212"/>
                  </a:lnTo>
                  <a:lnTo>
                    <a:pt x="874" y="208"/>
                  </a:lnTo>
                  <a:lnTo>
                    <a:pt x="874" y="203"/>
                  </a:lnTo>
                  <a:lnTo>
                    <a:pt x="876" y="199"/>
                  </a:lnTo>
                  <a:lnTo>
                    <a:pt x="876" y="199"/>
                  </a:lnTo>
                  <a:lnTo>
                    <a:pt x="880" y="195"/>
                  </a:lnTo>
                  <a:lnTo>
                    <a:pt x="881" y="194"/>
                  </a:lnTo>
                  <a:lnTo>
                    <a:pt x="883" y="192"/>
                  </a:lnTo>
                  <a:lnTo>
                    <a:pt x="883" y="192"/>
                  </a:lnTo>
                  <a:lnTo>
                    <a:pt x="881" y="190"/>
                  </a:lnTo>
                  <a:lnTo>
                    <a:pt x="878" y="186"/>
                  </a:lnTo>
                  <a:lnTo>
                    <a:pt x="869" y="185"/>
                  </a:lnTo>
                  <a:lnTo>
                    <a:pt x="869" y="185"/>
                  </a:lnTo>
                  <a:lnTo>
                    <a:pt x="863" y="186"/>
                  </a:lnTo>
                  <a:lnTo>
                    <a:pt x="858" y="190"/>
                  </a:lnTo>
                  <a:lnTo>
                    <a:pt x="858" y="190"/>
                  </a:lnTo>
                  <a:lnTo>
                    <a:pt x="851" y="195"/>
                  </a:lnTo>
                  <a:lnTo>
                    <a:pt x="843" y="199"/>
                  </a:lnTo>
                  <a:lnTo>
                    <a:pt x="843" y="199"/>
                  </a:lnTo>
                  <a:lnTo>
                    <a:pt x="838" y="201"/>
                  </a:lnTo>
                  <a:lnTo>
                    <a:pt x="834" y="201"/>
                  </a:lnTo>
                  <a:lnTo>
                    <a:pt x="833" y="203"/>
                  </a:lnTo>
                  <a:lnTo>
                    <a:pt x="833" y="203"/>
                  </a:lnTo>
                  <a:lnTo>
                    <a:pt x="831" y="208"/>
                  </a:lnTo>
                  <a:lnTo>
                    <a:pt x="831" y="212"/>
                  </a:lnTo>
                  <a:lnTo>
                    <a:pt x="833" y="215"/>
                  </a:lnTo>
                  <a:lnTo>
                    <a:pt x="838" y="219"/>
                  </a:lnTo>
                  <a:lnTo>
                    <a:pt x="849" y="221"/>
                  </a:lnTo>
                  <a:lnTo>
                    <a:pt x="858" y="223"/>
                  </a:lnTo>
                  <a:lnTo>
                    <a:pt x="858" y="223"/>
                  </a:lnTo>
                  <a:close/>
                  <a:moveTo>
                    <a:pt x="872" y="181"/>
                  </a:moveTo>
                  <a:lnTo>
                    <a:pt x="872" y="181"/>
                  </a:lnTo>
                  <a:lnTo>
                    <a:pt x="876" y="183"/>
                  </a:lnTo>
                  <a:lnTo>
                    <a:pt x="880" y="183"/>
                  </a:lnTo>
                  <a:lnTo>
                    <a:pt x="883" y="183"/>
                  </a:lnTo>
                  <a:lnTo>
                    <a:pt x="883" y="183"/>
                  </a:lnTo>
                  <a:lnTo>
                    <a:pt x="889" y="181"/>
                  </a:lnTo>
                  <a:lnTo>
                    <a:pt x="892" y="176"/>
                  </a:lnTo>
                  <a:lnTo>
                    <a:pt x="891" y="170"/>
                  </a:lnTo>
                  <a:lnTo>
                    <a:pt x="887" y="166"/>
                  </a:lnTo>
                  <a:lnTo>
                    <a:pt x="887" y="166"/>
                  </a:lnTo>
                  <a:lnTo>
                    <a:pt x="883" y="165"/>
                  </a:lnTo>
                  <a:lnTo>
                    <a:pt x="880" y="165"/>
                  </a:lnTo>
                  <a:lnTo>
                    <a:pt x="880" y="165"/>
                  </a:lnTo>
                  <a:lnTo>
                    <a:pt x="872" y="168"/>
                  </a:lnTo>
                  <a:lnTo>
                    <a:pt x="867" y="174"/>
                  </a:lnTo>
                  <a:lnTo>
                    <a:pt x="865" y="176"/>
                  </a:lnTo>
                  <a:lnTo>
                    <a:pt x="867" y="177"/>
                  </a:lnTo>
                  <a:lnTo>
                    <a:pt x="869" y="179"/>
                  </a:lnTo>
                  <a:lnTo>
                    <a:pt x="872" y="181"/>
                  </a:lnTo>
                  <a:lnTo>
                    <a:pt x="872" y="181"/>
                  </a:lnTo>
                  <a:close/>
                  <a:moveTo>
                    <a:pt x="1624" y="532"/>
                  </a:moveTo>
                  <a:lnTo>
                    <a:pt x="1624" y="532"/>
                  </a:lnTo>
                  <a:lnTo>
                    <a:pt x="1624" y="527"/>
                  </a:lnTo>
                  <a:lnTo>
                    <a:pt x="1624" y="521"/>
                  </a:lnTo>
                  <a:lnTo>
                    <a:pt x="1624" y="517"/>
                  </a:lnTo>
                  <a:lnTo>
                    <a:pt x="1620" y="514"/>
                  </a:lnTo>
                  <a:lnTo>
                    <a:pt x="1618" y="510"/>
                  </a:lnTo>
                  <a:lnTo>
                    <a:pt x="1613" y="508"/>
                  </a:lnTo>
                  <a:lnTo>
                    <a:pt x="1604" y="507"/>
                  </a:lnTo>
                  <a:lnTo>
                    <a:pt x="1604" y="507"/>
                  </a:lnTo>
                  <a:lnTo>
                    <a:pt x="1584" y="507"/>
                  </a:lnTo>
                  <a:lnTo>
                    <a:pt x="1575" y="505"/>
                  </a:lnTo>
                  <a:lnTo>
                    <a:pt x="1566" y="501"/>
                  </a:lnTo>
                  <a:lnTo>
                    <a:pt x="1566" y="501"/>
                  </a:lnTo>
                  <a:lnTo>
                    <a:pt x="1548" y="492"/>
                  </a:lnTo>
                  <a:lnTo>
                    <a:pt x="1539" y="489"/>
                  </a:lnTo>
                  <a:lnTo>
                    <a:pt x="1531" y="483"/>
                  </a:lnTo>
                  <a:lnTo>
                    <a:pt x="1531" y="483"/>
                  </a:lnTo>
                  <a:lnTo>
                    <a:pt x="1528" y="478"/>
                  </a:lnTo>
                  <a:lnTo>
                    <a:pt x="1524" y="472"/>
                  </a:lnTo>
                  <a:lnTo>
                    <a:pt x="1519" y="460"/>
                  </a:lnTo>
                  <a:lnTo>
                    <a:pt x="1513" y="447"/>
                  </a:lnTo>
                  <a:lnTo>
                    <a:pt x="1510" y="434"/>
                  </a:lnTo>
                  <a:lnTo>
                    <a:pt x="1510" y="434"/>
                  </a:lnTo>
                  <a:lnTo>
                    <a:pt x="1499" y="418"/>
                  </a:lnTo>
                  <a:lnTo>
                    <a:pt x="1493" y="411"/>
                  </a:lnTo>
                  <a:lnTo>
                    <a:pt x="1486" y="405"/>
                  </a:lnTo>
                  <a:lnTo>
                    <a:pt x="1486" y="405"/>
                  </a:lnTo>
                  <a:lnTo>
                    <a:pt x="1477" y="400"/>
                  </a:lnTo>
                  <a:lnTo>
                    <a:pt x="1466" y="396"/>
                  </a:lnTo>
                  <a:lnTo>
                    <a:pt x="1466" y="396"/>
                  </a:lnTo>
                  <a:lnTo>
                    <a:pt x="1455" y="393"/>
                  </a:lnTo>
                  <a:lnTo>
                    <a:pt x="1455" y="393"/>
                  </a:lnTo>
                  <a:lnTo>
                    <a:pt x="1450" y="391"/>
                  </a:lnTo>
                  <a:lnTo>
                    <a:pt x="1450" y="391"/>
                  </a:lnTo>
                  <a:lnTo>
                    <a:pt x="1450" y="387"/>
                  </a:lnTo>
                  <a:lnTo>
                    <a:pt x="1448" y="387"/>
                  </a:lnTo>
                  <a:lnTo>
                    <a:pt x="1450" y="389"/>
                  </a:lnTo>
                  <a:lnTo>
                    <a:pt x="1450" y="389"/>
                  </a:lnTo>
                  <a:lnTo>
                    <a:pt x="1444" y="385"/>
                  </a:lnTo>
                  <a:lnTo>
                    <a:pt x="1441" y="380"/>
                  </a:lnTo>
                  <a:lnTo>
                    <a:pt x="1432" y="369"/>
                  </a:lnTo>
                  <a:lnTo>
                    <a:pt x="1432" y="369"/>
                  </a:lnTo>
                  <a:lnTo>
                    <a:pt x="1426" y="364"/>
                  </a:lnTo>
                  <a:lnTo>
                    <a:pt x="1419" y="362"/>
                  </a:lnTo>
                  <a:lnTo>
                    <a:pt x="1403" y="358"/>
                  </a:lnTo>
                  <a:lnTo>
                    <a:pt x="1403" y="358"/>
                  </a:lnTo>
                  <a:lnTo>
                    <a:pt x="1390" y="356"/>
                  </a:lnTo>
                  <a:lnTo>
                    <a:pt x="1374" y="353"/>
                  </a:lnTo>
                  <a:lnTo>
                    <a:pt x="1367" y="351"/>
                  </a:lnTo>
                  <a:lnTo>
                    <a:pt x="1361" y="346"/>
                  </a:lnTo>
                  <a:lnTo>
                    <a:pt x="1359" y="340"/>
                  </a:lnTo>
                  <a:lnTo>
                    <a:pt x="1363" y="333"/>
                  </a:lnTo>
                  <a:lnTo>
                    <a:pt x="1363" y="333"/>
                  </a:lnTo>
                  <a:lnTo>
                    <a:pt x="1368" y="328"/>
                  </a:lnTo>
                  <a:lnTo>
                    <a:pt x="1370" y="324"/>
                  </a:lnTo>
                  <a:lnTo>
                    <a:pt x="1372" y="320"/>
                  </a:lnTo>
                  <a:lnTo>
                    <a:pt x="1372" y="320"/>
                  </a:lnTo>
                  <a:lnTo>
                    <a:pt x="1370" y="317"/>
                  </a:lnTo>
                  <a:lnTo>
                    <a:pt x="1368" y="315"/>
                  </a:lnTo>
                  <a:lnTo>
                    <a:pt x="1361" y="313"/>
                  </a:lnTo>
                  <a:lnTo>
                    <a:pt x="1354" y="313"/>
                  </a:lnTo>
                  <a:lnTo>
                    <a:pt x="1348" y="315"/>
                  </a:lnTo>
                  <a:lnTo>
                    <a:pt x="1348" y="315"/>
                  </a:lnTo>
                  <a:lnTo>
                    <a:pt x="1338" y="318"/>
                  </a:lnTo>
                  <a:lnTo>
                    <a:pt x="1325" y="320"/>
                  </a:lnTo>
                  <a:lnTo>
                    <a:pt x="1325" y="320"/>
                  </a:lnTo>
                  <a:lnTo>
                    <a:pt x="1316" y="320"/>
                  </a:lnTo>
                  <a:lnTo>
                    <a:pt x="1305" y="320"/>
                  </a:lnTo>
                  <a:lnTo>
                    <a:pt x="1305" y="320"/>
                  </a:lnTo>
                  <a:lnTo>
                    <a:pt x="1294" y="320"/>
                  </a:lnTo>
                  <a:lnTo>
                    <a:pt x="1281" y="322"/>
                  </a:lnTo>
                  <a:lnTo>
                    <a:pt x="1271" y="328"/>
                  </a:lnTo>
                  <a:lnTo>
                    <a:pt x="1265" y="329"/>
                  </a:lnTo>
                  <a:lnTo>
                    <a:pt x="1263" y="335"/>
                  </a:lnTo>
                  <a:lnTo>
                    <a:pt x="1263" y="335"/>
                  </a:lnTo>
                  <a:lnTo>
                    <a:pt x="1262" y="340"/>
                  </a:lnTo>
                  <a:lnTo>
                    <a:pt x="1263" y="347"/>
                  </a:lnTo>
                  <a:lnTo>
                    <a:pt x="1267" y="362"/>
                  </a:lnTo>
                  <a:lnTo>
                    <a:pt x="1267" y="362"/>
                  </a:lnTo>
                  <a:lnTo>
                    <a:pt x="1271" y="375"/>
                  </a:lnTo>
                  <a:lnTo>
                    <a:pt x="1271" y="382"/>
                  </a:lnTo>
                  <a:lnTo>
                    <a:pt x="1271" y="384"/>
                  </a:lnTo>
                  <a:lnTo>
                    <a:pt x="1269" y="385"/>
                  </a:lnTo>
                  <a:lnTo>
                    <a:pt x="1269" y="385"/>
                  </a:lnTo>
                  <a:lnTo>
                    <a:pt x="1263" y="387"/>
                  </a:lnTo>
                  <a:lnTo>
                    <a:pt x="1258" y="385"/>
                  </a:lnTo>
                  <a:lnTo>
                    <a:pt x="1253" y="384"/>
                  </a:lnTo>
                  <a:lnTo>
                    <a:pt x="1249" y="380"/>
                  </a:lnTo>
                  <a:lnTo>
                    <a:pt x="1249" y="380"/>
                  </a:lnTo>
                  <a:lnTo>
                    <a:pt x="1247" y="375"/>
                  </a:lnTo>
                  <a:lnTo>
                    <a:pt x="1245" y="367"/>
                  </a:lnTo>
                  <a:lnTo>
                    <a:pt x="1245" y="355"/>
                  </a:lnTo>
                  <a:lnTo>
                    <a:pt x="1245" y="355"/>
                  </a:lnTo>
                  <a:lnTo>
                    <a:pt x="1247" y="337"/>
                  </a:lnTo>
                  <a:lnTo>
                    <a:pt x="1247" y="326"/>
                  </a:lnTo>
                  <a:lnTo>
                    <a:pt x="1243" y="322"/>
                  </a:lnTo>
                  <a:lnTo>
                    <a:pt x="1242" y="318"/>
                  </a:lnTo>
                  <a:lnTo>
                    <a:pt x="1242" y="318"/>
                  </a:lnTo>
                  <a:lnTo>
                    <a:pt x="1236" y="317"/>
                  </a:lnTo>
                  <a:lnTo>
                    <a:pt x="1233" y="317"/>
                  </a:lnTo>
                  <a:lnTo>
                    <a:pt x="1227" y="317"/>
                  </a:lnTo>
                  <a:lnTo>
                    <a:pt x="1224" y="318"/>
                  </a:lnTo>
                  <a:lnTo>
                    <a:pt x="1218" y="326"/>
                  </a:lnTo>
                  <a:lnTo>
                    <a:pt x="1213" y="333"/>
                  </a:lnTo>
                  <a:lnTo>
                    <a:pt x="1213" y="333"/>
                  </a:lnTo>
                  <a:lnTo>
                    <a:pt x="1205" y="344"/>
                  </a:lnTo>
                  <a:lnTo>
                    <a:pt x="1202" y="347"/>
                  </a:lnTo>
                  <a:lnTo>
                    <a:pt x="1198" y="355"/>
                  </a:lnTo>
                  <a:lnTo>
                    <a:pt x="1198" y="355"/>
                  </a:lnTo>
                  <a:lnTo>
                    <a:pt x="1195" y="369"/>
                  </a:lnTo>
                  <a:lnTo>
                    <a:pt x="1195" y="376"/>
                  </a:lnTo>
                  <a:lnTo>
                    <a:pt x="1195" y="380"/>
                  </a:lnTo>
                  <a:lnTo>
                    <a:pt x="1198" y="382"/>
                  </a:lnTo>
                  <a:lnTo>
                    <a:pt x="1198" y="382"/>
                  </a:lnTo>
                  <a:lnTo>
                    <a:pt x="1205" y="387"/>
                  </a:lnTo>
                  <a:lnTo>
                    <a:pt x="1207" y="389"/>
                  </a:lnTo>
                  <a:lnTo>
                    <a:pt x="1211" y="393"/>
                  </a:lnTo>
                  <a:lnTo>
                    <a:pt x="1211" y="393"/>
                  </a:lnTo>
                  <a:lnTo>
                    <a:pt x="1215" y="398"/>
                  </a:lnTo>
                  <a:lnTo>
                    <a:pt x="1216" y="405"/>
                  </a:lnTo>
                  <a:lnTo>
                    <a:pt x="1218" y="411"/>
                  </a:lnTo>
                  <a:lnTo>
                    <a:pt x="1224" y="414"/>
                  </a:lnTo>
                  <a:lnTo>
                    <a:pt x="1224" y="414"/>
                  </a:lnTo>
                  <a:lnTo>
                    <a:pt x="1231" y="420"/>
                  </a:lnTo>
                  <a:lnTo>
                    <a:pt x="1238" y="420"/>
                  </a:lnTo>
                  <a:lnTo>
                    <a:pt x="1245" y="418"/>
                  </a:lnTo>
                  <a:lnTo>
                    <a:pt x="1254" y="418"/>
                  </a:lnTo>
                  <a:lnTo>
                    <a:pt x="1254" y="418"/>
                  </a:lnTo>
                  <a:lnTo>
                    <a:pt x="1262" y="420"/>
                  </a:lnTo>
                  <a:lnTo>
                    <a:pt x="1267" y="423"/>
                  </a:lnTo>
                  <a:lnTo>
                    <a:pt x="1267" y="423"/>
                  </a:lnTo>
                  <a:lnTo>
                    <a:pt x="1274" y="425"/>
                  </a:lnTo>
                  <a:lnTo>
                    <a:pt x="1281" y="427"/>
                  </a:lnTo>
                  <a:lnTo>
                    <a:pt x="1281" y="427"/>
                  </a:lnTo>
                  <a:lnTo>
                    <a:pt x="1296" y="427"/>
                  </a:lnTo>
                  <a:lnTo>
                    <a:pt x="1296" y="427"/>
                  </a:lnTo>
                  <a:lnTo>
                    <a:pt x="1303" y="429"/>
                  </a:lnTo>
                  <a:lnTo>
                    <a:pt x="1312" y="431"/>
                  </a:lnTo>
                  <a:lnTo>
                    <a:pt x="1312" y="431"/>
                  </a:lnTo>
                  <a:lnTo>
                    <a:pt x="1318" y="429"/>
                  </a:lnTo>
                  <a:lnTo>
                    <a:pt x="1323" y="427"/>
                  </a:lnTo>
                  <a:lnTo>
                    <a:pt x="1332" y="422"/>
                  </a:lnTo>
                  <a:lnTo>
                    <a:pt x="1332" y="422"/>
                  </a:lnTo>
                  <a:lnTo>
                    <a:pt x="1339" y="420"/>
                  </a:lnTo>
                  <a:lnTo>
                    <a:pt x="1347" y="420"/>
                  </a:lnTo>
                  <a:lnTo>
                    <a:pt x="1361" y="420"/>
                  </a:lnTo>
                  <a:lnTo>
                    <a:pt x="1374" y="425"/>
                  </a:lnTo>
                  <a:lnTo>
                    <a:pt x="1386" y="429"/>
                  </a:lnTo>
                  <a:lnTo>
                    <a:pt x="1386" y="429"/>
                  </a:lnTo>
                  <a:lnTo>
                    <a:pt x="1397" y="434"/>
                  </a:lnTo>
                  <a:lnTo>
                    <a:pt x="1406" y="442"/>
                  </a:lnTo>
                  <a:lnTo>
                    <a:pt x="1415" y="447"/>
                  </a:lnTo>
                  <a:lnTo>
                    <a:pt x="1424" y="456"/>
                  </a:lnTo>
                  <a:lnTo>
                    <a:pt x="1432" y="465"/>
                  </a:lnTo>
                  <a:lnTo>
                    <a:pt x="1437" y="474"/>
                  </a:lnTo>
                  <a:lnTo>
                    <a:pt x="1441" y="485"/>
                  </a:lnTo>
                  <a:lnTo>
                    <a:pt x="1444" y="496"/>
                  </a:lnTo>
                  <a:lnTo>
                    <a:pt x="1444" y="496"/>
                  </a:lnTo>
                  <a:lnTo>
                    <a:pt x="1443" y="507"/>
                  </a:lnTo>
                  <a:lnTo>
                    <a:pt x="1441" y="517"/>
                  </a:lnTo>
                  <a:lnTo>
                    <a:pt x="1435" y="539"/>
                  </a:lnTo>
                  <a:lnTo>
                    <a:pt x="1435" y="539"/>
                  </a:lnTo>
                  <a:lnTo>
                    <a:pt x="1434" y="545"/>
                  </a:lnTo>
                  <a:lnTo>
                    <a:pt x="1432" y="552"/>
                  </a:lnTo>
                  <a:lnTo>
                    <a:pt x="1432" y="552"/>
                  </a:lnTo>
                  <a:lnTo>
                    <a:pt x="1434" y="555"/>
                  </a:lnTo>
                  <a:lnTo>
                    <a:pt x="1435" y="561"/>
                  </a:lnTo>
                  <a:lnTo>
                    <a:pt x="1435" y="561"/>
                  </a:lnTo>
                  <a:lnTo>
                    <a:pt x="1434" y="566"/>
                  </a:lnTo>
                  <a:lnTo>
                    <a:pt x="1430" y="572"/>
                  </a:lnTo>
                  <a:lnTo>
                    <a:pt x="1424" y="577"/>
                  </a:lnTo>
                  <a:lnTo>
                    <a:pt x="1421" y="581"/>
                  </a:lnTo>
                  <a:lnTo>
                    <a:pt x="1421" y="581"/>
                  </a:lnTo>
                  <a:lnTo>
                    <a:pt x="1414" y="583"/>
                  </a:lnTo>
                  <a:lnTo>
                    <a:pt x="1405" y="583"/>
                  </a:lnTo>
                  <a:lnTo>
                    <a:pt x="1388" y="583"/>
                  </a:lnTo>
                  <a:lnTo>
                    <a:pt x="1388" y="583"/>
                  </a:lnTo>
                  <a:lnTo>
                    <a:pt x="1376" y="583"/>
                  </a:lnTo>
                  <a:lnTo>
                    <a:pt x="1368" y="583"/>
                  </a:lnTo>
                  <a:lnTo>
                    <a:pt x="1363" y="586"/>
                  </a:lnTo>
                  <a:lnTo>
                    <a:pt x="1363" y="586"/>
                  </a:lnTo>
                  <a:lnTo>
                    <a:pt x="1361" y="588"/>
                  </a:lnTo>
                  <a:lnTo>
                    <a:pt x="1359" y="592"/>
                  </a:lnTo>
                  <a:lnTo>
                    <a:pt x="1359" y="599"/>
                  </a:lnTo>
                  <a:lnTo>
                    <a:pt x="1365" y="606"/>
                  </a:lnTo>
                  <a:lnTo>
                    <a:pt x="1370" y="612"/>
                  </a:lnTo>
                  <a:lnTo>
                    <a:pt x="1370" y="612"/>
                  </a:lnTo>
                  <a:lnTo>
                    <a:pt x="1377" y="613"/>
                  </a:lnTo>
                  <a:lnTo>
                    <a:pt x="1385" y="613"/>
                  </a:lnTo>
                  <a:lnTo>
                    <a:pt x="1399" y="610"/>
                  </a:lnTo>
                  <a:lnTo>
                    <a:pt x="1414" y="606"/>
                  </a:lnTo>
                  <a:lnTo>
                    <a:pt x="1421" y="608"/>
                  </a:lnTo>
                  <a:lnTo>
                    <a:pt x="1428" y="610"/>
                  </a:lnTo>
                  <a:lnTo>
                    <a:pt x="1428" y="610"/>
                  </a:lnTo>
                  <a:lnTo>
                    <a:pt x="1437" y="619"/>
                  </a:lnTo>
                  <a:lnTo>
                    <a:pt x="1448" y="628"/>
                  </a:lnTo>
                  <a:lnTo>
                    <a:pt x="1448" y="628"/>
                  </a:lnTo>
                  <a:lnTo>
                    <a:pt x="1455" y="631"/>
                  </a:lnTo>
                  <a:lnTo>
                    <a:pt x="1462" y="635"/>
                  </a:lnTo>
                  <a:lnTo>
                    <a:pt x="1462" y="635"/>
                  </a:lnTo>
                  <a:lnTo>
                    <a:pt x="1470" y="635"/>
                  </a:lnTo>
                  <a:lnTo>
                    <a:pt x="1477" y="635"/>
                  </a:lnTo>
                  <a:lnTo>
                    <a:pt x="1491" y="633"/>
                  </a:lnTo>
                  <a:lnTo>
                    <a:pt x="1491" y="633"/>
                  </a:lnTo>
                  <a:lnTo>
                    <a:pt x="1506" y="635"/>
                  </a:lnTo>
                  <a:lnTo>
                    <a:pt x="1519" y="639"/>
                  </a:lnTo>
                  <a:lnTo>
                    <a:pt x="1519" y="639"/>
                  </a:lnTo>
                  <a:lnTo>
                    <a:pt x="1528" y="641"/>
                  </a:lnTo>
                  <a:lnTo>
                    <a:pt x="1537" y="644"/>
                  </a:lnTo>
                  <a:lnTo>
                    <a:pt x="1537" y="644"/>
                  </a:lnTo>
                  <a:lnTo>
                    <a:pt x="1544" y="642"/>
                  </a:lnTo>
                  <a:lnTo>
                    <a:pt x="1546" y="642"/>
                  </a:lnTo>
                  <a:lnTo>
                    <a:pt x="1546" y="639"/>
                  </a:lnTo>
                  <a:lnTo>
                    <a:pt x="1546" y="639"/>
                  </a:lnTo>
                  <a:lnTo>
                    <a:pt x="1546" y="635"/>
                  </a:lnTo>
                  <a:lnTo>
                    <a:pt x="1542" y="633"/>
                  </a:lnTo>
                  <a:lnTo>
                    <a:pt x="1535" y="630"/>
                  </a:lnTo>
                  <a:lnTo>
                    <a:pt x="1535" y="630"/>
                  </a:lnTo>
                  <a:lnTo>
                    <a:pt x="1517" y="624"/>
                  </a:lnTo>
                  <a:lnTo>
                    <a:pt x="1510" y="619"/>
                  </a:lnTo>
                  <a:lnTo>
                    <a:pt x="1508" y="615"/>
                  </a:lnTo>
                  <a:lnTo>
                    <a:pt x="1508" y="612"/>
                  </a:lnTo>
                  <a:lnTo>
                    <a:pt x="1508" y="612"/>
                  </a:lnTo>
                  <a:lnTo>
                    <a:pt x="1510" y="608"/>
                  </a:lnTo>
                  <a:lnTo>
                    <a:pt x="1515" y="606"/>
                  </a:lnTo>
                  <a:lnTo>
                    <a:pt x="1526" y="606"/>
                  </a:lnTo>
                  <a:lnTo>
                    <a:pt x="1526" y="606"/>
                  </a:lnTo>
                  <a:lnTo>
                    <a:pt x="1537" y="604"/>
                  </a:lnTo>
                  <a:lnTo>
                    <a:pt x="1548" y="603"/>
                  </a:lnTo>
                  <a:lnTo>
                    <a:pt x="1548" y="603"/>
                  </a:lnTo>
                  <a:lnTo>
                    <a:pt x="1557" y="599"/>
                  </a:lnTo>
                  <a:lnTo>
                    <a:pt x="1558" y="597"/>
                  </a:lnTo>
                  <a:lnTo>
                    <a:pt x="1560" y="592"/>
                  </a:lnTo>
                  <a:lnTo>
                    <a:pt x="1560" y="592"/>
                  </a:lnTo>
                  <a:lnTo>
                    <a:pt x="1558" y="586"/>
                  </a:lnTo>
                  <a:lnTo>
                    <a:pt x="1557" y="581"/>
                  </a:lnTo>
                  <a:lnTo>
                    <a:pt x="1548" y="574"/>
                  </a:lnTo>
                  <a:lnTo>
                    <a:pt x="1548" y="574"/>
                  </a:lnTo>
                  <a:lnTo>
                    <a:pt x="1540" y="568"/>
                  </a:lnTo>
                  <a:lnTo>
                    <a:pt x="1531" y="559"/>
                  </a:lnTo>
                  <a:lnTo>
                    <a:pt x="1528" y="555"/>
                  </a:lnTo>
                  <a:lnTo>
                    <a:pt x="1524" y="550"/>
                  </a:lnTo>
                  <a:lnTo>
                    <a:pt x="1524" y="545"/>
                  </a:lnTo>
                  <a:lnTo>
                    <a:pt x="1526" y="539"/>
                  </a:lnTo>
                  <a:lnTo>
                    <a:pt x="1526" y="539"/>
                  </a:lnTo>
                  <a:lnTo>
                    <a:pt x="1528" y="537"/>
                  </a:lnTo>
                  <a:lnTo>
                    <a:pt x="1531" y="536"/>
                  </a:lnTo>
                  <a:lnTo>
                    <a:pt x="1537" y="536"/>
                  </a:lnTo>
                  <a:lnTo>
                    <a:pt x="1542" y="536"/>
                  </a:lnTo>
                  <a:lnTo>
                    <a:pt x="1551" y="539"/>
                  </a:lnTo>
                  <a:lnTo>
                    <a:pt x="1560" y="543"/>
                  </a:lnTo>
                  <a:lnTo>
                    <a:pt x="1560" y="543"/>
                  </a:lnTo>
                  <a:lnTo>
                    <a:pt x="1575" y="555"/>
                  </a:lnTo>
                  <a:lnTo>
                    <a:pt x="1582" y="559"/>
                  </a:lnTo>
                  <a:lnTo>
                    <a:pt x="1591" y="563"/>
                  </a:lnTo>
                  <a:lnTo>
                    <a:pt x="1591" y="563"/>
                  </a:lnTo>
                  <a:lnTo>
                    <a:pt x="1596" y="561"/>
                  </a:lnTo>
                  <a:lnTo>
                    <a:pt x="1602" y="559"/>
                  </a:lnTo>
                  <a:lnTo>
                    <a:pt x="1611" y="552"/>
                  </a:lnTo>
                  <a:lnTo>
                    <a:pt x="1618" y="541"/>
                  </a:lnTo>
                  <a:lnTo>
                    <a:pt x="1624" y="532"/>
                  </a:lnTo>
                  <a:lnTo>
                    <a:pt x="1624" y="532"/>
                  </a:lnTo>
                  <a:close/>
                  <a:moveTo>
                    <a:pt x="1115" y="101"/>
                  </a:moveTo>
                  <a:lnTo>
                    <a:pt x="1115" y="101"/>
                  </a:lnTo>
                  <a:lnTo>
                    <a:pt x="1122" y="103"/>
                  </a:lnTo>
                  <a:lnTo>
                    <a:pt x="1129" y="107"/>
                  </a:lnTo>
                  <a:lnTo>
                    <a:pt x="1133" y="109"/>
                  </a:lnTo>
                  <a:lnTo>
                    <a:pt x="1133" y="112"/>
                  </a:lnTo>
                  <a:lnTo>
                    <a:pt x="1129" y="114"/>
                  </a:lnTo>
                  <a:lnTo>
                    <a:pt x="1129" y="114"/>
                  </a:lnTo>
                  <a:lnTo>
                    <a:pt x="1124" y="114"/>
                  </a:lnTo>
                  <a:lnTo>
                    <a:pt x="1119" y="114"/>
                  </a:lnTo>
                  <a:lnTo>
                    <a:pt x="1111" y="114"/>
                  </a:lnTo>
                  <a:lnTo>
                    <a:pt x="1110" y="116"/>
                  </a:lnTo>
                  <a:lnTo>
                    <a:pt x="1108" y="118"/>
                  </a:lnTo>
                  <a:lnTo>
                    <a:pt x="1108" y="118"/>
                  </a:lnTo>
                  <a:lnTo>
                    <a:pt x="1108" y="121"/>
                  </a:lnTo>
                  <a:lnTo>
                    <a:pt x="1110" y="123"/>
                  </a:lnTo>
                  <a:lnTo>
                    <a:pt x="1113" y="127"/>
                  </a:lnTo>
                  <a:lnTo>
                    <a:pt x="1126" y="127"/>
                  </a:lnTo>
                  <a:lnTo>
                    <a:pt x="1126" y="127"/>
                  </a:lnTo>
                  <a:lnTo>
                    <a:pt x="1133" y="128"/>
                  </a:lnTo>
                  <a:lnTo>
                    <a:pt x="1135" y="130"/>
                  </a:lnTo>
                  <a:lnTo>
                    <a:pt x="1133" y="134"/>
                  </a:lnTo>
                  <a:lnTo>
                    <a:pt x="1133" y="134"/>
                  </a:lnTo>
                  <a:lnTo>
                    <a:pt x="1131" y="136"/>
                  </a:lnTo>
                  <a:lnTo>
                    <a:pt x="1128" y="136"/>
                  </a:lnTo>
                  <a:lnTo>
                    <a:pt x="1124" y="136"/>
                  </a:lnTo>
                  <a:lnTo>
                    <a:pt x="1120" y="138"/>
                  </a:lnTo>
                  <a:lnTo>
                    <a:pt x="1120" y="138"/>
                  </a:lnTo>
                  <a:lnTo>
                    <a:pt x="1117" y="143"/>
                  </a:lnTo>
                  <a:lnTo>
                    <a:pt x="1119" y="147"/>
                  </a:lnTo>
                  <a:lnTo>
                    <a:pt x="1122" y="150"/>
                  </a:lnTo>
                  <a:lnTo>
                    <a:pt x="1128" y="150"/>
                  </a:lnTo>
                  <a:lnTo>
                    <a:pt x="1144" y="152"/>
                  </a:lnTo>
                  <a:lnTo>
                    <a:pt x="1153" y="152"/>
                  </a:lnTo>
                  <a:lnTo>
                    <a:pt x="1153" y="152"/>
                  </a:lnTo>
                  <a:lnTo>
                    <a:pt x="1160" y="156"/>
                  </a:lnTo>
                  <a:lnTo>
                    <a:pt x="1162" y="157"/>
                  </a:lnTo>
                  <a:lnTo>
                    <a:pt x="1160" y="159"/>
                  </a:lnTo>
                  <a:lnTo>
                    <a:pt x="1160" y="159"/>
                  </a:lnTo>
                  <a:lnTo>
                    <a:pt x="1158" y="161"/>
                  </a:lnTo>
                  <a:lnTo>
                    <a:pt x="1153" y="163"/>
                  </a:lnTo>
                  <a:lnTo>
                    <a:pt x="1149" y="163"/>
                  </a:lnTo>
                  <a:lnTo>
                    <a:pt x="1146" y="166"/>
                  </a:lnTo>
                  <a:lnTo>
                    <a:pt x="1146" y="166"/>
                  </a:lnTo>
                  <a:lnTo>
                    <a:pt x="1144" y="170"/>
                  </a:lnTo>
                  <a:lnTo>
                    <a:pt x="1142" y="176"/>
                  </a:lnTo>
                  <a:lnTo>
                    <a:pt x="1142" y="179"/>
                  </a:lnTo>
                  <a:lnTo>
                    <a:pt x="1144" y="181"/>
                  </a:lnTo>
                  <a:lnTo>
                    <a:pt x="1148" y="186"/>
                  </a:lnTo>
                  <a:lnTo>
                    <a:pt x="1157" y="190"/>
                  </a:lnTo>
                  <a:lnTo>
                    <a:pt x="1166" y="192"/>
                  </a:lnTo>
                  <a:lnTo>
                    <a:pt x="1175" y="190"/>
                  </a:lnTo>
                  <a:lnTo>
                    <a:pt x="1182" y="188"/>
                  </a:lnTo>
                  <a:lnTo>
                    <a:pt x="1189" y="183"/>
                  </a:lnTo>
                  <a:lnTo>
                    <a:pt x="1189" y="183"/>
                  </a:lnTo>
                  <a:lnTo>
                    <a:pt x="1195" y="174"/>
                  </a:lnTo>
                  <a:lnTo>
                    <a:pt x="1198" y="170"/>
                  </a:lnTo>
                  <a:lnTo>
                    <a:pt x="1202" y="168"/>
                  </a:lnTo>
                  <a:lnTo>
                    <a:pt x="1202" y="168"/>
                  </a:lnTo>
                  <a:lnTo>
                    <a:pt x="1213" y="165"/>
                  </a:lnTo>
                  <a:lnTo>
                    <a:pt x="1213" y="165"/>
                  </a:lnTo>
                  <a:lnTo>
                    <a:pt x="1225" y="161"/>
                  </a:lnTo>
                  <a:lnTo>
                    <a:pt x="1233" y="161"/>
                  </a:lnTo>
                  <a:lnTo>
                    <a:pt x="1236" y="163"/>
                  </a:lnTo>
                  <a:lnTo>
                    <a:pt x="1236" y="163"/>
                  </a:lnTo>
                  <a:lnTo>
                    <a:pt x="1238" y="165"/>
                  </a:lnTo>
                  <a:lnTo>
                    <a:pt x="1238" y="166"/>
                  </a:lnTo>
                  <a:lnTo>
                    <a:pt x="1231" y="172"/>
                  </a:lnTo>
                  <a:lnTo>
                    <a:pt x="1222" y="177"/>
                  </a:lnTo>
                  <a:lnTo>
                    <a:pt x="1216" y="179"/>
                  </a:lnTo>
                  <a:lnTo>
                    <a:pt x="1216" y="179"/>
                  </a:lnTo>
                  <a:lnTo>
                    <a:pt x="1215" y="183"/>
                  </a:lnTo>
                  <a:lnTo>
                    <a:pt x="1216" y="186"/>
                  </a:lnTo>
                  <a:lnTo>
                    <a:pt x="1225" y="188"/>
                  </a:lnTo>
                  <a:lnTo>
                    <a:pt x="1225" y="188"/>
                  </a:lnTo>
                  <a:lnTo>
                    <a:pt x="1233" y="188"/>
                  </a:lnTo>
                  <a:lnTo>
                    <a:pt x="1240" y="186"/>
                  </a:lnTo>
                  <a:lnTo>
                    <a:pt x="1240" y="186"/>
                  </a:lnTo>
                  <a:lnTo>
                    <a:pt x="1251" y="181"/>
                  </a:lnTo>
                  <a:lnTo>
                    <a:pt x="1258" y="179"/>
                  </a:lnTo>
                  <a:lnTo>
                    <a:pt x="1263" y="179"/>
                  </a:lnTo>
                  <a:lnTo>
                    <a:pt x="1263" y="179"/>
                  </a:lnTo>
                  <a:lnTo>
                    <a:pt x="1265" y="181"/>
                  </a:lnTo>
                  <a:lnTo>
                    <a:pt x="1265" y="183"/>
                  </a:lnTo>
                  <a:lnTo>
                    <a:pt x="1265" y="186"/>
                  </a:lnTo>
                  <a:lnTo>
                    <a:pt x="1265" y="192"/>
                  </a:lnTo>
                  <a:lnTo>
                    <a:pt x="1267" y="197"/>
                  </a:lnTo>
                  <a:lnTo>
                    <a:pt x="1267" y="197"/>
                  </a:lnTo>
                  <a:lnTo>
                    <a:pt x="1271" y="199"/>
                  </a:lnTo>
                  <a:lnTo>
                    <a:pt x="1274" y="199"/>
                  </a:lnTo>
                  <a:lnTo>
                    <a:pt x="1278" y="197"/>
                  </a:lnTo>
                  <a:lnTo>
                    <a:pt x="1283" y="199"/>
                  </a:lnTo>
                  <a:lnTo>
                    <a:pt x="1283" y="199"/>
                  </a:lnTo>
                  <a:lnTo>
                    <a:pt x="1287" y="201"/>
                  </a:lnTo>
                  <a:lnTo>
                    <a:pt x="1289" y="204"/>
                  </a:lnTo>
                  <a:lnTo>
                    <a:pt x="1287" y="210"/>
                  </a:lnTo>
                  <a:lnTo>
                    <a:pt x="1283" y="212"/>
                  </a:lnTo>
                  <a:lnTo>
                    <a:pt x="1283" y="212"/>
                  </a:lnTo>
                  <a:lnTo>
                    <a:pt x="1278" y="215"/>
                  </a:lnTo>
                  <a:lnTo>
                    <a:pt x="1272" y="214"/>
                  </a:lnTo>
                  <a:lnTo>
                    <a:pt x="1267" y="212"/>
                  </a:lnTo>
                  <a:lnTo>
                    <a:pt x="1260" y="208"/>
                  </a:lnTo>
                  <a:lnTo>
                    <a:pt x="1249" y="201"/>
                  </a:lnTo>
                  <a:lnTo>
                    <a:pt x="1243" y="197"/>
                  </a:lnTo>
                  <a:lnTo>
                    <a:pt x="1238" y="195"/>
                  </a:lnTo>
                  <a:lnTo>
                    <a:pt x="1238" y="195"/>
                  </a:lnTo>
                  <a:lnTo>
                    <a:pt x="1227" y="194"/>
                  </a:lnTo>
                  <a:lnTo>
                    <a:pt x="1222" y="194"/>
                  </a:lnTo>
                  <a:lnTo>
                    <a:pt x="1216" y="195"/>
                  </a:lnTo>
                  <a:lnTo>
                    <a:pt x="1216" y="195"/>
                  </a:lnTo>
                  <a:lnTo>
                    <a:pt x="1215" y="197"/>
                  </a:lnTo>
                  <a:lnTo>
                    <a:pt x="1213" y="201"/>
                  </a:lnTo>
                  <a:lnTo>
                    <a:pt x="1213" y="204"/>
                  </a:lnTo>
                  <a:lnTo>
                    <a:pt x="1215" y="208"/>
                  </a:lnTo>
                  <a:lnTo>
                    <a:pt x="1215" y="208"/>
                  </a:lnTo>
                  <a:lnTo>
                    <a:pt x="1222" y="212"/>
                  </a:lnTo>
                  <a:lnTo>
                    <a:pt x="1222" y="214"/>
                  </a:lnTo>
                  <a:lnTo>
                    <a:pt x="1220" y="217"/>
                  </a:lnTo>
                  <a:lnTo>
                    <a:pt x="1220" y="217"/>
                  </a:lnTo>
                  <a:lnTo>
                    <a:pt x="1216" y="219"/>
                  </a:lnTo>
                  <a:lnTo>
                    <a:pt x="1211" y="219"/>
                  </a:lnTo>
                  <a:lnTo>
                    <a:pt x="1202" y="221"/>
                  </a:lnTo>
                  <a:lnTo>
                    <a:pt x="1202" y="221"/>
                  </a:lnTo>
                  <a:lnTo>
                    <a:pt x="1196" y="223"/>
                  </a:lnTo>
                  <a:lnTo>
                    <a:pt x="1193" y="224"/>
                  </a:lnTo>
                  <a:lnTo>
                    <a:pt x="1189" y="230"/>
                  </a:lnTo>
                  <a:lnTo>
                    <a:pt x="1191" y="235"/>
                  </a:lnTo>
                  <a:lnTo>
                    <a:pt x="1191" y="235"/>
                  </a:lnTo>
                  <a:lnTo>
                    <a:pt x="1195" y="239"/>
                  </a:lnTo>
                  <a:lnTo>
                    <a:pt x="1202" y="242"/>
                  </a:lnTo>
                  <a:lnTo>
                    <a:pt x="1209" y="244"/>
                  </a:lnTo>
                  <a:lnTo>
                    <a:pt x="1215" y="244"/>
                  </a:lnTo>
                  <a:lnTo>
                    <a:pt x="1215" y="244"/>
                  </a:lnTo>
                  <a:lnTo>
                    <a:pt x="1218" y="242"/>
                  </a:lnTo>
                  <a:lnTo>
                    <a:pt x="1222" y="241"/>
                  </a:lnTo>
                  <a:lnTo>
                    <a:pt x="1222" y="241"/>
                  </a:lnTo>
                  <a:lnTo>
                    <a:pt x="1227" y="241"/>
                  </a:lnTo>
                  <a:lnTo>
                    <a:pt x="1233" y="242"/>
                  </a:lnTo>
                  <a:lnTo>
                    <a:pt x="1238" y="244"/>
                  </a:lnTo>
                  <a:lnTo>
                    <a:pt x="1243" y="244"/>
                  </a:lnTo>
                  <a:lnTo>
                    <a:pt x="1243" y="244"/>
                  </a:lnTo>
                  <a:lnTo>
                    <a:pt x="1249" y="241"/>
                  </a:lnTo>
                  <a:lnTo>
                    <a:pt x="1254" y="237"/>
                  </a:lnTo>
                  <a:lnTo>
                    <a:pt x="1260" y="232"/>
                  </a:lnTo>
                  <a:lnTo>
                    <a:pt x="1267" y="230"/>
                  </a:lnTo>
                  <a:lnTo>
                    <a:pt x="1267" y="230"/>
                  </a:lnTo>
                  <a:lnTo>
                    <a:pt x="1272" y="232"/>
                  </a:lnTo>
                  <a:lnTo>
                    <a:pt x="1278" y="233"/>
                  </a:lnTo>
                  <a:lnTo>
                    <a:pt x="1287" y="239"/>
                  </a:lnTo>
                  <a:lnTo>
                    <a:pt x="1287" y="239"/>
                  </a:lnTo>
                  <a:lnTo>
                    <a:pt x="1291" y="239"/>
                  </a:lnTo>
                  <a:lnTo>
                    <a:pt x="1294" y="239"/>
                  </a:lnTo>
                  <a:lnTo>
                    <a:pt x="1300" y="237"/>
                  </a:lnTo>
                  <a:lnTo>
                    <a:pt x="1305" y="233"/>
                  </a:lnTo>
                  <a:lnTo>
                    <a:pt x="1312" y="232"/>
                  </a:lnTo>
                  <a:lnTo>
                    <a:pt x="1312" y="232"/>
                  </a:lnTo>
                  <a:lnTo>
                    <a:pt x="1318" y="235"/>
                  </a:lnTo>
                  <a:lnTo>
                    <a:pt x="1321" y="239"/>
                  </a:lnTo>
                  <a:lnTo>
                    <a:pt x="1321" y="239"/>
                  </a:lnTo>
                  <a:lnTo>
                    <a:pt x="1329" y="244"/>
                  </a:lnTo>
                  <a:lnTo>
                    <a:pt x="1338" y="248"/>
                  </a:lnTo>
                  <a:lnTo>
                    <a:pt x="1338" y="248"/>
                  </a:lnTo>
                  <a:lnTo>
                    <a:pt x="1347" y="246"/>
                  </a:lnTo>
                  <a:lnTo>
                    <a:pt x="1354" y="242"/>
                  </a:lnTo>
                  <a:lnTo>
                    <a:pt x="1358" y="235"/>
                  </a:lnTo>
                  <a:lnTo>
                    <a:pt x="1359" y="232"/>
                  </a:lnTo>
                  <a:lnTo>
                    <a:pt x="1359" y="228"/>
                  </a:lnTo>
                  <a:lnTo>
                    <a:pt x="1359" y="228"/>
                  </a:lnTo>
                  <a:lnTo>
                    <a:pt x="1358" y="223"/>
                  </a:lnTo>
                  <a:lnTo>
                    <a:pt x="1352" y="219"/>
                  </a:lnTo>
                  <a:lnTo>
                    <a:pt x="1352" y="219"/>
                  </a:lnTo>
                  <a:lnTo>
                    <a:pt x="1347" y="215"/>
                  </a:lnTo>
                  <a:lnTo>
                    <a:pt x="1345" y="214"/>
                  </a:lnTo>
                  <a:lnTo>
                    <a:pt x="1347" y="210"/>
                  </a:lnTo>
                  <a:lnTo>
                    <a:pt x="1347" y="210"/>
                  </a:lnTo>
                  <a:lnTo>
                    <a:pt x="1348" y="208"/>
                  </a:lnTo>
                  <a:lnTo>
                    <a:pt x="1352" y="208"/>
                  </a:lnTo>
                  <a:lnTo>
                    <a:pt x="1359" y="206"/>
                  </a:lnTo>
                  <a:lnTo>
                    <a:pt x="1359" y="206"/>
                  </a:lnTo>
                  <a:lnTo>
                    <a:pt x="1367" y="201"/>
                  </a:lnTo>
                  <a:lnTo>
                    <a:pt x="1370" y="197"/>
                  </a:lnTo>
                  <a:lnTo>
                    <a:pt x="1374" y="195"/>
                  </a:lnTo>
                  <a:lnTo>
                    <a:pt x="1374" y="195"/>
                  </a:lnTo>
                  <a:lnTo>
                    <a:pt x="1381" y="195"/>
                  </a:lnTo>
                  <a:lnTo>
                    <a:pt x="1386" y="194"/>
                  </a:lnTo>
                  <a:lnTo>
                    <a:pt x="1386" y="194"/>
                  </a:lnTo>
                  <a:lnTo>
                    <a:pt x="1392" y="192"/>
                  </a:lnTo>
                  <a:lnTo>
                    <a:pt x="1396" y="190"/>
                  </a:lnTo>
                  <a:lnTo>
                    <a:pt x="1396" y="190"/>
                  </a:lnTo>
                  <a:lnTo>
                    <a:pt x="1401" y="186"/>
                  </a:lnTo>
                  <a:lnTo>
                    <a:pt x="1408" y="183"/>
                  </a:lnTo>
                  <a:lnTo>
                    <a:pt x="1408" y="183"/>
                  </a:lnTo>
                  <a:lnTo>
                    <a:pt x="1417" y="177"/>
                  </a:lnTo>
                  <a:lnTo>
                    <a:pt x="1423" y="174"/>
                  </a:lnTo>
                  <a:lnTo>
                    <a:pt x="1426" y="170"/>
                  </a:lnTo>
                  <a:lnTo>
                    <a:pt x="1426" y="170"/>
                  </a:lnTo>
                  <a:lnTo>
                    <a:pt x="1426" y="166"/>
                  </a:lnTo>
                  <a:lnTo>
                    <a:pt x="1426" y="165"/>
                  </a:lnTo>
                  <a:lnTo>
                    <a:pt x="1421" y="161"/>
                  </a:lnTo>
                  <a:lnTo>
                    <a:pt x="1415" y="159"/>
                  </a:lnTo>
                  <a:lnTo>
                    <a:pt x="1410" y="159"/>
                  </a:lnTo>
                  <a:lnTo>
                    <a:pt x="1410" y="159"/>
                  </a:lnTo>
                  <a:lnTo>
                    <a:pt x="1406" y="159"/>
                  </a:lnTo>
                  <a:lnTo>
                    <a:pt x="1401" y="161"/>
                  </a:lnTo>
                  <a:lnTo>
                    <a:pt x="1394" y="166"/>
                  </a:lnTo>
                  <a:lnTo>
                    <a:pt x="1394" y="166"/>
                  </a:lnTo>
                  <a:lnTo>
                    <a:pt x="1386" y="170"/>
                  </a:lnTo>
                  <a:lnTo>
                    <a:pt x="1379" y="172"/>
                  </a:lnTo>
                  <a:lnTo>
                    <a:pt x="1372" y="170"/>
                  </a:lnTo>
                  <a:lnTo>
                    <a:pt x="1367" y="166"/>
                  </a:lnTo>
                  <a:lnTo>
                    <a:pt x="1367" y="166"/>
                  </a:lnTo>
                  <a:lnTo>
                    <a:pt x="1363" y="165"/>
                  </a:lnTo>
                  <a:lnTo>
                    <a:pt x="1363" y="161"/>
                  </a:lnTo>
                  <a:lnTo>
                    <a:pt x="1365" y="159"/>
                  </a:lnTo>
                  <a:lnTo>
                    <a:pt x="1368" y="159"/>
                  </a:lnTo>
                  <a:lnTo>
                    <a:pt x="1385" y="157"/>
                  </a:lnTo>
                  <a:lnTo>
                    <a:pt x="1385" y="157"/>
                  </a:lnTo>
                  <a:lnTo>
                    <a:pt x="1388" y="154"/>
                  </a:lnTo>
                  <a:lnTo>
                    <a:pt x="1388" y="150"/>
                  </a:lnTo>
                  <a:lnTo>
                    <a:pt x="1390" y="147"/>
                  </a:lnTo>
                  <a:lnTo>
                    <a:pt x="1394" y="143"/>
                  </a:lnTo>
                  <a:lnTo>
                    <a:pt x="1394" y="143"/>
                  </a:lnTo>
                  <a:lnTo>
                    <a:pt x="1399" y="141"/>
                  </a:lnTo>
                  <a:lnTo>
                    <a:pt x="1405" y="141"/>
                  </a:lnTo>
                  <a:lnTo>
                    <a:pt x="1415" y="145"/>
                  </a:lnTo>
                  <a:lnTo>
                    <a:pt x="1415" y="145"/>
                  </a:lnTo>
                  <a:lnTo>
                    <a:pt x="1423" y="145"/>
                  </a:lnTo>
                  <a:lnTo>
                    <a:pt x="1430" y="145"/>
                  </a:lnTo>
                  <a:lnTo>
                    <a:pt x="1443" y="143"/>
                  </a:lnTo>
                  <a:lnTo>
                    <a:pt x="1443" y="143"/>
                  </a:lnTo>
                  <a:lnTo>
                    <a:pt x="1452" y="139"/>
                  </a:lnTo>
                  <a:lnTo>
                    <a:pt x="1459" y="136"/>
                  </a:lnTo>
                  <a:lnTo>
                    <a:pt x="1472" y="123"/>
                  </a:lnTo>
                  <a:lnTo>
                    <a:pt x="1472" y="123"/>
                  </a:lnTo>
                  <a:lnTo>
                    <a:pt x="1482" y="116"/>
                  </a:lnTo>
                  <a:lnTo>
                    <a:pt x="1493" y="112"/>
                  </a:lnTo>
                  <a:lnTo>
                    <a:pt x="1493" y="112"/>
                  </a:lnTo>
                  <a:lnTo>
                    <a:pt x="1502" y="109"/>
                  </a:lnTo>
                  <a:lnTo>
                    <a:pt x="1511" y="107"/>
                  </a:lnTo>
                  <a:lnTo>
                    <a:pt x="1511" y="107"/>
                  </a:lnTo>
                  <a:lnTo>
                    <a:pt x="1524" y="100"/>
                  </a:lnTo>
                  <a:lnTo>
                    <a:pt x="1529" y="96"/>
                  </a:lnTo>
                  <a:lnTo>
                    <a:pt x="1535" y="94"/>
                  </a:lnTo>
                  <a:lnTo>
                    <a:pt x="1535" y="94"/>
                  </a:lnTo>
                  <a:lnTo>
                    <a:pt x="1546" y="94"/>
                  </a:lnTo>
                  <a:lnTo>
                    <a:pt x="1557" y="94"/>
                  </a:lnTo>
                  <a:lnTo>
                    <a:pt x="1557" y="94"/>
                  </a:lnTo>
                  <a:lnTo>
                    <a:pt x="1564" y="90"/>
                  </a:lnTo>
                  <a:lnTo>
                    <a:pt x="1571" y="85"/>
                  </a:lnTo>
                  <a:lnTo>
                    <a:pt x="1571" y="85"/>
                  </a:lnTo>
                  <a:lnTo>
                    <a:pt x="1575" y="81"/>
                  </a:lnTo>
                  <a:lnTo>
                    <a:pt x="1577" y="76"/>
                  </a:lnTo>
                  <a:lnTo>
                    <a:pt x="1580" y="72"/>
                  </a:lnTo>
                  <a:lnTo>
                    <a:pt x="1587" y="71"/>
                  </a:lnTo>
                  <a:lnTo>
                    <a:pt x="1587" y="71"/>
                  </a:lnTo>
                  <a:lnTo>
                    <a:pt x="1595" y="69"/>
                  </a:lnTo>
                  <a:lnTo>
                    <a:pt x="1600" y="69"/>
                  </a:lnTo>
                  <a:lnTo>
                    <a:pt x="1604" y="67"/>
                  </a:lnTo>
                  <a:lnTo>
                    <a:pt x="1604" y="67"/>
                  </a:lnTo>
                  <a:lnTo>
                    <a:pt x="1607" y="63"/>
                  </a:lnTo>
                  <a:lnTo>
                    <a:pt x="1611" y="62"/>
                  </a:lnTo>
                  <a:lnTo>
                    <a:pt x="1611" y="62"/>
                  </a:lnTo>
                  <a:lnTo>
                    <a:pt x="1618" y="62"/>
                  </a:lnTo>
                  <a:lnTo>
                    <a:pt x="1620" y="60"/>
                  </a:lnTo>
                  <a:lnTo>
                    <a:pt x="1624" y="58"/>
                  </a:lnTo>
                  <a:lnTo>
                    <a:pt x="1624" y="58"/>
                  </a:lnTo>
                  <a:lnTo>
                    <a:pt x="1625" y="54"/>
                  </a:lnTo>
                  <a:lnTo>
                    <a:pt x="1625" y="51"/>
                  </a:lnTo>
                  <a:lnTo>
                    <a:pt x="1625" y="49"/>
                  </a:lnTo>
                  <a:lnTo>
                    <a:pt x="1622" y="45"/>
                  </a:lnTo>
                  <a:lnTo>
                    <a:pt x="1622" y="45"/>
                  </a:lnTo>
                  <a:lnTo>
                    <a:pt x="1616" y="45"/>
                  </a:lnTo>
                  <a:lnTo>
                    <a:pt x="1611" y="45"/>
                  </a:lnTo>
                  <a:lnTo>
                    <a:pt x="1607" y="45"/>
                  </a:lnTo>
                  <a:lnTo>
                    <a:pt x="1602" y="43"/>
                  </a:lnTo>
                  <a:lnTo>
                    <a:pt x="1602" y="43"/>
                  </a:lnTo>
                  <a:lnTo>
                    <a:pt x="1600" y="40"/>
                  </a:lnTo>
                  <a:lnTo>
                    <a:pt x="1598" y="36"/>
                  </a:lnTo>
                  <a:lnTo>
                    <a:pt x="1595" y="31"/>
                  </a:lnTo>
                  <a:lnTo>
                    <a:pt x="1595" y="31"/>
                  </a:lnTo>
                  <a:lnTo>
                    <a:pt x="1591" y="29"/>
                  </a:lnTo>
                  <a:lnTo>
                    <a:pt x="1587" y="27"/>
                  </a:lnTo>
                  <a:lnTo>
                    <a:pt x="1578" y="27"/>
                  </a:lnTo>
                  <a:lnTo>
                    <a:pt x="1558" y="29"/>
                  </a:lnTo>
                  <a:lnTo>
                    <a:pt x="1558" y="29"/>
                  </a:lnTo>
                  <a:lnTo>
                    <a:pt x="1553" y="31"/>
                  </a:lnTo>
                  <a:lnTo>
                    <a:pt x="1548" y="33"/>
                  </a:lnTo>
                  <a:lnTo>
                    <a:pt x="1539" y="38"/>
                  </a:lnTo>
                  <a:lnTo>
                    <a:pt x="1539" y="38"/>
                  </a:lnTo>
                  <a:lnTo>
                    <a:pt x="1535" y="40"/>
                  </a:lnTo>
                  <a:lnTo>
                    <a:pt x="1531" y="42"/>
                  </a:lnTo>
                  <a:lnTo>
                    <a:pt x="1528" y="42"/>
                  </a:lnTo>
                  <a:lnTo>
                    <a:pt x="1524" y="40"/>
                  </a:lnTo>
                  <a:lnTo>
                    <a:pt x="1524" y="40"/>
                  </a:lnTo>
                  <a:lnTo>
                    <a:pt x="1529" y="34"/>
                  </a:lnTo>
                  <a:lnTo>
                    <a:pt x="1531" y="33"/>
                  </a:lnTo>
                  <a:lnTo>
                    <a:pt x="1531" y="29"/>
                  </a:lnTo>
                  <a:lnTo>
                    <a:pt x="1531" y="29"/>
                  </a:lnTo>
                  <a:lnTo>
                    <a:pt x="1529" y="25"/>
                  </a:lnTo>
                  <a:lnTo>
                    <a:pt x="1526" y="25"/>
                  </a:lnTo>
                  <a:lnTo>
                    <a:pt x="1519" y="25"/>
                  </a:lnTo>
                  <a:lnTo>
                    <a:pt x="1504" y="29"/>
                  </a:lnTo>
                  <a:lnTo>
                    <a:pt x="1504" y="29"/>
                  </a:lnTo>
                  <a:lnTo>
                    <a:pt x="1497" y="29"/>
                  </a:lnTo>
                  <a:lnTo>
                    <a:pt x="1497" y="29"/>
                  </a:lnTo>
                  <a:lnTo>
                    <a:pt x="1488" y="27"/>
                  </a:lnTo>
                  <a:lnTo>
                    <a:pt x="1481" y="22"/>
                  </a:lnTo>
                  <a:lnTo>
                    <a:pt x="1473" y="20"/>
                  </a:lnTo>
                  <a:lnTo>
                    <a:pt x="1470" y="18"/>
                  </a:lnTo>
                  <a:lnTo>
                    <a:pt x="1464" y="20"/>
                  </a:lnTo>
                  <a:lnTo>
                    <a:pt x="1464" y="20"/>
                  </a:lnTo>
                  <a:lnTo>
                    <a:pt x="1461" y="22"/>
                  </a:lnTo>
                  <a:lnTo>
                    <a:pt x="1459" y="24"/>
                  </a:lnTo>
                  <a:lnTo>
                    <a:pt x="1455" y="29"/>
                  </a:lnTo>
                  <a:lnTo>
                    <a:pt x="1452" y="34"/>
                  </a:lnTo>
                  <a:lnTo>
                    <a:pt x="1446" y="38"/>
                  </a:lnTo>
                  <a:lnTo>
                    <a:pt x="1446" y="38"/>
                  </a:lnTo>
                  <a:lnTo>
                    <a:pt x="1443" y="38"/>
                  </a:lnTo>
                  <a:lnTo>
                    <a:pt x="1441" y="38"/>
                  </a:lnTo>
                  <a:lnTo>
                    <a:pt x="1434" y="36"/>
                  </a:lnTo>
                  <a:lnTo>
                    <a:pt x="1428" y="33"/>
                  </a:lnTo>
                  <a:lnTo>
                    <a:pt x="1423" y="29"/>
                  </a:lnTo>
                  <a:lnTo>
                    <a:pt x="1423" y="29"/>
                  </a:lnTo>
                  <a:lnTo>
                    <a:pt x="1415" y="29"/>
                  </a:lnTo>
                  <a:lnTo>
                    <a:pt x="1408" y="31"/>
                  </a:lnTo>
                  <a:lnTo>
                    <a:pt x="1403" y="33"/>
                  </a:lnTo>
                  <a:lnTo>
                    <a:pt x="1396" y="34"/>
                  </a:lnTo>
                  <a:lnTo>
                    <a:pt x="1396" y="34"/>
                  </a:lnTo>
                  <a:lnTo>
                    <a:pt x="1386" y="34"/>
                  </a:lnTo>
                  <a:lnTo>
                    <a:pt x="1383" y="36"/>
                  </a:lnTo>
                  <a:lnTo>
                    <a:pt x="1381" y="38"/>
                  </a:lnTo>
                  <a:lnTo>
                    <a:pt x="1383" y="42"/>
                  </a:lnTo>
                  <a:lnTo>
                    <a:pt x="1383" y="42"/>
                  </a:lnTo>
                  <a:lnTo>
                    <a:pt x="1386" y="47"/>
                  </a:lnTo>
                  <a:lnTo>
                    <a:pt x="1386" y="49"/>
                  </a:lnTo>
                  <a:lnTo>
                    <a:pt x="1383" y="51"/>
                  </a:lnTo>
                  <a:lnTo>
                    <a:pt x="1383" y="51"/>
                  </a:lnTo>
                  <a:lnTo>
                    <a:pt x="1381" y="51"/>
                  </a:lnTo>
                  <a:lnTo>
                    <a:pt x="1377" y="49"/>
                  </a:lnTo>
                  <a:lnTo>
                    <a:pt x="1374" y="45"/>
                  </a:lnTo>
                  <a:lnTo>
                    <a:pt x="1374" y="45"/>
                  </a:lnTo>
                  <a:lnTo>
                    <a:pt x="1370" y="43"/>
                  </a:lnTo>
                  <a:lnTo>
                    <a:pt x="1365" y="43"/>
                  </a:lnTo>
                  <a:lnTo>
                    <a:pt x="1365" y="43"/>
                  </a:lnTo>
                  <a:lnTo>
                    <a:pt x="1358" y="45"/>
                  </a:lnTo>
                  <a:lnTo>
                    <a:pt x="1350" y="49"/>
                  </a:lnTo>
                  <a:lnTo>
                    <a:pt x="1350" y="49"/>
                  </a:lnTo>
                  <a:lnTo>
                    <a:pt x="1348" y="51"/>
                  </a:lnTo>
                  <a:lnTo>
                    <a:pt x="1345" y="51"/>
                  </a:lnTo>
                  <a:lnTo>
                    <a:pt x="1338" y="49"/>
                  </a:lnTo>
                  <a:lnTo>
                    <a:pt x="1338" y="49"/>
                  </a:lnTo>
                  <a:lnTo>
                    <a:pt x="1334" y="49"/>
                  </a:lnTo>
                  <a:lnTo>
                    <a:pt x="1330" y="51"/>
                  </a:lnTo>
                  <a:lnTo>
                    <a:pt x="1327" y="52"/>
                  </a:lnTo>
                  <a:lnTo>
                    <a:pt x="1323" y="52"/>
                  </a:lnTo>
                  <a:lnTo>
                    <a:pt x="1323" y="52"/>
                  </a:lnTo>
                  <a:lnTo>
                    <a:pt x="1316" y="51"/>
                  </a:lnTo>
                  <a:lnTo>
                    <a:pt x="1312" y="51"/>
                  </a:lnTo>
                  <a:lnTo>
                    <a:pt x="1309" y="52"/>
                  </a:lnTo>
                  <a:lnTo>
                    <a:pt x="1309" y="52"/>
                  </a:lnTo>
                  <a:lnTo>
                    <a:pt x="1309" y="56"/>
                  </a:lnTo>
                  <a:lnTo>
                    <a:pt x="1309" y="60"/>
                  </a:lnTo>
                  <a:lnTo>
                    <a:pt x="1307" y="63"/>
                  </a:lnTo>
                  <a:lnTo>
                    <a:pt x="1301" y="65"/>
                  </a:lnTo>
                  <a:lnTo>
                    <a:pt x="1301" y="65"/>
                  </a:lnTo>
                  <a:lnTo>
                    <a:pt x="1298" y="63"/>
                  </a:lnTo>
                  <a:lnTo>
                    <a:pt x="1294" y="62"/>
                  </a:lnTo>
                  <a:lnTo>
                    <a:pt x="1291" y="58"/>
                  </a:lnTo>
                  <a:lnTo>
                    <a:pt x="1287" y="56"/>
                  </a:lnTo>
                  <a:lnTo>
                    <a:pt x="1287" y="56"/>
                  </a:lnTo>
                  <a:lnTo>
                    <a:pt x="1278" y="54"/>
                  </a:lnTo>
                  <a:lnTo>
                    <a:pt x="1269" y="52"/>
                  </a:lnTo>
                  <a:lnTo>
                    <a:pt x="1269" y="52"/>
                  </a:lnTo>
                  <a:lnTo>
                    <a:pt x="1260" y="47"/>
                  </a:lnTo>
                  <a:lnTo>
                    <a:pt x="1256" y="45"/>
                  </a:lnTo>
                  <a:lnTo>
                    <a:pt x="1251" y="49"/>
                  </a:lnTo>
                  <a:lnTo>
                    <a:pt x="1251" y="49"/>
                  </a:lnTo>
                  <a:lnTo>
                    <a:pt x="1249" y="51"/>
                  </a:lnTo>
                  <a:lnTo>
                    <a:pt x="1247" y="54"/>
                  </a:lnTo>
                  <a:lnTo>
                    <a:pt x="1247" y="54"/>
                  </a:lnTo>
                  <a:lnTo>
                    <a:pt x="1243" y="54"/>
                  </a:lnTo>
                  <a:lnTo>
                    <a:pt x="1240" y="54"/>
                  </a:lnTo>
                  <a:lnTo>
                    <a:pt x="1240" y="54"/>
                  </a:lnTo>
                  <a:lnTo>
                    <a:pt x="1236" y="56"/>
                  </a:lnTo>
                  <a:lnTo>
                    <a:pt x="1236" y="58"/>
                  </a:lnTo>
                  <a:lnTo>
                    <a:pt x="1238" y="62"/>
                  </a:lnTo>
                  <a:lnTo>
                    <a:pt x="1242" y="62"/>
                  </a:lnTo>
                  <a:lnTo>
                    <a:pt x="1242" y="62"/>
                  </a:lnTo>
                  <a:lnTo>
                    <a:pt x="1253" y="62"/>
                  </a:lnTo>
                  <a:lnTo>
                    <a:pt x="1258" y="62"/>
                  </a:lnTo>
                  <a:lnTo>
                    <a:pt x="1263" y="63"/>
                  </a:lnTo>
                  <a:lnTo>
                    <a:pt x="1263" y="63"/>
                  </a:lnTo>
                  <a:lnTo>
                    <a:pt x="1267" y="65"/>
                  </a:lnTo>
                  <a:lnTo>
                    <a:pt x="1269" y="69"/>
                  </a:lnTo>
                  <a:lnTo>
                    <a:pt x="1267" y="71"/>
                  </a:lnTo>
                  <a:lnTo>
                    <a:pt x="1265" y="74"/>
                  </a:lnTo>
                  <a:lnTo>
                    <a:pt x="1265" y="74"/>
                  </a:lnTo>
                  <a:lnTo>
                    <a:pt x="1260" y="76"/>
                  </a:lnTo>
                  <a:lnTo>
                    <a:pt x="1254" y="74"/>
                  </a:lnTo>
                  <a:lnTo>
                    <a:pt x="1243" y="71"/>
                  </a:lnTo>
                  <a:lnTo>
                    <a:pt x="1243" y="71"/>
                  </a:lnTo>
                  <a:lnTo>
                    <a:pt x="1234" y="71"/>
                  </a:lnTo>
                  <a:lnTo>
                    <a:pt x="1229" y="71"/>
                  </a:lnTo>
                  <a:lnTo>
                    <a:pt x="1225" y="71"/>
                  </a:lnTo>
                  <a:lnTo>
                    <a:pt x="1225" y="71"/>
                  </a:lnTo>
                  <a:lnTo>
                    <a:pt x="1220" y="67"/>
                  </a:lnTo>
                  <a:lnTo>
                    <a:pt x="1216" y="63"/>
                  </a:lnTo>
                  <a:lnTo>
                    <a:pt x="1216" y="63"/>
                  </a:lnTo>
                  <a:lnTo>
                    <a:pt x="1213" y="62"/>
                  </a:lnTo>
                  <a:lnTo>
                    <a:pt x="1209" y="62"/>
                  </a:lnTo>
                  <a:lnTo>
                    <a:pt x="1202" y="65"/>
                  </a:lnTo>
                  <a:lnTo>
                    <a:pt x="1196" y="71"/>
                  </a:lnTo>
                  <a:lnTo>
                    <a:pt x="1189" y="76"/>
                  </a:lnTo>
                  <a:lnTo>
                    <a:pt x="1189" y="76"/>
                  </a:lnTo>
                  <a:lnTo>
                    <a:pt x="1186" y="76"/>
                  </a:lnTo>
                  <a:lnTo>
                    <a:pt x="1182" y="74"/>
                  </a:lnTo>
                  <a:lnTo>
                    <a:pt x="1178" y="74"/>
                  </a:lnTo>
                  <a:lnTo>
                    <a:pt x="1175" y="74"/>
                  </a:lnTo>
                  <a:lnTo>
                    <a:pt x="1175" y="74"/>
                  </a:lnTo>
                  <a:lnTo>
                    <a:pt x="1173" y="78"/>
                  </a:lnTo>
                  <a:lnTo>
                    <a:pt x="1175" y="80"/>
                  </a:lnTo>
                  <a:lnTo>
                    <a:pt x="1182" y="81"/>
                  </a:lnTo>
                  <a:lnTo>
                    <a:pt x="1182" y="81"/>
                  </a:lnTo>
                  <a:lnTo>
                    <a:pt x="1187" y="81"/>
                  </a:lnTo>
                  <a:lnTo>
                    <a:pt x="1191" y="81"/>
                  </a:lnTo>
                  <a:lnTo>
                    <a:pt x="1191" y="85"/>
                  </a:lnTo>
                  <a:lnTo>
                    <a:pt x="1191" y="85"/>
                  </a:lnTo>
                  <a:lnTo>
                    <a:pt x="1182" y="85"/>
                  </a:lnTo>
                  <a:lnTo>
                    <a:pt x="1177" y="87"/>
                  </a:lnTo>
                  <a:lnTo>
                    <a:pt x="1177" y="89"/>
                  </a:lnTo>
                  <a:lnTo>
                    <a:pt x="1177" y="90"/>
                  </a:lnTo>
                  <a:lnTo>
                    <a:pt x="1177" y="90"/>
                  </a:lnTo>
                  <a:lnTo>
                    <a:pt x="1184" y="89"/>
                  </a:lnTo>
                  <a:lnTo>
                    <a:pt x="1195" y="87"/>
                  </a:lnTo>
                  <a:lnTo>
                    <a:pt x="1205" y="87"/>
                  </a:lnTo>
                  <a:lnTo>
                    <a:pt x="1207" y="89"/>
                  </a:lnTo>
                  <a:lnTo>
                    <a:pt x="1209" y="92"/>
                  </a:lnTo>
                  <a:lnTo>
                    <a:pt x="1209" y="92"/>
                  </a:lnTo>
                  <a:lnTo>
                    <a:pt x="1207" y="94"/>
                  </a:lnTo>
                  <a:lnTo>
                    <a:pt x="1204" y="96"/>
                  </a:lnTo>
                  <a:lnTo>
                    <a:pt x="1195" y="98"/>
                  </a:lnTo>
                  <a:lnTo>
                    <a:pt x="1186" y="98"/>
                  </a:lnTo>
                  <a:lnTo>
                    <a:pt x="1184" y="98"/>
                  </a:lnTo>
                  <a:lnTo>
                    <a:pt x="1182" y="101"/>
                  </a:lnTo>
                  <a:lnTo>
                    <a:pt x="1182" y="101"/>
                  </a:lnTo>
                  <a:lnTo>
                    <a:pt x="1184" y="103"/>
                  </a:lnTo>
                  <a:lnTo>
                    <a:pt x="1186" y="105"/>
                  </a:lnTo>
                  <a:lnTo>
                    <a:pt x="1193" y="103"/>
                  </a:lnTo>
                  <a:lnTo>
                    <a:pt x="1193" y="103"/>
                  </a:lnTo>
                  <a:lnTo>
                    <a:pt x="1200" y="101"/>
                  </a:lnTo>
                  <a:lnTo>
                    <a:pt x="1200" y="101"/>
                  </a:lnTo>
                  <a:lnTo>
                    <a:pt x="1209" y="101"/>
                  </a:lnTo>
                  <a:lnTo>
                    <a:pt x="1216" y="101"/>
                  </a:lnTo>
                  <a:lnTo>
                    <a:pt x="1216" y="101"/>
                  </a:lnTo>
                  <a:lnTo>
                    <a:pt x="1224" y="105"/>
                  </a:lnTo>
                  <a:lnTo>
                    <a:pt x="1227" y="105"/>
                  </a:lnTo>
                  <a:lnTo>
                    <a:pt x="1231" y="103"/>
                  </a:lnTo>
                  <a:lnTo>
                    <a:pt x="1231" y="103"/>
                  </a:lnTo>
                  <a:lnTo>
                    <a:pt x="1234" y="100"/>
                  </a:lnTo>
                  <a:lnTo>
                    <a:pt x="1238" y="101"/>
                  </a:lnTo>
                  <a:lnTo>
                    <a:pt x="1240" y="103"/>
                  </a:lnTo>
                  <a:lnTo>
                    <a:pt x="1240" y="103"/>
                  </a:lnTo>
                  <a:lnTo>
                    <a:pt x="1242" y="107"/>
                  </a:lnTo>
                  <a:lnTo>
                    <a:pt x="1243" y="109"/>
                  </a:lnTo>
                  <a:lnTo>
                    <a:pt x="1247" y="110"/>
                  </a:lnTo>
                  <a:lnTo>
                    <a:pt x="1247" y="110"/>
                  </a:lnTo>
                  <a:lnTo>
                    <a:pt x="1251" y="112"/>
                  </a:lnTo>
                  <a:lnTo>
                    <a:pt x="1256" y="110"/>
                  </a:lnTo>
                  <a:lnTo>
                    <a:pt x="1265" y="107"/>
                  </a:lnTo>
                  <a:lnTo>
                    <a:pt x="1265" y="107"/>
                  </a:lnTo>
                  <a:lnTo>
                    <a:pt x="1267" y="103"/>
                  </a:lnTo>
                  <a:lnTo>
                    <a:pt x="1269" y="101"/>
                  </a:lnTo>
                  <a:lnTo>
                    <a:pt x="1271" y="100"/>
                  </a:lnTo>
                  <a:lnTo>
                    <a:pt x="1274" y="98"/>
                  </a:lnTo>
                  <a:lnTo>
                    <a:pt x="1274" y="98"/>
                  </a:lnTo>
                  <a:lnTo>
                    <a:pt x="1281" y="100"/>
                  </a:lnTo>
                  <a:lnTo>
                    <a:pt x="1291" y="101"/>
                  </a:lnTo>
                  <a:lnTo>
                    <a:pt x="1291" y="101"/>
                  </a:lnTo>
                  <a:lnTo>
                    <a:pt x="1309" y="101"/>
                  </a:lnTo>
                  <a:lnTo>
                    <a:pt x="1325" y="101"/>
                  </a:lnTo>
                  <a:lnTo>
                    <a:pt x="1325" y="101"/>
                  </a:lnTo>
                  <a:lnTo>
                    <a:pt x="1336" y="100"/>
                  </a:lnTo>
                  <a:lnTo>
                    <a:pt x="1347" y="96"/>
                  </a:lnTo>
                  <a:lnTo>
                    <a:pt x="1347" y="96"/>
                  </a:lnTo>
                  <a:lnTo>
                    <a:pt x="1354" y="92"/>
                  </a:lnTo>
                  <a:lnTo>
                    <a:pt x="1363" y="89"/>
                  </a:lnTo>
                  <a:lnTo>
                    <a:pt x="1363" y="89"/>
                  </a:lnTo>
                  <a:lnTo>
                    <a:pt x="1368" y="87"/>
                  </a:lnTo>
                  <a:lnTo>
                    <a:pt x="1376" y="87"/>
                  </a:lnTo>
                  <a:lnTo>
                    <a:pt x="1383" y="87"/>
                  </a:lnTo>
                  <a:lnTo>
                    <a:pt x="1388" y="89"/>
                  </a:lnTo>
                  <a:lnTo>
                    <a:pt x="1388" y="89"/>
                  </a:lnTo>
                  <a:lnTo>
                    <a:pt x="1392" y="92"/>
                  </a:lnTo>
                  <a:lnTo>
                    <a:pt x="1394" y="96"/>
                  </a:lnTo>
                  <a:lnTo>
                    <a:pt x="1390" y="98"/>
                  </a:lnTo>
                  <a:lnTo>
                    <a:pt x="1386" y="100"/>
                  </a:lnTo>
                  <a:lnTo>
                    <a:pt x="1374" y="101"/>
                  </a:lnTo>
                  <a:lnTo>
                    <a:pt x="1367" y="103"/>
                  </a:lnTo>
                  <a:lnTo>
                    <a:pt x="1367" y="103"/>
                  </a:lnTo>
                  <a:lnTo>
                    <a:pt x="1376" y="105"/>
                  </a:lnTo>
                  <a:lnTo>
                    <a:pt x="1379" y="109"/>
                  </a:lnTo>
                  <a:lnTo>
                    <a:pt x="1379" y="109"/>
                  </a:lnTo>
                  <a:lnTo>
                    <a:pt x="1377" y="112"/>
                  </a:lnTo>
                  <a:lnTo>
                    <a:pt x="1377" y="112"/>
                  </a:lnTo>
                  <a:lnTo>
                    <a:pt x="1374" y="112"/>
                  </a:lnTo>
                  <a:lnTo>
                    <a:pt x="1368" y="112"/>
                  </a:lnTo>
                  <a:lnTo>
                    <a:pt x="1358" y="112"/>
                  </a:lnTo>
                  <a:lnTo>
                    <a:pt x="1358" y="112"/>
                  </a:lnTo>
                  <a:lnTo>
                    <a:pt x="1348" y="112"/>
                  </a:lnTo>
                  <a:lnTo>
                    <a:pt x="1332" y="112"/>
                  </a:lnTo>
                  <a:lnTo>
                    <a:pt x="1323" y="114"/>
                  </a:lnTo>
                  <a:lnTo>
                    <a:pt x="1318" y="116"/>
                  </a:lnTo>
                  <a:lnTo>
                    <a:pt x="1314" y="119"/>
                  </a:lnTo>
                  <a:lnTo>
                    <a:pt x="1312" y="121"/>
                  </a:lnTo>
                  <a:lnTo>
                    <a:pt x="1314" y="123"/>
                  </a:lnTo>
                  <a:lnTo>
                    <a:pt x="1314" y="123"/>
                  </a:lnTo>
                  <a:lnTo>
                    <a:pt x="1316" y="128"/>
                  </a:lnTo>
                  <a:lnTo>
                    <a:pt x="1320" y="132"/>
                  </a:lnTo>
                  <a:lnTo>
                    <a:pt x="1320" y="132"/>
                  </a:lnTo>
                  <a:lnTo>
                    <a:pt x="1327" y="134"/>
                  </a:lnTo>
                  <a:lnTo>
                    <a:pt x="1329" y="134"/>
                  </a:lnTo>
                  <a:lnTo>
                    <a:pt x="1330" y="136"/>
                  </a:lnTo>
                  <a:lnTo>
                    <a:pt x="1330" y="136"/>
                  </a:lnTo>
                  <a:lnTo>
                    <a:pt x="1330" y="139"/>
                  </a:lnTo>
                  <a:lnTo>
                    <a:pt x="1329" y="139"/>
                  </a:lnTo>
                  <a:lnTo>
                    <a:pt x="1321" y="139"/>
                  </a:lnTo>
                  <a:lnTo>
                    <a:pt x="1321" y="139"/>
                  </a:lnTo>
                  <a:lnTo>
                    <a:pt x="1310" y="136"/>
                  </a:lnTo>
                  <a:lnTo>
                    <a:pt x="1301" y="130"/>
                  </a:lnTo>
                  <a:lnTo>
                    <a:pt x="1292" y="123"/>
                  </a:lnTo>
                  <a:lnTo>
                    <a:pt x="1281" y="116"/>
                  </a:lnTo>
                  <a:lnTo>
                    <a:pt x="1281" y="116"/>
                  </a:lnTo>
                  <a:lnTo>
                    <a:pt x="1274" y="114"/>
                  </a:lnTo>
                  <a:lnTo>
                    <a:pt x="1267" y="114"/>
                  </a:lnTo>
                  <a:lnTo>
                    <a:pt x="1260" y="114"/>
                  </a:lnTo>
                  <a:lnTo>
                    <a:pt x="1254" y="116"/>
                  </a:lnTo>
                  <a:lnTo>
                    <a:pt x="1254" y="116"/>
                  </a:lnTo>
                  <a:lnTo>
                    <a:pt x="1249" y="118"/>
                  </a:lnTo>
                  <a:lnTo>
                    <a:pt x="1245" y="123"/>
                  </a:lnTo>
                  <a:lnTo>
                    <a:pt x="1245" y="123"/>
                  </a:lnTo>
                  <a:lnTo>
                    <a:pt x="1243" y="130"/>
                  </a:lnTo>
                  <a:lnTo>
                    <a:pt x="1242" y="132"/>
                  </a:lnTo>
                  <a:lnTo>
                    <a:pt x="1240" y="134"/>
                  </a:lnTo>
                  <a:lnTo>
                    <a:pt x="1240" y="134"/>
                  </a:lnTo>
                  <a:lnTo>
                    <a:pt x="1236" y="134"/>
                  </a:lnTo>
                  <a:lnTo>
                    <a:pt x="1233" y="132"/>
                  </a:lnTo>
                  <a:lnTo>
                    <a:pt x="1229" y="128"/>
                  </a:lnTo>
                  <a:lnTo>
                    <a:pt x="1220" y="118"/>
                  </a:lnTo>
                  <a:lnTo>
                    <a:pt x="1220" y="118"/>
                  </a:lnTo>
                  <a:lnTo>
                    <a:pt x="1216" y="116"/>
                  </a:lnTo>
                  <a:lnTo>
                    <a:pt x="1213" y="116"/>
                  </a:lnTo>
                  <a:lnTo>
                    <a:pt x="1204" y="116"/>
                  </a:lnTo>
                  <a:lnTo>
                    <a:pt x="1204" y="116"/>
                  </a:lnTo>
                  <a:lnTo>
                    <a:pt x="1191" y="118"/>
                  </a:lnTo>
                  <a:lnTo>
                    <a:pt x="1186" y="118"/>
                  </a:lnTo>
                  <a:lnTo>
                    <a:pt x="1180" y="116"/>
                  </a:lnTo>
                  <a:lnTo>
                    <a:pt x="1180" y="116"/>
                  </a:lnTo>
                  <a:lnTo>
                    <a:pt x="1171" y="110"/>
                  </a:lnTo>
                  <a:lnTo>
                    <a:pt x="1164" y="103"/>
                  </a:lnTo>
                  <a:lnTo>
                    <a:pt x="1158" y="94"/>
                  </a:lnTo>
                  <a:lnTo>
                    <a:pt x="1151" y="87"/>
                  </a:lnTo>
                  <a:lnTo>
                    <a:pt x="1151" y="87"/>
                  </a:lnTo>
                  <a:lnTo>
                    <a:pt x="1144" y="83"/>
                  </a:lnTo>
                  <a:lnTo>
                    <a:pt x="1137" y="81"/>
                  </a:lnTo>
                  <a:lnTo>
                    <a:pt x="1122" y="78"/>
                  </a:lnTo>
                  <a:lnTo>
                    <a:pt x="1122" y="78"/>
                  </a:lnTo>
                  <a:lnTo>
                    <a:pt x="1115" y="78"/>
                  </a:lnTo>
                  <a:lnTo>
                    <a:pt x="1106" y="81"/>
                  </a:lnTo>
                  <a:lnTo>
                    <a:pt x="1104" y="81"/>
                  </a:lnTo>
                  <a:lnTo>
                    <a:pt x="1104" y="83"/>
                  </a:lnTo>
                  <a:lnTo>
                    <a:pt x="1106" y="85"/>
                  </a:lnTo>
                  <a:lnTo>
                    <a:pt x="1110" y="87"/>
                  </a:lnTo>
                  <a:lnTo>
                    <a:pt x="1110" y="87"/>
                  </a:lnTo>
                  <a:lnTo>
                    <a:pt x="1115" y="87"/>
                  </a:lnTo>
                  <a:lnTo>
                    <a:pt x="1117" y="89"/>
                  </a:lnTo>
                  <a:lnTo>
                    <a:pt x="1117" y="92"/>
                  </a:lnTo>
                  <a:lnTo>
                    <a:pt x="1113" y="92"/>
                  </a:lnTo>
                  <a:lnTo>
                    <a:pt x="1113" y="92"/>
                  </a:lnTo>
                  <a:lnTo>
                    <a:pt x="1102" y="92"/>
                  </a:lnTo>
                  <a:lnTo>
                    <a:pt x="1099" y="94"/>
                  </a:lnTo>
                  <a:lnTo>
                    <a:pt x="1097" y="96"/>
                  </a:lnTo>
                  <a:lnTo>
                    <a:pt x="1097" y="98"/>
                  </a:lnTo>
                  <a:lnTo>
                    <a:pt x="1097" y="98"/>
                  </a:lnTo>
                  <a:lnTo>
                    <a:pt x="1100" y="101"/>
                  </a:lnTo>
                  <a:lnTo>
                    <a:pt x="1106" y="101"/>
                  </a:lnTo>
                  <a:lnTo>
                    <a:pt x="1115" y="101"/>
                  </a:lnTo>
                  <a:lnTo>
                    <a:pt x="1115" y="101"/>
                  </a:lnTo>
                  <a:close/>
                  <a:moveTo>
                    <a:pt x="1240" y="597"/>
                  </a:moveTo>
                  <a:lnTo>
                    <a:pt x="1240" y="597"/>
                  </a:lnTo>
                  <a:lnTo>
                    <a:pt x="1236" y="601"/>
                  </a:lnTo>
                  <a:lnTo>
                    <a:pt x="1236" y="604"/>
                  </a:lnTo>
                  <a:lnTo>
                    <a:pt x="1238" y="608"/>
                  </a:lnTo>
                  <a:lnTo>
                    <a:pt x="1242" y="612"/>
                  </a:lnTo>
                  <a:lnTo>
                    <a:pt x="1247" y="615"/>
                  </a:lnTo>
                  <a:lnTo>
                    <a:pt x="1251" y="615"/>
                  </a:lnTo>
                  <a:lnTo>
                    <a:pt x="1256" y="615"/>
                  </a:lnTo>
                  <a:lnTo>
                    <a:pt x="1260" y="613"/>
                  </a:lnTo>
                  <a:lnTo>
                    <a:pt x="1260" y="613"/>
                  </a:lnTo>
                  <a:lnTo>
                    <a:pt x="1263" y="610"/>
                  </a:lnTo>
                  <a:lnTo>
                    <a:pt x="1265" y="606"/>
                  </a:lnTo>
                  <a:lnTo>
                    <a:pt x="1265" y="597"/>
                  </a:lnTo>
                  <a:lnTo>
                    <a:pt x="1265" y="593"/>
                  </a:lnTo>
                  <a:lnTo>
                    <a:pt x="1267" y="590"/>
                  </a:lnTo>
                  <a:lnTo>
                    <a:pt x="1271" y="588"/>
                  </a:lnTo>
                  <a:lnTo>
                    <a:pt x="1276" y="588"/>
                  </a:lnTo>
                  <a:lnTo>
                    <a:pt x="1276" y="588"/>
                  </a:lnTo>
                  <a:lnTo>
                    <a:pt x="1278" y="590"/>
                  </a:lnTo>
                  <a:lnTo>
                    <a:pt x="1280" y="595"/>
                  </a:lnTo>
                  <a:lnTo>
                    <a:pt x="1281" y="603"/>
                  </a:lnTo>
                  <a:lnTo>
                    <a:pt x="1283" y="606"/>
                  </a:lnTo>
                  <a:lnTo>
                    <a:pt x="1283" y="606"/>
                  </a:lnTo>
                  <a:lnTo>
                    <a:pt x="1291" y="610"/>
                  </a:lnTo>
                  <a:lnTo>
                    <a:pt x="1298" y="610"/>
                  </a:lnTo>
                  <a:lnTo>
                    <a:pt x="1298" y="610"/>
                  </a:lnTo>
                  <a:lnTo>
                    <a:pt x="1301" y="610"/>
                  </a:lnTo>
                  <a:lnTo>
                    <a:pt x="1307" y="610"/>
                  </a:lnTo>
                  <a:lnTo>
                    <a:pt x="1307" y="610"/>
                  </a:lnTo>
                  <a:lnTo>
                    <a:pt x="1307" y="606"/>
                  </a:lnTo>
                  <a:lnTo>
                    <a:pt x="1307" y="603"/>
                  </a:lnTo>
                  <a:lnTo>
                    <a:pt x="1307" y="599"/>
                  </a:lnTo>
                  <a:lnTo>
                    <a:pt x="1303" y="597"/>
                  </a:lnTo>
                  <a:lnTo>
                    <a:pt x="1303" y="597"/>
                  </a:lnTo>
                  <a:lnTo>
                    <a:pt x="1301" y="597"/>
                  </a:lnTo>
                  <a:lnTo>
                    <a:pt x="1298" y="595"/>
                  </a:lnTo>
                  <a:lnTo>
                    <a:pt x="1298" y="595"/>
                  </a:lnTo>
                  <a:lnTo>
                    <a:pt x="1291" y="592"/>
                  </a:lnTo>
                  <a:lnTo>
                    <a:pt x="1287" y="586"/>
                  </a:lnTo>
                  <a:lnTo>
                    <a:pt x="1287" y="586"/>
                  </a:lnTo>
                  <a:lnTo>
                    <a:pt x="1278" y="575"/>
                  </a:lnTo>
                  <a:lnTo>
                    <a:pt x="1272" y="570"/>
                  </a:lnTo>
                  <a:lnTo>
                    <a:pt x="1267" y="566"/>
                  </a:lnTo>
                  <a:lnTo>
                    <a:pt x="1267" y="566"/>
                  </a:lnTo>
                  <a:lnTo>
                    <a:pt x="1260" y="566"/>
                  </a:lnTo>
                  <a:lnTo>
                    <a:pt x="1251" y="570"/>
                  </a:lnTo>
                  <a:lnTo>
                    <a:pt x="1251" y="570"/>
                  </a:lnTo>
                  <a:lnTo>
                    <a:pt x="1245" y="574"/>
                  </a:lnTo>
                  <a:lnTo>
                    <a:pt x="1245" y="574"/>
                  </a:lnTo>
                  <a:lnTo>
                    <a:pt x="1243" y="577"/>
                  </a:lnTo>
                  <a:lnTo>
                    <a:pt x="1245" y="581"/>
                  </a:lnTo>
                  <a:lnTo>
                    <a:pt x="1247" y="588"/>
                  </a:lnTo>
                  <a:lnTo>
                    <a:pt x="1247" y="588"/>
                  </a:lnTo>
                  <a:lnTo>
                    <a:pt x="1247" y="592"/>
                  </a:lnTo>
                  <a:lnTo>
                    <a:pt x="1245" y="593"/>
                  </a:lnTo>
                  <a:lnTo>
                    <a:pt x="1240" y="597"/>
                  </a:lnTo>
                  <a:lnTo>
                    <a:pt x="1240" y="597"/>
                  </a:lnTo>
                  <a:close/>
                  <a:moveTo>
                    <a:pt x="1577" y="631"/>
                  </a:moveTo>
                  <a:lnTo>
                    <a:pt x="1577" y="631"/>
                  </a:lnTo>
                  <a:lnTo>
                    <a:pt x="1580" y="633"/>
                  </a:lnTo>
                  <a:lnTo>
                    <a:pt x="1582" y="633"/>
                  </a:lnTo>
                  <a:lnTo>
                    <a:pt x="1584" y="630"/>
                  </a:lnTo>
                  <a:lnTo>
                    <a:pt x="1586" y="624"/>
                  </a:lnTo>
                  <a:lnTo>
                    <a:pt x="1584" y="621"/>
                  </a:lnTo>
                  <a:lnTo>
                    <a:pt x="1580" y="621"/>
                  </a:lnTo>
                  <a:lnTo>
                    <a:pt x="1580" y="621"/>
                  </a:lnTo>
                  <a:lnTo>
                    <a:pt x="1578" y="621"/>
                  </a:lnTo>
                  <a:lnTo>
                    <a:pt x="1577" y="621"/>
                  </a:lnTo>
                  <a:lnTo>
                    <a:pt x="1575" y="624"/>
                  </a:lnTo>
                  <a:lnTo>
                    <a:pt x="1575" y="628"/>
                  </a:lnTo>
                  <a:lnTo>
                    <a:pt x="1577" y="631"/>
                  </a:lnTo>
                  <a:lnTo>
                    <a:pt x="1577" y="631"/>
                  </a:lnTo>
                  <a:close/>
                  <a:moveTo>
                    <a:pt x="1354" y="434"/>
                  </a:moveTo>
                  <a:lnTo>
                    <a:pt x="1354" y="434"/>
                  </a:lnTo>
                  <a:lnTo>
                    <a:pt x="1350" y="434"/>
                  </a:lnTo>
                  <a:lnTo>
                    <a:pt x="1350" y="434"/>
                  </a:lnTo>
                  <a:lnTo>
                    <a:pt x="1343" y="434"/>
                  </a:lnTo>
                  <a:lnTo>
                    <a:pt x="1336" y="436"/>
                  </a:lnTo>
                  <a:lnTo>
                    <a:pt x="1332" y="440"/>
                  </a:lnTo>
                  <a:lnTo>
                    <a:pt x="1330" y="443"/>
                  </a:lnTo>
                  <a:lnTo>
                    <a:pt x="1330" y="445"/>
                  </a:lnTo>
                  <a:lnTo>
                    <a:pt x="1330" y="445"/>
                  </a:lnTo>
                  <a:lnTo>
                    <a:pt x="1334" y="451"/>
                  </a:lnTo>
                  <a:lnTo>
                    <a:pt x="1339" y="454"/>
                  </a:lnTo>
                  <a:lnTo>
                    <a:pt x="1347" y="456"/>
                  </a:lnTo>
                  <a:lnTo>
                    <a:pt x="1352" y="456"/>
                  </a:lnTo>
                  <a:lnTo>
                    <a:pt x="1352" y="456"/>
                  </a:lnTo>
                  <a:lnTo>
                    <a:pt x="1358" y="451"/>
                  </a:lnTo>
                  <a:lnTo>
                    <a:pt x="1361" y="445"/>
                  </a:lnTo>
                  <a:lnTo>
                    <a:pt x="1359" y="438"/>
                  </a:lnTo>
                  <a:lnTo>
                    <a:pt x="1358" y="436"/>
                  </a:lnTo>
                  <a:lnTo>
                    <a:pt x="1354" y="434"/>
                  </a:lnTo>
                  <a:lnTo>
                    <a:pt x="1354" y="434"/>
                  </a:lnTo>
                  <a:close/>
                  <a:moveTo>
                    <a:pt x="1709" y="919"/>
                  </a:moveTo>
                  <a:lnTo>
                    <a:pt x="1709" y="919"/>
                  </a:lnTo>
                  <a:lnTo>
                    <a:pt x="1710" y="912"/>
                  </a:lnTo>
                  <a:lnTo>
                    <a:pt x="1709" y="908"/>
                  </a:lnTo>
                  <a:lnTo>
                    <a:pt x="1705" y="907"/>
                  </a:lnTo>
                  <a:lnTo>
                    <a:pt x="1705" y="907"/>
                  </a:lnTo>
                  <a:lnTo>
                    <a:pt x="1700" y="907"/>
                  </a:lnTo>
                  <a:lnTo>
                    <a:pt x="1700" y="907"/>
                  </a:lnTo>
                  <a:lnTo>
                    <a:pt x="1696" y="908"/>
                  </a:lnTo>
                  <a:lnTo>
                    <a:pt x="1694" y="910"/>
                  </a:lnTo>
                  <a:lnTo>
                    <a:pt x="1691" y="917"/>
                  </a:lnTo>
                  <a:lnTo>
                    <a:pt x="1689" y="932"/>
                  </a:lnTo>
                  <a:lnTo>
                    <a:pt x="1689" y="932"/>
                  </a:lnTo>
                  <a:lnTo>
                    <a:pt x="1687" y="937"/>
                  </a:lnTo>
                  <a:lnTo>
                    <a:pt x="1683" y="943"/>
                  </a:lnTo>
                  <a:lnTo>
                    <a:pt x="1674" y="954"/>
                  </a:lnTo>
                  <a:lnTo>
                    <a:pt x="1665" y="964"/>
                  </a:lnTo>
                  <a:lnTo>
                    <a:pt x="1662" y="972"/>
                  </a:lnTo>
                  <a:lnTo>
                    <a:pt x="1662" y="977"/>
                  </a:lnTo>
                  <a:lnTo>
                    <a:pt x="1662" y="977"/>
                  </a:lnTo>
                  <a:lnTo>
                    <a:pt x="1662" y="984"/>
                  </a:lnTo>
                  <a:lnTo>
                    <a:pt x="1665" y="990"/>
                  </a:lnTo>
                  <a:lnTo>
                    <a:pt x="1669" y="995"/>
                  </a:lnTo>
                  <a:lnTo>
                    <a:pt x="1674" y="999"/>
                  </a:lnTo>
                  <a:lnTo>
                    <a:pt x="1680" y="1001"/>
                  </a:lnTo>
                  <a:lnTo>
                    <a:pt x="1685" y="1001"/>
                  </a:lnTo>
                  <a:lnTo>
                    <a:pt x="1700" y="1001"/>
                  </a:lnTo>
                  <a:lnTo>
                    <a:pt x="1700" y="1001"/>
                  </a:lnTo>
                  <a:lnTo>
                    <a:pt x="1712" y="1001"/>
                  </a:lnTo>
                  <a:lnTo>
                    <a:pt x="1727" y="1002"/>
                  </a:lnTo>
                  <a:lnTo>
                    <a:pt x="1727" y="1002"/>
                  </a:lnTo>
                  <a:lnTo>
                    <a:pt x="1732" y="1004"/>
                  </a:lnTo>
                  <a:lnTo>
                    <a:pt x="1738" y="1006"/>
                  </a:lnTo>
                  <a:lnTo>
                    <a:pt x="1743" y="1010"/>
                  </a:lnTo>
                  <a:lnTo>
                    <a:pt x="1748" y="1011"/>
                  </a:lnTo>
                  <a:lnTo>
                    <a:pt x="1748" y="1011"/>
                  </a:lnTo>
                  <a:lnTo>
                    <a:pt x="1754" y="1011"/>
                  </a:lnTo>
                  <a:lnTo>
                    <a:pt x="1758" y="1010"/>
                  </a:lnTo>
                  <a:lnTo>
                    <a:pt x="1763" y="1006"/>
                  </a:lnTo>
                  <a:lnTo>
                    <a:pt x="1765" y="1001"/>
                  </a:lnTo>
                  <a:lnTo>
                    <a:pt x="1765" y="1001"/>
                  </a:lnTo>
                  <a:lnTo>
                    <a:pt x="1767" y="995"/>
                  </a:lnTo>
                  <a:lnTo>
                    <a:pt x="1765" y="990"/>
                  </a:lnTo>
                  <a:lnTo>
                    <a:pt x="1761" y="984"/>
                  </a:lnTo>
                  <a:lnTo>
                    <a:pt x="1756" y="981"/>
                  </a:lnTo>
                  <a:lnTo>
                    <a:pt x="1756" y="981"/>
                  </a:lnTo>
                  <a:lnTo>
                    <a:pt x="1748" y="975"/>
                  </a:lnTo>
                  <a:lnTo>
                    <a:pt x="1743" y="968"/>
                  </a:lnTo>
                  <a:lnTo>
                    <a:pt x="1743" y="968"/>
                  </a:lnTo>
                  <a:lnTo>
                    <a:pt x="1739" y="961"/>
                  </a:lnTo>
                  <a:lnTo>
                    <a:pt x="1734" y="955"/>
                  </a:lnTo>
                  <a:lnTo>
                    <a:pt x="1729" y="952"/>
                  </a:lnTo>
                  <a:lnTo>
                    <a:pt x="1725" y="952"/>
                  </a:lnTo>
                  <a:lnTo>
                    <a:pt x="1721" y="954"/>
                  </a:lnTo>
                  <a:lnTo>
                    <a:pt x="1721" y="954"/>
                  </a:lnTo>
                  <a:lnTo>
                    <a:pt x="1716" y="955"/>
                  </a:lnTo>
                  <a:lnTo>
                    <a:pt x="1712" y="957"/>
                  </a:lnTo>
                  <a:lnTo>
                    <a:pt x="1712" y="957"/>
                  </a:lnTo>
                  <a:lnTo>
                    <a:pt x="1707" y="957"/>
                  </a:lnTo>
                  <a:lnTo>
                    <a:pt x="1701" y="954"/>
                  </a:lnTo>
                  <a:lnTo>
                    <a:pt x="1701" y="954"/>
                  </a:lnTo>
                  <a:lnTo>
                    <a:pt x="1700" y="950"/>
                  </a:lnTo>
                  <a:lnTo>
                    <a:pt x="1700" y="946"/>
                  </a:lnTo>
                  <a:lnTo>
                    <a:pt x="1703" y="939"/>
                  </a:lnTo>
                  <a:lnTo>
                    <a:pt x="1703" y="939"/>
                  </a:lnTo>
                  <a:lnTo>
                    <a:pt x="1709" y="919"/>
                  </a:lnTo>
                  <a:lnTo>
                    <a:pt x="1709" y="919"/>
                  </a:lnTo>
                  <a:close/>
                  <a:moveTo>
                    <a:pt x="1453" y="1581"/>
                  </a:moveTo>
                  <a:lnTo>
                    <a:pt x="1453" y="1581"/>
                  </a:lnTo>
                  <a:lnTo>
                    <a:pt x="1453" y="1587"/>
                  </a:lnTo>
                  <a:lnTo>
                    <a:pt x="1452" y="1592"/>
                  </a:lnTo>
                  <a:lnTo>
                    <a:pt x="1452" y="1592"/>
                  </a:lnTo>
                  <a:lnTo>
                    <a:pt x="1448" y="1594"/>
                  </a:lnTo>
                  <a:lnTo>
                    <a:pt x="1446" y="1594"/>
                  </a:lnTo>
                  <a:lnTo>
                    <a:pt x="1439" y="1592"/>
                  </a:lnTo>
                  <a:lnTo>
                    <a:pt x="1439" y="1592"/>
                  </a:lnTo>
                  <a:lnTo>
                    <a:pt x="1434" y="1590"/>
                  </a:lnTo>
                  <a:lnTo>
                    <a:pt x="1426" y="1590"/>
                  </a:lnTo>
                  <a:lnTo>
                    <a:pt x="1426" y="1590"/>
                  </a:lnTo>
                  <a:lnTo>
                    <a:pt x="1423" y="1590"/>
                  </a:lnTo>
                  <a:lnTo>
                    <a:pt x="1419" y="1592"/>
                  </a:lnTo>
                  <a:lnTo>
                    <a:pt x="1419" y="1596"/>
                  </a:lnTo>
                  <a:lnTo>
                    <a:pt x="1419" y="1600"/>
                  </a:lnTo>
                  <a:lnTo>
                    <a:pt x="1419" y="1600"/>
                  </a:lnTo>
                  <a:lnTo>
                    <a:pt x="1423" y="1601"/>
                  </a:lnTo>
                  <a:lnTo>
                    <a:pt x="1428" y="1603"/>
                  </a:lnTo>
                  <a:lnTo>
                    <a:pt x="1437" y="1603"/>
                  </a:lnTo>
                  <a:lnTo>
                    <a:pt x="1437" y="1603"/>
                  </a:lnTo>
                  <a:lnTo>
                    <a:pt x="1448" y="1600"/>
                  </a:lnTo>
                  <a:lnTo>
                    <a:pt x="1461" y="1600"/>
                  </a:lnTo>
                  <a:lnTo>
                    <a:pt x="1461" y="1600"/>
                  </a:lnTo>
                  <a:lnTo>
                    <a:pt x="1462" y="1600"/>
                  </a:lnTo>
                  <a:lnTo>
                    <a:pt x="1462" y="1600"/>
                  </a:lnTo>
                  <a:lnTo>
                    <a:pt x="1475" y="1603"/>
                  </a:lnTo>
                  <a:lnTo>
                    <a:pt x="1482" y="1603"/>
                  </a:lnTo>
                  <a:lnTo>
                    <a:pt x="1490" y="1603"/>
                  </a:lnTo>
                  <a:lnTo>
                    <a:pt x="1490" y="1603"/>
                  </a:lnTo>
                  <a:lnTo>
                    <a:pt x="1493" y="1600"/>
                  </a:lnTo>
                  <a:lnTo>
                    <a:pt x="1493" y="1596"/>
                  </a:lnTo>
                  <a:lnTo>
                    <a:pt x="1493" y="1590"/>
                  </a:lnTo>
                  <a:lnTo>
                    <a:pt x="1491" y="1587"/>
                  </a:lnTo>
                  <a:lnTo>
                    <a:pt x="1491" y="1587"/>
                  </a:lnTo>
                  <a:lnTo>
                    <a:pt x="1488" y="1581"/>
                  </a:lnTo>
                  <a:lnTo>
                    <a:pt x="1484" y="1578"/>
                  </a:lnTo>
                  <a:lnTo>
                    <a:pt x="1479" y="1576"/>
                  </a:lnTo>
                  <a:lnTo>
                    <a:pt x="1473" y="1574"/>
                  </a:lnTo>
                  <a:lnTo>
                    <a:pt x="1468" y="1572"/>
                  </a:lnTo>
                  <a:lnTo>
                    <a:pt x="1462" y="1574"/>
                  </a:lnTo>
                  <a:lnTo>
                    <a:pt x="1457" y="1578"/>
                  </a:lnTo>
                  <a:lnTo>
                    <a:pt x="1453" y="1581"/>
                  </a:lnTo>
                  <a:lnTo>
                    <a:pt x="1453" y="1581"/>
                  </a:lnTo>
                  <a:close/>
                  <a:moveTo>
                    <a:pt x="1381" y="1547"/>
                  </a:moveTo>
                  <a:lnTo>
                    <a:pt x="1381" y="1547"/>
                  </a:lnTo>
                  <a:lnTo>
                    <a:pt x="1367" y="1542"/>
                  </a:lnTo>
                  <a:lnTo>
                    <a:pt x="1354" y="1533"/>
                  </a:lnTo>
                  <a:lnTo>
                    <a:pt x="1327" y="1516"/>
                  </a:lnTo>
                  <a:lnTo>
                    <a:pt x="1327" y="1516"/>
                  </a:lnTo>
                  <a:lnTo>
                    <a:pt x="1316" y="1511"/>
                  </a:lnTo>
                  <a:lnTo>
                    <a:pt x="1310" y="1509"/>
                  </a:lnTo>
                  <a:lnTo>
                    <a:pt x="1305" y="1507"/>
                  </a:lnTo>
                  <a:lnTo>
                    <a:pt x="1305" y="1507"/>
                  </a:lnTo>
                  <a:lnTo>
                    <a:pt x="1289" y="1505"/>
                  </a:lnTo>
                  <a:lnTo>
                    <a:pt x="1289" y="1505"/>
                  </a:lnTo>
                  <a:lnTo>
                    <a:pt x="1283" y="1507"/>
                  </a:lnTo>
                  <a:lnTo>
                    <a:pt x="1278" y="1511"/>
                  </a:lnTo>
                  <a:lnTo>
                    <a:pt x="1278" y="1511"/>
                  </a:lnTo>
                  <a:lnTo>
                    <a:pt x="1276" y="1515"/>
                  </a:lnTo>
                  <a:lnTo>
                    <a:pt x="1276" y="1518"/>
                  </a:lnTo>
                  <a:lnTo>
                    <a:pt x="1278" y="1520"/>
                  </a:lnTo>
                  <a:lnTo>
                    <a:pt x="1281" y="1520"/>
                  </a:lnTo>
                  <a:lnTo>
                    <a:pt x="1289" y="1520"/>
                  </a:lnTo>
                  <a:lnTo>
                    <a:pt x="1294" y="1520"/>
                  </a:lnTo>
                  <a:lnTo>
                    <a:pt x="1294" y="1520"/>
                  </a:lnTo>
                  <a:lnTo>
                    <a:pt x="1303" y="1518"/>
                  </a:lnTo>
                  <a:lnTo>
                    <a:pt x="1312" y="1516"/>
                  </a:lnTo>
                  <a:lnTo>
                    <a:pt x="1312" y="1516"/>
                  </a:lnTo>
                  <a:lnTo>
                    <a:pt x="1321" y="1520"/>
                  </a:lnTo>
                  <a:lnTo>
                    <a:pt x="1332" y="1527"/>
                  </a:lnTo>
                  <a:lnTo>
                    <a:pt x="1332" y="1527"/>
                  </a:lnTo>
                  <a:lnTo>
                    <a:pt x="1350" y="1543"/>
                  </a:lnTo>
                  <a:lnTo>
                    <a:pt x="1370" y="1562"/>
                  </a:lnTo>
                  <a:lnTo>
                    <a:pt x="1370" y="1562"/>
                  </a:lnTo>
                  <a:lnTo>
                    <a:pt x="1376" y="1567"/>
                  </a:lnTo>
                  <a:lnTo>
                    <a:pt x="1383" y="1571"/>
                  </a:lnTo>
                  <a:lnTo>
                    <a:pt x="1390" y="1572"/>
                  </a:lnTo>
                  <a:lnTo>
                    <a:pt x="1397" y="1572"/>
                  </a:lnTo>
                  <a:lnTo>
                    <a:pt x="1397" y="1572"/>
                  </a:lnTo>
                  <a:lnTo>
                    <a:pt x="1403" y="1571"/>
                  </a:lnTo>
                  <a:lnTo>
                    <a:pt x="1406" y="1567"/>
                  </a:lnTo>
                  <a:lnTo>
                    <a:pt x="1406" y="1563"/>
                  </a:lnTo>
                  <a:lnTo>
                    <a:pt x="1403" y="1560"/>
                  </a:lnTo>
                  <a:lnTo>
                    <a:pt x="1403" y="1560"/>
                  </a:lnTo>
                  <a:lnTo>
                    <a:pt x="1399" y="1554"/>
                  </a:lnTo>
                  <a:lnTo>
                    <a:pt x="1394" y="1552"/>
                  </a:lnTo>
                  <a:lnTo>
                    <a:pt x="1381" y="1547"/>
                  </a:lnTo>
                  <a:lnTo>
                    <a:pt x="1381" y="1547"/>
                  </a:lnTo>
                  <a:close/>
                  <a:moveTo>
                    <a:pt x="2208" y="432"/>
                  </a:moveTo>
                  <a:lnTo>
                    <a:pt x="2208" y="432"/>
                  </a:lnTo>
                  <a:lnTo>
                    <a:pt x="2206" y="429"/>
                  </a:lnTo>
                  <a:lnTo>
                    <a:pt x="2203" y="427"/>
                  </a:lnTo>
                  <a:lnTo>
                    <a:pt x="2194" y="425"/>
                  </a:lnTo>
                  <a:lnTo>
                    <a:pt x="2185" y="425"/>
                  </a:lnTo>
                  <a:lnTo>
                    <a:pt x="2181" y="425"/>
                  </a:lnTo>
                  <a:lnTo>
                    <a:pt x="2177" y="423"/>
                  </a:lnTo>
                  <a:lnTo>
                    <a:pt x="2177" y="423"/>
                  </a:lnTo>
                  <a:lnTo>
                    <a:pt x="2174" y="422"/>
                  </a:lnTo>
                  <a:lnTo>
                    <a:pt x="2172" y="420"/>
                  </a:lnTo>
                  <a:lnTo>
                    <a:pt x="2172" y="413"/>
                  </a:lnTo>
                  <a:lnTo>
                    <a:pt x="2170" y="407"/>
                  </a:lnTo>
                  <a:lnTo>
                    <a:pt x="2168" y="402"/>
                  </a:lnTo>
                  <a:lnTo>
                    <a:pt x="2168" y="402"/>
                  </a:lnTo>
                  <a:lnTo>
                    <a:pt x="2165" y="400"/>
                  </a:lnTo>
                  <a:lnTo>
                    <a:pt x="2161" y="400"/>
                  </a:lnTo>
                  <a:lnTo>
                    <a:pt x="2154" y="400"/>
                  </a:lnTo>
                  <a:lnTo>
                    <a:pt x="2154" y="400"/>
                  </a:lnTo>
                  <a:lnTo>
                    <a:pt x="2154" y="394"/>
                  </a:lnTo>
                  <a:lnTo>
                    <a:pt x="2152" y="391"/>
                  </a:lnTo>
                  <a:lnTo>
                    <a:pt x="2152" y="391"/>
                  </a:lnTo>
                  <a:lnTo>
                    <a:pt x="2147" y="387"/>
                  </a:lnTo>
                  <a:lnTo>
                    <a:pt x="2145" y="385"/>
                  </a:lnTo>
                  <a:lnTo>
                    <a:pt x="2143" y="382"/>
                  </a:lnTo>
                  <a:lnTo>
                    <a:pt x="2143" y="382"/>
                  </a:lnTo>
                  <a:lnTo>
                    <a:pt x="2145" y="380"/>
                  </a:lnTo>
                  <a:lnTo>
                    <a:pt x="2147" y="378"/>
                  </a:lnTo>
                  <a:lnTo>
                    <a:pt x="2154" y="375"/>
                  </a:lnTo>
                  <a:lnTo>
                    <a:pt x="2154" y="375"/>
                  </a:lnTo>
                  <a:lnTo>
                    <a:pt x="2161" y="375"/>
                  </a:lnTo>
                  <a:lnTo>
                    <a:pt x="2168" y="376"/>
                  </a:lnTo>
                  <a:lnTo>
                    <a:pt x="2183" y="382"/>
                  </a:lnTo>
                  <a:lnTo>
                    <a:pt x="2183" y="382"/>
                  </a:lnTo>
                  <a:lnTo>
                    <a:pt x="2192" y="389"/>
                  </a:lnTo>
                  <a:lnTo>
                    <a:pt x="2201" y="396"/>
                  </a:lnTo>
                  <a:lnTo>
                    <a:pt x="2201" y="396"/>
                  </a:lnTo>
                  <a:lnTo>
                    <a:pt x="2206" y="404"/>
                  </a:lnTo>
                  <a:lnTo>
                    <a:pt x="2210" y="405"/>
                  </a:lnTo>
                  <a:lnTo>
                    <a:pt x="2214" y="407"/>
                  </a:lnTo>
                  <a:lnTo>
                    <a:pt x="2214" y="407"/>
                  </a:lnTo>
                  <a:lnTo>
                    <a:pt x="2217" y="407"/>
                  </a:lnTo>
                  <a:lnTo>
                    <a:pt x="2221" y="407"/>
                  </a:lnTo>
                  <a:lnTo>
                    <a:pt x="2223" y="405"/>
                  </a:lnTo>
                  <a:lnTo>
                    <a:pt x="2223" y="400"/>
                  </a:lnTo>
                  <a:lnTo>
                    <a:pt x="2223" y="400"/>
                  </a:lnTo>
                  <a:lnTo>
                    <a:pt x="2223" y="398"/>
                  </a:lnTo>
                  <a:lnTo>
                    <a:pt x="2221" y="394"/>
                  </a:lnTo>
                  <a:lnTo>
                    <a:pt x="2215" y="389"/>
                  </a:lnTo>
                  <a:lnTo>
                    <a:pt x="2215" y="389"/>
                  </a:lnTo>
                  <a:lnTo>
                    <a:pt x="2215" y="385"/>
                  </a:lnTo>
                  <a:lnTo>
                    <a:pt x="2214" y="382"/>
                  </a:lnTo>
                  <a:lnTo>
                    <a:pt x="2217" y="375"/>
                  </a:lnTo>
                  <a:lnTo>
                    <a:pt x="2217" y="375"/>
                  </a:lnTo>
                  <a:lnTo>
                    <a:pt x="2219" y="369"/>
                  </a:lnTo>
                  <a:lnTo>
                    <a:pt x="2221" y="362"/>
                  </a:lnTo>
                  <a:lnTo>
                    <a:pt x="2219" y="355"/>
                  </a:lnTo>
                  <a:lnTo>
                    <a:pt x="2215" y="349"/>
                  </a:lnTo>
                  <a:lnTo>
                    <a:pt x="2215" y="349"/>
                  </a:lnTo>
                  <a:lnTo>
                    <a:pt x="2208" y="344"/>
                  </a:lnTo>
                  <a:lnTo>
                    <a:pt x="2206" y="340"/>
                  </a:lnTo>
                  <a:lnTo>
                    <a:pt x="2208" y="338"/>
                  </a:lnTo>
                  <a:lnTo>
                    <a:pt x="2208" y="338"/>
                  </a:lnTo>
                  <a:lnTo>
                    <a:pt x="2212" y="337"/>
                  </a:lnTo>
                  <a:lnTo>
                    <a:pt x="2215" y="335"/>
                  </a:lnTo>
                  <a:lnTo>
                    <a:pt x="2225" y="335"/>
                  </a:lnTo>
                  <a:lnTo>
                    <a:pt x="2234" y="335"/>
                  </a:lnTo>
                  <a:lnTo>
                    <a:pt x="2241" y="335"/>
                  </a:lnTo>
                  <a:lnTo>
                    <a:pt x="2241" y="335"/>
                  </a:lnTo>
                  <a:lnTo>
                    <a:pt x="2246" y="333"/>
                  </a:lnTo>
                  <a:lnTo>
                    <a:pt x="2248" y="331"/>
                  </a:lnTo>
                  <a:lnTo>
                    <a:pt x="2248" y="329"/>
                  </a:lnTo>
                  <a:lnTo>
                    <a:pt x="2248" y="329"/>
                  </a:lnTo>
                  <a:lnTo>
                    <a:pt x="2246" y="326"/>
                  </a:lnTo>
                  <a:lnTo>
                    <a:pt x="2244" y="324"/>
                  </a:lnTo>
                  <a:lnTo>
                    <a:pt x="2239" y="320"/>
                  </a:lnTo>
                  <a:lnTo>
                    <a:pt x="2239" y="320"/>
                  </a:lnTo>
                  <a:lnTo>
                    <a:pt x="2228" y="317"/>
                  </a:lnTo>
                  <a:lnTo>
                    <a:pt x="2223" y="315"/>
                  </a:lnTo>
                  <a:lnTo>
                    <a:pt x="2217" y="311"/>
                  </a:lnTo>
                  <a:lnTo>
                    <a:pt x="2217" y="311"/>
                  </a:lnTo>
                  <a:lnTo>
                    <a:pt x="2215" y="308"/>
                  </a:lnTo>
                  <a:lnTo>
                    <a:pt x="2215" y="304"/>
                  </a:lnTo>
                  <a:lnTo>
                    <a:pt x="2217" y="302"/>
                  </a:lnTo>
                  <a:lnTo>
                    <a:pt x="2221" y="300"/>
                  </a:lnTo>
                  <a:lnTo>
                    <a:pt x="2232" y="299"/>
                  </a:lnTo>
                  <a:lnTo>
                    <a:pt x="2241" y="299"/>
                  </a:lnTo>
                  <a:lnTo>
                    <a:pt x="2241" y="299"/>
                  </a:lnTo>
                  <a:lnTo>
                    <a:pt x="2252" y="300"/>
                  </a:lnTo>
                  <a:lnTo>
                    <a:pt x="2257" y="302"/>
                  </a:lnTo>
                  <a:lnTo>
                    <a:pt x="2261" y="300"/>
                  </a:lnTo>
                  <a:lnTo>
                    <a:pt x="2263" y="300"/>
                  </a:lnTo>
                  <a:lnTo>
                    <a:pt x="2263" y="300"/>
                  </a:lnTo>
                  <a:lnTo>
                    <a:pt x="2263" y="297"/>
                  </a:lnTo>
                  <a:lnTo>
                    <a:pt x="2261" y="295"/>
                  </a:lnTo>
                  <a:lnTo>
                    <a:pt x="2253" y="290"/>
                  </a:lnTo>
                  <a:lnTo>
                    <a:pt x="2246" y="286"/>
                  </a:lnTo>
                  <a:lnTo>
                    <a:pt x="2244" y="282"/>
                  </a:lnTo>
                  <a:lnTo>
                    <a:pt x="2246" y="279"/>
                  </a:lnTo>
                  <a:lnTo>
                    <a:pt x="2246" y="279"/>
                  </a:lnTo>
                  <a:lnTo>
                    <a:pt x="2250" y="273"/>
                  </a:lnTo>
                  <a:lnTo>
                    <a:pt x="2255" y="270"/>
                  </a:lnTo>
                  <a:lnTo>
                    <a:pt x="2261" y="264"/>
                  </a:lnTo>
                  <a:lnTo>
                    <a:pt x="2261" y="261"/>
                  </a:lnTo>
                  <a:lnTo>
                    <a:pt x="2259" y="255"/>
                  </a:lnTo>
                  <a:lnTo>
                    <a:pt x="2259" y="255"/>
                  </a:lnTo>
                  <a:lnTo>
                    <a:pt x="2257" y="252"/>
                  </a:lnTo>
                  <a:lnTo>
                    <a:pt x="2253" y="250"/>
                  </a:lnTo>
                  <a:lnTo>
                    <a:pt x="2244" y="250"/>
                  </a:lnTo>
                  <a:lnTo>
                    <a:pt x="2235" y="250"/>
                  </a:lnTo>
                  <a:lnTo>
                    <a:pt x="2232" y="248"/>
                  </a:lnTo>
                  <a:lnTo>
                    <a:pt x="2230" y="244"/>
                  </a:lnTo>
                  <a:lnTo>
                    <a:pt x="2230" y="244"/>
                  </a:lnTo>
                  <a:lnTo>
                    <a:pt x="2228" y="235"/>
                  </a:lnTo>
                  <a:lnTo>
                    <a:pt x="2228" y="230"/>
                  </a:lnTo>
                  <a:lnTo>
                    <a:pt x="2230" y="228"/>
                  </a:lnTo>
                  <a:lnTo>
                    <a:pt x="2234" y="226"/>
                  </a:lnTo>
                  <a:lnTo>
                    <a:pt x="2241" y="226"/>
                  </a:lnTo>
                  <a:lnTo>
                    <a:pt x="2241" y="226"/>
                  </a:lnTo>
                  <a:lnTo>
                    <a:pt x="2250" y="230"/>
                  </a:lnTo>
                  <a:lnTo>
                    <a:pt x="2263" y="237"/>
                  </a:lnTo>
                  <a:lnTo>
                    <a:pt x="2270" y="239"/>
                  </a:lnTo>
                  <a:lnTo>
                    <a:pt x="2275" y="241"/>
                  </a:lnTo>
                  <a:lnTo>
                    <a:pt x="2281" y="241"/>
                  </a:lnTo>
                  <a:lnTo>
                    <a:pt x="2284" y="237"/>
                  </a:lnTo>
                  <a:lnTo>
                    <a:pt x="2284" y="237"/>
                  </a:lnTo>
                  <a:lnTo>
                    <a:pt x="2286" y="233"/>
                  </a:lnTo>
                  <a:lnTo>
                    <a:pt x="2286" y="230"/>
                  </a:lnTo>
                  <a:lnTo>
                    <a:pt x="2284" y="226"/>
                  </a:lnTo>
                  <a:lnTo>
                    <a:pt x="2282" y="223"/>
                  </a:lnTo>
                  <a:lnTo>
                    <a:pt x="2275" y="217"/>
                  </a:lnTo>
                  <a:lnTo>
                    <a:pt x="2270" y="214"/>
                  </a:lnTo>
                  <a:lnTo>
                    <a:pt x="2270" y="214"/>
                  </a:lnTo>
                  <a:lnTo>
                    <a:pt x="2264" y="214"/>
                  </a:lnTo>
                  <a:lnTo>
                    <a:pt x="2261" y="212"/>
                  </a:lnTo>
                  <a:lnTo>
                    <a:pt x="2261" y="212"/>
                  </a:lnTo>
                  <a:lnTo>
                    <a:pt x="2257" y="208"/>
                  </a:lnTo>
                  <a:lnTo>
                    <a:pt x="2257" y="206"/>
                  </a:lnTo>
                  <a:lnTo>
                    <a:pt x="2259" y="203"/>
                  </a:lnTo>
                  <a:lnTo>
                    <a:pt x="2259" y="203"/>
                  </a:lnTo>
                  <a:lnTo>
                    <a:pt x="2255" y="199"/>
                  </a:lnTo>
                  <a:lnTo>
                    <a:pt x="2252" y="195"/>
                  </a:lnTo>
                  <a:lnTo>
                    <a:pt x="2248" y="194"/>
                  </a:lnTo>
                  <a:lnTo>
                    <a:pt x="2244" y="188"/>
                  </a:lnTo>
                  <a:lnTo>
                    <a:pt x="2244" y="188"/>
                  </a:lnTo>
                  <a:lnTo>
                    <a:pt x="2246" y="185"/>
                  </a:lnTo>
                  <a:lnTo>
                    <a:pt x="2248" y="181"/>
                  </a:lnTo>
                  <a:lnTo>
                    <a:pt x="2257" y="176"/>
                  </a:lnTo>
                  <a:lnTo>
                    <a:pt x="2257" y="176"/>
                  </a:lnTo>
                  <a:lnTo>
                    <a:pt x="2263" y="170"/>
                  </a:lnTo>
                  <a:lnTo>
                    <a:pt x="2266" y="161"/>
                  </a:lnTo>
                  <a:lnTo>
                    <a:pt x="2266" y="161"/>
                  </a:lnTo>
                  <a:lnTo>
                    <a:pt x="2268" y="156"/>
                  </a:lnTo>
                  <a:lnTo>
                    <a:pt x="2270" y="154"/>
                  </a:lnTo>
                  <a:lnTo>
                    <a:pt x="2277" y="150"/>
                  </a:lnTo>
                  <a:lnTo>
                    <a:pt x="2277" y="150"/>
                  </a:lnTo>
                  <a:lnTo>
                    <a:pt x="2282" y="147"/>
                  </a:lnTo>
                  <a:lnTo>
                    <a:pt x="2284" y="141"/>
                  </a:lnTo>
                  <a:lnTo>
                    <a:pt x="2282" y="136"/>
                  </a:lnTo>
                  <a:lnTo>
                    <a:pt x="2277" y="132"/>
                  </a:lnTo>
                  <a:lnTo>
                    <a:pt x="2277" y="132"/>
                  </a:lnTo>
                  <a:lnTo>
                    <a:pt x="2270" y="130"/>
                  </a:lnTo>
                  <a:lnTo>
                    <a:pt x="2264" y="128"/>
                  </a:lnTo>
                  <a:lnTo>
                    <a:pt x="2264" y="128"/>
                  </a:lnTo>
                  <a:lnTo>
                    <a:pt x="2264" y="127"/>
                  </a:lnTo>
                  <a:lnTo>
                    <a:pt x="2266" y="125"/>
                  </a:lnTo>
                  <a:lnTo>
                    <a:pt x="2272" y="125"/>
                  </a:lnTo>
                  <a:lnTo>
                    <a:pt x="2272" y="125"/>
                  </a:lnTo>
                  <a:lnTo>
                    <a:pt x="2282" y="128"/>
                  </a:lnTo>
                  <a:lnTo>
                    <a:pt x="2291" y="130"/>
                  </a:lnTo>
                  <a:lnTo>
                    <a:pt x="2291" y="130"/>
                  </a:lnTo>
                  <a:lnTo>
                    <a:pt x="2299" y="130"/>
                  </a:lnTo>
                  <a:lnTo>
                    <a:pt x="2304" y="128"/>
                  </a:lnTo>
                  <a:lnTo>
                    <a:pt x="2308" y="123"/>
                  </a:lnTo>
                  <a:lnTo>
                    <a:pt x="2310" y="121"/>
                  </a:lnTo>
                  <a:lnTo>
                    <a:pt x="2310" y="118"/>
                  </a:lnTo>
                  <a:lnTo>
                    <a:pt x="2310" y="118"/>
                  </a:lnTo>
                  <a:lnTo>
                    <a:pt x="2308" y="114"/>
                  </a:lnTo>
                  <a:lnTo>
                    <a:pt x="2302" y="112"/>
                  </a:lnTo>
                  <a:lnTo>
                    <a:pt x="2293" y="114"/>
                  </a:lnTo>
                  <a:lnTo>
                    <a:pt x="2293" y="114"/>
                  </a:lnTo>
                  <a:lnTo>
                    <a:pt x="2290" y="112"/>
                  </a:lnTo>
                  <a:lnTo>
                    <a:pt x="2286" y="109"/>
                  </a:lnTo>
                  <a:lnTo>
                    <a:pt x="2286" y="105"/>
                  </a:lnTo>
                  <a:lnTo>
                    <a:pt x="2291" y="101"/>
                  </a:lnTo>
                  <a:lnTo>
                    <a:pt x="2291" y="101"/>
                  </a:lnTo>
                  <a:lnTo>
                    <a:pt x="2299" y="100"/>
                  </a:lnTo>
                  <a:lnTo>
                    <a:pt x="2306" y="101"/>
                  </a:lnTo>
                  <a:lnTo>
                    <a:pt x="2322" y="103"/>
                  </a:lnTo>
                  <a:lnTo>
                    <a:pt x="2322" y="103"/>
                  </a:lnTo>
                  <a:lnTo>
                    <a:pt x="2335" y="100"/>
                  </a:lnTo>
                  <a:lnTo>
                    <a:pt x="2344" y="98"/>
                  </a:lnTo>
                  <a:lnTo>
                    <a:pt x="2349" y="94"/>
                  </a:lnTo>
                  <a:lnTo>
                    <a:pt x="2355" y="89"/>
                  </a:lnTo>
                  <a:lnTo>
                    <a:pt x="2357" y="83"/>
                  </a:lnTo>
                  <a:lnTo>
                    <a:pt x="2357" y="78"/>
                  </a:lnTo>
                  <a:lnTo>
                    <a:pt x="2349" y="72"/>
                  </a:lnTo>
                  <a:lnTo>
                    <a:pt x="2349" y="72"/>
                  </a:lnTo>
                  <a:lnTo>
                    <a:pt x="2340" y="69"/>
                  </a:lnTo>
                  <a:lnTo>
                    <a:pt x="2328" y="67"/>
                  </a:lnTo>
                  <a:lnTo>
                    <a:pt x="2315" y="67"/>
                  </a:lnTo>
                  <a:lnTo>
                    <a:pt x="2304" y="69"/>
                  </a:lnTo>
                  <a:lnTo>
                    <a:pt x="2304" y="69"/>
                  </a:lnTo>
                  <a:lnTo>
                    <a:pt x="2297" y="71"/>
                  </a:lnTo>
                  <a:lnTo>
                    <a:pt x="2290" y="74"/>
                  </a:lnTo>
                  <a:lnTo>
                    <a:pt x="2282" y="78"/>
                  </a:lnTo>
                  <a:lnTo>
                    <a:pt x="2275" y="80"/>
                  </a:lnTo>
                  <a:lnTo>
                    <a:pt x="2275" y="80"/>
                  </a:lnTo>
                  <a:lnTo>
                    <a:pt x="2268" y="80"/>
                  </a:lnTo>
                  <a:lnTo>
                    <a:pt x="2259" y="80"/>
                  </a:lnTo>
                  <a:lnTo>
                    <a:pt x="2250" y="80"/>
                  </a:lnTo>
                  <a:lnTo>
                    <a:pt x="2241" y="81"/>
                  </a:lnTo>
                  <a:lnTo>
                    <a:pt x="2241" y="81"/>
                  </a:lnTo>
                  <a:lnTo>
                    <a:pt x="2232" y="89"/>
                  </a:lnTo>
                  <a:lnTo>
                    <a:pt x="2226" y="90"/>
                  </a:lnTo>
                  <a:lnTo>
                    <a:pt x="2221" y="92"/>
                  </a:lnTo>
                  <a:lnTo>
                    <a:pt x="2221" y="92"/>
                  </a:lnTo>
                  <a:lnTo>
                    <a:pt x="2206" y="94"/>
                  </a:lnTo>
                  <a:lnTo>
                    <a:pt x="2199" y="96"/>
                  </a:lnTo>
                  <a:lnTo>
                    <a:pt x="2196" y="94"/>
                  </a:lnTo>
                  <a:lnTo>
                    <a:pt x="2196" y="94"/>
                  </a:lnTo>
                  <a:lnTo>
                    <a:pt x="2192" y="92"/>
                  </a:lnTo>
                  <a:lnTo>
                    <a:pt x="2192" y="90"/>
                  </a:lnTo>
                  <a:lnTo>
                    <a:pt x="2194" y="89"/>
                  </a:lnTo>
                  <a:lnTo>
                    <a:pt x="2203" y="85"/>
                  </a:lnTo>
                  <a:lnTo>
                    <a:pt x="2203" y="85"/>
                  </a:lnTo>
                  <a:lnTo>
                    <a:pt x="2212" y="81"/>
                  </a:lnTo>
                  <a:lnTo>
                    <a:pt x="2215" y="76"/>
                  </a:lnTo>
                  <a:lnTo>
                    <a:pt x="2215" y="74"/>
                  </a:lnTo>
                  <a:lnTo>
                    <a:pt x="2215" y="71"/>
                  </a:lnTo>
                  <a:lnTo>
                    <a:pt x="2215" y="71"/>
                  </a:lnTo>
                  <a:lnTo>
                    <a:pt x="2214" y="69"/>
                  </a:lnTo>
                  <a:lnTo>
                    <a:pt x="2210" y="67"/>
                  </a:lnTo>
                  <a:lnTo>
                    <a:pt x="2203" y="65"/>
                  </a:lnTo>
                  <a:lnTo>
                    <a:pt x="2196" y="67"/>
                  </a:lnTo>
                  <a:lnTo>
                    <a:pt x="2190" y="69"/>
                  </a:lnTo>
                  <a:lnTo>
                    <a:pt x="2190" y="69"/>
                  </a:lnTo>
                  <a:lnTo>
                    <a:pt x="2181" y="74"/>
                  </a:lnTo>
                  <a:lnTo>
                    <a:pt x="2176" y="76"/>
                  </a:lnTo>
                  <a:lnTo>
                    <a:pt x="2170" y="76"/>
                  </a:lnTo>
                  <a:lnTo>
                    <a:pt x="2170" y="76"/>
                  </a:lnTo>
                  <a:lnTo>
                    <a:pt x="2165" y="74"/>
                  </a:lnTo>
                  <a:lnTo>
                    <a:pt x="2159" y="72"/>
                  </a:lnTo>
                  <a:lnTo>
                    <a:pt x="2159" y="72"/>
                  </a:lnTo>
                  <a:lnTo>
                    <a:pt x="2159" y="67"/>
                  </a:lnTo>
                  <a:lnTo>
                    <a:pt x="2158" y="65"/>
                  </a:lnTo>
                  <a:lnTo>
                    <a:pt x="2158" y="63"/>
                  </a:lnTo>
                  <a:lnTo>
                    <a:pt x="2158" y="63"/>
                  </a:lnTo>
                  <a:lnTo>
                    <a:pt x="2150" y="63"/>
                  </a:lnTo>
                  <a:lnTo>
                    <a:pt x="2145" y="62"/>
                  </a:lnTo>
                  <a:lnTo>
                    <a:pt x="2132" y="63"/>
                  </a:lnTo>
                  <a:lnTo>
                    <a:pt x="2132" y="63"/>
                  </a:lnTo>
                  <a:lnTo>
                    <a:pt x="2123" y="67"/>
                  </a:lnTo>
                  <a:lnTo>
                    <a:pt x="2123" y="67"/>
                  </a:lnTo>
                  <a:lnTo>
                    <a:pt x="2116" y="67"/>
                  </a:lnTo>
                  <a:lnTo>
                    <a:pt x="2109" y="65"/>
                  </a:lnTo>
                  <a:lnTo>
                    <a:pt x="2109" y="65"/>
                  </a:lnTo>
                  <a:lnTo>
                    <a:pt x="2103" y="63"/>
                  </a:lnTo>
                  <a:lnTo>
                    <a:pt x="2101" y="62"/>
                  </a:lnTo>
                  <a:lnTo>
                    <a:pt x="2101" y="60"/>
                  </a:lnTo>
                  <a:lnTo>
                    <a:pt x="2101" y="60"/>
                  </a:lnTo>
                  <a:lnTo>
                    <a:pt x="2105" y="58"/>
                  </a:lnTo>
                  <a:lnTo>
                    <a:pt x="2109" y="56"/>
                  </a:lnTo>
                  <a:lnTo>
                    <a:pt x="2118" y="56"/>
                  </a:lnTo>
                  <a:lnTo>
                    <a:pt x="2118" y="56"/>
                  </a:lnTo>
                  <a:lnTo>
                    <a:pt x="2132" y="56"/>
                  </a:lnTo>
                  <a:lnTo>
                    <a:pt x="2148" y="56"/>
                  </a:lnTo>
                  <a:lnTo>
                    <a:pt x="2148" y="56"/>
                  </a:lnTo>
                  <a:lnTo>
                    <a:pt x="2159" y="52"/>
                  </a:lnTo>
                  <a:lnTo>
                    <a:pt x="2172" y="52"/>
                  </a:lnTo>
                  <a:lnTo>
                    <a:pt x="2172" y="52"/>
                  </a:lnTo>
                  <a:lnTo>
                    <a:pt x="2190" y="54"/>
                  </a:lnTo>
                  <a:lnTo>
                    <a:pt x="2210" y="56"/>
                  </a:lnTo>
                  <a:lnTo>
                    <a:pt x="2210" y="56"/>
                  </a:lnTo>
                  <a:lnTo>
                    <a:pt x="2215" y="56"/>
                  </a:lnTo>
                  <a:lnTo>
                    <a:pt x="2221" y="56"/>
                  </a:lnTo>
                  <a:lnTo>
                    <a:pt x="2226" y="54"/>
                  </a:lnTo>
                  <a:lnTo>
                    <a:pt x="2230" y="51"/>
                  </a:lnTo>
                  <a:lnTo>
                    <a:pt x="2230" y="51"/>
                  </a:lnTo>
                  <a:lnTo>
                    <a:pt x="2230" y="45"/>
                  </a:lnTo>
                  <a:lnTo>
                    <a:pt x="2230" y="43"/>
                  </a:lnTo>
                  <a:lnTo>
                    <a:pt x="2226" y="40"/>
                  </a:lnTo>
                  <a:lnTo>
                    <a:pt x="2223" y="38"/>
                  </a:lnTo>
                  <a:lnTo>
                    <a:pt x="2223" y="38"/>
                  </a:lnTo>
                  <a:lnTo>
                    <a:pt x="2219" y="38"/>
                  </a:lnTo>
                  <a:lnTo>
                    <a:pt x="2215" y="36"/>
                  </a:lnTo>
                  <a:lnTo>
                    <a:pt x="2215" y="36"/>
                  </a:lnTo>
                  <a:lnTo>
                    <a:pt x="2212" y="34"/>
                  </a:lnTo>
                  <a:lnTo>
                    <a:pt x="2206" y="31"/>
                  </a:lnTo>
                  <a:lnTo>
                    <a:pt x="2206" y="31"/>
                  </a:lnTo>
                  <a:lnTo>
                    <a:pt x="2201" y="33"/>
                  </a:lnTo>
                  <a:lnTo>
                    <a:pt x="2194" y="33"/>
                  </a:lnTo>
                  <a:lnTo>
                    <a:pt x="2188" y="34"/>
                  </a:lnTo>
                  <a:lnTo>
                    <a:pt x="2183" y="34"/>
                  </a:lnTo>
                  <a:lnTo>
                    <a:pt x="2183" y="34"/>
                  </a:lnTo>
                  <a:lnTo>
                    <a:pt x="2183" y="29"/>
                  </a:lnTo>
                  <a:lnTo>
                    <a:pt x="2185" y="24"/>
                  </a:lnTo>
                  <a:lnTo>
                    <a:pt x="2185" y="24"/>
                  </a:lnTo>
                  <a:lnTo>
                    <a:pt x="2183" y="22"/>
                  </a:lnTo>
                  <a:lnTo>
                    <a:pt x="2181" y="18"/>
                  </a:lnTo>
                  <a:lnTo>
                    <a:pt x="2176" y="16"/>
                  </a:lnTo>
                  <a:lnTo>
                    <a:pt x="2170" y="16"/>
                  </a:lnTo>
                  <a:lnTo>
                    <a:pt x="2165" y="18"/>
                  </a:lnTo>
                  <a:lnTo>
                    <a:pt x="2165" y="18"/>
                  </a:lnTo>
                  <a:lnTo>
                    <a:pt x="2158" y="24"/>
                  </a:lnTo>
                  <a:lnTo>
                    <a:pt x="2154" y="25"/>
                  </a:lnTo>
                  <a:lnTo>
                    <a:pt x="2152" y="25"/>
                  </a:lnTo>
                  <a:lnTo>
                    <a:pt x="2152" y="25"/>
                  </a:lnTo>
                  <a:lnTo>
                    <a:pt x="2150" y="24"/>
                  </a:lnTo>
                  <a:lnTo>
                    <a:pt x="2150" y="22"/>
                  </a:lnTo>
                  <a:lnTo>
                    <a:pt x="2152" y="16"/>
                  </a:lnTo>
                  <a:lnTo>
                    <a:pt x="2154" y="11"/>
                  </a:lnTo>
                  <a:lnTo>
                    <a:pt x="2154" y="9"/>
                  </a:lnTo>
                  <a:lnTo>
                    <a:pt x="2150" y="7"/>
                  </a:lnTo>
                  <a:lnTo>
                    <a:pt x="2150" y="7"/>
                  </a:lnTo>
                  <a:lnTo>
                    <a:pt x="2147" y="7"/>
                  </a:lnTo>
                  <a:lnTo>
                    <a:pt x="2145" y="9"/>
                  </a:lnTo>
                  <a:lnTo>
                    <a:pt x="2145" y="9"/>
                  </a:lnTo>
                  <a:lnTo>
                    <a:pt x="2139" y="9"/>
                  </a:lnTo>
                  <a:lnTo>
                    <a:pt x="2136" y="9"/>
                  </a:lnTo>
                  <a:lnTo>
                    <a:pt x="2127" y="5"/>
                  </a:lnTo>
                  <a:lnTo>
                    <a:pt x="2127" y="5"/>
                  </a:lnTo>
                  <a:lnTo>
                    <a:pt x="2121" y="5"/>
                  </a:lnTo>
                  <a:lnTo>
                    <a:pt x="2118" y="5"/>
                  </a:lnTo>
                  <a:lnTo>
                    <a:pt x="2109" y="7"/>
                  </a:lnTo>
                  <a:lnTo>
                    <a:pt x="2109" y="7"/>
                  </a:lnTo>
                  <a:lnTo>
                    <a:pt x="2096" y="11"/>
                  </a:lnTo>
                  <a:lnTo>
                    <a:pt x="2089" y="11"/>
                  </a:lnTo>
                  <a:lnTo>
                    <a:pt x="2082" y="11"/>
                  </a:lnTo>
                  <a:lnTo>
                    <a:pt x="2082" y="11"/>
                  </a:lnTo>
                  <a:lnTo>
                    <a:pt x="2072" y="5"/>
                  </a:lnTo>
                  <a:lnTo>
                    <a:pt x="2067" y="2"/>
                  </a:lnTo>
                  <a:lnTo>
                    <a:pt x="2062" y="2"/>
                  </a:lnTo>
                  <a:lnTo>
                    <a:pt x="2062" y="2"/>
                  </a:lnTo>
                  <a:lnTo>
                    <a:pt x="2034" y="0"/>
                  </a:lnTo>
                  <a:lnTo>
                    <a:pt x="2034" y="0"/>
                  </a:lnTo>
                  <a:lnTo>
                    <a:pt x="2024" y="0"/>
                  </a:lnTo>
                  <a:lnTo>
                    <a:pt x="2015" y="0"/>
                  </a:lnTo>
                  <a:lnTo>
                    <a:pt x="2015" y="0"/>
                  </a:lnTo>
                  <a:lnTo>
                    <a:pt x="2005" y="4"/>
                  </a:lnTo>
                  <a:lnTo>
                    <a:pt x="1996" y="7"/>
                  </a:lnTo>
                  <a:lnTo>
                    <a:pt x="1996" y="7"/>
                  </a:lnTo>
                  <a:lnTo>
                    <a:pt x="1989" y="7"/>
                  </a:lnTo>
                  <a:lnTo>
                    <a:pt x="1982" y="7"/>
                  </a:lnTo>
                  <a:lnTo>
                    <a:pt x="1982" y="7"/>
                  </a:lnTo>
                  <a:lnTo>
                    <a:pt x="1978" y="7"/>
                  </a:lnTo>
                  <a:lnTo>
                    <a:pt x="1977" y="9"/>
                  </a:lnTo>
                  <a:lnTo>
                    <a:pt x="1973" y="13"/>
                  </a:lnTo>
                  <a:lnTo>
                    <a:pt x="1973" y="13"/>
                  </a:lnTo>
                  <a:lnTo>
                    <a:pt x="1969" y="14"/>
                  </a:lnTo>
                  <a:lnTo>
                    <a:pt x="1966" y="14"/>
                  </a:lnTo>
                  <a:lnTo>
                    <a:pt x="1960" y="14"/>
                  </a:lnTo>
                  <a:lnTo>
                    <a:pt x="1957" y="13"/>
                  </a:lnTo>
                  <a:lnTo>
                    <a:pt x="1957" y="13"/>
                  </a:lnTo>
                  <a:lnTo>
                    <a:pt x="1953" y="14"/>
                  </a:lnTo>
                  <a:lnTo>
                    <a:pt x="1951" y="18"/>
                  </a:lnTo>
                  <a:lnTo>
                    <a:pt x="1949" y="22"/>
                  </a:lnTo>
                  <a:lnTo>
                    <a:pt x="1949" y="25"/>
                  </a:lnTo>
                  <a:lnTo>
                    <a:pt x="1949" y="25"/>
                  </a:lnTo>
                  <a:lnTo>
                    <a:pt x="1946" y="27"/>
                  </a:lnTo>
                  <a:lnTo>
                    <a:pt x="1942" y="27"/>
                  </a:lnTo>
                  <a:lnTo>
                    <a:pt x="1937" y="25"/>
                  </a:lnTo>
                  <a:lnTo>
                    <a:pt x="1937" y="25"/>
                  </a:lnTo>
                  <a:lnTo>
                    <a:pt x="1931" y="27"/>
                  </a:lnTo>
                  <a:lnTo>
                    <a:pt x="1928" y="31"/>
                  </a:lnTo>
                  <a:lnTo>
                    <a:pt x="1928" y="31"/>
                  </a:lnTo>
                  <a:lnTo>
                    <a:pt x="1924" y="29"/>
                  </a:lnTo>
                  <a:lnTo>
                    <a:pt x="1922" y="27"/>
                  </a:lnTo>
                  <a:lnTo>
                    <a:pt x="1919" y="24"/>
                  </a:lnTo>
                  <a:lnTo>
                    <a:pt x="1919" y="24"/>
                  </a:lnTo>
                  <a:lnTo>
                    <a:pt x="1913" y="20"/>
                  </a:lnTo>
                  <a:lnTo>
                    <a:pt x="1906" y="18"/>
                  </a:lnTo>
                  <a:lnTo>
                    <a:pt x="1906" y="18"/>
                  </a:lnTo>
                  <a:lnTo>
                    <a:pt x="1895" y="16"/>
                  </a:lnTo>
                  <a:lnTo>
                    <a:pt x="1891" y="18"/>
                  </a:lnTo>
                  <a:lnTo>
                    <a:pt x="1886" y="20"/>
                  </a:lnTo>
                  <a:lnTo>
                    <a:pt x="1886" y="20"/>
                  </a:lnTo>
                  <a:lnTo>
                    <a:pt x="1882" y="24"/>
                  </a:lnTo>
                  <a:lnTo>
                    <a:pt x="1881" y="29"/>
                  </a:lnTo>
                  <a:lnTo>
                    <a:pt x="1881" y="29"/>
                  </a:lnTo>
                  <a:lnTo>
                    <a:pt x="1882" y="34"/>
                  </a:lnTo>
                  <a:lnTo>
                    <a:pt x="1881" y="36"/>
                  </a:lnTo>
                  <a:lnTo>
                    <a:pt x="1879" y="38"/>
                  </a:lnTo>
                  <a:lnTo>
                    <a:pt x="1879" y="38"/>
                  </a:lnTo>
                  <a:lnTo>
                    <a:pt x="1873" y="40"/>
                  </a:lnTo>
                  <a:lnTo>
                    <a:pt x="1866" y="38"/>
                  </a:lnTo>
                  <a:lnTo>
                    <a:pt x="1861" y="36"/>
                  </a:lnTo>
                  <a:lnTo>
                    <a:pt x="1855" y="38"/>
                  </a:lnTo>
                  <a:lnTo>
                    <a:pt x="1855" y="38"/>
                  </a:lnTo>
                  <a:lnTo>
                    <a:pt x="1850" y="40"/>
                  </a:lnTo>
                  <a:lnTo>
                    <a:pt x="1846" y="43"/>
                  </a:lnTo>
                  <a:lnTo>
                    <a:pt x="1846" y="43"/>
                  </a:lnTo>
                  <a:lnTo>
                    <a:pt x="1841" y="43"/>
                  </a:lnTo>
                  <a:lnTo>
                    <a:pt x="1835" y="47"/>
                  </a:lnTo>
                  <a:lnTo>
                    <a:pt x="1835" y="47"/>
                  </a:lnTo>
                  <a:lnTo>
                    <a:pt x="1834" y="49"/>
                  </a:lnTo>
                  <a:lnTo>
                    <a:pt x="1834" y="52"/>
                  </a:lnTo>
                  <a:lnTo>
                    <a:pt x="1835" y="56"/>
                  </a:lnTo>
                  <a:lnTo>
                    <a:pt x="1837" y="58"/>
                  </a:lnTo>
                  <a:lnTo>
                    <a:pt x="1837" y="58"/>
                  </a:lnTo>
                  <a:lnTo>
                    <a:pt x="1852" y="67"/>
                  </a:lnTo>
                  <a:lnTo>
                    <a:pt x="1859" y="72"/>
                  </a:lnTo>
                  <a:lnTo>
                    <a:pt x="1861" y="76"/>
                  </a:lnTo>
                  <a:lnTo>
                    <a:pt x="1859" y="80"/>
                  </a:lnTo>
                  <a:lnTo>
                    <a:pt x="1859" y="80"/>
                  </a:lnTo>
                  <a:lnTo>
                    <a:pt x="1855" y="81"/>
                  </a:lnTo>
                  <a:lnTo>
                    <a:pt x="1852" y="81"/>
                  </a:lnTo>
                  <a:lnTo>
                    <a:pt x="1843" y="81"/>
                  </a:lnTo>
                  <a:lnTo>
                    <a:pt x="1843" y="81"/>
                  </a:lnTo>
                  <a:lnTo>
                    <a:pt x="1839" y="80"/>
                  </a:lnTo>
                  <a:lnTo>
                    <a:pt x="1835" y="76"/>
                  </a:lnTo>
                  <a:lnTo>
                    <a:pt x="1830" y="69"/>
                  </a:lnTo>
                  <a:lnTo>
                    <a:pt x="1830" y="69"/>
                  </a:lnTo>
                  <a:lnTo>
                    <a:pt x="1823" y="60"/>
                  </a:lnTo>
                  <a:lnTo>
                    <a:pt x="1817" y="54"/>
                  </a:lnTo>
                  <a:lnTo>
                    <a:pt x="1812" y="52"/>
                  </a:lnTo>
                  <a:lnTo>
                    <a:pt x="1812" y="52"/>
                  </a:lnTo>
                  <a:lnTo>
                    <a:pt x="1806" y="51"/>
                  </a:lnTo>
                  <a:lnTo>
                    <a:pt x="1799" y="51"/>
                  </a:lnTo>
                  <a:lnTo>
                    <a:pt x="1794" y="52"/>
                  </a:lnTo>
                  <a:lnTo>
                    <a:pt x="1790" y="56"/>
                  </a:lnTo>
                  <a:lnTo>
                    <a:pt x="1790" y="56"/>
                  </a:lnTo>
                  <a:lnTo>
                    <a:pt x="1788" y="60"/>
                  </a:lnTo>
                  <a:lnTo>
                    <a:pt x="1788" y="63"/>
                  </a:lnTo>
                  <a:lnTo>
                    <a:pt x="1790" y="71"/>
                  </a:lnTo>
                  <a:lnTo>
                    <a:pt x="1790" y="71"/>
                  </a:lnTo>
                  <a:lnTo>
                    <a:pt x="1790" y="76"/>
                  </a:lnTo>
                  <a:lnTo>
                    <a:pt x="1786" y="80"/>
                  </a:lnTo>
                  <a:lnTo>
                    <a:pt x="1786" y="80"/>
                  </a:lnTo>
                  <a:lnTo>
                    <a:pt x="1776" y="81"/>
                  </a:lnTo>
                  <a:lnTo>
                    <a:pt x="1770" y="81"/>
                  </a:lnTo>
                  <a:lnTo>
                    <a:pt x="1765" y="81"/>
                  </a:lnTo>
                  <a:lnTo>
                    <a:pt x="1765" y="81"/>
                  </a:lnTo>
                  <a:lnTo>
                    <a:pt x="1761" y="78"/>
                  </a:lnTo>
                  <a:lnTo>
                    <a:pt x="1758" y="74"/>
                  </a:lnTo>
                  <a:lnTo>
                    <a:pt x="1758" y="74"/>
                  </a:lnTo>
                  <a:lnTo>
                    <a:pt x="1754" y="72"/>
                  </a:lnTo>
                  <a:lnTo>
                    <a:pt x="1750" y="72"/>
                  </a:lnTo>
                  <a:lnTo>
                    <a:pt x="1750" y="72"/>
                  </a:lnTo>
                  <a:lnTo>
                    <a:pt x="1748" y="74"/>
                  </a:lnTo>
                  <a:lnTo>
                    <a:pt x="1747" y="76"/>
                  </a:lnTo>
                  <a:lnTo>
                    <a:pt x="1747" y="76"/>
                  </a:lnTo>
                  <a:lnTo>
                    <a:pt x="1741" y="78"/>
                  </a:lnTo>
                  <a:lnTo>
                    <a:pt x="1739" y="76"/>
                  </a:lnTo>
                  <a:lnTo>
                    <a:pt x="1736" y="74"/>
                  </a:lnTo>
                  <a:lnTo>
                    <a:pt x="1734" y="71"/>
                  </a:lnTo>
                  <a:lnTo>
                    <a:pt x="1730" y="63"/>
                  </a:lnTo>
                  <a:lnTo>
                    <a:pt x="1727" y="58"/>
                  </a:lnTo>
                  <a:lnTo>
                    <a:pt x="1727" y="58"/>
                  </a:lnTo>
                  <a:lnTo>
                    <a:pt x="1723" y="56"/>
                  </a:lnTo>
                  <a:lnTo>
                    <a:pt x="1720" y="58"/>
                  </a:lnTo>
                  <a:lnTo>
                    <a:pt x="1712" y="62"/>
                  </a:lnTo>
                  <a:lnTo>
                    <a:pt x="1712" y="62"/>
                  </a:lnTo>
                  <a:lnTo>
                    <a:pt x="1705" y="62"/>
                  </a:lnTo>
                  <a:lnTo>
                    <a:pt x="1698" y="62"/>
                  </a:lnTo>
                  <a:lnTo>
                    <a:pt x="1698" y="62"/>
                  </a:lnTo>
                  <a:lnTo>
                    <a:pt x="1691" y="63"/>
                  </a:lnTo>
                  <a:lnTo>
                    <a:pt x="1685" y="65"/>
                  </a:lnTo>
                  <a:lnTo>
                    <a:pt x="1685" y="65"/>
                  </a:lnTo>
                  <a:lnTo>
                    <a:pt x="1674" y="63"/>
                  </a:lnTo>
                  <a:lnTo>
                    <a:pt x="1663" y="62"/>
                  </a:lnTo>
                  <a:lnTo>
                    <a:pt x="1663" y="62"/>
                  </a:lnTo>
                  <a:lnTo>
                    <a:pt x="1651" y="63"/>
                  </a:lnTo>
                  <a:lnTo>
                    <a:pt x="1645" y="65"/>
                  </a:lnTo>
                  <a:lnTo>
                    <a:pt x="1642" y="69"/>
                  </a:lnTo>
                  <a:lnTo>
                    <a:pt x="1642" y="69"/>
                  </a:lnTo>
                  <a:lnTo>
                    <a:pt x="1642" y="72"/>
                  </a:lnTo>
                  <a:lnTo>
                    <a:pt x="1642" y="78"/>
                  </a:lnTo>
                  <a:lnTo>
                    <a:pt x="1643" y="81"/>
                  </a:lnTo>
                  <a:lnTo>
                    <a:pt x="1642" y="85"/>
                  </a:lnTo>
                  <a:lnTo>
                    <a:pt x="1642" y="85"/>
                  </a:lnTo>
                  <a:lnTo>
                    <a:pt x="1640" y="87"/>
                  </a:lnTo>
                  <a:lnTo>
                    <a:pt x="1640" y="87"/>
                  </a:lnTo>
                  <a:lnTo>
                    <a:pt x="1636" y="85"/>
                  </a:lnTo>
                  <a:lnTo>
                    <a:pt x="1633" y="78"/>
                  </a:lnTo>
                  <a:lnTo>
                    <a:pt x="1633" y="78"/>
                  </a:lnTo>
                  <a:lnTo>
                    <a:pt x="1629" y="72"/>
                  </a:lnTo>
                  <a:lnTo>
                    <a:pt x="1624" y="72"/>
                  </a:lnTo>
                  <a:lnTo>
                    <a:pt x="1618" y="74"/>
                  </a:lnTo>
                  <a:lnTo>
                    <a:pt x="1613" y="78"/>
                  </a:lnTo>
                  <a:lnTo>
                    <a:pt x="1613" y="78"/>
                  </a:lnTo>
                  <a:lnTo>
                    <a:pt x="1611" y="81"/>
                  </a:lnTo>
                  <a:lnTo>
                    <a:pt x="1611" y="83"/>
                  </a:lnTo>
                  <a:lnTo>
                    <a:pt x="1615" y="90"/>
                  </a:lnTo>
                  <a:lnTo>
                    <a:pt x="1615" y="90"/>
                  </a:lnTo>
                  <a:lnTo>
                    <a:pt x="1616" y="94"/>
                  </a:lnTo>
                  <a:lnTo>
                    <a:pt x="1615" y="96"/>
                  </a:lnTo>
                  <a:lnTo>
                    <a:pt x="1611" y="96"/>
                  </a:lnTo>
                  <a:lnTo>
                    <a:pt x="1602" y="96"/>
                  </a:lnTo>
                  <a:lnTo>
                    <a:pt x="1602" y="96"/>
                  </a:lnTo>
                  <a:lnTo>
                    <a:pt x="1589" y="98"/>
                  </a:lnTo>
                  <a:lnTo>
                    <a:pt x="1577" y="101"/>
                  </a:lnTo>
                  <a:lnTo>
                    <a:pt x="1566" y="105"/>
                  </a:lnTo>
                  <a:lnTo>
                    <a:pt x="1553" y="107"/>
                  </a:lnTo>
                  <a:lnTo>
                    <a:pt x="1553" y="107"/>
                  </a:lnTo>
                  <a:lnTo>
                    <a:pt x="1542" y="109"/>
                  </a:lnTo>
                  <a:lnTo>
                    <a:pt x="1531" y="110"/>
                  </a:lnTo>
                  <a:lnTo>
                    <a:pt x="1531" y="110"/>
                  </a:lnTo>
                  <a:lnTo>
                    <a:pt x="1528" y="114"/>
                  </a:lnTo>
                  <a:lnTo>
                    <a:pt x="1524" y="118"/>
                  </a:lnTo>
                  <a:lnTo>
                    <a:pt x="1524" y="121"/>
                  </a:lnTo>
                  <a:lnTo>
                    <a:pt x="1528" y="125"/>
                  </a:lnTo>
                  <a:lnTo>
                    <a:pt x="1528" y="125"/>
                  </a:lnTo>
                  <a:lnTo>
                    <a:pt x="1537" y="127"/>
                  </a:lnTo>
                  <a:lnTo>
                    <a:pt x="1544" y="128"/>
                  </a:lnTo>
                  <a:lnTo>
                    <a:pt x="1551" y="127"/>
                  </a:lnTo>
                  <a:lnTo>
                    <a:pt x="1560" y="125"/>
                  </a:lnTo>
                  <a:lnTo>
                    <a:pt x="1560" y="125"/>
                  </a:lnTo>
                  <a:lnTo>
                    <a:pt x="1564" y="123"/>
                  </a:lnTo>
                  <a:lnTo>
                    <a:pt x="1569" y="123"/>
                  </a:lnTo>
                  <a:lnTo>
                    <a:pt x="1573" y="125"/>
                  </a:lnTo>
                  <a:lnTo>
                    <a:pt x="1577" y="128"/>
                  </a:lnTo>
                  <a:lnTo>
                    <a:pt x="1577" y="128"/>
                  </a:lnTo>
                  <a:lnTo>
                    <a:pt x="1577" y="136"/>
                  </a:lnTo>
                  <a:lnTo>
                    <a:pt x="1577" y="143"/>
                  </a:lnTo>
                  <a:lnTo>
                    <a:pt x="1573" y="150"/>
                  </a:lnTo>
                  <a:lnTo>
                    <a:pt x="1567" y="156"/>
                  </a:lnTo>
                  <a:lnTo>
                    <a:pt x="1567" y="156"/>
                  </a:lnTo>
                  <a:lnTo>
                    <a:pt x="1557" y="157"/>
                  </a:lnTo>
                  <a:lnTo>
                    <a:pt x="1544" y="157"/>
                  </a:lnTo>
                  <a:lnTo>
                    <a:pt x="1544" y="157"/>
                  </a:lnTo>
                  <a:lnTo>
                    <a:pt x="1535" y="157"/>
                  </a:lnTo>
                  <a:lnTo>
                    <a:pt x="1535" y="157"/>
                  </a:lnTo>
                  <a:lnTo>
                    <a:pt x="1531" y="159"/>
                  </a:lnTo>
                  <a:lnTo>
                    <a:pt x="1528" y="163"/>
                  </a:lnTo>
                  <a:lnTo>
                    <a:pt x="1528" y="163"/>
                  </a:lnTo>
                  <a:lnTo>
                    <a:pt x="1519" y="166"/>
                  </a:lnTo>
                  <a:lnTo>
                    <a:pt x="1508" y="168"/>
                  </a:lnTo>
                  <a:lnTo>
                    <a:pt x="1497" y="170"/>
                  </a:lnTo>
                  <a:lnTo>
                    <a:pt x="1486" y="168"/>
                  </a:lnTo>
                  <a:lnTo>
                    <a:pt x="1486" y="168"/>
                  </a:lnTo>
                  <a:lnTo>
                    <a:pt x="1477" y="168"/>
                  </a:lnTo>
                  <a:lnTo>
                    <a:pt x="1470" y="172"/>
                  </a:lnTo>
                  <a:lnTo>
                    <a:pt x="1470" y="172"/>
                  </a:lnTo>
                  <a:lnTo>
                    <a:pt x="1466" y="176"/>
                  </a:lnTo>
                  <a:lnTo>
                    <a:pt x="1464" y="179"/>
                  </a:lnTo>
                  <a:lnTo>
                    <a:pt x="1462" y="183"/>
                  </a:lnTo>
                  <a:lnTo>
                    <a:pt x="1462" y="188"/>
                  </a:lnTo>
                  <a:lnTo>
                    <a:pt x="1464" y="194"/>
                  </a:lnTo>
                  <a:lnTo>
                    <a:pt x="1466" y="197"/>
                  </a:lnTo>
                  <a:lnTo>
                    <a:pt x="1468" y="203"/>
                  </a:lnTo>
                  <a:lnTo>
                    <a:pt x="1473" y="204"/>
                  </a:lnTo>
                  <a:lnTo>
                    <a:pt x="1473" y="204"/>
                  </a:lnTo>
                  <a:lnTo>
                    <a:pt x="1481" y="208"/>
                  </a:lnTo>
                  <a:lnTo>
                    <a:pt x="1488" y="208"/>
                  </a:lnTo>
                  <a:lnTo>
                    <a:pt x="1497" y="206"/>
                  </a:lnTo>
                  <a:lnTo>
                    <a:pt x="1504" y="203"/>
                  </a:lnTo>
                  <a:lnTo>
                    <a:pt x="1504" y="203"/>
                  </a:lnTo>
                  <a:lnTo>
                    <a:pt x="1510" y="201"/>
                  </a:lnTo>
                  <a:lnTo>
                    <a:pt x="1515" y="201"/>
                  </a:lnTo>
                  <a:lnTo>
                    <a:pt x="1515" y="201"/>
                  </a:lnTo>
                  <a:lnTo>
                    <a:pt x="1522" y="199"/>
                  </a:lnTo>
                  <a:lnTo>
                    <a:pt x="1531" y="199"/>
                  </a:lnTo>
                  <a:lnTo>
                    <a:pt x="1531" y="199"/>
                  </a:lnTo>
                  <a:lnTo>
                    <a:pt x="1537" y="203"/>
                  </a:lnTo>
                  <a:lnTo>
                    <a:pt x="1539" y="204"/>
                  </a:lnTo>
                  <a:lnTo>
                    <a:pt x="1539" y="208"/>
                  </a:lnTo>
                  <a:lnTo>
                    <a:pt x="1539" y="208"/>
                  </a:lnTo>
                  <a:lnTo>
                    <a:pt x="1537" y="212"/>
                  </a:lnTo>
                  <a:lnTo>
                    <a:pt x="1535" y="214"/>
                  </a:lnTo>
                  <a:lnTo>
                    <a:pt x="1524" y="215"/>
                  </a:lnTo>
                  <a:lnTo>
                    <a:pt x="1513" y="214"/>
                  </a:lnTo>
                  <a:lnTo>
                    <a:pt x="1506" y="214"/>
                  </a:lnTo>
                  <a:lnTo>
                    <a:pt x="1506" y="214"/>
                  </a:lnTo>
                  <a:lnTo>
                    <a:pt x="1488" y="215"/>
                  </a:lnTo>
                  <a:lnTo>
                    <a:pt x="1481" y="219"/>
                  </a:lnTo>
                  <a:lnTo>
                    <a:pt x="1477" y="221"/>
                  </a:lnTo>
                  <a:lnTo>
                    <a:pt x="1473" y="224"/>
                  </a:lnTo>
                  <a:lnTo>
                    <a:pt x="1473" y="224"/>
                  </a:lnTo>
                  <a:lnTo>
                    <a:pt x="1473" y="230"/>
                  </a:lnTo>
                  <a:lnTo>
                    <a:pt x="1475" y="237"/>
                  </a:lnTo>
                  <a:lnTo>
                    <a:pt x="1479" y="241"/>
                  </a:lnTo>
                  <a:lnTo>
                    <a:pt x="1484" y="246"/>
                  </a:lnTo>
                  <a:lnTo>
                    <a:pt x="1484" y="246"/>
                  </a:lnTo>
                  <a:lnTo>
                    <a:pt x="1490" y="248"/>
                  </a:lnTo>
                  <a:lnTo>
                    <a:pt x="1497" y="252"/>
                  </a:lnTo>
                  <a:lnTo>
                    <a:pt x="1502" y="252"/>
                  </a:lnTo>
                  <a:lnTo>
                    <a:pt x="1510" y="252"/>
                  </a:lnTo>
                  <a:lnTo>
                    <a:pt x="1510" y="252"/>
                  </a:lnTo>
                  <a:lnTo>
                    <a:pt x="1517" y="248"/>
                  </a:lnTo>
                  <a:lnTo>
                    <a:pt x="1522" y="244"/>
                  </a:lnTo>
                  <a:lnTo>
                    <a:pt x="1529" y="241"/>
                  </a:lnTo>
                  <a:lnTo>
                    <a:pt x="1535" y="237"/>
                  </a:lnTo>
                  <a:lnTo>
                    <a:pt x="1535" y="237"/>
                  </a:lnTo>
                  <a:lnTo>
                    <a:pt x="1546" y="235"/>
                  </a:lnTo>
                  <a:lnTo>
                    <a:pt x="1555" y="235"/>
                  </a:lnTo>
                  <a:lnTo>
                    <a:pt x="1575" y="235"/>
                  </a:lnTo>
                  <a:lnTo>
                    <a:pt x="1596" y="239"/>
                  </a:lnTo>
                  <a:lnTo>
                    <a:pt x="1615" y="244"/>
                  </a:lnTo>
                  <a:lnTo>
                    <a:pt x="1615" y="244"/>
                  </a:lnTo>
                  <a:lnTo>
                    <a:pt x="1631" y="250"/>
                  </a:lnTo>
                  <a:lnTo>
                    <a:pt x="1645" y="259"/>
                  </a:lnTo>
                  <a:lnTo>
                    <a:pt x="1645" y="259"/>
                  </a:lnTo>
                  <a:lnTo>
                    <a:pt x="1660" y="268"/>
                  </a:lnTo>
                  <a:lnTo>
                    <a:pt x="1671" y="277"/>
                  </a:lnTo>
                  <a:lnTo>
                    <a:pt x="1671" y="277"/>
                  </a:lnTo>
                  <a:lnTo>
                    <a:pt x="1685" y="291"/>
                  </a:lnTo>
                  <a:lnTo>
                    <a:pt x="1696" y="306"/>
                  </a:lnTo>
                  <a:lnTo>
                    <a:pt x="1696" y="306"/>
                  </a:lnTo>
                  <a:lnTo>
                    <a:pt x="1703" y="318"/>
                  </a:lnTo>
                  <a:lnTo>
                    <a:pt x="1710" y="329"/>
                  </a:lnTo>
                  <a:lnTo>
                    <a:pt x="1714" y="337"/>
                  </a:lnTo>
                  <a:lnTo>
                    <a:pt x="1714" y="342"/>
                  </a:lnTo>
                  <a:lnTo>
                    <a:pt x="1714" y="349"/>
                  </a:lnTo>
                  <a:lnTo>
                    <a:pt x="1712" y="356"/>
                  </a:lnTo>
                  <a:lnTo>
                    <a:pt x="1712" y="356"/>
                  </a:lnTo>
                  <a:lnTo>
                    <a:pt x="1709" y="360"/>
                  </a:lnTo>
                  <a:lnTo>
                    <a:pt x="1707" y="362"/>
                  </a:lnTo>
                  <a:lnTo>
                    <a:pt x="1707" y="364"/>
                  </a:lnTo>
                  <a:lnTo>
                    <a:pt x="1707" y="364"/>
                  </a:lnTo>
                  <a:lnTo>
                    <a:pt x="1709" y="369"/>
                  </a:lnTo>
                  <a:lnTo>
                    <a:pt x="1712" y="373"/>
                  </a:lnTo>
                  <a:lnTo>
                    <a:pt x="1716" y="375"/>
                  </a:lnTo>
                  <a:lnTo>
                    <a:pt x="1721" y="375"/>
                  </a:lnTo>
                  <a:lnTo>
                    <a:pt x="1721" y="375"/>
                  </a:lnTo>
                  <a:lnTo>
                    <a:pt x="1734" y="375"/>
                  </a:lnTo>
                  <a:lnTo>
                    <a:pt x="1747" y="376"/>
                  </a:lnTo>
                  <a:lnTo>
                    <a:pt x="1752" y="378"/>
                  </a:lnTo>
                  <a:lnTo>
                    <a:pt x="1758" y="382"/>
                  </a:lnTo>
                  <a:lnTo>
                    <a:pt x="1761" y="385"/>
                  </a:lnTo>
                  <a:lnTo>
                    <a:pt x="1765" y="391"/>
                  </a:lnTo>
                  <a:lnTo>
                    <a:pt x="1765" y="391"/>
                  </a:lnTo>
                  <a:lnTo>
                    <a:pt x="1765" y="400"/>
                  </a:lnTo>
                  <a:lnTo>
                    <a:pt x="1765" y="404"/>
                  </a:lnTo>
                  <a:lnTo>
                    <a:pt x="1761" y="405"/>
                  </a:lnTo>
                  <a:lnTo>
                    <a:pt x="1761" y="405"/>
                  </a:lnTo>
                  <a:lnTo>
                    <a:pt x="1758" y="405"/>
                  </a:lnTo>
                  <a:lnTo>
                    <a:pt x="1752" y="404"/>
                  </a:lnTo>
                  <a:lnTo>
                    <a:pt x="1747" y="402"/>
                  </a:lnTo>
                  <a:lnTo>
                    <a:pt x="1741" y="400"/>
                  </a:lnTo>
                  <a:lnTo>
                    <a:pt x="1741" y="400"/>
                  </a:lnTo>
                  <a:lnTo>
                    <a:pt x="1729" y="400"/>
                  </a:lnTo>
                  <a:lnTo>
                    <a:pt x="1721" y="400"/>
                  </a:lnTo>
                  <a:lnTo>
                    <a:pt x="1720" y="402"/>
                  </a:lnTo>
                  <a:lnTo>
                    <a:pt x="1718" y="404"/>
                  </a:lnTo>
                  <a:lnTo>
                    <a:pt x="1718" y="404"/>
                  </a:lnTo>
                  <a:lnTo>
                    <a:pt x="1716" y="409"/>
                  </a:lnTo>
                  <a:lnTo>
                    <a:pt x="1720" y="411"/>
                  </a:lnTo>
                  <a:lnTo>
                    <a:pt x="1725" y="416"/>
                  </a:lnTo>
                  <a:lnTo>
                    <a:pt x="1725" y="416"/>
                  </a:lnTo>
                  <a:lnTo>
                    <a:pt x="1729" y="420"/>
                  </a:lnTo>
                  <a:lnTo>
                    <a:pt x="1730" y="423"/>
                  </a:lnTo>
                  <a:lnTo>
                    <a:pt x="1730" y="423"/>
                  </a:lnTo>
                  <a:lnTo>
                    <a:pt x="1725" y="427"/>
                  </a:lnTo>
                  <a:lnTo>
                    <a:pt x="1720" y="429"/>
                  </a:lnTo>
                  <a:lnTo>
                    <a:pt x="1718" y="431"/>
                  </a:lnTo>
                  <a:lnTo>
                    <a:pt x="1718" y="431"/>
                  </a:lnTo>
                  <a:lnTo>
                    <a:pt x="1718" y="436"/>
                  </a:lnTo>
                  <a:lnTo>
                    <a:pt x="1720" y="440"/>
                  </a:lnTo>
                  <a:lnTo>
                    <a:pt x="1723" y="442"/>
                  </a:lnTo>
                  <a:lnTo>
                    <a:pt x="1727" y="445"/>
                  </a:lnTo>
                  <a:lnTo>
                    <a:pt x="1727" y="445"/>
                  </a:lnTo>
                  <a:lnTo>
                    <a:pt x="1727" y="449"/>
                  </a:lnTo>
                  <a:lnTo>
                    <a:pt x="1725" y="451"/>
                  </a:lnTo>
                  <a:lnTo>
                    <a:pt x="1721" y="452"/>
                  </a:lnTo>
                  <a:lnTo>
                    <a:pt x="1721" y="456"/>
                  </a:lnTo>
                  <a:lnTo>
                    <a:pt x="1721" y="456"/>
                  </a:lnTo>
                  <a:lnTo>
                    <a:pt x="1723" y="461"/>
                  </a:lnTo>
                  <a:lnTo>
                    <a:pt x="1727" y="463"/>
                  </a:lnTo>
                  <a:lnTo>
                    <a:pt x="1732" y="465"/>
                  </a:lnTo>
                  <a:lnTo>
                    <a:pt x="1736" y="465"/>
                  </a:lnTo>
                  <a:lnTo>
                    <a:pt x="1736" y="465"/>
                  </a:lnTo>
                  <a:lnTo>
                    <a:pt x="1743" y="463"/>
                  </a:lnTo>
                  <a:lnTo>
                    <a:pt x="1745" y="460"/>
                  </a:lnTo>
                  <a:lnTo>
                    <a:pt x="1747" y="454"/>
                  </a:lnTo>
                  <a:lnTo>
                    <a:pt x="1745" y="449"/>
                  </a:lnTo>
                  <a:lnTo>
                    <a:pt x="1743" y="438"/>
                  </a:lnTo>
                  <a:lnTo>
                    <a:pt x="1743" y="432"/>
                  </a:lnTo>
                  <a:lnTo>
                    <a:pt x="1745" y="429"/>
                  </a:lnTo>
                  <a:lnTo>
                    <a:pt x="1745" y="429"/>
                  </a:lnTo>
                  <a:lnTo>
                    <a:pt x="1750" y="425"/>
                  </a:lnTo>
                  <a:lnTo>
                    <a:pt x="1756" y="423"/>
                  </a:lnTo>
                  <a:lnTo>
                    <a:pt x="1765" y="425"/>
                  </a:lnTo>
                  <a:lnTo>
                    <a:pt x="1772" y="427"/>
                  </a:lnTo>
                  <a:lnTo>
                    <a:pt x="1788" y="431"/>
                  </a:lnTo>
                  <a:lnTo>
                    <a:pt x="1797" y="436"/>
                  </a:lnTo>
                  <a:lnTo>
                    <a:pt x="1797" y="436"/>
                  </a:lnTo>
                  <a:lnTo>
                    <a:pt x="1803" y="440"/>
                  </a:lnTo>
                  <a:lnTo>
                    <a:pt x="1805" y="445"/>
                  </a:lnTo>
                  <a:lnTo>
                    <a:pt x="1805" y="451"/>
                  </a:lnTo>
                  <a:lnTo>
                    <a:pt x="1801" y="458"/>
                  </a:lnTo>
                  <a:lnTo>
                    <a:pt x="1801" y="458"/>
                  </a:lnTo>
                  <a:lnTo>
                    <a:pt x="1796" y="463"/>
                  </a:lnTo>
                  <a:lnTo>
                    <a:pt x="1790" y="467"/>
                  </a:lnTo>
                  <a:lnTo>
                    <a:pt x="1785" y="472"/>
                  </a:lnTo>
                  <a:lnTo>
                    <a:pt x="1783" y="480"/>
                  </a:lnTo>
                  <a:lnTo>
                    <a:pt x="1783" y="480"/>
                  </a:lnTo>
                  <a:lnTo>
                    <a:pt x="1783" y="483"/>
                  </a:lnTo>
                  <a:lnTo>
                    <a:pt x="1779" y="487"/>
                  </a:lnTo>
                  <a:lnTo>
                    <a:pt x="1777" y="490"/>
                  </a:lnTo>
                  <a:lnTo>
                    <a:pt x="1772" y="492"/>
                  </a:lnTo>
                  <a:lnTo>
                    <a:pt x="1772" y="492"/>
                  </a:lnTo>
                  <a:lnTo>
                    <a:pt x="1765" y="494"/>
                  </a:lnTo>
                  <a:lnTo>
                    <a:pt x="1759" y="494"/>
                  </a:lnTo>
                  <a:lnTo>
                    <a:pt x="1752" y="494"/>
                  </a:lnTo>
                  <a:lnTo>
                    <a:pt x="1747" y="496"/>
                  </a:lnTo>
                  <a:lnTo>
                    <a:pt x="1747" y="496"/>
                  </a:lnTo>
                  <a:lnTo>
                    <a:pt x="1741" y="499"/>
                  </a:lnTo>
                  <a:lnTo>
                    <a:pt x="1738" y="503"/>
                  </a:lnTo>
                  <a:lnTo>
                    <a:pt x="1738" y="503"/>
                  </a:lnTo>
                  <a:lnTo>
                    <a:pt x="1738" y="507"/>
                  </a:lnTo>
                  <a:lnTo>
                    <a:pt x="1738" y="510"/>
                  </a:lnTo>
                  <a:lnTo>
                    <a:pt x="1741" y="517"/>
                  </a:lnTo>
                  <a:lnTo>
                    <a:pt x="1741" y="517"/>
                  </a:lnTo>
                  <a:lnTo>
                    <a:pt x="1743" y="525"/>
                  </a:lnTo>
                  <a:lnTo>
                    <a:pt x="1743" y="532"/>
                  </a:lnTo>
                  <a:lnTo>
                    <a:pt x="1743" y="532"/>
                  </a:lnTo>
                  <a:lnTo>
                    <a:pt x="1739" y="537"/>
                  </a:lnTo>
                  <a:lnTo>
                    <a:pt x="1738" y="539"/>
                  </a:lnTo>
                  <a:lnTo>
                    <a:pt x="1738" y="543"/>
                  </a:lnTo>
                  <a:lnTo>
                    <a:pt x="1738" y="543"/>
                  </a:lnTo>
                  <a:lnTo>
                    <a:pt x="1739" y="548"/>
                  </a:lnTo>
                  <a:lnTo>
                    <a:pt x="1745" y="554"/>
                  </a:lnTo>
                  <a:lnTo>
                    <a:pt x="1750" y="557"/>
                  </a:lnTo>
                  <a:lnTo>
                    <a:pt x="1754" y="563"/>
                  </a:lnTo>
                  <a:lnTo>
                    <a:pt x="1754" y="563"/>
                  </a:lnTo>
                  <a:lnTo>
                    <a:pt x="1756" y="570"/>
                  </a:lnTo>
                  <a:lnTo>
                    <a:pt x="1758" y="577"/>
                  </a:lnTo>
                  <a:lnTo>
                    <a:pt x="1758" y="577"/>
                  </a:lnTo>
                  <a:lnTo>
                    <a:pt x="1761" y="581"/>
                  </a:lnTo>
                  <a:lnTo>
                    <a:pt x="1763" y="581"/>
                  </a:lnTo>
                  <a:lnTo>
                    <a:pt x="1770" y="583"/>
                  </a:lnTo>
                  <a:lnTo>
                    <a:pt x="1770" y="583"/>
                  </a:lnTo>
                  <a:lnTo>
                    <a:pt x="1776" y="584"/>
                  </a:lnTo>
                  <a:lnTo>
                    <a:pt x="1776" y="586"/>
                  </a:lnTo>
                  <a:lnTo>
                    <a:pt x="1776" y="590"/>
                  </a:lnTo>
                  <a:lnTo>
                    <a:pt x="1776" y="590"/>
                  </a:lnTo>
                  <a:lnTo>
                    <a:pt x="1774" y="592"/>
                  </a:lnTo>
                  <a:lnTo>
                    <a:pt x="1770" y="593"/>
                  </a:lnTo>
                  <a:lnTo>
                    <a:pt x="1768" y="595"/>
                  </a:lnTo>
                  <a:lnTo>
                    <a:pt x="1767" y="599"/>
                  </a:lnTo>
                  <a:lnTo>
                    <a:pt x="1767" y="599"/>
                  </a:lnTo>
                  <a:lnTo>
                    <a:pt x="1770" y="606"/>
                  </a:lnTo>
                  <a:lnTo>
                    <a:pt x="1776" y="612"/>
                  </a:lnTo>
                  <a:lnTo>
                    <a:pt x="1776" y="612"/>
                  </a:lnTo>
                  <a:lnTo>
                    <a:pt x="1779" y="613"/>
                  </a:lnTo>
                  <a:lnTo>
                    <a:pt x="1783" y="615"/>
                  </a:lnTo>
                  <a:lnTo>
                    <a:pt x="1783" y="615"/>
                  </a:lnTo>
                  <a:lnTo>
                    <a:pt x="1783" y="619"/>
                  </a:lnTo>
                  <a:lnTo>
                    <a:pt x="1783" y="621"/>
                  </a:lnTo>
                  <a:lnTo>
                    <a:pt x="1785" y="628"/>
                  </a:lnTo>
                  <a:lnTo>
                    <a:pt x="1785" y="628"/>
                  </a:lnTo>
                  <a:lnTo>
                    <a:pt x="1788" y="633"/>
                  </a:lnTo>
                  <a:lnTo>
                    <a:pt x="1792" y="635"/>
                  </a:lnTo>
                  <a:lnTo>
                    <a:pt x="1803" y="635"/>
                  </a:lnTo>
                  <a:lnTo>
                    <a:pt x="1803" y="635"/>
                  </a:lnTo>
                  <a:lnTo>
                    <a:pt x="1808" y="639"/>
                  </a:lnTo>
                  <a:lnTo>
                    <a:pt x="1812" y="642"/>
                  </a:lnTo>
                  <a:lnTo>
                    <a:pt x="1815" y="653"/>
                  </a:lnTo>
                  <a:lnTo>
                    <a:pt x="1815" y="653"/>
                  </a:lnTo>
                  <a:lnTo>
                    <a:pt x="1819" y="660"/>
                  </a:lnTo>
                  <a:lnTo>
                    <a:pt x="1824" y="666"/>
                  </a:lnTo>
                  <a:lnTo>
                    <a:pt x="1832" y="671"/>
                  </a:lnTo>
                  <a:lnTo>
                    <a:pt x="1834" y="671"/>
                  </a:lnTo>
                  <a:lnTo>
                    <a:pt x="1837" y="671"/>
                  </a:lnTo>
                  <a:lnTo>
                    <a:pt x="1837" y="671"/>
                  </a:lnTo>
                  <a:lnTo>
                    <a:pt x="1846" y="669"/>
                  </a:lnTo>
                  <a:lnTo>
                    <a:pt x="1850" y="669"/>
                  </a:lnTo>
                  <a:lnTo>
                    <a:pt x="1853" y="671"/>
                  </a:lnTo>
                  <a:lnTo>
                    <a:pt x="1853" y="671"/>
                  </a:lnTo>
                  <a:lnTo>
                    <a:pt x="1864" y="679"/>
                  </a:lnTo>
                  <a:lnTo>
                    <a:pt x="1872" y="686"/>
                  </a:lnTo>
                  <a:lnTo>
                    <a:pt x="1872" y="686"/>
                  </a:lnTo>
                  <a:lnTo>
                    <a:pt x="1881" y="691"/>
                  </a:lnTo>
                  <a:lnTo>
                    <a:pt x="1884" y="693"/>
                  </a:lnTo>
                  <a:lnTo>
                    <a:pt x="1888" y="693"/>
                  </a:lnTo>
                  <a:lnTo>
                    <a:pt x="1888" y="693"/>
                  </a:lnTo>
                  <a:lnTo>
                    <a:pt x="1891" y="691"/>
                  </a:lnTo>
                  <a:lnTo>
                    <a:pt x="1891" y="689"/>
                  </a:lnTo>
                  <a:lnTo>
                    <a:pt x="1891" y="682"/>
                  </a:lnTo>
                  <a:lnTo>
                    <a:pt x="1891" y="682"/>
                  </a:lnTo>
                  <a:lnTo>
                    <a:pt x="1893" y="679"/>
                  </a:lnTo>
                  <a:lnTo>
                    <a:pt x="1897" y="677"/>
                  </a:lnTo>
                  <a:lnTo>
                    <a:pt x="1901" y="671"/>
                  </a:lnTo>
                  <a:lnTo>
                    <a:pt x="1901" y="671"/>
                  </a:lnTo>
                  <a:lnTo>
                    <a:pt x="1904" y="668"/>
                  </a:lnTo>
                  <a:lnTo>
                    <a:pt x="1904" y="664"/>
                  </a:lnTo>
                  <a:lnTo>
                    <a:pt x="1904" y="655"/>
                  </a:lnTo>
                  <a:lnTo>
                    <a:pt x="1904" y="655"/>
                  </a:lnTo>
                  <a:lnTo>
                    <a:pt x="1906" y="650"/>
                  </a:lnTo>
                  <a:lnTo>
                    <a:pt x="1908" y="648"/>
                  </a:lnTo>
                  <a:lnTo>
                    <a:pt x="1911" y="641"/>
                  </a:lnTo>
                  <a:lnTo>
                    <a:pt x="1911" y="641"/>
                  </a:lnTo>
                  <a:lnTo>
                    <a:pt x="1913" y="631"/>
                  </a:lnTo>
                  <a:lnTo>
                    <a:pt x="1915" y="626"/>
                  </a:lnTo>
                  <a:lnTo>
                    <a:pt x="1919" y="622"/>
                  </a:lnTo>
                  <a:lnTo>
                    <a:pt x="1919" y="622"/>
                  </a:lnTo>
                  <a:lnTo>
                    <a:pt x="1922" y="617"/>
                  </a:lnTo>
                  <a:lnTo>
                    <a:pt x="1924" y="610"/>
                  </a:lnTo>
                  <a:lnTo>
                    <a:pt x="1924" y="610"/>
                  </a:lnTo>
                  <a:lnTo>
                    <a:pt x="1924" y="604"/>
                  </a:lnTo>
                  <a:lnTo>
                    <a:pt x="1924" y="597"/>
                  </a:lnTo>
                  <a:lnTo>
                    <a:pt x="1922" y="590"/>
                  </a:lnTo>
                  <a:lnTo>
                    <a:pt x="1924" y="584"/>
                  </a:lnTo>
                  <a:lnTo>
                    <a:pt x="1924" y="584"/>
                  </a:lnTo>
                  <a:lnTo>
                    <a:pt x="1928" y="579"/>
                  </a:lnTo>
                  <a:lnTo>
                    <a:pt x="1935" y="577"/>
                  </a:lnTo>
                  <a:lnTo>
                    <a:pt x="1948" y="572"/>
                  </a:lnTo>
                  <a:lnTo>
                    <a:pt x="1948" y="572"/>
                  </a:lnTo>
                  <a:lnTo>
                    <a:pt x="1953" y="566"/>
                  </a:lnTo>
                  <a:lnTo>
                    <a:pt x="1958" y="561"/>
                  </a:lnTo>
                  <a:lnTo>
                    <a:pt x="1958" y="561"/>
                  </a:lnTo>
                  <a:lnTo>
                    <a:pt x="1962" y="554"/>
                  </a:lnTo>
                  <a:lnTo>
                    <a:pt x="1964" y="550"/>
                  </a:lnTo>
                  <a:lnTo>
                    <a:pt x="1969" y="546"/>
                  </a:lnTo>
                  <a:lnTo>
                    <a:pt x="1977" y="546"/>
                  </a:lnTo>
                  <a:lnTo>
                    <a:pt x="1977" y="546"/>
                  </a:lnTo>
                  <a:lnTo>
                    <a:pt x="1991" y="546"/>
                  </a:lnTo>
                  <a:lnTo>
                    <a:pt x="1998" y="546"/>
                  </a:lnTo>
                  <a:lnTo>
                    <a:pt x="2005" y="545"/>
                  </a:lnTo>
                  <a:lnTo>
                    <a:pt x="2005" y="545"/>
                  </a:lnTo>
                  <a:lnTo>
                    <a:pt x="2013" y="539"/>
                  </a:lnTo>
                  <a:lnTo>
                    <a:pt x="2018" y="534"/>
                  </a:lnTo>
                  <a:lnTo>
                    <a:pt x="2027" y="521"/>
                  </a:lnTo>
                  <a:lnTo>
                    <a:pt x="2027" y="521"/>
                  </a:lnTo>
                  <a:lnTo>
                    <a:pt x="2031" y="516"/>
                  </a:lnTo>
                  <a:lnTo>
                    <a:pt x="2036" y="512"/>
                  </a:lnTo>
                  <a:lnTo>
                    <a:pt x="2036" y="512"/>
                  </a:lnTo>
                  <a:lnTo>
                    <a:pt x="2045" y="508"/>
                  </a:lnTo>
                  <a:lnTo>
                    <a:pt x="2053" y="503"/>
                  </a:lnTo>
                  <a:lnTo>
                    <a:pt x="2053" y="503"/>
                  </a:lnTo>
                  <a:lnTo>
                    <a:pt x="2058" y="498"/>
                  </a:lnTo>
                  <a:lnTo>
                    <a:pt x="2062" y="492"/>
                  </a:lnTo>
                  <a:lnTo>
                    <a:pt x="2062" y="492"/>
                  </a:lnTo>
                  <a:lnTo>
                    <a:pt x="2065" y="489"/>
                  </a:lnTo>
                  <a:lnTo>
                    <a:pt x="2069" y="487"/>
                  </a:lnTo>
                  <a:lnTo>
                    <a:pt x="2080" y="483"/>
                  </a:lnTo>
                  <a:lnTo>
                    <a:pt x="2100" y="483"/>
                  </a:lnTo>
                  <a:lnTo>
                    <a:pt x="2100" y="483"/>
                  </a:lnTo>
                  <a:lnTo>
                    <a:pt x="2116" y="483"/>
                  </a:lnTo>
                  <a:lnTo>
                    <a:pt x="2129" y="480"/>
                  </a:lnTo>
                  <a:lnTo>
                    <a:pt x="2143" y="474"/>
                  </a:lnTo>
                  <a:lnTo>
                    <a:pt x="2156" y="469"/>
                  </a:lnTo>
                  <a:lnTo>
                    <a:pt x="2156" y="469"/>
                  </a:lnTo>
                  <a:lnTo>
                    <a:pt x="2167" y="461"/>
                  </a:lnTo>
                  <a:lnTo>
                    <a:pt x="2176" y="456"/>
                  </a:lnTo>
                  <a:lnTo>
                    <a:pt x="2176" y="456"/>
                  </a:lnTo>
                  <a:lnTo>
                    <a:pt x="2187" y="451"/>
                  </a:lnTo>
                  <a:lnTo>
                    <a:pt x="2197" y="447"/>
                  </a:lnTo>
                  <a:lnTo>
                    <a:pt x="2197" y="447"/>
                  </a:lnTo>
                  <a:lnTo>
                    <a:pt x="2201" y="445"/>
                  </a:lnTo>
                  <a:lnTo>
                    <a:pt x="2206" y="442"/>
                  </a:lnTo>
                  <a:lnTo>
                    <a:pt x="2210" y="436"/>
                  </a:lnTo>
                  <a:lnTo>
                    <a:pt x="2210" y="434"/>
                  </a:lnTo>
                  <a:lnTo>
                    <a:pt x="2208" y="432"/>
                  </a:lnTo>
                  <a:lnTo>
                    <a:pt x="2208" y="432"/>
                  </a:lnTo>
                  <a:close/>
                  <a:moveTo>
                    <a:pt x="1318" y="1775"/>
                  </a:moveTo>
                  <a:lnTo>
                    <a:pt x="1318" y="1775"/>
                  </a:lnTo>
                  <a:lnTo>
                    <a:pt x="1310" y="1775"/>
                  </a:lnTo>
                  <a:lnTo>
                    <a:pt x="1303" y="1773"/>
                  </a:lnTo>
                  <a:lnTo>
                    <a:pt x="1296" y="1771"/>
                  </a:lnTo>
                  <a:lnTo>
                    <a:pt x="1291" y="1766"/>
                  </a:lnTo>
                  <a:lnTo>
                    <a:pt x="1291" y="1766"/>
                  </a:lnTo>
                  <a:lnTo>
                    <a:pt x="1289" y="1761"/>
                  </a:lnTo>
                  <a:lnTo>
                    <a:pt x="1287" y="1753"/>
                  </a:lnTo>
                  <a:lnTo>
                    <a:pt x="1285" y="1741"/>
                  </a:lnTo>
                  <a:lnTo>
                    <a:pt x="1285" y="1741"/>
                  </a:lnTo>
                  <a:lnTo>
                    <a:pt x="1283" y="1735"/>
                  </a:lnTo>
                  <a:lnTo>
                    <a:pt x="1280" y="1732"/>
                  </a:lnTo>
                  <a:lnTo>
                    <a:pt x="1274" y="1723"/>
                  </a:lnTo>
                  <a:lnTo>
                    <a:pt x="1274" y="1723"/>
                  </a:lnTo>
                  <a:lnTo>
                    <a:pt x="1272" y="1717"/>
                  </a:lnTo>
                  <a:lnTo>
                    <a:pt x="1272" y="1712"/>
                  </a:lnTo>
                  <a:lnTo>
                    <a:pt x="1271" y="1701"/>
                  </a:lnTo>
                  <a:lnTo>
                    <a:pt x="1271" y="1701"/>
                  </a:lnTo>
                  <a:lnTo>
                    <a:pt x="1271" y="1688"/>
                  </a:lnTo>
                  <a:lnTo>
                    <a:pt x="1272" y="1679"/>
                  </a:lnTo>
                  <a:lnTo>
                    <a:pt x="1272" y="1668"/>
                  </a:lnTo>
                  <a:lnTo>
                    <a:pt x="1269" y="1657"/>
                  </a:lnTo>
                  <a:lnTo>
                    <a:pt x="1269" y="1657"/>
                  </a:lnTo>
                  <a:lnTo>
                    <a:pt x="1263" y="1650"/>
                  </a:lnTo>
                  <a:lnTo>
                    <a:pt x="1254" y="1645"/>
                  </a:lnTo>
                  <a:lnTo>
                    <a:pt x="1254" y="1645"/>
                  </a:lnTo>
                  <a:lnTo>
                    <a:pt x="1249" y="1643"/>
                  </a:lnTo>
                  <a:lnTo>
                    <a:pt x="1242" y="1643"/>
                  </a:lnTo>
                  <a:lnTo>
                    <a:pt x="1227" y="1647"/>
                  </a:lnTo>
                  <a:lnTo>
                    <a:pt x="1227" y="1647"/>
                  </a:lnTo>
                  <a:lnTo>
                    <a:pt x="1216" y="1648"/>
                  </a:lnTo>
                  <a:lnTo>
                    <a:pt x="1205" y="1650"/>
                  </a:lnTo>
                  <a:lnTo>
                    <a:pt x="1205" y="1650"/>
                  </a:lnTo>
                  <a:lnTo>
                    <a:pt x="1200" y="1648"/>
                  </a:lnTo>
                  <a:lnTo>
                    <a:pt x="1196" y="1647"/>
                  </a:lnTo>
                  <a:lnTo>
                    <a:pt x="1195" y="1643"/>
                  </a:lnTo>
                  <a:lnTo>
                    <a:pt x="1196" y="1638"/>
                  </a:lnTo>
                  <a:lnTo>
                    <a:pt x="1196" y="1638"/>
                  </a:lnTo>
                  <a:lnTo>
                    <a:pt x="1205" y="1627"/>
                  </a:lnTo>
                  <a:lnTo>
                    <a:pt x="1209" y="1621"/>
                  </a:lnTo>
                  <a:lnTo>
                    <a:pt x="1211" y="1614"/>
                  </a:lnTo>
                  <a:lnTo>
                    <a:pt x="1211" y="1614"/>
                  </a:lnTo>
                  <a:lnTo>
                    <a:pt x="1211" y="1610"/>
                  </a:lnTo>
                  <a:lnTo>
                    <a:pt x="1211" y="1607"/>
                  </a:lnTo>
                  <a:lnTo>
                    <a:pt x="1207" y="1601"/>
                  </a:lnTo>
                  <a:lnTo>
                    <a:pt x="1207" y="1601"/>
                  </a:lnTo>
                  <a:lnTo>
                    <a:pt x="1204" y="1596"/>
                  </a:lnTo>
                  <a:lnTo>
                    <a:pt x="1204" y="1594"/>
                  </a:lnTo>
                  <a:lnTo>
                    <a:pt x="1205" y="1592"/>
                  </a:lnTo>
                  <a:lnTo>
                    <a:pt x="1205" y="1592"/>
                  </a:lnTo>
                  <a:lnTo>
                    <a:pt x="1209" y="1594"/>
                  </a:lnTo>
                  <a:lnTo>
                    <a:pt x="1213" y="1596"/>
                  </a:lnTo>
                  <a:lnTo>
                    <a:pt x="1213" y="1596"/>
                  </a:lnTo>
                  <a:lnTo>
                    <a:pt x="1220" y="1596"/>
                  </a:lnTo>
                  <a:lnTo>
                    <a:pt x="1220" y="1596"/>
                  </a:lnTo>
                  <a:lnTo>
                    <a:pt x="1220" y="1592"/>
                  </a:lnTo>
                  <a:lnTo>
                    <a:pt x="1220" y="1589"/>
                  </a:lnTo>
                  <a:lnTo>
                    <a:pt x="1220" y="1580"/>
                  </a:lnTo>
                  <a:lnTo>
                    <a:pt x="1220" y="1580"/>
                  </a:lnTo>
                  <a:lnTo>
                    <a:pt x="1225" y="1565"/>
                  </a:lnTo>
                  <a:lnTo>
                    <a:pt x="1225" y="1565"/>
                  </a:lnTo>
                  <a:lnTo>
                    <a:pt x="1227" y="1554"/>
                  </a:lnTo>
                  <a:lnTo>
                    <a:pt x="1227" y="1547"/>
                  </a:lnTo>
                  <a:lnTo>
                    <a:pt x="1225" y="1542"/>
                  </a:lnTo>
                  <a:lnTo>
                    <a:pt x="1225" y="1542"/>
                  </a:lnTo>
                  <a:lnTo>
                    <a:pt x="1222" y="1538"/>
                  </a:lnTo>
                  <a:lnTo>
                    <a:pt x="1218" y="1536"/>
                  </a:lnTo>
                  <a:lnTo>
                    <a:pt x="1211" y="1534"/>
                  </a:lnTo>
                  <a:lnTo>
                    <a:pt x="1211" y="1534"/>
                  </a:lnTo>
                  <a:lnTo>
                    <a:pt x="1202" y="1534"/>
                  </a:lnTo>
                  <a:lnTo>
                    <a:pt x="1195" y="1538"/>
                  </a:lnTo>
                  <a:lnTo>
                    <a:pt x="1186" y="1543"/>
                  </a:lnTo>
                  <a:lnTo>
                    <a:pt x="1180" y="1549"/>
                  </a:lnTo>
                  <a:lnTo>
                    <a:pt x="1180" y="1549"/>
                  </a:lnTo>
                  <a:lnTo>
                    <a:pt x="1175" y="1554"/>
                  </a:lnTo>
                  <a:lnTo>
                    <a:pt x="1171" y="1562"/>
                  </a:lnTo>
                  <a:lnTo>
                    <a:pt x="1164" y="1576"/>
                  </a:lnTo>
                  <a:lnTo>
                    <a:pt x="1164" y="1576"/>
                  </a:lnTo>
                  <a:lnTo>
                    <a:pt x="1162" y="1581"/>
                  </a:lnTo>
                  <a:lnTo>
                    <a:pt x="1158" y="1585"/>
                  </a:lnTo>
                  <a:lnTo>
                    <a:pt x="1148" y="1589"/>
                  </a:lnTo>
                  <a:lnTo>
                    <a:pt x="1137" y="1592"/>
                  </a:lnTo>
                  <a:lnTo>
                    <a:pt x="1128" y="1594"/>
                  </a:lnTo>
                  <a:lnTo>
                    <a:pt x="1128" y="1594"/>
                  </a:lnTo>
                  <a:lnTo>
                    <a:pt x="1117" y="1598"/>
                  </a:lnTo>
                  <a:lnTo>
                    <a:pt x="1111" y="1598"/>
                  </a:lnTo>
                  <a:lnTo>
                    <a:pt x="1106" y="1598"/>
                  </a:lnTo>
                  <a:lnTo>
                    <a:pt x="1106" y="1598"/>
                  </a:lnTo>
                  <a:lnTo>
                    <a:pt x="1100" y="1594"/>
                  </a:lnTo>
                  <a:lnTo>
                    <a:pt x="1097" y="1589"/>
                  </a:lnTo>
                  <a:lnTo>
                    <a:pt x="1091" y="1578"/>
                  </a:lnTo>
                  <a:lnTo>
                    <a:pt x="1091" y="1578"/>
                  </a:lnTo>
                  <a:lnTo>
                    <a:pt x="1086" y="1569"/>
                  </a:lnTo>
                  <a:lnTo>
                    <a:pt x="1081" y="1562"/>
                  </a:lnTo>
                  <a:lnTo>
                    <a:pt x="1081" y="1562"/>
                  </a:lnTo>
                  <a:lnTo>
                    <a:pt x="1073" y="1551"/>
                  </a:lnTo>
                  <a:lnTo>
                    <a:pt x="1070" y="1536"/>
                  </a:lnTo>
                  <a:lnTo>
                    <a:pt x="1066" y="1524"/>
                  </a:lnTo>
                  <a:lnTo>
                    <a:pt x="1066" y="1511"/>
                  </a:lnTo>
                  <a:lnTo>
                    <a:pt x="1066" y="1511"/>
                  </a:lnTo>
                  <a:lnTo>
                    <a:pt x="1066" y="1496"/>
                  </a:lnTo>
                  <a:lnTo>
                    <a:pt x="1070" y="1482"/>
                  </a:lnTo>
                  <a:lnTo>
                    <a:pt x="1070" y="1482"/>
                  </a:lnTo>
                  <a:lnTo>
                    <a:pt x="1073" y="1473"/>
                  </a:lnTo>
                  <a:lnTo>
                    <a:pt x="1073" y="1467"/>
                  </a:lnTo>
                  <a:lnTo>
                    <a:pt x="1075" y="1462"/>
                  </a:lnTo>
                  <a:lnTo>
                    <a:pt x="1075" y="1462"/>
                  </a:lnTo>
                  <a:lnTo>
                    <a:pt x="1073" y="1449"/>
                  </a:lnTo>
                  <a:lnTo>
                    <a:pt x="1073" y="1444"/>
                  </a:lnTo>
                  <a:lnTo>
                    <a:pt x="1073" y="1437"/>
                  </a:lnTo>
                  <a:lnTo>
                    <a:pt x="1073" y="1437"/>
                  </a:lnTo>
                  <a:lnTo>
                    <a:pt x="1075" y="1428"/>
                  </a:lnTo>
                  <a:lnTo>
                    <a:pt x="1079" y="1420"/>
                  </a:lnTo>
                  <a:lnTo>
                    <a:pt x="1088" y="1406"/>
                  </a:lnTo>
                  <a:lnTo>
                    <a:pt x="1088" y="1406"/>
                  </a:lnTo>
                  <a:lnTo>
                    <a:pt x="1090" y="1402"/>
                  </a:lnTo>
                  <a:lnTo>
                    <a:pt x="1093" y="1399"/>
                  </a:lnTo>
                  <a:lnTo>
                    <a:pt x="1093" y="1399"/>
                  </a:lnTo>
                  <a:lnTo>
                    <a:pt x="1102" y="1393"/>
                  </a:lnTo>
                  <a:lnTo>
                    <a:pt x="1111" y="1388"/>
                  </a:lnTo>
                  <a:lnTo>
                    <a:pt x="1111" y="1388"/>
                  </a:lnTo>
                  <a:lnTo>
                    <a:pt x="1131" y="1377"/>
                  </a:lnTo>
                  <a:lnTo>
                    <a:pt x="1140" y="1375"/>
                  </a:lnTo>
                  <a:lnTo>
                    <a:pt x="1151" y="1373"/>
                  </a:lnTo>
                  <a:lnTo>
                    <a:pt x="1151" y="1373"/>
                  </a:lnTo>
                  <a:lnTo>
                    <a:pt x="1160" y="1377"/>
                  </a:lnTo>
                  <a:lnTo>
                    <a:pt x="1171" y="1382"/>
                  </a:lnTo>
                  <a:lnTo>
                    <a:pt x="1182" y="1386"/>
                  </a:lnTo>
                  <a:lnTo>
                    <a:pt x="1187" y="1386"/>
                  </a:lnTo>
                  <a:lnTo>
                    <a:pt x="1193" y="1386"/>
                  </a:lnTo>
                  <a:lnTo>
                    <a:pt x="1193" y="1386"/>
                  </a:lnTo>
                  <a:lnTo>
                    <a:pt x="1195" y="1382"/>
                  </a:lnTo>
                  <a:lnTo>
                    <a:pt x="1196" y="1379"/>
                  </a:lnTo>
                  <a:lnTo>
                    <a:pt x="1196" y="1375"/>
                  </a:lnTo>
                  <a:lnTo>
                    <a:pt x="1196" y="1370"/>
                  </a:lnTo>
                  <a:lnTo>
                    <a:pt x="1196" y="1370"/>
                  </a:lnTo>
                  <a:lnTo>
                    <a:pt x="1200" y="1366"/>
                  </a:lnTo>
                  <a:lnTo>
                    <a:pt x="1207" y="1363"/>
                  </a:lnTo>
                  <a:lnTo>
                    <a:pt x="1222" y="1363"/>
                  </a:lnTo>
                  <a:lnTo>
                    <a:pt x="1222" y="1363"/>
                  </a:lnTo>
                  <a:lnTo>
                    <a:pt x="1234" y="1363"/>
                  </a:lnTo>
                  <a:lnTo>
                    <a:pt x="1249" y="1364"/>
                  </a:lnTo>
                  <a:lnTo>
                    <a:pt x="1260" y="1370"/>
                  </a:lnTo>
                  <a:lnTo>
                    <a:pt x="1271" y="1379"/>
                  </a:lnTo>
                  <a:lnTo>
                    <a:pt x="1271" y="1379"/>
                  </a:lnTo>
                  <a:lnTo>
                    <a:pt x="1276" y="1384"/>
                  </a:lnTo>
                  <a:lnTo>
                    <a:pt x="1280" y="1390"/>
                  </a:lnTo>
                  <a:lnTo>
                    <a:pt x="1283" y="1402"/>
                  </a:lnTo>
                  <a:lnTo>
                    <a:pt x="1291" y="1428"/>
                  </a:lnTo>
                  <a:lnTo>
                    <a:pt x="1291" y="1428"/>
                  </a:lnTo>
                  <a:lnTo>
                    <a:pt x="1294" y="1437"/>
                  </a:lnTo>
                  <a:lnTo>
                    <a:pt x="1300" y="1446"/>
                  </a:lnTo>
                  <a:lnTo>
                    <a:pt x="1307" y="1455"/>
                  </a:lnTo>
                  <a:lnTo>
                    <a:pt x="1318" y="1458"/>
                  </a:lnTo>
                  <a:lnTo>
                    <a:pt x="1318" y="1458"/>
                  </a:lnTo>
                  <a:lnTo>
                    <a:pt x="1323" y="1460"/>
                  </a:lnTo>
                  <a:lnTo>
                    <a:pt x="1327" y="1458"/>
                  </a:lnTo>
                  <a:lnTo>
                    <a:pt x="1329" y="1455"/>
                  </a:lnTo>
                  <a:lnTo>
                    <a:pt x="1330" y="1451"/>
                  </a:lnTo>
                  <a:lnTo>
                    <a:pt x="1332" y="1442"/>
                  </a:lnTo>
                  <a:lnTo>
                    <a:pt x="1332" y="1433"/>
                  </a:lnTo>
                  <a:lnTo>
                    <a:pt x="1332" y="1433"/>
                  </a:lnTo>
                  <a:lnTo>
                    <a:pt x="1329" y="1422"/>
                  </a:lnTo>
                  <a:lnTo>
                    <a:pt x="1325" y="1411"/>
                  </a:lnTo>
                  <a:lnTo>
                    <a:pt x="1316" y="1390"/>
                  </a:lnTo>
                  <a:lnTo>
                    <a:pt x="1316" y="1390"/>
                  </a:lnTo>
                  <a:lnTo>
                    <a:pt x="1312" y="1379"/>
                  </a:lnTo>
                  <a:lnTo>
                    <a:pt x="1310" y="1366"/>
                  </a:lnTo>
                  <a:lnTo>
                    <a:pt x="1312" y="1355"/>
                  </a:lnTo>
                  <a:lnTo>
                    <a:pt x="1318" y="1343"/>
                  </a:lnTo>
                  <a:lnTo>
                    <a:pt x="1318" y="1343"/>
                  </a:lnTo>
                  <a:lnTo>
                    <a:pt x="1323" y="1334"/>
                  </a:lnTo>
                  <a:lnTo>
                    <a:pt x="1332" y="1323"/>
                  </a:lnTo>
                  <a:lnTo>
                    <a:pt x="1350" y="1305"/>
                  </a:lnTo>
                  <a:lnTo>
                    <a:pt x="1350" y="1305"/>
                  </a:lnTo>
                  <a:lnTo>
                    <a:pt x="1365" y="1294"/>
                  </a:lnTo>
                  <a:lnTo>
                    <a:pt x="1372" y="1287"/>
                  </a:lnTo>
                  <a:lnTo>
                    <a:pt x="1379" y="1279"/>
                  </a:lnTo>
                  <a:lnTo>
                    <a:pt x="1379" y="1279"/>
                  </a:lnTo>
                  <a:lnTo>
                    <a:pt x="1383" y="1268"/>
                  </a:lnTo>
                  <a:lnTo>
                    <a:pt x="1385" y="1258"/>
                  </a:lnTo>
                  <a:lnTo>
                    <a:pt x="1385" y="1258"/>
                  </a:lnTo>
                  <a:lnTo>
                    <a:pt x="1383" y="1245"/>
                  </a:lnTo>
                  <a:lnTo>
                    <a:pt x="1383" y="1245"/>
                  </a:lnTo>
                  <a:lnTo>
                    <a:pt x="1383" y="1229"/>
                  </a:lnTo>
                  <a:lnTo>
                    <a:pt x="1383" y="1229"/>
                  </a:lnTo>
                  <a:lnTo>
                    <a:pt x="1379" y="1212"/>
                  </a:lnTo>
                  <a:lnTo>
                    <a:pt x="1379" y="1203"/>
                  </a:lnTo>
                  <a:lnTo>
                    <a:pt x="1381" y="1196"/>
                  </a:lnTo>
                  <a:lnTo>
                    <a:pt x="1381" y="1196"/>
                  </a:lnTo>
                  <a:lnTo>
                    <a:pt x="1383" y="1191"/>
                  </a:lnTo>
                  <a:lnTo>
                    <a:pt x="1386" y="1185"/>
                  </a:lnTo>
                  <a:lnTo>
                    <a:pt x="1390" y="1182"/>
                  </a:lnTo>
                  <a:lnTo>
                    <a:pt x="1392" y="1182"/>
                  </a:lnTo>
                  <a:lnTo>
                    <a:pt x="1396" y="1183"/>
                  </a:lnTo>
                  <a:lnTo>
                    <a:pt x="1396" y="1183"/>
                  </a:lnTo>
                  <a:lnTo>
                    <a:pt x="1396" y="1187"/>
                  </a:lnTo>
                  <a:lnTo>
                    <a:pt x="1396" y="1189"/>
                  </a:lnTo>
                  <a:lnTo>
                    <a:pt x="1394" y="1196"/>
                  </a:lnTo>
                  <a:lnTo>
                    <a:pt x="1394" y="1196"/>
                  </a:lnTo>
                  <a:lnTo>
                    <a:pt x="1394" y="1203"/>
                  </a:lnTo>
                  <a:lnTo>
                    <a:pt x="1394" y="1205"/>
                  </a:lnTo>
                  <a:lnTo>
                    <a:pt x="1396" y="1209"/>
                  </a:lnTo>
                  <a:lnTo>
                    <a:pt x="1396" y="1209"/>
                  </a:lnTo>
                  <a:lnTo>
                    <a:pt x="1399" y="1212"/>
                  </a:lnTo>
                  <a:lnTo>
                    <a:pt x="1405" y="1212"/>
                  </a:lnTo>
                  <a:lnTo>
                    <a:pt x="1408" y="1212"/>
                  </a:lnTo>
                  <a:lnTo>
                    <a:pt x="1412" y="1209"/>
                  </a:lnTo>
                  <a:lnTo>
                    <a:pt x="1412" y="1209"/>
                  </a:lnTo>
                  <a:lnTo>
                    <a:pt x="1414" y="1203"/>
                  </a:lnTo>
                  <a:lnTo>
                    <a:pt x="1412" y="1200"/>
                  </a:lnTo>
                  <a:lnTo>
                    <a:pt x="1412" y="1191"/>
                  </a:lnTo>
                  <a:lnTo>
                    <a:pt x="1412" y="1191"/>
                  </a:lnTo>
                  <a:lnTo>
                    <a:pt x="1412" y="1185"/>
                  </a:lnTo>
                  <a:lnTo>
                    <a:pt x="1414" y="1182"/>
                  </a:lnTo>
                  <a:lnTo>
                    <a:pt x="1414" y="1182"/>
                  </a:lnTo>
                  <a:lnTo>
                    <a:pt x="1421" y="1173"/>
                  </a:lnTo>
                  <a:lnTo>
                    <a:pt x="1428" y="1163"/>
                  </a:lnTo>
                  <a:lnTo>
                    <a:pt x="1428" y="1163"/>
                  </a:lnTo>
                  <a:lnTo>
                    <a:pt x="1430" y="1160"/>
                  </a:lnTo>
                  <a:lnTo>
                    <a:pt x="1430" y="1154"/>
                  </a:lnTo>
                  <a:lnTo>
                    <a:pt x="1430" y="1154"/>
                  </a:lnTo>
                  <a:lnTo>
                    <a:pt x="1437" y="1142"/>
                  </a:lnTo>
                  <a:lnTo>
                    <a:pt x="1437" y="1142"/>
                  </a:lnTo>
                  <a:lnTo>
                    <a:pt x="1455" y="1120"/>
                  </a:lnTo>
                  <a:lnTo>
                    <a:pt x="1473" y="1098"/>
                  </a:lnTo>
                  <a:lnTo>
                    <a:pt x="1473" y="1098"/>
                  </a:lnTo>
                  <a:lnTo>
                    <a:pt x="1491" y="1082"/>
                  </a:lnTo>
                  <a:lnTo>
                    <a:pt x="1501" y="1077"/>
                  </a:lnTo>
                  <a:lnTo>
                    <a:pt x="1511" y="1073"/>
                  </a:lnTo>
                  <a:lnTo>
                    <a:pt x="1511" y="1073"/>
                  </a:lnTo>
                  <a:lnTo>
                    <a:pt x="1522" y="1071"/>
                  </a:lnTo>
                  <a:lnTo>
                    <a:pt x="1526" y="1069"/>
                  </a:lnTo>
                  <a:lnTo>
                    <a:pt x="1529" y="1066"/>
                  </a:lnTo>
                  <a:lnTo>
                    <a:pt x="1529" y="1066"/>
                  </a:lnTo>
                  <a:lnTo>
                    <a:pt x="1533" y="1059"/>
                  </a:lnTo>
                  <a:lnTo>
                    <a:pt x="1535" y="1057"/>
                  </a:lnTo>
                  <a:lnTo>
                    <a:pt x="1539" y="1055"/>
                  </a:lnTo>
                  <a:lnTo>
                    <a:pt x="1539" y="1055"/>
                  </a:lnTo>
                  <a:lnTo>
                    <a:pt x="1544" y="1051"/>
                  </a:lnTo>
                  <a:lnTo>
                    <a:pt x="1553" y="1049"/>
                  </a:lnTo>
                  <a:lnTo>
                    <a:pt x="1557" y="1049"/>
                  </a:lnTo>
                  <a:lnTo>
                    <a:pt x="1560" y="1051"/>
                  </a:lnTo>
                  <a:lnTo>
                    <a:pt x="1562" y="1053"/>
                  </a:lnTo>
                  <a:lnTo>
                    <a:pt x="1562" y="1057"/>
                  </a:lnTo>
                  <a:lnTo>
                    <a:pt x="1562" y="1057"/>
                  </a:lnTo>
                  <a:lnTo>
                    <a:pt x="1562" y="1059"/>
                  </a:lnTo>
                  <a:lnTo>
                    <a:pt x="1558" y="1062"/>
                  </a:lnTo>
                  <a:lnTo>
                    <a:pt x="1553" y="1068"/>
                  </a:lnTo>
                  <a:lnTo>
                    <a:pt x="1553" y="1068"/>
                  </a:lnTo>
                  <a:lnTo>
                    <a:pt x="1549" y="1069"/>
                  </a:lnTo>
                  <a:lnTo>
                    <a:pt x="1548" y="1073"/>
                  </a:lnTo>
                  <a:lnTo>
                    <a:pt x="1548" y="1078"/>
                  </a:lnTo>
                  <a:lnTo>
                    <a:pt x="1549" y="1082"/>
                  </a:lnTo>
                  <a:lnTo>
                    <a:pt x="1549" y="1082"/>
                  </a:lnTo>
                  <a:lnTo>
                    <a:pt x="1553" y="1086"/>
                  </a:lnTo>
                  <a:lnTo>
                    <a:pt x="1558" y="1087"/>
                  </a:lnTo>
                  <a:lnTo>
                    <a:pt x="1567" y="1089"/>
                  </a:lnTo>
                  <a:lnTo>
                    <a:pt x="1567" y="1089"/>
                  </a:lnTo>
                  <a:lnTo>
                    <a:pt x="1573" y="1089"/>
                  </a:lnTo>
                  <a:lnTo>
                    <a:pt x="1578" y="1087"/>
                  </a:lnTo>
                  <a:lnTo>
                    <a:pt x="1586" y="1080"/>
                  </a:lnTo>
                  <a:lnTo>
                    <a:pt x="1586" y="1080"/>
                  </a:lnTo>
                  <a:lnTo>
                    <a:pt x="1591" y="1071"/>
                  </a:lnTo>
                  <a:lnTo>
                    <a:pt x="1598" y="1064"/>
                  </a:lnTo>
                  <a:lnTo>
                    <a:pt x="1598" y="1064"/>
                  </a:lnTo>
                  <a:lnTo>
                    <a:pt x="1607" y="1059"/>
                  </a:lnTo>
                  <a:lnTo>
                    <a:pt x="1613" y="1057"/>
                  </a:lnTo>
                  <a:lnTo>
                    <a:pt x="1616" y="1053"/>
                  </a:lnTo>
                  <a:lnTo>
                    <a:pt x="1616" y="1053"/>
                  </a:lnTo>
                  <a:lnTo>
                    <a:pt x="1616" y="1049"/>
                  </a:lnTo>
                  <a:lnTo>
                    <a:pt x="1615" y="1046"/>
                  </a:lnTo>
                  <a:lnTo>
                    <a:pt x="1611" y="1044"/>
                  </a:lnTo>
                  <a:lnTo>
                    <a:pt x="1605" y="1044"/>
                  </a:lnTo>
                  <a:lnTo>
                    <a:pt x="1589" y="1044"/>
                  </a:lnTo>
                  <a:lnTo>
                    <a:pt x="1589" y="1044"/>
                  </a:lnTo>
                  <a:lnTo>
                    <a:pt x="1580" y="1040"/>
                  </a:lnTo>
                  <a:lnTo>
                    <a:pt x="1575" y="1033"/>
                  </a:lnTo>
                  <a:lnTo>
                    <a:pt x="1569" y="1028"/>
                  </a:lnTo>
                  <a:lnTo>
                    <a:pt x="1567" y="1019"/>
                  </a:lnTo>
                  <a:lnTo>
                    <a:pt x="1567" y="1019"/>
                  </a:lnTo>
                  <a:lnTo>
                    <a:pt x="1566" y="1008"/>
                  </a:lnTo>
                  <a:lnTo>
                    <a:pt x="1564" y="1002"/>
                  </a:lnTo>
                  <a:lnTo>
                    <a:pt x="1560" y="997"/>
                  </a:lnTo>
                  <a:lnTo>
                    <a:pt x="1560" y="997"/>
                  </a:lnTo>
                  <a:lnTo>
                    <a:pt x="1555" y="995"/>
                  </a:lnTo>
                  <a:lnTo>
                    <a:pt x="1549" y="992"/>
                  </a:lnTo>
                  <a:lnTo>
                    <a:pt x="1549" y="992"/>
                  </a:lnTo>
                  <a:lnTo>
                    <a:pt x="1548" y="990"/>
                  </a:lnTo>
                  <a:lnTo>
                    <a:pt x="1548" y="986"/>
                  </a:lnTo>
                  <a:lnTo>
                    <a:pt x="1549" y="984"/>
                  </a:lnTo>
                  <a:lnTo>
                    <a:pt x="1551" y="983"/>
                  </a:lnTo>
                  <a:lnTo>
                    <a:pt x="1551" y="983"/>
                  </a:lnTo>
                  <a:lnTo>
                    <a:pt x="1555" y="981"/>
                  </a:lnTo>
                  <a:lnTo>
                    <a:pt x="1558" y="981"/>
                  </a:lnTo>
                  <a:lnTo>
                    <a:pt x="1562" y="981"/>
                  </a:lnTo>
                  <a:lnTo>
                    <a:pt x="1566" y="979"/>
                  </a:lnTo>
                  <a:lnTo>
                    <a:pt x="1566" y="979"/>
                  </a:lnTo>
                  <a:lnTo>
                    <a:pt x="1567" y="977"/>
                  </a:lnTo>
                  <a:lnTo>
                    <a:pt x="1569" y="973"/>
                  </a:lnTo>
                  <a:lnTo>
                    <a:pt x="1569" y="970"/>
                  </a:lnTo>
                  <a:lnTo>
                    <a:pt x="1569" y="966"/>
                  </a:lnTo>
                  <a:lnTo>
                    <a:pt x="1569" y="966"/>
                  </a:lnTo>
                  <a:lnTo>
                    <a:pt x="1564" y="959"/>
                  </a:lnTo>
                  <a:lnTo>
                    <a:pt x="1558" y="954"/>
                  </a:lnTo>
                  <a:lnTo>
                    <a:pt x="1549" y="954"/>
                  </a:lnTo>
                  <a:lnTo>
                    <a:pt x="1542" y="955"/>
                  </a:lnTo>
                  <a:lnTo>
                    <a:pt x="1542" y="955"/>
                  </a:lnTo>
                  <a:lnTo>
                    <a:pt x="1531" y="961"/>
                  </a:lnTo>
                  <a:lnTo>
                    <a:pt x="1531" y="961"/>
                  </a:lnTo>
                  <a:lnTo>
                    <a:pt x="1517" y="968"/>
                  </a:lnTo>
                  <a:lnTo>
                    <a:pt x="1510" y="973"/>
                  </a:lnTo>
                  <a:lnTo>
                    <a:pt x="1504" y="981"/>
                  </a:lnTo>
                  <a:lnTo>
                    <a:pt x="1504" y="981"/>
                  </a:lnTo>
                  <a:lnTo>
                    <a:pt x="1501" y="984"/>
                  </a:lnTo>
                  <a:lnTo>
                    <a:pt x="1499" y="986"/>
                  </a:lnTo>
                  <a:lnTo>
                    <a:pt x="1497" y="986"/>
                  </a:lnTo>
                  <a:lnTo>
                    <a:pt x="1497" y="986"/>
                  </a:lnTo>
                  <a:lnTo>
                    <a:pt x="1495" y="983"/>
                  </a:lnTo>
                  <a:lnTo>
                    <a:pt x="1495" y="979"/>
                  </a:lnTo>
                  <a:lnTo>
                    <a:pt x="1499" y="972"/>
                  </a:lnTo>
                  <a:lnTo>
                    <a:pt x="1499" y="972"/>
                  </a:lnTo>
                  <a:lnTo>
                    <a:pt x="1513" y="955"/>
                  </a:lnTo>
                  <a:lnTo>
                    <a:pt x="1513" y="955"/>
                  </a:lnTo>
                  <a:lnTo>
                    <a:pt x="1520" y="948"/>
                  </a:lnTo>
                  <a:lnTo>
                    <a:pt x="1528" y="943"/>
                  </a:lnTo>
                  <a:lnTo>
                    <a:pt x="1537" y="939"/>
                  </a:lnTo>
                  <a:lnTo>
                    <a:pt x="1548" y="935"/>
                  </a:lnTo>
                  <a:lnTo>
                    <a:pt x="1548" y="935"/>
                  </a:lnTo>
                  <a:lnTo>
                    <a:pt x="1562" y="935"/>
                  </a:lnTo>
                  <a:lnTo>
                    <a:pt x="1562" y="935"/>
                  </a:lnTo>
                  <a:lnTo>
                    <a:pt x="1600" y="935"/>
                  </a:lnTo>
                  <a:lnTo>
                    <a:pt x="1600" y="935"/>
                  </a:lnTo>
                  <a:lnTo>
                    <a:pt x="1615" y="935"/>
                  </a:lnTo>
                  <a:lnTo>
                    <a:pt x="1629" y="934"/>
                  </a:lnTo>
                  <a:lnTo>
                    <a:pt x="1629" y="934"/>
                  </a:lnTo>
                  <a:lnTo>
                    <a:pt x="1642" y="928"/>
                  </a:lnTo>
                  <a:lnTo>
                    <a:pt x="1642" y="928"/>
                  </a:lnTo>
                  <a:lnTo>
                    <a:pt x="1649" y="925"/>
                  </a:lnTo>
                  <a:lnTo>
                    <a:pt x="1658" y="919"/>
                  </a:lnTo>
                  <a:lnTo>
                    <a:pt x="1658" y="919"/>
                  </a:lnTo>
                  <a:lnTo>
                    <a:pt x="1660" y="916"/>
                  </a:lnTo>
                  <a:lnTo>
                    <a:pt x="1662" y="910"/>
                  </a:lnTo>
                  <a:lnTo>
                    <a:pt x="1662" y="907"/>
                  </a:lnTo>
                  <a:lnTo>
                    <a:pt x="1663" y="901"/>
                  </a:lnTo>
                  <a:lnTo>
                    <a:pt x="1663" y="901"/>
                  </a:lnTo>
                  <a:lnTo>
                    <a:pt x="1669" y="897"/>
                  </a:lnTo>
                  <a:lnTo>
                    <a:pt x="1674" y="896"/>
                  </a:lnTo>
                  <a:lnTo>
                    <a:pt x="1685" y="897"/>
                  </a:lnTo>
                  <a:lnTo>
                    <a:pt x="1696" y="899"/>
                  </a:lnTo>
                  <a:lnTo>
                    <a:pt x="1701" y="897"/>
                  </a:lnTo>
                  <a:lnTo>
                    <a:pt x="1707" y="896"/>
                  </a:lnTo>
                  <a:lnTo>
                    <a:pt x="1707" y="896"/>
                  </a:lnTo>
                  <a:lnTo>
                    <a:pt x="1710" y="890"/>
                  </a:lnTo>
                  <a:lnTo>
                    <a:pt x="1714" y="885"/>
                  </a:lnTo>
                  <a:lnTo>
                    <a:pt x="1716" y="879"/>
                  </a:lnTo>
                  <a:lnTo>
                    <a:pt x="1716" y="874"/>
                  </a:lnTo>
                  <a:lnTo>
                    <a:pt x="1716" y="874"/>
                  </a:lnTo>
                  <a:lnTo>
                    <a:pt x="1714" y="869"/>
                  </a:lnTo>
                  <a:lnTo>
                    <a:pt x="1712" y="865"/>
                  </a:lnTo>
                  <a:lnTo>
                    <a:pt x="1703" y="863"/>
                  </a:lnTo>
                  <a:lnTo>
                    <a:pt x="1703" y="863"/>
                  </a:lnTo>
                  <a:lnTo>
                    <a:pt x="1698" y="859"/>
                  </a:lnTo>
                  <a:lnTo>
                    <a:pt x="1694" y="858"/>
                  </a:lnTo>
                  <a:lnTo>
                    <a:pt x="1691" y="858"/>
                  </a:lnTo>
                  <a:lnTo>
                    <a:pt x="1691" y="858"/>
                  </a:lnTo>
                  <a:lnTo>
                    <a:pt x="1683" y="859"/>
                  </a:lnTo>
                  <a:lnTo>
                    <a:pt x="1678" y="863"/>
                  </a:lnTo>
                  <a:lnTo>
                    <a:pt x="1678" y="863"/>
                  </a:lnTo>
                  <a:lnTo>
                    <a:pt x="1665" y="870"/>
                  </a:lnTo>
                  <a:lnTo>
                    <a:pt x="1658" y="872"/>
                  </a:lnTo>
                  <a:lnTo>
                    <a:pt x="1651" y="872"/>
                  </a:lnTo>
                  <a:lnTo>
                    <a:pt x="1651" y="872"/>
                  </a:lnTo>
                  <a:lnTo>
                    <a:pt x="1645" y="872"/>
                  </a:lnTo>
                  <a:lnTo>
                    <a:pt x="1642" y="869"/>
                  </a:lnTo>
                  <a:lnTo>
                    <a:pt x="1640" y="865"/>
                  </a:lnTo>
                  <a:lnTo>
                    <a:pt x="1638" y="859"/>
                  </a:lnTo>
                  <a:lnTo>
                    <a:pt x="1638" y="859"/>
                  </a:lnTo>
                  <a:lnTo>
                    <a:pt x="1642" y="854"/>
                  </a:lnTo>
                  <a:lnTo>
                    <a:pt x="1645" y="850"/>
                  </a:lnTo>
                  <a:lnTo>
                    <a:pt x="1656" y="843"/>
                  </a:lnTo>
                  <a:lnTo>
                    <a:pt x="1656" y="843"/>
                  </a:lnTo>
                  <a:lnTo>
                    <a:pt x="1660" y="840"/>
                  </a:lnTo>
                  <a:lnTo>
                    <a:pt x="1662" y="836"/>
                  </a:lnTo>
                  <a:lnTo>
                    <a:pt x="1662" y="832"/>
                  </a:lnTo>
                  <a:lnTo>
                    <a:pt x="1658" y="829"/>
                  </a:lnTo>
                  <a:lnTo>
                    <a:pt x="1658" y="829"/>
                  </a:lnTo>
                  <a:lnTo>
                    <a:pt x="1651" y="827"/>
                  </a:lnTo>
                  <a:lnTo>
                    <a:pt x="1645" y="825"/>
                  </a:lnTo>
                  <a:lnTo>
                    <a:pt x="1633" y="823"/>
                  </a:lnTo>
                  <a:lnTo>
                    <a:pt x="1633" y="823"/>
                  </a:lnTo>
                  <a:lnTo>
                    <a:pt x="1625" y="821"/>
                  </a:lnTo>
                  <a:lnTo>
                    <a:pt x="1622" y="816"/>
                  </a:lnTo>
                  <a:lnTo>
                    <a:pt x="1622" y="811"/>
                  </a:lnTo>
                  <a:lnTo>
                    <a:pt x="1622" y="803"/>
                  </a:lnTo>
                  <a:lnTo>
                    <a:pt x="1622" y="803"/>
                  </a:lnTo>
                  <a:lnTo>
                    <a:pt x="1620" y="791"/>
                  </a:lnTo>
                  <a:lnTo>
                    <a:pt x="1620" y="791"/>
                  </a:lnTo>
                  <a:lnTo>
                    <a:pt x="1616" y="783"/>
                  </a:lnTo>
                  <a:lnTo>
                    <a:pt x="1615" y="776"/>
                  </a:lnTo>
                  <a:lnTo>
                    <a:pt x="1615" y="776"/>
                  </a:lnTo>
                  <a:lnTo>
                    <a:pt x="1613" y="758"/>
                  </a:lnTo>
                  <a:lnTo>
                    <a:pt x="1613" y="758"/>
                  </a:lnTo>
                  <a:lnTo>
                    <a:pt x="1611" y="751"/>
                  </a:lnTo>
                  <a:lnTo>
                    <a:pt x="1609" y="747"/>
                  </a:lnTo>
                  <a:lnTo>
                    <a:pt x="1607" y="742"/>
                  </a:lnTo>
                  <a:lnTo>
                    <a:pt x="1607" y="742"/>
                  </a:lnTo>
                  <a:lnTo>
                    <a:pt x="1596" y="733"/>
                  </a:lnTo>
                  <a:lnTo>
                    <a:pt x="1586" y="724"/>
                  </a:lnTo>
                  <a:lnTo>
                    <a:pt x="1586" y="724"/>
                  </a:lnTo>
                  <a:lnTo>
                    <a:pt x="1582" y="718"/>
                  </a:lnTo>
                  <a:lnTo>
                    <a:pt x="1582" y="715"/>
                  </a:lnTo>
                  <a:lnTo>
                    <a:pt x="1580" y="706"/>
                  </a:lnTo>
                  <a:lnTo>
                    <a:pt x="1580" y="706"/>
                  </a:lnTo>
                  <a:lnTo>
                    <a:pt x="1577" y="700"/>
                  </a:lnTo>
                  <a:lnTo>
                    <a:pt x="1573" y="695"/>
                  </a:lnTo>
                  <a:lnTo>
                    <a:pt x="1567" y="695"/>
                  </a:lnTo>
                  <a:lnTo>
                    <a:pt x="1562" y="697"/>
                  </a:lnTo>
                  <a:lnTo>
                    <a:pt x="1562" y="697"/>
                  </a:lnTo>
                  <a:lnTo>
                    <a:pt x="1558" y="700"/>
                  </a:lnTo>
                  <a:lnTo>
                    <a:pt x="1555" y="704"/>
                  </a:lnTo>
                  <a:lnTo>
                    <a:pt x="1549" y="715"/>
                  </a:lnTo>
                  <a:lnTo>
                    <a:pt x="1549" y="715"/>
                  </a:lnTo>
                  <a:lnTo>
                    <a:pt x="1542" y="720"/>
                  </a:lnTo>
                  <a:lnTo>
                    <a:pt x="1533" y="724"/>
                  </a:lnTo>
                  <a:lnTo>
                    <a:pt x="1522" y="724"/>
                  </a:lnTo>
                  <a:lnTo>
                    <a:pt x="1513" y="722"/>
                  </a:lnTo>
                  <a:lnTo>
                    <a:pt x="1513" y="722"/>
                  </a:lnTo>
                  <a:lnTo>
                    <a:pt x="1506" y="717"/>
                  </a:lnTo>
                  <a:lnTo>
                    <a:pt x="1499" y="711"/>
                  </a:lnTo>
                  <a:lnTo>
                    <a:pt x="1495" y="702"/>
                  </a:lnTo>
                  <a:lnTo>
                    <a:pt x="1493" y="695"/>
                  </a:lnTo>
                  <a:lnTo>
                    <a:pt x="1493" y="695"/>
                  </a:lnTo>
                  <a:lnTo>
                    <a:pt x="1491" y="679"/>
                  </a:lnTo>
                  <a:lnTo>
                    <a:pt x="1488" y="671"/>
                  </a:lnTo>
                  <a:lnTo>
                    <a:pt x="1482" y="664"/>
                  </a:lnTo>
                  <a:lnTo>
                    <a:pt x="1482" y="664"/>
                  </a:lnTo>
                  <a:lnTo>
                    <a:pt x="1475" y="659"/>
                  </a:lnTo>
                  <a:lnTo>
                    <a:pt x="1466" y="655"/>
                  </a:lnTo>
                  <a:lnTo>
                    <a:pt x="1459" y="650"/>
                  </a:lnTo>
                  <a:lnTo>
                    <a:pt x="1452" y="644"/>
                  </a:lnTo>
                  <a:lnTo>
                    <a:pt x="1452" y="644"/>
                  </a:lnTo>
                  <a:lnTo>
                    <a:pt x="1441" y="635"/>
                  </a:lnTo>
                  <a:lnTo>
                    <a:pt x="1435" y="630"/>
                  </a:lnTo>
                  <a:lnTo>
                    <a:pt x="1430" y="628"/>
                  </a:lnTo>
                  <a:lnTo>
                    <a:pt x="1430" y="628"/>
                  </a:lnTo>
                  <a:lnTo>
                    <a:pt x="1423" y="626"/>
                  </a:lnTo>
                  <a:lnTo>
                    <a:pt x="1414" y="628"/>
                  </a:lnTo>
                  <a:lnTo>
                    <a:pt x="1399" y="635"/>
                  </a:lnTo>
                  <a:lnTo>
                    <a:pt x="1399" y="635"/>
                  </a:lnTo>
                  <a:lnTo>
                    <a:pt x="1394" y="637"/>
                  </a:lnTo>
                  <a:lnTo>
                    <a:pt x="1386" y="639"/>
                  </a:lnTo>
                  <a:lnTo>
                    <a:pt x="1379" y="639"/>
                  </a:lnTo>
                  <a:lnTo>
                    <a:pt x="1374" y="641"/>
                  </a:lnTo>
                  <a:lnTo>
                    <a:pt x="1374" y="641"/>
                  </a:lnTo>
                  <a:lnTo>
                    <a:pt x="1370" y="642"/>
                  </a:lnTo>
                  <a:lnTo>
                    <a:pt x="1367" y="646"/>
                  </a:lnTo>
                  <a:lnTo>
                    <a:pt x="1367" y="650"/>
                  </a:lnTo>
                  <a:lnTo>
                    <a:pt x="1367" y="655"/>
                  </a:lnTo>
                  <a:lnTo>
                    <a:pt x="1368" y="666"/>
                  </a:lnTo>
                  <a:lnTo>
                    <a:pt x="1368" y="669"/>
                  </a:lnTo>
                  <a:lnTo>
                    <a:pt x="1367" y="675"/>
                  </a:lnTo>
                  <a:lnTo>
                    <a:pt x="1367" y="675"/>
                  </a:lnTo>
                  <a:lnTo>
                    <a:pt x="1365" y="679"/>
                  </a:lnTo>
                  <a:lnTo>
                    <a:pt x="1363" y="680"/>
                  </a:lnTo>
                  <a:lnTo>
                    <a:pt x="1365" y="684"/>
                  </a:lnTo>
                  <a:lnTo>
                    <a:pt x="1365" y="684"/>
                  </a:lnTo>
                  <a:lnTo>
                    <a:pt x="1367" y="688"/>
                  </a:lnTo>
                  <a:lnTo>
                    <a:pt x="1368" y="691"/>
                  </a:lnTo>
                  <a:lnTo>
                    <a:pt x="1368" y="691"/>
                  </a:lnTo>
                  <a:lnTo>
                    <a:pt x="1368" y="695"/>
                  </a:lnTo>
                  <a:lnTo>
                    <a:pt x="1367" y="698"/>
                  </a:lnTo>
                  <a:lnTo>
                    <a:pt x="1363" y="704"/>
                  </a:lnTo>
                  <a:lnTo>
                    <a:pt x="1363" y="704"/>
                  </a:lnTo>
                  <a:lnTo>
                    <a:pt x="1359" y="709"/>
                  </a:lnTo>
                  <a:lnTo>
                    <a:pt x="1354" y="713"/>
                  </a:lnTo>
                  <a:lnTo>
                    <a:pt x="1350" y="717"/>
                  </a:lnTo>
                  <a:lnTo>
                    <a:pt x="1348" y="722"/>
                  </a:lnTo>
                  <a:lnTo>
                    <a:pt x="1348" y="722"/>
                  </a:lnTo>
                  <a:lnTo>
                    <a:pt x="1348" y="726"/>
                  </a:lnTo>
                  <a:lnTo>
                    <a:pt x="1350" y="729"/>
                  </a:lnTo>
                  <a:lnTo>
                    <a:pt x="1356" y="733"/>
                  </a:lnTo>
                  <a:lnTo>
                    <a:pt x="1361" y="736"/>
                  </a:lnTo>
                  <a:lnTo>
                    <a:pt x="1367" y="740"/>
                  </a:lnTo>
                  <a:lnTo>
                    <a:pt x="1367" y="740"/>
                  </a:lnTo>
                  <a:lnTo>
                    <a:pt x="1370" y="747"/>
                  </a:lnTo>
                  <a:lnTo>
                    <a:pt x="1372" y="753"/>
                  </a:lnTo>
                  <a:lnTo>
                    <a:pt x="1372" y="753"/>
                  </a:lnTo>
                  <a:lnTo>
                    <a:pt x="1377" y="764"/>
                  </a:lnTo>
                  <a:lnTo>
                    <a:pt x="1381" y="773"/>
                  </a:lnTo>
                  <a:lnTo>
                    <a:pt x="1381" y="773"/>
                  </a:lnTo>
                  <a:lnTo>
                    <a:pt x="1383" y="785"/>
                  </a:lnTo>
                  <a:lnTo>
                    <a:pt x="1385" y="791"/>
                  </a:lnTo>
                  <a:lnTo>
                    <a:pt x="1383" y="796"/>
                  </a:lnTo>
                  <a:lnTo>
                    <a:pt x="1383" y="796"/>
                  </a:lnTo>
                  <a:lnTo>
                    <a:pt x="1377" y="807"/>
                  </a:lnTo>
                  <a:lnTo>
                    <a:pt x="1374" y="812"/>
                  </a:lnTo>
                  <a:lnTo>
                    <a:pt x="1368" y="816"/>
                  </a:lnTo>
                  <a:lnTo>
                    <a:pt x="1368" y="816"/>
                  </a:lnTo>
                  <a:lnTo>
                    <a:pt x="1359" y="821"/>
                  </a:lnTo>
                  <a:lnTo>
                    <a:pt x="1354" y="825"/>
                  </a:lnTo>
                  <a:lnTo>
                    <a:pt x="1350" y="831"/>
                  </a:lnTo>
                  <a:lnTo>
                    <a:pt x="1350" y="831"/>
                  </a:lnTo>
                  <a:lnTo>
                    <a:pt x="1347" y="836"/>
                  </a:lnTo>
                  <a:lnTo>
                    <a:pt x="1347" y="843"/>
                  </a:lnTo>
                  <a:lnTo>
                    <a:pt x="1350" y="859"/>
                  </a:lnTo>
                  <a:lnTo>
                    <a:pt x="1350" y="859"/>
                  </a:lnTo>
                  <a:lnTo>
                    <a:pt x="1350" y="865"/>
                  </a:lnTo>
                  <a:lnTo>
                    <a:pt x="1350" y="870"/>
                  </a:lnTo>
                  <a:lnTo>
                    <a:pt x="1348" y="878"/>
                  </a:lnTo>
                  <a:lnTo>
                    <a:pt x="1347" y="881"/>
                  </a:lnTo>
                  <a:lnTo>
                    <a:pt x="1347" y="881"/>
                  </a:lnTo>
                  <a:lnTo>
                    <a:pt x="1341" y="887"/>
                  </a:lnTo>
                  <a:lnTo>
                    <a:pt x="1336" y="888"/>
                  </a:lnTo>
                  <a:lnTo>
                    <a:pt x="1329" y="890"/>
                  </a:lnTo>
                  <a:lnTo>
                    <a:pt x="1323" y="890"/>
                  </a:lnTo>
                  <a:lnTo>
                    <a:pt x="1323" y="890"/>
                  </a:lnTo>
                  <a:lnTo>
                    <a:pt x="1318" y="888"/>
                  </a:lnTo>
                  <a:lnTo>
                    <a:pt x="1316" y="887"/>
                  </a:lnTo>
                  <a:lnTo>
                    <a:pt x="1310" y="879"/>
                  </a:lnTo>
                  <a:lnTo>
                    <a:pt x="1307" y="870"/>
                  </a:lnTo>
                  <a:lnTo>
                    <a:pt x="1305" y="863"/>
                  </a:lnTo>
                  <a:lnTo>
                    <a:pt x="1305" y="863"/>
                  </a:lnTo>
                  <a:lnTo>
                    <a:pt x="1303" y="854"/>
                  </a:lnTo>
                  <a:lnTo>
                    <a:pt x="1303" y="843"/>
                  </a:lnTo>
                  <a:lnTo>
                    <a:pt x="1303" y="832"/>
                  </a:lnTo>
                  <a:lnTo>
                    <a:pt x="1301" y="829"/>
                  </a:lnTo>
                  <a:lnTo>
                    <a:pt x="1298" y="825"/>
                  </a:lnTo>
                  <a:lnTo>
                    <a:pt x="1298" y="825"/>
                  </a:lnTo>
                  <a:lnTo>
                    <a:pt x="1291" y="820"/>
                  </a:lnTo>
                  <a:lnTo>
                    <a:pt x="1281" y="816"/>
                  </a:lnTo>
                  <a:lnTo>
                    <a:pt x="1263" y="812"/>
                  </a:lnTo>
                  <a:lnTo>
                    <a:pt x="1263" y="812"/>
                  </a:lnTo>
                  <a:lnTo>
                    <a:pt x="1253" y="811"/>
                  </a:lnTo>
                  <a:lnTo>
                    <a:pt x="1243" y="805"/>
                  </a:lnTo>
                  <a:lnTo>
                    <a:pt x="1225" y="793"/>
                  </a:lnTo>
                  <a:lnTo>
                    <a:pt x="1225" y="793"/>
                  </a:lnTo>
                  <a:lnTo>
                    <a:pt x="1216" y="785"/>
                  </a:lnTo>
                  <a:lnTo>
                    <a:pt x="1205" y="780"/>
                  </a:lnTo>
                  <a:lnTo>
                    <a:pt x="1205" y="780"/>
                  </a:lnTo>
                  <a:lnTo>
                    <a:pt x="1193" y="776"/>
                  </a:lnTo>
                  <a:lnTo>
                    <a:pt x="1180" y="773"/>
                  </a:lnTo>
                  <a:lnTo>
                    <a:pt x="1180" y="773"/>
                  </a:lnTo>
                  <a:lnTo>
                    <a:pt x="1166" y="769"/>
                  </a:lnTo>
                  <a:lnTo>
                    <a:pt x="1151" y="760"/>
                  </a:lnTo>
                  <a:lnTo>
                    <a:pt x="1146" y="756"/>
                  </a:lnTo>
                  <a:lnTo>
                    <a:pt x="1140" y="749"/>
                  </a:lnTo>
                  <a:lnTo>
                    <a:pt x="1137" y="742"/>
                  </a:lnTo>
                  <a:lnTo>
                    <a:pt x="1135" y="735"/>
                  </a:lnTo>
                  <a:lnTo>
                    <a:pt x="1135" y="735"/>
                  </a:lnTo>
                  <a:lnTo>
                    <a:pt x="1131" y="727"/>
                  </a:lnTo>
                  <a:lnTo>
                    <a:pt x="1126" y="720"/>
                  </a:lnTo>
                  <a:lnTo>
                    <a:pt x="1122" y="713"/>
                  </a:lnTo>
                  <a:lnTo>
                    <a:pt x="1117" y="706"/>
                  </a:lnTo>
                  <a:lnTo>
                    <a:pt x="1117" y="706"/>
                  </a:lnTo>
                  <a:lnTo>
                    <a:pt x="1115" y="695"/>
                  </a:lnTo>
                  <a:lnTo>
                    <a:pt x="1115" y="684"/>
                  </a:lnTo>
                  <a:lnTo>
                    <a:pt x="1119" y="675"/>
                  </a:lnTo>
                  <a:lnTo>
                    <a:pt x="1124" y="666"/>
                  </a:lnTo>
                  <a:lnTo>
                    <a:pt x="1124" y="666"/>
                  </a:lnTo>
                  <a:lnTo>
                    <a:pt x="1133" y="655"/>
                  </a:lnTo>
                  <a:lnTo>
                    <a:pt x="1144" y="648"/>
                  </a:lnTo>
                  <a:lnTo>
                    <a:pt x="1144" y="648"/>
                  </a:lnTo>
                  <a:lnTo>
                    <a:pt x="1153" y="641"/>
                  </a:lnTo>
                  <a:lnTo>
                    <a:pt x="1160" y="633"/>
                  </a:lnTo>
                  <a:lnTo>
                    <a:pt x="1160" y="633"/>
                  </a:lnTo>
                  <a:lnTo>
                    <a:pt x="1164" y="628"/>
                  </a:lnTo>
                  <a:lnTo>
                    <a:pt x="1166" y="622"/>
                  </a:lnTo>
                  <a:lnTo>
                    <a:pt x="1167" y="617"/>
                  </a:lnTo>
                  <a:lnTo>
                    <a:pt x="1169" y="613"/>
                  </a:lnTo>
                  <a:lnTo>
                    <a:pt x="1169" y="613"/>
                  </a:lnTo>
                  <a:lnTo>
                    <a:pt x="1173" y="610"/>
                  </a:lnTo>
                  <a:lnTo>
                    <a:pt x="1178" y="606"/>
                  </a:lnTo>
                  <a:lnTo>
                    <a:pt x="1178" y="606"/>
                  </a:lnTo>
                  <a:lnTo>
                    <a:pt x="1195" y="601"/>
                  </a:lnTo>
                  <a:lnTo>
                    <a:pt x="1209" y="595"/>
                  </a:lnTo>
                  <a:lnTo>
                    <a:pt x="1209" y="595"/>
                  </a:lnTo>
                  <a:lnTo>
                    <a:pt x="1216" y="592"/>
                  </a:lnTo>
                  <a:lnTo>
                    <a:pt x="1218" y="590"/>
                  </a:lnTo>
                  <a:lnTo>
                    <a:pt x="1220" y="586"/>
                  </a:lnTo>
                  <a:lnTo>
                    <a:pt x="1220" y="586"/>
                  </a:lnTo>
                  <a:lnTo>
                    <a:pt x="1216" y="579"/>
                  </a:lnTo>
                  <a:lnTo>
                    <a:pt x="1213" y="574"/>
                  </a:lnTo>
                  <a:lnTo>
                    <a:pt x="1213" y="574"/>
                  </a:lnTo>
                  <a:lnTo>
                    <a:pt x="1209" y="570"/>
                  </a:lnTo>
                  <a:lnTo>
                    <a:pt x="1205" y="568"/>
                  </a:lnTo>
                  <a:lnTo>
                    <a:pt x="1196" y="566"/>
                  </a:lnTo>
                  <a:lnTo>
                    <a:pt x="1196" y="566"/>
                  </a:lnTo>
                  <a:lnTo>
                    <a:pt x="1191" y="566"/>
                  </a:lnTo>
                  <a:lnTo>
                    <a:pt x="1184" y="566"/>
                  </a:lnTo>
                  <a:lnTo>
                    <a:pt x="1182" y="565"/>
                  </a:lnTo>
                  <a:lnTo>
                    <a:pt x="1180" y="563"/>
                  </a:lnTo>
                  <a:lnTo>
                    <a:pt x="1180" y="561"/>
                  </a:lnTo>
                  <a:lnTo>
                    <a:pt x="1182" y="557"/>
                  </a:lnTo>
                  <a:lnTo>
                    <a:pt x="1182" y="557"/>
                  </a:lnTo>
                  <a:lnTo>
                    <a:pt x="1184" y="555"/>
                  </a:lnTo>
                  <a:lnTo>
                    <a:pt x="1186" y="554"/>
                  </a:lnTo>
                  <a:lnTo>
                    <a:pt x="1193" y="552"/>
                  </a:lnTo>
                  <a:lnTo>
                    <a:pt x="1205" y="554"/>
                  </a:lnTo>
                  <a:lnTo>
                    <a:pt x="1205" y="554"/>
                  </a:lnTo>
                  <a:lnTo>
                    <a:pt x="1215" y="557"/>
                  </a:lnTo>
                  <a:lnTo>
                    <a:pt x="1220" y="559"/>
                  </a:lnTo>
                  <a:lnTo>
                    <a:pt x="1224" y="559"/>
                  </a:lnTo>
                  <a:lnTo>
                    <a:pt x="1224" y="559"/>
                  </a:lnTo>
                  <a:lnTo>
                    <a:pt x="1227" y="557"/>
                  </a:lnTo>
                  <a:lnTo>
                    <a:pt x="1231" y="555"/>
                  </a:lnTo>
                  <a:lnTo>
                    <a:pt x="1234" y="550"/>
                  </a:lnTo>
                  <a:lnTo>
                    <a:pt x="1238" y="543"/>
                  </a:lnTo>
                  <a:lnTo>
                    <a:pt x="1242" y="539"/>
                  </a:lnTo>
                  <a:lnTo>
                    <a:pt x="1245" y="537"/>
                  </a:lnTo>
                  <a:lnTo>
                    <a:pt x="1245" y="537"/>
                  </a:lnTo>
                  <a:lnTo>
                    <a:pt x="1249" y="537"/>
                  </a:lnTo>
                  <a:lnTo>
                    <a:pt x="1253" y="537"/>
                  </a:lnTo>
                  <a:lnTo>
                    <a:pt x="1258" y="541"/>
                  </a:lnTo>
                  <a:lnTo>
                    <a:pt x="1258" y="541"/>
                  </a:lnTo>
                  <a:lnTo>
                    <a:pt x="1263" y="541"/>
                  </a:lnTo>
                  <a:lnTo>
                    <a:pt x="1267" y="541"/>
                  </a:lnTo>
                  <a:lnTo>
                    <a:pt x="1276" y="539"/>
                  </a:lnTo>
                  <a:lnTo>
                    <a:pt x="1291" y="530"/>
                  </a:lnTo>
                  <a:lnTo>
                    <a:pt x="1291" y="530"/>
                  </a:lnTo>
                  <a:lnTo>
                    <a:pt x="1305" y="525"/>
                  </a:lnTo>
                  <a:lnTo>
                    <a:pt x="1320" y="521"/>
                  </a:lnTo>
                  <a:lnTo>
                    <a:pt x="1320" y="521"/>
                  </a:lnTo>
                  <a:lnTo>
                    <a:pt x="1325" y="519"/>
                  </a:lnTo>
                  <a:lnTo>
                    <a:pt x="1329" y="516"/>
                  </a:lnTo>
                  <a:lnTo>
                    <a:pt x="1330" y="512"/>
                  </a:lnTo>
                  <a:lnTo>
                    <a:pt x="1330" y="507"/>
                  </a:lnTo>
                  <a:lnTo>
                    <a:pt x="1330" y="507"/>
                  </a:lnTo>
                  <a:lnTo>
                    <a:pt x="1329" y="499"/>
                  </a:lnTo>
                  <a:lnTo>
                    <a:pt x="1323" y="496"/>
                  </a:lnTo>
                  <a:lnTo>
                    <a:pt x="1320" y="492"/>
                  </a:lnTo>
                  <a:lnTo>
                    <a:pt x="1314" y="487"/>
                  </a:lnTo>
                  <a:lnTo>
                    <a:pt x="1314" y="487"/>
                  </a:lnTo>
                  <a:lnTo>
                    <a:pt x="1312" y="480"/>
                  </a:lnTo>
                  <a:lnTo>
                    <a:pt x="1312" y="480"/>
                  </a:lnTo>
                  <a:lnTo>
                    <a:pt x="1312" y="472"/>
                  </a:lnTo>
                  <a:lnTo>
                    <a:pt x="1312" y="465"/>
                  </a:lnTo>
                  <a:lnTo>
                    <a:pt x="1312" y="465"/>
                  </a:lnTo>
                  <a:lnTo>
                    <a:pt x="1314" y="460"/>
                  </a:lnTo>
                  <a:lnTo>
                    <a:pt x="1314" y="458"/>
                  </a:lnTo>
                  <a:lnTo>
                    <a:pt x="1314" y="456"/>
                  </a:lnTo>
                  <a:lnTo>
                    <a:pt x="1314" y="456"/>
                  </a:lnTo>
                  <a:lnTo>
                    <a:pt x="1312" y="452"/>
                  </a:lnTo>
                  <a:lnTo>
                    <a:pt x="1309" y="451"/>
                  </a:lnTo>
                  <a:lnTo>
                    <a:pt x="1301" y="447"/>
                  </a:lnTo>
                  <a:lnTo>
                    <a:pt x="1301" y="447"/>
                  </a:lnTo>
                  <a:lnTo>
                    <a:pt x="1298" y="442"/>
                  </a:lnTo>
                  <a:lnTo>
                    <a:pt x="1292" y="438"/>
                  </a:lnTo>
                  <a:lnTo>
                    <a:pt x="1292" y="438"/>
                  </a:lnTo>
                  <a:lnTo>
                    <a:pt x="1280" y="438"/>
                  </a:lnTo>
                  <a:lnTo>
                    <a:pt x="1267" y="438"/>
                  </a:lnTo>
                  <a:lnTo>
                    <a:pt x="1267" y="438"/>
                  </a:lnTo>
                  <a:lnTo>
                    <a:pt x="1263" y="440"/>
                  </a:lnTo>
                  <a:lnTo>
                    <a:pt x="1260" y="443"/>
                  </a:lnTo>
                  <a:lnTo>
                    <a:pt x="1258" y="447"/>
                  </a:lnTo>
                  <a:lnTo>
                    <a:pt x="1260" y="451"/>
                  </a:lnTo>
                  <a:lnTo>
                    <a:pt x="1260" y="451"/>
                  </a:lnTo>
                  <a:lnTo>
                    <a:pt x="1262" y="454"/>
                  </a:lnTo>
                  <a:lnTo>
                    <a:pt x="1265" y="458"/>
                  </a:lnTo>
                  <a:lnTo>
                    <a:pt x="1269" y="461"/>
                  </a:lnTo>
                  <a:lnTo>
                    <a:pt x="1269" y="463"/>
                  </a:lnTo>
                  <a:lnTo>
                    <a:pt x="1267" y="465"/>
                  </a:lnTo>
                  <a:lnTo>
                    <a:pt x="1267" y="465"/>
                  </a:lnTo>
                  <a:lnTo>
                    <a:pt x="1263" y="465"/>
                  </a:lnTo>
                  <a:lnTo>
                    <a:pt x="1260" y="467"/>
                  </a:lnTo>
                  <a:lnTo>
                    <a:pt x="1260" y="467"/>
                  </a:lnTo>
                  <a:lnTo>
                    <a:pt x="1256" y="469"/>
                  </a:lnTo>
                  <a:lnTo>
                    <a:pt x="1254" y="474"/>
                  </a:lnTo>
                  <a:lnTo>
                    <a:pt x="1254" y="474"/>
                  </a:lnTo>
                  <a:lnTo>
                    <a:pt x="1253" y="476"/>
                  </a:lnTo>
                  <a:lnTo>
                    <a:pt x="1253" y="480"/>
                  </a:lnTo>
                  <a:lnTo>
                    <a:pt x="1254" y="487"/>
                  </a:lnTo>
                  <a:lnTo>
                    <a:pt x="1254" y="487"/>
                  </a:lnTo>
                  <a:lnTo>
                    <a:pt x="1253" y="490"/>
                  </a:lnTo>
                  <a:lnTo>
                    <a:pt x="1249" y="494"/>
                  </a:lnTo>
                  <a:lnTo>
                    <a:pt x="1249" y="494"/>
                  </a:lnTo>
                  <a:lnTo>
                    <a:pt x="1240" y="507"/>
                  </a:lnTo>
                  <a:lnTo>
                    <a:pt x="1234" y="510"/>
                  </a:lnTo>
                  <a:lnTo>
                    <a:pt x="1231" y="512"/>
                  </a:lnTo>
                  <a:lnTo>
                    <a:pt x="1227" y="512"/>
                  </a:lnTo>
                  <a:lnTo>
                    <a:pt x="1227" y="512"/>
                  </a:lnTo>
                  <a:lnTo>
                    <a:pt x="1224" y="510"/>
                  </a:lnTo>
                  <a:lnTo>
                    <a:pt x="1220" y="508"/>
                  </a:lnTo>
                  <a:lnTo>
                    <a:pt x="1216" y="501"/>
                  </a:lnTo>
                  <a:lnTo>
                    <a:pt x="1216" y="501"/>
                  </a:lnTo>
                  <a:lnTo>
                    <a:pt x="1213" y="492"/>
                  </a:lnTo>
                  <a:lnTo>
                    <a:pt x="1213" y="483"/>
                  </a:lnTo>
                  <a:lnTo>
                    <a:pt x="1215" y="465"/>
                  </a:lnTo>
                  <a:lnTo>
                    <a:pt x="1215" y="465"/>
                  </a:lnTo>
                  <a:lnTo>
                    <a:pt x="1213" y="460"/>
                  </a:lnTo>
                  <a:lnTo>
                    <a:pt x="1211" y="454"/>
                  </a:lnTo>
                  <a:lnTo>
                    <a:pt x="1207" y="452"/>
                  </a:lnTo>
                  <a:lnTo>
                    <a:pt x="1205" y="451"/>
                  </a:lnTo>
                  <a:lnTo>
                    <a:pt x="1202" y="452"/>
                  </a:lnTo>
                  <a:lnTo>
                    <a:pt x="1198" y="454"/>
                  </a:lnTo>
                  <a:lnTo>
                    <a:pt x="1198" y="454"/>
                  </a:lnTo>
                  <a:lnTo>
                    <a:pt x="1196" y="458"/>
                  </a:lnTo>
                  <a:lnTo>
                    <a:pt x="1196" y="461"/>
                  </a:lnTo>
                  <a:lnTo>
                    <a:pt x="1195" y="470"/>
                  </a:lnTo>
                  <a:lnTo>
                    <a:pt x="1193" y="474"/>
                  </a:lnTo>
                  <a:lnTo>
                    <a:pt x="1191" y="476"/>
                  </a:lnTo>
                  <a:lnTo>
                    <a:pt x="1189" y="478"/>
                  </a:lnTo>
                  <a:lnTo>
                    <a:pt x="1184" y="476"/>
                  </a:lnTo>
                  <a:lnTo>
                    <a:pt x="1184" y="476"/>
                  </a:lnTo>
                  <a:lnTo>
                    <a:pt x="1180" y="472"/>
                  </a:lnTo>
                  <a:lnTo>
                    <a:pt x="1178" y="467"/>
                  </a:lnTo>
                  <a:lnTo>
                    <a:pt x="1178" y="467"/>
                  </a:lnTo>
                  <a:lnTo>
                    <a:pt x="1175" y="456"/>
                  </a:lnTo>
                  <a:lnTo>
                    <a:pt x="1173" y="452"/>
                  </a:lnTo>
                  <a:lnTo>
                    <a:pt x="1167" y="451"/>
                  </a:lnTo>
                  <a:lnTo>
                    <a:pt x="1167" y="451"/>
                  </a:lnTo>
                  <a:lnTo>
                    <a:pt x="1164" y="449"/>
                  </a:lnTo>
                  <a:lnTo>
                    <a:pt x="1160" y="445"/>
                  </a:lnTo>
                  <a:lnTo>
                    <a:pt x="1155" y="438"/>
                  </a:lnTo>
                  <a:lnTo>
                    <a:pt x="1155" y="438"/>
                  </a:lnTo>
                  <a:lnTo>
                    <a:pt x="1155" y="434"/>
                  </a:lnTo>
                  <a:lnTo>
                    <a:pt x="1155" y="431"/>
                  </a:lnTo>
                  <a:lnTo>
                    <a:pt x="1155" y="431"/>
                  </a:lnTo>
                  <a:lnTo>
                    <a:pt x="1157" y="427"/>
                  </a:lnTo>
                  <a:lnTo>
                    <a:pt x="1157" y="425"/>
                  </a:lnTo>
                  <a:lnTo>
                    <a:pt x="1157" y="423"/>
                  </a:lnTo>
                  <a:lnTo>
                    <a:pt x="1157" y="423"/>
                  </a:lnTo>
                  <a:lnTo>
                    <a:pt x="1155" y="422"/>
                  </a:lnTo>
                  <a:lnTo>
                    <a:pt x="1151" y="422"/>
                  </a:lnTo>
                  <a:lnTo>
                    <a:pt x="1151" y="422"/>
                  </a:lnTo>
                  <a:lnTo>
                    <a:pt x="1149" y="420"/>
                  </a:lnTo>
                  <a:lnTo>
                    <a:pt x="1149" y="418"/>
                  </a:lnTo>
                  <a:lnTo>
                    <a:pt x="1151" y="416"/>
                  </a:lnTo>
                  <a:lnTo>
                    <a:pt x="1151" y="416"/>
                  </a:lnTo>
                  <a:lnTo>
                    <a:pt x="1155" y="416"/>
                  </a:lnTo>
                  <a:lnTo>
                    <a:pt x="1157" y="416"/>
                  </a:lnTo>
                  <a:lnTo>
                    <a:pt x="1160" y="418"/>
                  </a:lnTo>
                  <a:lnTo>
                    <a:pt x="1162" y="416"/>
                  </a:lnTo>
                  <a:lnTo>
                    <a:pt x="1162" y="416"/>
                  </a:lnTo>
                  <a:lnTo>
                    <a:pt x="1164" y="414"/>
                  </a:lnTo>
                  <a:lnTo>
                    <a:pt x="1164" y="411"/>
                  </a:lnTo>
                  <a:lnTo>
                    <a:pt x="1160" y="405"/>
                  </a:lnTo>
                  <a:lnTo>
                    <a:pt x="1160" y="405"/>
                  </a:lnTo>
                  <a:lnTo>
                    <a:pt x="1157" y="402"/>
                  </a:lnTo>
                  <a:lnTo>
                    <a:pt x="1151" y="400"/>
                  </a:lnTo>
                  <a:lnTo>
                    <a:pt x="1142" y="396"/>
                  </a:lnTo>
                  <a:lnTo>
                    <a:pt x="1142" y="396"/>
                  </a:lnTo>
                  <a:lnTo>
                    <a:pt x="1128" y="385"/>
                  </a:lnTo>
                  <a:lnTo>
                    <a:pt x="1128" y="385"/>
                  </a:lnTo>
                  <a:lnTo>
                    <a:pt x="1124" y="384"/>
                  </a:lnTo>
                  <a:lnTo>
                    <a:pt x="1120" y="378"/>
                  </a:lnTo>
                  <a:lnTo>
                    <a:pt x="1117" y="373"/>
                  </a:lnTo>
                  <a:lnTo>
                    <a:pt x="1117" y="369"/>
                  </a:lnTo>
                  <a:lnTo>
                    <a:pt x="1117" y="369"/>
                  </a:lnTo>
                  <a:lnTo>
                    <a:pt x="1120" y="366"/>
                  </a:lnTo>
                  <a:lnTo>
                    <a:pt x="1124" y="364"/>
                  </a:lnTo>
                  <a:lnTo>
                    <a:pt x="1124" y="362"/>
                  </a:lnTo>
                  <a:lnTo>
                    <a:pt x="1124" y="362"/>
                  </a:lnTo>
                  <a:lnTo>
                    <a:pt x="1124" y="356"/>
                  </a:lnTo>
                  <a:lnTo>
                    <a:pt x="1122" y="353"/>
                  </a:lnTo>
                  <a:lnTo>
                    <a:pt x="1122" y="353"/>
                  </a:lnTo>
                  <a:lnTo>
                    <a:pt x="1122" y="351"/>
                  </a:lnTo>
                  <a:lnTo>
                    <a:pt x="1126" y="349"/>
                  </a:lnTo>
                  <a:lnTo>
                    <a:pt x="1135" y="347"/>
                  </a:lnTo>
                  <a:lnTo>
                    <a:pt x="1135" y="347"/>
                  </a:lnTo>
                  <a:lnTo>
                    <a:pt x="1142" y="346"/>
                  </a:lnTo>
                  <a:lnTo>
                    <a:pt x="1149" y="344"/>
                  </a:lnTo>
                  <a:lnTo>
                    <a:pt x="1149" y="344"/>
                  </a:lnTo>
                  <a:lnTo>
                    <a:pt x="1157" y="346"/>
                  </a:lnTo>
                  <a:lnTo>
                    <a:pt x="1160" y="346"/>
                  </a:lnTo>
                  <a:lnTo>
                    <a:pt x="1164" y="344"/>
                  </a:lnTo>
                  <a:lnTo>
                    <a:pt x="1164" y="344"/>
                  </a:lnTo>
                  <a:lnTo>
                    <a:pt x="1169" y="340"/>
                  </a:lnTo>
                  <a:lnTo>
                    <a:pt x="1173" y="335"/>
                  </a:lnTo>
                  <a:lnTo>
                    <a:pt x="1175" y="328"/>
                  </a:lnTo>
                  <a:lnTo>
                    <a:pt x="1175" y="324"/>
                  </a:lnTo>
                  <a:lnTo>
                    <a:pt x="1173" y="320"/>
                  </a:lnTo>
                  <a:lnTo>
                    <a:pt x="1173" y="320"/>
                  </a:lnTo>
                  <a:lnTo>
                    <a:pt x="1169" y="317"/>
                  </a:lnTo>
                  <a:lnTo>
                    <a:pt x="1162" y="311"/>
                  </a:lnTo>
                  <a:lnTo>
                    <a:pt x="1151" y="306"/>
                  </a:lnTo>
                  <a:lnTo>
                    <a:pt x="1151" y="306"/>
                  </a:lnTo>
                  <a:lnTo>
                    <a:pt x="1135" y="304"/>
                  </a:lnTo>
                  <a:lnTo>
                    <a:pt x="1126" y="304"/>
                  </a:lnTo>
                  <a:lnTo>
                    <a:pt x="1119" y="304"/>
                  </a:lnTo>
                  <a:lnTo>
                    <a:pt x="1119" y="304"/>
                  </a:lnTo>
                  <a:lnTo>
                    <a:pt x="1108" y="309"/>
                  </a:lnTo>
                  <a:lnTo>
                    <a:pt x="1108" y="309"/>
                  </a:lnTo>
                  <a:lnTo>
                    <a:pt x="1102" y="311"/>
                  </a:lnTo>
                  <a:lnTo>
                    <a:pt x="1099" y="313"/>
                  </a:lnTo>
                  <a:lnTo>
                    <a:pt x="1099" y="313"/>
                  </a:lnTo>
                  <a:lnTo>
                    <a:pt x="1095" y="318"/>
                  </a:lnTo>
                  <a:lnTo>
                    <a:pt x="1095" y="326"/>
                  </a:lnTo>
                  <a:lnTo>
                    <a:pt x="1097" y="331"/>
                  </a:lnTo>
                  <a:lnTo>
                    <a:pt x="1099" y="337"/>
                  </a:lnTo>
                  <a:lnTo>
                    <a:pt x="1099" y="337"/>
                  </a:lnTo>
                  <a:lnTo>
                    <a:pt x="1100" y="340"/>
                  </a:lnTo>
                  <a:lnTo>
                    <a:pt x="1102" y="346"/>
                  </a:lnTo>
                  <a:lnTo>
                    <a:pt x="1102" y="346"/>
                  </a:lnTo>
                  <a:lnTo>
                    <a:pt x="1102" y="351"/>
                  </a:lnTo>
                  <a:lnTo>
                    <a:pt x="1100" y="355"/>
                  </a:lnTo>
                  <a:lnTo>
                    <a:pt x="1102" y="356"/>
                  </a:lnTo>
                  <a:lnTo>
                    <a:pt x="1102" y="356"/>
                  </a:lnTo>
                  <a:lnTo>
                    <a:pt x="1106" y="360"/>
                  </a:lnTo>
                  <a:lnTo>
                    <a:pt x="1108" y="362"/>
                  </a:lnTo>
                  <a:lnTo>
                    <a:pt x="1110" y="364"/>
                  </a:lnTo>
                  <a:lnTo>
                    <a:pt x="1110" y="364"/>
                  </a:lnTo>
                  <a:lnTo>
                    <a:pt x="1110" y="369"/>
                  </a:lnTo>
                  <a:lnTo>
                    <a:pt x="1108" y="373"/>
                  </a:lnTo>
                  <a:lnTo>
                    <a:pt x="1100" y="378"/>
                  </a:lnTo>
                  <a:lnTo>
                    <a:pt x="1100" y="378"/>
                  </a:lnTo>
                  <a:lnTo>
                    <a:pt x="1097" y="385"/>
                  </a:lnTo>
                  <a:lnTo>
                    <a:pt x="1095" y="394"/>
                  </a:lnTo>
                  <a:lnTo>
                    <a:pt x="1095" y="394"/>
                  </a:lnTo>
                  <a:lnTo>
                    <a:pt x="1093" y="398"/>
                  </a:lnTo>
                  <a:lnTo>
                    <a:pt x="1090" y="402"/>
                  </a:lnTo>
                  <a:lnTo>
                    <a:pt x="1090" y="402"/>
                  </a:lnTo>
                  <a:lnTo>
                    <a:pt x="1086" y="407"/>
                  </a:lnTo>
                  <a:lnTo>
                    <a:pt x="1082" y="416"/>
                  </a:lnTo>
                  <a:lnTo>
                    <a:pt x="1082" y="416"/>
                  </a:lnTo>
                  <a:lnTo>
                    <a:pt x="1082" y="420"/>
                  </a:lnTo>
                  <a:lnTo>
                    <a:pt x="1084" y="425"/>
                  </a:lnTo>
                  <a:lnTo>
                    <a:pt x="1086" y="427"/>
                  </a:lnTo>
                  <a:lnTo>
                    <a:pt x="1090" y="431"/>
                  </a:lnTo>
                  <a:lnTo>
                    <a:pt x="1090" y="431"/>
                  </a:lnTo>
                  <a:lnTo>
                    <a:pt x="1095" y="432"/>
                  </a:lnTo>
                  <a:lnTo>
                    <a:pt x="1100" y="432"/>
                  </a:lnTo>
                  <a:lnTo>
                    <a:pt x="1111" y="432"/>
                  </a:lnTo>
                  <a:lnTo>
                    <a:pt x="1111" y="432"/>
                  </a:lnTo>
                  <a:lnTo>
                    <a:pt x="1120" y="434"/>
                  </a:lnTo>
                  <a:lnTo>
                    <a:pt x="1124" y="438"/>
                  </a:lnTo>
                  <a:lnTo>
                    <a:pt x="1128" y="442"/>
                  </a:lnTo>
                  <a:lnTo>
                    <a:pt x="1128" y="442"/>
                  </a:lnTo>
                  <a:lnTo>
                    <a:pt x="1129" y="445"/>
                  </a:lnTo>
                  <a:lnTo>
                    <a:pt x="1129" y="447"/>
                  </a:lnTo>
                  <a:lnTo>
                    <a:pt x="1128" y="451"/>
                  </a:lnTo>
                  <a:lnTo>
                    <a:pt x="1124" y="452"/>
                  </a:lnTo>
                  <a:lnTo>
                    <a:pt x="1124" y="452"/>
                  </a:lnTo>
                  <a:lnTo>
                    <a:pt x="1117" y="454"/>
                  </a:lnTo>
                  <a:lnTo>
                    <a:pt x="1115" y="458"/>
                  </a:lnTo>
                  <a:lnTo>
                    <a:pt x="1115" y="461"/>
                  </a:lnTo>
                  <a:lnTo>
                    <a:pt x="1115" y="461"/>
                  </a:lnTo>
                  <a:lnTo>
                    <a:pt x="1117" y="465"/>
                  </a:lnTo>
                  <a:lnTo>
                    <a:pt x="1120" y="467"/>
                  </a:lnTo>
                  <a:lnTo>
                    <a:pt x="1122" y="469"/>
                  </a:lnTo>
                  <a:lnTo>
                    <a:pt x="1124" y="472"/>
                  </a:lnTo>
                  <a:lnTo>
                    <a:pt x="1124" y="472"/>
                  </a:lnTo>
                  <a:lnTo>
                    <a:pt x="1124" y="474"/>
                  </a:lnTo>
                  <a:lnTo>
                    <a:pt x="1122" y="478"/>
                  </a:lnTo>
                  <a:lnTo>
                    <a:pt x="1113" y="483"/>
                  </a:lnTo>
                  <a:lnTo>
                    <a:pt x="1104" y="487"/>
                  </a:lnTo>
                  <a:lnTo>
                    <a:pt x="1099" y="492"/>
                  </a:lnTo>
                  <a:lnTo>
                    <a:pt x="1099" y="492"/>
                  </a:lnTo>
                  <a:lnTo>
                    <a:pt x="1097" y="498"/>
                  </a:lnTo>
                  <a:lnTo>
                    <a:pt x="1097" y="501"/>
                  </a:lnTo>
                  <a:lnTo>
                    <a:pt x="1097" y="507"/>
                  </a:lnTo>
                  <a:lnTo>
                    <a:pt x="1095" y="512"/>
                  </a:lnTo>
                  <a:lnTo>
                    <a:pt x="1095" y="512"/>
                  </a:lnTo>
                  <a:lnTo>
                    <a:pt x="1093" y="514"/>
                  </a:lnTo>
                  <a:lnTo>
                    <a:pt x="1090" y="514"/>
                  </a:lnTo>
                  <a:lnTo>
                    <a:pt x="1086" y="514"/>
                  </a:lnTo>
                  <a:lnTo>
                    <a:pt x="1084" y="510"/>
                  </a:lnTo>
                  <a:lnTo>
                    <a:pt x="1084" y="510"/>
                  </a:lnTo>
                  <a:lnTo>
                    <a:pt x="1081" y="507"/>
                  </a:lnTo>
                  <a:lnTo>
                    <a:pt x="1079" y="503"/>
                  </a:lnTo>
                  <a:lnTo>
                    <a:pt x="1077" y="492"/>
                  </a:lnTo>
                  <a:lnTo>
                    <a:pt x="1075" y="483"/>
                  </a:lnTo>
                  <a:lnTo>
                    <a:pt x="1072" y="481"/>
                  </a:lnTo>
                  <a:lnTo>
                    <a:pt x="1066" y="480"/>
                  </a:lnTo>
                  <a:lnTo>
                    <a:pt x="1066" y="480"/>
                  </a:lnTo>
                  <a:lnTo>
                    <a:pt x="1061" y="478"/>
                  </a:lnTo>
                  <a:lnTo>
                    <a:pt x="1059" y="480"/>
                  </a:lnTo>
                  <a:lnTo>
                    <a:pt x="1055" y="483"/>
                  </a:lnTo>
                  <a:lnTo>
                    <a:pt x="1055" y="489"/>
                  </a:lnTo>
                  <a:lnTo>
                    <a:pt x="1055" y="489"/>
                  </a:lnTo>
                  <a:lnTo>
                    <a:pt x="1052" y="494"/>
                  </a:lnTo>
                  <a:lnTo>
                    <a:pt x="1046" y="498"/>
                  </a:lnTo>
                  <a:lnTo>
                    <a:pt x="1039" y="501"/>
                  </a:lnTo>
                  <a:lnTo>
                    <a:pt x="1034" y="501"/>
                  </a:lnTo>
                  <a:lnTo>
                    <a:pt x="1034" y="501"/>
                  </a:lnTo>
                  <a:lnTo>
                    <a:pt x="1021" y="498"/>
                  </a:lnTo>
                  <a:lnTo>
                    <a:pt x="1015" y="496"/>
                  </a:lnTo>
                  <a:lnTo>
                    <a:pt x="1010" y="496"/>
                  </a:lnTo>
                  <a:lnTo>
                    <a:pt x="1010" y="496"/>
                  </a:lnTo>
                  <a:lnTo>
                    <a:pt x="1005" y="498"/>
                  </a:lnTo>
                  <a:lnTo>
                    <a:pt x="999" y="498"/>
                  </a:lnTo>
                  <a:lnTo>
                    <a:pt x="999" y="498"/>
                  </a:lnTo>
                  <a:lnTo>
                    <a:pt x="996" y="494"/>
                  </a:lnTo>
                  <a:lnTo>
                    <a:pt x="992" y="490"/>
                  </a:lnTo>
                  <a:lnTo>
                    <a:pt x="988" y="487"/>
                  </a:lnTo>
                  <a:lnTo>
                    <a:pt x="985" y="483"/>
                  </a:lnTo>
                  <a:lnTo>
                    <a:pt x="985" y="483"/>
                  </a:lnTo>
                  <a:lnTo>
                    <a:pt x="979" y="483"/>
                  </a:lnTo>
                  <a:lnTo>
                    <a:pt x="972" y="483"/>
                  </a:lnTo>
                  <a:lnTo>
                    <a:pt x="972" y="483"/>
                  </a:lnTo>
                  <a:lnTo>
                    <a:pt x="965" y="483"/>
                  </a:lnTo>
                  <a:lnTo>
                    <a:pt x="957" y="480"/>
                  </a:lnTo>
                  <a:lnTo>
                    <a:pt x="945" y="469"/>
                  </a:lnTo>
                  <a:lnTo>
                    <a:pt x="945" y="469"/>
                  </a:lnTo>
                  <a:lnTo>
                    <a:pt x="939" y="467"/>
                  </a:lnTo>
                  <a:lnTo>
                    <a:pt x="936" y="465"/>
                  </a:lnTo>
                  <a:lnTo>
                    <a:pt x="925" y="465"/>
                  </a:lnTo>
                  <a:lnTo>
                    <a:pt x="925" y="465"/>
                  </a:lnTo>
                  <a:lnTo>
                    <a:pt x="918" y="465"/>
                  </a:lnTo>
                  <a:lnTo>
                    <a:pt x="907" y="465"/>
                  </a:lnTo>
                  <a:lnTo>
                    <a:pt x="901" y="467"/>
                  </a:lnTo>
                  <a:lnTo>
                    <a:pt x="898" y="469"/>
                  </a:lnTo>
                  <a:lnTo>
                    <a:pt x="896" y="472"/>
                  </a:lnTo>
                  <a:lnTo>
                    <a:pt x="898" y="478"/>
                  </a:lnTo>
                  <a:lnTo>
                    <a:pt x="898" y="478"/>
                  </a:lnTo>
                  <a:lnTo>
                    <a:pt x="900" y="481"/>
                  </a:lnTo>
                  <a:lnTo>
                    <a:pt x="903" y="481"/>
                  </a:lnTo>
                  <a:lnTo>
                    <a:pt x="912" y="480"/>
                  </a:lnTo>
                  <a:lnTo>
                    <a:pt x="912" y="480"/>
                  </a:lnTo>
                  <a:lnTo>
                    <a:pt x="916" y="478"/>
                  </a:lnTo>
                  <a:lnTo>
                    <a:pt x="919" y="480"/>
                  </a:lnTo>
                  <a:lnTo>
                    <a:pt x="921" y="483"/>
                  </a:lnTo>
                  <a:lnTo>
                    <a:pt x="919" y="487"/>
                  </a:lnTo>
                  <a:lnTo>
                    <a:pt x="919" y="487"/>
                  </a:lnTo>
                  <a:lnTo>
                    <a:pt x="916" y="490"/>
                  </a:lnTo>
                  <a:lnTo>
                    <a:pt x="912" y="492"/>
                  </a:lnTo>
                  <a:lnTo>
                    <a:pt x="903" y="496"/>
                  </a:lnTo>
                  <a:lnTo>
                    <a:pt x="903" y="496"/>
                  </a:lnTo>
                  <a:lnTo>
                    <a:pt x="900" y="499"/>
                  </a:lnTo>
                  <a:lnTo>
                    <a:pt x="900" y="507"/>
                  </a:lnTo>
                  <a:lnTo>
                    <a:pt x="900" y="512"/>
                  </a:lnTo>
                  <a:lnTo>
                    <a:pt x="901" y="517"/>
                  </a:lnTo>
                  <a:lnTo>
                    <a:pt x="901" y="517"/>
                  </a:lnTo>
                  <a:lnTo>
                    <a:pt x="901" y="523"/>
                  </a:lnTo>
                  <a:lnTo>
                    <a:pt x="901" y="525"/>
                  </a:lnTo>
                  <a:lnTo>
                    <a:pt x="900" y="525"/>
                  </a:lnTo>
                  <a:lnTo>
                    <a:pt x="900" y="525"/>
                  </a:lnTo>
                  <a:lnTo>
                    <a:pt x="894" y="525"/>
                  </a:lnTo>
                  <a:lnTo>
                    <a:pt x="889" y="523"/>
                  </a:lnTo>
                  <a:lnTo>
                    <a:pt x="889" y="523"/>
                  </a:lnTo>
                  <a:lnTo>
                    <a:pt x="887" y="517"/>
                  </a:lnTo>
                  <a:lnTo>
                    <a:pt x="885" y="512"/>
                  </a:lnTo>
                  <a:lnTo>
                    <a:pt x="885" y="507"/>
                  </a:lnTo>
                  <a:lnTo>
                    <a:pt x="883" y="501"/>
                  </a:lnTo>
                  <a:lnTo>
                    <a:pt x="883" y="501"/>
                  </a:lnTo>
                  <a:lnTo>
                    <a:pt x="880" y="496"/>
                  </a:lnTo>
                  <a:lnTo>
                    <a:pt x="876" y="494"/>
                  </a:lnTo>
                  <a:lnTo>
                    <a:pt x="865" y="490"/>
                  </a:lnTo>
                  <a:lnTo>
                    <a:pt x="865" y="490"/>
                  </a:lnTo>
                  <a:lnTo>
                    <a:pt x="853" y="490"/>
                  </a:lnTo>
                  <a:lnTo>
                    <a:pt x="842" y="494"/>
                  </a:lnTo>
                  <a:lnTo>
                    <a:pt x="842" y="494"/>
                  </a:lnTo>
                  <a:lnTo>
                    <a:pt x="834" y="494"/>
                  </a:lnTo>
                  <a:lnTo>
                    <a:pt x="827" y="496"/>
                  </a:lnTo>
                  <a:lnTo>
                    <a:pt x="827" y="496"/>
                  </a:lnTo>
                  <a:lnTo>
                    <a:pt x="822" y="496"/>
                  </a:lnTo>
                  <a:lnTo>
                    <a:pt x="818" y="494"/>
                  </a:lnTo>
                  <a:lnTo>
                    <a:pt x="816" y="492"/>
                  </a:lnTo>
                  <a:lnTo>
                    <a:pt x="816" y="492"/>
                  </a:lnTo>
                  <a:lnTo>
                    <a:pt x="813" y="483"/>
                  </a:lnTo>
                  <a:lnTo>
                    <a:pt x="811" y="476"/>
                  </a:lnTo>
                  <a:lnTo>
                    <a:pt x="811" y="476"/>
                  </a:lnTo>
                  <a:lnTo>
                    <a:pt x="805" y="470"/>
                  </a:lnTo>
                  <a:lnTo>
                    <a:pt x="800" y="467"/>
                  </a:lnTo>
                  <a:lnTo>
                    <a:pt x="800" y="467"/>
                  </a:lnTo>
                  <a:lnTo>
                    <a:pt x="793" y="467"/>
                  </a:lnTo>
                  <a:lnTo>
                    <a:pt x="786" y="467"/>
                  </a:lnTo>
                  <a:lnTo>
                    <a:pt x="778" y="467"/>
                  </a:lnTo>
                  <a:lnTo>
                    <a:pt x="771" y="467"/>
                  </a:lnTo>
                  <a:lnTo>
                    <a:pt x="771" y="467"/>
                  </a:lnTo>
                  <a:lnTo>
                    <a:pt x="760" y="463"/>
                  </a:lnTo>
                  <a:lnTo>
                    <a:pt x="751" y="458"/>
                  </a:lnTo>
                  <a:lnTo>
                    <a:pt x="751" y="458"/>
                  </a:lnTo>
                  <a:lnTo>
                    <a:pt x="742" y="449"/>
                  </a:lnTo>
                  <a:lnTo>
                    <a:pt x="729" y="442"/>
                  </a:lnTo>
                  <a:lnTo>
                    <a:pt x="717" y="436"/>
                  </a:lnTo>
                  <a:lnTo>
                    <a:pt x="704" y="434"/>
                  </a:lnTo>
                  <a:lnTo>
                    <a:pt x="704" y="434"/>
                  </a:lnTo>
                  <a:lnTo>
                    <a:pt x="697" y="436"/>
                  </a:lnTo>
                  <a:lnTo>
                    <a:pt x="691" y="438"/>
                  </a:lnTo>
                  <a:lnTo>
                    <a:pt x="681" y="442"/>
                  </a:lnTo>
                  <a:lnTo>
                    <a:pt x="681" y="442"/>
                  </a:lnTo>
                  <a:lnTo>
                    <a:pt x="677" y="442"/>
                  </a:lnTo>
                  <a:lnTo>
                    <a:pt x="675" y="440"/>
                  </a:lnTo>
                  <a:lnTo>
                    <a:pt x="673" y="432"/>
                  </a:lnTo>
                  <a:lnTo>
                    <a:pt x="673" y="432"/>
                  </a:lnTo>
                  <a:lnTo>
                    <a:pt x="670" y="429"/>
                  </a:lnTo>
                  <a:lnTo>
                    <a:pt x="668" y="427"/>
                  </a:lnTo>
                  <a:lnTo>
                    <a:pt x="666" y="427"/>
                  </a:lnTo>
                  <a:lnTo>
                    <a:pt x="666" y="427"/>
                  </a:lnTo>
                  <a:lnTo>
                    <a:pt x="662" y="427"/>
                  </a:lnTo>
                  <a:lnTo>
                    <a:pt x="662" y="429"/>
                  </a:lnTo>
                  <a:lnTo>
                    <a:pt x="661" y="434"/>
                  </a:lnTo>
                  <a:lnTo>
                    <a:pt x="661" y="434"/>
                  </a:lnTo>
                  <a:lnTo>
                    <a:pt x="661" y="445"/>
                  </a:lnTo>
                  <a:lnTo>
                    <a:pt x="659" y="447"/>
                  </a:lnTo>
                  <a:lnTo>
                    <a:pt x="655" y="451"/>
                  </a:lnTo>
                  <a:lnTo>
                    <a:pt x="655" y="451"/>
                  </a:lnTo>
                  <a:lnTo>
                    <a:pt x="646" y="451"/>
                  </a:lnTo>
                  <a:lnTo>
                    <a:pt x="639" y="449"/>
                  </a:lnTo>
                  <a:lnTo>
                    <a:pt x="639" y="449"/>
                  </a:lnTo>
                  <a:lnTo>
                    <a:pt x="634" y="443"/>
                  </a:lnTo>
                  <a:lnTo>
                    <a:pt x="632" y="438"/>
                  </a:lnTo>
                  <a:lnTo>
                    <a:pt x="630" y="423"/>
                  </a:lnTo>
                  <a:lnTo>
                    <a:pt x="630" y="423"/>
                  </a:lnTo>
                  <a:lnTo>
                    <a:pt x="626" y="414"/>
                  </a:lnTo>
                  <a:lnTo>
                    <a:pt x="626" y="414"/>
                  </a:lnTo>
                  <a:lnTo>
                    <a:pt x="623" y="407"/>
                  </a:lnTo>
                  <a:lnTo>
                    <a:pt x="617" y="402"/>
                  </a:lnTo>
                  <a:lnTo>
                    <a:pt x="617" y="402"/>
                  </a:lnTo>
                  <a:lnTo>
                    <a:pt x="612" y="400"/>
                  </a:lnTo>
                  <a:lnTo>
                    <a:pt x="606" y="398"/>
                  </a:lnTo>
                  <a:lnTo>
                    <a:pt x="601" y="402"/>
                  </a:lnTo>
                  <a:lnTo>
                    <a:pt x="597" y="405"/>
                  </a:lnTo>
                  <a:lnTo>
                    <a:pt x="597" y="405"/>
                  </a:lnTo>
                  <a:lnTo>
                    <a:pt x="595" y="413"/>
                  </a:lnTo>
                  <a:lnTo>
                    <a:pt x="594" y="420"/>
                  </a:lnTo>
                  <a:lnTo>
                    <a:pt x="592" y="427"/>
                  </a:lnTo>
                  <a:lnTo>
                    <a:pt x="590" y="432"/>
                  </a:lnTo>
                  <a:lnTo>
                    <a:pt x="590" y="432"/>
                  </a:lnTo>
                  <a:lnTo>
                    <a:pt x="585" y="432"/>
                  </a:lnTo>
                  <a:lnTo>
                    <a:pt x="579" y="432"/>
                  </a:lnTo>
                  <a:lnTo>
                    <a:pt x="579" y="432"/>
                  </a:lnTo>
                  <a:lnTo>
                    <a:pt x="570" y="436"/>
                  </a:lnTo>
                  <a:lnTo>
                    <a:pt x="567" y="438"/>
                  </a:lnTo>
                  <a:lnTo>
                    <a:pt x="563" y="442"/>
                  </a:lnTo>
                  <a:lnTo>
                    <a:pt x="563" y="442"/>
                  </a:lnTo>
                  <a:lnTo>
                    <a:pt x="561" y="445"/>
                  </a:lnTo>
                  <a:lnTo>
                    <a:pt x="561" y="449"/>
                  </a:lnTo>
                  <a:lnTo>
                    <a:pt x="559" y="456"/>
                  </a:lnTo>
                  <a:lnTo>
                    <a:pt x="559" y="456"/>
                  </a:lnTo>
                  <a:lnTo>
                    <a:pt x="556" y="458"/>
                  </a:lnTo>
                  <a:lnTo>
                    <a:pt x="552" y="458"/>
                  </a:lnTo>
                  <a:lnTo>
                    <a:pt x="545" y="460"/>
                  </a:lnTo>
                  <a:lnTo>
                    <a:pt x="545" y="460"/>
                  </a:lnTo>
                  <a:lnTo>
                    <a:pt x="541" y="461"/>
                  </a:lnTo>
                  <a:lnTo>
                    <a:pt x="538" y="461"/>
                  </a:lnTo>
                  <a:lnTo>
                    <a:pt x="534" y="461"/>
                  </a:lnTo>
                  <a:lnTo>
                    <a:pt x="534" y="456"/>
                  </a:lnTo>
                  <a:lnTo>
                    <a:pt x="534" y="456"/>
                  </a:lnTo>
                  <a:lnTo>
                    <a:pt x="534" y="449"/>
                  </a:lnTo>
                  <a:lnTo>
                    <a:pt x="538" y="443"/>
                  </a:lnTo>
                  <a:lnTo>
                    <a:pt x="543" y="438"/>
                  </a:lnTo>
                  <a:lnTo>
                    <a:pt x="548" y="434"/>
                  </a:lnTo>
                  <a:lnTo>
                    <a:pt x="548" y="434"/>
                  </a:lnTo>
                  <a:lnTo>
                    <a:pt x="561" y="431"/>
                  </a:lnTo>
                  <a:lnTo>
                    <a:pt x="567" y="429"/>
                  </a:lnTo>
                  <a:lnTo>
                    <a:pt x="570" y="425"/>
                  </a:lnTo>
                  <a:lnTo>
                    <a:pt x="570" y="425"/>
                  </a:lnTo>
                  <a:lnTo>
                    <a:pt x="570" y="422"/>
                  </a:lnTo>
                  <a:lnTo>
                    <a:pt x="568" y="420"/>
                  </a:lnTo>
                  <a:lnTo>
                    <a:pt x="565" y="418"/>
                  </a:lnTo>
                  <a:lnTo>
                    <a:pt x="559" y="416"/>
                  </a:lnTo>
                  <a:lnTo>
                    <a:pt x="556" y="418"/>
                  </a:lnTo>
                  <a:lnTo>
                    <a:pt x="556" y="418"/>
                  </a:lnTo>
                  <a:lnTo>
                    <a:pt x="548" y="422"/>
                  </a:lnTo>
                  <a:lnTo>
                    <a:pt x="543" y="425"/>
                  </a:lnTo>
                  <a:lnTo>
                    <a:pt x="536" y="431"/>
                  </a:lnTo>
                  <a:lnTo>
                    <a:pt x="529" y="432"/>
                  </a:lnTo>
                  <a:lnTo>
                    <a:pt x="529" y="432"/>
                  </a:lnTo>
                  <a:lnTo>
                    <a:pt x="519" y="432"/>
                  </a:lnTo>
                  <a:lnTo>
                    <a:pt x="512" y="432"/>
                  </a:lnTo>
                  <a:lnTo>
                    <a:pt x="512" y="432"/>
                  </a:lnTo>
                  <a:lnTo>
                    <a:pt x="507" y="434"/>
                  </a:lnTo>
                  <a:lnTo>
                    <a:pt x="503" y="436"/>
                  </a:lnTo>
                  <a:lnTo>
                    <a:pt x="496" y="442"/>
                  </a:lnTo>
                  <a:lnTo>
                    <a:pt x="496" y="442"/>
                  </a:lnTo>
                  <a:lnTo>
                    <a:pt x="487" y="451"/>
                  </a:lnTo>
                  <a:lnTo>
                    <a:pt x="481" y="454"/>
                  </a:lnTo>
                  <a:lnTo>
                    <a:pt x="476" y="454"/>
                  </a:lnTo>
                  <a:lnTo>
                    <a:pt x="476" y="454"/>
                  </a:lnTo>
                  <a:lnTo>
                    <a:pt x="463" y="451"/>
                  </a:lnTo>
                  <a:lnTo>
                    <a:pt x="451" y="445"/>
                  </a:lnTo>
                  <a:lnTo>
                    <a:pt x="451" y="445"/>
                  </a:lnTo>
                  <a:lnTo>
                    <a:pt x="443" y="442"/>
                  </a:lnTo>
                  <a:lnTo>
                    <a:pt x="434" y="438"/>
                  </a:lnTo>
                  <a:lnTo>
                    <a:pt x="434" y="438"/>
                  </a:lnTo>
                  <a:lnTo>
                    <a:pt x="414" y="432"/>
                  </a:lnTo>
                  <a:lnTo>
                    <a:pt x="395" y="431"/>
                  </a:lnTo>
                  <a:lnTo>
                    <a:pt x="375" y="429"/>
                  </a:lnTo>
                  <a:lnTo>
                    <a:pt x="355" y="429"/>
                  </a:lnTo>
                  <a:lnTo>
                    <a:pt x="355" y="429"/>
                  </a:lnTo>
                  <a:lnTo>
                    <a:pt x="338" y="429"/>
                  </a:lnTo>
                  <a:lnTo>
                    <a:pt x="324" y="427"/>
                  </a:lnTo>
                  <a:lnTo>
                    <a:pt x="293" y="422"/>
                  </a:lnTo>
                  <a:lnTo>
                    <a:pt x="293" y="422"/>
                  </a:lnTo>
                  <a:lnTo>
                    <a:pt x="264" y="416"/>
                  </a:lnTo>
                  <a:lnTo>
                    <a:pt x="235" y="409"/>
                  </a:lnTo>
                  <a:lnTo>
                    <a:pt x="235" y="409"/>
                  </a:lnTo>
                  <a:lnTo>
                    <a:pt x="212" y="405"/>
                  </a:lnTo>
                  <a:lnTo>
                    <a:pt x="190" y="402"/>
                  </a:lnTo>
                  <a:lnTo>
                    <a:pt x="190" y="402"/>
                  </a:lnTo>
                  <a:lnTo>
                    <a:pt x="168" y="402"/>
                  </a:lnTo>
                  <a:lnTo>
                    <a:pt x="168" y="402"/>
                  </a:lnTo>
                  <a:lnTo>
                    <a:pt x="148" y="402"/>
                  </a:lnTo>
                  <a:lnTo>
                    <a:pt x="139" y="404"/>
                  </a:lnTo>
                  <a:lnTo>
                    <a:pt x="130" y="405"/>
                  </a:lnTo>
                  <a:lnTo>
                    <a:pt x="130" y="405"/>
                  </a:lnTo>
                  <a:lnTo>
                    <a:pt x="107" y="414"/>
                  </a:lnTo>
                  <a:lnTo>
                    <a:pt x="96" y="420"/>
                  </a:lnTo>
                  <a:lnTo>
                    <a:pt x="83" y="425"/>
                  </a:lnTo>
                  <a:lnTo>
                    <a:pt x="83" y="425"/>
                  </a:lnTo>
                  <a:lnTo>
                    <a:pt x="72" y="434"/>
                  </a:lnTo>
                  <a:lnTo>
                    <a:pt x="69" y="440"/>
                  </a:lnTo>
                  <a:lnTo>
                    <a:pt x="65" y="445"/>
                  </a:lnTo>
                  <a:lnTo>
                    <a:pt x="65" y="445"/>
                  </a:lnTo>
                  <a:lnTo>
                    <a:pt x="63" y="449"/>
                  </a:lnTo>
                  <a:lnTo>
                    <a:pt x="63" y="454"/>
                  </a:lnTo>
                  <a:lnTo>
                    <a:pt x="63" y="454"/>
                  </a:lnTo>
                  <a:lnTo>
                    <a:pt x="62" y="458"/>
                  </a:lnTo>
                  <a:lnTo>
                    <a:pt x="58" y="458"/>
                  </a:lnTo>
                  <a:lnTo>
                    <a:pt x="51" y="458"/>
                  </a:lnTo>
                  <a:lnTo>
                    <a:pt x="34" y="451"/>
                  </a:lnTo>
                  <a:lnTo>
                    <a:pt x="34" y="451"/>
                  </a:lnTo>
                  <a:lnTo>
                    <a:pt x="25" y="449"/>
                  </a:lnTo>
                  <a:lnTo>
                    <a:pt x="20" y="451"/>
                  </a:lnTo>
                  <a:lnTo>
                    <a:pt x="14" y="452"/>
                  </a:lnTo>
                  <a:lnTo>
                    <a:pt x="14" y="452"/>
                  </a:lnTo>
                  <a:lnTo>
                    <a:pt x="11" y="458"/>
                  </a:lnTo>
                  <a:lnTo>
                    <a:pt x="7" y="463"/>
                  </a:lnTo>
                  <a:lnTo>
                    <a:pt x="2" y="476"/>
                  </a:lnTo>
                  <a:lnTo>
                    <a:pt x="2" y="476"/>
                  </a:lnTo>
                  <a:lnTo>
                    <a:pt x="0" y="483"/>
                  </a:lnTo>
                  <a:lnTo>
                    <a:pt x="2" y="490"/>
                  </a:lnTo>
                  <a:lnTo>
                    <a:pt x="4" y="498"/>
                  </a:lnTo>
                  <a:lnTo>
                    <a:pt x="7" y="503"/>
                  </a:lnTo>
                  <a:lnTo>
                    <a:pt x="13" y="508"/>
                  </a:lnTo>
                  <a:lnTo>
                    <a:pt x="20" y="510"/>
                  </a:lnTo>
                  <a:lnTo>
                    <a:pt x="25" y="514"/>
                  </a:lnTo>
                  <a:lnTo>
                    <a:pt x="34" y="514"/>
                  </a:lnTo>
                  <a:lnTo>
                    <a:pt x="34" y="514"/>
                  </a:lnTo>
                  <a:lnTo>
                    <a:pt x="45" y="512"/>
                  </a:lnTo>
                  <a:lnTo>
                    <a:pt x="58" y="510"/>
                  </a:lnTo>
                  <a:lnTo>
                    <a:pt x="71" y="508"/>
                  </a:lnTo>
                  <a:lnTo>
                    <a:pt x="76" y="510"/>
                  </a:lnTo>
                  <a:lnTo>
                    <a:pt x="83" y="512"/>
                  </a:lnTo>
                  <a:lnTo>
                    <a:pt x="83" y="512"/>
                  </a:lnTo>
                  <a:lnTo>
                    <a:pt x="91" y="514"/>
                  </a:lnTo>
                  <a:lnTo>
                    <a:pt x="98" y="517"/>
                  </a:lnTo>
                  <a:lnTo>
                    <a:pt x="101" y="523"/>
                  </a:lnTo>
                  <a:lnTo>
                    <a:pt x="103" y="527"/>
                  </a:lnTo>
                  <a:lnTo>
                    <a:pt x="101" y="530"/>
                  </a:lnTo>
                  <a:lnTo>
                    <a:pt x="101" y="530"/>
                  </a:lnTo>
                  <a:lnTo>
                    <a:pt x="100" y="536"/>
                  </a:lnTo>
                  <a:lnTo>
                    <a:pt x="94" y="539"/>
                  </a:lnTo>
                  <a:lnTo>
                    <a:pt x="89" y="541"/>
                  </a:lnTo>
                  <a:lnTo>
                    <a:pt x="81" y="541"/>
                  </a:lnTo>
                  <a:lnTo>
                    <a:pt x="81" y="541"/>
                  </a:lnTo>
                  <a:lnTo>
                    <a:pt x="76" y="541"/>
                  </a:lnTo>
                  <a:lnTo>
                    <a:pt x="72" y="537"/>
                  </a:lnTo>
                  <a:lnTo>
                    <a:pt x="63" y="532"/>
                  </a:lnTo>
                  <a:lnTo>
                    <a:pt x="63" y="532"/>
                  </a:lnTo>
                  <a:lnTo>
                    <a:pt x="54" y="530"/>
                  </a:lnTo>
                  <a:lnTo>
                    <a:pt x="47" y="530"/>
                  </a:lnTo>
                  <a:lnTo>
                    <a:pt x="47" y="530"/>
                  </a:lnTo>
                  <a:lnTo>
                    <a:pt x="43" y="532"/>
                  </a:lnTo>
                  <a:lnTo>
                    <a:pt x="40" y="534"/>
                  </a:lnTo>
                  <a:lnTo>
                    <a:pt x="33" y="537"/>
                  </a:lnTo>
                  <a:lnTo>
                    <a:pt x="33" y="537"/>
                  </a:lnTo>
                  <a:lnTo>
                    <a:pt x="24" y="537"/>
                  </a:lnTo>
                  <a:lnTo>
                    <a:pt x="14" y="537"/>
                  </a:lnTo>
                  <a:lnTo>
                    <a:pt x="14" y="537"/>
                  </a:lnTo>
                  <a:lnTo>
                    <a:pt x="9" y="541"/>
                  </a:lnTo>
                  <a:lnTo>
                    <a:pt x="5" y="545"/>
                  </a:lnTo>
                  <a:lnTo>
                    <a:pt x="4" y="552"/>
                  </a:lnTo>
                  <a:lnTo>
                    <a:pt x="4" y="557"/>
                  </a:lnTo>
                  <a:lnTo>
                    <a:pt x="4" y="557"/>
                  </a:lnTo>
                  <a:lnTo>
                    <a:pt x="7" y="565"/>
                  </a:lnTo>
                  <a:lnTo>
                    <a:pt x="11" y="570"/>
                  </a:lnTo>
                  <a:lnTo>
                    <a:pt x="18" y="572"/>
                  </a:lnTo>
                  <a:lnTo>
                    <a:pt x="25" y="574"/>
                  </a:lnTo>
                  <a:lnTo>
                    <a:pt x="40" y="574"/>
                  </a:lnTo>
                  <a:lnTo>
                    <a:pt x="52" y="572"/>
                  </a:lnTo>
                  <a:lnTo>
                    <a:pt x="52" y="572"/>
                  </a:lnTo>
                  <a:lnTo>
                    <a:pt x="60" y="572"/>
                  </a:lnTo>
                  <a:lnTo>
                    <a:pt x="67" y="572"/>
                  </a:lnTo>
                  <a:lnTo>
                    <a:pt x="67" y="572"/>
                  </a:lnTo>
                  <a:lnTo>
                    <a:pt x="72" y="577"/>
                  </a:lnTo>
                  <a:lnTo>
                    <a:pt x="72" y="577"/>
                  </a:lnTo>
                  <a:lnTo>
                    <a:pt x="78" y="577"/>
                  </a:lnTo>
                  <a:lnTo>
                    <a:pt x="85" y="577"/>
                  </a:lnTo>
                  <a:lnTo>
                    <a:pt x="85" y="577"/>
                  </a:lnTo>
                  <a:lnTo>
                    <a:pt x="92" y="577"/>
                  </a:lnTo>
                  <a:lnTo>
                    <a:pt x="100" y="577"/>
                  </a:lnTo>
                  <a:lnTo>
                    <a:pt x="107" y="581"/>
                  </a:lnTo>
                  <a:lnTo>
                    <a:pt x="110" y="584"/>
                  </a:lnTo>
                  <a:lnTo>
                    <a:pt x="110" y="584"/>
                  </a:lnTo>
                  <a:lnTo>
                    <a:pt x="114" y="590"/>
                  </a:lnTo>
                  <a:lnTo>
                    <a:pt x="112" y="595"/>
                  </a:lnTo>
                  <a:lnTo>
                    <a:pt x="110" y="601"/>
                  </a:lnTo>
                  <a:lnTo>
                    <a:pt x="107" y="604"/>
                  </a:lnTo>
                  <a:lnTo>
                    <a:pt x="107" y="604"/>
                  </a:lnTo>
                  <a:lnTo>
                    <a:pt x="103" y="608"/>
                  </a:lnTo>
                  <a:lnTo>
                    <a:pt x="100" y="612"/>
                  </a:lnTo>
                  <a:lnTo>
                    <a:pt x="100" y="612"/>
                  </a:lnTo>
                  <a:lnTo>
                    <a:pt x="96" y="612"/>
                  </a:lnTo>
                  <a:lnTo>
                    <a:pt x="92" y="612"/>
                  </a:lnTo>
                  <a:lnTo>
                    <a:pt x="83" y="612"/>
                  </a:lnTo>
                  <a:lnTo>
                    <a:pt x="83" y="612"/>
                  </a:lnTo>
                  <a:lnTo>
                    <a:pt x="78" y="613"/>
                  </a:lnTo>
                  <a:lnTo>
                    <a:pt x="74" y="613"/>
                  </a:lnTo>
                  <a:lnTo>
                    <a:pt x="74" y="613"/>
                  </a:lnTo>
                  <a:lnTo>
                    <a:pt x="63" y="612"/>
                  </a:lnTo>
                  <a:lnTo>
                    <a:pt x="58" y="610"/>
                  </a:lnTo>
                  <a:lnTo>
                    <a:pt x="52" y="613"/>
                  </a:lnTo>
                  <a:lnTo>
                    <a:pt x="52" y="613"/>
                  </a:lnTo>
                  <a:lnTo>
                    <a:pt x="51" y="617"/>
                  </a:lnTo>
                  <a:lnTo>
                    <a:pt x="51" y="621"/>
                  </a:lnTo>
                  <a:lnTo>
                    <a:pt x="52" y="624"/>
                  </a:lnTo>
                  <a:lnTo>
                    <a:pt x="52" y="630"/>
                  </a:lnTo>
                  <a:lnTo>
                    <a:pt x="52" y="630"/>
                  </a:lnTo>
                  <a:lnTo>
                    <a:pt x="51" y="633"/>
                  </a:lnTo>
                  <a:lnTo>
                    <a:pt x="47" y="635"/>
                  </a:lnTo>
                  <a:lnTo>
                    <a:pt x="40" y="637"/>
                  </a:lnTo>
                  <a:lnTo>
                    <a:pt x="40" y="637"/>
                  </a:lnTo>
                  <a:lnTo>
                    <a:pt x="31" y="642"/>
                  </a:lnTo>
                  <a:lnTo>
                    <a:pt x="29" y="646"/>
                  </a:lnTo>
                  <a:lnTo>
                    <a:pt x="27" y="651"/>
                  </a:lnTo>
                  <a:lnTo>
                    <a:pt x="27" y="651"/>
                  </a:lnTo>
                  <a:lnTo>
                    <a:pt x="29" y="655"/>
                  </a:lnTo>
                  <a:lnTo>
                    <a:pt x="33" y="659"/>
                  </a:lnTo>
                  <a:lnTo>
                    <a:pt x="42" y="662"/>
                  </a:lnTo>
                  <a:lnTo>
                    <a:pt x="42" y="662"/>
                  </a:lnTo>
                  <a:lnTo>
                    <a:pt x="49" y="664"/>
                  </a:lnTo>
                  <a:lnTo>
                    <a:pt x="54" y="664"/>
                  </a:lnTo>
                  <a:lnTo>
                    <a:pt x="56" y="666"/>
                  </a:lnTo>
                  <a:lnTo>
                    <a:pt x="56" y="666"/>
                  </a:lnTo>
                  <a:lnTo>
                    <a:pt x="54" y="669"/>
                  </a:lnTo>
                  <a:lnTo>
                    <a:pt x="52" y="673"/>
                  </a:lnTo>
                  <a:lnTo>
                    <a:pt x="47" y="679"/>
                  </a:lnTo>
                  <a:lnTo>
                    <a:pt x="47" y="679"/>
                  </a:lnTo>
                  <a:lnTo>
                    <a:pt x="45" y="688"/>
                  </a:lnTo>
                  <a:lnTo>
                    <a:pt x="47" y="695"/>
                  </a:lnTo>
                  <a:lnTo>
                    <a:pt x="51" y="698"/>
                  </a:lnTo>
                  <a:lnTo>
                    <a:pt x="54" y="700"/>
                  </a:lnTo>
                  <a:lnTo>
                    <a:pt x="58" y="700"/>
                  </a:lnTo>
                  <a:lnTo>
                    <a:pt x="62" y="700"/>
                  </a:lnTo>
                  <a:lnTo>
                    <a:pt x="62" y="700"/>
                  </a:lnTo>
                  <a:lnTo>
                    <a:pt x="67" y="697"/>
                  </a:lnTo>
                  <a:lnTo>
                    <a:pt x="74" y="693"/>
                  </a:lnTo>
                  <a:lnTo>
                    <a:pt x="76" y="693"/>
                  </a:lnTo>
                  <a:lnTo>
                    <a:pt x="78" y="693"/>
                  </a:lnTo>
                  <a:lnTo>
                    <a:pt x="80" y="695"/>
                  </a:lnTo>
                  <a:lnTo>
                    <a:pt x="81" y="698"/>
                  </a:lnTo>
                  <a:lnTo>
                    <a:pt x="81" y="698"/>
                  </a:lnTo>
                  <a:lnTo>
                    <a:pt x="83" y="711"/>
                  </a:lnTo>
                  <a:lnTo>
                    <a:pt x="85" y="717"/>
                  </a:lnTo>
                  <a:lnTo>
                    <a:pt x="87" y="720"/>
                  </a:lnTo>
                  <a:lnTo>
                    <a:pt x="87" y="720"/>
                  </a:lnTo>
                  <a:lnTo>
                    <a:pt x="92" y="724"/>
                  </a:lnTo>
                  <a:lnTo>
                    <a:pt x="98" y="722"/>
                  </a:lnTo>
                  <a:lnTo>
                    <a:pt x="101" y="720"/>
                  </a:lnTo>
                  <a:lnTo>
                    <a:pt x="105" y="718"/>
                  </a:lnTo>
                  <a:lnTo>
                    <a:pt x="105" y="718"/>
                  </a:lnTo>
                  <a:lnTo>
                    <a:pt x="110" y="718"/>
                  </a:lnTo>
                  <a:lnTo>
                    <a:pt x="114" y="720"/>
                  </a:lnTo>
                  <a:lnTo>
                    <a:pt x="121" y="726"/>
                  </a:lnTo>
                  <a:lnTo>
                    <a:pt x="121" y="726"/>
                  </a:lnTo>
                  <a:lnTo>
                    <a:pt x="127" y="727"/>
                  </a:lnTo>
                  <a:lnTo>
                    <a:pt x="132" y="729"/>
                  </a:lnTo>
                  <a:lnTo>
                    <a:pt x="132" y="729"/>
                  </a:lnTo>
                  <a:lnTo>
                    <a:pt x="138" y="726"/>
                  </a:lnTo>
                  <a:lnTo>
                    <a:pt x="145" y="722"/>
                  </a:lnTo>
                  <a:lnTo>
                    <a:pt x="145" y="722"/>
                  </a:lnTo>
                  <a:lnTo>
                    <a:pt x="152" y="720"/>
                  </a:lnTo>
                  <a:lnTo>
                    <a:pt x="152" y="720"/>
                  </a:lnTo>
                  <a:lnTo>
                    <a:pt x="159" y="720"/>
                  </a:lnTo>
                  <a:lnTo>
                    <a:pt x="163" y="720"/>
                  </a:lnTo>
                  <a:lnTo>
                    <a:pt x="165" y="722"/>
                  </a:lnTo>
                  <a:lnTo>
                    <a:pt x="165" y="722"/>
                  </a:lnTo>
                  <a:lnTo>
                    <a:pt x="167" y="726"/>
                  </a:lnTo>
                  <a:lnTo>
                    <a:pt x="167" y="729"/>
                  </a:lnTo>
                  <a:lnTo>
                    <a:pt x="165" y="736"/>
                  </a:lnTo>
                  <a:lnTo>
                    <a:pt x="165" y="736"/>
                  </a:lnTo>
                  <a:lnTo>
                    <a:pt x="161" y="740"/>
                  </a:lnTo>
                  <a:lnTo>
                    <a:pt x="157" y="742"/>
                  </a:lnTo>
                  <a:lnTo>
                    <a:pt x="157" y="742"/>
                  </a:lnTo>
                  <a:lnTo>
                    <a:pt x="150" y="749"/>
                  </a:lnTo>
                  <a:lnTo>
                    <a:pt x="148" y="756"/>
                  </a:lnTo>
                  <a:lnTo>
                    <a:pt x="148" y="756"/>
                  </a:lnTo>
                  <a:lnTo>
                    <a:pt x="145" y="765"/>
                  </a:lnTo>
                  <a:lnTo>
                    <a:pt x="139" y="771"/>
                  </a:lnTo>
                  <a:lnTo>
                    <a:pt x="132" y="776"/>
                  </a:lnTo>
                  <a:lnTo>
                    <a:pt x="123" y="782"/>
                  </a:lnTo>
                  <a:lnTo>
                    <a:pt x="123" y="782"/>
                  </a:lnTo>
                  <a:lnTo>
                    <a:pt x="98" y="794"/>
                  </a:lnTo>
                  <a:lnTo>
                    <a:pt x="87" y="800"/>
                  </a:lnTo>
                  <a:lnTo>
                    <a:pt x="76" y="809"/>
                  </a:lnTo>
                  <a:lnTo>
                    <a:pt x="76" y="809"/>
                  </a:lnTo>
                  <a:lnTo>
                    <a:pt x="72" y="811"/>
                  </a:lnTo>
                  <a:lnTo>
                    <a:pt x="72" y="814"/>
                  </a:lnTo>
                  <a:lnTo>
                    <a:pt x="72" y="821"/>
                  </a:lnTo>
                  <a:lnTo>
                    <a:pt x="74" y="825"/>
                  </a:lnTo>
                  <a:lnTo>
                    <a:pt x="76" y="827"/>
                  </a:lnTo>
                  <a:lnTo>
                    <a:pt x="80" y="829"/>
                  </a:lnTo>
                  <a:lnTo>
                    <a:pt x="83" y="827"/>
                  </a:lnTo>
                  <a:lnTo>
                    <a:pt x="83" y="827"/>
                  </a:lnTo>
                  <a:lnTo>
                    <a:pt x="89" y="825"/>
                  </a:lnTo>
                  <a:lnTo>
                    <a:pt x="91" y="820"/>
                  </a:lnTo>
                  <a:lnTo>
                    <a:pt x="96" y="811"/>
                  </a:lnTo>
                  <a:lnTo>
                    <a:pt x="96" y="811"/>
                  </a:lnTo>
                  <a:lnTo>
                    <a:pt x="101" y="805"/>
                  </a:lnTo>
                  <a:lnTo>
                    <a:pt x="109" y="800"/>
                  </a:lnTo>
                  <a:lnTo>
                    <a:pt x="125" y="793"/>
                  </a:lnTo>
                  <a:lnTo>
                    <a:pt x="141" y="785"/>
                  </a:lnTo>
                  <a:lnTo>
                    <a:pt x="156" y="776"/>
                  </a:lnTo>
                  <a:lnTo>
                    <a:pt x="156" y="776"/>
                  </a:lnTo>
                  <a:lnTo>
                    <a:pt x="161" y="769"/>
                  </a:lnTo>
                  <a:lnTo>
                    <a:pt x="167" y="762"/>
                  </a:lnTo>
                  <a:lnTo>
                    <a:pt x="167" y="762"/>
                  </a:lnTo>
                  <a:lnTo>
                    <a:pt x="172" y="755"/>
                  </a:lnTo>
                  <a:lnTo>
                    <a:pt x="177" y="749"/>
                  </a:lnTo>
                  <a:lnTo>
                    <a:pt x="190" y="740"/>
                  </a:lnTo>
                  <a:lnTo>
                    <a:pt x="190" y="740"/>
                  </a:lnTo>
                  <a:lnTo>
                    <a:pt x="203" y="727"/>
                  </a:lnTo>
                  <a:lnTo>
                    <a:pt x="206" y="720"/>
                  </a:lnTo>
                  <a:lnTo>
                    <a:pt x="210" y="711"/>
                  </a:lnTo>
                  <a:lnTo>
                    <a:pt x="210" y="711"/>
                  </a:lnTo>
                  <a:lnTo>
                    <a:pt x="210" y="706"/>
                  </a:lnTo>
                  <a:lnTo>
                    <a:pt x="214" y="700"/>
                  </a:lnTo>
                  <a:lnTo>
                    <a:pt x="217" y="697"/>
                  </a:lnTo>
                  <a:lnTo>
                    <a:pt x="223" y="693"/>
                  </a:lnTo>
                  <a:lnTo>
                    <a:pt x="223" y="693"/>
                  </a:lnTo>
                  <a:lnTo>
                    <a:pt x="223" y="689"/>
                  </a:lnTo>
                  <a:lnTo>
                    <a:pt x="224" y="688"/>
                  </a:lnTo>
                  <a:lnTo>
                    <a:pt x="232" y="686"/>
                  </a:lnTo>
                  <a:lnTo>
                    <a:pt x="232" y="686"/>
                  </a:lnTo>
                  <a:lnTo>
                    <a:pt x="235" y="684"/>
                  </a:lnTo>
                  <a:lnTo>
                    <a:pt x="237" y="680"/>
                  </a:lnTo>
                  <a:lnTo>
                    <a:pt x="239" y="675"/>
                  </a:lnTo>
                  <a:lnTo>
                    <a:pt x="239" y="675"/>
                  </a:lnTo>
                  <a:lnTo>
                    <a:pt x="241" y="669"/>
                  </a:lnTo>
                  <a:lnTo>
                    <a:pt x="244" y="666"/>
                  </a:lnTo>
                  <a:lnTo>
                    <a:pt x="250" y="662"/>
                  </a:lnTo>
                  <a:lnTo>
                    <a:pt x="252" y="664"/>
                  </a:lnTo>
                  <a:lnTo>
                    <a:pt x="253" y="666"/>
                  </a:lnTo>
                  <a:lnTo>
                    <a:pt x="253" y="666"/>
                  </a:lnTo>
                  <a:lnTo>
                    <a:pt x="255" y="669"/>
                  </a:lnTo>
                  <a:lnTo>
                    <a:pt x="253" y="677"/>
                  </a:lnTo>
                  <a:lnTo>
                    <a:pt x="250" y="686"/>
                  </a:lnTo>
                  <a:lnTo>
                    <a:pt x="250" y="686"/>
                  </a:lnTo>
                  <a:lnTo>
                    <a:pt x="241" y="698"/>
                  </a:lnTo>
                  <a:lnTo>
                    <a:pt x="237" y="707"/>
                  </a:lnTo>
                  <a:lnTo>
                    <a:pt x="235" y="715"/>
                  </a:lnTo>
                  <a:lnTo>
                    <a:pt x="235" y="715"/>
                  </a:lnTo>
                  <a:lnTo>
                    <a:pt x="235" y="718"/>
                  </a:lnTo>
                  <a:lnTo>
                    <a:pt x="237" y="720"/>
                  </a:lnTo>
                  <a:lnTo>
                    <a:pt x="239" y="722"/>
                  </a:lnTo>
                  <a:lnTo>
                    <a:pt x="241" y="724"/>
                  </a:lnTo>
                  <a:lnTo>
                    <a:pt x="248" y="722"/>
                  </a:lnTo>
                  <a:lnTo>
                    <a:pt x="253" y="720"/>
                  </a:lnTo>
                  <a:lnTo>
                    <a:pt x="253" y="720"/>
                  </a:lnTo>
                  <a:lnTo>
                    <a:pt x="262" y="715"/>
                  </a:lnTo>
                  <a:lnTo>
                    <a:pt x="272" y="709"/>
                  </a:lnTo>
                  <a:lnTo>
                    <a:pt x="272" y="709"/>
                  </a:lnTo>
                  <a:lnTo>
                    <a:pt x="286" y="697"/>
                  </a:lnTo>
                  <a:lnTo>
                    <a:pt x="286" y="697"/>
                  </a:lnTo>
                  <a:lnTo>
                    <a:pt x="291" y="693"/>
                  </a:lnTo>
                  <a:lnTo>
                    <a:pt x="293" y="693"/>
                  </a:lnTo>
                  <a:lnTo>
                    <a:pt x="293" y="689"/>
                  </a:lnTo>
                  <a:lnTo>
                    <a:pt x="293" y="689"/>
                  </a:lnTo>
                  <a:lnTo>
                    <a:pt x="293" y="686"/>
                  </a:lnTo>
                  <a:lnTo>
                    <a:pt x="291" y="682"/>
                  </a:lnTo>
                  <a:lnTo>
                    <a:pt x="291" y="679"/>
                  </a:lnTo>
                  <a:lnTo>
                    <a:pt x="290" y="677"/>
                  </a:lnTo>
                  <a:lnTo>
                    <a:pt x="290" y="677"/>
                  </a:lnTo>
                  <a:lnTo>
                    <a:pt x="291" y="673"/>
                  </a:lnTo>
                  <a:lnTo>
                    <a:pt x="295" y="671"/>
                  </a:lnTo>
                  <a:lnTo>
                    <a:pt x="302" y="671"/>
                  </a:lnTo>
                  <a:lnTo>
                    <a:pt x="302" y="671"/>
                  </a:lnTo>
                  <a:lnTo>
                    <a:pt x="313" y="669"/>
                  </a:lnTo>
                  <a:lnTo>
                    <a:pt x="324" y="669"/>
                  </a:lnTo>
                  <a:lnTo>
                    <a:pt x="324" y="669"/>
                  </a:lnTo>
                  <a:lnTo>
                    <a:pt x="335" y="671"/>
                  </a:lnTo>
                  <a:lnTo>
                    <a:pt x="344" y="675"/>
                  </a:lnTo>
                  <a:lnTo>
                    <a:pt x="353" y="682"/>
                  </a:lnTo>
                  <a:lnTo>
                    <a:pt x="358" y="689"/>
                  </a:lnTo>
                  <a:lnTo>
                    <a:pt x="358" y="689"/>
                  </a:lnTo>
                  <a:lnTo>
                    <a:pt x="362" y="693"/>
                  </a:lnTo>
                  <a:lnTo>
                    <a:pt x="366" y="695"/>
                  </a:lnTo>
                  <a:lnTo>
                    <a:pt x="373" y="695"/>
                  </a:lnTo>
                  <a:lnTo>
                    <a:pt x="380" y="693"/>
                  </a:lnTo>
                  <a:lnTo>
                    <a:pt x="387" y="693"/>
                  </a:lnTo>
                  <a:lnTo>
                    <a:pt x="387" y="693"/>
                  </a:lnTo>
                  <a:lnTo>
                    <a:pt x="396" y="695"/>
                  </a:lnTo>
                  <a:lnTo>
                    <a:pt x="404" y="698"/>
                  </a:lnTo>
                  <a:lnTo>
                    <a:pt x="418" y="706"/>
                  </a:lnTo>
                  <a:lnTo>
                    <a:pt x="418" y="706"/>
                  </a:lnTo>
                  <a:lnTo>
                    <a:pt x="434" y="711"/>
                  </a:lnTo>
                  <a:lnTo>
                    <a:pt x="449" y="718"/>
                  </a:lnTo>
                  <a:lnTo>
                    <a:pt x="449" y="718"/>
                  </a:lnTo>
                  <a:lnTo>
                    <a:pt x="458" y="726"/>
                  </a:lnTo>
                  <a:lnTo>
                    <a:pt x="469" y="733"/>
                  </a:lnTo>
                  <a:lnTo>
                    <a:pt x="469" y="733"/>
                  </a:lnTo>
                  <a:lnTo>
                    <a:pt x="474" y="740"/>
                  </a:lnTo>
                  <a:lnTo>
                    <a:pt x="478" y="747"/>
                  </a:lnTo>
                  <a:lnTo>
                    <a:pt x="487" y="762"/>
                  </a:lnTo>
                  <a:lnTo>
                    <a:pt x="487" y="762"/>
                  </a:lnTo>
                  <a:lnTo>
                    <a:pt x="491" y="769"/>
                  </a:lnTo>
                  <a:lnTo>
                    <a:pt x="496" y="776"/>
                  </a:lnTo>
                  <a:lnTo>
                    <a:pt x="496" y="776"/>
                  </a:lnTo>
                  <a:lnTo>
                    <a:pt x="503" y="783"/>
                  </a:lnTo>
                  <a:lnTo>
                    <a:pt x="503" y="783"/>
                  </a:lnTo>
                  <a:lnTo>
                    <a:pt x="507" y="787"/>
                  </a:lnTo>
                  <a:lnTo>
                    <a:pt x="510" y="789"/>
                  </a:lnTo>
                  <a:lnTo>
                    <a:pt x="514" y="789"/>
                  </a:lnTo>
                  <a:lnTo>
                    <a:pt x="514" y="789"/>
                  </a:lnTo>
                  <a:lnTo>
                    <a:pt x="516" y="789"/>
                  </a:lnTo>
                  <a:lnTo>
                    <a:pt x="518" y="785"/>
                  </a:lnTo>
                  <a:lnTo>
                    <a:pt x="519" y="782"/>
                  </a:lnTo>
                  <a:lnTo>
                    <a:pt x="518" y="778"/>
                  </a:lnTo>
                  <a:lnTo>
                    <a:pt x="518" y="778"/>
                  </a:lnTo>
                  <a:lnTo>
                    <a:pt x="512" y="771"/>
                  </a:lnTo>
                  <a:lnTo>
                    <a:pt x="507" y="764"/>
                  </a:lnTo>
                  <a:lnTo>
                    <a:pt x="507" y="764"/>
                  </a:lnTo>
                  <a:lnTo>
                    <a:pt x="503" y="758"/>
                  </a:lnTo>
                  <a:lnTo>
                    <a:pt x="503" y="755"/>
                  </a:lnTo>
                  <a:lnTo>
                    <a:pt x="503" y="751"/>
                  </a:lnTo>
                  <a:lnTo>
                    <a:pt x="503" y="751"/>
                  </a:lnTo>
                  <a:lnTo>
                    <a:pt x="507" y="749"/>
                  </a:lnTo>
                  <a:lnTo>
                    <a:pt x="510" y="749"/>
                  </a:lnTo>
                  <a:lnTo>
                    <a:pt x="514" y="749"/>
                  </a:lnTo>
                  <a:lnTo>
                    <a:pt x="518" y="753"/>
                  </a:lnTo>
                  <a:lnTo>
                    <a:pt x="518" y="753"/>
                  </a:lnTo>
                  <a:lnTo>
                    <a:pt x="529" y="771"/>
                  </a:lnTo>
                  <a:lnTo>
                    <a:pt x="529" y="771"/>
                  </a:lnTo>
                  <a:lnTo>
                    <a:pt x="543" y="798"/>
                  </a:lnTo>
                  <a:lnTo>
                    <a:pt x="543" y="798"/>
                  </a:lnTo>
                  <a:lnTo>
                    <a:pt x="554" y="821"/>
                  </a:lnTo>
                  <a:lnTo>
                    <a:pt x="565" y="843"/>
                  </a:lnTo>
                  <a:lnTo>
                    <a:pt x="565" y="843"/>
                  </a:lnTo>
                  <a:lnTo>
                    <a:pt x="574" y="854"/>
                  </a:lnTo>
                  <a:lnTo>
                    <a:pt x="581" y="865"/>
                  </a:lnTo>
                  <a:lnTo>
                    <a:pt x="590" y="876"/>
                  </a:lnTo>
                  <a:lnTo>
                    <a:pt x="595" y="888"/>
                  </a:lnTo>
                  <a:lnTo>
                    <a:pt x="595" y="888"/>
                  </a:lnTo>
                  <a:lnTo>
                    <a:pt x="608" y="917"/>
                  </a:lnTo>
                  <a:lnTo>
                    <a:pt x="608" y="917"/>
                  </a:lnTo>
                  <a:lnTo>
                    <a:pt x="612" y="928"/>
                  </a:lnTo>
                  <a:lnTo>
                    <a:pt x="614" y="934"/>
                  </a:lnTo>
                  <a:lnTo>
                    <a:pt x="617" y="939"/>
                  </a:lnTo>
                  <a:lnTo>
                    <a:pt x="617" y="939"/>
                  </a:lnTo>
                  <a:lnTo>
                    <a:pt x="623" y="943"/>
                  </a:lnTo>
                  <a:lnTo>
                    <a:pt x="628" y="943"/>
                  </a:lnTo>
                  <a:lnTo>
                    <a:pt x="634" y="941"/>
                  </a:lnTo>
                  <a:lnTo>
                    <a:pt x="641" y="937"/>
                  </a:lnTo>
                  <a:lnTo>
                    <a:pt x="641" y="937"/>
                  </a:lnTo>
                  <a:lnTo>
                    <a:pt x="644" y="935"/>
                  </a:lnTo>
                  <a:lnTo>
                    <a:pt x="652" y="934"/>
                  </a:lnTo>
                  <a:lnTo>
                    <a:pt x="657" y="934"/>
                  </a:lnTo>
                  <a:lnTo>
                    <a:pt x="664" y="935"/>
                  </a:lnTo>
                  <a:lnTo>
                    <a:pt x="670" y="937"/>
                  </a:lnTo>
                  <a:lnTo>
                    <a:pt x="675" y="941"/>
                  </a:lnTo>
                  <a:lnTo>
                    <a:pt x="681" y="945"/>
                  </a:lnTo>
                  <a:lnTo>
                    <a:pt x="684" y="950"/>
                  </a:lnTo>
                  <a:lnTo>
                    <a:pt x="684" y="950"/>
                  </a:lnTo>
                  <a:lnTo>
                    <a:pt x="686" y="957"/>
                  </a:lnTo>
                  <a:lnTo>
                    <a:pt x="684" y="964"/>
                  </a:lnTo>
                  <a:lnTo>
                    <a:pt x="682" y="972"/>
                  </a:lnTo>
                  <a:lnTo>
                    <a:pt x="677" y="975"/>
                  </a:lnTo>
                  <a:lnTo>
                    <a:pt x="677" y="975"/>
                  </a:lnTo>
                  <a:lnTo>
                    <a:pt x="672" y="979"/>
                  </a:lnTo>
                  <a:lnTo>
                    <a:pt x="664" y="979"/>
                  </a:lnTo>
                  <a:lnTo>
                    <a:pt x="657" y="977"/>
                  </a:lnTo>
                  <a:lnTo>
                    <a:pt x="650" y="977"/>
                  </a:lnTo>
                  <a:lnTo>
                    <a:pt x="650" y="977"/>
                  </a:lnTo>
                  <a:lnTo>
                    <a:pt x="646" y="979"/>
                  </a:lnTo>
                  <a:lnTo>
                    <a:pt x="644" y="981"/>
                  </a:lnTo>
                  <a:lnTo>
                    <a:pt x="641" y="986"/>
                  </a:lnTo>
                  <a:lnTo>
                    <a:pt x="639" y="995"/>
                  </a:lnTo>
                  <a:lnTo>
                    <a:pt x="639" y="1002"/>
                  </a:lnTo>
                  <a:lnTo>
                    <a:pt x="639" y="1002"/>
                  </a:lnTo>
                  <a:lnTo>
                    <a:pt x="643" y="1013"/>
                  </a:lnTo>
                  <a:lnTo>
                    <a:pt x="648" y="1022"/>
                  </a:lnTo>
                  <a:lnTo>
                    <a:pt x="662" y="1039"/>
                  </a:lnTo>
                  <a:lnTo>
                    <a:pt x="662" y="1039"/>
                  </a:lnTo>
                  <a:lnTo>
                    <a:pt x="672" y="1049"/>
                  </a:lnTo>
                  <a:lnTo>
                    <a:pt x="673" y="1057"/>
                  </a:lnTo>
                  <a:lnTo>
                    <a:pt x="675" y="1064"/>
                  </a:lnTo>
                  <a:lnTo>
                    <a:pt x="675" y="1064"/>
                  </a:lnTo>
                  <a:lnTo>
                    <a:pt x="677" y="1082"/>
                  </a:lnTo>
                  <a:lnTo>
                    <a:pt x="675" y="1098"/>
                  </a:lnTo>
                  <a:lnTo>
                    <a:pt x="672" y="1133"/>
                  </a:lnTo>
                  <a:lnTo>
                    <a:pt x="672" y="1133"/>
                  </a:lnTo>
                  <a:lnTo>
                    <a:pt x="670" y="1149"/>
                  </a:lnTo>
                  <a:lnTo>
                    <a:pt x="670" y="1156"/>
                  </a:lnTo>
                  <a:lnTo>
                    <a:pt x="672" y="1165"/>
                  </a:lnTo>
                  <a:lnTo>
                    <a:pt x="672" y="1165"/>
                  </a:lnTo>
                  <a:lnTo>
                    <a:pt x="682" y="1191"/>
                  </a:lnTo>
                  <a:lnTo>
                    <a:pt x="686" y="1201"/>
                  </a:lnTo>
                  <a:lnTo>
                    <a:pt x="690" y="1216"/>
                  </a:lnTo>
                  <a:lnTo>
                    <a:pt x="690" y="1216"/>
                  </a:lnTo>
                  <a:lnTo>
                    <a:pt x="695" y="1229"/>
                  </a:lnTo>
                  <a:lnTo>
                    <a:pt x="700" y="1239"/>
                  </a:lnTo>
                  <a:lnTo>
                    <a:pt x="700" y="1239"/>
                  </a:lnTo>
                  <a:lnTo>
                    <a:pt x="713" y="1268"/>
                  </a:lnTo>
                  <a:lnTo>
                    <a:pt x="713" y="1268"/>
                  </a:lnTo>
                  <a:lnTo>
                    <a:pt x="726" y="1287"/>
                  </a:lnTo>
                  <a:lnTo>
                    <a:pt x="740" y="1303"/>
                  </a:lnTo>
                  <a:lnTo>
                    <a:pt x="740" y="1303"/>
                  </a:lnTo>
                  <a:lnTo>
                    <a:pt x="751" y="1310"/>
                  </a:lnTo>
                  <a:lnTo>
                    <a:pt x="760" y="1317"/>
                  </a:lnTo>
                  <a:lnTo>
                    <a:pt x="771" y="1323"/>
                  </a:lnTo>
                  <a:lnTo>
                    <a:pt x="778" y="1332"/>
                  </a:lnTo>
                  <a:lnTo>
                    <a:pt x="778" y="1332"/>
                  </a:lnTo>
                  <a:lnTo>
                    <a:pt x="784" y="1339"/>
                  </a:lnTo>
                  <a:lnTo>
                    <a:pt x="786" y="1346"/>
                  </a:lnTo>
                  <a:lnTo>
                    <a:pt x="793" y="1361"/>
                  </a:lnTo>
                  <a:lnTo>
                    <a:pt x="793" y="1361"/>
                  </a:lnTo>
                  <a:lnTo>
                    <a:pt x="804" y="1375"/>
                  </a:lnTo>
                  <a:lnTo>
                    <a:pt x="813" y="1390"/>
                  </a:lnTo>
                  <a:lnTo>
                    <a:pt x="813" y="1390"/>
                  </a:lnTo>
                  <a:lnTo>
                    <a:pt x="815" y="1395"/>
                  </a:lnTo>
                  <a:lnTo>
                    <a:pt x="815" y="1402"/>
                  </a:lnTo>
                  <a:lnTo>
                    <a:pt x="809" y="1413"/>
                  </a:lnTo>
                  <a:lnTo>
                    <a:pt x="809" y="1413"/>
                  </a:lnTo>
                  <a:lnTo>
                    <a:pt x="809" y="1417"/>
                  </a:lnTo>
                  <a:lnTo>
                    <a:pt x="811" y="1420"/>
                  </a:lnTo>
                  <a:lnTo>
                    <a:pt x="815" y="1428"/>
                  </a:lnTo>
                  <a:lnTo>
                    <a:pt x="827" y="1437"/>
                  </a:lnTo>
                  <a:lnTo>
                    <a:pt x="827" y="1437"/>
                  </a:lnTo>
                  <a:lnTo>
                    <a:pt x="836" y="1448"/>
                  </a:lnTo>
                  <a:lnTo>
                    <a:pt x="845" y="1458"/>
                  </a:lnTo>
                  <a:lnTo>
                    <a:pt x="845" y="1458"/>
                  </a:lnTo>
                  <a:lnTo>
                    <a:pt x="853" y="1473"/>
                  </a:lnTo>
                  <a:lnTo>
                    <a:pt x="858" y="1487"/>
                  </a:lnTo>
                  <a:lnTo>
                    <a:pt x="858" y="1487"/>
                  </a:lnTo>
                  <a:lnTo>
                    <a:pt x="862" y="1493"/>
                  </a:lnTo>
                  <a:lnTo>
                    <a:pt x="863" y="1496"/>
                  </a:lnTo>
                  <a:lnTo>
                    <a:pt x="867" y="1500"/>
                  </a:lnTo>
                  <a:lnTo>
                    <a:pt x="872" y="1500"/>
                  </a:lnTo>
                  <a:lnTo>
                    <a:pt x="872" y="1500"/>
                  </a:lnTo>
                  <a:lnTo>
                    <a:pt x="876" y="1500"/>
                  </a:lnTo>
                  <a:lnTo>
                    <a:pt x="880" y="1496"/>
                  </a:lnTo>
                  <a:lnTo>
                    <a:pt x="880" y="1493"/>
                  </a:lnTo>
                  <a:lnTo>
                    <a:pt x="880" y="1489"/>
                  </a:lnTo>
                  <a:lnTo>
                    <a:pt x="880" y="1489"/>
                  </a:lnTo>
                  <a:lnTo>
                    <a:pt x="876" y="1482"/>
                  </a:lnTo>
                  <a:lnTo>
                    <a:pt x="872" y="1475"/>
                  </a:lnTo>
                  <a:lnTo>
                    <a:pt x="872" y="1475"/>
                  </a:lnTo>
                  <a:lnTo>
                    <a:pt x="860" y="1457"/>
                  </a:lnTo>
                  <a:lnTo>
                    <a:pt x="860" y="1457"/>
                  </a:lnTo>
                  <a:lnTo>
                    <a:pt x="854" y="1449"/>
                  </a:lnTo>
                  <a:lnTo>
                    <a:pt x="847" y="1440"/>
                  </a:lnTo>
                  <a:lnTo>
                    <a:pt x="847" y="1440"/>
                  </a:lnTo>
                  <a:lnTo>
                    <a:pt x="840" y="1428"/>
                  </a:lnTo>
                  <a:lnTo>
                    <a:pt x="833" y="1413"/>
                  </a:lnTo>
                  <a:lnTo>
                    <a:pt x="833" y="1413"/>
                  </a:lnTo>
                  <a:lnTo>
                    <a:pt x="827" y="1399"/>
                  </a:lnTo>
                  <a:lnTo>
                    <a:pt x="822" y="1382"/>
                  </a:lnTo>
                  <a:lnTo>
                    <a:pt x="822" y="1382"/>
                  </a:lnTo>
                  <a:lnTo>
                    <a:pt x="818" y="1370"/>
                  </a:lnTo>
                  <a:lnTo>
                    <a:pt x="818" y="1357"/>
                  </a:lnTo>
                  <a:lnTo>
                    <a:pt x="818" y="1357"/>
                  </a:lnTo>
                  <a:lnTo>
                    <a:pt x="820" y="1353"/>
                  </a:lnTo>
                  <a:lnTo>
                    <a:pt x="820" y="1350"/>
                  </a:lnTo>
                  <a:lnTo>
                    <a:pt x="824" y="1346"/>
                  </a:lnTo>
                  <a:lnTo>
                    <a:pt x="825" y="1344"/>
                  </a:lnTo>
                  <a:lnTo>
                    <a:pt x="833" y="1344"/>
                  </a:lnTo>
                  <a:lnTo>
                    <a:pt x="840" y="1348"/>
                  </a:lnTo>
                  <a:lnTo>
                    <a:pt x="840" y="1348"/>
                  </a:lnTo>
                  <a:lnTo>
                    <a:pt x="845" y="1353"/>
                  </a:lnTo>
                  <a:lnTo>
                    <a:pt x="851" y="1361"/>
                  </a:lnTo>
                  <a:lnTo>
                    <a:pt x="858" y="1375"/>
                  </a:lnTo>
                  <a:lnTo>
                    <a:pt x="858" y="1375"/>
                  </a:lnTo>
                  <a:lnTo>
                    <a:pt x="878" y="1406"/>
                  </a:lnTo>
                  <a:lnTo>
                    <a:pt x="878" y="1406"/>
                  </a:lnTo>
                  <a:lnTo>
                    <a:pt x="923" y="1484"/>
                  </a:lnTo>
                  <a:lnTo>
                    <a:pt x="923" y="1484"/>
                  </a:lnTo>
                  <a:lnTo>
                    <a:pt x="936" y="1502"/>
                  </a:lnTo>
                  <a:lnTo>
                    <a:pt x="936" y="1502"/>
                  </a:lnTo>
                  <a:lnTo>
                    <a:pt x="943" y="1515"/>
                  </a:lnTo>
                  <a:lnTo>
                    <a:pt x="943" y="1515"/>
                  </a:lnTo>
                  <a:lnTo>
                    <a:pt x="950" y="1525"/>
                  </a:lnTo>
                  <a:lnTo>
                    <a:pt x="952" y="1531"/>
                  </a:lnTo>
                  <a:lnTo>
                    <a:pt x="954" y="1536"/>
                  </a:lnTo>
                  <a:lnTo>
                    <a:pt x="954" y="1536"/>
                  </a:lnTo>
                  <a:lnTo>
                    <a:pt x="954" y="1552"/>
                  </a:lnTo>
                  <a:lnTo>
                    <a:pt x="954" y="1567"/>
                  </a:lnTo>
                  <a:lnTo>
                    <a:pt x="954" y="1567"/>
                  </a:lnTo>
                  <a:lnTo>
                    <a:pt x="957" y="1585"/>
                  </a:lnTo>
                  <a:lnTo>
                    <a:pt x="961" y="1592"/>
                  </a:lnTo>
                  <a:lnTo>
                    <a:pt x="965" y="1600"/>
                  </a:lnTo>
                  <a:lnTo>
                    <a:pt x="965" y="1600"/>
                  </a:lnTo>
                  <a:lnTo>
                    <a:pt x="972" y="1603"/>
                  </a:lnTo>
                  <a:lnTo>
                    <a:pt x="979" y="1605"/>
                  </a:lnTo>
                  <a:lnTo>
                    <a:pt x="985" y="1609"/>
                  </a:lnTo>
                  <a:lnTo>
                    <a:pt x="992" y="1610"/>
                  </a:lnTo>
                  <a:lnTo>
                    <a:pt x="992" y="1610"/>
                  </a:lnTo>
                  <a:lnTo>
                    <a:pt x="999" y="1618"/>
                  </a:lnTo>
                  <a:lnTo>
                    <a:pt x="1003" y="1621"/>
                  </a:lnTo>
                  <a:lnTo>
                    <a:pt x="1008" y="1623"/>
                  </a:lnTo>
                  <a:lnTo>
                    <a:pt x="1008" y="1623"/>
                  </a:lnTo>
                  <a:lnTo>
                    <a:pt x="1017" y="1625"/>
                  </a:lnTo>
                  <a:lnTo>
                    <a:pt x="1021" y="1625"/>
                  </a:lnTo>
                  <a:lnTo>
                    <a:pt x="1024" y="1627"/>
                  </a:lnTo>
                  <a:lnTo>
                    <a:pt x="1024" y="1627"/>
                  </a:lnTo>
                  <a:lnTo>
                    <a:pt x="1032" y="1634"/>
                  </a:lnTo>
                  <a:lnTo>
                    <a:pt x="1032" y="1634"/>
                  </a:lnTo>
                  <a:lnTo>
                    <a:pt x="1043" y="1643"/>
                  </a:lnTo>
                  <a:lnTo>
                    <a:pt x="1053" y="1650"/>
                  </a:lnTo>
                  <a:lnTo>
                    <a:pt x="1053" y="1650"/>
                  </a:lnTo>
                  <a:lnTo>
                    <a:pt x="1064" y="1654"/>
                  </a:lnTo>
                  <a:lnTo>
                    <a:pt x="1075" y="1656"/>
                  </a:lnTo>
                  <a:lnTo>
                    <a:pt x="1088" y="1654"/>
                  </a:lnTo>
                  <a:lnTo>
                    <a:pt x="1099" y="1652"/>
                  </a:lnTo>
                  <a:lnTo>
                    <a:pt x="1099" y="1652"/>
                  </a:lnTo>
                  <a:lnTo>
                    <a:pt x="1113" y="1647"/>
                  </a:lnTo>
                  <a:lnTo>
                    <a:pt x="1122" y="1647"/>
                  </a:lnTo>
                  <a:lnTo>
                    <a:pt x="1129" y="1648"/>
                  </a:lnTo>
                  <a:lnTo>
                    <a:pt x="1129" y="1648"/>
                  </a:lnTo>
                  <a:lnTo>
                    <a:pt x="1140" y="1657"/>
                  </a:lnTo>
                  <a:lnTo>
                    <a:pt x="1151" y="1666"/>
                  </a:lnTo>
                  <a:lnTo>
                    <a:pt x="1151" y="1666"/>
                  </a:lnTo>
                  <a:lnTo>
                    <a:pt x="1157" y="1672"/>
                  </a:lnTo>
                  <a:lnTo>
                    <a:pt x="1164" y="1679"/>
                  </a:lnTo>
                  <a:lnTo>
                    <a:pt x="1169" y="1686"/>
                  </a:lnTo>
                  <a:lnTo>
                    <a:pt x="1177" y="1692"/>
                  </a:lnTo>
                  <a:lnTo>
                    <a:pt x="1177" y="1692"/>
                  </a:lnTo>
                  <a:lnTo>
                    <a:pt x="1182" y="1694"/>
                  </a:lnTo>
                  <a:lnTo>
                    <a:pt x="1189" y="1695"/>
                  </a:lnTo>
                  <a:lnTo>
                    <a:pt x="1189" y="1695"/>
                  </a:lnTo>
                  <a:lnTo>
                    <a:pt x="1198" y="1697"/>
                  </a:lnTo>
                  <a:lnTo>
                    <a:pt x="1205" y="1701"/>
                  </a:lnTo>
                  <a:lnTo>
                    <a:pt x="1213" y="1704"/>
                  </a:lnTo>
                  <a:lnTo>
                    <a:pt x="1220" y="1712"/>
                  </a:lnTo>
                  <a:lnTo>
                    <a:pt x="1220" y="1712"/>
                  </a:lnTo>
                  <a:lnTo>
                    <a:pt x="1224" y="1715"/>
                  </a:lnTo>
                  <a:lnTo>
                    <a:pt x="1225" y="1721"/>
                  </a:lnTo>
                  <a:lnTo>
                    <a:pt x="1229" y="1733"/>
                  </a:lnTo>
                  <a:lnTo>
                    <a:pt x="1233" y="1744"/>
                  </a:lnTo>
                  <a:lnTo>
                    <a:pt x="1234" y="1750"/>
                  </a:lnTo>
                  <a:lnTo>
                    <a:pt x="1238" y="1755"/>
                  </a:lnTo>
                  <a:lnTo>
                    <a:pt x="1238" y="1755"/>
                  </a:lnTo>
                  <a:lnTo>
                    <a:pt x="1243" y="1759"/>
                  </a:lnTo>
                  <a:lnTo>
                    <a:pt x="1249" y="1762"/>
                  </a:lnTo>
                  <a:lnTo>
                    <a:pt x="1258" y="1766"/>
                  </a:lnTo>
                  <a:lnTo>
                    <a:pt x="1258" y="1766"/>
                  </a:lnTo>
                  <a:lnTo>
                    <a:pt x="1263" y="1771"/>
                  </a:lnTo>
                  <a:lnTo>
                    <a:pt x="1269" y="1777"/>
                  </a:lnTo>
                  <a:lnTo>
                    <a:pt x="1272" y="1782"/>
                  </a:lnTo>
                  <a:lnTo>
                    <a:pt x="1278" y="1788"/>
                  </a:lnTo>
                  <a:lnTo>
                    <a:pt x="1278" y="1788"/>
                  </a:lnTo>
                  <a:lnTo>
                    <a:pt x="1287" y="1790"/>
                  </a:lnTo>
                  <a:lnTo>
                    <a:pt x="1296" y="1791"/>
                  </a:lnTo>
                  <a:lnTo>
                    <a:pt x="1316" y="1788"/>
                  </a:lnTo>
                  <a:lnTo>
                    <a:pt x="1316" y="1788"/>
                  </a:lnTo>
                  <a:lnTo>
                    <a:pt x="1330" y="1784"/>
                  </a:lnTo>
                  <a:lnTo>
                    <a:pt x="1338" y="1784"/>
                  </a:lnTo>
                  <a:lnTo>
                    <a:pt x="1345" y="1784"/>
                  </a:lnTo>
                  <a:lnTo>
                    <a:pt x="1345" y="1784"/>
                  </a:lnTo>
                  <a:lnTo>
                    <a:pt x="1348" y="1770"/>
                  </a:lnTo>
                  <a:lnTo>
                    <a:pt x="1348" y="1770"/>
                  </a:lnTo>
                  <a:lnTo>
                    <a:pt x="1341" y="1770"/>
                  </a:lnTo>
                  <a:lnTo>
                    <a:pt x="1334" y="1771"/>
                  </a:lnTo>
                  <a:lnTo>
                    <a:pt x="1325" y="1773"/>
                  </a:lnTo>
                  <a:lnTo>
                    <a:pt x="1318" y="1775"/>
                  </a:lnTo>
                  <a:lnTo>
                    <a:pt x="1318" y="1775"/>
                  </a:lnTo>
                  <a:close/>
                </a:path>
              </a:pathLst>
            </a:custGeom>
            <a:solidFill>
              <a:schemeClr val="accent1"/>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18" name="Freeform 10"/>
            <p:cNvSpPr/>
            <p:nvPr/>
          </p:nvSpPr>
          <p:spPr bwMode="auto">
            <a:xfrm>
              <a:off x="2343150" y="4178300"/>
              <a:ext cx="1117600" cy="2103438"/>
            </a:xfrm>
            <a:custGeom>
              <a:avLst/>
              <a:gdLst>
                <a:gd name="T0" fmla="*/ 644 w 704"/>
                <a:gd name="T1" fmla="*/ 283 h 1325"/>
                <a:gd name="T2" fmla="*/ 561 w 704"/>
                <a:gd name="T3" fmla="*/ 256 h 1325"/>
                <a:gd name="T4" fmla="*/ 512 w 704"/>
                <a:gd name="T5" fmla="*/ 227 h 1325"/>
                <a:gd name="T6" fmla="*/ 449 w 704"/>
                <a:gd name="T7" fmla="*/ 152 h 1325"/>
                <a:gd name="T8" fmla="*/ 394 w 704"/>
                <a:gd name="T9" fmla="*/ 95 h 1325"/>
                <a:gd name="T10" fmla="*/ 291 w 704"/>
                <a:gd name="T11" fmla="*/ 24 h 1325"/>
                <a:gd name="T12" fmla="*/ 211 w 704"/>
                <a:gd name="T13" fmla="*/ 4 h 1325"/>
                <a:gd name="T14" fmla="*/ 143 w 704"/>
                <a:gd name="T15" fmla="*/ 11 h 1325"/>
                <a:gd name="T16" fmla="*/ 146 w 704"/>
                <a:gd name="T17" fmla="*/ 42 h 1325"/>
                <a:gd name="T18" fmla="*/ 119 w 704"/>
                <a:gd name="T19" fmla="*/ 4 h 1325"/>
                <a:gd name="T20" fmla="*/ 79 w 704"/>
                <a:gd name="T21" fmla="*/ 38 h 1325"/>
                <a:gd name="T22" fmla="*/ 32 w 704"/>
                <a:gd name="T23" fmla="*/ 28 h 1325"/>
                <a:gd name="T24" fmla="*/ 40 w 704"/>
                <a:gd name="T25" fmla="*/ 51 h 1325"/>
                <a:gd name="T26" fmla="*/ 56 w 704"/>
                <a:gd name="T27" fmla="*/ 96 h 1325"/>
                <a:gd name="T28" fmla="*/ 50 w 704"/>
                <a:gd name="T29" fmla="*/ 178 h 1325"/>
                <a:gd name="T30" fmla="*/ 0 w 704"/>
                <a:gd name="T31" fmla="*/ 299 h 1325"/>
                <a:gd name="T32" fmla="*/ 49 w 704"/>
                <a:gd name="T33" fmla="*/ 382 h 1325"/>
                <a:gd name="T34" fmla="*/ 74 w 704"/>
                <a:gd name="T35" fmla="*/ 473 h 1325"/>
                <a:gd name="T36" fmla="*/ 119 w 704"/>
                <a:gd name="T37" fmla="*/ 518 h 1325"/>
                <a:gd name="T38" fmla="*/ 164 w 704"/>
                <a:gd name="T39" fmla="*/ 580 h 1325"/>
                <a:gd name="T40" fmla="*/ 159 w 704"/>
                <a:gd name="T41" fmla="*/ 652 h 1325"/>
                <a:gd name="T42" fmla="*/ 154 w 704"/>
                <a:gd name="T43" fmla="*/ 715 h 1325"/>
                <a:gd name="T44" fmla="*/ 144 w 704"/>
                <a:gd name="T45" fmla="*/ 779 h 1325"/>
                <a:gd name="T46" fmla="*/ 146 w 704"/>
                <a:gd name="T47" fmla="*/ 817 h 1325"/>
                <a:gd name="T48" fmla="*/ 130 w 704"/>
                <a:gd name="T49" fmla="*/ 885 h 1325"/>
                <a:gd name="T50" fmla="*/ 123 w 704"/>
                <a:gd name="T51" fmla="*/ 954 h 1325"/>
                <a:gd name="T52" fmla="*/ 121 w 704"/>
                <a:gd name="T53" fmla="*/ 1025 h 1325"/>
                <a:gd name="T54" fmla="*/ 126 w 704"/>
                <a:gd name="T55" fmla="*/ 1073 h 1325"/>
                <a:gd name="T56" fmla="*/ 117 w 704"/>
                <a:gd name="T57" fmla="*/ 1124 h 1325"/>
                <a:gd name="T58" fmla="*/ 110 w 704"/>
                <a:gd name="T59" fmla="*/ 1238 h 1325"/>
                <a:gd name="T60" fmla="*/ 186 w 704"/>
                <a:gd name="T61" fmla="*/ 1325 h 1325"/>
                <a:gd name="T62" fmla="*/ 179 w 704"/>
                <a:gd name="T63" fmla="*/ 1282 h 1325"/>
                <a:gd name="T64" fmla="*/ 188 w 704"/>
                <a:gd name="T65" fmla="*/ 1225 h 1325"/>
                <a:gd name="T66" fmla="*/ 202 w 704"/>
                <a:gd name="T67" fmla="*/ 1211 h 1325"/>
                <a:gd name="T68" fmla="*/ 221 w 704"/>
                <a:gd name="T69" fmla="*/ 1173 h 1325"/>
                <a:gd name="T70" fmla="*/ 211 w 704"/>
                <a:gd name="T71" fmla="*/ 1128 h 1325"/>
                <a:gd name="T72" fmla="*/ 239 w 704"/>
                <a:gd name="T73" fmla="*/ 1090 h 1325"/>
                <a:gd name="T74" fmla="*/ 244 w 704"/>
                <a:gd name="T75" fmla="*/ 1054 h 1325"/>
                <a:gd name="T76" fmla="*/ 255 w 704"/>
                <a:gd name="T77" fmla="*/ 1043 h 1325"/>
                <a:gd name="T78" fmla="*/ 257 w 704"/>
                <a:gd name="T79" fmla="*/ 1016 h 1325"/>
                <a:gd name="T80" fmla="*/ 284 w 704"/>
                <a:gd name="T81" fmla="*/ 981 h 1325"/>
                <a:gd name="T82" fmla="*/ 313 w 704"/>
                <a:gd name="T83" fmla="*/ 963 h 1325"/>
                <a:gd name="T84" fmla="*/ 360 w 704"/>
                <a:gd name="T85" fmla="*/ 940 h 1325"/>
                <a:gd name="T86" fmla="*/ 353 w 704"/>
                <a:gd name="T87" fmla="*/ 907 h 1325"/>
                <a:gd name="T88" fmla="*/ 338 w 704"/>
                <a:gd name="T89" fmla="*/ 880 h 1325"/>
                <a:gd name="T90" fmla="*/ 347 w 704"/>
                <a:gd name="T91" fmla="*/ 860 h 1325"/>
                <a:gd name="T92" fmla="*/ 382 w 704"/>
                <a:gd name="T93" fmla="*/ 883 h 1325"/>
                <a:gd name="T94" fmla="*/ 429 w 704"/>
                <a:gd name="T95" fmla="*/ 842 h 1325"/>
                <a:gd name="T96" fmla="*/ 438 w 704"/>
                <a:gd name="T97" fmla="*/ 818 h 1325"/>
                <a:gd name="T98" fmla="*/ 468 w 704"/>
                <a:gd name="T99" fmla="*/ 786 h 1325"/>
                <a:gd name="T100" fmla="*/ 485 w 704"/>
                <a:gd name="T101" fmla="*/ 706 h 1325"/>
                <a:gd name="T102" fmla="*/ 559 w 704"/>
                <a:gd name="T103" fmla="*/ 648 h 1325"/>
                <a:gd name="T104" fmla="*/ 604 w 704"/>
                <a:gd name="T105" fmla="*/ 603 h 1325"/>
                <a:gd name="T106" fmla="*/ 626 w 704"/>
                <a:gd name="T107" fmla="*/ 551 h 1325"/>
                <a:gd name="T108" fmla="*/ 628 w 704"/>
                <a:gd name="T109" fmla="*/ 480 h 1325"/>
                <a:gd name="T110" fmla="*/ 653 w 704"/>
                <a:gd name="T111" fmla="*/ 446 h 1325"/>
                <a:gd name="T112" fmla="*/ 680 w 704"/>
                <a:gd name="T113" fmla="*/ 400 h 1325"/>
                <a:gd name="T114" fmla="*/ 702 w 704"/>
                <a:gd name="T115" fmla="*/ 342 h 1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04" h="1325">
                  <a:moveTo>
                    <a:pt x="702" y="342"/>
                  </a:moveTo>
                  <a:lnTo>
                    <a:pt x="702" y="342"/>
                  </a:lnTo>
                  <a:lnTo>
                    <a:pt x="695" y="324"/>
                  </a:lnTo>
                  <a:lnTo>
                    <a:pt x="695" y="324"/>
                  </a:lnTo>
                  <a:lnTo>
                    <a:pt x="687" y="317"/>
                  </a:lnTo>
                  <a:lnTo>
                    <a:pt x="680" y="310"/>
                  </a:lnTo>
                  <a:lnTo>
                    <a:pt x="680" y="310"/>
                  </a:lnTo>
                  <a:lnTo>
                    <a:pt x="662" y="295"/>
                  </a:lnTo>
                  <a:lnTo>
                    <a:pt x="655" y="290"/>
                  </a:lnTo>
                  <a:lnTo>
                    <a:pt x="644" y="283"/>
                  </a:lnTo>
                  <a:lnTo>
                    <a:pt x="644" y="283"/>
                  </a:lnTo>
                  <a:lnTo>
                    <a:pt x="628" y="276"/>
                  </a:lnTo>
                  <a:lnTo>
                    <a:pt x="610" y="270"/>
                  </a:lnTo>
                  <a:lnTo>
                    <a:pt x="610" y="270"/>
                  </a:lnTo>
                  <a:lnTo>
                    <a:pt x="599" y="268"/>
                  </a:lnTo>
                  <a:lnTo>
                    <a:pt x="586" y="266"/>
                  </a:lnTo>
                  <a:lnTo>
                    <a:pt x="586" y="266"/>
                  </a:lnTo>
                  <a:lnTo>
                    <a:pt x="577" y="265"/>
                  </a:lnTo>
                  <a:lnTo>
                    <a:pt x="568" y="261"/>
                  </a:lnTo>
                  <a:lnTo>
                    <a:pt x="561" y="256"/>
                  </a:lnTo>
                  <a:lnTo>
                    <a:pt x="554" y="248"/>
                  </a:lnTo>
                  <a:lnTo>
                    <a:pt x="554" y="248"/>
                  </a:lnTo>
                  <a:lnTo>
                    <a:pt x="548" y="241"/>
                  </a:lnTo>
                  <a:lnTo>
                    <a:pt x="539" y="236"/>
                  </a:lnTo>
                  <a:lnTo>
                    <a:pt x="539" y="236"/>
                  </a:lnTo>
                  <a:lnTo>
                    <a:pt x="530" y="230"/>
                  </a:lnTo>
                  <a:lnTo>
                    <a:pt x="525" y="227"/>
                  </a:lnTo>
                  <a:lnTo>
                    <a:pt x="519" y="227"/>
                  </a:lnTo>
                  <a:lnTo>
                    <a:pt x="519" y="227"/>
                  </a:lnTo>
                  <a:lnTo>
                    <a:pt x="512" y="227"/>
                  </a:lnTo>
                  <a:lnTo>
                    <a:pt x="503" y="225"/>
                  </a:lnTo>
                  <a:lnTo>
                    <a:pt x="503" y="225"/>
                  </a:lnTo>
                  <a:lnTo>
                    <a:pt x="492" y="219"/>
                  </a:lnTo>
                  <a:lnTo>
                    <a:pt x="481" y="210"/>
                  </a:lnTo>
                  <a:lnTo>
                    <a:pt x="481" y="210"/>
                  </a:lnTo>
                  <a:lnTo>
                    <a:pt x="468" y="198"/>
                  </a:lnTo>
                  <a:lnTo>
                    <a:pt x="463" y="190"/>
                  </a:lnTo>
                  <a:lnTo>
                    <a:pt x="458" y="181"/>
                  </a:lnTo>
                  <a:lnTo>
                    <a:pt x="458" y="181"/>
                  </a:lnTo>
                  <a:lnTo>
                    <a:pt x="449" y="152"/>
                  </a:lnTo>
                  <a:lnTo>
                    <a:pt x="449" y="152"/>
                  </a:lnTo>
                  <a:lnTo>
                    <a:pt x="443" y="140"/>
                  </a:lnTo>
                  <a:lnTo>
                    <a:pt x="438" y="127"/>
                  </a:lnTo>
                  <a:lnTo>
                    <a:pt x="434" y="120"/>
                  </a:lnTo>
                  <a:lnTo>
                    <a:pt x="430" y="114"/>
                  </a:lnTo>
                  <a:lnTo>
                    <a:pt x="425" y="111"/>
                  </a:lnTo>
                  <a:lnTo>
                    <a:pt x="420" y="107"/>
                  </a:lnTo>
                  <a:lnTo>
                    <a:pt x="420" y="107"/>
                  </a:lnTo>
                  <a:lnTo>
                    <a:pt x="407" y="102"/>
                  </a:lnTo>
                  <a:lnTo>
                    <a:pt x="394" y="95"/>
                  </a:lnTo>
                  <a:lnTo>
                    <a:pt x="394" y="95"/>
                  </a:lnTo>
                  <a:lnTo>
                    <a:pt x="378" y="89"/>
                  </a:lnTo>
                  <a:lnTo>
                    <a:pt x="362" y="84"/>
                  </a:lnTo>
                  <a:lnTo>
                    <a:pt x="362" y="84"/>
                  </a:lnTo>
                  <a:lnTo>
                    <a:pt x="345" y="75"/>
                  </a:lnTo>
                  <a:lnTo>
                    <a:pt x="327" y="64"/>
                  </a:lnTo>
                  <a:lnTo>
                    <a:pt x="313" y="49"/>
                  </a:lnTo>
                  <a:lnTo>
                    <a:pt x="300" y="35"/>
                  </a:lnTo>
                  <a:lnTo>
                    <a:pt x="300" y="35"/>
                  </a:lnTo>
                  <a:lnTo>
                    <a:pt x="291" y="24"/>
                  </a:lnTo>
                  <a:lnTo>
                    <a:pt x="286" y="19"/>
                  </a:lnTo>
                  <a:lnTo>
                    <a:pt x="280" y="15"/>
                  </a:lnTo>
                  <a:lnTo>
                    <a:pt x="280" y="15"/>
                  </a:lnTo>
                  <a:lnTo>
                    <a:pt x="266" y="10"/>
                  </a:lnTo>
                  <a:lnTo>
                    <a:pt x="251" y="6"/>
                  </a:lnTo>
                  <a:lnTo>
                    <a:pt x="251" y="6"/>
                  </a:lnTo>
                  <a:lnTo>
                    <a:pt x="240" y="4"/>
                  </a:lnTo>
                  <a:lnTo>
                    <a:pt x="231" y="4"/>
                  </a:lnTo>
                  <a:lnTo>
                    <a:pt x="211" y="4"/>
                  </a:lnTo>
                  <a:lnTo>
                    <a:pt x="211" y="4"/>
                  </a:lnTo>
                  <a:lnTo>
                    <a:pt x="193" y="4"/>
                  </a:lnTo>
                  <a:lnTo>
                    <a:pt x="173" y="2"/>
                  </a:lnTo>
                  <a:lnTo>
                    <a:pt x="173" y="2"/>
                  </a:lnTo>
                  <a:lnTo>
                    <a:pt x="163" y="0"/>
                  </a:lnTo>
                  <a:lnTo>
                    <a:pt x="152" y="2"/>
                  </a:lnTo>
                  <a:lnTo>
                    <a:pt x="152" y="2"/>
                  </a:lnTo>
                  <a:lnTo>
                    <a:pt x="146" y="4"/>
                  </a:lnTo>
                  <a:lnTo>
                    <a:pt x="143" y="8"/>
                  </a:lnTo>
                  <a:lnTo>
                    <a:pt x="143" y="8"/>
                  </a:lnTo>
                  <a:lnTo>
                    <a:pt x="143" y="11"/>
                  </a:lnTo>
                  <a:lnTo>
                    <a:pt x="144" y="15"/>
                  </a:lnTo>
                  <a:lnTo>
                    <a:pt x="144" y="15"/>
                  </a:lnTo>
                  <a:lnTo>
                    <a:pt x="144" y="22"/>
                  </a:lnTo>
                  <a:lnTo>
                    <a:pt x="144" y="22"/>
                  </a:lnTo>
                  <a:lnTo>
                    <a:pt x="150" y="33"/>
                  </a:lnTo>
                  <a:lnTo>
                    <a:pt x="150" y="33"/>
                  </a:lnTo>
                  <a:lnTo>
                    <a:pt x="150" y="38"/>
                  </a:lnTo>
                  <a:lnTo>
                    <a:pt x="148" y="40"/>
                  </a:lnTo>
                  <a:lnTo>
                    <a:pt x="146" y="42"/>
                  </a:lnTo>
                  <a:lnTo>
                    <a:pt x="146" y="42"/>
                  </a:lnTo>
                  <a:lnTo>
                    <a:pt x="139" y="42"/>
                  </a:lnTo>
                  <a:lnTo>
                    <a:pt x="135" y="38"/>
                  </a:lnTo>
                  <a:lnTo>
                    <a:pt x="132" y="35"/>
                  </a:lnTo>
                  <a:lnTo>
                    <a:pt x="128" y="29"/>
                  </a:lnTo>
                  <a:lnTo>
                    <a:pt x="128" y="29"/>
                  </a:lnTo>
                  <a:lnTo>
                    <a:pt x="126" y="19"/>
                  </a:lnTo>
                  <a:lnTo>
                    <a:pt x="125" y="13"/>
                  </a:lnTo>
                  <a:lnTo>
                    <a:pt x="123" y="8"/>
                  </a:lnTo>
                  <a:lnTo>
                    <a:pt x="123" y="8"/>
                  </a:lnTo>
                  <a:lnTo>
                    <a:pt x="119" y="4"/>
                  </a:lnTo>
                  <a:lnTo>
                    <a:pt x="116" y="2"/>
                  </a:lnTo>
                  <a:lnTo>
                    <a:pt x="110" y="2"/>
                  </a:lnTo>
                  <a:lnTo>
                    <a:pt x="105" y="6"/>
                  </a:lnTo>
                  <a:lnTo>
                    <a:pt x="105" y="6"/>
                  </a:lnTo>
                  <a:lnTo>
                    <a:pt x="94" y="13"/>
                  </a:lnTo>
                  <a:lnTo>
                    <a:pt x="90" y="17"/>
                  </a:lnTo>
                  <a:lnTo>
                    <a:pt x="87" y="22"/>
                  </a:lnTo>
                  <a:lnTo>
                    <a:pt x="87" y="22"/>
                  </a:lnTo>
                  <a:lnTo>
                    <a:pt x="83" y="33"/>
                  </a:lnTo>
                  <a:lnTo>
                    <a:pt x="79" y="38"/>
                  </a:lnTo>
                  <a:lnTo>
                    <a:pt x="78" y="44"/>
                  </a:lnTo>
                  <a:lnTo>
                    <a:pt x="78" y="44"/>
                  </a:lnTo>
                  <a:lnTo>
                    <a:pt x="72" y="46"/>
                  </a:lnTo>
                  <a:lnTo>
                    <a:pt x="65" y="48"/>
                  </a:lnTo>
                  <a:lnTo>
                    <a:pt x="59" y="46"/>
                  </a:lnTo>
                  <a:lnTo>
                    <a:pt x="54" y="44"/>
                  </a:lnTo>
                  <a:lnTo>
                    <a:pt x="54" y="44"/>
                  </a:lnTo>
                  <a:lnTo>
                    <a:pt x="43" y="35"/>
                  </a:lnTo>
                  <a:lnTo>
                    <a:pt x="40" y="31"/>
                  </a:lnTo>
                  <a:lnTo>
                    <a:pt x="32" y="28"/>
                  </a:lnTo>
                  <a:lnTo>
                    <a:pt x="32" y="28"/>
                  </a:lnTo>
                  <a:lnTo>
                    <a:pt x="30" y="28"/>
                  </a:lnTo>
                  <a:lnTo>
                    <a:pt x="30" y="28"/>
                  </a:lnTo>
                  <a:lnTo>
                    <a:pt x="27" y="42"/>
                  </a:lnTo>
                  <a:lnTo>
                    <a:pt x="27" y="42"/>
                  </a:lnTo>
                  <a:lnTo>
                    <a:pt x="29" y="44"/>
                  </a:lnTo>
                  <a:lnTo>
                    <a:pt x="29" y="44"/>
                  </a:lnTo>
                  <a:lnTo>
                    <a:pt x="32" y="44"/>
                  </a:lnTo>
                  <a:lnTo>
                    <a:pt x="38" y="48"/>
                  </a:lnTo>
                  <a:lnTo>
                    <a:pt x="40" y="51"/>
                  </a:lnTo>
                  <a:lnTo>
                    <a:pt x="41" y="55"/>
                  </a:lnTo>
                  <a:lnTo>
                    <a:pt x="41" y="55"/>
                  </a:lnTo>
                  <a:lnTo>
                    <a:pt x="43" y="66"/>
                  </a:lnTo>
                  <a:lnTo>
                    <a:pt x="43" y="69"/>
                  </a:lnTo>
                  <a:lnTo>
                    <a:pt x="47" y="73"/>
                  </a:lnTo>
                  <a:lnTo>
                    <a:pt x="47" y="73"/>
                  </a:lnTo>
                  <a:lnTo>
                    <a:pt x="52" y="78"/>
                  </a:lnTo>
                  <a:lnTo>
                    <a:pt x="56" y="84"/>
                  </a:lnTo>
                  <a:lnTo>
                    <a:pt x="56" y="91"/>
                  </a:lnTo>
                  <a:lnTo>
                    <a:pt x="56" y="96"/>
                  </a:lnTo>
                  <a:lnTo>
                    <a:pt x="54" y="111"/>
                  </a:lnTo>
                  <a:lnTo>
                    <a:pt x="50" y="124"/>
                  </a:lnTo>
                  <a:lnTo>
                    <a:pt x="50" y="124"/>
                  </a:lnTo>
                  <a:lnTo>
                    <a:pt x="49" y="134"/>
                  </a:lnTo>
                  <a:lnTo>
                    <a:pt x="47" y="145"/>
                  </a:lnTo>
                  <a:lnTo>
                    <a:pt x="47" y="145"/>
                  </a:lnTo>
                  <a:lnTo>
                    <a:pt x="50" y="167"/>
                  </a:lnTo>
                  <a:lnTo>
                    <a:pt x="50" y="167"/>
                  </a:lnTo>
                  <a:lnTo>
                    <a:pt x="50" y="172"/>
                  </a:lnTo>
                  <a:lnTo>
                    <a:pt x="50" y="178"/>
                  </a:lnTo>
                  <a:lnTo>
                    <a:pt x="45" y="190"/>
                  </a:lnTo>
                  <a:lnTo>
                    <a:pt x="45" y="190"/>
                  </a:lnTo>
                  <a:lnTo>
                    <a:pt x="36" y="205"/>
                  </a:lnTo>
                  <a:lnTo>
                    <a:pt x="27" y="218"/>
                  </a:lnTo>
                  <a:lnTo>
                    <a:pt x="9" y="245"/>
                  </a:lnTo>
                  <a:lnTo>
                    <a:pt x="9" y="245"/>
                  </a:lnTo>
                  <a:lnTo>
                    <a:pt x="3" y="257"/>
                  </a:lnTo>
                  <a:lnTo>
                    <a:pt x="0" y="272"/>
                  </a:lnTo>
                  <a:lnTo>
                    <a:pt x="0" y="286"/>
                  </a:lnTo>
                  <a:lnTo>
                    <a:pt x="0" y="299"/>
                  </a:lnTo>
                  <a:lnTo>
                    <a:pt x="0" y="299"/>
                  </a:lnTo>
                  <a:lnTo>
                    <a:pt x="2" y="308"/>
                  </a:lnTo>
                  <a:lnTo>
                    <a:pt x="3" y="317"/>
                  </a:lnTo>
                  <a:lnTo>
                    <a:pt x="11" y="332"/>
                  </a:lnTo>
                  <a:lnTo>
                    <a:pt x="21" y="346"/>
                  </a:lnTo>
                  <a:lnTo>
                    <a:pt x="32" y="359"/>
                  </a:lnTo>
                  <a:lnTo>
                    <a:pt x="32" y="359"/>
                  </a:lnTo>
                  <a:lnTo>
                    <a:pt x="38" y="364"/>
                  </a:lnTo>
                  <a:lnTo>
                    <a:pt x="43" y="370"/>
                  </a:lnTo>
                  <a:lnTo>
                    <a:pt x="49" y="382"/>
                  </a:lnTo>
                  <a:lnTo>
                    <a:pt x="54" y="411"/>
                  </a:lnTo>
                  <a:lnTo>
                    <a:pt x="54" y="411"/>
                  </a:lnTo>
                  <a:lnTo>
                    <a:pt x="59" y="424"/>
                  </a:lnTo>
                  <a:lnTo>
                    <a:pt x="65" y="437"/>
                  </a:lnTo>
                  <a:lnTo>
                    <a:pt x="65" y="437"/>
                  </a:lnTo>
                  <a:lnTo>
                    <a:pt x="72" y="446"/>
                  </a:lnTo>
                  <a:lnTo>
                    <a:pt x="74" y="451"/>
                  </a:lnTo>
                  <a:lnTo>
                    <a:pt x="74" y="458"/>
                  </a:lnTo>
                  <a:lnTo>
                    <a:pt x="74" y="458"/>
                  </a:lnTo>
                  <a:lnTo>
                    <a:pt x="74" y="473"/>
                  </a:lnTo>
                  <a:lnTo>
                    <a:pt x="74" y="473"/>
                  </a:lnTo>
                  <a:lnTo>
                    <a:pt x="76" y="480"/>
                  </a:lnTo>
                  <a:lnTo>
                    <a:pt x="78" y="489"/>
                  </a:lnTo>
                  <a:lnTo>
                    <a:pt x="81" y="498"/>
                  </a:lnTo>
                  <a:lnTo>
                    <a:pt x="87" y="505"/>
                  </a:lnTo>
                  <a:lnTo>
                    <a:pt x="87" y="505"/>
                  </a:lnTo>
                  <a:lnTo>
                    <a:pt x="96" y="509"/>
                  </a:lnTo>
                  <a:lnTo>
                    <a:pt x="105" y="513"/>
                  </a:lnTo>
                  <a:lnTo>
                    <a:pt x="105" y="513"/>
                  </a:lnTo>
                  <a:lnTo>
                    <a:pt x="119" y="518"/>
                  </a:lnTo>
                  <a:lnTo>
                    <a:pt x="126" y="522"/>
                  </a:lnTo>
                  <a:lnTo>
                    <a:pt x="132" y="527"/>
                  </a:lnTo>
                  <a:lnTo>
                    <a:pt x="132" y="527"/>
                  </a:lnTo>
                  <a:lnTo>
                    <a:pt x="144" y="536"/>
                  </a:lnTo>
                  <a:lnTo>
                    <a:pt x="154" y="547"/>
                  </a:lnTo>
                  <a:lnTo>
                    <a:pt x="154" y="547"/>
                  </a:lnTo>
                  <a:lnTo>
                    <a:pt x="159" y="554"/>
                  </a:lnTo>
                  <a:lnTo>
                    <a:pt x="163" y="563"/>
                  </a:lnTo>
                  <a:lnTo>
                    <a:pt x="163" y="563"/>
                  </a:lnTo>
                  <a:lnTo>
                    <a:pt x="164" y="580"/>
                  </a:lnTo>
                  <a:lnTo>
                    <a:pt x="164" y="594"/>
                  </a:lnTo>
                  <a:lnTo>
                    <a:pt x="164" y="594"/>
                  </a:lnTo>
                  <a:lnTo>
                    <a:pt x="164" y="610"/>
                  </a:lnTo>
                  <a:lnTo>
                    <a:pt x="164" y="610"/>
                  </a:lnTo>
                  <a:lnTo>
                    <a:pt x="164" y="616"/>
                  </a:lnTo>
                  <a:lnTo>
                    <a:pt x="164" y="623"/>
                  </a:lnTo>
                  <a:lnTo>
                    <a:pt x="164" y="623"/>
                  </a:lnTo>
                  <a:lnTo>
                    <a:pt x="163" y="637"/>
                  </a:lnTo>
                  <a:lnTo>
                    <a:pt x="163" y="637"/>
                  </a:lnTo>
                  <a:lnTo>
                    <a:pt x="159" y="652"/>
                  </a:lnTo>
                  <a:lnTo>
                    <a:pt x="157" y="661"/>
                  </a:lnTo>
                  <a:lnTo>
                    <a:pt x="157" y="668"/>
                  </a:lnTo>
                  <a:lnTo>
                    <a:pt x="157" y="668"/>
                  </a:lnTo>
                  <a:lnTo>
                    <a:pt x="157" y="681"/>
                  </a:lnTo>
                  <a:lnTo>
                    <a:pt x="159" y="688"/>
                  </a:lnTo>
                  <a:lnTo>
                    <a:pt x="157" y="694"/>
                  </a:lnTo>
                  <a:lnTo>
                    <a:pt x="157" y="694"/>
                  </a:lnTo>
                  <a:lnTo>
                    <a:pt x="154" y="704"/>
                  </a:lnTo>
                  <a:lnTo>
                    <a:pt x="154" y="715"/>
                  </a:lnTo>
                  <a:lnTo>
                    <a:pt x="154" y="715"/>
                  </a:lnTo>
                  <a:lnTo>
                    <a:pt x="155" y="722"/>
                  </a:lnTo>
                  <a:lnTo>
                    <a:pt x="155" y="732"/>
                  </a:lnTo>
                  <a:lnTo>
                    <a:pt x="155" y="732"/>
                  </a:lnTo>
                  <a:lnTo>
                    <a:pt x="154" y="739"/>
                  </a:lnTo>
                  <a:lnTo>
                    <a:pt x="152" y="748"/>
                  </a:lnTo>
                  <a:lnTo>
                    <a:pt x="152" y="748"/>
                  </a:lnTo>
                  <a:lnTo>
                    <a:pt x="148" y="762"/>
                  </a:lnTo>
                  <a:lnTo>
                    <a:pt x="148" y="762"/>
                  </a:lnTo>
                  <a:lnTo>
                    <a:pt x="146" y="770"/>
                  </a:lnTo>
                  <a:lnTo>
                    <a:pt x="144" y="779"/>
                  </a:lnTo>
                  <a:lnTo>
                    <a:pt x="144" y="779"/>
                  </a:lnTo>
                  <a:lnTo>
                    <a:pt x="146" y="786"/>
                  </a:lnTo>
                  <a:lnTo>
                    <a:pt x="148" y="791"/>
                  </a:lnTo>
                  <a:lnTo>
                    <a:pt x="148" y="791"/>
                  </a:lnTo>
                  <a:lnTo>
                    <a:pt x="144" y="800"/>
                  </a:lnTo>
                  <a:lnTo>
                    <a:pt x="144" y="804"/>
                  </a:lnTo>
                  <a:lnTo>
                    <a:pt x="144" y="809"/>
                  </a:lnTo>
                  <a:lnTo>
                    <a:pt x="144" y="809"/>
                  </a:lnTo>
                  <a:lnTo>
                    <a:pt x="144" y="813"/>
                  </a:lnTo>
                  <a:lnTo>
                    <a:pt x="146" y="817"/>
                  </a:lnTo>
                  <a:lnTo>
                    <a:pt x="150" y="824"/>
                  </a:lnTo>
                  <a:lnTo>
                    <a:pt x="150" y="824"/>
                  </a:lnTo>
                  <a:lnTo>
                    <a:pt x="152" y="831"/>
                  </a:lnTo>
                  <a:lnTo>
                    <a:pt x="152" y="836"/>
                  </a:lnTo>
                  <a:lnTo>
                    <a:pt x="150" y="842"/>
                  </a:lnTo>
                  <a:lnTo>
                    <a:pt x="148" y="847"/>
                  </a:lnTo>
                  <a:lnTo>
                    <a:pt x="141" y="858"/>
                  </a:lnTo>
                  <a:lnTo>
                    <a:pt x="137" y="869"/>
                  </a:lnTo>
                  <a:lnTo>
                    <a:pt x="137" y="869"/>
                  </a:lnTo>
                  <a:lnTo>
                    <a:pt x="130" y="885"/>
                  </a:lnTo>
                  <a:lnTo>
                    <a:pt x="128" y="894"/>
                  </a:lnTo>
                  <a:lnTo>
                    <a:pt x="126" y="903"/>
                  </a:lnTo>
                  <a:lnTo>
                    <a:pt x="126" y="903"/>
                  </a:lnTo>
                  <a:lnTo>
                    <a:pt x="125" y="920"/>
                  </a:lnTo>
                  <a:lnTo>
                    <a:pt x="119" y="934"/>
                  </a:lnTo>
                  <a:lnTo>
                    <a:pt x="119" y="934"/>
                  </a:lnTo>
                  <a:lnTo>
                    <a:pt x="119" y="940"/>
                  </a:lnTo>
                  <a:lnTo>
                    <a:pt x="119" y="945"/>
                  </a:lnTo>
                  <a:lnTo>
                    <a:pt x="123" y="954"/>
                  </a:lnTo>
                  <a:lnTo>
                    <a:pt x="123" y="954"/>
                  </a:lnTo>
                  <a:lnTo>
                    <a:pt x="126" y="965"/>
                  </a:lnTo>
                  <a:lnTo>
                    <a:pt x="128" y="978"/>
                  </a:lnTo>
                  <a:lnTo>
                    <a:pt x="128" y="978"/>
                  </a:lnTo>
                  <a:lnTo>
                    <a:pt x="126" y="987"/>
                  </a:lnTo>
                  <a:lnTo>
                    <a:pt x="125" y="994"/>
                  </a:lnTo>
                  <a:lnTo>
                    <a:pt x="121" y="1003"/>
                  </a:lnTo>
                  <a:lnTo>
                    <a:pt x="121" y="1012"/>
                  </a:lnTo>
                  <a:lnTo>
                    <a:pt x="121" y="1012"/>
                  </a:lnTo>
                  <a:lnTo>
                    <a:pt x="121" y="1019"/>
                  </a:lnTo>
                  <a:lnTo>
                    <a:pt x="121" y="1025"/>
                  </a:lnTo>
                  <a:lnTo>
                    <a:pt x="121" y="1025"/>
                  </a:lnTo>
                  <a:lnTo>
                    <a:pt x="125" y="1030"/>
                  </a:lnTo>
                  <a:lnTo>
                    <a:pt x="128" y="1034"/>
                  </a:lnTo>
                  <a:lnTo>
                    <a:pt x="128" y="1034"/>
                  </a:lnTo>
                  <a:lnTo>
                    <a:pt x="130" y="1037"/>
                  </a:lnTo>
                  <a:lnTo>
                    <a:pt x="128" y="1045"/>
                  </a:lnTo>
                  <a:lnTo>
                    <a:pt x="128" y="1045"/>
                  </a:lnTo>
                  <a:lnTo>
                    <a:pt x="126" y="1064"/>
                  </a:lnTo>
                  <a:lnTo>
                    <a:pt x="126" y="1064"/>
                  </a:lnTo>
                  <a:lnTo>
                    <a:pt x="126" y="1073"/>
                  </a:lnTo>
                  <a:lnTo>
                    <a:pt x="126" y="1077"/>
                  </a:lnTo>
                  <a:lnTo>
                    <a:pt x="125" y="1081"/>
                  </a:lnTo>
                  <a:lnTo>
                    <a:pt x="125" y="1081"/>
                  </a:lnTo>
                  <a:lnTo>
                    <a:pt x="117" y="1088"/>
                  </a:lnTo>
                  <a:lnTo>
                    <a:pt x="116" y="1092"/>
                  </a:lnTo>
                  <a:lnTo>
                    <a:pt x="112" y="1097"/>
                  </a:lnTo>
                  <a:lnTo>
                    <a:pt x="112" y="1097"/>
                  </a:lnTo>
                  <a:lnTo>
                    <a:pt x="112" y="1106"/>
                  </a:lnTo>
                  <a:lnTo>
                    <a:pt x="116" y="1115"/>
                  </a:lnTo>
                  <a:lnTo>
                    <a:pt x="117" y="1124"/>
                  </a:lnTo>
                  <a:lnTo>
                    <a:pt x="117" y="1135"/>
                  </a:lnTo>
                  <a:lnTo>
                    <a:pt x="117" y="1135"/>
                  </a:lnTo>
                  <a:lnTo>
                    <a:pt x="116" y="1144"/>
                  </a:lnTo>
                  <a:lnTo>
                    <a:pt x="112" y="1153"/>
                  </a:lnTo>
                  <a:lnTo>
                    <a:pt x="108" y="1162"/>
                  </a:lnTo>
                  <a:lnTo>
                    <a:pt x="106" y="1173"/>
                  </a:lnTo>
                  <a:lnTo>
                    <a:pt x="106" y="1173"/>
                  </a:lnTo>
                  <a:lnTo>
                    <a:pt x="105" y="1195"/>
                  </a:lnTo>
                  <a:lnTo>
                    <a:pt x="106" y="1216"/>
                  </a:lnTo>
                  <a:lnTo>
                    <a:pt x="110" y="1238"/>
                  </a:lnTo>
                  <a:lnTo>
                    <a:pt x="116" y="1258"/>
                  </a:lnTo>
                  <a:lnTo>
                    <a:pt x="116" y="1258"/>
                  </a:lnTo>
                  <a:lnTo>
                    <a:pt x="123" y="1273"/>
                  </a:lnTo>
                  <a:lnTo>
                    <a:pt x="130" y="1287"/>
                  </a:lnTo>
                  <a:lnTo>
                    <a:pt x="141" y="1298"/>
                  </a:lnTo>
                  <a:lnTo>
                    <a:pt x="154" y="1309"/>
                  </a:lnTo>
                  <a:lnTo>
                    <a:pt x="154" y="1309"/>
                  </a:lnTo>
                  <a:lnTo>
                    <a:pt x="164" y="1316"/>
                  </a:lnTo>
                  <a:lnTo>
                    <a:pt x="179" y="1323"/>
                  </a:lnTo>
                  <a:lnTo>
                    <a:pt x="186" y="1325"/>
                  </a:lnTo>
                  <a:lnTo>
                    <a:pt x="192" y="1325"/>
                  </a:lnTo>
                  <a:lnTo>
                    <a:pt x="197" y="1321"/>
                  </a:lnTo>
                  <a:lnTo>
                    <a:pt x="199" y="1314"/>
                  </a:lnTo>
                  <a:lnTo>
                    <a:pt x="199" y="1314"/>
                  </a:lnTo>
                  <a:lnTo>
                    <a:pt x="199" y="1311"/>
                  </a:lnTo>
                  <a:lnTo>
                    <a:pt x="197" y="1305"/>
                  </a:lnTo>
                  <a:lnTo>
                    <a:pt x="192" y="1298"/>
                  </a:lnTo>
                  <a:lnTo>
                    <a:pt x="184" y="1289"/>
                  </a:lnTo>
                  <a:lnTo>
                    <a:pt x="179" y="1282"/>
                  </a:lnTo>
                  <a:lnTo>
                    <a:pt x="179" y="1282"/>
                  </a:lnTo>
                  <a:lnTo>
                    <a:pt x="177" y="1274"/>
                  </a:lnTo>
                  <a:lnTo>
                    <a:pt x="177" y="1265"/>
                  </a:lnTo>
                  <a:lnTo>
                    <a:pt x="177" y="1251"/>
                  </a:lnTo>
                  <a:lnTo>
                    <a:pt x="177" y="1251"/>
                  </a:lnTo>
                  <a:lnTo>
                    <a:pt x="177" y="1244"/>
                  </a:lnTo>
                  <a:lnTo>
                    <a:pt x="177" y="1236"/>
                  </a:lnTo>
                  <a:lnTo>
                    <a:pt x="177" y="1236"/>
                  </a:lnTo>
                  <a:lnTo>
                    <a:pt x="183" y="1231"/>
                  </a:lnTo>
                  <a:lnTo>
                    <a:pt x="188" y="1225"/>
                  </a:lnTo>
                  <a:lnTo>
                    <a:pt x="188" y="1225"/>
                  </a:lnTo>
                  <a:lnTo>
                    <a:pt x="186" y="1216"/>
                  </a:lnTo>
                  <a:lnTo>
                    <a:pt x="186" y="1215"/>
                  </a:lnTo>
                  <a:lnTo>
                    <a:pt x="188" y="1215"/>
                  </a:lnTo>
                  <a:lnTo>
                    <a:pt x="190" y="1215"/>
                  </a:lnTo>
                  <a:lnTo>
                    <a:pt x="190" y="1215"/>
                  </a:lnTo>
                  <a:lnTo>
                    <a:pt x="195" y="1220"/>
                  </a:lnTo>
                  <a:lnTo>
                    <a:pt x="197" y="1220"/>
                  </a:lnTo>
                  <a:lnTo>
                    <a:pt x="201" y="1216"/>
                  </a:lnTo>
                  <a:lnTo>
                    <a:pt x="201" y="1216"/>
                  </a:lnTo>
                  <a:lnTo>
                    <a:pt x="202" y="1211"/>
                  </a:lnTo>
                  <a:lnTo>
                    <a:pt x="202" y="1207"/>
                  </a:lnTo>
                  <a:lnTo>
                    <a:pt x="204" y="1197"/>
                  </a:lnTo>
                  <a:lnTo>
                    <a:pt x="204" y="1197"/>
                  </a:lnTo>
                  <a:lnTo>
                    <a:pt x="208" y="1191"/>
                  </a:lnTo>
                  <a:lnTo>
                    <a:pt x="213" y="1184"/>
                  </a:lnTo>
                  <a:lnTo>
                    <a:pt x="213" y="1184"/>
                  </a:lnTo>
                  <a:lnTo>
                    <a:pt x="215" y="1178"/>
                  </a:lnTo>
                  <a:lnTo>
                    <a:pt x="217" y="1175"/>
                  </a:lnTo>
                  <a:lnTo>
                    <a:pt x="221" y="1173"/>
                  </a:lnTo>
                  <a:lnTo>
                    <a:pt x="221" y="1173"/>
                  </a:lnTo>
                  <a:lnTo>
                    <a:pt x="226" y="1169"/>
                  </a:lnTo>
                  <a:lnTo>
                    <a:pt x="231" y="1164"/>
                  </a:lnTo>
                  <a:lnTo>
                    <a:pt x="231" y="1164"/>
                  </a:lnTo>
                  <a:lnTo>
                    <a:pt x="231" y="1160"/>
                  </a:lnTo>
                  <a:lnTo>
                    <a:pt x="231" y="1157"/>
                  </a:lnTo>
                  <a:lnTo>
                    <a:pt x="228" y="1148"/>
                  </a:lnTo>
                  <a:lnTo>
                    <a:pt x="222" y="1140"/>
                  </a:lnTo>
                  <a:lnTo>
                    <a:pt x="217" y="1135"/>
                  </a:lnTo>
                  <a:lnTo>
                    <a:pt x="217" y="1135"/>
                  </a:lnTo>
                  <a:lnTo>
                    <a:pt x="211" y="1128"/>
                  </a:lnTo>
                  <a:lnTo>
                    <a:pt x="211" y="1121"/>
                  </a:lnTo>
                  <a:lnTo>
                    <a:pt x="213" y="1113"/>
                  </a:lnTo>
                  <a:lnTo>
                    <a:pt x="217" y="1106"/>
                  </a:lnTo>
                  <a:lnTo>
                    <a:pt x="217" y="1106"/>
                  </a:lnTo>
                  <a:lnTo>
                    <a:pt x="222" y="1102"/>
                  </a:lnTo>
                  <a:lnTo>
                    <a:pt x="230" y="1099"/>
                  </a:lnTo>
                  <a:lnTo>
                    <a:pt x="235" y="1095"/>
                  </a:lnTo>
                  <a:lnTo>
                    <a:pt x="239" y="1093"/>
                  </a:lnTo>
                  <a:lnTo>
                    <a:pt x="239" y="1090"/>
                  </a:lnTo>
                  <a:lnTo>
                    <a:pt x="239" y="1090"/>
                  </a:lnTo>
                  <a:lnTo>
                    <a:pt x="240" y="1081"/>
                  </a:lnTo>
                  <a:lnTo>
                    <a:pt x="239" y="1072"/>
                  </a:lnTo>
                  <a:lnTo>
                    <a:pt x="239" y="1072"/>
                  </a:lnTo>
                  <a:lnTo>
                    <a:pt x="239" y="1068"/>
                  </a:lnTo>
                  <a:lnTo>
                    <a:pt x="240" y="1066"/>
                  </a:lnTo>
                  <a:lnTo>
                    <a:pt x="244" y="1061"/>
                  </a:lnTo>
                  <a:lnTo>
                    <a:pt x="244" y="1061"/>
                  </a:lnTo>
                  <a:lnTo>
                    <a:pt x="246" y="1057"/>
                  </a:lnTo>
                  <a:lnTo>
                    <a:pt x="246" y="1055"/>
                  </a:lnTo>
                  <a:lnTo>
                    <a:pt x="244" y="1054"/>
                  </a:lnTo>
                  <a:lnTo>
                    <a:pt x="246" y="1050"/>
                  </a:lnTo>
                  <a:lnTo>
                    <a:pt x="246" y="1050"/>
                  </a:lnTo>
                  <a:lnTo>
                    <a:pt x="248" y="1050"/>
                  </a:lnTo>
                  <a:lnTo>
                    <a:pt x="253" y="1050"/>
                  </a:lnTo>
                  <a:lnTo>
                    <a:pt x="257" y="1050"/>
                  </a:lnTo>
                  <a:lnTo>
                    <a:pt x="259" y="1048"/>
                  </a:lnTo>
                  <a:lnTo>
                    <a:pt x="259" y="1048"/>
                  </a:lnTo>
                  <a:lnTo>
                    <a:pt x="260" y="1046"/>
                  </a:lnTo>
                  <a:lnTo>
                    <a:pt x="259" y="1046"/>
                  </a:lnTo>
                  <a:lnTo>
                    <a:pt x="255" y="1043"/>
                  </a:lnTo>
                  <a:lnTo>
                    <a:pt x="249" y="1041"/>
                  </a:lnTo>
                  <a:lnTo>
                    <a:pt x="246" y="1037"/>
                  </a:lnTo>
                  <a:lnTo>
                    <a:pt x="246" y="1037"/>
                  </a:lnTo>
                  <a:lnTo>
                    <a:pt x="244" y="1032"/>
                  </a:lnTo>
                  <a:lnTo>
                    <a:pt x="244" y="1026"/>
                  </a:lnTo>
                  <a:lnTo>
                    <a:pt x="246" y="1023"/>
                  </a:lnTo>
                  <a:lnTo>
                    <a:pt x="249" y="1017"/>
                  </a:lnTo>
                  <a:lnTo>
                    <a:pt x="249" y="1017"/>
                  </a:lnTo>
                  <a:lnTo>
                    <a:pt x="253" y="1016"/>
                  </a:lnTo>
                  <a:lnTo>
                    <a:pt x="257" y="1016"/>
                  </a:lnTo>
                  <a:lnTo>
                    <a:pt x="266" y="1016"/>
                  </a:lnTo>
                  <a:lnTo>
                    <a:pt x="266" y="1016"/>
                  </a:lnTo>
                  <a:lnTo>
                    <a:pt x="271" y="1014"/>
                  </a:lnTo>
                  <a:lnTo>
                    <a:pt x="275" y="1012"/>
                  </a:lnTo>
                  <a:lnTo>
                    <a:pt x="282" y="1005"/>
                  </a:lnTo>
                  <a:lnTo>
                    <a:pt x="287" y="994"/>
                  </a:lnTo>
                  <a:lnTo>
                    <a:pt x="287" y="990"/>
                  </a:lnTo>
                  <a:lnTo>
                    <a:pt x="286" y="985"/>
                  </a:lnTo>
                  <a:lnTo>
                    <a:pt x="286" y="985"/>
                  </a:lnTo>
                  <a:lnTo>
                    <a:pt x="284" y="981"/>
                  </a:lnTo>
                  <a:lnTo>
                    <a:pt x="280" y="978"/>
                  </a:lnTo>
                  <a:lnTo>
                    <a:pt x="280" y="978"/>
                  </a:lnTo>
                  <a:lnTo>
                    <a:pt x="278" y="972"/>
                  </a:lnTo>
                  <a:lnTo>
                    <a:pt x="278" y="970"/>
                  </a:lnTo>
                  <a:lnTo>
                    <a:pt x="280" y="970"/>
                  </a:lnTo>
                  <a:lnTo>
                    <a:pt x="291" y="970"/>
                  </a:lnTo>
                  <a:lnTo>
                    <a:pt x="291" y="970"/>
                  </a:lnTo>
                  <a:lnTo>
                    <a:pt x="298" y="969"/>
                  </a:lnTo>
                  <a:lnTo>
                    <a:pt x="306" y="965"/>
                  </a:lnTo>
                  <a:lnTo>
                    <a:pt x="313" y="963"/>
                  </a:lnTo>
                  <a:lnTo>
                    <a:pt x="320" y="959"/>
                  </a:lnTo>
                  <a:lnTo>
                    <a:pt x="320" y="959"/>
                  </a:lnTo>
                  <a:lnTo>
                    <a:pt x="333" y="959"/>
                  </a:lnTo>
                  <a:lnTo>
                    <a:pt x="338" y="959"/>
                  </a:lnTo>
                  <a:lnTo>
                    <a:pt x="345" y="958"/>
                  </a:lnTo>
                  <a:lnTo>
                    <a:pt x="345" y="958"/>
                  </a:lnTo>
                  <a:lnTo>
                    <a:pt x="349" y="954"/>
                  </a:lnTo>
                  <a:lnTo>
                    <a:pt x="353" y="949"/>
                  </a:lnTo>
                  <a:lnTo>
                    <a:pt x="360" y="940"/>
                  </a:lnTo>
                  <a:lnTo>
                    <a:pt x="360" y="940"/>
                  </a:lnTo>
                  <a:lnTo>
                    <a:pt x="365" y="932"/>
                  </a:lnTo>
                  <a:lnTo>
                    <a:pt x="365" y="927"/>
                  </a:lnTo>
                  <a:lnTo>
                    <a:pt x="365" y="923"/>
                  </a:lnTo>
                  <a:lnTo>
                    <a:pt x="365" y="923"/>
                  </a:lnTo>
                  <a:lnTo>
                    <a:pt x="364" y="920"/>
                  </a:lnTo>
                  <a:lnTo>
                    <a:pt x="360" y="916"/>
                  </a:lnTo>
                  <a:lnTo>
                    <a:pt x="356" y="914"/>
                  </a:lnTo>
                  <a:lnTo>
                    <a:pt x="354" y="911"/>
                  </a:lnTo>
                  <a:lnTo>
                    <a:pt x="354" y="911"/>
                  </a:lnTo>
                  <a:lnTo>
                    <a:pt x="353" y="907"/>
                  </a:lnTo>
                  <a:lnTo>
                    <a:pt x="354" y="903"/>
                  </a:lnTo>
                  <a:lnTo>
                    <a:pt x="356" y="900"/>
                  </a:lnTo>
                  <a:lnTo>
                    <a:pt x="356" y="896"/>
                  </a:lnTo>
                  <a:lnTo>
                    <a:pt x="356" y="896"/>
                  </a:lnTo>
                  <a:lnTo>
                    <a:pt x="356" y="893"/>
                  </a:lnTo>
                  <a:lnTo>
                    <a:pt x="353" y="891"/>
                  </a:lnTo>
                  <a:lnTo>
                    <a:pt x="349" y="887"/>
                  </a:lnTo>
                  <a:lnTo>
                    <a:pt x="342" y="885"/>
                  </a:lnTo>
                  <a:lnTo>
                    <a:pt x="338" y="880"/>
                  </a:lnTo>
                  <a:lnTo>
                    <a:pt x="338" y="880"/>
                  </a:lnTo>
                  <a:lnTo>
                    <a:pt x="335" y="874"/>
                  </a:lnTo>
                  <a:lnTo>
                    <a:pt x="333" y="869"/>
                  </a:lnTo>
                  <a:lnTo>
                    <a:pt x="331" y="856"/>
                  </a:lnTo>
                  <a:lnTo>
                    <a:pt x="331" y="856"/>
                  </a:lnTo>
                  <a:lnTo>
                    <a:pt x="333" y="851"/>
                  </a:lnTo>
                  <a:lnTo>
                    <a:pt x="336" y="847"/>
                  </a:lnTo>
                  <a:lnTo>
                    <a:pt x="340" y="849"/>
                  </a:lnTo>
                  <a:lnTo>
                    <a:pt x="345" y="855"/>
                  </a:lnTo>
                  <a:lnTo>
                    <a:pt x="345" y="855"/>
                  </a:lnTo>
                  <a:lnTo>
                    <a:pt x="347" y="860"/>
                  </a:lnTo>
                  <a:lnTo>
                    <a:pt x="349" y="867"/>
                  </a:lnTo>
                  <a:lnTo>
                    <a:pt x="353" y="873"/>
                  </a:lnTo>
                  <a:lnTo>
                    <a:pt x="354" y="878"/>
                  </a:lnTo>
                  <a:lnTo>
                    <a:pt x="354" y="878"/>
                  </a:lnTo>
                  <a:lnTo>
                    <a:pt x="360" y="883"/>
                  </a:lnTo>
                  <a:lnTo>
                    <a:pt x="364" y="885"/>
                  </a:lnTo>
                  <a:lnTo>
                    <a:pt x="369" y="885"/>
                  </a:lnTo>
                  <a:lnTo>
                    <a:pt x="374" y="885"/>
                  </a:lnTo>
                  <a:lnTo>
                    <a:pt x="374" y="885"/>
                  </a:lnTo>
                  <a:lnTo>
                    <a:pt x="382" y="883"/>
                  </a:lnTo>
                  <a:lnTo>
                    <a:pt x="387" y="883"/>
                  </a:lnTo>
                  <a:lnTo>
                    <a:pt x="387" y="883"/>
                  </a:lnTo>
                  <a:lnTo>
                    <a:pt x="392" y="883"/>
                  </a:lnTo>
                  <a:lnTo>
                    <a:pt x="400" y="883"/>
                  </a:lnTo>
                  <a:lnTo>
                    <a:pt x="400" y="883"/>
                  </a:lnTo>
                  <a:lnTo>
                    <a:pt x="403" y="882"/>
                  </a:lnTo>
                  <a:lnTo>
                    <a:pt x="409" y="874"/>
                  </a:lnTo>
                  <a:lnTo>
                    <a:pt x="421" y="856"/>
                  </a:lnTo>
                  <a:lnTo>
                    <a:pt x="421" y="856"/>
                  </a:lnTo>
                  <a:lnTo>
                    <a:pt x="429" y="842"/>
                  </a:lnTo>
                  <a:lnTo>
                    <a:pt x="429" y="842"/>
                  </a:lnTo>
                  <a:lnTo>
                    <a:pt x="429" y="838"/>
                  </a:lnTo>
                  <a:lnTo>
                    <a:pt x="429" y="836"/>
                  </a:lnTo>
                  <a:lnTo>
                    <a:pt x="427" y="835"/>
                  </a:lnTo>
                  <a:lnTo>
                    <a:pt x="427" y="831"/>
                  </a:lnTo>
                  <a:lnTo>
                    <a:pt x="427" y="831"/>
                  </a:lnTo>
                  <a:lnTo>
                    <a:pt x="429" y="827"/>
                  </a:lnTo>
                  <a:lnTo>
                    <a:pt x="432" y="824"/>
                  </a:lnTo>
                  <a:lnTo>
                    <a:pt x="438" y="818"/>
                  </a:lnTo>
                  <a:lnTo>
                    <a:pt x="438" y="818"/>
                  </a:lnTo>
                  <a:lnTo>
                    <a:pt x="443" y="809"/>
                  </a:lnTo>
                  <a:lnTo>
                    <a:pt x="450" y="802"/>
                  </a:lnTo>
                  <a:lnTo>
                    <a:pt x="450" y="802"/>
                  </a:lnTo>
                  <a:lnTo>
                    <a:pt x="456" y="800"/>
                  </a:lnTo>
                  <a:lnTo>
                    <a:pt x="461" y="800"/>
                  </a:lnTo>
                  <a:lnTo>
                    <a:pt x="461" y="800"/>
                  </a:lnTo>
                  <a:lnTo>
                    <a:pt x="463" y="797"/>
                  </a:lnTo>
                  <a:lnTo>
                    <a:pt x="465" y="793"/>
                  </a:lnTo>
                  <a:lnTo>
                    <a:pt x="468" y="786"/>
                  </a:lnTo>
                  <a:lnTo>
                    <a:pt x="468" y="786"/>
                  </a:lnTo>
                  <a:lnTo>
                    <a:pt x="474" y="775"/>
                  </a:lnTo>
                  <a:lnTo>
                    <a:pt x="481" y="768"/>
                  </a:lnTo>
                  <a:lnTo>
                    <a:pt x="481" y="768"/>
                  </a:lnTo>
                  <a:lnTo>
                    <a:pt x="487" y="760"/>
                  </a:lnTo>
                  <a:lnTo>
                    <a:pt x="488" y="753"/>
                  </a:lnTo>
                  <a:lnTo>
                    <a:pt x="490" y="746"/>
                  </a:lnTo>
                  <a:lnTo>
                    <a:pt x="488" y="739"/>
                  </a:lnTo>
                  <a:lnTo>
                    <a:pt x="485" y="722"/>
                  </a:lnTo>
                  <a:lnTo>
                    <a:pt x="485" y="715"/>
                  </a:lnTo>
                  <a:lnTo>
                    <a:pt x="485" y="706"/>
                  </a:lnTo>
                  <a:lnTo>
                    <a:pt x="485" y="706"/>
                  </a:lnTo>
                  <a:lnTo>
                    <a:pt x="488" y="697"/>
                  </a:lnTo>
                  <a:lnTo>
                    <a:pt x="496" y="690"/>
                  </a:lnTo>
                  <a:lnTo>
                    <a:pt x="510" y="679"/>
                  </a:lnTo>
                  <a:lnTo>
                    <a:pt x="510" y="679"/>
                  </a:lnTo>
                  <a:lnTo>
                    <a:pt x="530" y="666"/>
                  </a:lnTo>
                  <a:lnTo>
                    <a:pt x="530" y="666"/>
                  </a:lnTo>
                  <a:lnTo>
                    <a:pt x="541" y="657"/>
                  </a:lnTo>
                  <a:lnTo>
                    <a:pt x="541" y="657"/>
                  </a:lnTo>
                  <a:lnTo>
                    <a:pt x="559" y="648"/>
                  </a:lnTo>
                  <a:lnTo>
                    <a:pt x="579" y="641"/>
                  </a:lnTo>
                  <a:lnTo>
                    <a:pt x="579" y="641"/>
                  </a:lnTo>
                  <a:lnTo>
                    <a:pt x="592" y="636"/>
                  </a:lnTo>
                  <a:lnTo>
                    <a:pt x="597" y="632"/>
                  </a:lnTo>
                  <a:lnTo>
                    <a:pt x="599" y="625"/>
                  </a:lnTo>
                  <a:lnTo>
                    <a:pt x="599" y="625"/>
                  </a:lnTo>
                  <a:lnTo>
                    <a:pt x="601" y="618"/>
                  </a:lnTo>
                  <a:lnTo>
                    <a:pt x="601" y="608"/>
                  </a:lnTo>
                  <a:lnTo>
                    <a:pt x="601" y="608"/>
                  </a:lnTo>
                  <a:lnTo>
                    <a:pt x="604" y="603"/>
                  </a:lnTo>
                  <a:lnTo>
                    <a:pt x="608" y="596"/>
                  </a:lnTo>
                  <a:lnTo>
                    <a:pt x="608" y="596"/>
                  </a:lnTo>
                  <a:lnTo>
                    <a:pt x="617" y="587"/>
                  </a:lnTo>
                  <a:lnTo>
                    <a:pt x="624" y="578"/>
                  </a:lnTo>
                  <a:lnTo>
                    <a:pt x="624" y="578"/>
                  </a:lnTo>
                  <a:lnTo>
                    <a:pt x="626" y="572"/>
                  </a:lnTo>
                  <a:lnTo>
                    <a:pt x="626" y="567"/>
                  </a:lnTo>
                  <a:lnTo>
                    <a:pt x="624" y="556"/>
                  </a:lnTo>
                  <a:lnTo>
                    <a:pt x="624" y="556"/>
                  </a:lnTo>
                  <a:lnTo>
                    <a:pt x="626" y="551"/>
                  </a:lnTo>
                  <a:lnTo>
                    <a:pt x="628" y="547"/>
                  </a:lnTo>
                  <a:lnTo>
                    <a:pt x="631" y="538"/>
                  </a:lnTo>
                  <a:lnTo>
                    <a:pt x="631" y="538"/>
                  </a:lnTo>
                  <a:lnTo>
                    <a:pt x="633" y="532"/>
                  </a:lnTo>
                  <a:lnTo>
                    <a:pt x="635" y="525"/>
                  </a:lnTo>
                  <a:lnTo>
                    <a:pt x="635" y="513"/>
                  </a:lnTo>
                  <a:lnTo>
                    <a:pt x="635" y="513"/>
                  </a:lnTo>
                  <a:lnTo>
                    <a:pt x="631" y="496"/>
                  </a:lnTo>
                  <a:lnTo>
                    <a:pt x="630" y="489"/>
                  </a:lnTo>
                  <a:lnTo>
                    <a:pt x="628" y="480"/>
                  </a:lnTo>
                  <a:lnTo>
                    <a:pt x="628" y="480"/>
                  </a:lnTo>
                  <a:lnTo>
                    <a:pt x="628" y="473"/>
                  </a:lnTo>
                  <a:lnTo>
                    <a:pt x="630" y="464"/>
                  </a:lnTo>
                  <a:lnTo>
                    <a:pt x="630" y="464"/>
                  </a:lnTo>
                  <a:lnTo>
                    <a:pt x="635" y="455"/>
                  </a:lnTo>
                  <a:lnTo>
                    <a:pt x="639" y="449"/>
                  </a:lnTo>
                  <a:lnTo>
                    <a:pt x="642" y="447"/>
                  </a:lnTo>
                  <a:lnTo>
                    <a:pt x="642" y="447"/>
                  </a:lnTo>
                  <a:lnTo>
                    <a:pt x="649" y="446"/>
                  </a:lnTo>
                  <a:lnTo>
                    <a:pt x="653" y="446"/>
                  </a:lnTo>
                  <a:lnTo>
                    <a:pt x="655" y="444"/>
                  </a:lnTo>
                  <a:lnTo>
                    <a:pt x="655" y="444"/>
                  </a:lnTo>
                  <a:lnTo>
                    <a:pt x="660" y="438"/>
                  </a:lnTo>
                  <a:lnTo>
                    <a:pt x="664" y="431"/>
                  </a:lnTo>
                  <a:lnTo>
                    <a:pt x="669" y="418"/>
                  </a:lnTo>
                  <a:lnTo>
                    <a:pt x="669" y="418"/>
                  </a:lnTo>
                  <a:lnTo>
                    <a:pt x="671" y="411"/>
                  </a:lnTo>
                  <a:lnTo>
                    <a:pt x="675" y="406"/>
                  </a:lnTo>
                  <a:lnTo>
                    <a:pt x="675" y="406"/>
                  </a:lnTo>
                  <a:lnTo>
                    <a:pt x="680" y="400"/>
                  </a:lnTo>
                  <a:lnTo>
                    <a:pt x="686" y="397"/>
                  </a:lnTo>
                  <a:lnTo>
                    <a:pt x="686" y="397"/>
                  </a:lnTo>
                  <a:lnTo>
                    <a:pt x="693" y="390"/>
                  </a:lnTo>
                  <a:lnTo>
                    <a:pt x="697" y="380"/>
                  </a:lnTo>
                  <a:lnTo>
                    <a:pt x="697" y="380"/>
                  </a:lnTo>
                  <a:lnTo>
                    <a:pt x="700" y="371"/>
                  </a:lnTo>
                  <a:lnTo>
                    <a:pt x="704" y="362"/>
                  </a:lnTo>
                  <a:lnTo>
                    <a:pt x="704" y="352"/>
                  </a:lnTo>
                  <a:lnTo>
                    <a:pt x="702" y="342"/>
                  </a:lnTo>
                  <a:lnTo>
                    <a:pt x="702" y="342"/>
                  </a:lnTo>
                  <a:close/>
                </a:path>
              </a:pathLst>
            </a:custGeom>
            <a:solidFill>
              <a:srgbClr val="FFFF00"/>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19" name="Freeform 11"/>
            <p:cNvSpPr>
              <a:spLocks noEditPoints="1"/>
            </p:cNvSpPr>
            <p:nvPr/>
          </p:nvSpPr>
          <p:spPr bwMode="auto">
            <a:xfrm>
              <a:off x="5126446" y="1510162"/>
              <a:ext cx="3795713" cy="3197225"/>
            </a:xfrm>
            <a:custGeom>
              <a:avLst/>
              <a:gdLst>
                <a:gd name="T0" fmla="*/ 1671 w 2391"/>
                <a:gd name="T1" fmla="*/ 222 h 2014"/>
                <a:gd name="T2" fmla="*/ 990 w 2391"/>
                <a:gd name="T3" fmla="*/ 72 h 2014"/>
                <a:gd name="T4" fmla="*/ 1090 w 2391"/>
                <a:gd name="T5" fmla="*/ 89 h 2014"/>
                <a:gd name="T6" fmla="*/ 2255 w 2391"/>
                <a:gd name="T7" fmla="*/ 311 h 2014"/>
                <a:gd name="T8" fmla="*/ 1558 w 2391"/>
                <a:gd name="T9" fmla="*/ 1198 h 2014"/>
                <a:gd name="T10" fmla="*/ 1705 w 2391"/>
                <a:gd name="T11" fmla="*/ 1013 h 2014"/>
                <a:gd name="T12" fmla="*/ 1687 w 2391"/>
                <a:gd name="T13" fmla="*/ 925 h 2014"/>
                <a:gd name="T14" fmla="*/ 1681 w 2391"/>
                <a:gd name="T15" fmla="*/ 762 h 2014"/>
                <a:gd name="T16" fmla="*/ 1504 w 2391"/>
                <a:gd name="T17" fmla="*/ 1230 h 2014"/>
                <a:gd name="T18" fmla="*/ 1560 w 2391"/>
                <a:gd name="T19" fmla="*/ 1172 h 2014"/>
                <a:gd name="T20" fmla="*/ 1631 w 2391"/>
                <a:gd name="T21" fmla="*/ 1181 h 2014"/>
                <a:gd name="T22" fmla="*/ 1640 w 2391"/>
                <a:gd name="T23" fmla="*/ 1095 h 2014"/>
                <a:gd name="T24" fmla="*/ 1117 w 2391"/>
                <a:gd name="T25" fmla="*/ 1900 h 2014"/>
                <a:gd name="T26" fmla="*/ 1057 w 2391"/>
                <a:gd name="T27" fmla="*/ 1894 h 2014"/>
                <a:gd name="T28" fmla="*/ 758 w 2391"/>
                <a:gd name="T29" fmla="*/ 1732 h 2014"/>
                <a:gd name="T30" fmla="*/ 1423 w 2391"/>
                <a:gd name="T31" fmla="*/ 1690 h 2014"/>
                <a:gd name="T32" fmla="*/ 1432 w 2391"/>
                <a:gd name="T33" fmla="*/ 1692 h 2014"/>
                <a:gd name="T34" fmla="*/ 1196 w 2391"/>
                <a:gd name="T35" fmla="*/ 1902 h 2014"/>
                <a:gd name="T36" fmla="*/ 1303 w 2391"/>
                <a:gd name="T37" fmla="*/ 1813 h 2014"/>
                <a:gd name="T38" fmla="*/ 1236 w 2391"/>
                <a:gd name="T39" fmla="*/ 1802 h 2014"/>
                <a:gd name="T40" fmla="*/ 1202 w 2391"/>
                <a:gd name="T41" fmla="*/ 1970 h 2014"/>
                <a:gd name="T42" fmla="*/ 1236 w 2391"/>
                <a:gd name="T43" fmla="*/ 2005 h 2014"/>
                <a:gd name="T44" fmla="*/ 2342 w 2391"/>
                <a:gd name="T45" fmla="*/ 431 h 2014"/>
                <a:gd name="T46" fmla="*/ 1929 w 2391"/>
                <a:gd name="T47" fmla="*/ 324 h 2014"/>
                <a:gd name="T48" fmla="*/ 1685 w 2391"/>
                <a:gd name="T49" fmla="*/ 268 h 2014"/>
                <a:gd name="T50" fmla="*/ 1564 w 2391"/>
                <a:gd name="T51" fmla="*/ 298 h 2014"/>
                <a:gd name="T52" fmla="*/ 1453 w 2391"/>
                <a:gd name="T53" fmla="*/ 277 h 2014"/>
                <a:gd name="T54" fmla="*/ 1356 w 2391"/>
                <a:gd name="T55" fmla="*/ 253 h 2014"/>
                <a:gd name="T56" fmla="*/ 1186 w 2391"/>
                <a:gd name="T57" fmla="*/ 237 h 2014"/>
                <a:gd name="T58" fmla="*/ 1243 w 2391"/>
                <a:gd name="T59" fmla="*/ 161 h 2014"/>
                <a:gd name="T60" fmla="*/ 1061 w 2391"/>
                <a:gd name="T61" fmla="*/ 148 h 2014"/>
                <a:gd name="T62" fmla="*/ 842 w 2391"/>
                <a:gd name="T63" fmla="*/ 184 h 2014"/>
                <a:gd name="T64" fmla="*/ 791 w 2391"/>
                <a:gd name="T65" fmla="*/ 289 h 2014"/>
                <a:gd name="T66" fmla="*/ 751 w 2391"/>
                <a:gd name="T67" fmla="*/ 279 h 2014"/>
                <a:gd name="T68" fmla="*/ 664 w 2391"/>
                <a:gd name="T69" fmla="*/ 311 h 2014"/>
                <a:gd name="T70" fmla="*/ 713 w 2391"/>
                <a:gd name="T71" fmla="*/ 418 h 2014"/>
                <a:gd name="T72" fmla="*/ 628 w 2391"/>
                <a:gd name="T73" fmla="*/ 409 h 2014"/>
                <a:gd name="T74" fmla="*/ 541 w 2391"/>
                <a:gd name="T75" fmla="*/ 304 h 2014"/>
                <a:gd name="T76" fmla="*/ 451 w 2391"/>
                <a:gd name="T77" fmla="*/ 633 h 2014"/>
                <a:gd name="T78" fmla="*/ 490 w 2391"/>
                <a:gd name="T79" fmla="*/ 738 h 2014"/>
                <a:gd name="T80" fmla="*/ 309 w 2391"/>
                <a:gd name="T81" fmla="*/ 801 h 2014"/>
                <a:gd name="T82" fmla="*/ 293 w 2391"/>
                <a:gd name="T83" fmla="*/ 1044 h 2014"/>
                <a:gd name="T84" fmla="*/ 396 w 2391"/>
                <a:gd name="T85" fmla="*/ 1214 h 2014"/>
                <a:gd name="T86" fmla="*/ 23 w 2391"/>
                <a:gd name="T87" fmla="*/ 1239 h 2014"/>
                <a:gd name="T88" fmla="*/ 143 w 2391"/>
                <a:gd name="T89" fmla="*/ 1496 h 2014"/>
                <a:gd name="T90" fmla="*/ 313 w 2391"/>
                <a:gd name="T91" fmla="*/ 1542 h 2014"/>
                <a:gd name="T92" fmla="*/ 304 w 2391"/>
                <a:gd name="T93" fmla="*/ 1388 h 2014"/>
                <a:gd name="T94" fmla="*/ 384 w 2391"/>
                <a:gd name="T95" fmla="*/ 1343 h 2014"/>
                <a:gd name="T96" fmla="*/ 590 w 2391"/>
                <a:gd name="T97" fmla="*/ 1460 h 2014"/>
                <a:gd name="T98" fmla="*/ 728 w 2391"/>
                <a:gd name="T99" fmla="*/ 1637 h 2014"/>
                <a:gd name="T100" fmla="*/ 894 w 2391"/>
                <a:gd name="T101" fmla="*/ 1429 h 2014"/>
                <a:gd name="T102" fmla="*/ 1010 w 2391"/>
                <a:gd name="T103" fmla="*/ 1589 h 2014"/>
                <a:gd name="T104" fmla="*/ 1064 w 2391"/>
                <a:gd name="T105" fmla="*/ 1722 h 2014"/>
                <a:gd name="T106" fmla="*/ 1171 w 2391"/>
                <a:gd name="T107" fmla="*/ 1552 h 2014"/>
                <a:gd name="T108" fmla="*/ 1352 w 2391"/>
                <a:gd name="T109" fmla="*/ 1315 h 2014"/>
                <a:gd name="T110" fmla="*/ 1325 w 2391"/>
                <a:gd name="T111" fmla="*/ 1116 h 2014"/>
                <a:gd name="T112" fmla="*/ 1446 w 2391"/>
                <a:gd name="T113" fmla="*/ 1156 h 2014"/>
                <a:gd name="T114" fmla="*/ 1593 w 2391"/>
                <a:gd name="T115" fmla="*/ 963 h 2014"/>
                <a:gd name="T116" fmla="*/ 1643 w 2391"/>
                <a:gd name="T117" fmla="*/ 668 h 2014"/>
                <a:gd name="T118" fmla="*/ 1937 w 2391"/>
                <a:gd name="T119" fmla="*/ 570 h 2014"/>
                <a:gd name="T120" fmla="*/ 1888 w 2391"/>
                <a:gd name="T121" fmla="*/ 796 h 2014"/>
                <a:gd name="T122" fmla="*/ 2033 w 2391"/>
                <a:gd name="T123" fmla="*/ 606 h 2014"/>
                <a:gd name="T124" fmla="*/ 2244 w 2391"/>
                <a:gd name="T125" fmla="*/ 481 h 20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391" h="2014">
                  <a:moveTo>
                    <a:pt x="1605" y="168"/>
                  </a:moveTo>
                  <a:lnTo>
                    <a:pt x="1605" y="168"/>
                  </a:lnTo>
                  <a:lnTo>
                    <a:pt x="1615" y="163"/>
                  </a:lnTo>
                  <a:lnTo>
                    <a:pt x="1620" y="161"/>
                  </a:lnTo>
                  <a:lnTo>
                    <a:pt x="1627" y="161"/>
                  </a:lnTo>
                  <a:lnTo>
                    <a:pt x="1627" y="161"/>
                  </a:lnTo>
                  <a:lnTo>
                    <a:pt x="1634" y="163"/>
                  </a:lnTo>
                  <a:lnTo>
                    <a:pt x="1636" y="165"/>
                  </a:lnTo>
                  <a:lnTo>
                    <a:pt x="1640" y="168"/>
                  </a:lnTo>
                  <a:lnTo>
                    <a:pt x="1640" y="168"/>
                  </a:lnTo>
                  <a:lnTo>
                    <a:pt x="1642" y="175"/>
                  </a:lnTo>
                  <a:lnTo>
                    <a:pt x="1643" y="183"/>
                  </a:lnTo>
                  <a:lnTo>
                    <a:pt x="1643" y="183"/>
                  </a:lnTo>
                  <a:lnTo>
                    <a:pt x="1647" y="192"/>
                  </a:lnTo>
                  <a:lnTo>
                    <a:pt x="1647" y="197"/>
                  </a:lnTo>
                  <a:lnTo>
                    <a:pt x="1647" y="201"/>
                  </a:lnTo>
                  <a:lnTo>
                    <a:pt x="1647" y="201"/>
                  </a:lnTo>
                  <a:lnTo>
                    <a:pt x="1643" y="208"/>
                  </a:lnTo>
                  <a:lnTo>
                    <a:pt x="1640" y="212"/>
                  </a:lnTo>
                  <a:lnTo>
                    <a:pt x="1634" y="213"/>
                  </a:lnTo>
                  <a:lnTo>
                    <a:pt x="1629" y="213"/>
                  </a:lnTo>
                  <a:lnTo>
                    <a:pt x="1624" y="213"/>
                  </a:lnTo>
                  <a:lnTo>
                    <a:pt x="1618" y="210"/>
                  </a:lnTo>
                  <a:lnTo>
                    <a:pt x="1607" y="204"/>
                  </a:lnTo>
                  <a:lnTo>
                    <a:pt x="1607" y="204"/>
                  </a:lnTo>
                  <a:lnTo>
                    <a:pt x="1600" y="195"/>
                  </a:lnTo>
                  <a:lnTo>
                    <a:pt x="1598" y="192"/>
                  </a:lnTo>
                  <a:lnTo>
                    <a:pt x="1596" y="188"/>
                  </a:lnTo>
                  <a:lnTo>
                    <a:pt x="1596" y="183"/>
                  </a:lnTo>
                  <a:lnTo>
                    <a:pt x="1598" y="179"/>
                  </a:lnTo>
                  <a:lnTo>
                    <a:pt x="1602" y="174"/>
                  </a:lnTo>
                  <a:lnTo>
                    <a:pt x="1605" y="168"/>
                  </a:lnTo>
                  <a:lnTo>
                    <a:pt x="1605" y="168"/>
                  </a:lnTo>
                  <a:close/>
                  <a:moveTo>
                    <a:pt x="1687" y="251"/>
                  </a:moveTo>
                  <a:lnTo>
                    <a:pt x="1687" y="251"/>
                  </a:lnTo>
                  <a:lnTo>
                    <a:pt x="1692" y="250"/>
                  </a:lnTo>
                  <a:lnTo>
                    <a:pt x="1696" y="244"/>
                  </a:lnTo>
                  <a:lnTo>
                    <a:pt x="1698" y="237"/>
                  </a:lnTo>
                  <a:lnTo>
                    <a:pt x="1696" y="232"/>
                  </a:lnTo>
                  <a:lnTo>
                    <a:pt x="1696" y="232"/>
                  </a:lnTo>
                  <a:lnTo>
                    <a:pt x="1692" y="228"/>
                  </a:lnTo>
                  <a:lnTo>
                    <a:pt x="1685" y="224"/>
                  </a:lnTo>
                  <a:lnTo>
                    <a:pt x="1678" y="222"/>
                  </a:lnTo>
                  <a:lnTo>
                    <a:pt x="1671" y="222"/>
                  </a:lnTo>
                  <a:lnTo>
                    <a:pt x="1671" y="222"/>
                  </a:lnTo>
                  <a:lnTo>
                    <a:pt x="1663" y="222"/>
                  </a:lnTo>
                  <a:lnTo>
                    <a:pt x="1663" y="222"/>
                  </a:lnTo>
                  <a:lnTo>
                    <a:pt x="1658" y="224"/>
                  </a:lnTo>
                  <a:lnTo>
                    <a:pt x="1653" y="228"/>
                  </a:lnTo>
                  <a:lnTo>
                    <a:pt x="1651" y="232"/>
                  </a:lnTo>
                  <a:lnTo>
                    <a:pt x="1651" y="233"/>
                  </a:lnTo>
                  <a:lnTo>
                    <a:pt x="1651" y="237"/>
                  </a:lnTo>
                  <a:lnTo>
                    <a:pt x="1653" y="241"/>
                  </a:lnTo>
                  <a:lnTo>
                    <a:pt x="1653" y="241"/>
                  </a:lnTo>
                  <a:lnTo>
                    <a:pt x="1660" y="246"/>
                  </a:lnTo>
                  <a:lnTo>
                    <a:pt x="1669" y="250"/>
                  </a:lnTo>
                  <a:lnTo>
                    <a:pt x="1680" y="251"/>
                  </a:lnTo>
                  <a:lnTo>
                    <a:pt x="1687" y="251"/>
                  </a:lnTo>
                  <a:lnTo>
                    <a:pt x="1687" y="251"/>
                  </a:lnTo>
                  <a:close/>
                  <a:moveTo>
                    <a:pt x="1812" y="308"/>
                  </a:moveTo>
                  <a:lnTo>
                    <a:pt x="1812" y="308"/>
                  </a:lnTo>
                  <a:lnTo>
                    <a:pt x="1810" y="306"/>
                  </a:lnTo>
                  <a:lnTo>
                    <a:pt x="1810" y="306"/>
                  </a:lnTo>
                  <a:lnTo>
                    <a:pt x="1806" y="306"/>
                  </a:lnTo>
                  <a:lnTo>
                    <a:pt x="1803" y="309"/>
                  </a:lnTo>
                  <a:lnTo>
                    <a:pt x="1803" y="311"/>
                  </a:lnTo>
                  <a:lnTo>
                    <a:pt x="1805" y="315"/>
                  </a:lnTo>
                  <a:lnTo>
                    <a:pt x="1805" y="315"/>
                  </a:lnTo>
                  <a:lnTo>
                    <a:pt x="1808" y="317"/>
                  </a:lnTo>
                  <a:lnTo>
                    <a:pt x="1812" y="315"/>
                  </a:lnTo>
                  <a:lnTo>
                    <a:pt x="1814" y="311"/>
                  </a:lnTo>
                  <a:lnTo>
                    <a:pt x="1812" y="308"/>
                  </a:lnTo>
                  <a:lnTo>
                    <a:pt x="1812" y="308"/>
                  </a:lnTo>
                  <a:close/>
                  <a:moveTo>
                    <a:pt x="985" y="40"/>
                  </a:moveTo>
                  <a:lnTo>
                    <a:pt x="985" y="40"/>
                  </a:lnTo>
                  <a:lnTo>
                    <a:pt x="985" y="43"/>
                  </a:lnTo>
                  <a:lnTo>
                    <a:pt x="985" y="45"/>
                  </a:lnTo>
                  <a:lnTo>
                    <a:pt x="979" y="47"/>
                  </a:lnTo>
                  <a:lnTo>
                    <a:pt x="972" y="49"/>
                  </a:lnTo>
                  <a:lnTo>
                    <a:pt x="967" y="52"/>
                  </a:lnTo>
                  <a:lnTo>
                    <a:pt x="967" y="52"/>
                  </a:lnTo>
                  <a:lnTo>
                    <a:pt x="965" y="56"/>
                  </a:lnTo>
                  <a:lnTo>
                    <a:pt x="965" y="60"/>
                  </a:lnTo>
                  <a:lnTo>
                    <a:pt x="967" y="63"/>
                  </a:lnTo>
                  <a:lnTo>
                    <a:pt x="970" y="65"/>
                  </a:lnTo>
                  <a:lnTo>
                    <a:pt x="970" y="65"/>
                  </a:lnTo>
                  <a:lnTo>
                    <a:pt x="977" y="70"/>
                  </a:lnTo>
                  <a:lnTo>
                    <a:pt x="990" y="72"/>
                  </a:lnTo>
                  <a:lnTo>
                    <a:pt x="1003" y="72"/>
                  </a:lnTo>
                  <a:lnTo>
                    <a:pt x="1014" y="70"/>
                  </a:lnTo>
                  <a:lnTo>
                    <a:pt x="1024" y="67"/>
                  </a:lnTo>
                  <a:lnTo>
                    <a:pt x="1028" y="63"/>
                  </a:lnTo>
                  <a:lnTo>
                    <a:pt x="1032" y="60"/>
                  </a:lnTo>
                  <a:lnTo>
                    <a:pt x="1032" y="56"/>
                  </a:lnTo>
                  <a:lnTo>
                    <a:pt x="1032" y="52"/>
                  </a:lnTo>
                  <a:lnTo>
                    <a:pt x="1030" y="47"/>
                  </a:lnTo>
                  <a:lnTo>
                    <a:pt x="1024" y="42"/>
                  </a:lnTo>
                  <a:lnTo>
                    <a:pt x="1024" y="42"/>
                  </a:lnTo>
                  <a:lnTo>
                    <a:pt x="1019" y="38"/>
                  </a:lnTo>
                  <a:lnTo>
                    <a:pt x="1014" y="32"/>
                  </a:lnTo>
                  <a:lnTo>
                    <a:pt x="1014" y="32"/>
                  </a:lnTo>
                  <a:lnTo>
                    <a:pt x="1010" y="25"/>
                  </a:lnTo>
                  <a:lnTo>
                    <a:pt x="1006" y="18"/>
                  </a:lnTo>
                  <a:lnTo>
                    <a:pt x="1006" y="18"/>
                  </a:lnTo>
                  <a:lnTo>
                    <a:pt x="1003" y="11"/>
                  </a:lnTo>
                  <a:lnTo>
                    <a:pt x="997" y="5"/>
                  </a:lnTo>
                  <a:lnTo>
                    <a:pt x="990" y="2"/>
                  </a:lnTo>
                  <a:lnTo>
                    <a:pt x="983" y="0"/>
                  </a:lnTo>
                  <a:lnTo>
                    <a:pt x="983" y="0"/>
                  </a:lnTo>
                  <a:lnTo>
                    <a:pt x="976" y="2"/>
                  </a:lnTo>
                  <a:lnTo>
                    <a:pt x="968" y="5"/>
                  </a:lnTo>
                  <a:lnTo>
                    <a:pt x="968" y="5"/>
                  </a:lnTo>
                  <a:lnTo>
                    <a:pt x="963" y="11"/>
                  </a:lnTo>
                  <a:lnTo>
                    <a:pt x="959" y="18"/>
                  </a:lnTo>
                  <a:lnTo>
                    <a:pt x="959" y="18"/>
                  </a:lnTo>
                  <a:lnTo>
                    <a:pt x="959" y="23"/>
                  </a:lnTo>
                  <a:lnTo>
                    <a:pt x="961" y="27"/>
                  </a:lnTo>
                  <a:lnTo>
                    <a:pt x="965" y="29"/>
                  </a:lnTo>
                  <a:lnTo>
                    <a:pt x="970" y="31"/>
                  </a:lnTo>
                  <a:lnTo>
                    <a:pt x="979" y="34"/>
                  </a:lnTo>
                  <a:lnTo>
                    <a:pt x="983" y="38"/>
                  </a:lnTo>
                  <a:lnTo>
                    <a:pt x="985" y="40"/>
                  </a:lnTo>
                  <a:lnTo>
                    <a:pt x="985" y="40"/>
                  </a:lnTo>
                  <a:close/>
                  <a:moveTo>
                    <a:pt x="1043" y="99"/>
                  </a:moveTo>
                  <a:lnTo>
                    <a:pt x="1043" y="99"/>
                  </a:lnTo>
                  <a:lnTo>
                    <a:pt x="1050" y="99"/>
                  </a:lnTo>
                  <a:lnTo>
                    <a:pt x="1055" y="98"/>
                  </a:lnTo>
                  <a:lnTo>
                    <a:pt x="1068" y="92"/>
                  </a:lnTo>
                  <a:lnTo>
                    <a:pt x="1068" y="92"/>
                  </a:lnTo>
                  <a:lnTo>
                    <a:pt x="1073" y="89"/>
                  </a:lnTo>
                  <a:lnTo>
                    <a:pt x="1079" y="89"/>
                  </a:lnTo>
                  <a:lnTo>
                    <a:pt x="1090" y="89"/>
                  </a:lnTo>
                  <a:lnTo>
                    <a:pt x="1090" y="89"/>
                  </a:lnTo>
                  <a:lnTo>
                    <a:pt x="1095" y="87"/>
                  </a:lnTo>
                  <a:lnTo>
                    <a:pt x="1100" y="83"/>
                  </a:lnTo>
                  <a:lnTo>
                    <a:pt x="1102" y="78"/>
                  </a:lnTo>
                  <a:lnTo>
                    <a:pt x="1102" y="74"/>
                  </a:lnTo>
                  <a:lnTo>
                    <a:pt x="1100" y="69"/>
                  </a:lnTo>
                  <a:lnTo>
                    <a:pt x="1097" y="63"/>
                  </a:lnTo>
                  <a:lnTo>
                    <a:pt x="1093" y="60"/>
                  </a:lnTo>
                  <a:lnTo>
                    <a:pt x="1088" y="58"/>
                  </a:lnTo>
                  <a:lnTo>
                    <a:pt x="1088" y="58"/>
                  </a:lnTo>
                  <a:lnTo>
                    <a:pt x="1079" y="54"/>
                  </a:lnTo>
                  <a:lnTo>
                    <a:pt x="1068" y="54"/>
                  </a:lnTo>
                  <a:lnTo>
                    <a:pt x="1068" y="54"/>
                  </a:lnTo>
                  <a:lnTo>
                    <a:pt x="1061" y="56"/>
                  </a:lnTo>
                  <a:lnTo>
                    <a:pt x="1057" y="58"/>
                  </a:lnTo>
                  <a:lnTo>
                    <a:pt x="1057" y="58"/>
                  </a:lnTo>
                  <a:lnTo>
                    <a:pt x="1053" y="61"/>
                  </a:lnTo>
                  <a:lnTo>
                    <a:pt x="1053" y="65"/>
                  </a:lnTo>
                  <a:lnTo>
                    <a:pt x="1052" y="70"/>
                  </a:lnTo>
                  <a:lnTo>
                    <a:pt x="1052" y="70"/>
                  </a:lnTo>
                  <a:lnTo>
                    <a:pt x="1046" y="78"/>
                  </a:lnTo>
                  <a:lnTo>
                    <a:pt x="1039" y="87"/>
                  </a:lnTo>
                  <a:lnTo>
                    <a:pt x="1037" y="90"/>
                  </a:lnTo>
                  <a:lnTo>
                    <a:pt x="1037" y="94"/>
                  </a:lnTo>
                  <a:lnTo>
                    <a:pt x="1037" y="98"/>
                  </a:lnTo>
                  <a:lnTo>
                    <a:pt x="1043" y="99"/>
                  </a:lnTo>
                  <a:lnTo>
                    <a:pt x="1043" y="99"/>
                  </a:lnTo>
                  <a:close/>
                  <a:moveTo>
                    <a:pt x="2275" y="322"/>
                  </a:moveTo>
                  <a:lnTo>
                    <a:pt x="2275" y="322"/>
                  </a:lnTo>
                  <a:lnTo>
                    <a:pt x="2282" y="320"/>
                  </a:lnTo>
                  <a:lnTo>
                    <a:pt x="2286" y="317"/>
                  </a:lnTo>
                  <a:lnTo>
                    <a:pt x="2288" y="313"/>
                  </a:lnTo>
                  <a:lnTo>
                    <a:pt x="2288" y="313"/>
                  </a:lnTo>
                  <a:lnTo>
                    <a:pt x="2286" y="309"/>
                  </a:lnTo>
                  <a:lnTo>
                    <a:pt x="2284" y="306"/>
                  </a:lnTo>
                  <a:lnTo>
                    <a:pt x="2275" y="304"/>
                  </a:lnTo>
                  <a:lnTo>
                    <a:pt x="2275" y="304"/>
                  </a:lnTo>
                  <a:lnTo>
                    <a:pt x="2266" y="302"/>
                  </a:lnTo>
                  <a:lnTo>
                    <a:pt x="2262" y="302"/>
                  </a:lnTo>
                  <a:lnTo>
                    <a:pt x="2257" y="302"/>
                  </a:lnTo>
                  <a:lnTo>
                    <a:pt x="2257" y="302"/>
                  </a:lnTo>
                  <a:lnTo>
                    <a:pt x="2255" y="306"/>
                  </a:lnTo>
                  <a:lnTo>
                    <a:pt x="2255" y="311"/>
                  </a:lnTo>
                  <a:lnTo>
                    <a:pt x="2255" y="311"/>
                  </a:lnTo>
                  <a:lnTo>
                    <a:pt x="2259" y="315"/>
                  </a:lnTo>
                  <a:lnTo>
                    <a:pt x="2264" y="318"/>
                  </a:lnTo>
                  <a:lnTo>
                    <a:pt x="2275" y="322"/>
                  </a:lnTo>
                  <a:lnTo>
                    <a:pt x="2275" y="322"/>
                  </a:lnTo>
                  <a:close/>
                  <a:moveTo>
                    <a:pt x="2091" y="340"/>
                  </a:moveTo>
                  <a:lnTo>
                    <a:pt x="2091" y="340"/>
                  </a:lnTo>
                  <a:lnTo>
                    <a:pt x="2091" y="336"/>
                  </a:lnTo>
                  <a:lnTo>
                    <a:pt x="2089" y="335"/>
                  </a:lnTo>
                  <a:lnTo>
                    <a:pt x="2087" y="333"/>
                  </a:lnTo>
                  <a:lnTo>
                    <a:pt x="2083" y="333"/>
                  </a:lnTo>
                  <a:lnTo>
                    <a:pt x="2083" y="333"/>
                  </a:lnTo>
                  <a:lnTo>
                    <a:pt x="2078" y="333"/>
                  </a:lnTo>
                  <a:lnTo>
                    <a:pt x="2078" y="336"/>
                  </a:lnTo>
                  <a:lnTo>
                    <a:pt x="2078" y="338"/>
                  </a:lnTo>
                  <a:lnTo>
                    <a:pt x="2078" y="338"/>
                  </a:lnTo>
                  <a:lnTo>
                    <a:pt x="2080" y="344"/>
                  </a:lnTo>
                  <a:lnTo>
                    <a:pt x="2083" y="346"/>
                  </a:lnTo>
                  <a:lnTo>
                    <a:pt x="2089" y="346"/>
                  </a:lnTo>
                  <a:lnTo>
                    <a:pt x="2091" y="340"/>
                  </a:lnTo>
                  <a:lnTo>
                    <a:pt x="2091" y="340"/>
                  </a:lnTo>
                  <a:close/>
                  <a:moveTo>
                    <a:pt x="1823" y="318"/>
                  </a:moveTo>
                  <a:lnTo>
                    <a:pt x="1823" y="318"/>
                  </a:lnTo>
                  <a:lnTo>
                    <a:pt x="1826" y="320"/>
                  </a:lnTo>
                  <a:lnTo>
                    <a:pt x="1830" y="318"/>
                  </a:lnTo>
                  <a:lnTo>
                    <a:pt x="1832" y="317"/>
                  </a:lnTo>
                  <a:lnTo>
                    <a:pt x="1834" y="313"/>
                  </a:lnTo>
                  <a:lnTo>
                    <a:pt x="1834" y="309"/>
                  </a:lnTo>
                  <a:lnTo>
                    <a:pt x="1832" y="308"/>
                  </a:lnTo>
                  <a:lnTo>
                    <a:pt x="1830" y="304"/>
                  </a:lnTo>
                  <a:lnTo>
                    <a:pt x="1826" y="302"/>
                  </a:lnTo>
                  <a:lnTo>
                    <a:pt x="1826" y="302"/>
                  </a:lnTo>
                  <a:lnTo>
                    <a:pt x="1823" y="302"/>
                  </a:lnTo>
                  <a:lnTo>
                    <a:pt x="1821" y="304"/>
                  </a:lnTo>
                  <a:lnTo>
                    <a:pt x="1821" y="304"/>
                  </a:lnTo>
                  <a:lnTo>
                    <a:pt x="1819" y="308"/>
                  </a:lnTo>
                  <a:lnTo>
                    <a:pt x="1817" y="313"/>
                  </a:lnTo>
                  <a:lnTo>
                    <a:pt x="1819" y="317"/>
                  </a:lnTo>
                  <a:lnTo>
                    <a:pt x="1823" y="318"/>
                  </a:lnTo>
                  <a:lnTo>
                    <a:pt x="1823" y="318"/>
                  </a:lnTo>
                  <a:close/>
                  <a:moveTo>
                    <a:pt x="1557" y="1207"/>
                  </a:moveTo>
                  <a:lnTo>
                    <a:pt x="1557" y="1207"/>
                  </a:lnTo>
                  <a:lnTo>
                    <a:pt x="1558" y="1203"/>
                  </a:lnTo>
                  <a:lnTo>
                    <a:pt x="1558" y="1198"/>
                  </a:lnTo>
                  <a:lnTo>
                    <a:pt x="1558" y="1198"/>
                  </a:lnTo>
                  <a:lnTo>
                    <a:pt x="1557" y="1194"/>
                  </a:lnTo>
                  <a:lnTo>
                    <a:pt x="1551" y="1192"/>
                  </a:lnTo>
                  <a:lnTo>
                    <a:pt x="1551" y="1192"/>
                  </a:lnTo>
                  <a:lnTo>
                    <a:pt x="1548" y="1192"/>
                  </a:lnTo>
                  <a:lnTo>
                    <a:pt x="1542" y="1194"/>
                  </a:lnTo>
                  <a:lnTo>
                    <a:pt x="1533" y="1201"/>
                  </a:lnTo>
                  <a:lnTo>
                    <a:pt x="1529" y="1205"/>
                  </a:lnTo>
                  <a:lnTo>
                    <a:pt x="1529" y="1209"/>
                  </a:lnTo>
                  <a:lnTo>
                    <a:pt x="1529" y="1212"/>
                  </a:lnTo>
                  <a:lnTo>
                    <a:pt x="1533" y="1216"/>
                  </a:lnTo>
                  <a:lnTo>
                    <a:pt x="1533" y="1216"/>
                  </a:lnTo>
                  <a:lnTo>
                    <a:pt x="1540" y="1218"/>
                  </a:lnTo>
                  <a:lnTo>
                    <a:pt x="1546" y="1216"/>
                  </a:lnTo>
                  <a:lnTo>
                    <a:pt x="1553" y="1212"/>
                  </a:lnTo>
                  <a:lnTo>
                    <a:pt x="1557" y="1207"/>
                  </a:lnTo>
                  <a:lnTo>
                    <a:pt x="1557" y="1207"/>
                  </a:lnTo>
                  <a:close/>
                  <a:moveTo>
                    <a:pt x="1647" y="1004"/>
                  </a:moveTo>
                  <a:lnTo>
                    <a:pt x="1647" y="1004"/>
                  </a:lnTo>
                  <a:lnTo>
                    <a:pt x="1643" y="1006"/>
                  </a:lnTo>
                  <a:lnTo>
                    <a:pt x="1642" y="1008"/>
                  </a:lnTo>
                  <a:lnTo>
                    <a:pt x="1638" y="1017"/>
                  </a:lnTo>
                  <a:lnTo>
                    <a:pt x="1640" y="1024"/>
                  </a:lnTo>
                  <a:lnTo>
                    <a:pt x="1640" y="1028"/>
                  </a:lnTo>
                  <a:lnTo>
                    <a:pt x="1643" y="1031"/>
                  </a:lnTo>
                  <a:lnTo>
                    <a:pt x="1643" y="1031"/>
                  </a:lnTo>
                  <a:lnTo>
                    <a:pt x="1649" y="1033"/>
                  </a:lnTo>
                  <a:lnTo>
                    <a:pt x="1653" y="1033"/>
                  </a:lnTo>
                  <a:lnTo>
                    <a:pt x="1654" y="1031"/>
                  </a:lnTo>
                  <a:lnTo>
                    <a:pt x="1654" y="1031"/>
                  </a:lnTo>
                  <a:lnTo>
                    <a:pt x="1656" y="1029"/>
                  </a:lnTo>
                  <a:lnTo>
                    <a:pt x="1656" y="1026"/>
                  </a:lnTo>
                  <a:lnTo>
                    <a:pt x="1656" y="1022"/>
                  </a:lnTo>
                  <a:lnTo>
                    <a:pt x="1656" y="1020"/>
                  </a:lnTo>
                  <a:lnTo>
                    <a:pt x="1656" y="1020"/>
                  </a:lnTo>
                  <a:lnTo>
                    <a:pt x="1660" y="1015"/>
                  </a:lnTo>
                  <a:lnTo>
                    <a:pt x="1662" y="1013"/>
                  </a:lnTo>
                  <a:lnTo>
                    <a:pt x="1665" y="1013"/>
                  </a:lnTo>
                  <a:lnTo>
                    <a:pt x="1669" y="1013"/>
                  </a:lnTo>
                  <a:lnTo>
                    <a:pt x="1676" y="1017"/>
                  </a:lnTo>
                  <a:lnTo>
                    <a:pt x="1683" y="1019"/>
                  </a:lnTo>
                  <a:lnTo>
                    <a:pt x="1683" y="1019"/>
                  </a:lnTo>
                  <a:lnTo>
                    <a:pt x="1691" y="1019"/>
                  </a:lnTo>
                  <a:lnTo>
                    <a:pt x="1698" y="1017"/>
                  </a:lnTo>
                  <a:lnTo>
                    <a:pt x="1705" y="1013"/>
                  </a:lnTo>
                  <a:lnTo>
                    <a:pt x="1710" y="1008"/>
                  </a:lnTo>
                  <a:lnTo>
                    <a:pt x="1710" y="1008"/>
                  </a:lnTo>
                  <a:lnTo>
                    <a:pt x="1714" y="1002"/>
                  </a:lnTo>
                  <a:lnTo>
                    <a:pt x="1716" y="995"/>
                  </a:lnTo>
                  <a:lnTo>
                    <a:pt x="1716" y="990"/>
                  </a:lnTo>
                  <a:lnTo>
                    <a:pt x="1716" y="986"/>
                  </a:lnTo>
                  <a:lnTo>
                    <a:pt x="1712" y="984"/>
                  </a:lnTo>
                  <a:lnTo>
                    <a:pt x="1712" y="984"/>
                  </a:lnTo>
                  <a:lnTo>
                    <a:pt x="1707" y="982"/>
                  </a:lnTo>
                  <a:lnTo>
                    <a:pt x="1701" y="982"/>
                  </a:lnTo>
                  <a:lnTo>
                    <a:pt x="1694" y="981"/>
                  </a:lnTo>
                  <a:lnTo>
                    <a:pt x="1689" y="979"/>
                  </a:lnTo>
                  <a:lnTo>
                    <a:pt x="1689" y="979"/>
                  </a:lnTo>
                  <a:lnTo>
                    <a:pt x="1687" y="975"/>
                  </a:lnTo>
                  <a:lnTo>
                    <a:pt x="1685" y="972"/>
                  </a:lnTo>
                  <a:lnTo>
                    <a:pt x="1683" y="963"/>
                  </a:lnTo>
                  <a:lnTo>
                    <a:pt x="1683" y="963"/>
                  </a:lnTo>
                  <a:lnTo>
                    <a:pt x="1676" y="955"/>
                  </a:lnTo>
                  <a:lnTo>
                    <a:pt x="1669" y="948"/>
                  </a:lnTo>
                  <a:lnTo>
                    <a:pt x="1669" y="948"/>
                  </a:lnTo>
                  <a:lnTo>
                    <a:pt x="1665" y="950"/>
                  </a:lnTo>
                  <a:lnTo>
                    <a:pt x="1663" y="952"/>
                  </a:lnTo>
                  <a:lnTo>
                    <a:pt x="1665" y="959"/>
                  </a:lnTo>
                  <a:lnTo>
                    <a:pt x="1671" y="970"/>
                  </a:lnTo>
                  <a:lnTo>
                    <a:pt x="1671" y="970"/>
                  </a:lnTo>
                  <a:lnTo>
                    <a:pt x="1671" y="977"/>
                  </a:lnTo>
                  <a:lnTo>
                    <a:pt x="1671" y="986"/>
                  </a:lnTo>
                  <a:lnTo>
                    <a:pt x="1667" y="993"/>
                  </a:lnTo>
                  <a:lnTo>
                    <a:pt x="1663" y="999"/>
                  </a:lnTo>
                  <a:lnTo>
                    <a:pt x="1663" y="999"/>
                  </a:lnTo>
                  <a:lnTo>
                    <a:pt x="1658" y="1002"/>
                  </a:lnTo>
                  <a:lnTo>
                    <a:pt x="1656" y="1002"/>
                  </a:lnTo>
                  <a:lnTo>
                    <a:pt x="1647" y="1004"/>
                  </a:lnTo>
                  <a:lnTo>
                    <a:pt x="1647" y="1004"/>
                  </a:lnTo>
                  <a:close/>
                  <a:moveTo>
                    <a:pt x="1669" y="925"/>
                  </a:moveTo>
                  <a:lnTo>
                    <a:pt x="1669" y="925"/>
                  </a:lnTo>
                  <a:lnTo>
                    <a:pt x="1669" y="926"/>
                  </a:lnTo>
                  <a:lnTo>
                    <a:pt x="1672" y="930"/>
                  </a:lnTo>
                  <a:lnTo>
                    <a:pt x="1674" y="932"/>
                  </a:lnTo>
                  <a:lnTo>
                    <a:pt x="1678" y="934"/>
                  </a:lnTo>
                  <a:lnTo>
                    <a:pt x="1678" y="934"/>
                  </a:lnTo>
                  <a:lnTo>
                    <a:pt x="1683" y="934"/>
                  </a:lnTo>
                  <a:lnTo>
                    <a:pt x="1685" y="932"/>
                  </a:lnTo>
                  <a:lnTo>
                    <a:pt x="1687" y="925"/>
                  </a:lnTo>
                  <a:lnTo>
                    <a:pt x="1687" y="925"/>
                  </a:lnTo>
                  <a:lnTo>
                    <a:pt x="1687" y="917"/>
                  </a:lnTo>
                  <a:lnTo>
                    <a:pt x="1685" y="912"/>
                  </a:lnTo>
                  <a:lnTo>
                    <a:pt x="1683" y="905"/>
                  </a:lnTo>
                  <a:lnTo>
                    <a:pt x="1681" y="897"/>
                  </a:lnTo>
                  <a:lnTo>
                    <a:pt x="1681" y="897"/>
                  </a:lnTo>
                  <a:lnTo>
                    <a:pt x="1683" y="890"/>
                  </a:lnTo>
                  <a:lnTo>
                    <a:pt x="1687" y="881"/>
                  </a:lnTo>
                  <a:lnTo>
                    <a:pt x="1687" y="881"/>
                  </a:lnTo>
                  <a:lnTo>
                    <a:pt x="1687" y="872"/>
                  </a:lnTo>
                  <a:lnTo>
                    <a:pt x="1687" y="872"/>
                  </a:lnTo>
                  <a:lnTo>
                    <a:pt x="1689" y="870"/>
                  </a:lnTo>
                  <a:lnTo>
                    <a:pt x="1691" y="870"/>
                  </a:lnTo>
                  <a:lnTo>
                    <a:pt x="1696" y="870"/>
                  </a:lnTo>
                  <a:lnTo>
                    <a:pt x="1696" y="870"/>
                  </a:lnTo>
                  <a:lnTo>
                    <a:pt x="1709" y="874"/>
                  </a:lnTo>
                  <a:lnTo>
                    <a:pt x="1710" y="872"/>
                  </a:lnTo>
                  <a:lnTo>
                    <a:pt x="1712" y="872"/>
                  </a:lnTo>
                  <a:lnTo>
                    <a:pt x="1714" y="868"/>
                  </a:lnTo>
                  <a:lnTo>
                    <a:pt x="1714" y="865"/>
                  </a:lnTo>
                  <a:lnTo>
                    <a:pt x="1714" y="865"/>
                  </a:lnTo>
                  <a:lnTo>
                    <a:pt x="1712" y="861"/>
                  </a:lnTo>
                  <a:lnTo>
                    <a:pt x="1709" y="858"/>
                  </a:lnTo>
                  <a:lnTo>
                    <a:pt x="1701" y="852"/>
                  </a:lnTo>
                  <a:lnTo>
                    <a:pt x="1701" y="852"/>
                  </a:lnTo>
                  <a:lnTo>
                    <a:pt x="1698" y="847"/>
                  </a:lnTo>
                  <a:lnTo>
                    <a:pt x="1694" y="841"/>
                  </a:lnTo>
                  <a:lnTo>
                    <a:pt x="1694" y="834"/>
                  </a:lnTo>
                  <a:lnTo>
                    <a:pt x="1694" y="827"/>
                  </a:lnTo>
                  <a:lnTo>
                    <a:pt x="1698" y="800"/>
                  </a:lnTo>
                  <a:lnTo>
                    <a:pt x="1698" y="800"/>
                  </a:lnTo>
                  <a:lnTo>
                    <a:pt x="1698" y="796"/>
                  </a:lnTo>
                  <a:lnTo>
                    <a:pt x="1696" y="791"/>
                  </a:lnTo>
                  <a:lnTo>
                    <a:pt x="1692" y="783"/>
                  </a:lnTo>
                  <a:lnTo>
                    <a:pt x="1692" y="783"/>
                  </a:lnTo>
                  <a:lnTo>
                    <a:pt x="1691" y="778"/>
                  </a:lnTo>
                  <a:lnTo>
                    <a:pt x="1691" y="771"/>
                  </a:lnTo>
                  <a:lnTo>
                    <a:pt x="1692" y="765"/>
                  </a:lnTo>
                  <a:lnTo>
                    <a:pt x="1691" y="758"/>
                  </a:lnTo>
                  <a:lnTo>
                    <a:pt x="1691" y="758"/>
                  </a:lnTo>
                  <a:lnTo>
                    <a:pt x="1687" y="758"/>
                  </a:lnTo>
                  <a:lnTo>
                    <a:pt x="1687" y="758"/>
                  </a:lnTo>
                  <a:lnTo>
                    <a:pt x="1683" y="758"/>
                  </a:lnTo>
                  <a:lnTo>
                    <a:pt x="1681" y="762"/>
                  </a:lnTo>
                  <a:lnTo>
                    <a:pt x="1681" y="769"/>
                  </a:lnTo>
                  <a:lnTo>
                    <a:pt x="1681" y="769"/>
                  </a:lnTo>
                  <a:lnTo>
                    <a:pt x="1680" y="776"/>
                  </a:lnTo>
                  <a:lnTo>
                    <a:pt x="1678" y="783"/>
                  </a:lnTo>
                  <a:lnTo>
                    <a:pt x="1674" y="789"/>
                  </a:lnTo>
                  <a:lnTo>
                    <a:pt x="1672" y="796"/>
                  </a:lnTo>
                  <a:lnTo>
                    <a:pt x="1672" y="796"/>
                  </a:lnTo>
                  <a:lnTo>
                    <a:pt x="1672" y="811"/>
                  </a:lnTo>
                  <a:lnTo>
                    <a:pt x="1674" y="825"/>
                  </a:lnTo>
                  <a:lnTo>
                    <a:pt x="1674" y="825"/>
                  </a:lnTo>
                  <a:lnTo>
                    <a:pt x="1676" y="843"/>
                  </a:lnTo>
                  <a:lnTo>
                    <a:pt x="1676" y="863"/>
                  </a:lnTo>
                  <a:lnTo>
                    <a:pt x="1676" y="863"/>
                  </a:lnTo>
                  <a:lnTo>
                    <a:pt x="1674" y="876"/>
                  </a:lnTo>
                  <a:lnTo>
                    <a:pt x="1672" y="881"/>
                  </a:lnTo>
                  <a:lnTo>
                    <a:pt x="1672" y="888"/>
                  </a:lnTo>
                  <a:lnTo>
                    <a:pt x="1672" y="888"/>
                  </a:lnTo>
                  <a:lnTo>
                    <a:pt x="1676" y="901"/>
                  </a:lnTo>
                  <a:lnTo>
                    <a:pt x="1676" y="908"/>
                  </a:lnTo>
                  <a:lnTo>
                    <a:pt x="1674" y="914"/>
                  </a:lnTo>
                  <a:lnTo>
                    <a:pt x="1674" y="914"/>
                  </a:lnTo>
                  <a:lnTo>
                    <a:pt x="1672" y="917"/>
                  </a:lnTo>
                  <a:lnTo>
                    <a:pt x="1671" y="917"/>
                  </a:lnTo>
                  <a:lnTo>
                    <a:pt x="1669" y="921"/>
                  </a:lnTo>
                  <a:lnTo>
                    <a:pt x="1669" y="925"/>
                  </a:lnTo>
                  <a:lnTo>
                    <a:pt x="1669" y="925"/>
                  </a:lnTo>
                  <a:close/>
                  <a:moveTo>
                    <a:pt x="1508" y="1203"/>
                  </a:moveTo>
                  <a:lnTo>
                    <a:pt x="1508" y="1203"/>
                  </a:lnTo>
                  <a:lnTo>
                    <a:pt x="1500" y="1201"/>
                  </a:lnTo>
                  <a:lnTo>
                    <a:pt x="1500" y="1201"/>
                  </a:lnTo>
                  <a:lnTo>
                    <a:pt x="1491" y="1201"/>
                  </a:lnTo>
                  <a:lnTo>
                    <a:pt x="1491" y="1201"/>
                  </a:lnTo>
                  <a:lnTo>
                    <a:pt x="1488" y="1203"/>
                  </a:lnTo>
                  <a:lnTo>
                    <a:pt x="1486" y="1207"/>
                  </a:lnTo>
                  <a:lnTo>
                    <a:pt x="1484" y="1214"/>
                  </a:lnTo>
                  <a:lnTo>
                    <a:pt x="1484" y="1214"/>
                  </a:lnTo>
                  <a:lnTo>
                    <a:pt x="1484" y="1221"/>
                  </a:lnTo>
                  <a:lnTo>
                    <a:pt x="1486" y="1225"/>
                  </a:lnTo>
                  <a:lnTo>
                    <a:pt x="1490" y="1227"/>
                  </a:lnTo>
                  <a:lnTo>
                    <a:pt x="1493" y="1227"/>
                  </a:lnTo>
                  <a:lnTo>
                    <a:pt x="1500" y="1225"/>
                  </a:lnTo>
                  <a:lnTo>
                    <a:pt x="1502" y="1227"/>
                  </a:lnTo>
                  <a:lnTo>
                    <a:pt x="1504" y="1230"/>
                  </a:lnTo>
                  <a:lnTo>
                    <a:pt x="1504" y="1230"/>
                  </a:lnTo>
                  <a:lnTo>
                    <a:pt x="1502" y="1234"/>
                  </a:lnTo>
                  <a:lnTo>
                    <a:pt x="1500" y="1238"/>
                  </a:lnTo>
                  <a:lnTo>
                    <a:pt x="1499" y="1241"/>
                  </a:lnTo>
                  <a:lnTo>
                    <a:pt x="1497" y="1247"/>
                  </a:lnTo>
                  <a:lnTo>
                    <a:pt x="1497" y="1247"/>
                  </a:lnTo>
                  <a:lnTo>
                    <a:pt x="1499" y="1250"/>
                  </a:lnTo>
                  <a:lnTo>
                    <a:pt x="1502" y="1252"/>
                  </a:lnTo>
                  <a:lnTo>
                    <a:pt x="1506" y="1254"/>
                  </a:lnTo>
                  <a:lnTo>
                    <a:pt x="1511" y="1252"/>
                  </a:lnTo>
                  <a:lnTo>
                    <a:pt x="1511" y="1252"/>
                  </a:lnTo>
                  <a:lnTo>
                    <a:pt x="1515" y="1248"/>
                  </a:lnTo>
                  <a:lnTo>
                    <a:pt x="1517" y="1245"/>
                  </a:lnTo>
                  <a:lnTo>
                    <a:pt x="1519" y="1234"/>
                  </a:lnTo>
                  <a:lnTo>
                    <a:pt x="1517" y="1223"/>
                  </a:lnTo>
                  <a:lnTo>
                    <a:pt x="1517" y="1214"/>
                  </a:lnTo>
                  <a:lnTo>
                    <a:pt x="1517" y="1214"/>
                  </a:lnTo>
                  <a:lnTo>
                    <a:pt x="1515" y="1207"/>
                  </a:lnTo>
                  <a:lnTo>
                    <a:pt x="1511" y="1205"/>
                  </a:lnTo>
                  <a:lnTo>
                    <a:pt x="1508" y="1203"/>
                  </a:lnTo>
                  <a:lnTo>
                    <a:pt x="1508" y="1203"/>
                  </a:lnTo>
                  <a:close/>
                  <a:moveTo>
                    <a:pt x="1620" y="1122"/>
                  </a:moveTo>
                  <a:lnTo>
                    <a:pt x="1620" y="1122"/>
                  </a:lnTo>
                  <a:lnTo>
                    <a:pt x="1618" y="1125"/>
                  </a:lnTo>
                  <a:lnTo>
                    <a:pt x="1615" y="1131"/>
                  </a:lnTo>
                  <a:lnTo>
                    <a:pt x="1611" y="1138"/>
                  </a:lnTo>
                  <a:lnTo>
                    <a:pt x="1607" y="1140"/>
                  </a:lnTo>
                  <a:lnTo>
                    <a:pt x="1605" y="1142"/>
                  </a:lnTo>
                  <a:lnTo>
                    <a:pt x="1605" y="1142"/>
                  </a:lnTo>
                  <a:lnTo>
                    <a:pt x="1600" y="1140"/>
                  </a:lnTo>
                  <a:lnTo>
                    <a:pt x="1598" y="1138"/>
                  </a:lnTo>
                  <a:lnTo>
                    <a:pt x="1598" y="1134"/>
                  </a:lnTo>
                  <a:lnTo>
                    <a:pt x="1596" y="1131"/>
                  </a:lnTo>
                  <a:lnTo>
                    <a:pt x="1596" y="1131"/>
                  </a:lnTo>
                  <a:lnTo>
                    <a:pt x="1593" y="1131"/>
                  </a:lnTo>
                  <a:lnTo>
                    <a:pt x="1591" y="1131"/>
                  </a:lnTo>
                  <a:lnTo>
                    <a:pt x="1589" y="1134"/>
                  </a:lnTo>
                  <a:lnTo>
                    <a:pt x="1587" y="1143"/>
                  </a:lnTo>
                  <a:lnTo>
                    <a:pt x="1587" y="1143"/>
                  </a:lnTo>
                  <a:lnTo>
                    <a:pt x="1582" y="1154"/>
                  </a:lnTo>
                  <a:lnTo>
                    <a:pt x="1576" y="1165"/>
                  </a:lnTo>
                  <a:lnTo>
                    <a:pt x="1576" y="1165"/>
                  </a:lnTo>
                  <a:lnTo>
                    <a:pt x="1573" y="1169"/>
                  </a:lnTo>
                  <a:lnTo>
                    <a:pt x="1569" y="1171"/>
                  </a:lnTo>
                  <a:lnTo>
                    <a:pt x="1560" y="1172"/>
                  </a:lnTo>
                  <a:lnTo>
                    <a:pt x="1560" y="1172"/>
                  </a:lnTo>
                  <a:lnTo>
                    <a:pt x="1546" y="1172"/>
                  </a:lnTo>
                  <a:lnTo>
                    <a:pt x="1538" y="1174"/>
                  </a:lnTo>
                  <a:lnTo>
                    <a:pt x="1537" y="1178"/>
                  </a:lnTo>
                  <a:lnTo>
                    <a:pt x="1535" y="1180"/>
                  </a:lnTo>
                  <a:lnTo>
                    <a:pt x="1535" y="1180"/>
                  </a:lnTo>
                  <a:lnTo>
                    <a:pt x="1526" y="1185"/>
                  </a:lnTo>
                  <a:lnTo>
                    <a:pt x="1519" y="1191"/>
                  </a:lnTo>
                  <a:lnTo>
                    <a:pt x="1517" y="1192"/>
                  </a:lnTo>
                  <a:lnTo>
                    <a:pt x="1517" y="1196"/>
                  </a:lnTo>
                  <a:lnTo>
                    <a:pt x="1520" y="1196"/>
                  </a:lnTo>
                  <a:lnTo>
                    <a:pt x="1526" y="1198"/>
                  </a:lnTo>
                  <a:lnTo>
                    <a:pt x="1526" y="1198"/>
                  </a:lnTo>
                  <a:lnTo>
                    <a:pt x="1531" y="1196"/>
                  </a:lnTo>
                  <a:lnTo>
                    <a:pt x="1537" y="1194"/>
                  </a:lnTo>
                  <a:lnTo>
                    <a:pt x="1546" y="1189"/>
                  </a:lnTo>
                  <a:lnTo>
                    <a:pt x="1551" y="1185"/>
                  </a:lnTo>
                  <a:lnTo>
                    <a:pt x="1555" y="1185"/>
                  </a:lnTo>
                  <a:lnTo>
                    <a:pt x="1560" y="1187"/>
                  </a:lnTo>
                  <a:lnTo>
                    <a:pt x="1566" y="1191"/>
                  </a:lnTo>
                  <a:lnTo>
                    <a:pt x="1566" y="1191"/>
                  </a:lnTo>
                  <a:lnTo>
                    <a:pt x="1571" y="1201"/>
                  </a:lnTo>
                  <a:lnTo>
                    <a:pt x="1575" y="1207"/>
                  </a:lnTo>
                  <a:lnTo>
                    <a:pt x="1576" y="1207"/>
                  </a:lnTo>
                  <a:lnTo>
                    <a:pt x="1580" y="1209"/>
                  </a:lnTo>
                  <a:lnTo>
                    <a:pt x="1580" y="1209"/>
                  </a:lnTo>
                  <a:lnTo>
                    <a:pt x="1584" y="1207"/>
                  </a:lnTo>
                  <a:lnTo>
                    <a:pt x="1586" y="1203"/>
                  </a:lnTo>
                  <a:lnTo>
                    <a:pt x="1587" y="1194"/>
                  </a:lnTo>
                  <a:lnTo>
                    <a:pt x="1587" y="1194"/>
                  </a:lnTo>
                  <a:lnTo>
                    <a:pt x="1589" y="1189"/>
                  </a:lnTo>
                  <a:lnTo>
                    <a:pt x="1591" y="1187"/>
                  </a:lnTo>
                  <a:lnTo>
                    <a:pt x="1595" y="1185"/>
                  </a:lnTo>
                  <a:lnTo>
                    <a:pt x="1595" y="1185"/>
                  </a:lnTo>
                  <a:lnTo>
                    <a:pt x="1602" y="1185"/>
                  </a:lnTo>
                  <a:lnTo>
                    <a:pt x="1609" y="1187"/>
                  </a:lnTo>
                  <a:lnTo>
                    <a:pt x="1609" y="1187"/>
                  </a:lnTo>
                  <a:lnTo>
                    <a:pt x="1618" y="1191"/>
                  </a:lnTo>
                  <a:lnTo>
                    <a:pt x="1622" y="1192"/>
                  </a:lnTo>
                  <a:lnTo>
                    <a:pt x="1625" y="1191"/>
                  </a:lnTo>
                  <a:lnTo>
                    <a:pt x="1625" y="1191"/>
                  </a:lnTo>
                  <a:lnTo>
                    <a:pt x="1629" y="1187"/>
                  </a:lnTo>
                  <a:lnTo>
                    <a:pt x="1629" y="1185"/>
                  </a:lnTo>
                  <a:lnTo>
                    <a:pt x="1631" y="1181"/>
                  </a:lnTo>
                  <a:lnTo>
                    <a:pt x="1636" y="1181"/>
                  </a:lnTo>
                  <a:lnTo>
                    <a:pt x="1636" y="1181"/>
                  </a:lnTo>
                  <a:lnTo>
                    <a:pt x="1636" y="1176"/>
                  </a:lnTo>
                  <a:lnTo>
                    <a:pt x="1636" y="1172"/>
                  </a:lnTo>
                  <a:lnTo>
                    <a:pt x="1638" y="1171"/>
                  </a:lnTo>
                  <a:lnTo>
                    <a:pt x="1638" y="1171"/>
                  </a:lnTo>
                  <a:lnTo>
                    <a:pt x="1642" y="1169"/>
                  </a:lnTo>
                  <a:lnTo>
                    <a:pt x="1645" y="1171"/>
                  </a:lnTo>
                  <a:lnTo>
                    <a:pt x="1645" y="1174"/>
                  </a:lnTo>
                  <a:lnTo>
                    <a:pt x="1647" y="1178"/>
                  </a:lnTo>
                  <a:lnTo>
                    <a:pt x="1647" y="1178"/>
                  </a:lnTo>
                  <a:lnTo>
                    <a:pt x="1651" y="1178"/>
                  </a:lnTo>
                  <a:lnTo>
                    <a:pt x="1654" y="1176"/>
                  </a:lnTo>
                  <a:lnTo>
                    <a:pt x="1656" y="1172"/>
                  </a:lnTo>
                  <a:lnTo>
                    <a:pt x="1658" y="1169"/>
                  </a:lnTo>
                  <a:lnTo>
                    <a:pt x="1658" y="1160"/>
                  </a:lnTo>
                  <a:lnTo>
                    <a:pt x="1656" y="1153"/>
                  </a:lnTo>
                  <a:lnTo>
                    <a:pt x="1656" y="1153"/>
                  </a:lnTo>
                  <a:lnTo>
                    <a:pt x="1654" y="1142"/>
                  </a:lnTo>
                  <a:lnTo>
                    <a:pt x="1654" y="1136"/>
                  </a:lnTo>
                  <a:lnTo>
                    <a:pt x="1656" y="1129"/>
                  </a:lnTo>
                  <a:lnTo>
                    <a:pt x="1656" y="1129"/>
                  </a:lnTo>
                  <a:lnTo>
                    <a:pt x="1658" y="1124"/>
                  </a:lnTo>
                  <a:lnTo>
                    <a:pt x="1662" y="1118"/>
                  </a:lnTo>
                  <a:lnTo>
                    <a:pt x="1665" y="1111"/>
                  </a:lnTo>
                  <a:lnTo>
                    <a:pt x="1667" y="1105"/>
                  </a:lnTo>
                  <a:lnTo>
                    <a:pt x="1667" y="1105"/>
                  </a:lnTo>
                  <a:lnTo>
                    <a:pt x="1669" y="1093"/>
                  </a:lnTo>
                  <a:lnTo>
                    <a:pt x="1669" y="1077"/>
                  </a:lnTo>
                  <a:lnTo>
                    <a:pt x="1669" y="1069"/>
                  </a:lnTo>
                  <a:lnTo>
                    <a:pt x="1665" y="1062"/>
                  </a:lnTo>
                  <a:lnTo>
                    <a:pt x="1662" y="1057"/>
                  </a:lnTo>
                  <a:lnTo>
                    <a:pt x="1656" y="1053"/>
                  </a:lnTo>
                  <a:lnTo>
                    <a:pt x="1656" y="1053"/>
                  </a:lnTo>
                  <a:lnTo>
                    <a:pt x="1651" y="1053"/>
                  </a:lnTo>
                  <a:lnTo>
                    <a:pt x="1651" y="1053"/>
                  </a:lnTo>
                  <a:lnTo>
                    <a:pt x="1643" y="1055"/>
                  </a:lnTo>
                  <a:lnTo>
                    <a:pt x="1640" y="1058"/>
                  </a:lnTo>
                  <a:lnTo>
                    <a:pt x="1640" y="1058"/>
                  </a:lnTo>
                  <a:lnTo>
                    <a:pt x="1636" y="1064"/>
                  </a:lnTo>
                  <a:lnTo>
                    <a:pt x="1638" y="1071"/>
                  </a:lnTo>
                  <a:lnTo>
                    <a:pt x="1640" y="1084"/>
                  </a:lnTo>
                  <a:lnTo>
                    <a:pt x="1640" y="1084"/>
                  </a:lnTo>
                  <a:lnTo>
                    <a:pt x="1640" y="1095"/>
                  </a:lnTo>
                  <a:lnTo>
                    <a:pt x="1636" y="1104"/>
                  </a:lnTo>
                  <a:lnTo>
                    <a:pt x="1631" y="1113"/>
                  </a:lnTo>
                  <a:lnTo>
                    <a:pt x="1624" y="1122"/>
                  </a:lnTo>
                  <a:lnTo>
                    <a:pt x="1620" y="1122"/>
                  </a:lnTo>
                  <a:close/>
                  <a:moveTo>
                    <a:pt x="1609" y="736"/>
                  </a:moveTo>
                  <a:lnTo>
                    <a:pt x="1609" y="736"/>
                  </a:lnTo>
                  <a:lnTo>
                    <a:pt x="1609" y="736"/>
                  </a:lnTo>
                  <a:lnTo>
                    <a:pt x="1609" y="736"/>
                  </a:lnTo>
                  <a:lnTo>
                    <a:pt x="1604" y="740"/>
                  </a:lnTo>
                  <a:lnTo>
                    <a:pt x="1604" y="744"/>
                  </a:lnTo>
                  <a:lnTo>
                    <a:pt x="1604" y="745"/>
                  </a:lnTo>
                  <a:lnTo>
                    <a:pt x="1604" y="745"/>
                  </a:lnTo>
                  <a:lnTo>
                    <a:pt x="1604" y="745"/>
                  </a:lnTo>
                  <a:lnTo>
                    <a:pt x="1604" y="745"/>
                  </a:lnTo>
                  <a:lnTo>
                    <a:pt x="1604" y="745"/>
                  </a:lnTo>
                  <a:lnTo>
                    <a:pt x="1604" y="745"/>
                  </a:lnTo>
                  <a:lnTo>
                    <a:pt x="1604" y="745"/>
                  </a:lnTo>
                  <a:lnTo>
                    <a:pt x="1604" y="745"/>
                  </a:lnTo>
                  <a:lnTo>
                    <a:pt x="1604" y="745"/>
                  </a:lnTo>
                  <a:lnTo>
                    <a:pt x="1604" y="745"/>
                  </a:lnTo>
                  <a:lnTo>
                    <a:pt x="1605" y="747"/>
                  </a:lnTo>
                  <a:lnTo>
                    <a:pt x="1605" y="747"/>
                  </a:lnTo>
                  <a:lnTo>
                    <a:pt x="1605" y="747"/>
                  </a:lnTo>
                  <a:lnTo>
                    <a:pt x="1605" y="747"/>
                  </a:lnTo>
                  <a:lnTo>
                    <a:pt x="1607" y="747"/>
                  </a:lnTo>
                  <a:lnTo>
                    <a:pt x="1607" y="747"/>
                  </a:lnTo>
                  <a:lnTo>
                    <a:pt x="1609" y="747"/>
                  </a:lnTo>
                  <a:lnTo>
                    <a:pt x="1609" y="747"/>
                  </a:lnTo>
                  <a:lnTo>
                    <a:pt x="1613" y="747"/>
                  </a:lnTo>
                  <a:lnTo>
                    <a:pt x="1613" y="747"/>
                  </a:lnTo>
                  <a:lnTo>
                    <a:pt x="1611" y="747"/>
                  </a:lnTo>
                  <a:lnTo>
                    <a:pt x="1611" y="747"/>
                  </a:lnTo>
                  <a:lnTo>
                    <a:pt x="1611" y="745"/>
                  </a:lnTo>
                  <a:lnTo>
                    <a:pt x="1611" y="745"/>
                  </a:lnTo>
                  <a:lnTo>
                    <a:pt x="1613" y="744"/>
                  </a:lnTo>
                  <a:lnTo>
                    <a:pt x="1613" y="740"/>
                  </a:lnTo>
                  <a:lnTo>
                    <a:pt x="1611" y="738"/>
                  </a:lnTo>
                  <a:lnTo>
                    <a:pt x="1609" y="736"/>
                  </a:lnTo>
                  <a:lnTo>
                    <a:pt x="1609" y="736"/>
                  </a:lnTo>
                  <a:close/>
                  <a:moveTo>
                    <a:pt x="1124" y="1922"/>
                  </a:moveTo>
                  <a:lnTo>
                    <a:pt x="1124" y="1922"/>
                  </a:lnTo>
                  <a:lnTo>
                    <a:pt x="1124" y="1912"/>
                  </a:lnTo>
                  <a:lnTo>
                    <a:pt x="1120" y="1905"/>
                  </a:lnTo>
                  <a:lnTo>
                    <a:pt x="1117" y="1900"/>
                  </a:lnTo>
                  <a:lnTo>
                    <a:pt x="1111" y="1894"/>
                  </a:lnTo>
                  <a:lnTo>
                    <a:pt x="1111" y="1894"/>
                  </a:lnTo>
                  <a:lnTo>
                    <a:pt x="1097" y="1885"/>
                  </a:lnTo>
                  <a:lnTo>
                    <a:pt x="1091" y="1878"/>
                  </a:lnTo>
                  <a:lnTo>
                    <a:pt x="1088" y="1869"/>
                  </a:lnTo>
                  <a:lnTo>
                    <a:pt x="1088" y="1869"/>
                  </a:lnTo>
                  <a:lnTo>
                    <a:pt x="1084" y="1856"/>
                  </a:lnTo>
                  <a:lnTo>
                    <a:pt x="1082" y="1849"/>
                  </a:lnTo>
                  <a:lnTo>
                    <a:pt x="1079" y="1844"/>
                  </a:lnTo>
                  <a:lnTo>
                    <a:pt x="1079" y="1844"/>
                  </a:lnTo>
                  <a:lnTo>
                    <a:pt x="1068" y="1836"/>
                  </a:lnTo>
                  <a:lnTo>
                    <a:pt x="1057" y="1829"/>
                  </a:lnTo>
                  <a:lnTo>
                    <a:pt x="1048" y="1824"/>
                  </a:lnTo>
                  <a:lnTo>
                    <a:pt x="1039" y="1817"/>
                  </a:lnTo>
                  <a:lnTo>
                    <a:pt x="1039" y="1817"/>
                  </a:lnTo>
                  <a:lnTo>
                    <a:pt x="1033" y="1809"/>
                  </a:lnTo>
                  <a:lnTo>
                    <a:pt x="1030" y="1800"/>
                  </a:lnTo>
                  <a:lnTo>
                    <a:pt x="1026" y="1784"/>
                  </a:lnTo>
                  <a:lnTo>
                    <a:pt x="1026" y="1784"/>
                  </a:lnTo>
                  <a:lnTo>
                    <a:pt x="1021" y="1770"/>
                  </a:lnTo>
                  <a:lnTo>
                    <a:pt x="1014" y="1760"/>
                  </a:lnTo>
                  <a:lnTo>
                    <a:pt x="1003" y="1755"/>
                  </a:lnTo>
                  <a:lnTo>
                    <a:pt x="990" y="1750"/>
                  </a:lnTo>
                  <a:lnTo>
                    <a:pt x="990" y="1750"/>
                  </a:lnTo>
                  <a:lnTo>
                    <a:pt x="979" y="1748"/>
                  </a:lnTo>
                  <a:lnTo>
                    <a:pt x="974" y="1746"/>
                  </a:lnTo>
                  <a:lnTo>
                    <a:pt x="968" y="1746"/>
                  </a:lnTo>
                  <a:lnTo>
                    <a:pt x="968" y="1746"/>
                  </a:lnTo>
                  <a:lnTo>
                    <a:pt x="967" y="1748"/>
                  </a:lnTo>
                  <a:lnTo>
                    <a:pt x="967" y="1748"/>
                  </a:lnTo>
                  <a:lnTo>
                    <a:pt x="965" y="1750"/>
                  </a:lnTo>
                  <a:lnTo>
                    <a:pt x="965" y="1753"/>
                  </a:lnTo>
                  <a:lnTo>
                    <a:pt x="968" y="1760"/>
                  </a:lnTo>
                  <a:lnTo>
                    <a:pt x="977" y="1771"/>
                  </a:lnTo>
                  <a:lnTo>
                    <a:pt x="977" y="1771"/>
                  </a:lnTo>
                  <a:lnTo>
                    <a:pt x="997" y="1795"/>
                  </a:lnTo>
                  <a:lnTo>
                    <a:pt x="1006" y="1808"/>
                  </a:lnTo>
                  <a:lnTo>
                    <a:pt x="1014" y="1822"/>
                  </a:lnTo>
                  <a:lnTo>
                    <a:pt x="1014" y="1822"/>
                  </a:lnTo>
                  <a:lnTo>
                    <a:pt x="1024" y="1844"/>
                  </a:lnTo>
                  <a:lnTo>
                    <a:pt x="1039" y="1865"/>
                  </a:lnTo>
                  <a:lnTo>
                    <a:pt x="1039" y="1865"/>
                  </a:lnTo>
                  <a:lnTo>
                    <a:pt x="1048" y="1880"/>
                  </a:lnTo>
                  <a:lnTo>
                    <a:pt x="1057" y="1894"/>
                  </a:lnTo>
                  <a:lnTo>
                    <a:pt x="1073" y="1925"/>
                  </a:lnTo>
                  <a:lnTo>
                    <a:pt x="1073" y="1925"/>
                  </a:lnTo>
                  <a:lnTo>
                    <a:pt x="1082" y="1938"/>
                  </a:lnTo>
                  <a:lnTo>
                    <a:pt x="1088" y="1941"/>
                  </a:lnTo>
                  <a:lnTo>
                    <a:pt x="1095" y="1947"/>
                  </a:lnTo>
                  <a:lnTo>
                    <a:pt x="1095" y="1947"/>
                  </a:lnTo>
                  <a:lnTo>
                    <a:pt x="1100" y="1949"/>
                  </a:lnTo>
                  <a:lnTo>
                    <a:pt x="1108" y="1952"/>
                  </a:lnTo>
                  <a:lnTo>
                    <a:pt x="1115" y="1952"/>
                  </a:lnTo>
                  <a:lnTo>
                    <a:pt x="1119" y="1952"/>
                  </a:lnTo>
                  <a:lnTo>
                    <a:pt x="1122" y="1950"/>
                  </a:lnTo>
                  <a:lnTo>
                    <a:pt x="1122" y="1950"/>
                  </a:lnTo>
                  <a:lnTo>
                    <a:pt x="1126" y="1943"/>
                  </a:lnTo>
                  <a:lnTo>
                    <a:pt x="1126" y="1936"/>
                  </a:lnTo>
                  <a:lnTo>
                    <a:pt x="1124" y="1922"/>
                  </a:lnTo>
                  <a:lnTo>
                    <a:pt x="1124" y="1922"/>
                  </a:lnTo>
                  <a:close/>
                  <a:moveTo>
                    <a:pt x="729" y="1674"/>
                  </a:moveTo>
                  <a:lnTo>
                    <a:pt x="729" y="1674"/>
                  </a:lnTo>
                  <a:lnTo>
                    <a:pt x="728" y="1677"/>
                  </a:lnTo>
                  <a:lnTo>
                    <a:pt x="728" y="1677"/>
                  </a:lnTo>
                  <a:lnTo>
                    <a:pt x="726" y="1679"/>
                  </a:lnTo>
                  <a:lnTo>
                    <a:pt x="726" y="1679"/>
                  </a:lnTo>
                  <a:lnTo>
                    <a:pt x="728" y="1681"/>
                  </a:lnTo>
                  <a:lnTo>
                    <a:pt x="728" y="1683"/>
                  </a:lnTo>
                  <a:lnTo>
                    <a:pt x="728" y="1683"/>
                  </a:lnTo>
                  <a:lnTo>
                    <a:pt x="729" y="1684"/>
                  </a:lnTo>
                  <a:lnTo>
                    <a:pt x="729" y="1688"/>
                  </a:lnTo>
                  <a:lnTo>
                    <a:pt x="729" y="1688"/>
                  </a:lnTo>
                  <a:lnTo>
                    <a:pt x="722" y="1706"/>
                  </a:lnTo>
                  <a:lnTo>
                    <a:pt x="722" y="1706"/>
                  </a:lnTo>
                  <a:lnTo>
                    <a:pt x="724" y="1715"/>
                  </a:lnTo>
                  <a:lnTo>
                    <a:pt x="728" y="1726"/>
                  </a:lnTo>
                  <a:lnTo>
                    <a:pt x="728" y="1726"/>
                  </a:lnTo>
                  <a:lnTo>
                    <a:pt x="729" y="1737"/>
                  </a:lnTo>
                  <a:lnTo>
                    <a:pt x="731" y="1744"/>
                  </a:lnTo>
                  <a:lnTo>
                    <a:pt x="733" y="1746"/>
                  </a:lnTo>
                  <a:lnTo>
                    <a:pt x="737" y="1746"/>
                  </a:lnTo>
                  <a:lnTo>
                    <a:pt x="746" y="1742"/>
                  </a:lnTo>
                  <a:lnTo>
                    <a:pt x="746" y="1742"/>
                  </a:lnTo>
                  <a:lnTo>
                    <a:pt x="751" y="1741"/>
                  </a:lnTo>
                  <a:lnTo>
                    <a:pt x="755" y="1739"/>
                  </a:lnTo>
                  <a:lnTo>
                    <a:pt x="757" y="1737"/>
                  </a:lnTo>
                  <a:lnTo>
                    <a:pt x="757" y="1737"/>
                  </a:lnTo>
                  <a:lnTo>
                    <a:pt x="758" y="1732"/>
                  </a:lnTo>
                  <a:lnTo>
                    <a:pt x="758" y="1724"/>
                  </a:lnTo>
                  <a:lnTo>
                    <a:pt x="758" y="1717"/>
                  </a:lnTo>
                  <a:lnTo>
                    <a:pt x="757" y="1712"/>
                  </a:lnTo>
                  <a:lnTo>
                    <a:pt x="757" y="1712"/>
                  </a:lnTo>
                  <a:lnTo>
                    <a:pt x="749" y="1699"/>
                  </a:lnTo>
                  <a:lnTo>
                    <a:pt x="740" y="1688"/>
                  </a:lnTo>
                  <a:lnTo>
                    <a:pt x="729" y="1674"/>
                  </a:lnTo>
                  <a:lnTo>
                    <a:pt x="729" y="1674"/>
                  </a:lnTo>
                  <a:close/>
                  <a:moveTo>
                    <a:pt x="1330" y="1656"/>
                  </a:moveTo>
                  <a:lnTo>
                    <a:pt x="1330" y="1656"/>
                  </a:lnTo>
                  <a:lnTo>
                    <a:pt x="1325" y="1656"/>
                  </a:lnTo>
                  <a:lnTo>
                    <a:pt x="1321" y="1659"/>
                  </a:lnTo>
                  <a:lnTo>
                    <a:pt x="1321" y="1659"/>
                  </a:lnTo>
                  <a:lnTo>
                    <a:pt x="1319" y="1661"/>
                  </a:lnTo>
                  <a:lnTo>
                    <a:pt x="1318" y="1665"/>
                  </a:lnTo>
                  <a:lnTo>
                    <a:pt x="1316" y="1672"/>
                  </a:lnTo>
                  <a:lnTo>
                    <a:pt x="1316" y="1672"/>
                  </a:lnTo>
                  <a:lnTo>
                    <a:pt x="1316" y="1675"/>
                  </a:lnTo>
                  <a:lnTo>
                    <a:pt x="1314" y="1679"/>
                  </a:lnTo>
                  <a:lnTo>
                    <a:pt x="1307" y="1683"/>
                  </a:lnTo>
                  <a:lnTo>
                    <a:pt x="1307" y="1683"/>
                  </a:lnTo>
                  <a:lnTo>
                    <a:pt x="1301" y="1688"/>
                  </a:lnTo>
                  <a:lnTo>
                    <a:pt x="1300" y="1690"/>
                  </a:lnTo>
                  <a:lnTo>
                    <a:pt x="1301" y="1694"/>
                  </a:lnTo>
                  <a:lnTo>
                    <a:pt x="1301" y="1694"/>
                  </a:lnTo>
                  <a:lnTo>
                    <a:pt x="1309" y="1694"/>
                  </a:lnTo>
                  <a:lnTo>
                    <a:pt x="1314" y="1692"/>
                  </a:lnTo>
                  <a:lnTo>
                    <a:pt x="1318" y="1688"/>
                  </a:lnTo>
                  <a:lnTo>
                    <a:pt x="1321" y="1683"/>
                  </a:lnTo>
                  <a:lnTo>
                    <a:pt x="1321" y="1683"/>
                  </a:lnTo>
                  <a:lnTo>
                    <a:pt x="1327" y="1677"/>
                  </a:lnTo>
                  <a:lnTo>
                    <a:pt x="1332" y="1672"/>
                  </a:lnTo>
                  <a:lnTo>
                    <a:pt x="1334" y="1666"/>
                  </a:lnTo>
                  <a:lnTo>
                    <a:pt x="1336" y="1663"/>
                  </a:lnTo>
                  <a:lnTo>
                    <a:pt x="1334" y="1659"/>
                  </a:lnTo>
                  <a:lnTo>
                    <a:pt x="1334" y="1659"/>
                  </a:lnTo>
                  <a:lnTo>
                    <a:pt x="1332" y="1656"/>
                  </a:lnTo>
                  <a:lnTo>
                    <a:pt x="1330" y="1656"/>
                  </a:lnTo>
                  <a:lnTo>
                    <a:pt x="1330" y="1656"/>
                  </a:lnTo>
                  <a:close/>
                  <a:moveTo>
                    <a:pt x="1428" y="1688"/>
                  </a:moveTo>
                  <a:lnTo>
                    <a:pt x="1428" y="1688"/>
                  </a:lnTo>
                  <a:lnTo>
                    <a:pt x="1424" y="1688"/>
                  </a:lnTo>
                  <a:lnTo>
                    <a:pt x="1424" y="1688"/>
                  </a:lnTo>
                  <a:lnTo>
                    <a:pt x="1423" y="1690"/>
                  </a:lnTo>
                  <a:lnTo>
                    <a:pt x="1421" y="1694"/>
                  </a:lnTo>
                  <a:lnTo>
                    <a:pt x="1417" y="1699"/>
                  </a:lnTo>
                  <a:lnTo>
                    <a:pt x="1417" y="1699"/>
                  </a:lnTo>
                  <a:lnTo>
                    <a:pt x="1412" y="1703"/>
                  </a:lnTo>
                  <a:lnTo>
                    <a:pt x="1403" y="1704"/>
                  </a:lnTo>
                  <a:lnTo>
                    <a:pt x="1386" y="1704"/>
                  </a:lnTo>
                  <a:lnTo>
                    <a:pt x="1386" y="1704"/>
                  </a:lnTo>
                  <a:lnTo>
                    <a:pt x="1381" y="1704"/>
                  </a:lnTo>
                  <a:lnTo>
                    <a:pt x="1377" y="1706"/>
                  </a:lnTo>
                  <a:lnTo>
                    <a:pt x="1374" y="1710"/>
                  </a:lnTo>
                  <a:lnTo>
                    <a:pt x="1374" y="1715"/>
                  </a:lnTo>
                  <a:lnTo>
                    <a:pt x="1374" y="1715"/>
                  </a:lnTo>
                  <a:lnTo>
                    <a:pt x="1376" y="1719"/>
                  </a:lnTo>
                  <a:lnTo>
                    <a:pt x="1377" y="1721"/>
                  </a:lnTo>
                  <a:lnTo>
                    <a:pt x="1386" y="1721"/>
                  </a:lnTo>
                  <a:lnTo>
                    <a:pt x="1386" y="1721"/>
                  </a:lnTo>
                  <a:lnTo>
                    <a:pt x="1395" y="1721"/>
                  </a:lnTo>
                  <a:lnTo>
                    <a:pt x="1401" y="1722"/>
                  </a:lnTo>
                  <a:lnTo>
                    <a:pt x="1405" y="1724"/>
                  </a:lnTo>
                  <a:lnTo>
                    <a:pt x="1405" y="1724"/>
                  </a:lnTo>
                  <a:lnTo>
                    <a:pt x="1406" y="1728"/>
                  </a:lnTo>
                  <a:lnTo>
                    <a:pt x="1406" y="1732"/>
                  </a:lnTo>
                  <a:lnTo>
                    <a:pt x="1406" y="1735"/>
                  </a:lnTo>
                  <a:lnTo>
                    <a:pt x="1406" y="1739"/>
                  </a:lnTo>
                  <a:lnTo>
                    <a:pt x="1406" y="1739"/>
                  </a:lnTo>
                  <a:lnTo>
                    <a:pt x="1408" y="1742"/>
                  </a:lnTo>
                  <a:lnTo>
                    <a:pt x="1414" y="1746"/>
                  </a:lnTo>
                  <a:lnTo>
                    <a:pt x="1419" y="1748"/>
                  </a:lnTo>
                  <a:lnTo>
                    <a:pt x="1424" y="1748"/>
                  </a:lnTo>
                  <a:lnTo>
                    <a:pt x="1424" y="1748"/>
                  </a:lnTo>
                  <a:lnTo>
                    <a:pt x="1428" y="1744"/>
                  </a:lnTo>
                  <a:lnTo>
                    <a:pt x="1428" y="1741"/>
                  </a:lnTo>
                  <a:lnTo>
                    <a:pt x="1428" y="1735"/>
                  </a:lnTo>
                  <a:lnTo>
                    <a:pt x="1426" y="1730"/>
                  </a:lnTo>
                  <a:lnTo>
                    <a:pt x="1426" y="1730"/>
                  </a:lnTo>
                  <a:lnTo>
                    <a:pt x="1424" y="1724"/>
                  </a:lnTo>
                  <a:lnTo>
                    <a:pt x="1426" y="1721"/>
                  </a:lnTo>
                  <a:lnTo>
                    <a:pt x="1434" y="1713"/>
                  </a:lnTo>
                  <a:lnTo>
                    <a:pt x="1434" y="1713"/>
                  </a:lnTo>
                  <a:lnTo>
                    <a:pt x="1437" y="1710"/>
                  </a:lnTo>
                  <a:lnTo>
                    <a:pt x="1437" y="1706"/>
                  </a:lnTo>
                  <a:lnTo>
                    <a:pt x="1437" y="1706"/>
                  </a:lnTo>
                  <a:lnTo>
                    <a:pt x="1434" y="1697"/>
                  </a:lnTo>
                  <a:lnTo>
                    <a:pt x="1432" y="1692"/>
                  </a:lnTo>
                  <a:lnTo>
                    <a:pt x="1428" y="1688"/>
                  </a:lnTo>
                  <a:lnTo>
                    <a:pt x="1428" y="1688"/>
                  </a:lnTo>
                  <a:close/>
                  <a:moveTo>
                    <a:pt x="1359" y="1373"/>
                  </a:moveTo>
                  <a:lnTo>
                    <a:pt x="1359" y="1373"/>
                  </a:lnTo>
                  <a:lnTo>
                    <a:pt x="1356" y="1377"/>
                  </a:lnTo>
                  <a:lnTo>
                    <a:pt x="1350" y="1382"/>
                  </a:lnTo>
                  <a:lnTo>
                    <a:pt x="1350" y="1382"/>
                  </a:lnTo>
                  <a:lnTo>
                    <a:pt x="1343" y="1393"/>
                  </a:lnTo>
                  <a:lnTo>
                    <a:pt x="1336" y="1406"/>
                  </a:lnTo>
                  <a:lnTo>
                    <a:pt x="1336" y="1413"/>
                  </a:lnTo>
                  <a:lnTo>
                    <a:pt x="1336" y="1420"/>
                  </a:lnTo>
                  <a:lnTo>
                    <a:pt x="1338" y="1426"/>
                  </a:lnTo>
                  <a:lnTo>
                    <a:pt x="1343" y="1431"/>
                  </a:lnTo>
                  <a:lnTo>
                    <a:pt x="1343" y="1431"/>
                  </a:lnTo>
                  <a:lnTo>
                    <a:pt x="1348" y="1431"/>
                  </a:lnTo>
                  <a:lnTo>
                    <a:pt x="1354" y="1431"/>
                  </a:lnTo>
                  <a:lnTo>
                    <a:pt x="1359" y="1428"/>
                  </a:lnTo>
                  <a:lnTo>
                    <a:pt x="1365" y="1424"/>
                  </a:lnTo>
                  <a:lnTo>
                    <a:pt x="1374" y="1413"/>
                  </a:lnTo>
                  <a:lnTo>
                    <a:pt x="1377" y="1404"/>
                  </a:lnTo>
                  <a:lnTo>
                    <a:pt x="1377" y="1404"/>
                  </a:lnTo>
                  <a:lnTo>
                    <a:pt x="1377" y="1397"/>
                  </a:lnTo>
                  <a:lnTo>
                    <a:pt x="1376" y="1390"/>
                  </a:lnTo>
                  <a:lnTo>
                    <a:pt x="1370" y="1379"/>
                  </a:lnTo>
                  <a:lnTo>
                    <a:pt x="1370" y="1379"/>
                  </a:lnTo>
                  <a:lnTo>
                    <a:pt x="1368" y="1375"/>
                  </a:lnTo>
                  <a:lnTo>
                    <a:pt x="1365" y="1373"/>
                  </a:lnTo>
                  <a:lnTo>
                    <a:pt x="1363" y="1373"/>
                  </a:lnTo>
                  <a:lnTo>
                    <a:pt x="1359" y="1373"/>
                  </a:lnTo>
                  <a:lnTo>
                    <a:pt x="1359" y="1373"/>
                  </a:lnTo>
                  <a:close/>
                  <a:moveTo>
                    <a:pt x="1175" y="1829"/>
                  </a:moveTo>
                  <a:lnTo>
                    <a:pt x="1175" y="1829"/>
                  </a:lnTo>
                  <a:lnTo>
                    <a:pt x="1173" y="1836"/>
                  </a:lnTo>
                  <a:lnTo>
                    <a:pt x="1171" y="1844"/>
                  </a:lnTo>
                  <a:lnTo>
                    <a:pt x="1173" y="1851"/>
                  </a:lnTo>
                  <a:lnTo>
                    <a:pt x="1175" y="1858"/>
                  </a:lnTo>
                  <a:lnTo>
                    <a:pt x="1175" y="1858"/>
                  </a:lnTo>
                  <a:lnTo>
                    <a:pt x="1176" y="1865"/>
                  </a:lnTo>
                  <a:lnTo>
                    <a:pt x="1180" y="1871"/>
                  </a:lnTo>
                  <a:lnTo>
                    <a:pt x="1189" y="1880"/>
                  </a:lnTo>
                  <a:lnTo>
                    <a:pt x="1189" y="1880"/>
                  </a:lnTo>
                  <a:lnTo>
                    <a:pt x="1191" y="1887"/>
                  </a:lnTo>
                  <a:lnTo>
                    <a:pt x="1193" y="1894"/>
                  </a:lnTo>
                  <a:lnTo>
                    <a:pt x="1196" y="1902"/>
                  </a:lnTo>
                  <a:lnTo>
                    <a:pt x="1200" y="1909"/>
                  </a:lnTo>
                  <a:lnTo>
                    <a:pt x="1200" y="1909"/>
                  </a:lnTo>
                  <a:lnTo>
                    <a:pt x="1204" y="1912"/>
                  </a:lnTo>
                  <a:lnTo>
                    <a:pt x="1209" y="1914"/>
                  </a:lnTo>
                  <a:lnTo>
                    <a:pt x="1222" y="1918"/>
                  </a:lnTo>
                  <a:lnTo>
                    <a:pt x="1234" y="1918"/>
                  </a:lnTo>
                  <a:lnTo>
                    <a:pt x="1245" y="1916"/>
                  </a:lnTo>
                  <a:lnTo>
                    <a:pt x="1245" y="1916"/>
                  </a:lnTo>
                  <a:lnTo>
                    <a:pt x="1251" y="1914"/>
                  </a:lnTo>
                  <a:lnTo>
                    <a:pt x="1256" y="1914"/>
                  </a:lnTo>
                  <a:lnTo>
                    <a:pt x="1256" y="1914"/>
                  </a:lnTo>
                  <a:lnTo>
                    <a:pt x="1260" y="1914"/>
                  </a:lnTo>
                  <a:lnTo>
                    <a:pt x="1263" y="1916"/>
                  </a:lnTo>
                  <a:lnTo>
                    <a:pt x="1263" y="1916"/>
                  </a:lnTo>
                  <a:lnTo>
                    <a:pt x="1269" y="1918"/>
                  </a:lnTo>
                  <a:lnTo>
                    <a:pt x="1274" y="1918"/>
                  </a:lnTo>
                  <a:lnTo>
                    <a:pt x="1285" y="1914"/>
                  </a:lnTo>
                  <a:lnTo>
                    <a:pt x="1285" y="1914"/>
                  </a:lnTo>
                  <a:lnTo>
                    <a:pt x="1289" y="1912"/>
                  </a:lnTo>
                  <a:lnTo>
                    <a:pt x="1291" y="1909"/>
                  </a:lnTo>
                  <a:lnTo>
                    <a:pt x="1294" y="1902"/>
                  </a:lnTo>
                  <a:lnTo>
                    <a:pt x="1294" y="1902"/>
                  </a:lnTo>
                  <a:lnTo>
                    <a:pt x="1298" y="1893"/>
                  </a:lnTo>
                  <a:lnTo>
                    <a:pt x="1300" y="1884"/>
                  </a:lnTo>
                  <a:lnTo>
                    <a:pt x="1300" y="1873"/>
                  </a:lnTo>
                  <a:lnTo>
                    <a:pt x="1300" y="1864"/>
                  </a:lnTo>
                  <a:lnTo>
                    <a:pt x="1300" y="1864"/>
                  </a:lnTo>
                  <a:lnTo>
                    <a:pt x="1298" y="1858"/>
                  </a:lnTo>
                  <a:lnTo>
                    <a:pt x="1298" y="1855"/>
                  </a:lnTo>
                  <a:lnTo>
                    <a:pt x="1298" y="1851"/>
                  </a:lnTo>
                  <a:lnTo>
                    <a:pt x="1298" y="1851"/>
                  </a:lnTo>
                  <a:lnTo>
                    <a:pt x="1303" y="1846"/>
                  </a:lnTo>
                  <a:lnTo>
                    <a:pt x="1309" y="1844"/>
                  </a:lnTo>
                  <a:lnTo>
                    <a:pt x="1309" y="1844"/>
                  </a:lnTo>
                  <a:lnTo>
                    <a:pt x="1318" y="1842"/>
                  </a:lnTo>
                  <a:lnTo>
                    <a:pt x="1319" y="1840"/>
                  </a:lnTo>
                  <a:lnTo>
                    <a:pt x="1321" y="1836"/>
                  </a:lnTo>
                  <a:lnTo>
                    <a:pt x="1321" y="1836"/>
                  </a:lnTo>
                  <a:lnTo>
                    <a:pt x="1321" y="1833"/>
                  </a:lnTo>
                  <a:lnTo>
                    <a:pt x="1319" y="1831"/>
                  </a:lnTo>
                  <a:lnTo>
                    <a:pt x="1314" y="1826"/>
                  </a:lnTo>
                  <a:lnTo>
                    <a:pt x="1314" y="1826"/>
                  </a:lnTo>
                  <a:lnTo>
                    <a:pt x="1307" y="1820"/>
                  </a:lnTo>
                  <a:lnTo>
                    <a:pt x="1303" y="1813"/>
                  </a:lnTo>
                  <a:lnTo>
                    <a:pt x="1303" y="1813"/>
                  </a:lnTo>
                  <a:lnTo>
                    <a:pt x="1301" y="1804"/>
                  </a:lnTo>
                  <a:lnTo>
                    <a:pt x="1300" y="1800"/>
                  </a:lnTo>
                  <a:lnTo>
                    <a:pt x="1300" y="1795"/>
                  </a:lnTo>
                  <a:lnTo>
                    <a:pt x="1300" y="1795"/>
                  </a:lnTo>
                  <a:lnTo>
                    <a:pt x="1301" y="1786"/>
                  </a:lnTo>
                  <a:lnTo>
                    <a:pt x="1307" y="1775"/>
                  </a:lnTo>
                  <a:lnTo>
                    <a:pt x="1307" y="1775"/>
                  </a:lnTo>
                  <a:lnTo>
                    <a:pt x="1312" y="1771"/>
                  </a:lnTo>
                  <a:lnTo>
                    <a:pt x="1318" y="1768"/>
                  </a:lnTo>
                  <a:lnTo>
                    <a:pt x="1323" y="1764"/>
                  </a:lnTo>
                  <a:lnTo>
                    <a:pt x="1327" y="1759"/>
                  </a:lnTo>
                  <a:lnTo>
                    <a:pt x="1327" y="1759"/>
                  </a:lnTo>
                  <a:lnTo>
                    <a:pt x="1329" y="1757"/>
                  </a:lnTo>
                  <a:lnTo>
                    <a:pt x="1327" y="1753"/>
                  </a:lnTo>
                  <a:lnTo>
                    <a:pt x="1323" y="1751"/>
                  </a:lnTo>
                  <a:lnTo>
                    <a:pt x="1314" y="1746"/>
                  </a:lnTo>
                  <a:lnTo>
                    <a:pt x="1314" y="1746"/>
                  </a:lnTo>
                  <a:lnTo>
                    <a:pt x="1310" y="1742"/>
                  </a:lnTo>
                  <a:lnTo>
                    <a:pt x="1309" y="1737"/>
                  </a:lnTo>
                  <a:lnTo>
                    <a:pt x="1305" y="1732"/>
                  </a:lnTo>
                  <a:lnTo>
                    <a:pt x="1301" y="1728"/>
                  </a:lnTo>
                  <a:lnTo>
                    <a:pt x="1301" y="1728"/>
                  </a:lnTo>
                  <a:lnTo>
                    <a:pt x="1298" y="1728"/>
                  </a:lnTo>
                  <a:lnTo>
                    <a:pt x="1294" y="1728"/>
                  </a:lnTo>
                  <a:lnTo>
                    <a:pt x="1291" y="1730"/>
                  </a:lnTo>
                  <a:lnTo>
                    <a:pt x="1287" y="1732"/>
                  </a:lnTo>
                  <a:lnTo>
                    <a:pt x="1287" y="1732"/>
                  </a:lnTo>
                  <a:lnTo>
                    <a:pt x="1280" y="1741"/>
                  </a:lnTo>
                  <a:lnTo>
                    <a:pt x="1274" y="1751"/>
                  </a:lnTo>
                  <a:lnTo>
                    <a:pt x="1274" y="1751"/>
                  </a:lnTo>
                  <a:lnTo>
                    <a:pt x="1272" y="1759"/>
                  </a:lnTo>
                  <a:lnTo>
                    <a:pt x="1271" y="1764"/>
                  </a:lnTo>
                  <a:lnTo>
                    <a:pt x="1269" y="1768"/>
                  </a:lnTo>
                  <a:lnTo>
                    <a:pt x="1269" y="1768"/>
                  </a:lnTo>
                  <a:lnTo>
                    <a:pt x="1263" y="1773"/>
                  </a:lnTo>
                  <a:lnTo>
                    <a:pt x="1256" y="1775"/>
                  </a:lnTo>
                  <a:lnTo>
                    <a:pt x="1256" y="1775"/>
                  </a:lnTo>
                  <a:lnTo>
                    <a:pt x="1249" y="1779"/>
                  </a:lnTo>
                  <a:lnTo>
                    <a:pt x="1242" y="1782"/>
                  </a:lnTo>
                  <a:lnTo>
                    <a:pt x="1238" y="1788"/>
                  </a:lnTo>
                  <a:lnTo>
                    <a:pt x="1236" y="1795"/>
                  </a:lnTo>
                  <a:lnTo>
                    <a:pt x="1236" y="1795"/>
                  </a:lnTo>
                  <a:lnTo>
                    <a:pt x="1236" y="1802"/>
                  </a:lnTo>
                  <a:lnTo>
                    <a:pt x="1234" y="1806"/>
                  </a:lnTo>
                  <a:lnTo>
                    <a:pt x="1231" y="1811"/>
                  </a:lnTo>
                  <a:lnTo>
                    <a:pt x="1225" y="1813"/>
                  </a:lnTo>
                  <a:lnTo>
                    <a:pt x="1225" y="1813"/>
                  </a:lnTo>
                  <a:lnTo>
                    <a:pt x="1213" y="1818"/>
                  </a:lnTo>
                  <a:lnTo>
                    <a:pt x="1213" y="1818"/>
                  </a:lnTo>
                  <a:lnTo>
                    <a:pt x="1207" y="1822"/>
                  </a:lnTo>
                  <a:lnTo>
                    <a:pt x="1204" y="1824"/>
                  </a:lnTo>
                  <a:lnTo>
                    <a:pt x="1200" y="1824"/>
                  </a:lnTo>
                  <a:lnTo>
                    <a:pt x="1200" y="1824"/>
                  </a:lnTo>
                  <a:lnTo>
                    <a:pt x="1186" y="1822"/>
                  </a:lnTo>
                  <a:lnTo>
                    <a:pt x="1180" y="1824"/>
                  </a:lnTo>
                  <a:lnTo>
                    <a:pt x="1176" y="1826"/>
                  </a:lnTo>
                  <a:lnTo>
                    <a:pt x="1175" y="1829"/>
                  </a:lnTo>
                  <a:lnTo>
                    <a:pt x="1175" y="1829"/>
                  </a:lnTo>
                  <a:close/>
                  <a:moveTo>
                    <a:pt x="1258" y="2012"/>
                  </a:moveTo>
                  <a:lnTo>
                    <a:pt x="1258" y="2012"/>
                  </a:lnTo>
                  <a:lnTo>
                    <a:pt x="1260" y="2010"/>
                  </a:lnTo>
                  <a:lnTo>
                    <a:pt x="1260" y="2007"/>
                  </a:lnTo>
                  <a:lnTo>
                    <a:pt x="1258" y="1999"/>
                  </a:lnTo>
                  <a:lnTo>
                    <a:pt x="1258" y="1999"/>
                  </a:lnTo>
                  <a:lnTo>
                    <a:pt x="1258" y="1996"/>
                  </a:lnTo>
                  <a:lnTo>
                    <a:pt x="1256" y="1994"/>
                  </a:lnTo>
                  <a:lnTo>
                    <a:pt x="1256" y="1994"/>
                  </a:lnTo>
                  <a:lnTo>
                    <a:pt x="1254" y="1992"/>
                  </a:lnTo>
                  <a:lnTo>
                    <a:pt x="1251" y="1992"/>
                  </a:lnTo>
                  <a:lnTo>
                    <a:pt x="1245" y="1994"/>
                  </a:lnTo>
                  <a:lnTo>
                    <a:pt x="1245" y="1994"/>
                  </a:lnTo>
                  <a:lnTo>
                    <a:pt x="1242" y="1992"/>
                  </a:lnTo>
                  <a:lnTo>
                    <a:pt x="1238" y="1988"/>
                  </a:lnTo>
                  <a:lnTo>
                    <a:pt x="1234" y="1981"/>
                  </a:lnTo>
                  <a:lnTo>
                    <a:pt x="1234" y="1981"/>
                  </a:lnTo>
                  <a:lnTo>
                    <a:pt x="1231" y="1974"/>
                  </a:lnTo>
                  <a:lnTo>
                    <a:pt x="1227" y="1972"/>
                  </a:lnTo>
                  <a:lnTo>
                    <a:pt x="1224" y="1970"/>
                  </a:lnTo>
                  <a:lnTo>
                    <a:pt x="1224" y="1970"/>
                  </a:lnTo>
                  <a:lnTo>
                    <a:pt x="1216" y="1970"/>
                  </a:lnTo>
                  <a:lnTo>
                    <a:pt x="1211" y="1970"/>
                  </a:lnTo>
                  <a:lnTo>
                    <a:pt x="1211" y="1970"/>
                  </a:lnTo>
                  <a:lnTo>
                    <a:pt x="1207" y="1969"/>
                  </a:lnTo>
                  <a:lnTo>
                    <a:pt x="1205" y="1969"/>
                  </a:lnTo>
                  <a:lnTo>
                    <a:pt x="1205" y="1969"/>
                  </a:lnTo>
                  <a:lnTo>
                    <a:pt x="1204" y="1969"/>
                  </a:lnTo>
                  <a:lnTo>
                    <a:pt x="1202" y="1970"/>
                  </a:lnTo>
                  <a:lnTo>
                    <a:pt x="1200" y="1972"/>
                  </a:lnTo>
                  <a:lnTo>
                    <a:pt x="1198" y="1974"/>
                  </a:lnTo>
                  <a:lnTo>
                    <a:pt x="1198" y="1974"/>
                  </a:lnTo>
                  <a:lnTo>
                    <a:pt x="1193" y="1974"/>
                  </a:lnTo>
                  <a:lnTo>
                    <a:pt x="1187" y="1972"/>
                  </a:lnTo>
                  <a:lnTo>
                    <a:pt x="1178" y="1969"/>
                  </a:lnTo>
                  <a:lnTo>
                    <a:pt x="1178" y="1969"/>
                  </a:lnTo>
                  <a:lnTo>
                    <a:pt x="1175" y="1967"/>
                  </a:lnTo>
                  <a:lnTo>
                    <a:pt x="1171" y="1965"/>
                  </a:lnTo>
                  <a:lnTo>
                    <a:pt x="1171" y="1965"/>
                  </a:lnTo>
                  <a:lnTo>
                    <a:pt x="1166" y="1961"/>
                  </a:lnTo>
                  <a:lnTo>
                    <a:pt x="1160" y="1960"/>
                  </a:lnTo>
                  <a:lnTo>
                    <a:pt x="1160" y="1960"/>
                  </a:lnTo>
                  <a:lnTo>
                    <a:pt x="1157" y="1960"/>
                  </a:lnTo>
                  <a:lnTo>
                    <a:pt x="1155" y="1960"/>
                  </a:lnTo>
                  <a:lnTo>
                    <a:pt x="1148" y="1963"/>
                  </a:lnTo>
                  <a:lnTo>
                    <a:pt x="1148" y="1963"/>
                  </a:lnTo>
                  <a:lnTo>
                    <a:pt x="1142" y="1963"/>
                  </a:lnTo>
                  <a:lnTo>
                    <a:pt x="1138" y="1963"/>
                  </a:lnTo>
                  <a:lnTo>
                    <a:pt x="1138" y="1963"/>
                  </a:lnTo>
                  <a:lnTo>
                    <a:pt x="1129" y="1965"/>
                  </a:lnTo>
                  <a:lnTo>
                    <a:pt x="1129" y="1965"/>
                  </a:lnTo>
                  <a:lnTo>
                    <a:pt x="1126" y="1967"/>
                  </a:lnTo>
                  <a:lnTo>
                    <a:pt x="1124" y="1972"/>
                  </a:lnTo>
                  <a:lnTo>
                    <a:pt x="1124" y="1972"/>
                  </a:lnTo>
                  <a:lnTo>
                    <a:pt x="1124" y="1978"/>
                  </a:lnTo>
                  <a:lnTo>
                    <a:pt x="1128" y="1979"/>
                  </a:lnTo>
                  <a:lnTo>
                    <a:pt x="1137" y="1983"/>
                  </a:lnTo>
                  <a:lnTo>
                    <a:pt x="1137" y="1983"/>
                  </a:lnTo>
                  <a:lnTo>
                    <a:pt x="1148" y="1988"/>
                  </a:lnTo>
                  <a:lnTo>
                    <a:pt x="1153" y="1990"/>
                  </a:lnTo>
                  <a:lnTo>
                    <a:pt x="1160" y="1992"/>
                  </a:lnTo>
                  <a:lnTo>
                    <a:pt x="1160" y="1992"/>
                  </a:lnTo>
                  <a:lnTo>
                    <a:pt x="1173" y="1994"/>
                  </a:lnTo>
                  <a:lnTo>
                    <a:pt x="1186" y="1999"/>
                  </a:lnTo>
                  <a:lnTo>
                    <a:pt x="1186" y="1999"/>
                  </a:lnTo>
                  <a:lnTo>
                    <a:pt x="1193" y="2001"/>
                  </a:lnTo>
                  <a:lnTo>
                    <a:pt x="1198" y="2003"/>
                  </a:lnTo>
                  <a:lnTo>
                    <a:pt x="1213" y="2003"/>
                  </a:lnTo>
                  <a:lnTo>
                    <a:pt x="1213" y="2003"/>
                  </a:lnTo>
                  <a:lnTo>
                    <a:pt x="1225" y="2003"/>
                  </a:lnTo>
                  <a:lnTo>
                    <a:pt x="1231" y="2003"/>
                  </a:lnTo>
                  <a:lnTo>
                    <a:pt x="1236" y="2005"/>
                  </a:lnTo>
                  <a:lnTo>
                    <a:pt x="1236" y="2005"/>
                  </a:lnTo>
                  <a:lnTo>
                    <a:pt x="1247" y="2012"/>
                  </a:lnTo>
                  <a:lnTo>
                    <a:pt x="1252" y="2014"/>
                  </a:lnTo>
                  <a:lnTo>
                    <a:pt x="1256" y="2014"/>
                  </a:lnTo>
                  <a:lnTo>
                    <a:pt x="1258" y="2012"/>
                  </a:lnTo>
                  <a:lnTo>
                    <a:pt x="1258" y="2012"/>
                  </a:lnTo>
                  <a:close/>
                  <a:moveTo>
                    <a:pt x="1204" y="1505"/>
                  </a:moveTo>
                  <a:lnTo>
                    <a:pt x="1204" y="1505"/>
                  </a:lnTo>
                  <a:lnTo>
                    <a:pt x="1207" y="1500"/>
                  </a:lnTo>
                  <a:lnTo>
                    <a:pt x="1207" y="1493"/>
                  </a:lnTo>
                  <a:lnTo>
                    <a:pt x="1207" y="1493"/>
                  </a:lnTo>
                  <a:lnTo>
                    <a:pt x="1207" y="1485"/>
                  </a:lnTo>
                  <a:lnTo>
                    <a:pt x="1207" y="1485"/>
                  </a:lnTo>
                  <a:lnTo>
                    <a:pt x="1209" y="1482"/>
                  </a:lnTo>
                  <a:lnTo>
                    <a:pt x="1209" y="1478"/>
                  </a:lnTo>
                  <a:lnTo>
                    <a:pt x="1207" y="1476"/>
                  </a:lnTo>
                  <a:lnTo>
                    <a:pt x="1207" y="1476"/>
                  </a:lnTo>
                  <a:lnTo>
                    <a:pt x="1205" y="1475"/>
                  </a:lnTo>
                  <a:lnTo>
                    <a:pt x="1202" y="1475"/>
                  </a:lnTo>
                  <a:lnTo>
                    <a:pt x="1195" y="1476"/>
                  </a:lnTo>
                  <a:lnTo>
                    <a:pt x="1195" y="1476"/>
                  </a:lnTo>
                  <a:lnTo>
                    <a:pt x="1191" y="1478"/>
                  </a:lnTo>
                  <a:lnTo>
                    <a:pt x="1191" y="1478"/>
                  </a:lnTo>
                  <a:lnTo>
                    <a:pt x="1182" y="1482"/>
                  </a:lnTo>
                  <a:lnTo>
                    <a:pt x="1178" y="1485"/>
                  </a:lnTo>
                  <a:lnTo>
                    <a:pt x="1175" y="1489"/>
                  </a:lnTo>
                  <a:lnTo>
                    <a:pt x="1173" y="1494"/>
                  </a:lnTo>
                  <a:lnTo>
                    <a:pt x="1173" y="1498"/>
                  </a:lnTo>
                  <a:lnTo>
                    <a:pt x="1175" y="1504"/>
                  </a:lnTo>
                  <a:lnTo>
                    <a:pt x="1178" y="1509"/>
                  </a:lnTo>
                  <a:lnTo>
                    <a:pt x="1178" y="1509"/>
                  </a:lnTo>
                  <a:lnTo>
                    <a:pt x="1180" y="1511"/>
                  </a:lnTo>
                  <a:lnTo>
                    <a:pt x="1184" y="1513"/>
                  </a:lnTo>
                  <a:lnTo>
                    <a:pt x="1191" y="1514"/>
                  </a:lnTo>
                  <a:lnTo>
                    <a:pt x="1198" y="1511"/>
                  </a:lnTo>
                  <a:lnTo>
                    <a:pt x="1204" y="1505"/>
                  </a:lnTo>
                  <a:lnTo>
                    <a:pt x="1204" y="1505"/>
                  </a:lnTo>
                  <a:close/>
                  <a:moveTo>
                    <a:pt x="2389" y="458"/>
                  </a:moveTo>
                  <a:lnTo>
                    <a:pt x="2389" y="458"/>
                  </a:lnTo>
                  <a:lnTo>
                    <a:pt x="2382" y="447"/>
                  </a:lnTo>
                  <a:lnTo>
                    <a:pt x="2373" y="440"/>
                  </a:lnTo>
                  <a:lnTo>
                    <a:pt x="2364" y="434"/>
                  </a:lnTo>
                  <a:lnTo>
                    <a:pt x="2351" y="432"/>
                  </a:lnTo>
                  <a:lnTo>
                    <a:pt x="2351" y="432"/>
                  </a:lnTo>
                  <a:lnTo>
                    <a:pt x="2342" y="431"/>
                  </a:lnTo>
                  <a:lnTo>
                    <a:pt x="2333" y="427"/>
                  </a:lnTo>
                  <a:lnTo>
                    <a:pt x="2324" y="423"/>
                  </a:lnTo>
                  <a:lnTo>
                    <a:pt x="2315" y="418"/>
                  </a:lnTo>
                  <a:lnTo>
                    <a:pt x="2315" y="418"/>
                  </a:lnTo>
                  <a:lnTo>
                    <a:pt x="2275" y="385"/>
                  </a:lnTo>
                  <a:lnTo>
                    <a:pt x="2275" y="385"/>
                  </a:lnTo>
                  <a:lnTo>
                    <a:pt x="2262" y="376"/>
                  </a:lnTo>
                  <a:lnTo>
                    <a:pt x="2250" y="369"/>
                  </a:lnTo>
                  <a:lnTo>
                    <a:pt x="2250" y="369"/>
                  </a:lnTo>
                  <a:lnTo>
                    <a:pt x="2244" y="365"/>
                  </a:lnTo>
                  <a:lnTo>
                    <a:pt x="2241" y="364"/>
                  </a:lnTo>
                  <a:lnTo>
                    <a:pt x="2228" y="362"/>
                  </a:lnTo>
                  <a:lnTo>
                    <a:pt x="2228" y="362"/>
                  </a:lnTo>
                  <a:lnTo>
                    <a:pt x="2210" y="355"/>
                  </a:lnTo>
                  <a:lnTo>
                    <a:pt x="2194" y="349"/>
                  </a:lnTo>
                  <a:lnTo>
                    <a:pt x="2194" y="349"/>
                  </a:lnTo>
                  <a:lnTo>
                    <a:pt x="2177" y="340"/>
                  </a:lnTo>
                  <a:lnTo>
                    <a:pt x="2159" y="335"/>
                  </a:lnTo>
                  <a:lnTo>
                    <a:pt x="2159" y="335"/>
                  </a:lnTo>
                  <a:lnTo>
                    <a:pt x="2150" y="331"/>
                  </a:lnTo>
                  <a:lnTo>
                    <a:pt x="2139" y="331"/>
                  </a:lnTo>
                  <a:lnTo>
                    <a:pt x="2130" y="331"/>
                  </a:lnTo>
                  <a:lnTo>
                    <a:pt x="2121" y="335"/>
                  </a:lnTo>
                  <a:lnTo>
                    <a:pt x="2121" y="335"/>
                  </a:lnTo>
                  <a:lnTo>
                    <a:pt x="2107" y="347"/>
                  </a:lnTo>
                  <a:lnTo>
                    <a:pt x="2098" y="351"/>
                  </a:lnTo>
                  <a:lnTo>
                    <a:pt x="2089" y="353"/>
                  </a:lnTo>
                  <a:lnTo>
                    <a:pt x="2089" y="353"/>
                  </a:lnTo>
                  <a:lnTo>
                    <a:pt x="2081" y="351"/>
                  </a:lnTo>
                  <a:lnTo>
                    <a:pt x="2076" y="349"/>
                  </a:lnTo>
                  <a:lnTo>
                    <a:pt x="2065" y="346"/>
                  </a:lnTo>
                  <a:lnTo>
                    <a:pt x="2065" y="346"/>
                  </a:lnTo>
                  <a:lnTo>
                    <a:pt x="2054" y="344"/>
                  </a:lnTo>
                  <a:lnTo>
                    <a:pt x="2043" y="344"/>
                  </a:lnTo>
                  <a:lnTo>
                    <a:pt x="2024" y="347"/>
                  </a:lnTo>
                  <a:lnTo>
                    <a:pt x="2002" y="353"/>
                  </a:lnTo>
                  <a:lnTo>
                    <a:pt x="1991" y="355"/>
                  </a:lnTo>
                  <a:lnTo>
                    <a:pt x="1982" y="355"/>
                  </a:lnTo>
                  <a:lnTo>
                    <a:pt x="1982" y="355"/>
                  </a:lnTo>
                  <a:lnTo>
                    <a:pt x="1971" y="351"/>
                  </a:lnTo>
                  <a:lnTo>
                    <a:pt x="1964" y="347"/>
                  </a:lnTo>
                  <a:lnTo>
                    <a:pt x="1946" y="335"/>
                  </a:lnTo>
                  <a:lnTo>
                    <a:pt x="1946" y="335"/>
                  </a:lnTo>
                  <a:lnTo>
                    <a:pt x="1929" y="324"/>
                  </a:lnTo>
                  <a:lnTo>
                    <a:pt x="1910" y="317"/>
                  </a:lnTo>
                  <a:lnTo>
                    <a:pt x="1910" y="317"/>
                  </a:lnTo>
                  <a:lnTo>
                    <a:pt x="1900" y="315"/>
                  </a:lnTo>
                  <a:lnTo>
                    <a:pt x="1893" y="313"/>
                  </a:lnTo>
                  <a:lnTo>
                    <a:pt x="1877" y="315"/>
                  </a:lnTo>
                  <a:lnTo>
                    <a:pt x="1861" y="318"/>
                  </a:lnTo>
                  <a:lnTo>
                    <a:pt x="1844" y="322"/>
                  </a:lnTo>
                  <a:lnTo>
                    <a:pt x="1844" y="322"/>
                  </a:lnTo>
                  <a:lnTo>
                    <a:pt x="1824" y="322"/>
                  </a:lnTo>
                  <a:lnTo>
                    <a:pt x="1814" y="322"/>
                  </a:lnTo>
                  <a:lnTo>
                    <a:pt x="1805" y="320"/>
                  </a:lnTo>
                  <a:lnTo>
                    <a:pt x="1805" y="320"/>
                  </a:lnTo>
                  <a:lnTo>
                    <a:pt x="1799" y="318"/>
                  </a:lnTo>
                  <a:lnTo>
                    <a:pt x="1796" y="315"/>
                  </a:lnTo>
                  <a:lnTo>
                    <a:pt x="1794" y="313"/>
                  </a:lnTo>
                  <a:lnTo>
                    <a:pt x="1794" y="309"/>
                  </a:lnTo>
                  <a:lnTo>
                    <a:pt x="1796" y="304"/>
                  </a:lnTo>
                  <a:lnTo>
                    <a:pt x="1796" y="295"/>
                  </a:lnTo>
                  <a:lnTo>
                    <a:pt x="1796" y="295"/>
                  </a:lnTo>
                  <a:lnTo>
                    <a:pt x="1794" y="289"/>
                  </a:lnTo>
                  <a:lnTo>
                    <a:pt x="1788" y="286"/>
                  </a:lnTo>
                  <a:lnTo>
                    <a:pt x="1781" y="282"/>
                  </a:lnTo>
                  <a:lnTo>
                    <a:pt x="1776" y="282"/>
                  </a:lnTo>
                  <a:lnTo>
                    <a:pt x="1776" y="282"/>
                  </a:lnTo>
                  <a:lnTo>
                    <a:pt x="1768" y="282"/>
                  </a:lnTo>
                  <a:lnTo>
                    <a:pt x="1763" y="282"/>
                  </a:lnTo>
                  <a:lnTo>
                    <a:pt x="1759" y="286"/>
                  </a:lnTo>
                  <a:lnTo>
                    <a:pt x="1754" y="291"/>
                  </a:lnTo>
                  <a:lnTo>
                    <a:pt x="1754" y="291"/>
                  </a:lnTo>
                  <a:lnTo>
                    <a:pt x="1748" y="297"/>
                  </a:lnTo>
                  <a:lnTo>
                    <a:pt x="1743" y="298"/>
                  </a:lnTo>
                  <a:lnTo>
                    <a:pt x="1736" y="300"/>
                  </a:lnTo>
                  <a:lnTo>
                    <a:pt x="1729" y="300"/>
                  </a:lnTo>
                  <a:lnTo>
                    <a:pt x="1729" y="300"/>
                  </a:lnTo>
                  <a:lnTo>
                    <a:pt x="1721" y="298"/>
                  </a:lnTo>
                  <a:lnTo>
                    <a:pt x="1718" y="295"/>
                  </a:lnTo>
                  <a:lnTo>
                    <a:pt x="1716" y="288"/>
                  </a:lnTo>
                  <a:lnTo>
                    <a:pt x="1714" y="282"/>
                  </a:lnTo>
                  <a:lnTo>
                    <a:pt x="1714" y="282"/>
                  </a:lnTo>
                  <a:lnTo>
                    <a:pt x="1712" y="277"/>
                  </a:lnTo>
                  <a:lnTo>
                    <a:pt x="1710" y="275"/>
                  </a:lnTo>
                  <a:lnTo>
                    <a:pt x="1703" y="271"/>
                  </a:lnTo>
                  <a:lnTo>
                    <a:pt x="1694" y="268"/>
                  </a:lnTo>
                  <a:lnTo>
                    <a:pt x="1685" y="268"/>
                  </a:lnTo>
                  <a:lnTo>
                    <a:pt x="1685" y="268"/>
                  </a:lnTo>
                  <a:lnTo>
                    <a:pt x="1671" y="266"/>
                  </a:lnTo>
                  <a:lnTo>
                    <a:pt x="1662" y="266"/>
                  </a:lnTo>
                  <a:lnTo>
                    <a:pt x="1654" y="270"/>
                  </a:lnTo>
                  <a:lnTo>
                    <a:pt x="1654" y="270"/>
                  </a:lnTo>
                  <a:lnTo>
                    <a:pt x="1651" y="271"/>
                  </a:lnTo>
                  <a:lnTo>
                    <a:pt x="1651" y="275"/>
                  </a:lnTo>
                  <a:lnTo>
                    <a:pt x="1651" y="275"/>
                  </a:lnTo>
                  <a:lnTo>
                    <a:pt x="1649" y="275"/>
                  </a:lnTo>
                  <a:lnTo>
                    <a:pt x="1651" y="277"/>
                  </a:lnTo>
                  <a:lnTo>
                    <a:pt x="1651" y="277"/>
                  </a:lnTo>
                  <a:lnTo>
                    <a:pt x="1651" y="280"/>
                  </a:lnTo>
                  <a:lnTo>
                    <a:pt x="1651" y="284"/>
                  </a:lnTo>
                  <a:lnTo>
                    <a:pt x="1651" y="284"/>
                  </a:lnTo>
                  <a:lnTo>
                    <a:pt x="1647" y="291"/>
                  </a:lnTo>
                  <a:lnTo>
                    <a:pt x="1645" y="297"/>
                  </a:lnTo>
                  <a:lnTo>
                    <a:pt x="1645" y="297"/>
                  </a:lnTo>
                  <a:lnTo>
                    <a:pt x="1645" y="304"/>
                  </a:lnTo>
                  <a:lnTo>
                    <a:pt x="1643" y="304"/>
                  </a:lnTo>
                  <a:lnTo>
                    <a:pt x="1638" y="304"/>
                  </a:lnTo>
                  <a:lnTo>
                    <a:pt x="1638" y="304"/>
                  </a:lnTo>
                  <a:lnTo>
                    <a:pt x="1633" y="304"/>
                  </a:lnTo>
                  <a:lnTo>
                    <a:pt x="1629" y="302"/>
                  </a:lnTo>
                  <a:lnTo>
                    <a:pt x="1627" y="298"/>
                  </a:lnTo>
                  <a:lnTo>
                    <a:pt x="1624" y="297"/>
                  </a:lnTo>
                  <a:lnTo>
                    <a:pt x="1624" y="297"/>
                  </a:lnTo>
                  <a:lnTo>
                    <a:pt x="1618" y="298"/>
                  </a:lnTo>
                  <a:lnTo>
                    <a:pt x="1616" y="300"/>
                  </a:lnTo>
                  <a:lnTo>
                    <a:pt x="1616" y="304"/>
                  </a:lnTo>
                  <a:lnTo>
                    <a:pt x="1615" y="308"/>
                  </a:lnTo>
                  <a:lnTo>
                    <a:pt x="1615" y="308"/>
                  </a:lnTo>
                  <a:lnTo>
                    <a:pt x="1611" y="309"/>
                  </a:lnTo>
                  <a:lnTo>
                    <a:pt x="1607" y="311"/>
                  </a:lnTo>
                  <a:lnTo>
                    <a:pt x="1604" y="309"/>
                  </a:lnTo>
                  <a:lnTo>
                    <a:pt x="1600" y="308"/>
                  </a:lnTo>
                  <a:lnTo>
                    <a:pt x="1586" y="298"/>
                  </a:lnTo>
                  <a:lnTo>
                    <a:pt x="1586" y="298"/>
                  </a:lnTo>
                  <a:lnTo>
                    <a:pt x="1580" y="295"/>
                  </a:lnTo>
                  <a:lnTo>
                    <a:pt x="1576" y="293"/>
                  </a:lnTo>
                  <a:lnTo>
                    <a:pt x="1573" y="293"/>
                  </a:lnTo>
                  <a:lnTo>
                    <a:pt x="1573" y="293"/>
                  </a:lnTo>
                  <a:lnTo>
                    <a:pt x="1569" y="293"/>
                  </a:lnTo>
                  <a:lnTo>
                    <a:pt x="1567" y="295"/>
                  </a:lnTo>
                  <a:lnTo>
                    <a:pt x="1564" y="298"/>
                  </a:lnTo>
                  <a:lnTo>
                    <a:pt x="1564" y="298"/>
                  </a:lnTo>
                  <a:lnTo>
                    <a:pt x="1557" y="298"/>
                  </a:lnTo>
                  <a:lnTo>
                    <a:pt x="1551" y="297"/>
                  </a:lnTo>
                  <a:lnTo>
                    <a:pt x="1538" y="289"/>
                  </a:lnTo>
                  <a:lnTo>
                    <a:pt x="1538" y="289"/>
                  </a:lnTo>
                  <a:lnTo>
                    <a:pt x="1531" y="288"/>
                  </a:lnTo>
                  <a:lnTo>
                    <a:pt x="1526" y="289"/>
                  </a:lnTo>
                  <a:lnTo>
                    <a:pt x="1522" y="293"/>
                  </a:lnTo>
                  <a:lnTo>
                    <a:pt x="1522" y="297"/>
                  </a:lnTo>
                  <a:lnTo>
                    <a:pt x="1522" y="300"/>
                  </a:lnTo>
                  <a:lnTo>
                    <a:pt x="1522" y="300"/>
                  </a:lnTo>
                  <a:lnTo>
                    <a:pt x="1526" y="306"/>
                  </a:lnTo>
                  <a:lnTo>
                    <a:pt x="1529" y="311"/>
                  </a:lnTo>
                  <a:lnTo>
                    <a:pt x="1531" y="315"/>
                  </a:lnTo>
                  <a:lnTo>
                    <a:pt x="1531" y="317"/>
                  </a:lnTo>
                  <a:lnTo>
                    <a:pt x="1529" y="320"/>
                  </a:lnTo>
                  <a:lnTo>
                    <a:pt x="1528" y="324"/>
                  </a:lnTo>
                  <a:lnTo>
                    <a:pt x="1528" y="324"/>
                  </a:lnTo>
                  <a:lnTo>
                    <a:pt x="1524" y="326"/>
                  </a:lnTo>
                  <a:lnTo>
                    <a:pt x="1520" y="326"/>
                  </a:lnTo>
                  <a:lnTo>
                    <a:pt x="1515" y="324"/>
                  </a:lnTo>
                  <a:lnTo>
                    <a:pt x="1510" y="320"/>
                  </a:lnTo>
                  <a:lnTo>
                    <a:pt x="1506" y="315"/>
                  </a:lnTo>
                  <a:lnTo>
                    <a:pt x="1506" y="315"/>
                  </a:lnTo>
                  <a:lnTo>
                    <a:pt x="1500" y="311"/>
                  </a:lnTo>
                  <a:lnTo>
                    <a:pt x="1495" y="309"/>
                  </a:lnTo>
                  <a:lnTo>
                    <a:pt x="1495" y="309"/>
                  </a:lnTo>
                  <a:lnTo>
                    <a:pt x="1490" y="309"/>
                  </a:lnTo>
                  <a:lnTo>
                    <a:pt x="1486" y="309"/>
                  </a:lnTo>
                  <a:lnTo>
                    <a:pt x="1484" y="306"/>
                  </a:lnTo>
                  <a:lnTo>
                    <a:pt x="1484" y="306"/>
                  </a:lnTo>
                  <a:lnTo>
                    <a:pt x="1484" y="302"/>
                  </a:lnTo>
                  <a:lnTo>
                    <a:pt x="1482" y="297"/>
                  </a:lnTo>
                  <a:lnTo>
                    <a:pt x="1482" y="297"/>
                  </a:lnTo>
                  <a:lnTo>
                    <a:pt x="1479" y="295"/>
                  </a:lnTo>
                  <a:lnTo>
                    <a:pt x="1477" y="293"/>
                  </a:lnTo>
                  <a:lnTo>
                    <a:pt x="1470" y="293"/>
                  </a:lnTo>
                  <a:lnTo>
                    <a:pt x="1470" y="293"/>
                  </a:lnTo>
                  <a:lnTo>
                    <a:pt x="1464" y="291"/>
                  </a:lnTo>
                  <a:lnTo>
                    <a:pt x="1462" y="288"/>
                  </a:lnTo>
                  <a:lnTo>
                    <a:pt x="1461" y="284"/>
                  </a:lnTo>
                  <a:lnTo>
                    <a:pt x="1459" y="279"/>
                  </a:lnTo>
                  <a:lnTo>
                    <a:pt x="1459" y="279"/>
                  </a:lnTo>
                  <a:lnTo>
                    <a:pt x="1453" y="277"/>
                  </a:lnTo>
                  <a:lnTo>
                    <a:pt x="1448" y="275"/>
                  </a:lnTo>
                  <a:lnTo>
                    <a:pt x="1434" y="275"/>
                  </a:lnTo>
                  <a:lnTo>
                    <a:pt x="1426" y="275"/>
                  </a:lnTo>
                  <a:lnTo>
                    <a:pt x="1421" y="273"/>
                  </a:lnTo>
                  <a:lnTo>
                    <a:pt x="1417" y="268"/>
                  </a:lnTo>
                  <a:lnTo>
                    <a:pt x="1417" y="260"/>
                  </a:lnTo>
                  <a:lnTo>
                    <a:pt x="1417" y="260"/>
                  </a:lnTo>
                  <a:lnTo>
                    <a:pt x="1419" y="257"/>
                  </a:lnTo>
                  <a:lnTo>
                    <a:pt x="1421" y="255"/>
                  </a:lnTo>
                  <a:lnTo>
                    <a:pt x="1424" y="253"/>
                  </a:lnTo>
                  <a:lnTo>
                    <a:pt x="1430" y="250"/>
                  </a:lnTo>
                  <a:lnTo>
                    <a:pt x="1432" y="248"/>
                  </a:lnTo>
                  <a:lnTo>
                    <a:pt x="1434" y="246"/>
                  </a:lnTo>
                  <a:lnTo>
                    <a:pt x="1434" y="246"/>
                  </a:lnTo>
                  <a:lnTo>
                    <a:pt x="1434" y="241"/>
                  </a:lnTo>
                  <a:lnTo>
                    <a:pt x="1430" y="235"/>
                  </a:lnTo>
                  <a:lnTo>
                    <a:pt x="1424" y="230"/>
                  </a:lnTo>
                  <a:lnTo>
                    <a:pt x="1419" y="226"/>
                  </a:lnTo>
                  <a:lnTo>
                    <a:pt x="1412" y="222"/>
                  </a:lnTo>
                  <a:lnTo>
                    <a:pt x="1403" y="221"/>
                  </a:lnTo>
                  <a:lnTo>
                    <a:pt x="1397" y="221"/>
                  </a:lnTo>
                  <a:lnTo>
                    <a:pt x="1392" y="222"/>
                  </a:lnTo>
                  <a:lnTo>
                    <a:pt x="1392" y="222"/>
                  </a:lnTo>
                  <a:lnTo>
                    <a:pt x="1388" y="224"/>
                  </a:lnTo>
                  <a:lnTo>
                    <a:pt x="1385" y="228"/>
                  </a:lnTo>
                  <a:lnTo>
                    <a:pt x="1383" y="233"/>
                  </a:lnTo>
                  <a:lnTo>
                    <a:pt x="1381" y="237"/>
                  </a:lnTo>
                  <a:lnTo>
                    <a:pt x="1381" y="237"/>
                  </a:lnTo>
                  <a:lnTo>
                    <a:pt x="1383" y="241"/>
                  </a:lnTo>
                  <a:lnTo>
                    <a:pt x="1385" y="242"/>
                  </a:lnTo>
                  <a:lnTo>
                    <a:pt x="1390" y="244"/>
                  </a:lnTo>
                  <a:lnTo>
                    <a:pt x="1395" y="244"/>
                  </a:lnTo>
                  <a:lnTo>
                    <a:pt x="1401" y="248"/>
                  </a:lnTo>
                  <a:lnTo>
                    <a:pt x="1401" y="248"/>
                  </a:lnTo>
                  <a:lnTo>
                    <a:pt x="1405" y="251"/>
                  </a:lnTo>
                  <a:lnTo>
                    <a:pt x="1403" y="257"/>
                  </a:lnTo>
                  <a:lnTo>
                    <a:pt x="1399" y="260"/>
                  </a:lnTo>
                  <a:lnTo>
                    <a:pt x="1394" y="262"/>
                  </a:lnTo>
                  <a:lnTo>
                    <a:pt x="1394" y="262"/>
                  </a:lnTo>
                  <a:lnTo>
                    <a:pt x="1386" y="262"/>
                  </a:lnTo>
                  <a:lnTo>
                    <a:pt x="1381" y="260"/>
                  </a:lnTo>
                  <a:lnTo>
                    <a:pt x="1367" y="255"/>
                  </a:lnTo>
                  <a:lnTo>
                    <a:pt x="1367" y="255"/>
                  </a:lnTo>
                  <a:lnTo>
                    <a:pt x="1356" y="253"/>
                  </a:lnTo>
                  <a:lnTo>
                    <a:pt x="1345" y="255"/>
                  </a:lnTo>
                  <a:lnTo>
                    <a:pt x="1334" y="255"/>
                  </a:lnTo>
                  <a:lnTo>
                    <a:pt x="1325" y="253"/>
                  </a:lnTo>
                  <a:lnTo>
                    <a:pt x="1325" y="253"/>
                  </a:lnTo>
                  <a:lnTo>
                    <a:pt x="1321" y="251"/>
                  </a:lnTo>
                  <a:lnTo>
                    <a:pt x="1319" y="248"/>
                  </a:lnTo>
                  <a:lnTo>
                    <a:pt x="1316" y="242"/>
                  </a:lnTo>
                  <a:lnTo>
                    <a:pt x="1316" y="242"/>
                  </a:lnTo>
                  <a:lnTo>
                    <a:pt x="1310" y="235"/>
                  </a:lnTo>
                  <a:lnTo>
                    <a:pt x="1303" y="232"/>
                  </a:lnTo>
                  <a:lnTo>
                    <a:pt x="1303" y="232"/>
                  </a:lnTo>
                  <a:lnTo>
                    <a:pt x="1292" y="228"/>
                  </a:lnTo>
                  <a:lnTo>
                    <a:pt x="1281" y="226"/>
                  </a:lnTo>
                  <a:lnTo>
                    <a:pt x="1272" y="226"/>
                  </a:lnTo>
                  <a:lnTo>
                    <a:pt x="1262" y="230"/>
                  </a:lnTo>
                  <a:lnTo>
                    <a:pt x="1262" y="230"/>
                  </a:lnTo>
                  <a:lnTo>
                    <a:pt x="1254" y="232"/>
                  </a:lnTo>
                  <a:lnTo>
                    <a:pt x="1251" y="233"/>
                  </a:lnTo>
                  <a:lnTo>
                    <a:pt x="1243" y="244"/>
                  </a:lnTo>
                  <a:lnTo>
                    <a:pt x="1243" y="244"/>
                  </a:lnTo>
                  <a:lnTo>
                    <a:pt x="1240" y="248"/>
                  </a:lnTo>
                  <a:lnTo>
                    <a:pt x="1236" y="250"/>
                  </a:lnTo>
                  <a:lnTo>
                    <a:pt x="1233" y="248"/>
                  </a:lnTo>
                  <a:lnTo>
                    <a:pt x="1229" y="244"/>
                  </a:lnTo>
                  <a:lnTo>
                    <a:pt x="1229" y="244"/>
                  </a:lnTo>
                  <a:lnTo>
                    <a:pt x="1229" y="241"/>
                  </a:lnTo>
                  <a:lnTo>
                    <a:pt x="1229" y="237"/>
                  </a:lnTo>
                  <a:lnTo>
                    <a:pt x="1227" y="233"/>
                  </a:lnTo>
                  <a:lnTo>
                    <a:pt x="1222" y="233"/>
                  </a:lnTo>
                  <a:lnTo>
                    <a:pt x="1222" y="233"/>
                  </a:lnTo>
                  <a:lnTo>
                    <a:pt x="1220" y="235"/>
                  </a:lnTo>
                  <a:lnTo>
                    <a:pt x="1218" y="237"/>
                  </a:lnTo>
                  <a:lnTo>
                    <a:pt x="1214" y="239"/>
                  </a:lnTo>
                  <a:lnTo>
                    <a:pt x="1213" y="239"/>
                  </a:lnTo>
                  <a:lnTo>
                    <a:pt x="1213" y="239"/>
                  </a:lnTo>
                  <a:lnTo>
                    <a:pt x="1209" y="237"/>
                  </a:lnTo>
                  <a:lnTo>
                    <a:pt x="1207" y="235"/>
                  </a:lnTo>
                  <a:lnTo>
                    <a:pt x="1204" y="232"/>
                  </a:lnTo>
                  <a:lnTo>
                    <a:pt x="1204" y="232"/>
                  </a:lnTo>
                  <a:lnTo>
                    <a:pt x="1198" y="230"/>
                  </a:lnTo>
                  <a:lnTo>
                    <a:pt x="1195" y="232"/>
                  </a:lnTo>
                  <a:lnTo>
                    <a:pt x="1189" y="233"/>
                  </a:lnTo>
                  <a:lnTo>
                    <a:pt x="1186" y="237"/>
                  </a:lnTo>
                  <a:lnTo>
                    <a:pt x="1186" y="237"/>
                  </a:lnTo>
                  <a:lnTo>
                    <a:pt x="1184" y="242"/>
                  </a:lnTo>
                  <a:lnTo>
                    <a:pt x="1186" y="246"/>
                  </a:lnTo>
                  <a:lnTo>
                    <a:pt x="1187" y="250"/>
                  </a:lnTo>
                  <a:lnTo>
                    <a:pt x="1187" y="255"/>
                  </a:lnTo>
                  <a:lnTo>
                    <a:pt x="1187" y="255"/>
                  </a:lnTo>
                  <a:lnTo>
                    <a:pt x="1178" y="253"/>
                  </a:lnTo>
                  <a:lnTo>
                    <a:pt x="1173" y="251"/>
                  </a:lnTo>
                  <a:lnTo>
                    <a:pt x="1173" y="251"/>
                  </a:lnTo>
                  <a:lnTo>
                    <a:pt x="1167" y="253"/>
                  </a:lnTo>
                  <a:lnTo>
                    <a:pt x="1164" y="255"/>
                  </a:lnTo>
                  <a:lnTo>
                    <a:pt x="1160" y="259"/>
                  </a:lnTo>
                  <a:lnTo>
                    <a:pt x="1157" y="259"/>
                  </a:lnTo>
                  <a:lnTo>
                    <a:pt x="1157" y="259"/>
                  </a:lnTo>
                  <a:lnTo>
                    <a:pt x="1153" y="259"/>
                  </a:lnTo>
                  <a:lnTo>
                    <a:pt x="1151" y="257"/>
                  </a:lnTo>
                  <a:lnTo>
                    <a:pt x="1149" y="255"/>
                  </a:lnTo>
                  <a:lnTo>
                    <a:pt x="1149" y="253"/>
                  </a:lnTo>
                  <a:lnTo>
                    <a:pt x="1153" y="248"/>
                  </a:lnTo>
                  <a:lnTo>
                    <a:pt x="1157" y="244"/>
                  </a:lnTo>
                  <a:lnTo>
                    <a:pt x="1157" y="244"/>
                  </a:lnTo>
                  <a:lnTo>
                    <a:pt x="1169" y="239"/>
                  </a:lnTo>
                  <a:lnTo>
                    <a:pt x="1173" y="235"/>
                  </a:lnTo>
                  <a:lnTo>
                    <a:pt x="1178" y="230"/>
                  </a:lnTo>
                  <a:lnTo>
                    <a:pt x="1178" y="230"/>
                  </a:lnTo>
                  <a:lnTo>
                    <a:pt x="1189" y="219"/>
                  </a:lnTo>
                  <a:lnTo>
                    <a:pt x="1195" y="213"/>
                  </a:lnTo>
                  <a:lnTo>
                    <a:pt x="1202" y="210"/>
                  </a:lnTo>
                  <a:lnTo>
                    <a:pt x="1202" y="210"/>
                  </a:lnTo>
                  <a:lnTo>
                    <a:pt x="1211" y="208"/>
                  </a:lnTo>
                  <a:lnTo>
                    <a:pt x="1220" y="208"/>
                  </a:lnTo>
                  <a:lnTo>
                    <a:pt x="1229" y="208"/>
                  </a:lnTo>
                  <a:lnTo>
                    <a:pt x="1238" y="204"/>
                  </a:lnTo>
                  <a:lnTo>
                    <a:pt x="1238" y="204"/>
                  </a:lnTo>
                  <a:lnTo>
                    <a:pt x="1247" y="201"/>
                  </a:lnTo>
                  <a:lnTo>
                    <a:pt x="1251" y="195"/>
                  </a:lnTo>
                  <a:lnTo>
                    <a:pt x="1251" y="190"/>
                  </a:lnTo>
                  <a:lnTo>
                    <a:pt x="1247" y="183"/>
                  </a:lnTo>
                  <a:lnTo>
                    <a:pt x="1247" y="183"/>
                  </a:lnTo>
                  <a:lnTo>
                    <a:pt x="1243" y="177"/>
                  </a:lnTo>
                  <a:lnTo>
                    <a:pt x="1242" y="175"/>
                  </a:lnTo>
                  <a:lnTo>
                    <a:pt x="1242" y="172"/>
                  </a:lnTo>
                  <a:lnTo>
                    <a:pt x="1242" y="172"/>
                  </a:lnTo>
                  <a:lnTo>
                    <a:pt x="1243" y="165"/>
                  </a:lnTo>
                  <a:lnTo>
                    <a:pt x="1243" y="161"/>
                  </a:lnTo>
                  <a:lnTo>
                    <a:pt x="1240" y="156"/>
                  </a:lnTo>
                  <a:lnTo>
                    <a:pt x="1240" y="156"/>
                  </a:lnTo>
                  <a:lnTo>
                    <a:pt x="1234" y="154"/>
                  </a:lnTo>
                  <a:lnTo>
                    <a:pt x="1227" y="150"/>
                  </a:lnTo>
                  <a:lnTo>
                    <a:pt x="1227" y="150"/>
                  </a:lnTo>
                  <a:lnTo>
                    <a:pt x="1225" y="146"/>
                  </a:lnTo>
                  <a:lnTo>
                    <a:pt x="1224" y="143"/>
                  </a:lnTo>
                  <a:lnTo>
                    <a:pt x="1222" y="137"/>
                  </a:lnTo>
                  <a:lnTo>
                    <a:pt x="1218" y="134"/>
                  </a:lnTo>
                  <a:lnTo>
                    <a:pt x="1218" y="134"/>
                  </a:lnTo>
                  <a:lnTo>
                    <a:pt x="1214" y="132"/>
                  </a:lnTo>
                  <a:lnTo>
                    <a:pt x="1211" y="132"/>
                  </a:lnTo>
                  <a:lnTo>
                    <a:pt x="1202" y="136"/>
                  </a:lnTo>
                  <a:lnTo>
                    <a:pt x="1202" y="136"/>
                  </a:lnTo>
                  <a:lnTo>
                    <a:pt x="1191" y="136"/>
                  </a:lnTo>
                  <a:lnTo>
                    <a:pt x="1180" y="137"/>
                  </a:lnTo>
                  <a:lnTo>
                    <a:pt x="1180" y="137"/>
                  </a:lnTo>
                  <a:lnTo>
                    <a:pt x="1175" y="139"/>
                  </a:lnTo>
                  <a:lnTo>
                    <a:pt x="1167" y="143"/>
                  </a:lnTo>
                  <a:lnTo>
                    <a:pt x="1167" y="143"/>
                  </a:lnTo>
                  <a:lnTo>
                    <a:pt x="1162" y="143"/>
                  </a:lnTo>
                  <a:lnTo>
                    <a:pt x="1157" y="141"/>
                  </a:lnTo>
                  <a:lnTo>
                    <a:pt x="1146" y="134"/>
                  </a:lnTo>
                  <a:lnTo>
                    <a:pt x="1129" y="116"/>
                  </a:lnTo>
                  <a:lnTo>
                    <a:pt x="1129" y="116"/>
                  </a:lnTo>
                  <a:lnTo>
                    <a:pt x="1122" y="112"/>
                  </a:lnTo>
                  <a:lnTo>
                    <a:pt x="1115" y="108"/>
                  </a:lnTo>
                  <a:lnTo>
                    <a:pt x="1115" y="108"/>
                  </a:lnTo>
                  <a:lnTo>
                    <a:pt x="1108" y="107"/>
                  </a:lnTo>
                  <a:lnTo>
                    <a:pt x="1099" y="107"/>
                  </a:lnTo>
                  <a:lnTo>
                    <a:pt x="1082" y="110"/>
                  </a:lnTo>
                  <a:lnTo>
                    <a:pt x="1082" y="110"/>
                  </a:lnTo>
                  <a:lnTo>
                    <a:pt x="1066" y="116"/>
                  </a:lnTo>
                  <a:lnTo>
                    <a:pt x="1059" y="119"/>
                  </a:lnTo>
                  <a:lnTo>
                    <a:pt x="1057" y="123"/>
                  </a:lnTo>
                  <a:lnTo>
                    <a:pt x="1057" y="128"/>
                  </a:lnTo>
                  <a:lnTo>
                    <a:pt x="1057" y="128"/>
                  </a:lnTo>
                  <a:lnTo>
                    <a:pt x="1055" y="134"/>
                  </a:lnTo>
                  <a:lnTo>
                    <a:pt x="1057" y="139"/>
                  </a:lnTo>
                  <a:lnTo>
                    <a:pt x="1057" y="139"/>
                  </a:lnTo>
                  <a:lnTo>
                    <a:pt x="1061" y="145"/>
                  </a:lnTo>
                  <a:lnTo>
                    <a:pt x="1061" y="146"/>
                  </a:lnTo>
                  <a:lnTo>
                    <a:pt x="1061" y="148"/>
                  </a:lnTo>
                  <a:lnTo>
                    <a:pt x="1061" y="148"/>
                  </a:lnTo>
                  <a:lnTo>
                    <a:pt x="1057" y="150"/>
                  </a:lnTo>
                  <a:lnTo>
                    <a:pt x="1053" y="150"/>
                  </a:lnTo>
                  <a:lnTo>
                    <a:pt x="1044" y="146"/>
                  </a:lnTo>
                  <a:lnTo>
                    <a:pt x="1035" y="143"/>
                  </a:lnTo>
                  <a:lnTo>
                    <a:pt x="1032" y="141"/>
                  </a:lnTo>
                  <a:lnTo>
                    <a:pt x="1026" y="143"/>
                  </a:lnTo>
                  <a:lnTo>
                    <a:pt x="1026" y="143"/>
                  </a:lnTo>
                  <a:lnTo>
                    <a:pt x="1024" y="145"/>
                  </a:lnTo>
                  <a:lnTo>
                    <a:pt x="1023" y="146"/>
                  </a:lnTo>
                  <a:lnTo>
                    <a:pt x="1021" y="152"/>
                  </a:lnTo>
                  <a:lnTo>
                    <a:pt x="1017" y="156"/>
                  </a:lnTo>
                  <a:lnTo>
                    <a:pt x="1015" y="159"/>
                  </a:lnTo>
                  <a:lnTo>
                    <a:pt x="1012" y="159"/>
                  </a:lnTo>
                  <a:lnTo>
                    <a:pt x="1012" y="159"/>
                  </a:lnTo>
                  <a:lnTo>
                    <a:pt x="1003" y="161"/>
                  </a:lnTo>
                  <a:lnTo>
                    <a:pt x="999" y="157"/>
                  </a:lnTo>
                  <a:lnTo>
                    <a:pt x="995" y="154"/>
                  </a:lnTo>
                  <a:lnTo>
                    <a:pt x="992" y="148"/>
                  </a:lnTo>
                  <a:lnTo>
                    <a:pt x="992" y="148"/>
                  </a:lnTo>
                  <a:lnTo>
                    <a:pt x="986" y="148"/>
                  </a:lnTo>
                  <a:lnTo>
                    <a:pt x="983" y="148"/>
                  </a:lnTo>
                  <a:lnTo>
                    <a:pt x="976" y="156"/>
                  </a:lnTo>
                  <a:lnTo>
                    <a:pt x="976" y="156"/>
                  </a:lnTo>
                  <a:lnTo>
                    <a:pt x="972" y="159"/>
                  </a:lnTo>
                  <a:lnTo>
                    <a:pt x="968" y="159"/>
                  </a:lnTo>
                  <a:lnTo>
                    <a:pt x="959" y="159"/>
                  </a:lnTo>
                  <a:lnTo>
                    <a:pt x="950" y="157"/>
                  </a:lnTo>
                  <a:lnTo>
                    <a:pt x="947" y="157"/>
                  </a:lnTo>
                  <a:lnTo>
                    <a:pt x="941" y="159"/>
                  </a:lnTo>
                  <a:lnTo>
                    <a:pt x="941" y="159"/>
                  </a:lnTo>
                  <a:lnTo>
                    <a:pt x="938" y="163"/>
                  </a:lnTo>
                  <a:lnTo>
                    <a:pt x="932" y="165"/>
                  </a:lnTo>
                  <a:lnTo>
                    <a:pt x="932" y="165"/>
                  </a:lnTo>
                  <a:lnTo>
                    <a:pt x="925" y="163"/>
                  </a:lnTo>
                  <a:lnTo>
                    <a:pt x="916" y="161"/>
                  </a:lnTo>
                  <a:lnTo>
                    <a:pt x="916" y="161"/>
                  </a:lnTo>
                  <a:lnTo>
                    <a:pt x="900" y="159"/>
                  </a:lnTo>
                  <a:lnTo>
                    <a:pt x="881" y="161"/>
                  </a:lnTo>
                  <a:lnTo>
                    <a:pt x="863" y="166"/>
                  </a:lnTo>
                  <a:lnTo>
                    <a:pt x="856" y="170"/>
                  </a:lnTo>
                  <a:lnTo>
                    <a:pt x="849" y="174"/>
                  </a:lnTo>
                  <a:lnTo>
                    <a:pt x="849" y="174"/>
                  </a:lnTo>
                  <a:lnTo>
                    <a:pt x="843" y="179"/>
                  </a:lnTo>
                  <a:lnTo>
                    <a:pt x="842" y="184"/>
                  </a:lnTo>
                  <a:lnTo>
                    <a:pt x="840" y="190"/>
                  </a:lnTo>
                  <a:lnTo>
                    <a:pt x="842" y="195"/>
                  </a:lnTo>
                  <a:lnTo>
                    <a:pt x="847" y="208"/>
                  </a:lnTo>
                  <a:lnTo>
                    <a:pt x="854" y="219"/>
                  </a:lnTo>
                  <a:lnTo>
                    <a:pt x="854" y="219"/>
                  </a:lnTo>
                  <a:lnTo>
                    <a:pt x="856" y="224"/>
                  </a:lnTo>
                  <a:lnTo>
                    <a:pt x="858" y="230"/>
                  </a:lnTo>
                  <a:lnTo>
                    <a:pt x="858" y="232"/>
                  </a:lnTo>
                  <a:lnTo>
                    <a:pt x="856" y="233"/>
                  </a:lnTo>
                  <a:lnTo>
                    <a:pt x="854" y="233"/>
                  </a:lnTo>
                  <a:lnTo>
                    <a:pt x="849" y="233"/>
                  </a:lnTo>
                  <a:lnTo>
                    <a:pt x="849" y="233"/>
                  </a:lnTo>
                  <a:lnTo>
                    <a:pt x="847" y="233"/>
                  </a:lnTo>
                  <a:lnTo>
                    <a:pt x="843" y="232"/>
                  </a:lnTo>
                  <a:lnTo>
                    <a:pt x="840" y="226"/>
                  </a:lnTo>
                  <a:lnTo>
                    <a:pt x="836" y="221"/>
                  </a:lnTo>
                  <a:lnTo>
                    <a:pt x="833" y="219"/>
                  </a:lnTo>
                  <a:lnTo>
                    <a:pt x="831" y="217"/>
                  </a:lnTo>
                  <a:lnTo>
                    <a:pt x="831" y="217"/>
                  </a:lnTo>
                  <a:lnTo>
                    <a:pt x="827" y="217"/>
                  </a:lnTo>
                  <a:lnTo>
                    <a:pt x="824" y="219"/>
                  </a:lnTo>
                  <a:lnTo>
                    <a:pt x="818" y="222"/>
                  </a:lnTo>
                  <a:lnTo>
                    <a:pt x="818" y="222"/>
                  </a:lnTo>
                  <a:lnTo>
                    <a:pt x="809" y="226"/>
                  </a:lnTo>
                  <a:lnTo>
                    <a:pt x="798" y="226"/>
                  </a:lnTo>
                  <a:lnTo>
                    <a:pt x="798" y="226"/>
                  </a:lnTo>
                  <a:lnTo>
                    <a:pt x="787" y="224"/>
                  </a:lnTo>
                  <a:lnTo>
                    <a:pt x="782" y="224"/>
                  </a:lnTo>
                  <a:lnTo>
                    <a:pt x="776" y="226"/>
                  </a:lnTo>
                  <a:lnTo>
                    <a:pt x="776" y="226"/>
                  </a:lnTo>
                  <a:lnTo>
                    <a:pt x="771" y="228"/>
                  </a:lnTo>
                  <a:lnTo>
                    <a:pt x="767" y="232"/>
                  </a:lnTo>
                  <a:lnTo>
                    <a:pt x="764" y="237"/>
                  </a:lnTo>
                  <a:lnTo>
                    <a:pt x="760" y="242"/>
                  </a:lnTo>
                  <a:lnTo>
                    <a:pt x="760" y="248"/>
                  </a:lnTo>
                  <a:lnTo>
                    <a:pt x="760" y="253"/>
                  </a:lnTo>
                  <a:lnTo>
                    <a:pt x="760" y="259"/>
                  </a:lnTo>
                  <a:lnTo>
                    <a:pt x="764" y="264"/>
                  </a:lnTo>
                  <a:lnTo>
                    <a:pt x="764" y="264"/>
                  </a:lnTo>
                  <a:lnTo>
                    <a:pt x="769" y="271"/>
                  </a:lnTo>
                  <a:lnTo>
                    <a:pt x="778" y="277"/>
                  </a:lnTo>
                  <a:lnTo>
                    <a:pt x="786" y="282"/>
                  </a:lnTo>
                  <a:lnTo>
                    <a:pt x="789" y="286"/>
                  </a:lnTo>
                  <a:lnTo>
                    <a:pt x="791" y="289"/>
                  </a:lnTo>
                  <a:lnTo>
                    <a:pt x="791" y="289"/>
                  </a:lnTo>
                  <a:lnTo>
                    <a:pt x="793" y="297"/>
                  </a:lnTo>
                  <a:lnTo>
                    <a:pt x="793" y="304"/>
                  </a:lnTo>
                  <a:lnTo>
                    <a:pt x="795" y="320"/>
                  </a:lnTo>
                  <a:lnTo>
                    <a:pt x="795" y="327"/>
                  </a:lnTo>
                  <a:lnTo>
                    <a:pt x="798" y="333"/>
                  </a:lnTo>
                  <a:lnTo>
                    <a:pt x="804" y="338"/>
                  </a:lnTo>
                  <a:lnTo>
                    <a:pt x="811" y="340"/>
                  </a:lnTo>
                  <a:lnTo>
                    <a:pt x="811" y="340"/>
                  </a:lnTo>
                  <a:lnTo>
                    <a:pt x="818" y="344"/>
                  </a:lnTo>
                  <a:lnTo>
                    <a:pt x="822" y="346"/>
                  </a:lnTo>
                  <a:lnTo>
                    <a:pt x="825" y="349"/>
                  </a:lnTo>
                  <a:lnTo>
                    <a:pt x="825" y="349"/>
                  </a:lnTo>
                  <a:lnTo>
                    <a:pt x="827" y="355"/>
                  </a:lnTo>
                  <a:lnTo>
                    <a:pt x="827" y="358"/>
                  </a:lnTo>
                  <a:lnTo>
                    <a:pt x="825" y="360"/>
                  </a:lnTo>
                  <a:lnTo>
                    <a:pt x="822" y="362"/>
                  </a:lnTo>
                  <a:lnTo>
                    <a:pt x="822" y="362"/>
                  </a:lnTo>
                  <a:lnTo>
                    <a:pt x="818" y="362"/>
                  </a:lnTo>
                  <a:lnTo>
                    <a:pt x="814" y="360"/>
                  </a:lnTo>
                  <a:lnTo>
                    <a:pt x="809" y="356"/>
                  </a:lnTo>
                  <a:lnTo>
                    <a:pt x="804" y="351"/>
                  </a:lnTo>
                  <a:lnTo>
                    <a:pt x="796" y="347"/>
                  </a:lnTo>
                  <a:lnTo>
                    <a:pt x="796" y="347"/>
                  </a:lnTo>
                  <a:lnTo>
                    <a:pt x="786" y="344"/>
                  </a:lnTo>
                  <a:lnTo>
                    <a:pt x="778" y="336"/>
                  </a:lnTo>
                  <a:lnTo>
                    <a:pt x="776" y="331"/>
                  </a:lnTo>
                  <a:lnTo>
                    <a:pt x="775" y="327"/>
                  </a:lnTo>
                  <a:lnTo>
                    <a:pt x="773" y="322"/>
                  </a:lnTo>
                  <a:lnTo>
                    <a:pt x="775" y="315"/>
                  </a:lnTo>
                  <a:lnTo>
                    <a:pt x="775" y="315"/>
                  </a:lnTo>
                  <a:lnTo>
                    <a:pt x="776" y="302"/>
                  </a:lnTo>
                  <a:lnTo>
                    <a:pt x="776" y="295"/>
                  </a:lnTo>
                  <a:lnTo>
                    <a:pt x="775" y="291"/>
                  </a:lnTo>
                  <a:lnTo>
                    <a:pt x="773" y="289"/>
                  </a:lnTo>
                  <a:lnTo>
                    <a:pt x="773" y="289"/>
                  </a:lnTo>
                  <a:lnTo>
                    <a:pt x="769" y="288"/>
                  </a:lnTo>
                  <a:lnTo>
                    <a:pt x="766" y="288"/>
                  </a:lnTo>
                  <a:lnTo>
                    <a:pt x="764" y="288"/>
                  </a:lnTo>
                  <a:lnTo>
                    <a:pt x="760" y="288"/>
                  </a:lnTo>
                  <a:lnTo>
                    <a:pt x="760" y="288"/>
                  </a:lnTo>
                  <a:lnTo>
                    <a:pt x="757" y="286"/>
                  </a:lnTo>
                  <a:lnTo>
                    <a:pt x="755" y="284"/>
                  </a:lnTo>
                  <a:lnTo>
                    <a:pt x="751" y="279"/>
                  </a:lnTo>
                  <a:lnTo>
                    <a:pt x="751" y="279"/>
                  </a:lnTo>
                  <a:lnTo>
                    <a:pt x="746" y="275"/>
                  </a:lnTo>
                  <a:lnTo>
                    <a:pt x="740" y="273"/>
                  </a:lnTo>
                  <a:lnTo>
                    <a:pt x="729" y="271"/>
                  </a:lnTo>
                  <a:lnTo>
                    <a:pt x="729" y="271"/>
                  </a:lnTo>
                  <a:lnTo>
                    <a:pt x="719" y="271"/>
                  </a:lnTo>
                  <a:lnTo>
                    <a:pt x="715" y="273"/>
                  </a:lnTo>
                  <a:lnTo>
                    <a:pt x="713" y="277"/>
                  </a:lnTo>
                  <a:lnTo>
                    <a:pt x="713" y="277"/>
                  </a:lnTo>
                  <a:lnTo>
                    <a:pt x="713" y="280"/>
                  </a:lnTo>
                  <a:lnTo>
                    <a:pt x="715" y="284"/>
                  </a:lnTo>
                  <a:lnTo>
                    <a:pt x="717" y="288"/>
                  </a:lnTo>
                  <a:lnTo>
                    <a:pt x="717" y="291"/>
                  </a:lnTo>
                  <a:lnTo>
                    <a:pt x="717" y="291"/>
                  </a:lnTo>
                  <a:lnTo>
                    <a:pt x="708" y="291"/>
                  </a:lnTo>
                  <a:lnTo>
                    <a:pt x="708" y="291"/>
                  </a:lnTo>
                  <a:lnTo>
                    <a:pt x="704" y="291"/>
                  </a:lnTo>
                  <a:lnTo>
                    <a:pt x="699" y="289"/>
                  </a:lnTo>
                  <a:lnTo>
                    <a:pt x="695" y="288"/>
                  </a:lnTo>
                  <a:lnTo>
                    <a:pt x="691" y="288"/>
                  </a:lnTo>
                  <a:lnTo>
                    <a:pt x="691" y="288"/>
                  </a:lnTo>
                  <a:lnTo>
                    <a:pt x="688" y="288"/>
                  </a:lnTo>
                  <a:lnTo>
                    <a:pt x="684" y="291"/>
                  </a:lnTo>
                  <a:lnTo>
                    <a:pt x="681" y="297"/>
                  </a:lnTo>
                  <a:lnTo>
                    <a:pt x="681" y="300"/>
                  </a:lnTo>
                  <a:lnTo>
                    <a:pt x="681" y="300"/>
                  </a:lnTo>
                  <a:lnTo>
                    <a:pt x="684" y="304"/>
                  </a:lnTo>
                  <a:lnTo>
                    <a:pt x="690" y="306"/>
                  </a:lnTo>
                  <a:lnTo>
                    <a:pt x="695" y="308"/>
                  </a:lnTo>
                  <a:lnTo>
                    <a:pt x="700" y="309"/>
                  </a:lnTo>
                  <a:lnTo>
                    <a:pt x="700" y="309"/>
                  </a:lnTo>
                  <a:lnTo>
                    <a:pt x="704" y="315"/>
                  </a:lnTo>
                  <a:lnTo>
                    <a:pt x="704" y="317"/>
                  </a:lnTo>
                  <a:lnTo>
                    <a:pt x="704" y="318"/>
                  </a:lnTo>
                  <a:lnTo>
                    <a:pt x="699" y="318"/>
                  </a:lnTo>
                  <a:lnTo>
                    <a:pt x="691" y="318"/>
                  </a:lnTo>
                  <a:lnTo>
                    <a:pt x="691" y="318"/>
                  </a:lnTo>
                  <a:lnTo>
                    <a:pt x="686" y="317"/>
                  </a:lnTo>
                  <a:lnTo>
                    <a:pt x="679" y="318"/>
                  </a:lnTo>
                  <a:lnTo>
                    <a:pt x="673" y="318"/>
                  </a:lnTo>
                  <a:lnTo>
                    <a:pt x="668" y="317"/>
                  </a:lnTo>
                  <a:lnTo>
                    <a:pt x="668" y="317"/>
                  </a:lnTo>
                  <a:lnTo>
                    <a:pt x="666" y="315"/>
                  </a:lnTo>
                  <a:lnTo>
                    <a:pt x="664" y="311"/>
                  </a:lnTo>
                  <a:lnTo>
                    <a:pt x="664" y="304"/>
                  </a:lnTo>
                  <a:lnTo>
                    <a:pt x="668" y="286"/>
                  </a:lnTo>
                  <a:lnTo>
                    <a:pt x="670" y="277"/>
                  </a:lnTo>
                  <a:lnTo>
                    <a:pt x="670" y="270"/>
                  </a:lnTo>
                  <a:lnTo>
                    <a:pt x="668" y="264"/>
                  </a:lnTo>
                  <a:lnTo>
                    <a:pt x="666" y="262"/>
                  </a:lnTo>
                  <a:lnTo>
                    <a:pt x="662" y="260"/>
                  </a:lnTo>
                  <a:lnTo>
                    <a:pt x="662" y="260"/>
                  </a:lnTo>
                  <a:lnTo>
                    <a:pt x="659" y="262"/>
                  </a:lnTo>
                  <a:lnTo>
                    <a:pt x="657" y="264"/>
                  </a:lnTo>
                  <a:lnTo>
                    <a:pt x="653" y="270"/>
                  </a:lnTo>
                  <a:lnTo>
                    <a:pt x="653" y="282"/>
                  </a:lnTo>
                  <a:lnTo>
                    <a:pt x="653" y="282"/>
                  </a:lnTo>
                  <a:lnTo>
                    <a:pt x="652" y="291"/>
                  </a:lnTo>
                  <a:lnTo>
                    <a:pt x="650" y="297"/>
                  </a:lnTo>
                  <a:lnTo>
                    <a:pt x="646" y="304"/>
                  </a:lnTo>
                  <a:lnTo>
                    <a:pt x="643" y="311"/>
                  </a:lnTo>
                  <a:lnTo>
                    <a:pt x="643" y="311"/>
                  </a:lnTo>
                  <a:lnTo>
                    <a:pt x="643" y="317"/>
                  </a:lnTo>
                  <a:lnTo>
                    <a:pt x="644" y="322"/>
                  </a:lnTo>
                  <a:lnTo>
                    <a:pt x="646" y="327"/>
                  </a:lnTo>
                  <a:lnTo>
                    <a:pt x="650" y="333"/>
                  </a:lnTo>
                  <a:lnTo>
                    <a:pt x="650" y="333"/>
                  </a:lnTo>
                  <a:lnTo>
                    <a:pt x="650" y="338"/>
                  </a:lnTo>
                  <a:lnTo>
                    <a:pt x="648" y="344"/>
                  </a:lnTo>
                  <a:lnTo>
                    <a:pt x="648" y="349"/>
                  </a:lnTo>
                  <a:lnTo>
                    <a:pt x="650" y="355"/>
                  </a:lnTo>
                  <a:lnTo>
                    <a:pt x="650" y="355"/>
                  </a:lnTo>
                  <a:lnTo>
                    <a:pt x="657" y="358"/>
                  </a:lnTo>
                  <a:lnTo>
                    <a:pt x="662" y="360"/>
                  </a:lnTo>
                  <a:lnTo>
                    <a:pt x="677" y="360"/>
                  </a:lnTo>
                  <a:lnTo>
                    <a:pt x="677" y="360"/>
                  </a:lnTo>
                  <a:lnTo>
                    <a:pt x="684" y="362"/>
                  </a:lnTo>
                  <a:lnTo>
                    <a:pt x="691" y="367"/>
                  </a:lnTo>
                  <a:lnTo>
                    <a:pt x="700" y="374"/>
                  </a:lnTo>
                  <a:lnTo>
                    <a:pt x="709" y="384"/>
                  </a:lnTo>
                  <a:lnTo>
                    <a:pt x="719" y="393"/>
                  </a:lnTo>
                  <a:lnTo>
                    <a:pt x="722" y="402"/>
                  </a:lnTo>
                  <a:lnTo>
                    <a:pt x="722" y="407"/>
                  </a:lnTo>
                  <a:lnTo>
                    <a:pt x="722" y="411"/>
                  </a:lnTo>
                  <a:lnTo>
                    <a:pt x="720" y="414"/>
                  </a:lnTo>
                  <a:lnTo>
                    <a:pt x="717" y="416"/>
                  </a:lnTo>
                  <a:lnTo>
                    <a:pt x="717" y="416"/>
                  </a:lnTo>
                  <a:lnTo>
                    <a:pt x="713" y="418"/>
                  </a:lnTo>
                  <a:lnTo>
                    <a:pt x="711" y="418"/>
                  </a:lnTo>
                  <a:lnTo>
                    <a:pt x="706" y="414"/>
                  </a:lnTo>
                  <a:lnTo>
                    <a:pt x="702" y="409"/>
                  </a:lnTo>
                  <a:lnTo>
                    <a:pt x="700" y="403"/>
                  </a:lnTo>
                  <a:lnTo>
                    <a:pt x="700" y="403"/>
                  </a:lnTo>
                  <a:lnTo>
                    <a:pt x="697" y="396"/>
                  </a:lnTo>
                  <a:lnTo>
                    <a:pt x="693" y="389"/>
                  </a:lnTo>
                  <a:lnTo>
                    <a:pt x="690" y="384"/>
                  </a:lnTo>
                  <a:lnTo>
                    <a:pt x="682" y="380"/>
                  </a:lnTo>
                  <a:lnTo>
                    <a:pt x="682" y="380"/>
                  </a:lnTo>
                  <a:lnTo>
                    <a:pt x="677" y="378"/>
                  </a:lnTo>
                  <a:lnTo>
                    <a:pt x="671" y="380"/>
                  </a:lnTo>
                  <a:lnTo>
                    <a:pt x="666" y="382"/>
                  </a:lnTo>
                  <a:lnTo>
                    <a:pt x="662" y="387"/>
                  </a:lnTo>
                  <a:lnTo>
                    <a:pt x="662" y="387"/>
                  </a:lnTo>
                  <a:lnTo>
                    <a:pt x="661" y="393"/>
                  </a:lnTo>
                  <a:lnTo>
                    <a:pt x="661" y="398"/>
                  </a:lnTo>
                  <a:lnTo>
                    <a:pt x="661" y="411"/>
                  </a:lnTo>
                  <a:lnTo>
                    <a:pt x="661" y="411"/>
                  </a:lnTo>
                  <a:lnTo>
                    <a:pt x="661" y="414"/>
                  </a:lnTo>
                  <a:lnTo>
                    <a:pt x="659" y="420"/>
                  </a:lnTo>
                  <a:lnTo>
                    <a:pt x="652" y="427"/>
                  </a:lnTo>
                  <a:lnTo>
                    <a:pt x="646" y="432"/>
                  </a:lnTo>
                  <a:lnTo>
                    <a:pt x="641" y="441"/>
                  </a:lnTo>
                  <a:lnTo>
                    <a:pt x="641" y="441"/>
                  </a:lnTo>
                  <a:lnTo>
                    <a:pt x="637" y="449"/>
                  </a:lnTo>
                  <a:lnTo>
                    <a:pt x="637" y="452"/>
                  </a:lnTo>
                  <a:lnTo>
                    <a:pt x="633" y="454"/>
                  </a:lnTo>
                  <a:lnTo>
                    <a:pt x="633" y="454"/>
                  </a:lnTo>
                  <a:lnTo>
                    <a:pt x="628" y="458"/>
                  </a:lnTo>
                  <a:lnTo>
                    <a:pt x="621" y="459"/>
                  </a:lnTo>
                  <a:lnTo>
                    <a:pt x="621" y="459"/>
                  </a:lnTo>
                  <a:lnTo>
                    <a:pt x="615" y="459"/>
                  </a:lnTo>
                  <a:lnTo>
                    <a:pt x="608" y="458"/>
                  </a:lnTo>
                  <a:lnTo>
                    <a:pt x="603" y="456"/>
                  </a:lnTo>
                  <a:lnTo>
                    <a:pt x="599" y="450"/>
                  </a:lnTo>
                  <a:lnTo>
                    <a:pt x="599" y="450"/>
                  </a:lnTo>
                  <a:lnTo>
                    <a:pt x="599" y="447"/>
                  </a:lnTo>
                  <a:lnTo>
                    <a:pt x="603" y="441"/>
                  </a:lnTo>
                  <a:lnTo>
                    <a:pt x="610" y="434"/>
                  </a:lnTo>
                  <a:lnTo>
                    <a:pt x="610" y="434"/>
                  </a:lnTo>
                  <a:lnTo>
                    <a:pt x="617" y="425"/>
                  </a:lnTo>
                  <a:lnTo>
                    <a:pt x="624" y="418"/>
                  </a:lnTo>
                  <a:lnTo>
                    <a:pt x="628" y="409"/>
                  </a:lnTo>
                  <a:lnTo>
                    <a:pt x="630" y="398"/>
                  </a:lnTo>
                  <a:lnTo>
                    <a:pt x="630" y="398"/>
                  </a:lnTo>
                  <a:lnTo>
                    <a:pt x="626" y="382"/>
                  </a:lnTo>
                  <a:lnTo>
                    <a:pt x="624" y="367"/>
                  </a:lnTo>
                  <a:lnTo>
                    <a:pt x="624" y="367"/>
                  </a:lnTo>
                  <a:lnTo>
                    <a:pt x="624" y="358"/>
                  </a:lnTo>
                  <a:lnTo>
                    <a:pt x="626" y="347"/>
                  </a:lnTo>
                  <a:lnTo>
                    <a:pt x="628" y="338"/>
                  </a:lnTo>
                  <a:lnTo>
                    <a:pt x="628" y="327"/>
                  </a:lnTo>
                  <a:lnTo>
                    <a:pt x="628" y="327"/>
                  </a:lnTo>
                  <a:lnTo>
                    <a:pt x="623" y="320"/>
                  </a:lnTo>
                  <a:lnTo>
                    <a:pt x="621" y="315"/>
                  </a:lnTo>
                  <a:lnTo>
                    <a:pt x="621" y="311"/>
                  </a:lnTo>
                  <a:lnTo>
                    <a:pt x="621" y="311"/>
                  </a:lnTo>
                  <a:lnTo>
                    <a:pt x="624" y="306"/>
                  </a:lnTo>
                  <a:lnTo>
                    <a:pt x="624" y="306"/>
                  </a:lnTo>
                  <a:lnTo>
                    <a:pt x="628" y="291"/>
                  </a:lnTo>
                  <a:lnTo>
                    <a:pt x="628" y="291"/>
                  </a:lnTo>
                  <a:lnTo>
                    <a:pt x="630" y="277"/>
                  </a:lnTo>
                  <a:lnTo>
                    <a:pt x="630" y="270"/>
                  </a:lnTo>
                  <a:lnTo>
                    <a:pt x="626" y="262"/>
                  </a:lnTo>
                  <a:lnTo>
                    <a:pt x="626" y="262"/>
                  </a:lnTo>
                  <a:lnTo>
                    <a:pt x="623" y="257"/>
                  </a:lnTo>
                  <a:lnTo>
                    <a:pt x="617" y="253"/>
                  </a:lnTo>
                  <a:lnTo>
                    <a:pt x="610" y="251"/>
                  </a:lnTo>
                  <a:lnTo>
                    <a:pt x="603" y="250"/>
                  </a:lnTo>
                  <a:lnTo>
                    <a:pt x="595" y="248"/>
                  </a:lnTo>
                  <a:lnTo>
                    <a:pt x="588" y="250"/>
                  </a:lnTo>
                  <a:lnTo>
                    <a:pt x="581" y="251"/>
                  </a:lnTo>
                  <a:lnTo>
                    <a:pt x="574" y="253"/>
                  </a:lnTo>
                  <a:lnTo>
                    <a:pt x="574" y="253"/>
                  </a:lnTo>
                  <a:lnTo>
                    <a:pt x="570" y="257"/>
                  </a:lnTo>
                  <a:lnTo>
                    <a:pt x="567" y="260"/>
                  </a:lnTo>
                  <a:lnTo>
                    <a:pt x="565" y="266"/>
                  </a:lnTo>
                  <a:lnTo>
                    <a:pt x="563" y="271"/>
                  </a:lnTo>
                  <a:lnTo>
                    <a:pt x="563" y="282"/>
                  </a:lnTo>
                  <a:lnTo>
                    <a:pt x="563" y="293"/>
                  </a:lnTo>
                  <a:lnTo>
                    <a:pt x="563" y="293"/>
                  </a:lnTo>
                  <a:lnTo>
                    <a:pt x="557" y="293"/>
                  </a:lnTo>
                  <a:lnTo>
                    <a:pt x="552" y="295"/>
                  </a:lnTo>
                  <a:lnTo>
                    <a:pt x="548" y="295"/>
                  </a:lnTo>
                  <a:lnTo>
                    <a:pt x="543" y="298"/>
                  </a:lnTo>
                  <a:lnTo>
                    <a:pt x="543" y="298"/>
                  </a:lnTo>
                  <a:lnTo>
                    <a:pt x="541" y="304"/>
                  </a:lnTo>
                  <a:lnTo>
                    <a:pt x="539" y="309"/>
                  </a:lnTo>
                  <a:lnTo>
                    <a:pt x="541" y="315"/>
                  </a:lnTo>
                  <a:lnTo>
                    <a:pt x="545" y="322"/>
                  </a:lnTo>
                  <a:lnTo>
                    <a:pt x="545" y="322"/>
                  </a:lnTo>
                  <a:lnTo>
                    <a:pt x="547" y="329"/>
                  </a:lnTo>
                  <a:lnTo>
                    <a:pt x="548" y="338"/>
                  </a:lnTo>
                  <a:lnTo>
                    <a:pt x="548" y="338"/>
                  </a:lnTo>
                  <a:lnTo>
                    <a:pt x="550" y="346"/>
                  </a:lnTo>
                  <a:lnTo>
                    <a:pt x="554" y="351"/>
                  </a:lnTo>
                  <a:lnTo>
                    <a:pt x="559" y="355"/>
                  </a:lnTo>
                  <a:lnTo>
                    <a:pt x="563" y="360"/>
                  </a:lnTo>
                  <a:lnTo>
                    <a:pt x="563" y="360"/>
                  </a:lnTo>
                  <a:lnTo>
                    <a:pt x="565" y="365"/>
                  </a:lnTo>
                  <a:lnTo>
                    <a:pt x="565" y="373"/>
                  </a:lnTo>
                  <a:lnTo>
                    <a:pt x="565" y="378"/>
                  </a:lnTo>
                  <a:lnTo>
                    <a:pt x="561" y="384"/>
                  </a:lnTo>
                  <a:lnTo>
                    <a:pt x="561" y="384"/>
                  </a:lnTo>
                  <a:lnTo>
                    <a:pt x="557" y="385"/>
                  </a:lnTo>
                  <a:lnTo>
                    <a:pt x="552" y="385"/>
                  </a:lnTo>
                  <a:lnTo>
                    <a:pt x="543" y="384"/>
                  </a:lnTo>
                  <a:lnTo>
                    <a:pt x="543" y="384"/>
                  </a:lnTo>
                  <a:lnTo>
                    <a:pt x="534" y="380"/>
                  </a:lnTo>
                  <a:lnTo>
                    <a:pt x="534" y="380"/>
                  </a:lnTo>
                  <a:lnTo>
                    <a:pt x="532" y="391"/>
                  </a:lnTo>
                  <a:lnTo>
                    <a:pt x="525" y="398"/>
                  </a:lnTo>
                  <a:lnTo>
                    <a:pt x="514" y="405"/>
                  </a:lnTo>
                  <a:lnTo>
                    <a:pt x="500" y="412"/>
                  </a:lnTo>
                  <a:lnTo>
                    <a:pt x="500" y="412"/>
                  </a:lnTo>
                  <a:lnTo>
                    <a:pt x="472" y="420"/>
                  </a:lnTo>
                  <a:lnTo>
                    <a:pt x="462" y="425"/>
                  </a:lnTo>
                  <a:lnTo>
                    <a:pt x="451" y="431"/>
                  </a:lnTo>
                  <a:lnTo>
                    <a:pt x="443" y="440"/>
                  </a:lnTo>
                  <a:lnTo>
                    <a:pt x="438" y="449"/>
                  </a:lnTo>
                  <a:lnTo>
                    <a:pt x="436" y="461"/>
                  </a:lnTo>
                  <a:lnTo>
                    <a:pt x="440" y="474"/>
                  </a:lnTo>
                  <a:lnTo>
                    <a:pt x="440" y="474"/>
                  </a:lnTo>
                  <a:lnTo>
                    <a:pt x="445" y="497"/>
                  </a:lnTo>
                  <a:lnTo>
                    <a:pt x="451" y="521"/>
                  </a:lnTo>
                  <a:lnTo>
                    <a:pt x="452" y="545"/>
                  </a:lnTo>
                  <a:lnTo>
                    <a:pt x="452" y="568"/>
                  </a:lnTo>
                  <a:lnTo>
                    <a:pt x="452" y="568"/>
                  </a:lnTo>
                  <a:lnTo>
                    <a:pt x="449" y="601"/>
                  </a:lnTo>
                  <a:lnTo>
                    <a:pt x="449" y="615"/>
                  </a:lnTo>
                  <a:lnTo>
                    <a:pt x="451" y="633"/>
                  </a:lnTo>
                  <a:lnTo>
                    <a:pt x="451" y="633"/>
                  </a:lnTo>
                  <a:lnTo>
                    <a:pt x="449" y="637"/>
                  </a:lnTo>
                  <a:lnTo>
                    <a:pt x="447" y="640"/>
                  </a:lnTo>
                  <a:lnTo>
                    <a:pt x="445" y="644"/>
                  </a:lnTo>
                  <a:lnTo>
                    <a:pt x="447" y="649"/>
                  </a:lnTo>
                  <a:lnTo>
                    <a:pt x="447" y="649"/>
                  </a:lnTo>
                  <a:lnTo>
                    <a:pt x="451" y="653"/>
                  </a:lnTo>
                  <a:lnTo>
                    <a:pt x="458" y="655"/>
                  </a:lnTo>
                  <a:lnTo>
                    <a:pt x="463" y="657"/>
                  </a:lnTo>
                  <a:lnTo>
                    <a:pt x="465" y="659"/>
                  </a:lnTo>
                  <a:lnTo>
                    <a:pt x="467" y="662"/>
                  </a:lnTo>
                  <a:lnTo>
                    <a:pt x="467" y="662"/>
                  </a:lnTo>
                  <a:lnTo>
                    <a:pt x="469" y="668"/>
                  </a:lnTo>
                  <a:lnTo>
                    <a:pt x="467" y="673"/>
                  </a:lnTo>
                  <a:lnTo>
                    <a:pt x="463" y="678"/>
                  </a:lnTo>
                  <a:lnTo>
                    <a:pt x="460" y="686"/>
                  </a:lnTo>
                  <a:lnTo>
                    <a:pt x="449" y="697"/>
                  </a:lnTo>
                  <a:lnTo>
                    <a:pt x="440" y="704"/>
                  </a:lnTo>
                  <a:lnTo>
                    <a:pt x="440" y="704"/>
                  </a:lnTo>
                  <a:lnTo>
                    <a:pt x="433" y="706"/>
                  </a:lnTo>
                  <a:lnTo>
                    <a:pt x="425" y="707"/>
                  </a:lnTo>
                  <a:lnTo>
                    <a:pt x="418" y="709"/>
                  </a:lnTo>
                  <a:lnTo>
                    <a:pt x="416" y="711"/>
                  </a:lnTo>
                  <a:lnTo>
                    <a:pt x="416" y="715"/>
                  </a:lnTo>
                  <a:lnTo>
                    <a:pt x="422" y="729"/>
                  </a:lnTo>
                  <a:lnTo>
                    <a:pt x="422" y="729"/>
                  </a:lnTo>
                  <a:lnTo>
                    <a:pt x="425" y="740"/>
                  </a:lnTo>
                  <a:lnTo>
                    <a:pt x="431" y="753"/>
                  </a:lnTo>
                  <a:lnTo>
                    <a:pt x="434" y="758"/>
                  </a:lnTo>
                  <a:lnTo>
                    <a:pt x="438" y="762"/>
                  </a:lnTo>
                  <a:lnTo>
                    <a:pt x="443" y="762"/>
                  </a:lnTo>
                  <a:lnTo>
                    <a:pt x="451" y="762"/>
                  </a:lnTo>
                  <a:lnTo>
                    <a:pt x="451" y="762"/>
                  </a:lnTo>
                  <a:lnTo>
                    <a:pt x="454" y="758"/>
                  </a:lnTo>
                  <a:lnTo>
                    <a:pt x="456" y="753"/>
                  </a:lnTo>
                  <a:lnTo>
                    <a:pt x="460" y="744"/>
                  </a:lnTo>
                  <a:lnTo>
                    <a:pt x="462" y="738"/>
                  </a:lnTo>
                  <a:lnTo>
                    <a:pt x="465" y="735"/>
                  </a:lnTo>
                  <a:lnTo>
                    <a:pt x="471" y="731"/>
                  </a:lnTo>
                  <a:lnTo>
                    <a:pt x="478" y="731"/>
                  </a:lnTo>
                  <a:lnTo>
                    <a:pt x="478" y="731"/>
                  </a:lnTo>
                  <a:lnTo>
                    <a:pt x="483" y="733"/>
                  </a:lnTo>
                  <a:lnTo>
                    <a:pt x="489" y="735"/>
                  </a:lnTo>
                  <a:lnTo>
                    <a:pt x="490" y="738"/>
                  </a:lnTo>
                  <a:lnTo>
                    <a:pt x="490" y="742"/>
                  </a:lnTo>
                  <a:lnTo>
                    <a:pt x="490" y="753"/>
                  </a:lnTo>
                  <a:lnTo>
                    <a:pt x="489" y="762"/>
                  </a:lnTo>
                  <a:lnTo>
                    <a:pt x="489" y="762"/>
                  </a:lnTo>
                  <a:lnTo>
                    <a:pt x="483" y="782"/>
                  </a:lnTo>
                  <a:lnTo>
                    <a:pt x="481" y="792"/>
                  </a:lnTo>
                  <a:lnTo>
                    <a:pt x="481" y="801"/>
                  </a:lnTo>
                  <a:lnTo>
                    <a:pt x="481" y="801"/>
                  </a:lnTo>
                  <a:lnTo>
                    <a:pt x="483" y="805"/>
                  </a:lnTo>
                  <a:lnTo>
                    <a:pt x="485" y="807"/>
                  </a:lnTo>
                  <a:lnTo>
                    <a:pt x="492" y="809"/>
                  </a:lnTo>
                  <a:lnTo>
                    <a:pt x="494" y="811"/>
                  </a:lnTo>
                  <a:lnTo>
                    <a:pt x="496" y="812"/>
                  </a:lnTo>
                  <a:lnTo>
                    <a:pt x="496" y="814"/>
                  </a:lnTo>
                  <a:lnTo>
                    <a:pt x="494" y="820"/>
                  </a:lnTo>
                  <a:lnTo>
                    <a:pt x="494" y="820"/>
                  </a:lnTo>
                  <a:lnTo>
                    <a:pt x="490" y="821"/>
                  </a:lnTo>
                  <a:lnTo>
                    <a:pt x="485" y="823"/>
                  </a:lnTo>
                  <a:lnTo>
                    <a:pt x="478" y="825"/>
                  </a:lnTo>
                  <a:lnTo>
                    <a:pt x="474" y="829"/>
                  </a:lnTo>
                  <a:lnTo>
                    <a:pt x="474" y="829"/>
                  </a:lnTo>
                  <a:lnTo>
                    <a:pt x="469" y="834"/>
                  </a:lnTo>
                  <a:lnTo>
                    <a:pt x="465" y="839"/>
                  </a:lnTo>
                  <a:lnTo>
                    <a:pt x="462" y="849"/>
                  </a:lnTo>
                  <a:lnTo>
                    <a:pt x="458" y="850"/>
                  </a:lnTo>
                  <a:lnTo>
                    <a:pt x="452" y="850"/>
                  </a:lnTo>
                  <a:lnTo>
                    <a:pt x="447" y="849"/>
                  </a:lnTo>
                  <a:lnTo>
                    <a:pt x="436" y="843"/>
                  </a:lnTo>
                  <a:lnTo>
                    <a:pt x="436" y="843"/>
                  </a:lnTo>
                  <a:lnTo>
                    <a:pt x="424" y="834"/>
                  </a:lnTo>
                  <a:lnTo>
                    <a:pt x="413" y="823"/>
                  </a:lnTo>
                  <a:lnTo>
                    <a:pt x="400" y="814"/>
                  </a:lnTo>
                  <a:lnTo>
                    <a:pt x="395" y="811"/>
                  </a:lnTo>
                  <a:lnTo>
                    <a:pt x="387" y="807"/>
                  </a:lnTo>
                  <a:lnTo>
                    <a:pt x="387" y="807"/>
                  </a:lnTo>
                  <a:lnTo>
                    <a:pt x="380" y="807"/>
                  </a:lnTo>
                  <a:lnTo>
                    <a:pt x="375" y="807"/>
                  </a:lnTo>
                  <a:lnTo>
                    <a:pt x="362" y="807"/>
                  </a:lnTo>
                  <a:lnTo>
                    <a:pt x="347" y="809"/>
                  </a:lnTo>
                  <a:lnTo>
                    <a:pt x="342" y="809"/>
                  </a:lnTo>
                  <a:lnTo>
                    <a:pt x="333" y="807"/>
                  </a:lnTo>
                  <a:lnTo>
                    <a:pt x="333" y="807"/>
                  </a:lnTo>
                  <a:lnTo>
                    <a:pt x="320" y="803"/>
                  </a:lnTo>
                  <a:lnTo>
                    <a:pt x="309" y="801"/>
                  </a:lnTo>
                  <a:lnTo>
                    <a:pt x="306" y="801"/>
                  </a:lnTo>
                  <a:lnTo>
                    <a:pt x="302" y="803"/>
                  </a:lnTo>
                  <a:lnTo>
                    <a:pt x="299" y="807"/>
                  </a:lnTo>
                  <a:lnTo>
                    <a:pt x="295" y="814"/>
                  </a:lnTo>
                  <a:lnTo>
                    <a:pt x="295" y="814"/>
                  </a:lnTo>
                  <a:lnTo>
                    <a:pt x="293" y="825"/>
                  </a:lnTo>
                  <a:lnTo>
                    <a:pt x="293" y="834"/>
                  </a:lnTo>
                  <a:lnTo>
                    <a:pt x="300" y="852"/>
                  </a:lnTo>
                  <a:lnTo>
                    <a:pt x="300" y="852"/>
                  </a:lnTo>
                  <a:lnTo>
                    <a:pt x="300" y="863"/>
                  </a:lnTo>
                  <a:lnTo>
                    <a:pt x="299" y="872"/>
                  </a:lnTo>
                  <a:lnTo>
                    <a:pt x="299" y="883"/>
                  </a:lnTo>
                  <a:lnTo>
                    <a:pt x="299" y="892"/>
                  </a:lnTo>
                  <a:lnTo>
                    <a:pt x="299" y="892"/>
                  </a:lnTo>
                  <a:lnTo>
                    <a:pt x="302" y="901"/>
                  </a:lnTo>
                  <a:lnTo>
                    <a:pt x="306" y="910"/>
                  </a:lnTo>
                  <a:lnTo>
                    <a:pt x="309" y="917"/>
                  </a:lnTo>
                  <a:lnTo>
                    <a:pt x="311" y="928"/>
                  </a:lnTo>
                  <a:lnTo>
                    <a:pt x="311" y="928"/>
                  </a:lnTo>
                  <a:lnTo>
                    <a:pt x="309" y="943"/>
                  </a:lnTo>
                  <a:lnTo>
                    <a:pt x="309" y="959"/>
                  </a:lnTo>
                  <a:lnTo>
                    <a:pt x="309" y="959"/>
                  </a:lnTo>
                  <a:lnTo>
                    <a:pt x="320" y="964"/>
                  </a:lnTo>
                  <a:lnTo>
                    <a:pt x="331" y="973"/>
                  </a:lnTo>
                  <a:lnTo>
                    <a:pt x="340" y="984"/>
                  </a:lnTo>
                  <a:lnTo>
                    <a:pt x="349" y="993"/>
                  </a:lnTo>
                  <a:lnTo>
                    <a:pt x="353" y="999"/>
                  </a:lnTo>
                  <a:lnTo>
                    <a:pt x="353" y="999"/>
                  </a:lnTo>
                  <a:lnTo>
                    <a:pt x="349" y="1002"/>
                  </a:lnTo>
                  <a:lnTo>
                    <a:pt x="346" y="1004"/>
                  </a:lnTo>
                  <a:lnTo>
                    <a:pt x="340" y="1004"/>
                  </a:lnTo>
                  <a:lnTo>
                    <a:pt x="333" y="1004"/>
                  </a:lnTo>
                  <a:lnTo>
                    <a:pt x="319" y="1002"/>
                  </a:lnTo>
                  <a:lnTo>
                    <a:pt x="313" y="1001"/>
                  </a:lnTo>
                  <a:lnTo>
                    <a:pt x="308" y="1002"/>
                  </a:lnTo>
                  <a:lnTo>
                    <a:pt x="308" y="1002"/>
                  </a:lnTo>
                  <a:lnTo>
                    <a:pt x="300" y="1006"/>
                  </a:lnTo>
                  <a:lnTo>
                    <a:pt x="295" y="1013"/>
                  </a:lnTo>
                  <a:lnTo>
                    <a:pt x="291" y="1022"/>
                  </a:lnTo>
                  <a:lnTo>
                    <a:pt x="291" y="1029"/>
                  </a:lnTo>
                  <a:lnTo>
                    <a:pt x="291" y="1029"/>
                  </a:lnTo>
                  <a:lnTo>
                    <a:pt x="290" y="1037"/>
                  </a:lnTo>
                  <a:lnTo>
                    <a:pt x="291" y="1040"/>
                  </a:lnTo>
                  <a:lnTo>
                    <a:pt x="293" y="1044"/>
                  </a:lnTo>
                  <a:lnTo>
                    <a:pt x="297" y="1048"/>
                  </a:lnTo>
                  <a:lnTo>
                    <a:pt x="306" y="1051"/>
                  </a:lnTo>
                  <a:lnTo>
                    <a:pt x="319" y="1053"/>
                  </a:lnTo>
                  <a:lnTo>
                    <a:pt x="319" y="1053"/>
                  </a:lnTo>
                  <a:lnTo>
                    <a:pt x="331" y="1058"/>
                  </a:lnTo>
                  <a:lnTo>
                    <a:pt x="340" y="1064"/>
                  </a:lnTo>
                  <a:lnTo>
                    <a:pt x="355" y="1080"/>
                  </a:lnTo>
                  <a:lnTo>
                    <a:pt x="355" y="1080"/>
                  </a:lnTo>
                  <a:lnTo>
                    <a:pt x="360" y="1073"/>
                  </a:lnTo>
                  <a:lnTo>
                    <a:pt x="364" y="1066"/>
                  </a:lnTo>
                  <a:lnTo>
                    <a:pt x="367" y="1064"/>
                  </a:lnTo>
                  <a:lnTo>
                    <a:pt x="369" y="1064"/>
                  </a:lnTo>
                  <a:lnTo>
                    <a:pt x="373" y="1064"/>
                  </a:lnTo>
                  <a:lnTo>
                    <a:pt x="378" y="1069"/>
                  </a:lnTo>
                  <a:lnTo>
                    <a:pt x="378" y="1069"/>
                  </a:lnTo>
                  <a:lnTo>
                    <a:pt x="380" y="1073"/>
                  </a:lnTo>
                  <a:lnTo>
                    <a:pt x="382" y="1078"/>
                  </a:lnTo>
                  <a:lnTo>
                    <a:pt x="386" y="1089"/>
                  </a:lnTo>
                  <a:lnTo>
                    <a:pt x="386" y="1089"/>
                  </a:lnTo>
                  <a:lnTo>
                    <a:pt x="389" y="1096"/>
                  </a:lnTo>
                  <a:lnTo>
                    <a:pt x="395" y="1104"/>
                  </a:lnTo>
                  <a:lnTo>
                    <a:pt x="396" y="1107"/>
                  </a:lnTo>
                  <a:lnTo>
                    <a:pt x="396" y="1111"/>
                  </a:lnTo>
                  <a:lnTo>
                    <a:pt x="395" y="1115"/>
                  </a:lnTo>
                  <a:lnTo>
                    <a:pt x="391" y="1118"/>
                  </a:lnTo>
                  <a:lnTo>
                    <a:pt x="391" y="1118"/>
                  </a:lnTo>
                  <a:lnTo>
                    <a:pt x="386" y="1118"/>
                  </a:lnTo>
                  <a:lnTo>
                    <a:pt x="376" y="1116"/>
                  </a:lnTo>
                  <a:lnTo>
                    <a:pt x="367" y="1115"/>
                  </a:lnTo>
                  <a:lnTo>
                    <a:pt x="360" y="1115"/>
                  </a:lnTo>
                  <a:lnTo>
                    <a:pt x="360" y="1115"/>
                  </a:lnTo>
                  <a:lnTo>
                    <a:pt x="362" y="1122"/>
                  </a:lnTo>
                  <a:lnTo>
                    <a:pt x="366" y="1129"/>
                  </a:lnTo>
                  <a:lnTo>
                    <a:pt x="371" y="1134"/>
                  </a:lnTo>
                  <a:lnTo>
                    <a:pt x="378" y="1140"/>
                  </a:lnTo>
                  <a:lnTo>
                    <a:pt x="386" y="1145"/>
                  </a:lnTo>
                  <a:lnTo>
                    <a:pt x="391" y="1151"/>
                  </a:lnTo>
                  <a:lnTo>
                    <a:pt x="395" y="1156"/>
                  </a:lnTo>
                  <a:lnTo>
                    <a:pt x="398" y="1165"/>
                  </a:lnTo>
                  <a:lnTo>
                    <a:pt x="398" y="1165"/>
                  </a:lnTo>
                  <a:lnTo>
                    <a:pt x="398" y="1180"/>
                  </a:lnTo>
                  <a:lnTo>
                    <a:pt x="400" y="1198"/>
                  </a:lnTo>
                  <a:lnTo>
                    <a:pt x="398" y="1207"/>
                  </a:lnTo>
                  <a:lnTo>
                    <a:pt x="396" y="1214"/>
                  </a:lnTo>
                  <a:lnTo>
                    <a:pt x="393" y="1221"/>
                  </a:lnTo>
                  <a:lnTo>
                    <a:pt x="387" y="1225"/>
                  </a:lnTo>
                  <a:lnTo>
                    <a:pt x="387" y="1225"/>
                  </a:lnTo>
                  <a:lnTo>
                    <a:pt x="376" y="1229"/>
                  </a:lnTo>
                  <a:lnTo>
                    <a:pt x="369" y="1229"/>
                  </a:lnTo>
                  <a:lnTo>
                    <a:pt x="355" y="1221"/>
                  </a:lnTo>
                  <a:lnTo>
                    <a:pt x="355" y="1221"/>
                  </a:lnTo>
                  <a:lnTo>
                    <a:pt x="344" y="1216"/>
                  </a:lnTo>
                  <a:lnTo>
                    <a:pt x="331" y="1212"/>
                  </a:lnTo>
                  <a:lnTo>
                    <a:pt x="319" y="1209"/>
                  </a:lnTo>
                  <a:lnTo>
                    <a:pt x="308" y="1205"/>
                  </a:lnTo>
                  <a:lnTo>
                    <a:pt x="308" y="1205"/>
                  </a:lnTo>
                  <a:lnTo>
                    <a:pt x="299" y="1201"/>
                  </a:lnTo>
                  <a:lnTo>
                    <a:pt x="293" y="1196"/>
                  </a:lnTo>
                  <a:lnTo>
                    <a:pt x="288" y="1192"/>
                  </a:lnTo>
                  <a:lnTo>
                    <a:pt x="284" y="1187"/>
                  </a:lnTo>
                  <a:lnTo>
                    <a:pt x="284" y="1187"/>
                  </a:lnTo>
                  <a:lnTo>
                    <a:pt x="270" y="1191"/>
                  </a:lnTo>
                  <a:lnTo>
                    <a:pt x="253" y="1192"/>
                  </a:lnTo>
                  <a:lnTo>
                    <a:pt x="239" y="1192"/>
                  </a:lnTo>
                  <a:lnTo>
                    <a:pt x="224" y="1192"/>
                  </a:lnTo>
                  <a:lnTo>
                    <a:pt x="197" y="1189"/>
                  </a:lnTo>
                  <a:lnTo>
                    <a:pt x="170" y="1183"/>
                  </a:lnTo>
                  <a:lnTo>
                    <a:pt x="143" y="1178"/>
                  </a:lnTo>
                  <a:lnTo>
                    <a:pt x="130" y="1178"/>
                  </a:lnTo>
                  <a:lnTo>
                    <a:pt x="116" y="1176"/>
                  </a:lnTo>
                  <a:lnTo>
                    <a:pt x="103" y="1178"/>
                  </a:lnTo>
                  <a:lnTo>
                    <a:pt x="89" y="1180"/>
                  </a:lnTo>
                  <a:lnTo>
                    <a:pt x="74" y="1185"/>
                  </a:lnTo>
                  <a:lnTo>
                    <a:pt x="60" y="1191"/>
                  </a:lnTo>
                  <a:lnTo>
                    <a:pt x="60" y="1191"/>
                  </a:lnTo>
                  <a:lnTo>
                    <a:pt x="56" y="1200"/>
                  </a:lnTo>
                  <a:lnTo>
                    <a:pt x="54" y="1209"/>
                  </a:lnTo>
                  <a:lnTo>
                    <a:pt x="54" y="1209"/>
                  </a:lnTo>
                  <a:lnTo>
                    <a:pt x="56" y="1216"/>
                  </a:lnTo>
                  <a:lnTo>
                    <a:pt x="60" y="1223"/>
                  </a:lnTo>
                  <a:lnTo>
                    <a:pt x="60" y="1227"/>
                  </a:lnTo>
                  <a:lnTo>
                    <a:pt x="58" y="1230"/>
                  </a:lnTo>
                  <a:lnTo>
                    <a:pt x="56" y="1232"/>
                  </a:lnTo>
                  <a:lnTo>
                    <a:pt x="51" y="1236"/>
                  </a:lnTo>
                  <a:lnTo>
                    <a:pt x="51" y="1236"/>
                  </a:lnTo>
                  <a:lnTo>
                    <a:pt x="43" y="1238"/>
                  </a:lnTo>
                  <a:lnTo>
                    <a:pt x="33" y="1239"/>
                  </a:lnTo>
                  <a:lnTo>
                    <a:pt x="23" y="1239"/>
                  </a:lnTo>
                  <a:lnTo>
                    <a:pt x="14" y="1239"/>
                  </a:lnTo>
                  <a:lnTo>
                    <a:pt x="14" y="1239"/>
                  </a:lnTo>
                  <a:lnTo>
                    <a:pt x="7" y="1241"/>
                  </a:lnTo>
                  <a:lnTo>
                    <a:pt x="2" y="1245"/>
                  </a:lnTo>
                  <a:lnTo>
                    <a:pt x="2" y="1245"/>
                  </a:lnTo>
                  <a:lnTo>
                    <a:pt x="0" y="1250"/>
                  </a:lnTo>
                  <a:lnTo>
                    <a:pt x="2" y="1257"/>
                  </a:lnTo>
                  <a:lnTo>
                    <a:pt x="5" y="1270"/>
                  </a:lnTo>
                  <a:lnTo>
                    <a:pt x="14" y="1285"/>
                  </a:lnTo>
                  <a:lnTo>
                    <a:pt x="23" y="1297"/>
                  </a:lnTo>
                  <a:lnTo>
                    <a:pt x="23" y="1297"/>
                  </a:lnTo>
                  <a:lnTo>
                    <a:pt x="29" y="1295"/>
                  </a:lnTo>
                  <a:lnTo>
                    <a:pt x="36" y="1295"/>
                  </a:lnTo>
                  <a:lnTo>
                    <a:pt x="47" y="1299"/>
                  </a:lnTo>
                  <a:lnTo>
                    <a:pt x="47" y="1299"/>
                  </a:lnTo>
                  <a:lnTo>
                    <a:pt x="54" y="1305"/>
                  </a:lnTo>
                  <a:lnTo>
                    <a:pt x="63" y="1312"/>
                  </a:lnTo>
                  <a:lnTo>
                    <a:pt x="69" y="1319"/>
                  </a:lnTo>
                  <a:lnTo>
                    <a:pt x="72" y="1326"/>
                  </a:lnTo>
                  <a:lnTo>
                    <a:pt x="72" y="1326"/>
                  </a:lnTo>
                  <a:lnTo>
                    <a:pt x="76" y="1341"/>
                  </a:lnTo>
                  <a:lnTo>
                    <a:pt x="78" y="1346"/>
                  </a:lnTo>
                  <a:lnTo>
                    <a:pt x="81" y="1353"/>
                  </a:lnTo>
                  <a:lnTo>
                    <a:pt x="81" y="1353"/>
                  </a:lnTo>
                  <a:lnTo>
                    <a:pt x="90" y="1366"/>
                  </a:lnTo>
                  <a:lnTo>
                    <a:pt x="92" y="1373"/>
                  </a:lnTo>
                  <a:lnTo>
                    <a:pt x="94" y="1381"/>
                  </a:lnTo>
                  <a:lnTo>
                    <a:pt x="94" y="1381"/>
                  </a:lnTo>
                  <a:lnTo>
                    <a:pt x="96" y="1390"/>
                  </a:lnTo>
                  <a:lnTo>
                    <a:pt x="100" y="1397"/>
                  </a:lnTo>
                  <a:lnTo>
                    <a:pt x="109" y="1409"/>
                  </a:lnTo>
                  <a:lnTo>
                    <a:pt x="109" y="1409"/>
                  </a:lnTo>
                  <a:lnTo>
                    <a:pt x="114" y="1417"/>
                  </a:lnTo>
                  <a:lnTo>
                    <a:pt x="118" y="1426"/>
                  </a:lnTo>
                  <a:lnTo>
                    <a:pt x="119" y="1442"/>
                  </a:lnTo>
                  <a:lnTo>
                    <a:pt x="119" y="1442"/>
                  </a:lnTo>
                  <a:lnTo>
                    <a:pt x="121" y="1449"/>
                  </a:lnTo>
                  <a:lnTo>
                    <a:pt x="125" y="1455"/>
                  </a:lnTo>
                  <a:lnTo>
                    <a:pt x="132" y="1464"/>
                  </a:lnTo>
                  <a:lnTo>
                    <a:pt x="132" y="1464"/>
                  </a:lnTo>
                  <a:lnTo>
                    <a:pt x="136" y="1471"/>
                  </a:lnTo>
                  <a:lnTo>
                    <a:pt x="138" y="1480"/>
                  </a:lnTo>
                  <a:lnTo>
                    <a:pt x="139" y="1487"/>
                  </a:lnTo>
                  <a:lnTo>
                    <a:pt x="143" y="1496"/>
                  </a:lnTo>
                  <a:lnTo>
                    <a:pt x="143" y="1496"/>
                  </a:lnTo>
                  <a:lnTo>
                    <a:pt x="147" y="1502"/>
                  </a:lnTo>
                  <a:lnTo>
                    <a:pt x="154" y="1505"/>
                  </a:lnTo>
                  <a:lnTo>
                    <a:pt x="159" y="1511"/>
                  </a:lnTo>
                  <a:lnTo>
                    <a:pt x="165" y="1516"/>
                  </a:lnTo>
                  <a:lnTo>
                    <a:pt x="165" y="1516"/>
                  </a:lnTo>
                  <a:lnTo>
                    <a:pt x="168" y="1520"/>
                  </a:lnTo>
                  <a:lnTo>
                    <a:pt x="168" y="1523"/>
                  </a:lnTo>
                  <a:lnTo>
                    <a:pt x="170" y="1534"/>
                  </a:lnTo>
                  <a:lnTo>
                    <a:pt x="168" y="1554"/>
                  </a:lnTo>
                  <a:lnTo>
                    <a:pt x="168" y="1554"/>
                  </a:lnTo>
                  <a:lnTo>
                    <a:pt x="168" y="1561"/>
                  </a:lnTo>
                  <a:lnTo>
                    <a:pt x="170" y="1569"/>
                  </a:lnTo>
                  <a:lnTo>
                    <a:pt x="174" y="1576"/>
                  </a:lnTo>
                  <a:lnTo>
                    <a:pt x="177" y="1581"/>
                  </a:lnTo>
                  <a:lnTo>
                    <a:pt x="181" y="1587"/>
                  </a:lnTo>
                  <a:lnTo>
                    <a:pt x="186" y="1590"/>
                  </a:lnTo>
                  <a:lnTo>
                    <a:pt x="194" y="1594"/>
                  </a:lnTo>
                  <a:lnTo>
                    <a:pt x="203" y="1596"/>
                  </a:lnTo>
                  <a:lnTo>
                    <a:pt x="203" y="1596"/>
                  </a:lnTo>
                  <a:lnTo>
                    <a:pt x="212" y="1596"/>
                  </a:lnTo>
                  <a:lnTo>
                    <a:pt x="221" y="1594"/>
                  </a:lnTo>
                  <a:lnTo>
                    <a:pt x="239" y="1590"/>
                  </a:lnTo>
                  <a:lnTo>
                    <a:pt x="239" y="1590"/>
                  </a:lnTo>
                  <a:lnTo>
                    <a:pt x="248" y="1589"/>
                  </a:lnTo>
                  <a:lnTo>
                    <a:pt x="257" y="1589"/>
                  </a:lnTo>
                  <a:lnTo>
                    <a:pt x="264" y="1589"/>
                  </a:lnTo>
                  <a:lnTo>
                    <a:pt x="271" y="1585"/>
                  </a:lnTo>
                  <a:lnTo>
                    <a:pt x="271" y="1585"/>
                  </a:lnTo>
                  <a:lnTo>
                    <a:pt x="275" y="1581"/>
                  </a:lnTo>
                  <a:lnTo>
                    <a:pt x="277" y="1578"/>
                  </a:lnTo>
                  <a:lnTo>
                    <a:pt x="281" y="1572"/>
                  </a:lnTo>
                  <a:lnTo>
                    <a:pt x="284" y="1570"/>
                  </a:lnTo>
                  <a:lnTo>
                    <a:pt x="284" y="1570"/>
                  </a:lnTo>
                  <a:lnTo>
                    <a:pt x="290" y="1567"/>
                  </a:lnTo>
                  <a:lnTo>
                    <a:pt x="297" y="1567"/>
                  </a:lnTo>
                  <a:lnTo>
                    <a:pt x="304" y="1565"/>
                  </a:lnTo>
                  <a:lnTo>
                    <a:pt x="308" y="1563"/>
                  </a:lnTo>
                  <a:lnTo>
                    <a:pt x="309" y="1561"/>
                  </a:lnTo>
                  <a:lnTo>
                    <a:pt x="309" y="1561"/>
                  </a:lnTo>
                  <a:lnTo>
                    <a:pt x="311" y="1556"/>
                  </a:lnTo>
                  <a:lnTo>
                    <a:pt x="313" y="1551"/>
                  </a:lnTo>
                  <a:lnTo>
                    <a:pt x="313" y="1545"/>
                  </a:lnTo>
                  <a:lnTo>
                    <a:pt x="313" y="1542"/>
                  </a:lnTo>
                  <a:lnTo>
                    <a:pt x="313" y="1542"/>
                  </a:lnTo>
                  <a:lnTo>
                    <a:pt x="317" y="1536"/>
                  </a:lnTo>
                  <a:lnTo>
                    <a:pt x="320" y="1531"/>
                  </a:lnTo>
                  <a:lnTo>
                    <a:pt x="331" y="1525"/>
                  </a:lnTo>
                  <a:lnTo>
                    <a:pt x="355" y="1516"/>
                  </a:lnTo>
                  <a:lnTo>
                    <a:pt x="355" y="1516"/>
                  </a:lnTo>
                  <a:lnTo>
                    <a:pt x="366" y="1511"/>
                  </a:lnTo>
                  <a:lnTo>
                    <a:pt x="375" y="1505"/>
                  </a:lnTo>
                  <a:lnTo>
                    <a:pt x="375" y="1505"/>
                  </a:lnTo>
                  <a:lnTo>
                    <a:pt x="389" y="1502"/>
                  </a:lnTo>
                  <a:lnTo>
                    <a:pt x="396" y="1500"/>
                  </a:lnTo>
                  <a:lnTo>
                    <a:pt x="402" y="1496"/>
                  </a:lnTo>
                  <a:lnTo>
                    <a:pt x="402" y="1496"/>
                  </a:lnTo>
                  <a:lnTo>
                    <a:pt x="411" y="1487"/>
                  </a:lnTo>
                  <a:lnTo>
                    <a:pt x="414" y="1478"/>
                  </a:lnTo>
                  <a:lnTo>
                    <a:pt x="418" y="1467"/>
                  </a:lnTo>
                  <a:lnTo>
                    <a:pt x="420" y="1456"/>
                  </a:lnTo>
                  <a:lnTo>
                    <a:pt x="420" y="1456"/>
                  </a:lnTo>
                  <a:lnTo>
                    <a:pt x="422" y="1435"/>
                  </a:lnTo>
                  <a:lnTo>
                    <a:pt x="422" y="1424"/>
                  </a:lnTo>
                  <a:lnTo>
                    <a:pt x="418" y="1411"/>
                  </a:lnTo>
                  <a:lnTo>
                    <a:pt x="418" y="1411"/>
                  </a:lnTo>
                  <a:lnTo>
                    <a:pt x="416" y="1406"/>
                  </a:lnTo>
                  <a:lnTo>
                    <a:pt x="413" y="1402"/>
                  </a:lnTo>
                  <a:lnTo>
                    <a:pt x="404" y="1397"/>
                  </a:lnTo>
                  <a:lnTo>
                    <a:pt x="395" y="1391"/>
                  </a:lnTo>
                  <a:lnTo>
                    <a:pt x="391" y="1390"/>
                  </a:lnTo>
                  <a:lnTo>
                    <a:pt x="387" y="1384"/>
                  </a:lnTo>
                  <a:lnTo>
                    <a:pt x="387" y="1384"/>
                  </a:lnTo>
                  <a:lnTo>
                    <a:pt x="380" y="1375"/>
                  </a:lnTo>
                  <a:lnTo>
                    <a:pt x="376" y="1371"/>
                  </a:lnTo>
                  <a:lnTo>
                    <a:pt x="369" y="1373"/>
                  </a:lnTo>
                  <a:lnTo>
                    <a:pt x="369" y="1373"/>
                  </a:lnTo>
                  <a:lnTo>
                    <a:pt x="366" y="1375"/>
                  </a:lnTo>
                  <a:lnTo>
                    <a:pt x="362" y="1379"/>
                  </a:lnTo>
                  <a:lnTo>
                    <a:pt x="357" y="1388"/>
                  </a:lnTo>
                  <a:lnTo>
                    <a:pt x="353" y="1397"/>
                  </a:lnTo>
                  <a:lnTo>
                    <a:pt x="349" y="1400"/>
                  </a:lnTo>
                  <a:lnTo>
                    <a:pt x="344" y="1402"/>
                  </a:lnTo>
                  <a:lnTo>
                    <a:pt x="344" y="1402"/>
                  </a:lnTo>
                  <a:lnTo>
                    <a:pt x="338" y="1404"/>
                  </a:lnTo>
                  <a:lnTo>
                    <a:pt x="331" y="1402"/>
                  </a:lnTo>
                  <a:lnTo>
                    <a:pt x="317" y="1397"/>
                  </a:lnTo>
                  <a:lnTo>
                    <a:pt x="304" y="1388"/>
                  </a:lnTo>
                  <a:lnTo>
                    <a:pt x="293" y="1381"/>
                  </a:lnTo>
                  <a:lnTo>
                    <a:pt x="293" y="1381"/>
                  </a:lnTo>
                  <a:lnTo>
                    <a:pt x="282" y="1371"/>
                  </a:lnTo>
                  <a:lnTo>
                    <a:pt x="281" y="1364"/>
                  </a:lnTo>
                  <a:lnTo>
                    <a:pt x="277" y="1359"/>
                  </a:lnTo>
                  <a:lnTo>
                    <a:pt x="277" y="1359"/>
                  </a:lnTo>
                  <a:lnTo>
                    <a:pt x="277" y="1346"/>
                  </a:lnTo>
                  <a:lnTo>
                    <a:pt x="277" y="1341"/>
                  </a:lnTo>
                  <a:lnTo>
                    <a:pt x="277" y="1335"/>
                  </a:lnTo>
                  <a:lnTo>
                    <a:pt x="277" y="1335"/>
                  </a:lnTo>
                  <a:lnTo>
                    <a:pt x="273" y="1328"/>
                  </a:lnTo>
                  <a:lnTo>
                    <a:pt x="268" y="1321"/>
                  </a:lnTo>
                  <a:lnTo>
                    <a:pt x="257" y="1308"/>
                  </a:lnTo>
                  <a:lnTo>
                    <a:pt x="257" y="1308"/>
                  </a:lnTo>
                  <a:lnTo>
                    <a:pt x="252" y="1301"/>
                  </a:lnTo>
                  <a:lnTo>
                    <a:pt x="250" y="1297"/>
                  </a:lnTo>
                  <a:lnTo>
                    <a:pt x="248" y="1292"/>
                  </a:lnTo>
                  <a:lnTo>
                    <a:pt x="248" y="1292"/>
                  </a:lnTo>
                  <a:lnTo>
                    <a:pt x="250" y="1286"/>
                  </a:lnTo>
                  <a:lnTo>
                    <a:pt x="252" y="1281"/>
                  </a:lnTo>
                  <a:lnTo>
                    <a:pt x="255" y="1276"/>
                  </a:lnTo>
                  <a:lnTo>
                    <a:pt x="259" y="1272"/>
                  </a:lnTo>
                  <a:lnTo>
                    <a:pt x="264" y="1270"/>
                  </a:lnTo>
                  <a:lnTo>
                    <a:pt x="270" y="1268"/>
                  </a:lnTo>
                  <a:lnTo>
                    <a:pt x="275" y="1270"/>
                  </a:lnTo>
                  <a:lnTo>
                    <a:pt x="279" y="1272"/>
                  </a:lnTo>
                  <a:lnTo>
                    <a:pt x="279" y="1272"/>
                  </a:lnTo>
                  <a:lnTo>
                    <a:pt x="282" y="1276"/>
                  </a:lnTo>
                  <a:lnTo>
                    <a:pt x="286" y="1281"/>
                  </a:lnTo>
                  <a:lnTo>
                    <a:pt x="290" y="1290"/>
                  </a:lnTo>
                  <a:lnTo>
                    <a:pt x="291" y="1299"/>
                  </a:lnTo>
                  <a:lnTo>
                    <a:pt x="295" y="1310"/>
                  </a:lnTo>
                  <a:lnTo>
                    <a:pt x="295" y="1310"/>
                  </a:lnTo>
                  <a:lnTo>
                    <a:pt x="299" y="1315"/>
                  </a:lnTo>
                  <a:lnTo>
                    <a:pt x="302" y="1321"/>
                  </a:lnTo>
                  <a:lnTo>
                    <a:pt x="308" y="1324"/>
                  </a:lnTo>
                  <a:lnTo>
                    <a:pt x="313" y="1326"/>
                  </a:lnTo>
                  <a:lnTo>
                    <a:pt x="326" y="1328"/>
                  </a:lnTo>
                  <a:lnTo>
                    <a:pt x="338" y="1330"/>
                  </a:lnTo>
                  <a:lnTo>
                    <a:pt x="338" y="1330"/>
                  </a:lnTo>
                  <a:lnTo>
                    <a:pt x="351" y="1328"/>
                  </a:lnTo>
                  <a:lnTo>
                    <a:pt x="362" y="1330"/>
                  </a:lnTo>
                  <a:lnTo>
                    <a:pt x="373" y="1335"/>
                  </a:lnTo>
                  <a:lnTo>
                    <a:pt x="384" y="1343"/>
                  </a:lnTo>
                  <a:lnTo>
                    <a:pt x="384" y="1343"/>
                  </a:lnTo>
                  <a:lnTo>
                    <a:pt x="396" y="1355"/>
                  </a:lnTo>
                  <a:lnTo>
                    <a:pt x="404" y="1361"/>
                  </a:lnTo>
                  <a:lnTo>
                    <a:pt x="413" y="1364"/>
                  </a:lnTo>
                  <a:lnTo>
                    <a:pt x="413" y="1364"/>
                  </a:lnTo>
                  <a:lnTo>
                    <a:pt x="429" y="1366"/>
                  </a:lnTo>
                  <a:lnTo>
                    <a:pt x="445" y="1370"/>
                  </a:lnTo>
                  <a:lnTo>
                    <a:pt x="445" y="1370"/>
                  </a:lnTo>
                  <a:lnTo>
                    <a:pt x="456" y="1370"/>
                  </a:lnTo>
                  <a:lnTo>
                    <a:pt x="467" y="1370"/>
                  </a:lnTo>
                  <a:lnTo>
                    <a:pt x="480" y="1368"/>
                  </a:lnTo>
                  <a:lnTo>
                    <a:pt x="490" y="1364"/>
                  </a:lnTo>
                  <a:lnTo>
                    <a:pt x="490" y="1364"/>
                  </a:lnTo>
                  <a:lnTo>
                    <a:pt x="501" y="1361"/>
                  </a:lnTo>
                  <a:lnTo>
                    <a:pt x="514" y="1357"/>
                  </a:lnTo>
                  <a:lnTo>
                    <a:pt x="519" y="1355"/>
                  </a:lnTo>
                  <a:lnTo>
                    <a:pt x="525" y="1357"/>
                  </a:lnTo>
                  <a:lnTo>
                    <a:pt x="530" y="1359"/>
                  </a:lnTo>
                  <a:lnTo>
                    <a:pt x="536" y="1362"/>
                  </a:lnTo>
                  <a:lnTo>
                    <a:pt x="536" y="1362"/>
                  </a:lnTo>
                  <a:lnTo>
                    <a:pt x="539" y="1366"/>
                  </a:lnTo>
                  <a:lnTo>
                    <a:pt x="543" y="1371"/>
                  </a:lnTo>
                  <a:lnTo>
                    <a:pt x="545" y="1381"/>
                  </a:lnTo>
                  <a:lnTo>
                    <a:pt x="548" y="1391"/>
                  </a:lnTo>
                  <a:lnTo>
                    <a:pt x="552" y="1400"/>
                  </a:lnTo>
                  <a:lnTo>
                    <a:pt x="552" y="1400"/>
                  </a:lnTo>
                  <a:lnTo>
                    <a:pt x="557" y="1406"/>
                  </a:lnTo>
                  <a:lnTo>
                    <a:pt x="565" y="1411"/>
                  </a:lnTo>
                  <a:lnTo>
                    <a:pt x="572" y="1413"/>
                  </a:lnTo>
                  <a:lnTo>
                    <a:pt x="577" y="1419"/>
                  </a:lnTo>
                  <a:lnTo>
                    <a:pt x="577" y="1419"/>
                  </a:lnTo>
                  <a:lnTo>
                    <a:pt x="581" y="1422"/>
                  </a:lnTo>
                  <a:lnTo>
                    <a:pt x="581" y="1426"/>
                  </a:lnTo>
                  <a:lnTo>
                    <a:pt x="581" y="1428"/>
                  </a:lnTo>
                  <a:lnTo>
                    <a:pt x="579" y="1429"/>
                  </a:lnTo>
                  <a:lnTo>
                    <a:pt x="574" y="1435"/>
                  </a:lnTo>
                  <a:lnTo>
                    <a:pt x="572" y="1438"/>
                  </a:lnTo>
                  <a:lnTo>
                    <a:pt x="570" y="1442"/>
                  </a:lnTo>
                  <a:lnTo>
                    <a:pt x="570" y="1442"/>
                  </a:lnTo>
                  <a:lnTo>
                    <a:pt x="572" y="1449"/>
                  </a:lnTo>
                  <a:lnTo>
                    <a:pt x="576" y="1456"/>
                  </a:lnTo>
                  <a:lnTo>
                    <a:pt x="583" y="1460"/>
                  </a:lnTo>
                  <a:lnTo>
                    <a:pt x="590" y="1460"/>
                  </a:lnTo>
                  <a:lnTo>
                    <a:pt x="590" y="1460"/>
                  </a:lnTo>
                  <a:lnTo>
                    <a:pt x="597" y="1460"/>
                  </a:lnTo>
                  <a:lnTo>
                    <a:pt x="601" y="1456"/>
                  </a:lnTo>
                  <a:lnTo>
                    <a:pt x="608" y="1444"/>
                  </a:lnTo>
                  <a:lnTo>
                    <a:pt x="608" y="1444"/>
                  </a:lnTo>
                  <a:lnTo>
                    <a:pt x="610" y="1440"/>
                  </a:lnTo>
                  <a:lnTo>
                    <a:pt x="615" y="1437"/>
                  </a:lnTo>
                  <a:lnTo>
                    <a:pt x="619" y="1438"/>
                  </a:lnTo>
                  <a:lnTo>
                    <a:pt x="621" y="1442"/>
                  </a:lnTo>
                  <a:lnTo>
                    <a:pt x="621" y="1442"/>
                  </a:lnTo>
                  <a:lnTo>
                    <a:pt x="623" y="1451"/>
                  </a:lnTo>
                  <a:lnTo>
                    <a:pt x="623" y="1462"/>
                  </a:lnTo>
                  <a:lnTo>
                    <a:pt x="619" y="1480"/>
                  </a:lnTo>
                  <a:lnTo>
                    <a:pt x="619" y="1480"/>
                  </a:lnTo>
                  <a:lnTo>
                    <a:pt x="619" y="1493"/>
                  </a:lnTo>
                  <a:lnTo>
                    <a:pt x="623" y="1504"/>
                  </a:lnTo>
                  <a:lnTo>
                    <a:pt x="626" y="1514"/>
                  </a:lnTo>
                  <a:lnTo>
                    <a:pt x="632" y="1525"/>
                  </a:lnTo>
                  <a:lnTo>
                    <a:pt x="632" y="1525"/>
                  </a:lnTo>
                  <a:lnTo>
                    <a:pt x="637" y="1536"/>
                  </a:lnTo>
                  <a:lnTo>
                    <a:pt x="643" y="1547"/>
                  </a:lnTo>
                  <a:lnTo>
                    <a:pt x="646" y="1569"/>
                  </a:lnTo>
                  <a:lnTo>
                    <a:pt x="646" y="1569"/>
                  </a:lnTo>
                  <a:lnTo>
                    <a:pt x="650" y="1587"/>
                  </a:lnTo>
                  <a:lnTo>
                    <a:pt x="653" y="1605"/>
                  </a:lnTo>
                  <a:lnTo>
                    <a:pt x="653" y="1605"/>
                  </a:lnTo>
                  <a:lnTo>
                    <a:pt x="659" y="1628"/>
                  </a:lnTo>
                  <a:lnTo>
                    <a:pt x="664" y="1652"/>
                  </a:lnTo>
                  <a:lnTo>
                    <a:pt x="664" y="1652"/>
                  </a:lnTo>
                  <a:lnTo>
                    <a:pt x="666" y="1659"/>
                  </a:lnTo>
                  <a:lnTo>
                    <a:pt x="670" y="1666"/>
                  </a:lnTo>
                  <a:lnTo>
                    <a:pt x="673" y="1674"/>
                  </a:lnTo>
                  <a:lnTo>
                    <a:pt x="679" y="1679"/>
                  </a:lnTo>
                  <a:lnTo>
                    <a:pt x="686" y="1683"/>
                  </a:lnTo>
                  <a:lnTo>
                    <a:pt x="693" y="1684"/>
                  </a:lnTo>
                  <a:lnTo>
                    <a:pt x="700" y="1684"/>
                  </a:lnTo>
                  <a:lnTo>
                    <a:pt x="708" y="1681"/>
                  </a:lnTo>
                  <a:lnTo>
                    <a:pt x="708" y="1681"/>
                  </a:lnTo>
                  <a:lnTo>
                    <a:pt x="715" y="1677"/>
                  </a:lnTo>
                  <a:lnTo>
                    <a:pt x="720" y="1670"/>
                  </a:lnTo>
                  <a:lnTo>
                    <a:pt x="724" y="1663"/>
                  </a:lnTo>
                  <a:lnTo>
                    <a:pt x="726" y="1654"/>
                  </a:lnTo>
                  <a:lnTo>
                    <a:pt x="726" y="1654"/>
                  </a:lnTo>
                  <a:lnTo>
                    <a:pt x="728" y="1637"/>
                  </a:lnTo>
                  <a:lnTo>
                    <a:pt x="728" y="1637"/>
                  </a:lnTo>
                  <a:lnTo>
                    <a:pt x="731" y="1630"/>
                  </a:lnTo>
                  <a:lnTo>
                    <a:pt x="735" y="1623"/>
                  </a:lnTo>
                  <a:lnTo>
                    <a:pt x="735" y="1623"/>
                  </a:lnTo>
                  <a:lnTo>
                    <a:pt x="735" y="1616"/>
                  </a:lnTo>
                  <a:lnTo>
                    <a:pt x="735" y="1610"/>
                  </a:lnTo>
                  <a:lnTo>
                    <a:pt x="731" y="1598"/>
                  </a:lnTo>
                  <a:lnTo>
                    <a:pt x="731" y="1598"/>
                  </a:lnTo>
                  <a:lnTo>
                    <a:pt x="729" y="1583"/>
                  </a:lnTo>
                  <a:lnTo>
                    <a:pt x="731" y="1576"/>
                  </a:lnTo>
                  <a:lnTo>
                    <a:pt x="733" y="1569"/>
                  </a:lnTo>
                  <a:lnTo>
                    <a:pt x="733" y="1569"/>
                  </a:lnTo>
                  <a:lnTo>
                    <a:pt x="738" y="1563"/>
                  </a:lnTo>
                  <a:lnTo>
                    <a:pt x="744" y="1560"/>
                  </a:lnTo>
                  <a:lnTo>
                    <a:pt x="744" y="1560"/>
                  </a:lnTo>
                  <a:lnTo>
                    <a:pt x="748" y="1554"/>
                  </a:lnTo>
                  <a:lnTo>
                    <a:pt x="751" y="1549"/>
                  </a:lnTo>
                  <a:lnTo>
                    <a:pt x="751" y="1549"/>
                  </a:lnTo>
                  <a:lnTo>
                    <a:pt x="757" y="1542"/>
                  </a:lnTo>
                  <a:lnTo>
                    <a:pt x="762" y="1538"/>
                  </a:lnTo>
                  <a:lnTo>
                    <a:pt x="776" y="1529"/>
                  </a:lnTo>
                  <a:lnTo>
                    <a:pt x="776" y="1529"/>
                  </a:lnTo>
                  <a:lnTo>
                    <a:pt x="791" y="1522"/>
                  </a:lnTo>
                  <a:lnTo>
                    <a:pt x="804" y="1513"/>
                  </a:lnTo>
                  <a:lnTo>
                    <a:pt x="814" y="1502"/>
                  </a:lnTo>
                  <a:lnTo>
                    <a:pt x="820" y="1496"/>
                  </a:lnTo>
                  <a:lnTo>
                    <a:pt x="824" y="1489"/>
                  </a:lnTo>
                  <a:lnTo>
                    <a:pt x="824" y="1489"/>
                  </a:lnTo>
                  <a:lnTo>
                    <a:pt x="829" y="1482"/>
                  </a:lnTo>
                  <a:lnTo>
                    <a:pt x="833" y="1476"/>
                  </a:lnTo>
                  <a:lnTo>
                    <a:pt x="842" y="1466"/>
                  </a:lnTo>
                  <a:lnTo>
                    <a:pt x="842" y="1466"/>
                  </a:lnTo>
                  <a:lnTo>
                    <a:pt x="847" y="1460"/>
                  </a:lnTo>
                  <a:lnTo>
                    <a:pt x="852" y="1455"/>
                  </a:lnTo>
                  <a:lnTo>
                    <a:pt x="852" y="1455"/>
                  </a:lnTo>
                  <a:lnTo>
                    <a:pt x="858" y="1455"/>
                  </a:lnTo>
                  <a:lnTo>
                    <a:pt x="865" y="1453"/>
                  </a:lnTo>
                  <a:lnTo>
                    <a:pt x="871" y="1453"/>
                  </a:lnTo>
                  <a:lnTo>
                    <a:pt x="876" y="1449"/>
                  </a:lnTo>
                  <a:lnTo>
                    <a:pt x="876" y="1449"/>
                  </a:lnTo>
                  <a:lnTo>
                    <a:pt x="881" y="1446"/>
                  </a:lnTo>
                  <a:lnTo>
                    <a:pt x="885" y="1438"/>
                  </a:lnTo>
                  <a:lnTo>
                    <a:pt x="889" y="1433"/>
                  </a:lnTo>
                  <a:lnTo>
                    <a:pt x="894" y="1429"/>
                  </a:lnTo>
                  <a:lnTo>
                    <a:pt x="894" y="1429"/>
                  </a:lnTo>
                  <a:lnTo>
                    <a:pt x="898" y="1429"/>
                  </a:lnTo>
                  <a:lnTo>
                    <a:pt x="901" y="1431"/>
                  </a:lnTo>
                  <a:lnTo>
                    <a:pt x="909" y="1437"/>
                  </a:lnTo>
                  <a:lnTo>
                    <a:pt x="909" y="1437"/>
                  </a:lnTo>
                  <a:lnTo>
                    <a:pt x="912" y="1444"/>
                  </a:lnTo>
                  <a:lnTo>
                    <a:pt x="916" y="1451"/>
                  </a:lnTo>
                  <a:lnTo>
                    <a:pt x="919" y="1460"/>
                  </a:lnTo>
                  <a:lnTo>
                    <a:pt x="923" y="1467"/>
                  </a:lnTo>
                  <a:lnTo>
                    <a:pt x="923" y="1467"/>
                  </a:lnTo>
                  <a:lnTo>
                    <a:pt x="927" y="1469"/>
                  </a:lnTo>
                  <a:lnTo>
                    <a:pt x="929" y="1471"/>
                  </a:lnTo>
                  <a:lnTo>
                    <a:pt x="936" y="1475"/>
                  </a:lnTo>
                  <a:lnTo>
                    <a:pt x="936" y="1475"/>
                  </a:lnTo>
                  <a:lnTo>
                    <a:pt x="939" y="1478"/>
                  </a:lnTo>
                  <a:lnTo>
                    <a:pt x="941" y="1482"/>
                  </a:lnTo>
                  <a:lnTo>
                    <a:pt x="943" y="1491"/>
                  </a:lnTo>
                  <a:lnTo>
                    <a:pt x="943" y="1491"/>
                  </a:lnTo>
                  <a:lnTo>
                    <a:pt x="947" y="1500"/>
                  </a:lnTo>
                  <a:lnTo>
                    <a:pt x="952" y="1507"/>
                  </a:lnTo>
                  <a:lnTo>
                    <a:pt x="952" y="1507"/>
                  </a:lnTo>
                  <a:lnTo>
                    <a:pt x="954" y="1513"/>
                  </a:lnTo>
                  <a:lnTo>
                    <a:pt x="954" y="1518"/>
                  </a:lnTo>
                  <a:lnTo>
                    <a:pt x="952" y="1529"/>
                  </a:lnTo>
                  <a:lnTo>
                    <a:pt x="952" y="1529"/>
                  </a:lnTo>
                  <a:lnTo>
                    <a:pt x="950" y="1534"/>
                  </a:lnTo>
                  <a:lnTo>
                    <a:pt x="948" y="1540"/>
                  </a:lnTo>
                  <a:lnTo>
                    <a:pt x="948" y="1547"/>
                  </a:lnTo>
                  <a:lnTo>
                    <a:pt x="950" y="1549"/>
                  </a:lnTo>
                  <a:lnTo>
                    <a:pt x="952" y="1552"/>
                  </a:lnTo>
                  <a:lnTo>
                    <a:pt x="952" y="1552"/>
                  </a:lnTo>
                  <a:lnTo>
                    <a:pt x="956" y="1552"/>
                  </a:lnTo>
                  <a:lnTo>
                    <a:pt x="961" y="1551"/>
                  </a:lnTo>
                  <a:lnTo>
                    <a:pt x="970" y="1547"/>
                  </a:lnTo>
                  <a:lnTo>
                    <a:pt x="970" y="1547"/>
                  </a:lnTo>
                  <a:lnTo>
                    <a:pt x="979" y="1538"/>
                  </a:lnTo>
                  <a:lnTo>
                    <a:pt x="985" y="1536"/>
                  </a:lnTo>
                  <a:lnTo>
                    <a:pt x="988" y="1536"/>
                  </a:lnTo>
                  <a:lnTo>
                    <a:pt x="992" y="1538"/>
                  </a:lnTo>
                  <a:lnTo>
                    <a:pt x="992" y="1538"/>
                  </a:lnTo>
                  <a:lnTo>
                    <a:pt x="995" y="1543"/>
                  </a:lnTo>
                  <a:lnTo>
                    <a:pt x="999" y="1549"/>
                  </a:lnTo>
                  <a:lnTo>
                    <a:pt x="1005" y="1561"/>
                  </a:lnTo>
                  <a:lnTo>
                    <a:pt x="1008" y="1576"/>
                  </a:lnTo>
                  <a:lnTo>
                    <a:pt x="1010" y="1589"/>
                  </a:lnTo>
                  <a:lnTo>
                    <a:pt x="1010" y="1589"/>
                  </a:lnTo>
                  <a:lnTo>
                    <a:pt x="1015" y="1614"/>
                  </a:lnTo>
                  <a:lnTo>
                    <a:pt x="1019" y="1625"/>
                  </a:lnTo>
                  <a:lnTo>
                    <a:pt x="1021" y="1637"/>
                  </a:lnTo>
                  <a:lnTo>
                    <a:pt x="1021" y="1637"/>
                  </a:lnTo>
                  <a:lnTo>
                    <a:pt x="1021" y="1654"/>
                  </a:lnTo>
                  <a:lnTo>
                    <a:pt x="1019" y="1668"/>
                  </a:lnTo>
                  <a:lnTo>
                    <a:pt x="1019" y="1683"/>
                  </a:lnTo>
                  <a:lnTo>
                    <a:pt x="1021" y="1690"/>
                  </a:lnTo>
                  <a:lnTo>
                    <a:pt x="1024" y="1699"/>
                  </a:lnTo>
                  <a:lnTo>
                    <a:pt x="1024" y="1699"/>
                  </a:lnTo>
                  <a:lnTo>
                    <a:pt x="1030" y="1706"/>
                  </a:lnTo>
                  <a:lnTo>
                    <a:pt x="1035" y="1715"/>
                  </a:lnTo>
                  <a:lnTo>
                    <a:pt x="1035" y="1715"/>
                  </a:lnTo>
                  <a:lnTo>
                    <a:pt x="1039" y="1724"/>
                  </a:lnTo>
                  <a:lnTo>
                    <a:pt x="1041" y="1735"/>
                  </a:lnTo>
                  <a:lnTo>
                    <a:pt x="1043" y="1755"/>
                  </a:lnTo>
                  <a:lnTo>
                    <a:pt x="1043" y="1755"/>
                  </a:lnTo>
                  <a:lnTo>
                    <a:pt x="1046" y="1777"/>
                  </a:lnTo>
                  <a:lnTo>
                    <a:pt x="1048" y="1788"/>
                  </a:lnTo>
                  <a:lnTo>
                    <a:pt x="1053" y="1797"/>
                  </a:lnTo>
                  <a:lnTo>
                    <a:pt x="1053" y="1797"/>
                  </a:lnTo>
                  <a:lnTo>
                    <a:pt x="1062" y="1806"/>
                  </a:lnTo>
                  <a:lnTo>
                    <a:pt x="1071" y="1813"/>
                  </a:lnTo>
                  <a:lnTo>
                    <a:pt x="1071" y="1813"/>
                  </a:lnTo>
                  <a:lnTo>
                    <a:pt x="1077" y="1817"/>
                  </a:lnTo>
                  <a:lnTo>
                    <a:pt x="1084" y="1818"/>
                  </a:lnTo>
                  <a:lnTo>
                    <a:pt x="1090" y="1820"/>
                  </a:lnTo>
                  <a:lnTo>
                    <a:pt x="1097" y="1818"/>
                  </a:lnTo>
                  <a:lnTo>
                    <a:pt x="1097" y="1818"/>
                  </a:lnTo>
                  <a:lnTo>
                    <a:pt x="1099" y="1815"/>
                  </a:lnTo>
                  <a:lnTo>
                    <a:pt x="1100" y="1808"/>
                  </a:lnTo>
                  <a:lnTo>
                    <a:pt x="1099" y="1802"/>
                  </a:lnTo>
                  <a:lnTo>
                    <a:pt x="1097" y="1797"/>
                  </a:lnTo>
                  <a:lnTo>
                    <a:pt x="1097" y="1797"/>
                  </a:lnTo>
                  <a:lnTo>
                    <a:pt x="1091" y="1782"/>
                  </a:lnTo>
                  <a:lnTo>
                    <a:pt x="1086" y="1768"/>
                  </a:lnTo>
                  <a:lnTo>
                    <a:pt x="1086" y="1768"/>
                  </a:lnTo>
                  <a:lnTo>
                    <a:pt x="1082" y="1751"/>
                  </a:lnTo>
                  <a:lnTo>
                    <a:pt x="1079" y="1744"/>
                  </a:lnTo>
                  <a:lnTo>
                    <a:pt x="1075" y="1737"/>
                  </a:lnTo>
                  <a:lnTo>
                    <a:pt x="1075" y="1737"/>
                  </a:lnTo>
                  <a:lnTo>
                    <a:pt x="1071" y="1730"/>
                  </a:lnTo>
                  <a:lnTo>
                    <a:pt x="1064" y="1722"/>
                  </a:lnTo>
                  <a:lnTo>
                    <a:pt x="1052" y="1710"/>
                  </a:lnTo>
                  <a:lnTo>
                    <a:pt x="1041" y="1697"/>
                  </a:lnTo>
                  <a:lnTo>
                    <a:pt x="1035" y="1690"/>
                  </a:lnTo>
                  <a:lnTo>
                    <a:pt x="1032" y="1681"/>
                  </a:lnTo>
                  <a:lnTo>
                    <a:pt x="1032" y="1681"/>
                  </a:lnTo>
                  <a:lnTo>
                    <a:pt x="1030" y="1670"/>
                  </a:lnTo>
                  <a:lnTo>
                    <a:pt x="1032" y="1657"/>
                  </a:lnTo>
                  <a:lnTo>
                    <a:pt x="1033" y="1632"/>
                  </a:lnTo>
                  <a:lnTo>
                    <a:pt x="1033" y="1632"/>
                  </a:lnTo>
                  <a:lnTo>
                    <a:pt x="1037" y="1621"/>
                  </a:lnTo>
                  <a:lnTo>
                    <a:pt x="1039" y="1616"/>
                  </a:lnTo>
                  <a:lnTo>
                    <a:pt x="1043" y="1612"/>
                  </a:lnTo>
                  <a:lnTo>
                    <a:pt x="1043" y="1612"/>
                  </a:lnTo>
                  <a:lnTo>
                    <a:pt x="1048" y="1612"/>
                  </a:lnTo>
                  <a:lnTo>
                    <a:pt x="1053" y="1616"/>
                  </a:lnTo>
                  <a:lnTo>
                    <a:pt x="1066" y="1623"/>
                  </a:lnTo>
                  <a:lnTo>
                    <a:pt x="1066" y="1623"/>
                  </a:lnTo>
                  <a:lnTo>
                    <a:pt x="1073" y="1627"/>
                  </a:lnTo>
                  <a:lnTo>
                    <a:pt x="1081" y="1632"/>
                  </a:lnTo>
                  <a:lnTo>
                    <a:pt x="1088" y="1639"/>
                  </a:lnTo>
                  <a:lnTo>
                    <a:pt x="1093" y="1646"/>
                  </a:lnTo>
                  <a:lnTo>
                    <a:pt x="1093" y="1646"/>
                  </a:lnTo>
                  <a:lnTo>
                    <a:pt x="1102" y="1668"/>
                  </a:lnTo>
                  <a:lnTo>
                    <a:pt x="1110" y="1679"/>
                  </a:lnTo>
                  <a:lnTo>
                    <a:pt x="1117" y="1686"/>
                  </a:lnTo>
                  <a:lnTo>
                    <a:pt x="1117" y="1686"/>
                  </a:lnTo>
                  <a:lnTo>
                    <a:pt x="1122" y="1690"/>
                  </a:lnTo>
                  <a:lnTo>
                    <a:pt x="1128" y="1688"/>
                  </a:lnTo>
                  <a:lnTo>
                    <a:pt x="1133" y="1684"/>
                  </a:lnTo>
                  <a:lnTo>
                    <a:pt x="1138" y="1677"/>
                  </a:lnTo>
                  <a:lnTo>
                    <a:pt x="1138" y="1677"/>
                  </a:lnTo>
                  <a:lnTo>
                    <a:pt x="1144" y="1668"/>
                  </a:lnTo>
                  <a:lnTo>
                    <a:pt x="1151" y="1661"/>
                  </a:lnTo>
                  <a:lnTo>
                    <a:pt x="1166" y="1645"/>
                  </a:lnTo>
                  <a:lnTo>
                    <a:pt x="1166" y="1645"/>
                  </a:lnTo>
                  <a:lnTo>
                    <a:pt x="1175" y="1637"/>
                  </a:lnTo>
                  <a:lnTo>
                    <a:pt x="1180" y="1627"/>
                  </a:lnTo>
                  <a:lnTo>
                    <a:pt x="1180" y="1627"/>
                  </a:lnTo>
                  <a:lnTo>
                    <a:pt x="1182" y="1618"/>
                  </a:lnTo>
                  <a:lnTo>
                    <a:pt x="1184" y="1608"/>
                  </a:lnTo>
                  <a:lnTo>
                    <a:pt x="1182" y="1589"/>
                  </a:lnTo>
                  <a:lnTo>
                    <a:pt x="1178" y="1570"/>
                  </a:lnTo>
                  <a:lnTo>
                    <a:pt x="1171" y="1552"/>
                  </a:lnTo>
                  <a:lnTo>
                    <a:pt x="1171" y="1552"/>
                  </a:lnTo>
                  <a:lnTo>
                    <a:pt x="1160" y="1538"/>
                  </a:lnTo>
                  <a:lnTo>
                    <a:pt x="1149" y="1525"/>
                  </a:lnTo>
                  <a:lnTo>
                    <a:pt x="1140" y="1509"/>
                  </a:lnTo>
                  <a:lnTo>
                    <a:pt x="1137" y="1502"/>
                  </a:lnTo>
                  <a:lnTo>
                    <a:pt x="1137" y="1494"/>
                  </a:lnTo>
                  <a:lnTo>
                    <a:pt x="1137" y="1494"/>
                  </a:lnTo>
                  <a:lnTo>
                    <a:pt x="1137" y="1482"/>
                  </a:lnTo>
                  <a:lnTo>
                    <a:pt x="1140" y="1471"/>
                  </a:lnTo>
                  <a:lnTo>
                    <a:pt x="1146" y="1460"/>
                  </a:lnTo>
                  <a:lnTo>
                    <a:pt x="1153" y="1453"/>
                  </a:lnTo>
                  <a:lnTo>
                    <a:pt x="1160" y="1447"/>
                  </a:lnTo>
                  <a:lnTo>
                    <a:pt x="1169" y="1446"/>
                  </a:lnTo>
                  <a:lnTo>
                    <a:pt x="1175" y="1446"/>
                  </a:lnTo>
                  <a:lnTo>
                    <a:pt x="1180" y="1447"/>
                  </a:lnTo>
                  <a:lnTo>
                    <a:pt x="1186" y="1451"/>
                  </a:lnTo>
                  <a:lnTo>
                    <a:pt x="1189" y="1456"/>
                  </a:lnTo>
                  <a:lnTo>
                    <a:pt x="1189" y="1456"/>
                  </a:lnTo>
                  <a:lnTo>
                    <a:pt x="1195" y="1460"/>
                  </a:lnTo>
                  <a:lnTo>
                    <a:pt x="1198" y="1460"/>
                  </a:lnTo>
                  <a:lnTo>
                    <a:pt x="1202" y="1458"/>
                  </a:lnTo>
                  <a:lnTo>
                    <a:pt x="1205" y="1453"/>
                  </a:lnTo>
                  <a:lnTo>
                    <a:pt x="1205" y="1453"/>
                  </a:lnTo>
                  <a:lnTo>
                    <a:pt x="1213" y="1444"/>
                  </a:lnTo>
                  <a:lnTo>
                    <a:pt x="1220" y="1438"/>
                  </a:lnTo>
                  <a:lnTo>
                    <a:pt x="1227" y="1435"/>
                  </a:lnTo>
                  <a:lnTo>
                    <a:pt x="1238" y="1431"/>
                  </a:lnTo>
                  <a:lnTo>
                    <a:pt x="1238" y="1431"/>
                  </a:lnTo>
                  <a:lnTo>
                    <a:pt x="1262" y="1426"/>
                  </a:lnTo>
                  <a:lnTo>
                    <a:pt x="1274" y="1422"/>
                  </a:lnTo>
                  <a:lnTo>
                    <a:pt x="1285" y="1419"/>
                  </a:lnTo>
                  <a:lnTo>
                    <a:pt x="1285" y="1419"/>
                  </a:lnTo>
                  <a:lnTo>
                    <a:pt x="1292" y="1413"/>
                  </a:lnTo>
                  <a:lnTo>
                    <a:pt x="1300" y="1408"/>
                  </a:lnTo>
                  <a:lnTo>
                    <a:pt x="1300" y="1408"/>
                  </a:lnTo>
                  <a:lnTo>
                    <a:pt x="1305" y="1402"/>
                  </a:lnTo>
                  <a:lnTo>
                    <a:pt x="1309" y="1395"/>
                  </a:lnTo>
                  <a:lnTo>
                    <a:pt x="1316" y="1382"/>
                  </a:lnTo>
                  <a:lnTo>
                    <a:pt x="1319" y="1366"/>
                  </a:lnTo>
                  <a:lnTo>
                    <a:pt x="1325" y="1352"/>
                  </a:lnTo>
                  <a:lnTo>
                    <a:pt x="1325" y="1352"/>
                  </a:lnTo>
                  <a:lnTo>
                    <a:pt x="1329" y="1344"/>
                  </a:lnTo>
                  <a:lnTo>
                    <a:pt x="1332" y="1339"/>
                  </a:lnTo>
                  <a:lnTo>
                    <a:pt x="1343" y="1328"/>
                  </a:lnTo>
                  <a:lnTo>
                    <a:pt x="1352" y="1315"/>
                  </a:lnTo>
                  <a:lnTo>
                    <a:pt x="1357" y="1310"/>
                  </a:lnTo>
                  <a:lnTo>
                    <a:pt x="1361" y="1303"/>
                  </a:lnTo>
                  <a:lnTo>
                    <a:pt x="1361" y="1303"/>
                  </a:lnTo>
                  <a:lnTo>
                    <a:pt x="1363" y="1295"/>
                  </a:lnTo>
                  <a:lnTo>
                    <a:pt x="1361" y="1290"/>
                  </a:lnTo>
                  <a:lnTo>
                    <a:pt x="1359" y="1285"/>
                  </a:lnTo>
                  <a:lnTo>
                    <a:pt x="1356" y="1279"/>
                  </a:lnTo>
                  <a:lnTo>
                    <a:pt x="1356" y="1279"/>
                  </a:lnTo>
                  <a:lnTo>
                    <a:pt x="1352" y="1274"/>
                  </a:lnTo>
                  <a:lnTo>
                    <a:pt x="1352" y="1268"/>
                  </a:lnTo>
                  <a:lnTo>
                    <a:pt x="1356" y="1257"/>
                  </a:lnTo>
                  <a:lnTo>
                    <a:pt x="1356" y="1257"/>
                  </a:lnTo>
                  <a:lnTo>
                    <a:pt x="1356" y="1245"/>
                  </a:lnTo>
                  <a:lnTo>
                    <a:pt x="1356" y="1245"/>
                  </a:lnTo>
                  <a:lnTo>
                    <a:pt x="1354" y="1236"/>
                  </a:lnTo>
                  <a:lnTo>
                    <a:pt x="1348" y="1227"/>
                  </a:lnTo>
                  <a:lnTo>
                    <a:pt x="1343" y="1218"/>
                  </a:lnTo>
                  <a:lnTo>
                    <a:pt x="1341" y="1214"/>
                  </a:lnTo>
                  <a:lnTo>
                    <a:pt x="1339" y="1209"/>
                  </a:lnTo>
                  <a:lnTo>
                    <a:pt x="1339" y="1209"/>
                  </a:lnTo>
                  <a:lnTo>
                    <a:pt x="1339" y="1203"/>
                  </a:lnTo>
                  <a:lnTo>
                    <a:pt x="1341" y="1200"/>
                  </a:lnTo>
                  <a:lnTo>
                    <a:pt x="1341" y="1194"/>
                  </a:lnTo>
                  <a:lnTo>
                    <a:pt x="1341" y="1189"/>
                  </a:lnTo>
                  <a:lnTo>
                    <a:pt x="1341" y="1189"/>
                  </a:lnTo>
                  <a:lnTo>
                    <a:pt x="1338" y="1174"/>
                  </a:lnTo>
                  <a:lnTo>
                    <a:pt x="1336" y="1167"/>
                  </a:lnTo>
                  <a:lnTo>
                    <a:pt x="1338" y="1158"/>
                  </a:lnTo>
                  <a:lnTo>
                    <a:pt x="1338" y="1158"/>
                  </a:lnTo>
                  <a:lnTo>
                    <a:pt x="1339" y="1154"/>
                  </a:lnTo>
                  <a:lnTo>
                    <a:pt x="1343" y="1151"/>
                  </a:lnTo>
                  <a:lnTo>
                    <a:pt x="1354" y="1147"/>
                  </a:lnTo>
                  <a:lnTo>
                    <a:pt x="1363" y="1142"/>
                  </a:lnTo>
                  <a:lnTo>
                    <a:pt x="1367" y="1140"/>
                  </a:lnTo>
                  <a:lnTo>
                    <a:pt x="1368" y="1136"/>
                  </a:lnTo>
                  <a:lnTo>
                    <a:pt x="1368" y="1136"/>
                  </a:lnTo>
                  <a:lnTo>
                    <a:pt x="1368" y="1131"/>
                  </a:lnTo>
                  <a:lnTo>
                    <a:pt x="1365" y="1125"/>
                  </a:lnTo>
                  <a:lnTo>
                    <a:pt x="1361" y="1124"/>
                  </a:lnTo>
                  <a:lnTo>
                    <a:pt x="1357" y="1120"/>
                  </a:lnTo>
                  <a:lnTo>
                    <a:pt x="1357" y="1120"/>
                  </a:lnTo>
                  <a:lnTo>
                    <a:pt x="1345" y="1118"/>
                  </a:lnTo>
                  <a:lnTo>
                    <a:pt x="1330" y="1118"/>
                  </a:lnTo>
                  <a:lnTo>
                    <a:pt x="1325" y="1116"/>
                  </a:lnTo>
                  <a:lnTo>
                    <a:pt x="1319" y="1113"/>
                  </a:lnTo>
                  <a:lnTo>
                    <a:pt x="1314" y="1109"/>
                  </a:lnTo>
                  <a:lnTo>
                    <a:pt x="1312" y="1104"/>
                  </a:lnTo>
                  <a:lnTo>
                    <a:pt x="1312" y="1104"/>
                  </a:lnTo>
                  <a:lnTo>
                    <a:pt x="1310" y="1096"/>
                  </a:lnTo>
                  <a:lnTo>
                    <a:pt x="1310" y="1091"/>
                  </a:lnTo>
                  <a:lnTo>
                    <a:pt x="1314" y="1086"/>
                  </a:lnTo>
                  <a:lnTo>
                    <a:pt x="1318" y="1082"/>
                  </a:lnTo>
                  <a:lnTo>
                    <a:pt x="1329" y="1077"/>
                  </a:lnTo>
                  <a:lnTo>
                    <a:pt x="1338" y="1073"/>
                  </a:lnTo>
                  <a:lnTo>
                    <a:pt x="1338" y="1073"/>
                  </a:lnTo>
                  <a:lnTo>
                    <a:pt x="1347" y="1064"/>
                  </a:lnTo>
                  <a:lnTo>
                    <a:pt x="1352" y="1060"/>
                  </a:lnTo>
                  <a:lnTo>
                    <a:pt x="1357" y="1058"/>
                  </a:lnTo>
                  <a:lnTo>
                    <a:pt x="1357" y="1058"/>
                  </a:lnTo>
                  <a:lnTo>
                    <a:pt x="1361" y="1058"/>
                  </a:lnTo>
                  <a:lnTo>
                    <a:pt x="1367" y="1060"/>
                  </a:lnTo>
                  <a:lnTo>
                    <a:pt x="1370" y="1062"/>
                  </a:lnTo>
                  <a:lnTo>
                    <a:pt x="1374" y="1066"/>
                  </a:lnTo>
                  <a:lnTo>
                    <a:pt x="1374" y="1066"/>
                  </a:lnTo>
                  <a:lnTo>
                    <a:pt x="1374" y="1069"/>
                  </a:lnTo>
                  <a:lnTo>
                    <a:pt x="1374" y="1071"/>
                  </a:lnTo>
                  <a:lnTo>
                    <a:pt x="1370" y="1077"/>
                  </a:lnTo>
                  <a:lnTo>
                    <a:pt x="1370" y="1077"/>
                  </a:lnTo>
                  <a:lnTo>
                    <a:pt x="1368" y="1082"/>
                  </a:lnTo>
                  <a:lnTo>
                    <a:pt x="1370" y="1087"/>
                  </a:lnTo>
                  <a:lnTo>
                    <a:pt x="1374" y="1089"/>
                  </a:lnTo>
                  <a:lnTo>
                    <a:pt x="1379" y="1087"/>
                  </a:lnTo>
                  <a:lnTo>
                    <a:pt x="1379" y="1087"/>
                  </a:lnTo>
                  <a:lnTo>
                    <a:pt x="1392" y="1084"/>
                  </a:lnTo>
                  <a:lnTo>
                    <a:pt x="1397" y="1084"/>
                  </a:lnTo>
                  <a:lnTo>
                    <a:pt x="1403" y="1086"/>
                  </a:lnTo>
                  <a:lnTo>
                    <a:pt x="1406" y="1087"/>
                  </a:lnTo>
                  <a:lnTo>
                    <a:pt x="1410" y="1089"/>
                  </a:lnTo>
                  <a:lnTo>
                    <a:pt x="1417" y="1102"/>
                  </a:lnTo>
                  <a:lnTo>
                    <a:pt x="1417" y="1102"/>
                  </a:lnTo>
                  <a:lnTo>
                    <a:pt x="1421" y="1107"/>
                  </a:lnTo>
                  <a:lnTo>
                    <a:pt x="1426" y="1113"/>
                  </a:lnTo>
                  <a:lnTo>
                    <a:pt x="1437" y="1124"/>
                  </a:lnTo>
                  <a:lnTo>
                    <a:pt x="1437" y="1124"/>
                  </a:lnTo>
                  <a:lnTo>
                    <a:pt x="1441" y="1131"/>
                  </a:lnTo>
                  <a:lnTo>
                    <a:pt x="1444" y="1138"/>
                  </a:lnTo>
                  <a:lnTo>
                    <a:pt x="1446" y="1156"/>
                  </a:lnTo>
                  <a:lnTo>
                    <a:pt x="1446" y="1156"/>
                  </a:lnTo>
                  <a:lnTo>
                    <a:pt x="1446" y="1171"/>
                  </a:lnTo>
                  <a:lnTo>
                    <a:pt x="1446" y="1176"/>
                  </a:lnTo>
                  <a:lnTo>
                    <a:pt x="1450" y="1181"/>
                  </a:lnTo>
                  <a:lnTo>
                    <a:pt x="1450" y="1181"/>
                  </a:lnTo>
                  <a:lnTo>
                    <a:pt x="1455" y="1185"/>
                  </a:lnTo>
                  <a:lnTo>
                    <a:pt x="1461" y="1185"/>
                  </a:lnTo>
                  <a:lnTo>
                    <a:pt x="1466" y="1183"/>
                  </a:lnTo>
                  <a:lnTo>
                    <a:pt x="1470" y="1180"/>
                  </a:lnTo>
                  <a:lnTo>
                    <a:pt x="1470" y="1180"/>
                  </a:lnTo>
                  <a:lnTo>
                    <a:pt x="1477" y="1171"/>
                  </a:lnTo>
                  <a:lnTo>
                    <a:pt x="1479" y="1162"/>
                  </a:lnTo>
                  <a:lnTo>
                    <a:pt x="1477" y="1151"/>
                  </a:lnTo>
                  <a:lnTo>
                    <a:pt x="1473" y="1142"/>
                  </a:lnTo>
                  <a:lnTo>
                    <a:pt x="1464" y="1124"/>
                  </a:lnTo>
                  <a:lnTo>
                    <a:pt x="1462" y="1115"/>
                  </a:lnTo>
                  <a:lnTo>
                    <a:pt x="1462" y="1105"/>
                  </a:lnTo>
                  <a:lnTo>
                    <a:pt x="1462" y="1105"/>
                  </a:lnTo>
                  <a:lnTo>
                    <a:pt x="1466" y="1093"/>
                  </a:lnTo>
                  <a:lnTo>
                    <a:pt x="1472" y="1084"/>
                  </a:lnTo>
                  <a:lnTo>
                    <a:pt x="1477" y="1073"/>
                  </a:lnTo>
                  <a:lnTo>
                    <a:pt x="1481" y="1060"/>
                  </a:lnTo>
                  <a:lnTo>
                    <a:pt x="1481" y="1060"/>
                  </a:lnTo>
                  <a:lnTo>
                    <a:pt x="1482" y="1046"/>
                  </a:lnTo>
                  <a:lnTo>
                    <a:pt x="1484" y="1039"/>
                  </a:lnTo>
                  <a:lnTo>
                    <a:pt x="1486" y="1033"/>
                  </a:lnTo>
                  <a:lnTo>
                    <a:pt x="1486" y="1033"/>
                  </a:lnTo>
                  <a:lnTo>
                    <a:pt x="1493" y="1022"/>
                  </a:lnTo>
                  <a:lnTo>
                    <a:pt x="1500" y="1011"/>
                  </a:lnTo>
                  <a:lnTo>
                    <a:pt x="1500" y="1011"/>
                  </a:lnTo>
                  <a:lnTo>
                    <a:pt x="1504" y="1006"/>
                  </a:lnTo>
                  <a:lnTo>
                    <a:pt x="1508" y="1002"/>
                  </a:lnTo>
                  <a:lnTo>
                    <a:pt x="1511" y="1002"/>
                  </a:lnTo>
                  <a:lnTo>
                    <a:pt x="1517" y="1001"/>
                  </a:lnTo>
                  <a:lnTo>
                    <a:pt x="1526" y="1004"/>
                  </a:lnTo>
                  <a:lnTo>
                    <a:pt x="1538" y="1006"/>
                  </a:lnTo>
                  <a:lnTo>
                    <a:pt x="1538" y="1006"/>
                  </a:lnTo>
                  <a:lnTo>
                    <a:pt x="1549" y="1006"/>
                  </a:lnTo>
                  <a:lnTo>
                    <a:pt x="1560" y="1004"/>
                  </a:lnTo>
                  <a:lnTo>
                    <a:pt x="1569" y="997"/>
                  </a:lnTo>
                  <a:lnTo>
                    <a:pt x="1573" y="993"/>
                  </a:lnTo>
                  <a:lnTo>
                    <a:pt x="1575" y="988"/>
                  </a:lnTo>
                  <a:lnTo>
                    <a:pt x="1575" y="988"/>
                  </a:lnTo>
                  <a:lnTo>
                    <a:pt x="1582" y="975"/>
                  </a:lnTo>
                  <a:lnTo>
                    <a:pt x="1593" y="963"/>
                  </a:lnTo>
                  <a:lnTo>
                    <a:pt x="1593" y="963"/>
                  </a:lnTo>
                  <a:lnTo>
                    <a:pt x="1605" y="944"/>
                  </a:lnTo>
                  <a:lnTo>
                    <a:pt x="1618" y="928"/>
                  </a:lnTo>
                  <a:lnTo>
                    <a:pt x="1618" y="928"/>
                  </a:lnTo>
                  <a:lnTo>
                    <a:pt x="1629" y="908"/>
                  </a:lnTo>
                  <a:lnTo>
                    <a:pt x="1640" y="888"/>
                  </a:lnTo>
                  <a:lnTo>
                    <a:pt x="1640" y="888"/>
                  </a:lnTo>
                  <a:lnTo>
                    <a:pt x="1645" y="879"/>
                  </a:lnTo>
                  <a:lnTo>
                    <a:pt x="1649" y="870"/>
                  </a:lnTo>
                  <a:lnTo>
                    <a:pt x="1651" y="861"/>
                  </a:lnTo>
                  <a:lnTo>
                    <a:pt x="1651" y="850"/>
                  </a:lnTo>
                  <a:lnTo>
                    <a:pt x="1651" y="850"/>
                  </a:lnTo>
                  <a:lnTo>
                    <a:pt x="1651" y="830"/>
                  </a:lnTo>
                  <a:lnTo>
                    <a:pt x="1649" y="809"/>
                  </a:lnTo>
                  <a:lnTo>
                    <a:pt x="1649" y="809"/>
                  </a:lnTo>
                  <a:lnTo>
                    <a:pt x="1647" y="792"/>
                  </a:lnTo>
                  <a:lnTo>
                    <a:pt x="1645" y="785"/>
                  </a:lnTo>
                  <a:lnTo>
                    <a:pt x="1642" y="780"/>
                  </a:lnTo>
                  <a:lnTo>
                    <a:pt x="1642" y="780"/>
                  </a:lnTo>
                  <a:lnTo>
                    <a:pt x="1638" y="773"/>
                  </a:lnTo>
                  <a:lnTo>
                    <a:pt x="1633" y="769"/>
                  </a:lnTo>
                  <a:lnTo>
                    <a:pt x="1629" y="767"/>
                  </a:lnTo>
                  <a:lnTo>
                    <a:pt x="1624" y="767"/>
                  </a:lnTo>
                  <a:lnTo>
                    <a:pt x="1613" y="769"/>
                  </a:lnTo>
                  <a:lnTo>
                    <a:pt x="1600" y="769"/>
                  </a:lnTo>
                  <a:lnTo>
                    <a:pt x="1600" y="769"/>
                  </a:lnTo>
                  <a:lnTo>
                    <a:pt x="1595" y="767"/>
                  </a:lnTo>
                  <a:lnTo>
                    <a:pt x="1591" y="765"/>
                  </a:lnTo>
                  <a:lnTo>
                    <a:pt x="1584" y="758"/>
                  </a:lnTo>
                  <a:lnTo>
                    <a:pt x="1580" y="749"/>
                  </a:lnTo>
                  <a:lnTo>
                    <a:pt x="1578" y="740"/>
                  </a:lnTo>
                  <a:lnTo>
                    <a:pt x="1578" y="740"/>
                  </a:lnTo>
                  <a:lnTo>
                    <a:pt x="1582" y="733"/>
                  </a:lnTo>
                  <a:lnTo>
                    <a:pt x="1586" y="725"/>
                  </a:lnTo>
                  <a:lnTo>
                    <a:pt x="1591" y="720"/>
                  </a:lnTo>
                  <a:lnTo>
                    <a:pt x="1596" y="716"/>
                  </a:lnTo>
                  <a:lnTo>
                    <a:pt x="1596" y="716"/>
                  </a:lnTo>
                  <a:lnTo>
                    <a:pt x="1615" y="704"/>
                  </a:lnTo>
                  <a:lnTo>
                    <a:pt x="1629" y="689"/>
                  </a:lnTo>
                  <a:lnTo>
                    <a:pt x="1629" y="689"/>
                  </a:lnTo>
                  <a:lnTo>
                    <a:pt x="1636" y="682"/>
                  </a:lnTo>
                  <a:lnTo>
                    <a:pt x="1642" y="675"/>
                  </a:lnTo>
                  <a:lnTo>
                    <a:pt x="1642" y="675"/>
                  </a:lnTo>
                  <a:lnTo>
                    <a:pt x="1643" y="668"/>
                  </a:lnTo>
                  <a:lnTo>
                    <a:pt x="1645" y="659"/>
                  </a:lnTo>
                  <a:lnTo>
                    <a:pt x="1649" y="651"/>
                  </a:lnTo>
                  <a:lnTo>
                    <a:pt x="1653" y="644"/>
                  </a:lnTo>
                  <a:lnTo>
                    <a:pt x="1653" y="644"/>
                  </a:lnTo>
                  <a:lnTo>
                    <a:pt x="1662" y="635"/>
                  </a:lnTo>
                  <a:lnTo>
                    <a:pt x="1674" y="628"/>
                  </a:lnTo>
                  <a:lnTo>
                    <a:pt x="1687" y="626"/>
                  </a:lnTo>
                  <a:lnTo>
                    <a:pt x="1700" y="626"/>
                  </a:lnTo>
                  <a:lnTo>
                    <a:pt x="1700" y="626"/>
                  </a:lnTo>
                  <a:lnTo>
                    <a:pt x="1721" y="628"/>
                  </a:lnTo>
                  <a:lnTo>
                    <a:pt x="1743" y="630"/>
                  </a:lnTo>
                  <a:lnTo>
                    <a:pt x="1752" y="630"/>
                  </a:lnTo>
                  <a:lnTo>
                    <a:pt x="1763" y="628"/>
                  </a:lnTo>
                  <a:lnTo>
                    <a:pt x="1774" y="626"/>
                  </a:lnTo>
                  <a:lnTo>
                    <a:pt x="1783" y="621"/>
                  </a:lnTo>
                  <a:lnTo>
                    <a:pt x="1783" y="621"/>
                  </a:lnTo>
                  <a:lnTo>
                    <a:pt x="1790" y="617"/>
                  </a:lnTo>
                  <a:lnTo>
                    <a:pt x="1799" y="615"/>
                  </a:lnTo>
                  <a:lnTo>
                    <a:pt x="1806" y="613"/>
                  </a:lnTo>
                  <a:lnTo>
                    <a:pt x="1814" y="615"/>
                  </a:lnTo>
                  <a:lnTo>
                    <a:pt x="1814" y="615"/>
                  </a:lnTo>
                  <a:lnTo>
                    <a:pt x="1819" y="617"/>
                  </a:lnTo>
                  <a:lnTo>
                    <a:pt x="1823" y="619"/>
                  </a:lnTo>
                  <a:lnTo>
                    <a:pt x="1826" y="626"/>
                  </a:lnTo>
                  <a:lnTo>
                    <a:pt x="1826" y="626"/>
                  </a:lnTo>
                  <a:lnTo>
                    <a:pt x="1834" y="635"/>
                  </a:lnTo>
                  <a:lnTo>
                    <a:pt x="1839" y="640"/>
                  </a:lnTo>
                  <a:lnTo>
                    <a:pt x="1844" y="642"/>
                  </a:lnTo>
                  <a:lnTo>
                    <a:pt x="1850" y="640"/>
                  </a:lnTo>
                  <a:lnTo>
                    <a:pt x="1855" y="637"/>
                  </a:lnTo>
                  <a:lnTo>
                    <a:pt x="1861" y="631"/>
                  </a:lnTo>
                  <a:lnTo>
                    <a:pt x="1864" y="624"/>
                  </a:lnTo>
                  <a:lnTo>
                    <a:pt x="1868" y="615"/>
                  </a:lnTo>
                  <a:lnTo>
                    <a:pt x="1868" y="615"/>
                  </a:lnTo>
                  <a:lnTo>
                    <a:pt x="1872" y="604"/>
                  </a:lnTo>
                  <a:lnTo>
                    <a:pt x="1877" y="597"/>
                  </a:lnTo>
                  <a:lnTo>
                    <a:pt x="1891" y="583"/>
                  </a:lnTo>
                  <a:lnTo>
                    <a:pt x="1891" y="583"/>
                  </a:lnTo>
                  <a:lnTo>
                    <a:pt x="1900" y="573"/>
                  </a:lnTo>
                  <a:lnTo>
                    <a:pt x="1910" y="570"/>
                  </a:lnTo>
                  <a:lnTo>
                    <a:pt x="1919" y="568"/>
                  </a:lnTo>
                  <a:lnTo>
                    <a:pt x="1931" y="568"/>
                  </a:lnTo>
                  <a:lnTo>
                    <a:pt x="1931" y="568"/>
                  </a:lnTo>
                  <a:lnTo>
                    <a:pt x="1937" y="570"/>
                  </a:lnTo>
                  <a:lnTo>
                    <a:pt x="1938" y="572"/>
                  </a:lnTo>
                  <a:lnTo>
                    <a:pt x="1944" y="579"/>
                  </a:lnTo>
                  <a:lnTo>
                    <a:pt x="1944" y="579"/>
                  </a:lnTo>
                  <a:lnTo>
                    <a:pt x="1951" y="581"/>
                  </a:lnTo>
                  <a:lnTo>
                    <a:pt x="1955" y="583"/>
                  </a:lnTo>
                  <a:lnTo>
                    <a:pt x="1958" y="581"/>
                  </a:lnTo>
                  <a:lnTo>
                    <a:pt x="1962" y="577"/>
                  </a:lnTo>
                  <a:lnTo>
                    <a:pt x="1967" y="566"/>
                  </a:lnTo>
                  <a:lnTo>
                    <a:pt x="1973" y="557"/>
                  </a:lnTo>
                  <a:lnTo>
                    <a:pt x="1973" y="557"/>
                  </a:lnTo>
                  <a:lnTo>
                    <a:pt x="1980" y="550"/>
                  </a:lnTo>
                  <a:lnTo>
                    <a:pt x="1991" y="545"/>
                  </a:lnTo>
                  <a:lnTo>
                    <a:pt x="1995" y="545"/>
                  </a:lnTo>
                  <a:lnTo>
                    <a:pt x="2000" y="545"/>
                  </a:lnTo>
                  <a:lnTo>
                    <a:pt x="2004" y="548"/>
                  </a:lnTo>
                  <a:lnTo>
                    <a:pt x="2005" y="554"/>
                  </a:lnTo>
                  <a:lnTo>
                    <a:pt x="2005" y="554"/>
                  </a:lnTo>
                  <a:lnTo>
                    <a:pt x="2005" y="559"/>
                  </a:lnTo>
                  <a:lnTo>
                    <a:pt x="2005" y="564"/>
                  </a:lnTo>
                  <a:lnTo>
                    <a:pt x="2000" y="573"/>
                  </a:lnTo>
                  <a:lnTo>
                    <a:pt x="1995" y="583"/>
                  </a:lnTo>
                  <a:lnTo>
                    <a:pt x="1987" y="592"/>
                  </a:lnTo>
                  <a:lnTo>
                    <a:pt x="1987" y="592"/>
                  </a:lnTo>
                  <a:lnTo>
                    <a:pt x="1978" y="602"/>
                  </a:lnTo>
                  <a:lnTo>
                    <a:pt x="1971" y="613"/>
                  </a:lnTo>
                  <a:lnTo>
                    <a:pt x="1962" y="624"/>
                  </a:lnTo>
                  <a:lnTo>
                    <a:pt x="1953" y="635"/>
                  </a:lnTo>
                  <a:lnTo>
                    <a:pt x="1953" y="635"/>
                  </a:lnTo>
                  <a:lnTo>
                    <a:pt x="1946" y="640"/>
                  </a:lnTo>
                  <a:lnTo>
                    <a:pt x="1937" y="644"/>
                  </a:lnTo>
                  <a:lnTo>
                    <a:pt x="1929" y="648"/>
                  </a:lnTo>
                  <a:lnTo>
                    <a:pt x="1920" y="653"/>
                  </a:lnTo>
                  <a:lnTo>
                    <a:pt x="1920" y="653"/>
                  </a:lnTo>
                  <a:lnTo>
                    <a:pt x="1910" y="662"/>
                  </a:lnTo>
                  <a:lnTo>
                    <a:pt x="1900" y="673"/>
                  </a:lnTo>
                  <a:lnTo>
                    <a:pt x="1893" y="686"/>
                  </a:lnTo>
                  <a:lnTo>
                    <a:pt x="1890" y="700"/>
                  </a:lnTo>
                  <a:lnTo>
                    <a:pt x="1886" y="715"/>
                  </a:lnTo>
                  <a:lnTo>
                    <a:pt x="1884" y="729"/>
                  </a:lnTo>
                  <a:lnTo>
                    <a:pt x="1882" y="758"/>
                  </a:lnTo>
                  <a:lnTo>
                    <a:pt x="1882" y="758"/>
                  </a:lnTo>
                  <a:lnTo>
                    <a:pt x="1882" y="774"/>
                  </a:lnTo>
                  <a:lnTo>
                    <a:pt x="1884" y="785"/>
                  </a:lnTo>
                  <a:lnTo>
                    <a:pt x="1888" y="796"/>
                  </a:lnTo>
                  <a:lnTo>
                    <a:pt x="1891" y="805"/>
                  </a:lnTo>
                  <a:lnTo>
                    <a:pt x="1899" y="812"/>
                  </a:lnTo>
                  <a:lnTo>
                    <a:pt x="1902" y="814"/>
                  </a:lnTo>
                  <a:lnTo>
                    <a:pt x="1906" y="814"/>
                  </a:lnTo>
                  <a:lnTo>
                    <a:pt x="1910" y="816"/>
                  </a:lnTo>
                  <a:lnTo>
                    <a:pt x="1915" y="814"/>
                  </a:lnTo>
                  <a:lnTo>
                    <a:pt x="1915" y="814"/>
                  </a:lnTo>
                  <a:lnTo>
                    <a:pt x="1920" y="811"/>
                  </a:lnTo>
                  <a:lnTo>
                    <a:pt x="1926" y="805"/>
                  </a:lnTo>
                  <a:lnTo>
                    <a:pt x="1928" y="798"/>
                  </a:lnTo>
                  <a:lnTo>
                    <a:pt x="1929" y="789"/>
                  </a:lnTo>
                  <a:lnTo>
                    <a:pt x="1931" y="773"/>
                  </a:lnTo>
                  <a:lnTo>
                    <a:pt x="1935" y="765"/>
                  </a:lnTo>
                  <a:lnTo>
                    <a:pt x="1938" y="760"/>
                  </a:lnTo>
                  <a:lnTo>
                    <a:pt x="1938" y="760"/>
                  </a:lnTo>
                  <a:lnTo>
                    <a:pt x="1946" y="756"/>
                  </a:lnTo>
                  <a:lnTo>
                    <a:pt x="1953" y="754"/>
                  </a:lnTo>
                  <a:lnTo>
                    <a:pt x="1962" y="751"/>
                  </a:lnTo>
                  <a:lnTo>
                    <a:pt x="1967" y="747"/>
                  </a:lnTo>
                  <a:lnTo>
                    <a:pt x="1967" y="747"/>
                  </a:lnTo>
                  <a:lnTo>
                    <a:pt x="1971" y="742"/>
                  </a:lnTo>
                  <a:lnTo>
                    <a:pt x="1973" y="736"/>
                  </a:lnTo>
                  <a:lnTo>
                    <a:pt x="1977" y="724"/>
                  </a:lnTo>
                  <a:lnTo>
                    <a:pt x="1977" y="724"/>
                  </a:lnTo>
                  <a:lnTo>
                    <a:pt x="1978" y="718"/>
                  </a:lnTo>
                  <a:lnTo>
                    <a:pt x="1982" y="713"/>
                  </a:lnTo>
                  <a:lnTo>
                    <a:pt x="1991" y="704"/>
                  </a:lnTo>
                  <a:lnTo>
                    <a:pt x="2000" y="695"/>
                  </a:lnTo>
                  <a:lnTo>
                    <a:pt x="2002" y="689"/>
                  </a:lnTo>
                  <a:lnTo>
                    <a:pt x="2002" y="682"/>
                  </a:lnTo>
                  <a:lnTo>
                    <a:pt x="2002" y="682"/>
                  </a:lnTo>
                  <a:lnTo>
                    <a:pt x="2000" y="675"/>
                  </a:lnTo>
                  <a:lnTo>
                    <a:pt x="1996" y="668"/>
                  </a:lnTo>
                  <a:lnTo>
                    <a:pt x="1993" y="660"/>
                  </a:lnTo>
                  <a:lnTo>
                    <a:pt x="1991" y="653"/>
                  </a:lnTo>
                  <a:lnTo>
                    <a:pt x="1991" y="653"/>
                  </a:lnTo>
                  <a:lnTo>
                    <a:pt x="1991" y="646"/>
                  </a:lnTo>
                  <a:lnTo>
                    <a:pt x="1995" y="639"/>
                  </a:lnTo>
                  <a:lnTo>
                    <a:pt x="2004" y="628"/>
                  </a:lnTo>
                  <a:lnTo>
                    <a:pt x="2004" y="628"/>
                  </a:lnTo>
                  <a:lnTo>
                    <a:pt x="2009" y="621"/>
                  </a:lnTo>
                  <a:lnTo>
                    <a:pt x="2016" y="613"/>
                  </a:lnTo>
                  <a:lnTo>
                    <a:pt x="2024" y="610"/>
                  </a:lnTo>
                  <a:lnTo>
                    <a:pt x="2033" y="606"/>
                  </a:lnTo>
                  <a:lnTo>
                    <a:pt x="2033" y="606"/>
                  </a:lnTo>
                  <a:lnTo>
                    <a:pt x="2043" y="602"/>
                  </a:lnTo>
                  <a:lnTo>
                    <a:pt x="2056" y="599"/>
                  </a:lnTo>
                  <a:lnTo>
                    <a:pt x="2067" y="595"/>
                  </a:lnTo>
                  <a:lnTo>
                    <a:pt x="2080" y="595"/>
                  </a:lnTo>
                  <a:lnTo>
                    <a:pt x="2080" y="595"/>
                  </a:lnTo>
                  <a:lnTo>
                    <a:pt x="2085" y="597"/>
                  </a:lnTo>
                  <a:lnTo>
                    <a:pt x="2091" y="601"/>
                  </a:lnTo>
                  <a:lnTo>
                    <a:pt x="2096" y="602"/>
                  </a:lnTo>
                  <a:lnTo>
                    <a:pt x="2103" y="604"/>
                  </a:lnTo>
                  <a:lnTo>
                    <a:pt x="2103" y="604"/>
                  </a:lnTo>
                  <a:lnTo>
                    <a:pt x="2110" y="601"/>
                  </a:lnTo>
                  <a:lnTo>
                    <a:pt x="2118" y="595"/>
                  </a:lnTo>
                  <a:lnTo>
                    <a:pt x="2129" y="581"/>
                  </a:lnTo>
                  <a:lnTo>
                    <a:pt x="2129" y="581"/>
                  </a:lnTo>
                  <a:lnTo>
                    <a:pt x="2136" y="575"/>
                  </a:lnTo>
                  <a:lnTo>
                    <a:pt x="2141" y="570"/>
                  </a:lnTo>
                  <a:lnTo>
                    <a:pt x="2158" y="561"/>
                  </a:lnTo>
                  <a:lnTo>
                    <a:pt x="2174" y="555"/>
                  </a:lnTo>
                  <a:lnTo>
                    <a:pt x="2192" y="552"/>
                  </a:lnTo>
                  <a:lnTo>
                    <a:pt x="2192" y="552"/>
                  </a:lnTo>
                  <a:lnTo>
                    <a:pt x="2210" y="550"/>
                  </a:lnTo>
                  <a:lnTo>
                    <a:pt x="2219" y="548"/>
                  </a:lnTo>
                  <a:lnTo>
                    <a:pt x="2226" y="543"/>
                  </a:lnTo>
                  <a:lnTo>
                    <a:pt x="2226" y="543"/>
                  </a:lnTo>
                  <a:lnTo>
                    <a:pt x="2232" y="535"/>
                  </a:lnTo>
                  <a:lnTo>
                    <a:pt x="2235" y="528"/>
                  </a:lnTo>
                  <a:lnTo>
                    <a:pt x="2237" y="521"/>
                  </a:lnTo>
                  <a:lnTo>
                    <a:pt x="2234" y="512"/>
                  </a:lnTo>
                  <a:lnTo>
                    <a:pt x="2234" y="512"/>
                  </a:lnTo>
                  <a:lnTo>
                    <a:pt x="2230" y="508"/>
                  </a:lnTo>
                  <a:lnTo>
                    <a:pt x="2223" y="503"/>
                  </a:lnTo>
                  <a:lnTo>
                    <a:pt x="2217" y="497"/>
                  </a:lnTo>
                  <a:lnTo>
                    <a:pt x="2215" y="494"/>
                  </a:lnTo>
                  <a:lnTo>
                    <a:pt x="2215" y="492"/>
                  </a:lnTo>
                  <a:lnTo>
                    <a:pt x="2215" y="492"/>
                  </a:lnTo>
                  <a:lnTo>
                    <a:pt x="2217" y="490"/>
                  </a:lnTo>
                  <a:lnTo>
                    <a:pt x="2219" y="488"/>
                  </a:lnTo>
                  <a:lnTo>
                    <a:pt x="2224" y="488"/>
                  </a:lnTo>
                  <a:lnTo>
                    <a:pt x="2230" y="490"/>
                  </a:lnTo>
                  <a:lnTo>
                    <a:pt x="2235" y="490"/>
                  </a:lnTo>
                  <a:lnTo>
                    <a:pt x="2235" y="490"/>
                  </a:lnTo>
                  <a:lnTo>
                    <a:pt x="2241" y="487"/>
                  </a:lnTo>
                  <a:lnTo>
                    <a:pt x="2244" y="481"/>
                  </a:lnTo>
                  <a:lnTo>
                    <a:pt x="2250" y="478"/>
                  </a:lnTo>
                  <a:lnTo>
                    <a:pt x="2253" y="472"/>
                  </a:lnTo>
                  <a:lnTo>
                    <a:pt x="2253" y="472"/>
                  </a:lnTo>
                  <a:lnTo>
                    <a:pt x="2259" y="470"/>
                  </a:lnTo>
                  <a:lnTo>
                    <a:pt x="2262" y="470"/>
                  </a:lnTo>
                  <a:lnTo>
                    <a:pt x="2273" y="472"/>
                  </a:lnTo>
                  <a:lnTo>
                    <a:pt x="2273" y="472"/>
                  </a:lnTo>
                  <a:lnTo>
                    <a:pt x="2281" y="472"/>
                  </a:lnTo>
                  <a:lnTo>
                    <a:pt x="2286" y="470"/>
                  </a:lnTo>
                  <a:lnTo>
                    <a:pt x="2291" y="469"/>
                  </a:lnTo>
                  <a:lnTo>
                    <a:pt x="2299" y="469"/>
                  </a:lnTo>
                  <a:lnTo>
                    <a:pt x="2299" y="469"/>
                  </a:lnTo>
                  <a:lnTo>
                    <a:pt x="2304" y="472"/>
                  </a:lnTo>
                  <a:lnTo>
                    <a:pt x="2308" y="476"/>
                  </a:lnTo>
                  <a:lnTo>
                    <a:pt x="2315" y="487"/>
                  </a:lnTo>
                  <a:lnTo>
                    <a:pt x="2315" y="487"/>
                  </a:lnTo>
                  <a:lnTo>
                    <a:pt x="2322" y="492"/>
                  </a:lnTo>
                  <a:lnTo>
                    <a:pt x="2331" y="496"/>
                  </a:lnTo>
                  <a:lnTo>
                    <a:pt x="2349" y="499"/>
                  </a:lnTo>
                  <a:lnTo>
                    <a:pt x="2349" y="499"/>
                  </a:lnTo>
                  <a:lnTo>
                    <a:pt x="2357" y="501"/>
                  </a:lnTo>
                  <a:lnTo>
                    <a:pt x="2362" y="501"/>
                  </a:lnTo>
                  <a:lnTo>
                    <a:pt x="2366" y="497"/>
                  </a:lnTo>
                  <a:lnTo>
                    <a:pt x="2367" y="490"/>
                  </a:lnTo>
                  <a:lnTo>
                    <a:pt x="2367" y="490"/>
                  </a:lnTo>
                  <a:lnTo>
                    <a:pt x="2369" y="483"/>
                  </a:lnTo>
                  <a:lnTo>
                    <a:pt x="2371" y="479"/>
                  </a:lnTo>
                  <a:lnTo>
                    <a:pt x="2377" y="478"/>
                  </a:lnTo>
                  <a:lnTo>
                    <a:pt x="2382" y="476"/>
                  </a:lnTo>
                  <a:lnTo>
                    <a:pt x="2382" y="476"/>
                  </a:lnTo>
                  <a:lnTo>
                    <a:pt x="2389" y="474"/>
                  </a:lnTo>
                  <a:lnTo>
                    <a:pt x="2391" y="469"/>
                  </a:lnTo>
                  <a:lnTo>
                    <a:pt x="2391" y="463"/>
                  </a:lnTo>
                  <a:lnTo>
                    <a:pt x="2389" y="458"/>
                  </a:lnTo>
                  <a:lnTo>
                    <a:pt x="2389" y="458"/>
                  </a:lnTo>
                  <a:close/>
                </a:path>
              </a:pathLst>
            </a:custGeom>
            <a:solidFill>
              <a:srgbClr val="FF0000"/>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20" name="Freeform 12"/>
            <p:cNvSpPr>
              <a:spLocks noEditPoints="1"/>
            </p:cNvSpPr>
            <p:nvPr/>
          </p:nvSpPr>
          <p:spPr bwMode="auto">
            <a:xfrm>
              <a:off x="3751263" y="1792288"/>
              <a:ext cx="2232025" cy="1665288"/>
            </a:xfrm>
            <a:custGeom>
              <a:avLst/>
              <a:gdLst>
                <a:gd name="T0" fmla="*/ 231 w 1406"/>
                <a:gd name="T1" fmla="*/ 660 h 1049"/>
                <a:gd name="T2" fmla="*/ 240 w 1406"/>
                <a:gd name="T3" fmla="*/ 588 h 1049"/>
                <a:gd name="T4" fmla="*/ 204 w 1406"/>
                <a:gd name="T5" fmla="*/ 640 h 1049"/>
                <a:gd name="T6" fmla="*/ 1200 w 1406"/>
                <a:gd name="T7" fmla="*/ 159 h 1049"/>
                <a:gd name="T8" fmla="*/ 1373 w 1406"/>
                <a:gd name="T9" fmla="*/ 3 h 1049"/>
                <a:gd name="T10" fmla="*/ 1169 w 1406"/>
                <a:gd name="T11" fmla="*/ 96 h 1049"/>
                <a:gd name="T12" fmla="*/ 267 w 1406"/>
                <a:gd name="T13" fmla="*/ 700 h 1049"/>
                <a:gd name="T14" fmla="*/ 356 w 1406"/>
                <a:gd name="T15" fmla="*/ 669 h 1049"/>
                <a:gd name="T16" fmla="*/ 336 w 1406"/>
                <a:gd name="T17" fmla="*/ 602 h 1049"/>
                <a:gd name="T18" fmla="*/ 320 w 1406"/>
                <a:gd name="T19" fmla="*/ 521 h 1049"/>
                <a:gd name="T20" fmla="*/ 267 w 1406"/>
                <a:gd name="T21" fmla="*/ 516 h 1049"/>
                <a:gd name="T22" fmla="*/ 289 w 1406"/>
                <a:gd name="T23" fmla="*/ 584 h 1049"/>
                <a:gd name="T24" fmla="*/ 277 w 1406"/>
                <a:gd name="T25" fmla="*/ 640 h 1049"/>
                <a:gd name="T26" fmla="*/ 525 w 1406"/>
                <a:gd name="T27" fmla="*/ 566 h 1049"/>
                <a:gd name="T28" fmla="*/ 126 w 1406"/>
                <a:gd name="T29" fmla="*/ 338 h 1049"/>
                <a:gd name="T30" fmla="*/ 85 w 1406"/>
                <a:gd name="T31" fmla="*/ 302 h 1049"/>
                <a:gd name="T32" fmla="*/ 36 w 1406"/>
                <a:gd name="T33" fmla="*/ 316 h 1049"/>
                <a:gd name="T34" fmla="*/ 16 w 1406"/>
                <a:gd name="T35" fmla="*/ 342 h 1049"/>
                <a:gd name="T36" fmla="*/ 106 w 1406"/>
                <a:gd name="T37" fmla="*/ 356 h 1049"/>
                <a:gd name="T38" fmla="*/ 1033 w 1406"/>
                <a:gd name="T39" fmla="*/ 877 h 1049"/>
                <a:gd name="T40" fmla="*/ 1118 w 1406"/>
                <a:gd name="T41" fmla="*/ 691 h 1049"/>
                <a:gd name="T42" fmla="*/ 1303 w 1406"/>
                <a:gd name="T43" fmla="*/ 682 h 1049"/>
                <a:gd name="T44" fmla="*/ 1268 w 1406"/>
                <a:gd name="T45" fmla="*/ 619 h 1049"/>
                <a:gd name="T46" fmla="*/ 1274 w 1406"/>
                <a:gd name="T47" fmla="*/ 472 h 1049"/>
                <a:gd name="T48" fmla="*/ 1277 w 1406"/>
                <a:gd name="T49" fmla="*/ 208 h 1049"/>
                <a:gd name="T50" fmla="*/ 1180 w 1406"/>
                <a:gd name="T51" fmla="*/ 251 h 1049"/>
                <a:gd name="T52" fmla="*/ 1042 w 1406"/>
                <a:gd name="T53" fmla="*/ 289 h 1049"/>
                <a:gd name="T54" fmla="*/ 999 w 1406"/>
                <a:gd name="T55" fmla="*/ 302 h 1049"/>
                <a:gd name="T56" fmla="*/ 894 w 1406"/>
                <a:gd name="T57" fmla="*/ 358 h 1049"/>
                <a:gd name="T58" fmla="*/ 955 w 1406"/>
                <a:gd name="T59" fmla="*/ 289 h 1049"/>
                <a:gd name="T60" fmla="*/ 798 w 1406"/>
                <a:gd name="T61" fmla="*/ 190 h 1049"/>
                <a:gd name="T62" fmla="*/ 749 w 1406"/>
                <a:gd name="T63" fmla="*/ 170 h 1049"/>
                <a:gd name="T64" fmla="*/ 682 w 1406"/>
                <a:gd name="T65" fmla="*/ 183 h 1049"/>
                <a:gd name="T66" fmla="*/ 591 w 1406"/>
                <a:gd name="T67" fmla="*/ 264 h 1049"/>
                <a:gd name="T68" fmla="*/ 525 w 1406"/>
                <a:gd name="T69" fmla="*/ 342 h 1049"/>
                <a:gd name="T70" fmla="*/ 452 w 1406"/>
                <a:gd name="T71" fmla="*/ 394 h 1049"/>
                <a:gd name="T72" fmla="*/ 429 w 1406"/>
                <a:gd name="T73" fmla="*/ 449 h 1049"/>
                <a:gd name="T74" fmla="*/ 443 w 1406"/>
                <a:gd name="T75" fmla="*/ 510 h 1049"/>
                <a:gd name="T76" fmla="*/ 523 w 1406"/>
                <a:gd name="T77" fmla="*/ 503 h 1049"/>
                <a:gd name="T78" fmla="*/ 586 w 1406"/>
                <a:gd name="T79" fmla="*/ 554 h 1049"/>
                <a:gd name="T80" fmla="*/ 617 w 1406"/>
                <a:gd name="T81" fmla="*/ 416 h 1049"/>
                <a:gd name="T82" fmla="*/ 716 w 1406"/>
                <a:gd name="T83" fmla="*/ 322 h 1049"/>
                <a:gd name="T84" fmla="*/ 704 w 1406"/>
                <a:gd name="T85" fmla="*/ 459 h 1049"/>
                <a:gd name="T86" fmla="*/ 745 w 1406"/>
                <a:gd name="T87" fmla="*/ 479 h 1049"/>
                <a:gd name="T88" fmla="*/ 669 w 1406"/>
                <a:gd name="T89" fmla="*/ 561 h 1049"/>
                <a:gd name="T90" fmla="*/ 541 w 1406"/>
                <a:gd name="T91" fmla="*/ 610 h 1049"/>
                <a:gd name="T92" fmla="*/ 505 w 1406"/>
                <a:gd name="T93" fmla="*/ 525 h 1049"/>
                <a:gd name="T94" fmla="*/ 474 w 1406"/>
                <a:gd name="T95" fmla="*/ 577 h 1049"/>
                <a:gd name="T96" fmla="*/ 414 w 1406"/>
                <a:gd name="T97" fmla="*/ 673 h 1049"/>
                <a:gd name="T98" fmla="*/ 325 w 1406"/>
                <a:gd name="T99" fmla="*/ 724 h 1049"/>
                <a:gd name="T100" fmla="*/ 338 w 1406"/>
                <a:gd name="T101" fmla="*/ 814 h 1049"/>
                <a:gd name="T102" fmla="*/ 208 w 1406"/>
                <a:gd name="T103" fmla="*/ 861 h 1049"/>
                <a:gd name="T104" fmla="*/ 304 w 1406"/>
                <a:gd name="T105" fmla="*/ 997 h 1049"/>
                <a:gd name="T106" fmla="*/ 407 w 1406"/>
                <a:gd name="T107" fmla="*/ 854 h 1049"/>
                <a:gd name="T108" fmla="*/ 572 w 1406"/>
                <a:gd name="T109" fmla="*/ 917 h 1049"/>
                <a:gd name="T110" fmla="*/ 573 w 1406"/>
                <a:gd name="T111" fmla="*/ 986 h 1049"/>
                <a:gd name="T112" fmla="*/ 608 w 1406"/>
                <a:gd name="T113" fmla="*/ 910 h 1049"/>
                <a:gd name="T114" fmla="*/ 582 w 1406"/>
                <a:gd name="T115" fmla="*/ 859 h 1049"/>
                <a:gd name="T116" fmla="*/ 671 w 1406"/>
                <a:gd name="T117" fmla="*/ 984 h 1049"/>
                <a:gd name="T118" fmla="*/ 715 w 1406"/>
                <a:gd name="T119" fmla="*/ 928 h 1049"/>
                <a:gd name="T120" fmla="*/ 798 w 1406"/>
                <a:gd name="T121" fmla="*/ 1015 h 1049"/>
                <a:gd name="T122" fmla="*/ 928 w 1406"/>
                <a:gd name="T123" fmla="*/ 1035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406" h="1049">
                  <a:moveTo>
                    <a:pt x="1095" y="206"/>
                  </a:moveTo>
                  <a:lnTo>
                    <a:pt x="1095" y="206"/>
                  </a:lnTo>
                  <a:lnTo>
                    <a:pt x="1096" y="206"/>
                  </a:lnTo>
                  <a:lnTo>
                    <a:pt x="1096" y="206"/>
                  </a:lnTo>
                  <a:lnTo>
                    <a:pt x="1100" y="208"/>
                  </a:lnTo>
                  <a:lnTo>
                    <a:pt x="1102" y="210"/>
                  </a:lnTo>
                  <a:lnTo>
                    <a:pt x="1104" y="217"/>
                  </a:lnTo>
                  <a:lnTo>
                    <a:pt x="1104" y="221"/>
                  </a:lnTo>
                  <a:lnTo>
                    <a:pt x="1102" y="224"/>
                  </a:lnTo>
                  <a:lnTo>
                    <a:pt x="1098" y="226"/>
                  </a:lnTo>
                  <a:lnTo>
                    <a:pt x="1095" y="224"/>
                  </a:lnTo>
                  <a:lnTo>
                    <a:pt x="1095" y="224"/>
                  </a:lnTo>
                  <a:lnTo>
                    <a:pt x="1093" y="224"/>
                  </a:lnTo>
                  <a:lnTo>
                    <a:pt x="1089" y="221"/>
                  </a:lnTo>
                  <a:lnTo>
                    <a:pt x="1087" y="213"/>
                  </a:lnTo>
                  <a:lnTo>
                    <a:pt x="1087" y="210"/>
                  </a:lnTo>
                  <a:lnTo>
                    <a:pt x="1089" y="208"/>
                  </a:lnTo>
                  <a:lnTo>
                    <a:pt x="1091" y="206"/>
                  </a:lnTo>
                  <a:lnTo>
                    <a:pt x="1095" y="206"/>
                  </a:lnTo>
                  <a:lnTo>
                    <a:pt x="1095" y="206"/>
                  </a:lnTo>
                  <a:close/>
                  <a:moveTo>
                    <a:pt x="197" y="669"/>
                  </a:moveTo>
                  <a:lnTo>
                    <a:pt x="197" y="669"/>
                  </a:lnTo>
                  <a:lnTo>
                    <a:pt x="201" y="668"/>
                  </a:lnTo>
                  <a:lnTo>
                    <a:pt x="206" y="668"/>
                  </a:lnTo>
                  <a:lnTo>
                    <a:pt x="206" y="668"/>
                  </a:lnTo>
                  <a:lnTo>
                    <a:pt x="211" y="669"/>
                  </a:lnTo>
                  <a:lnTo>
                    <a:pt x="217" y="671"/>
                  </a:lnTo>
                  <a:lnTo>
                    <a:pt x="217" y="671"/>
                  </a:lnTo>
                  <a:lnTo>
                    <a:pt x="220" y="669"/>
                  </a:lnTo>
                  <a:lnTo>
                    <a:pt x="222" y="666"/>
                  </a:lnTo>
                  <a:lnTo>
                    <a:pt x="222" y="666"/>
                  </a:lnTo>
                  <a:lnTo>
                    <a:pt x="231" y="660"/>
                  </a:lnTo>
                  <a:lnTo>
                    <a:pt x="231" y="660"/>
                  </a:lnTo>
                  <a:lnTo>
                    <a:pt x="239" y="658"/>
                  </a:lnTo>
                  <a:lnTo>
                    <a:pt x="239" y="658"/>
                  </a:lnTo>
                  <a:lnTo>
                    <a:pt x="242" y="655"/>
                  </a:lnTo>
                  <a:lnTo>
                    <a:pt x="244" y="651"/>
                  </a:lnTo>
                  <a:lnTo>
                    <a:pt x="244" y="651"/>
                  </a:lnTo>
                  <a:lnTo>
                    <a:pt x="246" y="648"/>
                  </a:lnTo>
                  <a:lnTo>
                    <a:pt x="249" y="644"/>
                  </a:lnTo>
                  <a:lnTo>
                    <a:pt x="249" y="644"/>
                  </a:lnTo>
                  <a:lnTo>
                    <a:pt x="249" y="639"/>
                  </a:lnTo>
                  <a:lnTo>
                    <a:pt x="248" y="635"/>
                  </a:lnTo>
                  <a:lnTo>
                    <a:pt x="246" y="631"/>
                  </a:lnTo>
                  <a:lnTo>
                    <a:pt x="244" y="628"/>
                  </a:lnTo>
                  <a:lnTo>
                    <a:pt x="244" y="628"/>
                  </a:lnTo>
                  <a:lnTo>
                    <a:pt x="246" y="620"/>
                  </a:lnTo>
                  <a:lnTo>
                    <a:pt x="246" y="620"/>
                  </a:lnTo>
                  <a:lnTo>
                    <a:pt x="246" y="615"/>
                  </a:lnTo>
                  <a:lnTo>
                    <a:pt x="246" y="615"/>
                  </a:lnTo>
                  <a:lnTo>
                    <a:pt x="248" y="611"/>
                  </a:lnTo>
                  <a:lnTo>
                    <a:pt x="249" y="610"/>
                  </a:lnTo>
                  <a:lnTo>
                    <a:pt x="255" y="606"/>
                  </a:lnTo>
                  <a:lnTo>
                    <a:pt x="255" y="606"/>
                  </a:lnTo>
                  <a:lnTo>
                    <a:pt x="257" y="602"/>
                  </a:lnTo>
                  <a:lnTo>
                    <a:pt x="257" y="597"/>
                  </a:lnTo>
                  <a:lnTo>
                    <a:pt x="255" y="592"/>
                  </a:lnTo>
                  <a:lnTo>
                    <a:pt x="251" y="588"/>
                  </a:lnTo>
                  <a:lnTo>
                    <a:pt x="251" y="588"/>
                  </a:lnTo>
                  <a:lnTo>
                    <a:pt x="249" y="588"/>
                  </a:lnTo>
                  <a:lnTo>
                    <a:pt x="248" y="588"/>
                  </a:lnTo>
                  <a:lnTo>
                    <a:pt x="242" y="588"/>
                  </a:lnTo>
                  <a:lnTo>
                    <a:pt x="242" y="588"/>
                  </a:lnTo>
                  <a:lnTo>
                    <a:pt x="240" y="588"/>
                  </a:lnTo>
                  <a:lnTo>
                    <a:pt x="240" y="588"/>
                  </a:lnTo>
                  <a:lnTo>
                    <a:pt x="239" y="586"/>
                  </a:lnTo>
                  <a:lnTo>
                    <a:pt x="235" y="584"/>
                  </a:lnTo>
                  <a:lnTo>
                    <a:pt x="235" y="584"/>
                  </a:lnTo>
                  <a:lnTo>
                    <a:pt x="231" y="584"/>
                  </a:lnTo>
                  <a:lnTo>
                    <a:pt x="228" y="586"/>
                  </a:lnTo>
                  <a:lnTo>
                    <a:pt x="224" y="592"/>
                  </a:lnTo>
                  <a:lnTo>
                    <a:pt x="224" y="592"/>
                  </a:lnTo>
                  <a:lnTo>
                    <a:pt x="219" y="597"/>
                  </a:lnTo>
                  <a:lnTo>
                    <a:pt x="211" y="601"/>
                  </a:lnTo>
                  <a:lnTo>
                    <a:pt x="211" y="601"/>
                  </a:lnTo>
                  <a:lnTo>
                    <a:pt x="206" y="602"/>
                  </a:lnTo>
                  <a:lnTo>
                    <a:pt x="204" y="602"/>
                  </a:lnTo>
                  <a:lnTo>
                    <a:pt x="202" y="604"/>
                  </a:lnTo>
                  <a:lnTo>
                    <a:pt x="202" y="604"/>
                  </a:lnTo>
                  <a:lnTo>
                    <a:pt x="201" y="606"/>
                  </a:lnTo>
                  <a:lnTo>
                    <a:pt x="202" y="608"/>
                  </a:lnTo>
                  <a:lnTo>
                    <a:pt x="204" y="611"/>
                  </a:lnTo>
                  <a:lnTo>
                    <a:pt x="204" y="611"/>
                  </a:lnTo>
                  <a:lnTo>
                    <a:pt x="204" y="613"/>
                  </a:lnTo>
                  <a:lnTo>
                    <a:pt x="204" y="615"/>
                  </a:lnTo>
                  <a:lnTo>
                    <a:pt x="201" y="615"/>
                  </a:lnTo>
                  <a:lnTo>
                    <a:pt x="197" y="617"/>
                  </a:lnTo>
                  <a:lnTo>
                    <a:pt x="195" y="619"/>
                  </a:lnTo>
                  <a:lnTo>
                    <a:pt x="197" y="622"/>
                  </a:lnTo>
                  <a:lnTo>
                    <a:pt x="197" y="622"/>
                  </a:lnTo>
                  <a:lnTo>
                    <a:pt x="197" y="624"/>
                  </a:lnTo>
                  <a:lnTo>
                    <a:pt x="199" y="626"/>
                  </a:lnTo>
                  <a:lnTo>
                    <a:pt x="202" y="630"/>
                  </a:lnTo>
                  <a:lnTo>
                    <a:pt x="202" y="630"/>
                  </a:lnTo>
                  <a:lnTo>
                    <a:pt x="204" y="635"/>
                  </a:lnTo>
                  <a:lnTo>
                    <a:pt x="204" y="640"/>
                  </a:lnTo>
                  <a:lnTo>
                    <a:pt x="204" y="640"/>
                  </a:lnTo>
                  <a:lnTo>
                    <a:pt x="202" y="646"/>
                  </a:lnTo>
                  <a:lnTo>
                    <a:pt x="199" y="651"/>
                  </a:lnTo>
                  <a:lnTo>
                    <a:pt x="199" y="651"/>
                  </a:lnTo>
                  <a:lnTo>
                    <a:pt x="195" y="653"/>
                  </a:lnTo>
                  <a:lnTo>
                    <a:pt x="193" y="655"/>
                  </a:lnTo>
                  <a:lnTo>
                    <a:pt x="193" y="655"/>
                  </a:lnTo>
                  <a:lnTo>
                    <a:pt x="191" y="660"/>
                  </a:lnTo>
                  <a:lnTo>
                    <a:pt x="190" y="664"/>
                  </a:lnTo>
                  <a:lnTo>
                    <a:pt x="190" y="664"/>
                  </a:lnTo>
                  <a:lnTo>
                    <a:pt x="190" y="668"/>
                  </a:lnTo>
                  <a:lnTo>
                    <a:pt x="191" y="669"/>
                  </a:lnTo>
                  <a:lnTo>
                    <a:pt x="191" y="669"/>
                  </a:lnTo>
                  <a:lnTo>
                    <a:pt x="195" y="669"/>
                  </a:lnTo>
                  <a:lnTo>
                    <a:pt x="197" y="669"/>
                  </a:lnTo>
                  <a:lnTo>
                    <a:pt x="197" y="669"/>
                  </a:lnTo>
                  <a:close/>
                  <a:moveTo>
                    <a:pt x="1149" y="163"/>
                  </a:moveTo>
                  <a:lnTo>
                    <a:pt x="1149" y="163"/>
                  </a:lnTo>
                  <a:lnTo>
                    <a:pt x="1153" y="166"/>
                  </a:lnTo>
                  <a:lnTo>
                    <a:pt x="1156" y="170"/>
                  </a:lnTo>
                  <a:lnTo>
                    <a:pt x="1160" y="174"/>
                  </a:lnTo>
                  <a:lnTo>
                    <a:pt x="1165" y="177"/>
                  </a:lnTo>
                  <a:lnTo>
                    <a:pt x="1165" y="177"/>
                  </a:lnTo>
                  <a:lnTo>
                    <a:pt x="1172" y="181"/>
                  </a:lnTo>
                  <a:lnTo>
                    <a:pt x="1182" y="183"/>
                  </a:lnTo>
                  <a:lnTo>
                    <a:pt x="1192" y="183"/>
                  </a:lnTo>
                  <a:lnTo>
                    <a:pt x="1196" y="181"/>
                  </a:lnTo>
                  <a:lnTo>
                    <a:pt x="1198" y="179"/>
                  </a:lnTo>
                  <a:lnTo>
                    <a:pt x="1198" y="179"/>
                  </a:lnTo>
                  <a:lnTo>
                    <a:pt x="1200" y="175"/>
                  </a:lnTo>
                  <a:lnTo>
                    <a:pt x="1200" y="170"/>
                  </a:lnTo>
                  <a:lnTo>
                    <a:pt x="1200" y="159"/>
                  </a:lnTo>
                  <a:lnTo>
                    <a:pt x="1196" y="141"/>
                  </a:lnTo>
                  <a:lnTo>
                    <a:pt x="1196" y="141"/>
                  </a:lnTo>
                  <a:lnTo>
                    <a:pt x="1194" y="127"/>
                  </a:lnTo>
                  <a:lnTo>
                    <a:pt x="1194" y="114"/>
                  </a:lnTo>
                  <a:lnTo>
                    <a:pt x="1198" y="99"/>
                  </a:lnTo>
                  <a:lnTo>
                    <a:pt x="1203" y="87"/>
                  </a:lnTo>
                  <a:lnTo>
                    <a:pt x="1203" y="87"/>
                  </a:lnTo>
                  <a:lnTo>
                    <a:pt x="1211" y="79"/>
                  </a:lnTo>
                  <a:lnTo>
                    <a:pt x="1220" y="70"/>
                  </a:lnTo>
                  <a:lnTo>
                    <a:pt x="1239" y="60"/>
                  </a:lnTo>
                  <a:lnTo>
                    <a:pt x="1239" y="60"/>
                  </a:lnTo>
                  <a:lnTo>
                    <a:pt x="1254" y="51"/>
                  </a:lnTo>
                  <a:lnTo>
                    <a:pt x="1268" y="43"/>
                  </a:lnTo>
                  <a:lnTo>
                    <a:pt x="1283" y="40"/>
                  </a:lnTo>
                  <a:lnTo>
                    <a:pt x="1301" y="36"/>
                  </a:lnTo>
                  <a:lnTo>
                    <a:pt x="1301" y="36"/>
                  </a:lnTo>
                  <a:lnTo>
                    <a:pt x="1341" y="32"/>
                  </a:lnTo>
                  <a:lnTo>
                    <a:pt x="1341" y="32"/>
                  </a:lnTo>
                  <a:lnTo>
                    <a:pt x="1368" y="29"/>
                  </a:lnTo>
                  <a:lnTo>
                    <a:pt x="1381" y="27"/>
                  </a:lnTo>
                  <a:lnTo>
                    <a:pt x="1393" y="23"/>
                  </a:lnTo>
                  <a:lnTo>
                    <a:pt x="1393" y="23"/>
                  </a:lnTo>
                  <a:lnTo>
                    <a:pt x="1401" y="20"/>
                  </a:lnTo>
                  <a:lnTo>
                    <a:pt x="1404" y="18"/>
                  </a:lnTo>
                  <a:lnTo>
                    <a:pt x="1406" y="16"/>
                  </a:lnTo>
                  <a:lnTo>
                    <a:pt x="1406" y="13"/>
                  </a:lnTo>
                  <a:lnTo>
                    <a:pt x="1402" y="7"/>
                  </a:lnTo>
                  <a:lnTo>
                    <a:pt x="1402" y="7"/>
                  </a:lnTo>
                  <a:lnTo>
                    <a:pt x="1395" y="2"/>
                  </a:lnTo>
                  <a:lnTo>
                    <a:pt x="1388" y="0"/>
                  </a:lnTo>
                  <a:lnTo>
                    <a:pt x="1381" y="0"/>
                  </a:lnTo>
                  <a:lnTo>
                    <a:pt x="1373" y="3"/>
                  </a:lnTo>
                  <a:lnTo>
                    <a:pt x="1373" y="3"/>
                  </a:lnTo>
                  <a:lnTo>
                    <a:pt x="1366" y="7"/>
                  </a:lnTo>
                  <a:lnTo>
                    <a:pt x="1366" y="7"/>
                  </a:lnTo>
                  <a:lnTo>
                    <a:pt x="1353" y="13"/>
                  </a:lnTo>
                  <a:lnTo>
                    <a:pt x="1341" y="16"/>
                  </a:lnTo>
                  <a:lnTo>
                    <a:pt x="1341" y="16"/>
                  </a:lnTo>
                  <a:lnTo>
                    <a:pt x="1328" y="16"/>
                  </a:lnTo>
                  <a:lnTo>
                    <a:pt x="1314" y="16"/>
                  </a:lnTo>
                  <a:lnTo>
                    <a:pt x="1314" y="16"/>
                  </a:lnTo>
                  <a:lnTo>
                    <a:pt x="1301" y="16"/>
                  </a:lnTo>
                  <a:lnTo>
                    <a:pt x="1294" y="16"/>
                  </a:lnTo>
                  <a:lnTo>
                    <a:pt x="1288" y="18"/>
                  </a:lnTo>
                  <a:lnTo>
                    <a:pt x="1288" y="18"/>
                  </a:lnTo>
                  <a:lnTo>
                    <a:pt x="1272" y="27"/>
                  </a:lnTo>
                  <a:lnTo>
                    <a:pt x="1265" y="31"/>
                  </a:lnTo>
                  <a:lnTo>
                    <a:pt x="1256" y="32"/>
                  </a:lnTo>
                  <a:lnTo>
                    <a:pt x="1256" y="32"/>
                  </a:lnTo>
                  <a:lnTo>
                    <a:pt x="1243" y="34"/>
                  </a:lnTo>
                  <a:lnTo>
                    <a:pt x="1232" y="36"/>
                  </a:lnTo>
                  <a:lnTo>
                    <a:pt x="1220" y="38"/>
                  </a:lnTo>
                  <a:lnTo>
                    <a:pt x="1209" y="41"/>
                  </a:lnTo>
                  <a:lnTo>
                    <a:pt x="1209" y="41"/>
                  </a:lnTo>
                  <a:lnTo>
                    <a:pt x="1198" y="49"/>
                  </a:lnTo>
                  <a:lnTo>
                    <a:pt x="1187" y="58"/>
                  </a:lnTo>
                  <a:lnTo>
                    <a:pt x="1180" y="69"/>
                  </a:lnTo>
                  <a:lnTo>
                    <a:pt x="1176" y="72"/>
                  </a:lnTo>
                  <a:lnTo>
                    <a:pt x="1174" y="78"/>
                  </a:lnTo>
                  <a:lnTo>
                    <a:pt x="1174" y="78"/>
                  </a:lnTo>
                  <a:lnTo>
                    <a:pt x="1174" y="87"/>
                  </a:lnTo>
                  <a:lnTo>
                    <a:pt x="1172" y="90"/>
                  </a:lnTo>
                  <a:lnTo>
                    <a:pt x="1169" y="96"/>
                  </a:lnTo>
                  <a:lnTo>
                    <a:pt x="1169" y="96"/>
                  </a:lnTo>
                  <a:lnTo>
                    <a:pt x="1156" y="107"/>
                  </a:lnTo>
                  <a:lnTo>
                    <a:pt x="1149" y="114"/>
                  </a:lnTo>
                  <a:lnTo>
                    <a:pt x="1144" y="121"/>
                  </a:lnTo>
                  <a:lnTo>
                    <a:pt x="1144" y="121"/>
                  </a:lnTo>
                  <a:lnTo>
                    <a:pt x="1138" y="136"/>
                  </a:lnTo>
                  <a:lnTo>
                    <a:pt x="1136" y="143"/>
                  </a:lnTo>
                  <a:lnTo>
                    <a:pt x="1136" y="152"/>
                  </a:lnTo>
                  <a:lnTo>
                    <a:pt x="1136" y="152"/>
                  </a:lnTo>
                  <a:lnTo>
                    <a:pt x="1136" y="157"/>
                  </a:lnTo>
                  <a:lnTo>
                    <a:pt x="1140" y="159"/>
                  </a:lnTo>
                  <a:lnTo>
                    <a:pt x="1149" y="163"/>
                  </a:lnTo>
                  <a:lnTo>
                    <a:pt x="1149" y="163"/>
                  </a:lnTo>
                  <a:close/>
                  <a:moveTo>
                    <a:pt x="286" y="675"/>
                  </a:moveTo>
                  <a:lnTo>
                    <a:pt x="286" y="675"/>
                  </a:lnTo>
                  <a:lnTo>
                    <a:pt x="278" y="677"/>
                  </a:lnTo>
                  <a:lnTo>
                    <a:pt x="275" y="682"/>
                  </a:lnTo>
                  <a:lnTo>
                    <a:pt x="275" y="682"/>
                  </a:lnTo>
                  <a:lnTo>
                    <a:pt x="271" y="686"/>
                  </a:lnTo>
                  <a:lnTo>
                    <a:pt x="266" y="691"/>
                  </a:lnTo>
                  <a:lnTo>
                    <a:pt x="266" y="691"/>
                  </a:lnTo>
                  <a:lnTo>
                    <a:pt x="260" y="695"/>
                  </a:lnTo>
                  <a:lnTo>
                    <a:pt x="255" y="698"/>
                  </a:lnTo>
                  <a:lnTo>
                    <a:pt x="255" y="698"/>
                  </a:lnTo>
                  <a:lnTo>
                    <a:pt x="255" y="702"/>
                  </a:lnTo>
                  <a:lnTo>
                    <a:pt x="255" y="704"/>
                  </a:lnTo>
                  <a:lnTo>
                    <a:pt x="257" y="706"/>
                  </a:lnTo>
                  <a:lnTo>
                    <a:pt x="258" y="706"/>
                  </a:lnTo>
                  <a:lnTo>
                    <a:pt x="258" y="706"/>
                  </a:lnTo>
                  <a:lnTo>
                    <a:pt x="262" y="706"/>
                  </a:lnTo>
                  <a:lnTo>
                    <a:pt x="264" y="704"/>
                  </a:lnTo>
                  <a:lnTo>
                    <a:pt x="267" y="700"/>
                  </a:lnTo>
                  <a:lnTo>
                    <a:pt x="267" y="700"/>
                  </a:lnTo>
                  <a:lnTo>
                    <a:pt x="275" y="695"/>
                  </a:lnTo>
                  <a:lnTo>
                    <a:pt x="278" y="695"/>
                  </a:lnTo>
                  <a:lnTo>
                    <a:pt x="282" y="695"/>
                  </a:lnTo>
                  <a:lnTo>
                    <a:pt x="282" y="695"/>
                  </a:lnTo>
                  <a:lnTo>
                    <a:pt x="289" y="695"/>
                  </a:lnTo>
                  <a:lnTo>
                    <a:pt x="291" y="695"/>
                  </a:lnTo>
                  <a:lnTo>
                    <a:pt x="295" y="693"/>
                  </a:lnTo>
                  <a:lnTo>
                    <a:pt x="295" y="693"/>
                  </a:lnTo>
                  <a:lnTo>
                    <a:pt x="298" y="691"/>
                  </a:lnTo>
                  <a:lnTo>
                    <a:pt x="300" y="691"/>
                  </a:lnTo>
                  <a:lnTo>
                    <a:pt x="307" y="693"/>
                  </a:lnTo>
                  <a:lnTo>
                    <a:pt x="307" y="693"/>
                  </a:lnTo>
                  <a:lnTo>
                    <a:pt x="313" y="691"/>
                  </a:lnTo>
                  <a:lnTo>
                    <a:pt x="316" y="689"/>
                  </a:lnTo>
                  <a:lnTo>
                    <a:pt x="320" y="686"/>
                  </a:lnTo>
                  <a:lnTo>
                    <a:pt x="324" y="684"/>
                  </a:lnTo>
                  <a:lnTo>
                    <a:pt x="324" y="684"/>
                  </a:lnTo>
                  <a:lnTo>
                    <a:pt x="331" y="684"/>
                  </a:lnTo>
                  <a:lnTo>
                    <a:pt x="336" y="686"/>
                  </a:lnTo>
                  <a:lnTo>
                    <a:pt x="336" y="686"/>
                  </a:lnTo>
                  <a:lnTo>
                    <a:pt x="353" y="686"/>
                  </a:lnTo>
                  <a:lnTo>
                    <a:pt x="353" y="686"/>
                  </a:lnTo>
                  <a:lnTo>
                    <a:pt x="358" y="684"/>
                  </a:lnTo>
                  <a:lnTo>
                    <a:pt x="365" y="680"/>
                  </a:lnTo>
                  <a:lnTo>
                    <a:pt x="365" y="680"/>
                  </a:lnTo>
                  <a:lnTo>
                    <a:pt x="367" y="677"/>
                  </a:lnTo>
                  <a:lnTo>
                    <a:pt x="365" y="673"/>
                  </a:lnTo>
                  <a:lnTo>
                    <a:pt x="365" y="671"/>
                  </a:lnTo>
                  <a:lnTo>
                    <a:pt x="365" y="671"/>
                  </a:lnTo>
                  <a:lnTo>
                    <a:pt x="360" y="671"/>
                  </a:lnTo>
                  <a:lnTo>
                    <a:pt x="358" y="671"/>
                  </a:lnTo>
                  <a:lnTo>
                    <a:pt x="356" y="669"/>
                  </a:lnTo>
                  <a:lnTo>
                    <a:pt x="356" y="669"/>
                  </a:lnTo>
                  <a:lnTo>
                    <a:pt x="356" y="668"/>
                  </a:lnTo>
                  <a:lnTo>
                    <a:pt x="356" y="664"/>
                  </a:lnTo>
                  <a:lnTo>
                    <a:pt x="362" y="660"/>
                  </a:lnTo>
                  <a:lnTo>
                    <a:pt x="362" y="660"/>
                  </a:lnTo>
                  <a:lnTo>
                    <a:pt x="365" y="660"/>
                  </a:lnTo>
                  <a:lnTo>
                    <a:pt x="369" y="658"/>
                  </a:lnTo>
                  <a:lnTo>
                    <a:pt x="369" y="658"/>
                  </a:lnTo>
                  <a:lnTo>
                    <a:pt x="371" y="653"/>
                  </a:lnTo>
                  <a:lnTo>
                    <a:pt x="371" y="648"/>
                  </a:lnTo>
                  <a:lnTo>
                    <a:pt x="371" y="648"/>
                  </a:lnTo>
                  <a:lnTo>
                    <a:pt x="371" y="642"/>
                  </a:lnTo>
                  <a:lnTo>
                    <a:pt x="369" y="639"/>
                  </a:lnTo>
                  <a:lnTo>
                    <a:pt x="367" y="635"/>
                  </a:lnTo>
                  <a:lnTo>
                    <a:pt x="362" y="635"/>
                  </a:lnTo>
                  <a:lnTo>
                    <a:pt x="362" y="635"/>
                  </a:lnTo>
                  <a:lnTo>
                    <a:pt x="354" y="637"/>
                  </a:lnTo>
                  <a:lnTo>
                    <a:pt x="353" y="635"/>
                  </a:lnTo>
                  <a:lnTo>
                    <a:pt x="351" y="631"/>
                  </a:lnTo>
                  <a:lnTo>
                    <a:pt x="351" y="631"/>
                  </a:lnTo>
                  <a:lnTo>
                    <a:pt x="349" y="626"/>
                  </a:lnTo>
                  <a:lnTo>
                    <a:pt x="349" y="626"/>
                  </a:lnTo>
                  <a:lnTo>
                    <a:pt x="349" y="622"/>
                  </a:lnTo>
                  <a:lnTo>
                    <a:pt x="349" y="620"/>
                  </a:lnTo>
                  <a:lnTo>
                    <a:pt x="349" y="620"/>
                  </a:lnTo>
                  <a:lnTo>
                    <a:pt x="349" y="617"/>
                  </a:lnTo>
                  <a:lnTo>
                    <a:pt x="347" y="615"/>
                  </a:lnTo>
                  <a:lnTo>
                    <a:pt x="344" y="611"/>
                  </a:lnTo>
                  <a:lnTo>
                    <a:pt x="344" y="611"/>
                  </a:lnTo>
                  <a:lnTo>
                    <a:pt x="338" y="608"/>
                  </a:lnTo>
                  <a:lnTo>
                    <a:pt x="336" y="602"/>
                  </a:lnTo>
                  <a:lnTo>
                    <a:pt x="336" y="602"/>
                  </a:lnTo>
                  <a:lnTo>
                    <a:pt x="334" y="601"/>
                  </a:lnTo>
                  <a:lnTo>
                    <a:pt x="334" y="601"/>
                  </a:lnTo>
                  <a:lnTo>
                    <a:pt x="331" y="595"/>
                  </a:lnTo>
                  <a:lnTo>
                    <a:pt x="331" y="595"/>
                  </a:lnTo>
                  <a:lnTo>
                    <a:pt x="327" y="592"/>
                  </a:lnTo>
                  <a:lnTo>
                    <a:pt x="324" y="586"/>
                  </a:lnTo>
                  <a:lnTo>
                    <a:pt x="324" y="586"/>
                  </a:lnTo>
                  <a:lnTo>
                    <a:pt x="320" y="581"/>
                  </a:lnTo>
                  <a:lnTo>
                    <a:pt x="316" y="575"/>
                  </a:lnTo>
                  <a:lnTo>
                    <a:pt x="316" y="575"/>
                  </a:lnTo>
                  <a:lnTo>
                    <a:pt x="313" y="572"/>
                  </a:lnTo>
                  <a:lnTo>
                    <a:pt x="311" y="568"/>
                  </a:lnTo>
                  <a:lnTo>
                    <a:pt x="311" y="568"/>
                  </a:lnTo>
                  <a:lnTo>
                    <a:pt x="309" y="564"/>
                  </a:lnTo>
                  <a:lnTo>
                    <a:pt x="305" y="563"/>
                  </a:lnTo>
                  <a:lnTo>
                    <a:pt x="305" y="563"/>
                  </a:lnTo>
                  <a:lnTo>
                    <a:pt x="304" y="559"/>
                  </a:lnTo>
                  <a:lnTo>
                    <a:pt x="304" y="557"/>
                  </a:lnTo>
                  <a:lnTo>
                    <a:pt x="305" y="554"/>
                  </a:lnTo>
                  <a:lnTo>
                    <a:pt x="305" y="554"/>
                  </a:lnTo>
                  <a:lnTo>
                    <a:pt x="305" y="550"/>
                  </a:lnTo>
                  <a:lnTo>
                    <a:pt x="305" y="546"/>
                  </a:lnTo>
                  <a:lnTo>
                    <a:pt x="305" y="546"/>
                  </a:lnTo>
                  <a:lnTo>
                    <a:pt x="307" y="544"/>
                  </a:lnTo>
                  <a:lnTo>
                    <a:pt x="309" y="543"/>
                  </a:lnTo>
                  <a:lnTo>
                    <a:pt x="313" y="541"/>
                  </a:lnTo>
                  <a:lnTo>
                    <a:pt x="313" y="541"/>
                  </a:lnTo>
                  <a:lnTo>
                    <a:pt x="316" y="535"/>
                  </a:lnTo>
                  <a:lnTo>
                    <a:pt x="318" y="530"/>
                  </a:lnTo>
                  <a:lnTo>
                    <a:pt x="318" y="530"/>
                  </a:lnTo>
                  <a:lnTo>
                    <a:pt x="320" y="523"/>
                  </a:lnTo>
                  <a:lnTo>
                    <a:pt x="320" y="521"/>
                  </a:lnTo>
                  <a:lnTo>
                    <a:pt x="318" y="517"/>
                  </a:lnTo>
                  <a:lnTo>
                    <a:pt x="318" y="517"/>
                  </a:lnTo>
                  <a:lnTo>
                    <a:pt x="311" y="514"/>
                  </a:lnTo>
                  <a:lnTo>
                    <a:pt x="311" y="514"/>
                  </a:lnTo>
                  <a:lnTo>
                    <a:pt x="305" y="514"/>
                  </a:lnTo>
                  <a:lnTo>
                    <a:pt x="300" y="514"/>
                  </a:lnTo>
                  <a:lnTo>
                    <a:pt x="295" y="512"/>
                  </a:lnTo>
                  <a:lnTo>
                    <a:pt x="295" y="510"/>
                  </a:lnTo>
                  <a:lnTo>
                    <a:pt x="293" y="506"/>
                  </a:lnTo>
                  <a:lnTo>
                    <a:pt x="293" y="506"/>
                  </a:lnTo>
                  <a:lnTo>
                    <a:pt x="295" y="503"/>
                  </a:lnTo>
                  <a:lnTo>
                    <a:pt x="296" y="499"/>
                  </a:lnTo>
                  <a:lnTo>
                    <a:pt x="296" y="499"/>
                  </a:lnTo>
                  <a:lnTo>
                    <a:pt x="295" y="496"/>
                  </a:lnTo>
                  <a:lnTo>
                    <a:pt x="293" y="494"/>
                  </a:lnTo>
                  <a:lnTo>
                    <a:pt x="291" y="494"/>
                  </a:lnTo>
                  <a:lnTo>
                    <a:pt x="287" y="494"/>
                  </a:lnTo>
                  <a:lnTo>
                    <a:pt x="287" y="494"/>
                  </a:lnTo>
                  <a:lnTo>
                    <a:pt x="286" y="494"/>
                  </a:lnTo>
                  <a:lnTo>
                    <a:pt x="286" y="494"/>
                  </a:lnTo>
                  <a:lnTo>
                    <a:pt x="278" y="496"/>
                  </a:lnTo>
                  <a:lnTo>
                    <a:pt x="278" y="496"/>
                  </a:lnTo>
                  <a:lnTo>
                    <a:pt x="275" y="497"/>
                  </a:lnTo>
                  <a:lnTo>
                    <a:pt x="275" y="497"/>
                  </a:lnTo>
                  <a:lnTo>
                    <a:pt x="273" y="503"/>
                  </a:lnTo>
                  <a:lnTo>
                    <a:pt x="273" y="503"/>
                  </a:lnTo>
                  <a:lnTo>
                    <a:pt x="273" y="505"/>
                  </a:lnTo>
                  <a:lnTo>
                    <a:pt x="271" y="506"/>
                  </a:lnTo>
                  <a:lnTo>
                    <a:pt x="267" y="508"/>
                  </a:lnTo>
                  <a:lnTo>
                    <a:pt x="267" y="508"/>
                  </a:lnTo>
                  <a:lnTo>
                    <a:pt x="267" y="512"/>
                  </a:lnTo>
                  <a:lnTo>
                    <a:pt x="267" y="516"/>
                  </a:lnTo>
                  <a:lnTo>
                    <a:pt x="267" y="516"/>
                  </a:lnTo>
                  <a:lnTo>
                    <a:pt x="264" y="519"/>
                  </a:lnTo>
                  <a:lnTo>
                    <a:pt x="260" y="521"/>
                  </a:lnTo>
                  <a:lnTo>
                    <a:pt x="260" y="521"/>
                  </a:lnTo>
                  <a:lnTo>
                    <a:pt x="260" y="526"/>
                  </a:lnTo>
                  <a:lnTo>
                    <a:pt x="260" y="530"/>
                  </a:lnTo>
                  <a:lnTo>
                    <a:pt x="260" y="530"/>
                  </a:lnTo>
                  <a:lnTo>
                    <a:pt x="264" y="534"/>
                  </a:lnTo>
                  <a:lnTo>
                    <a:pt x="262" y="537"/>
                  </a:lnTo>
                  <a:lnTo>
                    <a:pt x="258" y="543"/>
                  </a:lnTo>
                  <a:lnTo>
                    <a:pt x="258" y="543"/>
                  </a:lnTo>
                  <a:lnTo>
                    <a:pt x="260" y="546"/>
                  </a:lnTo>
                  <a:lnTo>
                    <a:pt x="262" y="550"/>
                  </a:lnTo>
                  <a:lnTo>
                    <a:pt x="262" y="550"/>
                  </a:lnTo>
                  <a:lnTo>
                    <a:pt x="262" y="554"/>
                  </a:lnTo>
                  <a:lnTo>
                    <a:pt x="260" y="559"/>
                  </a:lnTo>
                  <a:lnTo>
                    <a:pt x="260" y="559"/>
                  </a:lnTo>
                  <a:lnTo>
                    <a:pt x="262" y="561"/>
                  </a:lnTo>
                  <a:lnTo>
                    <a:pt x="262" y="563"/>
                  </a:lnTo>
                  <a:lnTo>
                    <a:pt x="267" y="563"/>
                  </a:lnTo>
                  <a:lnTo>
                    <a:pt x="267" y="563"/>
                  </a:lnTo>
                  <a:lnTo>
                    <a:pt x="269" y="564"/>
                  </a:lnTo>
                  <a:lnTo>
                    <a:pt x="271" y="568"/>
                  </a:lnTo>
                  <a:lnTo>
                    <a:pt x="271" y="568"/>
                  </a:lnTo>
                  <a:lnTo>
                    <a:pt x="271" y="572"/>
                  </a:lnTo>
                  <a:lnTo>
                    <a:pt x="271" y="575"/>
                  </a:lnTo>
                  <a:lnTo>
                    <a:pt x="271" y="575"/>
                  </a:lnTo>
                  <a:lnTo>
                    <a:pt x="273" y="579"/>
                  </a:lnTo>
                  <a:lnTo>
                    <a:pt x="275" y="581"/>
                  </a:lnTo>
                  <a:lnTo>
                    <a:pt x="280" y="584"/>
                  </a:lnTo>
                  <a:lnTo>
                    <a:pt x="280" y="584"/>
                  </a:lnTo>
                  <a:lnTo>
                    <a:pt x="289" y="584"/>
                  </a:lnTo>
                  <a:lnTo>
                    <a:pt x="293" y="586"/>
                  </a:lnTo>
                  <a:lnTo>
                    <a:pt x="295" y="588"/>
                  </a:lnTo>
                  <a:lnTo>
                    <a:pt x="295" y="588"/>
                  </a:lnTo>
                  <a:lnTo>
                    <a:pt x="296" y="590"/>
                  </a:lnTo>
                  <a:lnTo>
                    <a:pt x="295" y="593"/>
                  </a:lnTo>
                  <a:lnTo>
                    <a:pt x="293" y="597"/>
                  </a:lnTo>
                  <a:lnTo>
                    <a:pt x="291" y="601"/>
                  </a:lnTo>
                  <a:lnTo>
                    <a:pt x="291" y="602"/>
                  </a:lnTo>
                  <a:lnTo>
                    <a:pt x="293" y="604"/>
                  </a:lnTo>
                  <a:lnTo>
                    <a:pt x="293" y="604"/>
                  </a:lnTo>
                  <a:lnTo>
                    <a:pt x="296" y="604"/>
                  </a:lnTo>
                  <a:lnTo>
                    <a:pt x="298" y="602"/>
                  </a:lnTo>
                  <a:lnTo>
                    <a:pt x="300" y="602"/>
                  </a:lnTo>
                  <a:lnTo>
                    <a:pt x="302" y="604"/>
                  </a:lnTo>
                  <a:lnTo>
                    <a:pt x="302" y="604"/>
                  </a:lnTo>
                  <a:lnTo>
                    <a:pt x="304" y="610"/>
                  </a:lnTo>
                  <a:lnTo>
                    <a:pt x="302" y="613"/>
                  </a:lnTo>
                  <a:lnTo>
                    <a:pt x="298" y="615"/>
                  </a:lnTo>
                  <a:lnTo>
                    <a:pt x="295" y="615"/>
                  </a:lnTo>
                  <a:lnTo>
                    <a:pt x="286" y="617"/>
                  </a:lnTo>
                  <a:lnTo>
                    <a:pt x="280" y="619"/>
                  </a:lnTo>
                  <a:lnTo>
                    <a:pt x="278" y="620"/>
                  </a:lnTo>
                  <a:lnTo>
                    <a:pt x="278" y="620"/>
                  </a:lnTo>
                  <a:lnTo>
                    <a:pt x="278" y="624"/>
                  </a:lnTo>
                  <a:lnTo>
                    <a:pt x="278" y="626"/>
                  </a:lnTo>
                  <a:lnTo>
                    <a:pt x="280" y="628"/>
                  </a:lnTo>
                  <a:lnTo>
                    <a:pt x="280" y="631"/>
                  </a:lnTo>
                  <a:lnTo>
                    <a:pt x="280" y="631"/>
                  </a:lnTo>
                  <a:lnTo>
                    <a:pt x="280" y="633"/>
                  </a:lnTo>
                  <a:lnTo>
                    <a:pt x="278" y="635"/>
                  </a:lnTo>
                  <a:lnTo>
                    <a:pt x="277" y="637"/>
                  </a:lnTo>
                  <a:lnTo>
                    <a:pt x="277" y="640"/>
                  </a:lnTo>
                  <a:lnTo>
                    <a:pt x="277" y="640"/>
                  </a:lnTo>
                  <a:lnTo>
                    <a:pt x="278" y="646"/>
                  </a:lnTo>
                  <a:lnTo>
                    <a:pt x="278" y="648"/>
                  </a:lnTo>
                  <a:lnTo>
                    <a:pt x="278" y="649"/>
                  </a:lnTo>
                  <a:lnTo>
                    <a:pt x="278" y="649"/>
                  </a:lnTo>
                  <a:lnTo>
                    <a:pt x="273" y="653"/>
                  </a:lnTo>
                  <a:lnTo>
                    <a:pt x="269" y="657"/>
                  </a:lnTo>
                  <a:lnTo>
                    <a:pt x="269" y="657"/>
                  </a:lnTo>
                  <a:lnTo>
                    <a:pt x="269" y="660"/>
                  </a:lnTo>
                  <a:lnTo>
                    <a:pt x="269" y="662"/>
                  </a:lnTo>
                  <a:lnTo>
                    <a:pt x="275" y="664"/>
                  </a:lnTo>
                  <a:lnTo>
                    <a:pt x="275" y="664"/>
                  </a:lnTo>
                  <a:lnTo>
                    <a:pt x="280" y="666"/>
                  </a:lnTo>
                  <a:lnTo>
                    <a:pt x="286" y="668"/>
                  </a:lnTo>
                  <a:lnTo>
                    <a:pt x="286" y="668"/>
                  </a:lnTo>
                  <a:lnTo>
                    <a:pt x="291" y="668"/>
                  </a:lnTo>
                  <a:lnTo>
                    <a:pt x="298" y="668"/>
                  </a:lnTo>
                  <a:lnTo>
                    <a:pt x="298" y="668"/>
                  </a:lnTo>
                  <a:lnTo>
                    <a:pt x="302" y="669"/>
                  </a:lnTo>
                  <a:lnTo>
                    <a:pt x="302" y="671"/>
                  </a:lnTo>
                  <a:lnTo>
                    <a:pt x="302" y="673"/>
                  </a:lnTo>
                  <a:lnTo>
                    <a:pt x="302" y="673"/>
                  </a:lnTo>
                  <a:lnTo>
                    <a:pt x="298" y="675"/>
                  </a:lnTo>
                  <a:lnTo>
                    <a:pt x="293" y="675"/>
                  </a:lnTo>
                  <a:lnTo>
                    <a:pt x="286" y="675"/>
                  </a:lnTo>
                  <a:lnTo>
                    <a:pt x="286" y="675"/>
                  </a:lnTo>
                  <a:close/>
                  <a:moveTo>
                    <a:pt x="534" y="572"/>
                  </a:moveTo>
                  <a:lnTo>
                    <a:pt x="534" y="572"/>
                  </a:lnTo>
                  <a:lnTo>
                    <a:pt x="532" y="566"/>
                  </a:lnTo>
                  <a:lnTo>
                    <a:pt x="530" y="564"/>
                  </a:lnTo>
                  <a:lnTo>
                    <a:pt x="526" y="564"/>
                  </a:lnTo>
                  <a:lnTo>
                    <a:pt x="525" y="566"/>
                  </a:lnTo>
                  <a:lnTo>
                    <a:pt x="519" y="570"/>
                  </a:lnTo>
                  <a:lnTo>
                    <a:pt x="515" y="577"/>
                  </a:lnTo>
                  <a:lnTo>
                    <a:pt x="515" y="577"/>
                  </a:lnTo>
                  <a:lnTo>
                    <a:pt x="515" y="577"/>
                  </a:lnTo>
                  <a:lnTo>
                    <a:pt x="515" y="577"/>
                  </a:lnTo>
                  <a:lnTo>
                    <a:pt x="517" y="582"/>
                  </a:lnTo>
                  <a:lnTo>
                    <a:pt x="517" y="586"/>
                  </a:lnTo>
                  <a:lnTo>
                    <a:pt x="521" y="590"/>
                  </a:lnTo>
                  <a:lnTo>
                    <a:pt x="526" y="590"/>
                  </a:lnTo>
                  <a:lnTo>
                    <a:pt x="526" y="590"/>
                  </a:lnTo>
                  <a:lnTo>
                    <a:pt x="530" y="590"/>
                  </a:lnTo>
                  <a:lnTo>
                    <a:pt x="532" y="588"/>
                  </a:lnTo>
                  <a:lnTo>
                    <a:pt x="535" y="582"/>
                  </a:lnTo>
                  <a:lnTo>
                    <a:pt x="535" y="577"/>
                  </a:lnTo>
                  <a:lnTo>
                    <a:pt x="534" y="572"/>
                  </a:lnTo>
                  <a:lnTo>
                    <a:pt x="534" y="572"/>
                  </a:lnTo>
                  <a:close/>
                  <a:moveTo>
                    <a:pt x="937" y="338"/>
                  </a:moveTo>
                  <a:lnTo>
                    <a:pt x="937" y="338"/>
                  </a:lnTo>
                  <a:lnTo>
                    <a:pt x="935" y="336"/>
                  </a:lnTo>
                  <a:lnTo>
                    <a:pt x="935" y="338"/>
                  </a:lnTo>
                  <a:lnTo>
                    <a:pt x="935" y="342"/>
                  </a:lnTo>
                  <a:lnTo>
                    <a:pt x="935" y="342"/>
                  </a:lnTo>
                  <a:lnTo>
                    <a:pt x="937" y="340"/>
                  </a:lnTo>
                  <a:lnTo>
                    <a:pt x="939" y="338"/>
                  </a:lnTo>
                  <a:lnTo>
                    <a:pt x="937" y="338"/>
                  </a:lnTo>
                  <a:lnTo>
                    <a:pt x="937" y="338"/>
                  </a:lnTo>
                  <a:close/>
                  <a:moveTo>
                    <a:pt x="110" y="354"/>
                  </a:moveTo>
                  <a:lnTo>
                    <a:pt x="110" y="354"/>
                  </a:lnTo>
                  <a:lnTo>
                    <a:pt x="121" y="347"/>
                  </a:lnTo>
                  <a:lnTo>
                    <a:pt x="124" y="344"/>
                  </a:lnTo>
                  <a:lnTo>
                    <a:pt x="126" y="338"/>
                  </a:lnTo>
                  <a:lnTo>
                    <a:pt x="126" y="338"/>
                  </a:lnTo>
                  <a:lnTo>
                    <a:pt x="128" y="335"/>
                  </a:lnTo>
                  <a:lnTo>
                    <a:pt x="130" y="333"/>
                  </a:lnTo>
                  <a:lnTo>
                    <a:pt x="130" y="333"/>
                  </a:lnTo>
                  <a:lnTo>
                    <a:pt x="134" y="331"/>
                  </a:lnTo>
                  <a:lnTo>
                    <a:pt x="137" y="329"/>
                  </a:lnTo>
                  <a:lnTo>
                    <a:pt x="137" y="329"/>
                  </a:lnTo>
                  <a:lnTo>
                    <a:pt x="139" y="326"/>
                  </a:lnTo>
                  <a:lnTo>
                    <a:pt x="139" y="322"/>
                  </a:lnTo>
                  <a:lnTo>
                    <a:pt x="137" y="316"/>
                  </a:lnTo>
                  <a:lnTo>
                    <a:pt x="137" y="316"/>
                  </a:lnTo>
                  <a:lnTo>
                    <a:pt x="135" y="313"/>
                  </a:lnTo>
                  <a:lnTo>
                    <a:pt x="132" y="313"/>
                  </a:lnTo>
                  <a:lnTo>
                    <a:pt x="126" y="313"/>
                  </a:lnTo>
                  <a:lnTo>
                    <a:pt x="119" y="311"/>
                  </a:lnTo>
                  <a:lnTo>
                    <a:pt x="117" y="309"/>
                  </a:lnTo>
                  <a:lnTo>
                    <a:pt x="115" y="307"/>
                  </a:lnTo>
                  <a:lnTo>
                    <a:pt x="115" y="307"/>
                  </a:lnTo>
                  <a:lnTo>
                    <a:pt x="112" y="300"/>
                  </a:lnTo>
                  <a:lnTo>
                    <a:pt x="108" y="297"/>
                  </a:lnTo>
                  <a:lnTo>
                    <a:pt x="108" y="297"/>
                  </a:lnTo>
                  <a:lnTo>
                    <a:pt x="105" y="295"/>
                  </a:lnTo>
                  <a:lnTo>
                    <a:pt x="101" y="295"/>
                  </a:lnTo>
                  <a:lnTo>
                    <a:pt x="101" y="295"/>
                  </a:lnTo>
                  <a:lnTo>
                    <a:pt x="99" y="295"/>
                  </a:lnTo>
                  <a:lnTo>
                    <a:pt x="99" y="295"/>
                  </a:lnTo>
                  <a:lnTo>
                    <a:pt x="97" y="297"/>
                  </a:lnTo>
                  <a:lnTo>
                    <a:pt x="96" y="300"/>
                  </a:lnTo>
                  <a:lnTo>
                    <a:pt x="96" y="300"/>
                  </a:lnTo>
                  <a:lnTo>
                    <a:pt x="94" y="302"/>
                  </a:lnTo>
                  <a:lnTo>
                    <a:pt x="90" y="302"/>
                  </a:lnTo>
                  <a:lnTo>
                    <a:pt x="85" y="302"/>
                  </a:lnTo>
                  <a:lnTo>
                    <a:pt x="85" y="302"/>
                  </a:lnTo>
                  <a:lnTo>
                    <a:pt x="81" y="304"/>
                  </a:lnTo>
                  <a:lnTo>
                    <a:pt x="79" y="306"/>
                  </a:lnTo>
                  <a:lnTo>
                    <a:pt x="77" y="306"/>
                  </a:lnTo>
                  <a:lnTo>
                    <a:pt x="77" y="306"/>
                  </a:lnTo>
                  <a:lnTo>
                    <a:pt x="72" y="304"/>
                  </a:lnTo>
                  <a:lnTo>
                    <a:pt x="72" y="304"/>
                  </a:lnTo>
                  <a:lnTo>
                    <a:pt x="68" y="304"/>
                  </a:lnTo>
                  <a:lnTo>
                    <a:pt x="67" y="306"/>
                  </a:lnTo>
                  <a:lnTo>
                    <a:pt x="67" y="306"/>
                  </a:lnTo>
                  <a:lnTo>
                    <a:pt x="63" y="306"/>
                  </a:lnTo>
                  <a:lnTo>
                    <a:pt x="61" y="302"/>
                  </a:lnTo>
                  <a:lnTo>
                    <a:pt x="61" y="302"/>
                  </a:lnTo>
                  <a:lnTo>
                    <a:pt x="61" y="298"/>
                  </a:lnTo>
                  <a:lnTo>
                    <a:pt x="59" y="298"/>
                  </a:lnTo>
                  <a:lnTo>
                    <a:pt x="58" y="298"/>
                  </a:lnTo>
                  <a:lnTo>
                    <a:pt x="58" y="298"/>
                  </a:lnTo>
                  <a:lnTo>
                    <a:pt x="54" y="302"/>
                  </a:lnTo>
                  <a:lnTo>
                    <a:pt x="52" y="306"/>
                  </a:lnTo>
                  <a:lnTo>
                    <a:pt x="52" y="306"/>
                  </a:lnTo>
                  <a:lnTo>
                    <a:pt x="48" y="309"/>
                  </a:lnTo>
                  <a:lnTo>
                    <a:pt x="47" y="309"/>
                  </a:lnTo>
                  <a:lnTo>
                    <a:pt x="45" y="307"/>
                  </a:lnTo>
                  <a:lnTo>
                    <a:pt x="45" y="307"/>
                  </a:lnTo>
                  <a:lnTo>
                    <a:pt x="43" y="304"/>
                  </a:lnTo>
                  <a:lnTo>
                    <a:pt x="43" y="302"/>
                  </a:lnTo>
                  <a:lnTo>
                    <a:pt x="41" y="302"/>
                  </a:lnTo>
                  <a:lnTo>
                    <a:pt x="41" y="302"/>
                  </a:lnTo>
                  <a:lnTo>
                    <a:pt x="38" y="304"/>
                  </a:lnTo>
                  <a:lnTo>
                    <a:pt x="38" y="307"/>
                  </a:lnTo>
                  <a:lnTo>
                    <a:pt x="38" y="315"/>
                  </a:lnTo>
                  <a:lnTo>
                    <a:pt x="38" y="315"/>
                  </a:lnTo>
                  <a:lnTo>
                    <a:pt x="36" y="316"/>
                  </a:lnTo>
                  <a:lnTo>
                    <a:pt x="34" y="316"/>
                  </a:lnTo>
                  <a:lnTo>
                    <a:pt x="34" y="316"/>
                  </a:lnTo>
                  <a:lnTo>
                    <a:pt x="29" y="320"/>
                  </a:lnTo>
                  <a:lnTo>
                    <a:pt x="27" y="320"/>
                  </a:lnTo>
                  <a:lnTo>
                    <a:pt x="23" y="320"/>
                  </a:lnTo>
                  <a:lnTo>
                    <a:pt x="23" y="320"/>
                  </a:lnTo>
                  <a:lnTo>
                    <a:pt x="21" y="316"/>
                  </a:lnTo>
                  <a:lnTo>
                    <a:pt x="21" y="315"/>
                  </a:lnTo>
                  <a:lnTo>
                    <a:pt x="20" y="311"/>
                  </a:lnTo>
                  <a:lnTo>
                    <a:pt x="18" y="307"/>
                  </a:lnTo>
                  <a:lnTo>
                    <a:pt x="18" y="307"/>
                  </a:lnTo>
                  <a:lnTo>
                    <a:pt x="12" y="306"/>
                  </a:lnTo>
                  <a:lnTo>
                    <a:pt x="7" y="307"/>
                  </a:lnTo>
                  <a:lnTo>
                    <a:pt x="7" y="307"/>
                  </a:lnTo>
                  <a:lnTo>
                    <a:pt x="3" y="309"/>
                  </a:lnTo>
                  <a:lnTo>
                    <a:pt x="3" y="311"/>
                  </a:lnTo>
                  <a:lnTo>
                    <a:pt x="3" y="315"/>
                  </a:lnTo>
                  <a:lnTo>
                    <a:pt x="5" y="316"/>
                  </a:lnTo>
                  <a:lnTo>
                    <a:pt x="5" y="316"/>
                  </a:lnTo>
                  <a:lnTo>
                    <a:pt x="9" y="320"/>
                  </a:lnTo>
                  <a:lnTo>
                    <a:pt x="10" y="324"/>
                  </a:lnTo>
                  <a:lnTo>
                    <a:pt x="9" y="326"/>
                  </a:lnTo>
                  <a:lnTo>
                    <a:pt x="9" y="326"/>
                  </a:lnTo>
                  <a:lnTo>
                    <a:pt x="5" y="327"/>
                  </a:lnTo>
                  <a:lnTo>
                    <a:pt x="1" y="329"/>
                  </a:lnTo>
                  <a:lnTo>
                    <a:pt x="1" y="329"/>
                  </a:lnTo>
                  <a:lnTo>
                    <a:pt x="0" y="331"/>
                  </a:lnTo>
                  <a:lnTo>
                    <a:pt x="1" y="333"/>
                  </a:lnTo>
                  <a:lnTo>
                    <a:pt x="5" y="336"/>
                  </a:lnTo>
                  <a:lnTo>
                    <a:pt x="12" y="340"/>
                  </a:lnTo>
                  <a:lnTo>
                    <a:pt x="12" y="340"/>
                  </a:lnTo>
                  <a:lnTo>
                    <a:pt x="16" y="342"/>
                  </a:lnTo>
                  <a:lnTo>
                    <a:pt x="18" y="345"/>
                  </a:lnTo>
                  <a:lnTo>
                    <a:pt x="18" y="345"/>
                  </a:lnTo>
                  <a:lnTo>
                    <a:pt x="18" y="347"/>
                  </a:lnTo>
                  <a:lnTo>
                    <a:pt x="16" y="349"/>
                  </a:lnTo>
                  <a:lnTo>
                    <a:pt x="10" y="353"/>
                  </a:lnTo>
                  <a:lnTo>
                    <a:pt x="10" y="353"/>
                  </a:lnTo>
                  <a:lnTo>
                    <a:pt x="9" y="356"/>
                  </a:lnTo>
                  <a:lnTo>
                    <a:pt x="10" y="356"/>
                  </a:lnTo>
                  <a:lnTo>
                    <a:pt x="12" y="358"/>
                  </a:lnTo>
                  <a:lnTo>
                    <a:pt x="12" y="358"/>
                  </a:lnTo>
                  <a:lnTo>
                    <a:pt x="16" y="358"/>
                  </a:lnTo>
                  <a:lnTo>
                    <a:pt x="20" y="356"/>
                  </a:lnTo>
                  <a:lnTo>
                    <a:pt x="27" y="353"/>
                  </a:lnTo>
                  <a:lnTo>
                    <a:pt x="27" y="353"/>
                  </a:lnTo>
                  <a:lnTo>
                    <a:pt x="30" y="353"/>
                  </a:lnTo>
                  <a:lnTo>
                    <a:pt x="32" y="354"/>
                  </a:lnTo>
                  <a:lnTo>
                    <a:pt x="32" y="354"/>
                  </a:lnTo>
                  <a:lnTo>
                    <a:pt x="34" y="358"/>
                  </a:lnTo>
                  <a:lnTo>
                    <a:pt x="38" y="362"/>
                  </a:lnTo>
                  <a:lnTo>
                    <a:pt x="38" y="362"/>
                  </a:lnTo>
                  <a:lnTo>
                    <a:pt x="50" y="365"/>
                  </a:lnTo>
                  <a:lnTo>
                    <a:pt x="58" y="365"/>
                  </a:lnTo>
                  <a:lnTo>
                    <a:pt x="65" y="365"/>
                  </a:lnTo>
                  <a:lnTo>
                    <a:pt x="65" y="365"/>
                  </a:lnTo>
                  <a:lnTo>
                    <a:pt x="74" y="360"/>
                  </a:lnTo>
                  <a:lnTo>
                    <a:pt x="79" y="358"/>
                  </a:lnTo>
                  <a:lnTo>
                    <a:pt x="85" y="356"/>
                  </a:lnTo>
                  <a:lnTo>
                    <a:pt x="85" y="356"/>
                  </a:lnTo>
                  <a:lnTo>
                    <a:pt x="90" y="358"/>
                  </a:lnTo>
                  <a:lnTo>
                    <a:pt x="90" y="358"/>
                  </a:lnTo>
                  <a:lnTo>
                    <a:pt x="101" y="358"/>
                  </a:lnTo>
                  <a:lnTo>
                    <a:pt x="106" y="356"/>
                  </a:lnTo>
                  <a:lnTo>
                    <a:pt x="110" y="354"/>
                  </a:lnTo>
                  <a:lnTo>
                    <a:pt x="110" y="354"/>
                  </a:lnTo>
                  <a:close/>
                  <a:moveTo>
                    <a:pt x="1109" y="1044"/>
                  </a:moveTo>
                  <a:lnTo>
                    <a:pt x="1109" y="1044"/>
                  </a:lnTo>
                  <a:lnTo>
                    <a:pt x="1107" y="1035"/>
                  </a:lnTo>
                  <a:lnTo>
                    <a:pt x="1106" y="1026"/>
                  </a:lnTo>
                  <a:lnTo>
                    <a:pt x="1107" y="1004"/>
                  </a:lnTo>
                  <a:lnTo>
                    <a:pt x="1107" y="1004"/>
                  </a:lnTo>
                  <a:lnTo>
                    <a:pt x="1109" y="986"/>
                  </a:lnTo>
                  <a:lnTo>
                    <a:pt x="1109" y="977"/>
                  </a:lnTo>
                  <a:lnTo>
                    <a:pt x="1107" y="968"/>
                  </a:lnTo>
                  <a:lnTo>
                    <a:pt x="1107" y="968"/>
                  </a:lnTo>
                  <a:lnTo>
                    <a:pt x="1104" y="961"/>
                  </a:lnTo>
                  <a:lnTo>
                    <a:pt x="1100" y="957"/>
                  </a:lnTo>
                  <a:lnTo>
                    <a:pt x="1091" y="948"/>
                  </a:lnTo>
                  <a:lnTo>
                    <a:pt x="1078" y="941"/>
                  </a:lnTo>
                  <a:lnTo>
                    <a:pt x="1068" y="932"/>
                  </a:lnTo>
                  <a:lnTo>
                    <a:pt x="1068" y="932"/>
                  </a:lnTo>
                  <a:lnTo>
                    <a:pt x="1060" y="924"/>
                  </a:lnTo>
                  <a:lnTo>
                    <a:pt x="1055" y="917"/>
                  </a:lnTo>
                  <a:lnTo>
                    <a:pt x="1055" y="917"/>
                  </a:lnTo>
                  <a:lnTo>
                    <a:pt x="1053" y="912"/>
                  </a:lnTo>
                  <a:lnTo>
                    <a:pt x="1053" y="906"/>
                  </a:lnTo>
                  <a:lnTo>
                    <a:pt x="1053" y="901"/>
                  </a:lnTo>
                  <a:lnTo>
                    <a:pt x="1053" y="897"/>
                  </a:lnTo>
                  <a:lnTo>
                    <a:pt x="1053" y="897"/>
                  </a:lnTo>
                  <a:lnTo>
                    <a:pt x="1048" y="894"/>
                  </a:lnTo>
                  <a:lnTo>
                    <a:pt x="1042" y="890"/>
                  </a:lnTo>
                  <a:lnTo>
                    <a:pt x="1039" y="888"/>
                  </a:lnTo>
                  <a:lnTo>
                    <a:pt x="1035" y="883"/>
                  </a:lnTo>
                  <a:lnTo>
                    <a:pt x="1035" y="883"/>
                  </a:lnTo>
                  <a:lnTo>
                    <a:pt x="1033" y="877"/>
                  </a:lnTo>
                  <a:lnTo>
                    <a:pt x="1037" y="872"/>
                  </a:lnTo>
                  <a:lnTo>
                    <a:pt x="1042" y="861"/>
                  </a:lnTo>
                  <a:lnTo>
                    <a:pt x="1042" y="861"/>
                  </a:lnTo>
                  <a:lnTo>
                    <a:pt x="1046" y="852"/>
                  </a:lnTo>
                  <a:lnTo>
                    <a:pt x="1051" y="848"/>
                  </a:lnTo>
                  <a:lnTo>
                    <a:pt x="1068" y="843"/>
                  </a:lnTo>
                  <a:lnTo>
                    <a:pt x="1068" y="843"/>
                  </a:lnTo>
                  <a:lnTo>
                    <a:pt x="1073" y="841"/>
                  </a:lnTo>
                  <a:lnTo>
                    <a:pt x="1078" y="838"/>
                  </a:lnTo>
                  <a:lnTo>
                    <a:pt x="1084" y="832"/>
                  </a:lnTo>
                  <a:lnTo>
                    <a:pt x="1089" y="825"/>
                  </a:lnTo>
                  <a:lnTo>
                    <a:pt x="1098" y="820"/>
                  </a:lnTo>
                  <a:lnTo>
                    <a:pt x="1098" y="820"/>
                  </a:lnTo>
                  <a:lnTo>
                    <a:pt x="1107" y="814"/>
                  </a:lnTo>
                  <a:lnTo>
                    <a:pt x="1116" y="812"/>
                  </a:lnTo>
                  <a:lnTo>
                    <a:pt x="1125" y="814"/>
                  </a:lnTo>
                  <a:lnTo>
                    <a:pt x="1134" y="816"/>
                  </a:lnTo>
                  <a:lnTo>
                    <a:pt x="1134" y="816"/>
                  </a:lnTo>
                  <a:lnTo>
                    <a:pt x="1134" y="800"/>
                  </a:lnTo>
                  <a:lnTo>
                    <a:pt x="1136" y="785"/>
                  </a:lnTo>
                  <a:lnTo>
                    <a:pt x="1136" y="785"/>
                  </a:lnTo>
                  <a:lnTo>
                    <a:pt x="1134" y="774"/>
                  </a:lnTo>
                  <a:lnTo>
                    <a:pt x="1131" y="767"/>
                  </a:lnTo>
                  <a:lnTo>
                    <a:pt x="1127" y="758"/>
                  </a:lnTo>
                  <a:lnTo>
                    <a:pt x="1124" y="749"/>
                  </a:lnTo>
                  <a:lnTo>
                    <a:pt x="1124" y="749"/>
                  </a:lnTo>
                  <a:lnTo>
                    <a:pt x="1124" y="740"/>
                  </a:lnTo>
                  <a:lnTo>
                    <a:pt x="1124" y="729"/>
                  </a:lnTo>
                  <a:lnTo>
                    <a:pt x="1125" y="720"/>
                  </a:lnTo>
                  <a:lnTo>
                    <a:pt x="1125" y="709"/>
                  </a:lnTo>
                  <a:lnTo>
                    <a:pt x="1125" y="709"/>
                  </a:lnTo>
                  <a:lnTo>
                    <a:pt x="1118" y="691"/>
                  </a:lnTo>
                  <a:lnTo>
                    <a:pt x="1118" y="682"/>
                  </a:lnTo>
                  <a:lnTo>
                    <a:pt x="1120" y="671"/>
                  </a:lnTo>
                  <a:lnTo>
                    <a:pt x="1120" y="671"/>
                  </a:lnTo>
                  <a:lnTo>
                    <a:pt x="1124" y="664"/>
                  </a:lnTo>
                  <a:lnTo>
                    <a:pt x="1127" y="660"/>
                  </a:lnTo>
                  <a:lnTo>
                    <a:pt x="1131" y="658"/>
                  </a:lnTo>
                  <a:lnTo>
                    <a:pt x="1134" y="658"/>
                  </a:lnTo>
                  <a:lnTo>
                    <a:pt x="1145" y="660"/>
                  </a:lnTo>
                  <a:lnTo>
                    <a:pt x="1158" y="664"/>
                  </a:lnTo>
                  <a:lnTo>
                    <a:pt x="1158" y="664"/>
                  </a:lnTo>
                  <a:lnTo>
                    <a:pt x="1167" y="666"/>
                  </a:lnTo>
                  <a:lnTo>
                    <a:pt x="1172" y="666"/>
                  </a:lnTo>
                  <a:lnTo>
                    <a:pt x="1187" y="664"/>
                  </a:lnTo>
                  <a:lnTo>
                    <a:pt x="1200" y="664"/>
                  </a:lnTo>
                  <a:lnTo>
                    <a:pt x="1205" y="664"/>
                  </a:lnTo>
                  <a:lnTo>
                    <a:pt x="1212" y="664"/>
                  </a:lnTo>
                  <a:lnTo>
                    <a:pt x="1212" y="664"/>
                  </a:lnTo>
                  <a:lnTo>
                    <a:pt x="1220" y="668"/>
                  </a:lnTo>
                  <a:lnTo>
                    <a:pt x="1225" y="671"/>
                  </a:lnTo>
                  <a:lnTo>
                    <a:pt x="1238" y="680"/>
                  </a:lnTo>
                  <a:lnTo>
                    <a:pt x="1249" y="691"/>
                  </a:lnTo>
                  <a:lnTo>
                    <a:pt x="1261" y="700"/>
                  </a:lnTo>
                  <a:lnTo>
                    <a:pt x="1261" y="700"/>
                  </a:lnTo>
                  <a:lnTo>
                    <a:pt x="1272" y="706"/>
                  </a:lnTo>
                  <a:lnTo>
                    <a:pt x="1277" y="707"/>
                  </a:lnTo>
                  <a:lnTo>
                    <a:pt x="1283" y="707"/>
                  </a:lnTo>
                  <a:lnTo>
                    <a:pt x="1287" y="706"/>
                  </a:lnTo>
                  <a:lnTo>
                    <a:pt x="1290" y="696"/>
                  </a:lnTo>
                  <a:lnTo>
                    <a:pt x="1294" y="691"/>
                  </a:lnTo>
                  <a:lnTo>
                    <a:pt x="1299" y="686"/>
                  </a:lnTo>
                  <a:lnTo>
                    <a:pt x="1299" y="686"/>
                  </a:lnTo>
                  <a:lnTo>
                    <a:pt x="1303" y="682"/>
                  </a:lnTo>
                  <a:lnTo>
                    <a:pt x="1310" y="680"/>
                  </a:lnTo>
                  <a:lnTo>
                    <a:pt x="1315" y="678"/>
                  </a:lnTo>
                  <a:lnTo>
                    <a:pt x="1319" y="677"/>
                  </a:lnTo>
                  <a:lnTo>
                    <a:pt x="1319" y="677"/>
                  </a:lnTo>
                  <a:lnTo>
                    <a:pt x="1321" y="671"/>
                  </a:lnTo>
                  <a:lnTo>
                    <a:pt x="1321" y="669"/>
                  </a:lnTo>
                  <a:lnTo>
                    <a:pt x="1319" y="668"/>
                  </a:lnTo>
                  <a:lnTo>
                    <a:pt x="1317" y="666"/>
                  </a:lnTo>
                  <a:lnTo>
                    <a:pt x="1310" y="664"/>
                  </a:lnTo>
                  <a:lnTo>
                    <a:pt x="1308" y="662"/>
                  </a:lnTo>
                  <a:lnTo>
                    <a:pt x="1306" y="658"/>
                  </a:lnTo>
                  <a:lnTo>
                    <a:pt x="1306" y="658"/>
                  </a:lnTo>
                  <a:lnTo>
                    <a:pt x="1306" y="649"/>
                  </a:lnTo>
                  <a:lnTo>
                    <a:pt x="1308" y="639"/>
                  </a:lnTo>
                  <a:lnTo>
                    <a:pt x="1314" y="619"/>
                  </a:lnTo>
                  <a:lnTo>
                    <a:pt x="1314" y="619"/>
                  </a:lnTo>
                  <a:lnTo>
                    <a:pt x="1315" y="610"/>
                  </a:lnTo>
                  <a:lnTo>
                    <a:pt x="1315" y="599"/>
                  </a:lnTo>
                  <a:lnTo>
                    <a:pt x="1315" y="595"/>
                  </a:lnTo>
                  <a:lnTo>
                    <a:pt x="1314" y="592"/>
                  </a:lnTo>
                  <a:lnTo>
                    <a:pt x="1308" y="590"/>
                  </a:lnTo>
                  <a:lnTo>
                    <a:pt x="1303" y="588"/>
                  </a:lnTo>
                  <a:lnTo>
                    <a:pt x="1303" y="588"/>
                  </a:lnTo>
                  <a:lnTo>
                    <a:pt x="1296" y="588"/>
                  </a:lnTo>
                  <a:lnTo>
                    <a:pt x="1290" y="592"/>
                  </a:lnTo>
                  <a:lnTo>
                    <a:pt x="1287" y="595"/>
                  </a:lnTo>
                  <a:lnTo>
                    <a:pt x="1285" y="601"/>
                  </a:lnTo>
                  <a:lnTo>
                    <a:pt x="1281" y="610"/>
                  </a:lnTo>
                  <a:lnTo>
                    <a:pt x="1279" y="615"/>
                  </a:lnTo>
                  <a:lnTo>
                    <a:pt x="1276" y="619"/>
                  </a:lnTo>
                  <a:lnTo>
                    <a:pt x="1276" y="619"/>
                  </a:lnTo>
                  <a:lnTo>
                    <a:pt x="1268" y="619"/>
                  </a:lnTo>
                  <a:lnTo>
                    <a:pt x="1263" y="619"/>
                  </a:lnTo>
                  <a:lnTo>
                    <a:pt x="1259" y="615"/>
                  </a:lnTo>
                  <a:lnTo>
                    <a:pt x="1256" y="610"/>
                  </a:lnTo>
                  <a:lnTo>
                    <a:pt x="1250" y="597"/>
                  </a:lnTo>
                  <a:lnTo>
                    <a:pt x="1247" y="586"/>
                  </a:lnTo>
                  <a:lnTo>
                    <a:pt x="1247" y="586"/>
                  </a:lnTo>
                  <a:lnTo>
                    <a:pt x="1241" y="572"/>
                  </a:lnTo>
                  <a:lnTo>
                    <a:pt x="1241" y="568"/>
                  </a:lnTo>
                  <a:lnTo>
                    <a:pt x="1243" y="566"/>
                  </a:lnTo>
                  <a:lnTo>
                    <a:pt x="1250" y="564"/>
                  </a:lnTo>
                  <a:lnTo>
                    <a:pt x="1258" y="563"/>
                  </a:lnTo>
                  <a:lnTo>
                    <a:pt x="1265" y="561"/>
                  </a:lnTo>
                  <a:lnTo>
                    <a:pt x="1265" y="561"/>
                  </a:lnTo>
                  <a:lnTo>
                    <a:pt x="1274" y="554"/>
                  </a:lnTo>
                  <a:lnTo>
                    <a:pt x="1285" y="543"/>
                  </a:lnTo>
                  <a:lnTo>
                    <a:pt x="1288" y="535"/>
                  </a:lnTo>
                  <a:lnTo>
                    <a:pt x="1292" y="530"/>
                  </a:lnTo>
                  <a:lnTo>
                    <a:pt x="1294" y="525"/>
                  </a:lnTo>
                  <a:lnTo>
                    <a:pt x="1292" y="519"/>
                  </a:lnTo>
                  <a:lnTo>
                    <a:pt x="1292" y="519"/>
                  </a:lnTo>
                  <a:lnTo>
                    <a:pt x="1290" y="516"/>
                  </a:lnTo>
                  <a:lnTo>
                    <a:pt x="1288" y="514"/>
                  </a:lnTo>
                  <a:lnTo>
                    <a:pt x="1283" y="512"/>
                  </a:lnTo>
                  <a:lnTo>
                    <a:pt x="1276" y="510"/>
                  </a:lnTo>
                  <a:lnTo>
                    <a:pt x="1272" y="506"/>
                  </a:lnTo>
                  <a:lnTo>
                    <a:pt x="1272" y="506"/>
                  </a:lnTo>
                  <a:lnTo>
                    <a:pt x="1270" y="501"/>
                  </a:lnTo>
                  <a:lnTo>
                    <a:pt x="1272" y="497"/>
                  </a:lnTo>
                  <a:lnTo>
                    <a:pt x="1274" y="494"/>
                  </a:lnTo>
                  <a:lnTo>
                    <a:pt x="1276" y="490"/>
                  </a:lnTo>
                  <a:lnTo>
                    <a:pt x="1276" y="490"/>
                  </a:lnTo>
                  <a:lnTo>
                    <a:pt x="1274" y="472"/>
                  </a:lnTo>
                  <a:lnTo>
                    <a:pt x="1274" y="458"/>
                  </a:lnTo>
                  <a:lnTo>
                    <a:pt x="1277" y="425"/>
                  </a:lnTo>
                  <a:lnTo>
                    <a:pt x="1277" y="425"/>
                  </a:lnTo>
                  <a:lnTo>
                    <a:pt x="1277" y="402"/>
                  </a:lnTo>
                  <a:lnTo>
                    <a:pt x="1276" y="378"/>
                  </a:lnTo>
                  <a:lnTo>
                    <a:pt x="1270" y="354"/>
                  </a:lnTo>
                  <a:lnTo>
                    <a:pt x="1265" y="331"/>
                  </a:lnTo>
                  <a:lnTo>
                    <a:pt x="1265" y="331"/>
                  </a:lnTo>
                  <a:lnTo>
                    <a:pt x="1261" y="318"/>
                  </a:lnTo>
                  <a:lnTo>
                    <a:pt x="1263" y="306"/>
                  </a:lnTo>
                  <a:lnTo>
                    <a:pt x="1268" y="297"/>
                  </a:lnTo>
                  <a:lnTo>
                    <a:pt x="1276" y="288"/>
                  </a:lnTo>
                  <a:lnTo>
                    <a:pt x="1287" y="282"/>
                  </a:lnTo>
                  <a:lnTo>
                    <a:pt x="1297" y="277"/>
                  </a:lnTo>
                  <a:lnTo>
                    <a:pt x="1325" y="269"/>
                  </a:lnTo>
                  <a:lnTo>
                    <a:pt x="1325" y="269"/>
                  </a:lnTo>
                  <a:lnTo>
                    <a:pt x="1339" y="262"/>
                  </a:lnTo>
                  <a:lnTo>
                    <a:pt x="1350" y="255"/>
                  </a:lnTo>
                  <a:lnTo>
                    <a:pt x="1357" y="248"/>
                  </a:lnTo>
                  <a:lnTo>
                    <a:pt x="1359" y="237"/>
                  </a:lnTo>
                  <a:lnTo>
                    <a:pt x="1359" y="237"/>
                  </a:lnTo>
                  <a:lnTo>
                    <a:pt x="1352" y="230"/>
                  </a:lnTo>
                  <a:lnTo>
                    <a:pt x="1343" y="221"/>
                  </a:lnTo>
                  <a:lnTo>
                    <a:pt x="1335" y="213"/>
                  </a:lnTo>
                  <a:lnTo>
                    <a:pt x="1330" y="212"/>
                  </a:lnTo>
                  <a:lnTo>
                    <a:pt x="1325" y="208"/>
                  </a:lnTo>
                  <a:lnTo>
                    <a:pt x="1325" y="208"/>
                  </a:lnTo>
                  <a:lnTo>
                    <a:pt x="1315" y="208"/>
                  </a:lnTo>
                  <a:lnTo>
                    <a:pt x="1308" y="206"/>
                  </a:lnTo>
                  <a:lnTo>
                    <a:pt x="1292" y="208"/>
                  </a:lnTo>
                  <a:lnTo>
                    <a:pt x="1292" y="208"/>
                  </a:lnTo>
                  <a:lnTo>
                    <a:pt x="1277" y="208"/>
                  </a:lnTo>
                  <a:lnTo>
                    <a:pt x="1272" y="210"/>
                  </a:lnTo>
                  <a:lnTo>
                    <a:pt x="1270" y="212"/>
                  </a:lnTo>
                  <a:lnTo>
                    <a:pt x="1268" y="213"/>
                  </a:lnTo>
                  <a:lnTo>
                    <a:pt x="1268" y="213"/>
                  </a:lnTo>
                  <a:lnTo>
                    <a:pt x="1267" y="217"/>
                  </a:lnTo>
                  <a:lnTo>
                    <a:pt x="1268" y="221"/>
                  </a:lnTo>
                  <a:lnTo>
                    <a:pt x="1270" y="228"/>
                  </a:lnTo>
                  <a:lnTo>
                    <a:pt x="1272" y="233"/>
                  </a:lnTo>
                  <a:lnTo>
                    <a:pt x="1272" y="237"/>
                  </a:lnTo>
                  <a:lnTo>
                    <a:pt x="1268" y="241"/>
                  </a:lnTo>
                  <a:lnTo>
                    <a:pt x="1268" y="241"/>
                  </a:lnTo>
                  <a:lnTo>
                    <a:pt x="1265" y="242"/>
                  </a:lnTo>
                  <a:lnTo>
                    <a:pt x="1259" y="244"/>
                  </a:lnTo>
                  <a:lnTo>
                    <a:pt x="1252" y="241"/>
                  </a:lnTo>
                  <a:lnTo>
                    <a:pt x="1243" y="235"/>
                  </a:lnTo>
                  <a:lnTo>
                    <a:pt x="1236" y="233"/>
                  </a:lnTo>
                  <a:lnTo>
                    <a:pt x="1236" y="233"/>
                  </a:lnTo>
                  <a:lnTo>
                    <a:pt x="1230" y="233"/>
                  </a:lnTo>
                  <a:lnTo>
                    <a:pt x="1227" y="235"/>
                  </a:lnTo>
                  <a:lnTo>
                    <a:pt x="1221" y="241"/>
                  </a:lnTo>
                  <a:lnTo>
                    <a:pt x="1216" y="246"/>
                  </a:lnTo>
                  <a:lnTo>
                    <a:pt x="1212" y="248"/>
                  </a:lnTo>
                  <a:lnTo>
                    <a:pt x="1207" y="248"/>
                  </a:lnTo>
                  <a:lnTo>
                    <a:pt x="1207" y="248"/>
                  </a:lnTo>
                  <a:lnTo>
                    <a:pt x="1201" y="248"/>
                  </a:lnTo>
                  <a:lnTo>
                    <a:pt x="1198" y="246"/>
                  </a:lnTo>
                  <a:lnTo>
                    <a:pt x="1196" y="244"/>
                  </a:lnTo>
                  <a:lnTo>
                    <a:pt x="1192" y="242"/>
                  </a:lnTo>
                  <a:lnTo>
                    <a:pt x="1192" y="242"/>
                  </a:lnTo>
                  <a:lnTo>
                    <a:pt x="1187" y="242"/>
                  </a:lnTo>
                  <a:lnTo>
                    <a:pt x="1185" y="244"/>
                  </a:lnTo>
                  <a:lnTo>
                    <a:pt x="1180" y="251"/>
                  </a:lnTo>
                  <a:lnTo>
                    <a:pt x="1180" y="251"/>
                  </a:lnTo>
                  <a:lnTo>
                    <a:pt x="1174" y="253"/>
                  </a:lnTo>
                  <a:lnTo>
                    <a:pt x="1172" y="251"/>
                  </a:lnTo>
                  <a:lnTo>
                    <a:pt x="1169" y="251"/>
                  </a:lnTo>
                  <a:lnTo>
                    <a:pt x="1167" y="248"/>
                  </a:lnTo>
                  <a:lnTo>
                    <a:pt x="1163" y="241"/>
                  </a:lnTo>
                  <a:lnTo>
                    <a:pt x="1162" y="239"/>
                  </a:lnTo>
                  <a:lnTo>
                    <a:pt x="1158" y="237"/>
                  </a:lnTo>
                  <a:lnTo>
                    <a:pt x="1158" y="237"/>
                  </a:lnTo>
                  <a:lnTo>
                    <a:pt x="1153" y="237"/>
                  </a:lnTo>
                  <a:lnTo>
                    <a:pt x="1149" y="237"/>
                  </a:lnTo>
                  <a:lnTo>
                    <a:pt x="1136" y="242"/>
                  </a:lnTo>
                  <a:lnTo>
                    <a:pt x="1125" y="250"/>
                  </a:lnTo>
                  <a:lnTo>
                    <a:pt x="1115" y="253"/>
                  </a:lnTo>
                  <a:lnTo>
                    <a:pt x="1115" y="253"/>
                  </a:lnTo>
                  <a:lnTo>
                    <a:pt x="1109" y="255"/>
                  </a:lnTo>
                  <a:lnTo>
                    <a:pt x="1102" y="255"/>
                  </a:lnTo>
                  <a:lnTo>
                    <a:pt x="1096" y="255"/>
                  </a:lnTo>
                  <a:lnTo>
                    <a:pt x="1089" y="259"/>
                  </a:lnTo>
                  <a:lnTo>
                    <a:pt x="1089" y="259"/>
                  </a:lnTo>
                  <a:lnTo>
                    <a:pt x="1086" y="264"/>
                  </a:lnTo>
                  <a:lnTo>
                    <a:pt x="1084" y="269"/>
                  </a:lnTo>
                  <a:lnTo>
                    <a:pt x="1082" y="277"/>
                  </a:lnTo>
                  <a:lnTo>
                    <a:pt x="1078" y="282"/>
                  </a:lnTo>
                  <a:lnTo>
                    <a:pt x="1078" y="282"/>
                  </a:lnTo>
                  <a:lnTo>
                    <a:pt x="1071" y="289"/>
                  </a:lnTo>
                  <a:lnTo>
                    <a:pt x="1060" y="295"/>
                  </a:lnTo>
                  <a:lnTo>
                    <a:pt x="1055" y="295"/>
                  </a:lnTo>
                  <a:lnTo>
                    <a:pt x="1049" y="295"/>
                  </a:lnTo>
                  <a:lnTo>
                    <a:pt x="1046" y="293"/>
                  </a:lnTo>
                  <a:lnTo>
                    <a:pt x="1042" y="289"/>
                  </a:lnTo>
                  <a:lnTo>
                    <a:pt x="1042" y="289"/>
                  </a:lnTo>
                  <a:lnTo>
                    <a:pt x="1042" y="282"/>
                  </a:lnTo>
                  <a:lnTo>
                    <a:pt x="1042" y="277"/>
                  </a:lnTo>
                  <a:lnTo>
                    <a:pt x="1049" y="264"/>
                  </a:lnTo>
                  <a:lnTo>
                    <a:pt x="1053" y="259"/>
                  </a:lnTo>
                  <a:lnTo>
                    <a:pt x="1055" y="253"/>
                  </a:lnTo>
                  <a:lnTo>
                    <a:pt x="1053" y="246"/>
                  </a:lnTo>
                  <a:lnTo>
                    <a:pt x="1048" y="241"/>
                  </a:lnTo>
                  <a:lnTo>
                    <a:pt x="1048" y="241"/>
                  </a:lnTo>
                  <a:lnTo>
                    <a:pt x="1042" y="235"/>
                  </a:lnTo>
                  <a:lnTo>
                    <a:pt x="1031" y="231"/>
                  </a:lnTo>
                  <a:lnTo>
                    <a:pt x="1022" y="230"/>
                  </a:lnTo>
                  <a:lnTo>
                    <a:pt x="1019" y="230"/>
                  </a:lnTo>
                  <a:lnTo>
                    <a:pt x="1015" y="231"/>
                  </a:lnTo>
                  <a:lnTo>
                    <a:pt x="1015" y="231"/>
                  </a:lnTo>
                  <a:lnTo>
                    <a:pt x="1013" y="233"/>
                  </a:lnTo>
                  <a:lnTo>
                    <a:pt x="1011" y="237"/>
                  </a:lnTo>
                  <a:lnTo>
                    <a:pt x="1010" y="242"/>
                  </a:lnTo>
                  <a:lnTo>
                    <a:pt x="1011" y="248"/>
                  </a:lnTo>
                  <a:lnTo>
                    <a:pt x="1015" y="253"/>
                  </a:lnTo>
                  <a:lnTo>
                    <a:pt x="1015" y="253"/>
                  </a:lnTo>
                  <a:lnTo>
                    <a:pt x="1017" y="260"/>
                  </a:lnTo>
                  <a:lnTo>
                    <a:pt x="1015" y="266"/>
                  </a:lnTo>
                  <a:lnTo>
                    <a:pt x="1008" y="277"/>
                  </a:lnTo>
                  <a:lnTo>
                    <a:pt x="1008" y="277"/>
                  </a:lnTo>
                  <a:lnTo>
                    <a:pt x="1008" y="282"/>
                  </a:lnTo>
                  <a:lnTo>
                    <a:pt x="1008" y="289"/>
                  </a:lnTo>
                  <a:lnTo>
                    <a:pt x="1010" y="295"/>
                  </a:lnTo>
                  <a:lnTo>
                    <a:pt x="1010" y="297"/>
                  </a:lnTo>
                  <a:lnTo>
                    <a:pt x="1008" y="300"/>
                  </a:lnTo>
                  <a:lnTo>
                    <a:pt x="1008" y="300"/>
                  </a:lnTo>
                  <a:lnTo>
                    <a:pt x="1002" y="302"/>
                  </a:lnTo>
                  <a:lnTo>
                    <a:pt x="999" y="302"/>
                  </a:lnTo>
                  <a:lnTo>
                    <a:pt x="988" y="302"/>
                  </a:lnTo>
                  <a:lnTo>
                    <a:pt x="988" y="302"/>
                  </a:lnTo>
                  <a:lnTo>
                    <a:pt x="982" y="302"/>
                  </a:lnTo>
                  <a:lnTo>
                    <a:pt x="975" y="306"/>
                  </a:lnTo>
                  <a:lnTo>
                    <a:pt x="970" y="309"/>
                  </a:lnTo>
                  <a:lnTo>
                    <a:pt x="966" y="315"/>
                  </a:lnTo>
                  <a:lnTo>
                    <a:pt x="966" y="315"/>
                  </a:lnTo>
                  <a:lnTo>
                    <a:pt x="966" y="320"/>
                  </a:lnTo>
                  <a:lnTo>
                    <a:pt x="966" y="324"/>
                  </a:lnTo>
                  <a:lnTo>
                    <a:pt x="970" y="335"/>
                  </a:lnTo>
                  <a:lnTo>
                    <a:pt x="970" y="344"/>
                  </a:lnTo>
                  <a:lnTo>
                    <a:pt x="970" y="347"/>
                  </a:lnTo>
                  <a:lnTo>
                    <a:pt x="966" y="351"/>
                  </a:lnTo>
                  <a:lnTo>
                    <a:pt x="966" y="351"/>
                  </a:lnTo>
                  <a:lnTo>
                    <a:pt x="963" y="353"/>
                  </a:lnTo>
                  <a:lnTo>
                    <a:pt x="957" y="353"/>
                  </a:lnTo>
                  <a:lnTo>
                    <a:pt x="946" y="351"/>
                  </a:lnTo>
                  <a:lnTo>
                    <a:pt x="946" y="351"/>
                  </a:lnTo>
                  <a:lnTo>
                    <a:pt x="941" y="347"/>
                  </a:lnTo>
                  <a:lnTo>
                    <a:pt x="939" y="347"/>
                  </a:lnTo>
                  <a:lnTo>
                    <a:pt x="937" y="351"/>
                  </a:lnTo>
                  <a:lnTo>
                    <a:pt x="937" y="351"/>
                  </a:lnTo>
                  <a:lnTo>
                    <a:pt x="934" y="358"/>
                  </a:lnTo>
                  <a:lnTo>
                    <a:pt x="932" y="367"/>
                  </a:lnTo>
                  <a:lnTo>
                    <a:pt x="932" y="371"/>
                  </a:lnTo>
                  <a:lnTo>
                    <a:pt x="928" y="374"/>
                  </a:lnTo>
                  <a:lnTo>
                    <a:pt x="925" y="374"/>
                  </a:lnTo>
                  <a:lnTo>
                    <a:pt x="919" y="374"/>
                  </a:lnTo>
                  <a:lnTo>
                    <a:pt x="919" y="374"/>
                  </a:lnTo>
                  <a:lnTo>
                    <a:pt x="910" y="371"/>
                  </a:lnTo>
                  <a:lnTo>
                    <a:pt x="903" y="365"/>
                  </a:lnTo>
                  <a:lnTo>
                    <a:pt x="894" y="358"/>
                  </a:lnTo>
                  <a:lnTo>
                    <a:pt x="890" y="353"/>
                  </a:lnTo>
                  <a:lnTo>
                    <a:pt x="890" y="353"/>
                  </a:lnTo>
                  <a:lnTo>
                    <a:pt x="887" y="344"/>
                  </a:lnTo>
                  <a:lnTo>
                    <a:pt x="887" y="335"/>
                  </a:lnTo>
                  <a:lnTo>
                    <a:pt x="887" y="326"/>
                  </a:lnTo>
                  <a:lnTo>
                    <a:pt x="887" y="322"/>
                  </a:lnTo>
                  <a:lnTo>
                    <a:pt x="883" y="318"/>
                  </a:lnTo>
                  <a:lnTo>
                    <a:pt x="883" y="318"/>
                  </a:lnTo>
                  <a:lnTo>
                    <a:pt x="881" y="316"/>
                  </a:lnTo>
                  <a:lnTo>
                    <a:pt x="877" y="315"/>
                  </a:lnTo>
                  <a:lnTo>
                    <a:pt x="870" y="313"/>
                  </a:lnTo>
                  <a:lnTo>
                    <a:pt x="861" y="311"/>
                  </a:lnTo>
                  <a:lnTo>
                    <a:pt x="854" y="307"/>
                  </a:lnTo>
                  <a:lnTo>
                    <a:pt x="854" y="307"/>
                  </a:lnTo>
                  <a:lnTo>
                    <a:pt x="850" y="304"/>
                  </a:lnTo>
                  <a:lnTo>
                    <a:pt x="848" y="298"/>
                  </a:lnTo>
                  <a:lnTo>
                    <a:pt x="850" y="293"/>
                  </a:lnTo>
                  <a:lnTo>
                    <a:pt x="854" y="289"/>
                  </a:lnTo>
                  <a:lnTo>
                    <a:pt x="854" y="289"/>
                  </a:lnTo>
                  <a:lnTo>
                    <a:pt x="859" y="289"/>
                  </a:lnTo>
                  <a:lnTo>
                    <a:pt x="865" y="289"/>
                  </a:lnTo>
                  <a:lnTo>
                    <a:pt x="876" y="293"/>
                  </a:lnTo>
                  <a:lnTo>
                    <a:pt x="876" y="293"/>
                  </a:lnTo>
                  <a:lnTo>
                    <a:pt x="892" y="300"/>
                  </a:lnTo>
                  <a:lnTo>
                    <a:pt x="910" y="307"/>
                  </a:lnTo>
                  <a:lnTo>
                    <a:pt x="919" y="307"/>
                  </a:lnTo>
                  <a:lnTo>
                    <a:pt x="928" y="307"/>
                  </a:lnTo>
                  <a:lnTo>
                    <a:pt x="935" y="306"/>
                  </a:lnTo>
                  <a:lnTo>
                    <a:pt x="944" y="302"/>
                  </a:lnTo>
                  <a:lnTo>
                    <a:pt x="944" y="302"/>
                  </a:lnTo>
                  <a:lnTo>
                    <a:pt x="950" y="297"/>
                  </a:lnTo>
                  <a:lnTo>
                    <a:pt x="955" y="289"/>
                  </a:lnTo>
                  <a:lnTo>
                    <a:pt x="961" y="280"/>
                  </a:lnTo>
                  <a:lnTo>
                    <a:pt x="964" y="273"/>
                  </a:lnTo>
                  <a:lnTo>
                    <a:pt x="964" y="266"/>
                  </a:lnTo>
                  <a:lnTo>
                    <a:pt x="963" y="259"/>
                  </a:lnTo>
                  <a:lnTo>
                    <a:pt x="957" y="251"/>
                  </a:lnTo>
                  <a:lnTo>
                    <a:pt x="948" y="248"/>
                  </a:lnTo>
                  <a:lnTo>
                    <a:pt x="948" y="248"/>
                  </a:lnTo>
                  <a:lnTo>
                    <a:pt x="937" y="246"/>
                  </a:lnTo>
                  <a:lnTo>
                    <a:pt x="926" y="242"/>
                  </a:lnTo>
                  <a:lnTo>
                    <a:pt x="926" y="242"/>
                  </a:lnTo>
                  <a:lnTo>
                    <a:pt x="908" y="237"/>
                  </a:lnTo>
                  <a:lnTo>
                    <a:pt x="899" y="233"/>
                  </a:lnTo>
                  <a:lnTo>
                    <a:pt x="890" y="228"/>
                  </a:lnTo>
                  <a:lnTo>
                    <a:pt x="890" y="228"/>
                  </a:lnTo>
                  <a:lnTo>
                    <a:pt x="879" y="221"/>
                  </a:lnTo>
                  <a:lnTo>
                    <a:pt x="872" y="215"/>
                  </a:lnTo>
                  <a:lnTo>
                    <a:pt x="867" y="212"/>
                  </a:lnTo>
                  <a:lnTo>
                    <a:pt x="867" y="212"/>
                  </a:lnTo>
                  <a:lnTo>
                    <a:pt x="854" y="206"/>
                  </a:lnTo>
                  <a:lnTo>
                    <a:pt x="843" y="201"/>
                  </a:lnTo>
                  <a:lnTo>
                    <a:pt x="843" y="201"/>
                  </a:lnTo>
                  <a:lnTo>
                    <a:pt x="838" y="199"/>
                  </a:lnTo>
                  <a:lnTo>
                    <a:pt x="830" y="197"/>
                  </a:lnTo>
                  <a:lnTo>
                    <a:pt x="830" y="197"/>
                  </a:lnTo>
                  <a:lnTo>
                    <a:pt x="821" y="197"/>
                  </a:lnTo>
                  <a:lnTo>
                    <a:pt x="812" y="199"/>
                  </a:lnTo>
                  <a:lnTo>
                    <a:pt x="812" y="199"/>
                  </a:lnTo>
                  <a:lnTo>
                    <a:pt x="803" y="199"/>
                  </a:lnTo>
                  <a:lnTo>
                    <a:pt x="800" y="197"/>
                  </a:lnTo>
                  <a:lnTo>
                    <a:pt x="798" y="192"/>
                  </a:lnTo>
                  <a:lnTo>
                    <a:pt x="798" y="192"/>
                  </a:lnTo>
                  <a:lnTo>
                    <a:pt x="798" y="190"/>
                  </a:lnTo>
                  <a:lnTo>
                    <a:pt x="800" y="188"/>
                  </a:lnTo>
                  <a:lnTo>
                    <a:pt x="803" y="184"/>
                  </a:lnTo>
                  <a:lnTo>
                    <a:pt x="807" y="181"/>
                  </a:lnTo>
                  <a:lnTo>
                    <a:pt x="809" y="179"/>
                  </a:lnTo>
                  <a:lnTo>
                    <a:pt x="809" y="175"/>
                  </a:lnTo>
                  <a:lnTo>
                    <a:pt x="809" y="175"/>
                  </a:lnTo>
                  <a:lnTo>
                    <a:pt x="807" y="172"/>
                  </a:lnTo>
                  <a:lnTo>
                    <a:pt x="805" y="170"/>
                  </a:lnTo>
                  <a:lnTo>
                    <a:pt x="801" y="170"/>
                  </a:lnTo>
                  <a:lnTo>
                    <a:pt x="791" y="175"/>
                  </a:lnTo>
                  <a:lnTo>
                    <a:pt x="791" y="175"/>
                  </a:lnTo>
                  <a:lnTo>
                    <a:pt x="785" y="177"/>
                  </a:lnTo>
                  <a:lnTo>
                    <a:pt x="780" y="177"/>
                  </a:lnTo>
                  <a:lnTo>
                    <a:pt x="778" y="175"/>
                  </a:lnTo>
                  <a:lnTo>
                    <a:pt x="778" y="172"/>
                  </a:lnTo>
                  <a:lnTo>
                    <a:pt x="776" y="165"/>
                  </a:lnTo>
                  <a:lnTo>
                    <a:pt x="774" y="163"/>
                  </a:lnTo>
                  <a:lnTo>
                    <a:pt x="771" y="161"/>
                  </a:lnTo>
                  <a:lnTo>
                    <a:pt x="771" y="161"/>
                  </a:lnTo>
                  <a:lnTo>
                    <a:pt x="767" y="163"/>
                  </a:lnTo>
                  <a:lnTo>
                    <a:pt x="767" y="165"/>
                  </a:lnTo>
                  <a:lnTo>
                    <a:pt x="765" y="168"/>
                  </a:lnTo>
                  <a:lnTo>
                    <a:pt x="765" y="174"/>
                  </a:lnTo>
                  <a:lnTo>
                    <a:pt x="763" y="175"/>
                  </a:lnTo>
                  <a:lnTo>
                    <a:pt x="762" y="177"/>
                  </a:lnTo>
                  <a:lnTo>
                    <a:pt x="762" y="177"/>
                  </a:lnTo>
                  <a:lnTo>
                    <a:pt x="758" y="177"/>
                  </a:lnTo>
                  <a:lnTo>
                    <a:pt x="756" y="177"/>
                  </a:lnTo>
                  <a:lnTo>
                    <a:pt x="754" y="172"/>
                  </a:lnTo>
                  <a:lnTo>
                    <a:pt x="753" y="170"/>
                  </a:lnTo>
                  <a:lnTo>
                    <a:pt x="751" y="170"/>
                  </a:lnTo>
                  <a:lnTo>
                    <a:pt x="749" y="170"/>
                  </a:lnTo>
                  <a:lnTo>
                    <a:pt x="747" y="174"/>
                  </a:lnTo>
                  <a:lnTo>
                    <a:pt x="747" y="174"/>
                  </a:lnTo>
                  <a:lnTo>
                    <a:pt x="745" y="177"/>
                  </a:lnTo>
                  <a:lnTo>
                    <a:pt x="745" y="181"/>
                  </a:lnTo>
                  <a:lnTo>
                    <a:pt x="745" y="184"/>
                  </a:lnTo>
                  <a:lnTo>
                    <a:pt x="745" y="188"/>
                  </a:lnTo>
                  <a:lnTo>
                    <a:pt x="745" y="188"/>
                  </a:lnTo>
                  <a:lnTo>
                    <a:pt x="742" y="190"/>
                  </a:lnTo>
                  <a:lnTo>
                    <a:pt x="738" y="192"/>
                  </a:lnTo>
                  <a:lnTo>
                    <a:pt x="734" y="192"/>
                  </a:lnTo>
                  <a:lnTo>
                    <a:pt x="731" y="190"/>
                  </a:lnTo>
                  <a:lnTo>
                    <a:pt x="731" y="190"/>
                  </a:lnTo>
                  <a:lnTo>
                    <a:pt x="731" y="186"/>
                  </a:lnTo>
                  <a:lnTo>
                    <a:pt x="731" y="183"/>
                  </a:lnTo>
                  <a:lnTo>
                    <a:pt x="733" y="172"/>
                  </a:lnTo>
                  <a:lnTo>
                    <a:pt x="733" y="168"/>
                  </a:lnTo>
                  <a:lnTo>
                    <a:pt x="731" y="165"/>
                  </a:lnTo>
                  <a:lnTo>
                    <a:pt x="727" y="163"/>
                  </a:lnTo>
                  <a:lnTo>
                    <a:pt x="722" y="165"/>
                  </a:lnTo>
                  <a:lnTo>
                    <a:pt x="722" y="165"/>
                  </a:lnTo>
                  <a:lnTo>
                    <a:pt x="718" y="166"/>
                  </a:lnTo>
                  <a:lnTo>
                    <a:pt x="716" y="172"/>
                  </a:lnTo>
                  <a:lnTo>
                    <a:pt x="715" y="175"/>
                  </a:lnTo>
                  <a:lnTo>
                    <a:pt x="711" y="179"/>
                  </a:lnTo>
                  <a:lnTo>
                    <a:pt x="711" y="179"/>
                  </a:lnTo>
                  <a:lnTo>
                    <a:pt x="707" y="181"/>
                  </a:lnTo>
                  <a:lnTo>
                    <a:pt x="702" y="179"/>
                  </a:lnTo>
                  <a:lnTo>
                    <a:pt x="695" y="177"/>
                  </a:lnTo>
                  <a:lnTo>
                    <a:pt x="695" y="177"/>
                  </a:lnTo>
                  <a:lnTo>
                    <a:pt x="689" y="177"/>
                  </a:lnTo>
                  <a:lnTo>
                    <a:pt x="684" y="179"/>
                  </a:lnTo>
                  <a:lnTo>
                    <a:pt x="682" y="183"/>
                  </a:lnTo>
                  <a:lnTo>
                    <a:pt x="680" y="188"/>
                  </a:lnTo>
                  <a:lnTo>
                    <a:pt x="675" y="197"/>
                  </a:lnTo>
                  <a:lnTo>
                    <a:pt x="671" y="201"/>
                  </a:lnTo>
                  <a:lnTo>
                    <a:pt x="666" y="204"/>
                  </a:lnTo>
                  <a:lnTo>
                    <a:pt x="666" y="204"/>
                  </a:lnTo>
                  <a:lnTo>
                    <a:pt x="655" y="206"/>
                  </a:lnTo>
                  <a:lnTo>
                    <a:pt x="640" y="208"/>
                  </a:lnTo>
                  <a:lnTo>
                    <a:pt x="635" y="210"/>
                  </a:lnTo>
                  <a:lnTo>
                    <a:pt x="629" y="212"/>
                  </a:lnTo>
                  <a:lnTo>
                    <a:pt x="626" y="217"/>
                  </a:lnTo>
                  <a:lnTo>
                    <a:pt x="622" y="222"/>
                  </a:lnTo>
                  <a:lnTo>
                    <a:pt x="622" y="222"/>
                  </a:lnTo>
                  <a:lnTo>
                    <a:pt x="622" y="231"/>
                  </a:lnTo>
                  <a:lnTo>
                    <a:pt x="620" y="237"/>
                  </a:lnTo>
                  <a:lnTo>
                    <a:pt x="619" y="241"/>
                  </a:lnTo>
                  <a:lnTo>
                    <a:pt x="619" y="241"/>
                  </a:lnTo>
                  <a:lnTo>
                    <a:pt x="615" y="242"/>
                  </a:lnTo>
                  <a:lnTo>
                    <a:pt x="610" y="242"/>
                  </a:lnTo>
                  <a:lnTo>
                    <a:pt x="601" y="244"/>
                  </a:lnTo>
                  <a:lnTo>
                    <a:pt x="601" y="244"/>
                  </a:lnTo>
                  <a:lnTo>
                    <a:pt x="601" y="248"/>
                  </a:lnTo>
                  <a:lnTo>
                    <a:pt x="601" y="250"/>
                  </a:lnTo>
                  <a:lnTo>
                    <a:pt x="604" y="253"/>
                  </a:lnTo>
                  <a:lnTo>
                    <a:pt x="606" y="255"/>
                  </a:lnTo>
                  <a:lnTo>
                    <a:pt x="606" y="255"/>
                  </a:lnTo>
                  <a:lnTo>
                    <a:pt x="608" y="259"/>
                  </a:lnTo>
                  <a:lnTo>
                    <a:pt x="606" y="262"/>
                  </a:lnTo>
                  <a:lnTo>
                    <a:pt x="606" y="262"/>
                  </a:lnTo>
                  <a:lnTo>
                    <a:pt x="604" y="264"/>
                  </a:lnTo>
                  <a:lnTo>
                    <a:pt x="599" y="264"/>
                  </a:lnTo>
                  <a:lnTo>
                    <a:pt x="591" y="264"/>
                  </a:lnTo>
                  <a:lnTo>
                    <a:pt x="591" y="264"/>
                  </a:lnTo>
                  <a:lnTo>
                    <a:pt x="590" y="268"/>
                  </a:lnTo>
                  <a:lnTo>
                    <a:pt x="590" y="271"/>
                  </a:lnTo>
                  <a:lnTo>
                    <a:pt x="591" y="275"/>
                  </a:lnTo>
                  <a:lnTo>
                    <a:pt x="591" y="278"/>
                  </a:lnTo>
                  <a:lnTo>
                    <a:pt x="591" y="278"/>
                  </a:lnTo>
                  <a:lnTo>
                    <a:pt x="591" y="282"/>
                  </a:lnTo>
                  <a:lnTo>
                    <a:pt x="590" y="284"/>
                  </a:lnTo>
                  <a:lnTo>
                    <a:pt x="586" y="286"/>
                  </a:lnTo>
                  <a:lnTo>
                    <a:pt x="584" y="286"/>
                  </a:lnTo>
                  <a:lnTo>
                    <a:pt x="575" y="282"/>
                  </a:lnTo>
                  <a:lnTo>
                    <a:pt x="568" y="280"/>
                  </a:lnTo>
                  <a:lnTo>
                    <a:pt x="568" y="280"/>
                  </a:lnTo>
                  <a:lnTo>
                    <a:pt x="563" y="282"/>
                  </a:lnTo>
                  <a:lnTo>
                    <a:pt x="561" y="286"/>
                  </a:lnTo>
                  <a:lnTo>
                    <a:pt x="563" y="289"/>
                  </a:lnTo>
                  <a:lnTo>
                    <a:pt x="564" y="295"/>
                  </a:lnTo>
                  <a:lnTo>
                    <a:pt x="572" y="304"/>
                  </a:lnTo>
                  <a:lnTo>
                    <a:pt x="573" y="309"/>
                  </a:lnTo>
                  <a:lnTo>
                    <a:pt x="573" y="311"/>
                  </a:lnTo>
                  <a:lnTo>
                    <a:pt x="573" y="311"/>
                  </a:lnTo>
                  <a:lnTo>
                    <a:pt x="568" y="313"/>
                  </a:lnTo>
                  <a:lnTo>
                    <a:pt x="564" y="313"/>
                  </a:lnTo>
                  <a:lnTo>
                    <a:pt x="557" y="311"/>
                  </a:lnTo>
                  <a:lnTo>
                    <a:pt x="553" y="309"/>
                  </a:lnTo>
                  <a:lnTo>
                    <a:pt x="548" y="309"/>
                  </a:lnTo>
                  <a:lnTo>
                    <a:pt x="544" y="311"/>
                  </a:lnTo>
                  <a:lnTo>
                    <a:pt x="541" y="315"/>
                  </a:lnTo>
                  <a:lnTo>
                    <a:pt x="541" y="315"/>
                  </a:lnTo>
                  <a:lnTo>
                    <a:pt x="537" y="322"/>
                  </a:lnTo>
                  <a:lnTo>
                    <a:pt x="534" y="329"/>
                  </a:lnTo>
                  <a:lnTo>
                    <a:pt x="530" y="336"/>
                  </a:lnTo>
                  <a:lnTo>
                    <a:pt x="525" y="342"/>
                  </a:lnTo>
                  <a:lnTo>
                    <a:pt x="525" y="342"/>
                  </a:lnTo>
                  <a:lnTo>
                    <a:pt x="519" y="345"/>
                  </a:lnTo>
                  <a:lnTo>
                    <a:pt x="514" y="349"/>
                  </a:lnTo>
                  <a:lnTo>
                    <a:pt x="512" y="351"/>
                  </a:lnTo>
                  <a:lnTo>
                    <a:pt x="512" y="353"/>
                  </a:lnTo>
                  <a:lnTo>
                    <a:pt x="515" y="354"/>
                  </a:lnTo>
                  <a:lnTo>
                    <a:pt x="519" y="356"/>
                  </a:lnTo>
                  <a:lnTo>
                    <a:pt x="519" y="356"/>
                  </a:lnTo>
                  <a:lnTo>
                    <a:pt x="526" y="362"/>
                  </a:lnTo>
                  <a:lnTo>
                    <a:pt x="526" y="364"/>
                  </a:lnTo>
                  <a:lnTo>
                    <a:pt x="523" y="367"/>
                  </a:lnTo>
                  <a:lnTo>
                    <a:pt x="523" y="367"/>
                  </a:lnTo>
                  <a:lnTo>
                    <a:pt x="517" y="367"/>
                  </a:lnTo>
                  <a:lnTo>
                    <a:pt x="510" y="365"/>
                  </a:lnTo>
                  <a:lnTo>
                    <a:pt x="499" y="362"/>
                  </a:lnTo>
                  <a:lnTo>
                    <a:pt x="499" y="362"/>
                  </a:lnTo>
                  <a:lnTo>
                    <a:pt x="488" y="360"/>
                  </a:lnTo>
                  <a:lnTo>
                    <a:pt x="485" y="362"/>
                  </a:lnTo>
                  <a:lnTo>
                    <a:pt x="481" y="365"/>
                  </a:lnTo>
                  <a:lnTo>
                    <a:pt x="481" y="365"/>
                  </a:lnTo>
                  <a:lnTo>
                    <a:pt x="479" y="369"/>
                  </a:lnTo>
                  <a:lnTo>
                    <a:pt x="481" y="373"/>
                  </a:lnTo>
                  <a:lnTo>
                    <a:pt x="483" y="376"/>
                  </a:lnTo>
                  <a:lnTo>
                    <a:pt x="483" y="380"/>
                  </a:lnTo>
                  <a:lnTo>
                    <a:pt x="483" y="380"/>
                  </a:lnTo>
                  <a:lnTo>
                    <a:pt x="481" y="383"/>
                  </a:lnTo>
                  <a:lnTo>
                    <a:pt x="477" y="385"/>
                  </a:lnTo>
                  <a:lnTo>
                    <a:pt x="468" y="387"/>
                  </a:lnTo>
                  <a:lnTo>
                    <a:pt x="458" y="387"/>
                  </a:lnTo>
                  <a:lnTo>
                    <a:pt x="454" y="391"/>
                  </a:lnTo>
                  <a:lnTo>
                    <a:pt x="452" y="394"/>
                  </a:lnTo>
                  <a:lnTo>
                    <a:pt x="452" y="394"/>
                  </a:lnTo>
                  <a:lnTo>
                    <a:pt x="450" y="398"/>
                  </a:lnTo>
                  <a:lnTo>
                    <a:pt x="452" y="403"/>
                  </a:lnTo>
                  <a:lnTo>
                    <a:pt x="452" y="407"/>
                  </a:lnTo>
                  <a:lnTo>
                    <a:pt x="452" y="411"/>
                  </a:lnTo>
                  <a:lnTo>
                    <a:pt x="452" y="411"/>
                  </a:lnTo>
                  <a:lnTo>
                    <a:pt x="448" y="412"/>
                  </a:lnTo>
                  <a:lnTo>
                    <a:pt x="447" y="414"/>
                  </a:lnTo>
                  <a:lnTo>
                    <a:pt x="441" y="416"/>
                  </a:lnTo>
                  <a:lnTo>
                    <a:pt x="429" y="416"/>
                  </a:lnTo>
                  <a:lnTo>
                    <a:pt x="429" y="416"/>
                  </a:lnTo>
                  <a:lnTo>
                    <a:pt x="423" y="416"/>
                  </a:lnTo>
                  <a:lnTo>
                    <a:pt x="421" y="418"/>
                  </a:lnTo>
                  <a:lnTo>
                    <a:pt x="425" y="423"/>
                  </a:lnTo>
                  <a:lnTo>
                    <a:pt x="425" y="423"/>
                  </a:lnTo>
                  <a:lnTo>
                    <a:pt x="425" y="425"/>
                  </a:lnTo>
                  <a:lnTo>
                    <a:pt x="427" y="427"/>
                  </a:lnTo>
                  <a:lnTo>
                    <a:pt x="427" y="429"/>
                  </a:lnTo>
                  <a:lnTo>
                    <a:pt x="427" y="429"/>
                  </a:lnTo>
                  <a:lnTo>
                    <a:pt x="427" y="430"/>
                  </a:lnTo>
                  <a:lnTo>
                    <a:pt x="425" y="430"/>
                  </a:lnTo>
                  <a:lnTo>
                    <a:pt x="423" y="432"/>
                  </a:lnTo>
                  <a:lnTo>
                    <a:pt x="423" y="432"/>
                  </a:lnTo>
                  <a:lnTo>
                    <a:pt x="421" y="434"/>
                  </a:lnTo>
                  <a:lnTo>
                    <a:pt x="420" y="436"/>
                  </a:lnTo>
                  <a:lnTo>
                    <a:pt x="421" y="438"/>
                  </a:lnTo>
                  <a:lnTo>
                    <a:pt x="421" y="438"/>
                  </a:lnTo>
                  <a:lnTo>
                    <a:pt x="421" y="440"/>
                  </a:lnTo>
                  <a:lnTo>
                    <a:pt x="425" y="441"/>
                  </a:lnTo>
                  <a:lnTo>
                    <a:pt x="429" y="443"/>
                  </a:lnTo>
                  <a:lnTo>
                    <a:pt x="429" y="443"/>
                  </a:lnTo>
                  <a:lnTo>
                    <a:pt x="430" y="447"/>
                  </a:lnTo>
                  <a:lnTo>
                    <a:pt x="429" y="449"/>
                  </a:lnTo>
                  <a:lnTo>
                    <a:pt x="425" y="454"/>
                  </a:lnTo>
                  <a:lnTo>
                    <a:pt x="425" y="454"/>
                  </a:lnTo>
                  <a:lnTo>
                    <a:pt x="423" y="458"/>
                  </a:lnTo>
                  <a:lnTo>
                    <a:pt x="423" y="459"/>
                  </a:lnTo>
                  <a:lnTo>
                    <a:pt x="427" y="461"/>
                  </a:lnTo>
                  <a:lnTo>
                    <a:pt x="434" y="461"/>
                  </a:lnTo>
                  <a:lnTo>
                    <a:pt x="439" y="463"/>
                  </a:lnTo>
                  <a:lnTo>
                    <a:pt x="439" y="463"/>
                  </a:lnTo>
                  <a:lnTo>
                    <a:pt x="441" y="467"/>
                  </a:lnTo>
                  <a:lnTo>
                    <a:pt x="441" y="470"/>
                  </a:lnTo>
                  <a:lnTo>
                    <a:pt x="438" y="474"/>
                  </a:lnTo>
                  <a:lnTo>
                    <a:pt x="434" y="476"/>
                  </a:lnTo>
                  <a:lnTo>
                    <a:pt x="427" y="479"/>
                  </a:lnTo>
                  <a:lnTo>
                    <a:pt x="425" y="483"/>
                  </a:lnTo>
                  <a:lnTo>
                    <a:pt x="427" y="485"/>
                  </a:lnTo>
                  <a:lnTo>
                    <a:pt x="427" y="485"/>
                  </a:lnTo>
                  <a:lnTo>
                    <a:pt x="429" y="487"/>
                  </a:lnTo>
                  <a:lnTo>
                    <a:pt x="430" y="488"/>
                  </a:lnTo>
                  <a:lnTo>
                    <a:pt x="438" y="487"/>
                  </a:lnTo>
                  <a:lnTo>
                    <a:pt x="439" y="487"/>
                  </a:lnTo>
                  <a:lnTo>
                    <a:pt x="441" y="488"/>
                  </a:lnTo>
                  <a:lnTo>
                    <a:pt x="441" y="492"/>
                  </a:lnTo>
                  <a:lnTo>
                    <a:pt x="438" y="496"/>
                  </a:lnTo>
                  <a:lnTo>
                    <a:pt x="438" y="496"/>
                  </a:lnTo>
                  <a:lnTo>
                    <a:pt x="434" y="501"/>
                  </a:lnTo>
                  <a:lnTo>
                    <a:pt x="432" y="503"/>
                  </a:lnTo>
                  <a:lnTo>
                    <a:pt x="432" y="506"/>
                  </a:lnTo>
                  <a:lnTo>
                    <a:pt x="432" y="506"/>
                  </a:lnTo>
                  <a:lnTo>
                    <a:pt x="434" y="510"/>
                  </a:lnTo>
                  <a:lnTo>
                    <a:pt x="436" y="510"/>
                  </a:lnTo>
                  <a:lnTo>
                    <a:pt x="439" y="510"/>
                  </a:lnTo>
                  <a:lnTo>
                    <a:pt x="443" y="510"/>
                  </a:lnTo>
                  <a:lnTo>
                    <a:pt x="443" y="510"/>
                  </a:lnTo>
                  <a:lnTo>
                    <a:pt x="445" y="510"/>
                  </a:lnTo>
                  <a:lnTo>
                    <a:pt x="447" y="514"/>
                  </a:lnTo>
                  <a:lnTo>
                    <a:pt x="448" y="519"/>
                  </a:lnTo>
                  <a:lnTo>
                    <a:pt x="450" y="523"/>
                  </a:lnTo>
                  <a:lnTo>
                    <a:pt x="452" y="525"/>
                  </a:lnTo>
                  <a:lnTo>
                    <a:pt x="456" y="525"/>
                  </a:lnTo>
                  <a:lnTo>
                    <a:pt x="456" y="525"/>
                  </a:lnTo>
                  <a:lnTo>
                    <a:pt x="459" y="523"/>
                  </a:lnTo>
                  <a:lnTo>
                    <a:pt x="463" y="521"/>
                  </a:lnTo>
                  <a:lnTo>
                    <a:pt x="465" y="516"/>
                  </a:lnTo>
                  <a:lnTo>
                    <a:pt x="468" y="512"/>
                  </a:lnTo>
                  <a:lnTo>
                    <a:pt x="472" y="510"/>
                  </a:lnTo>
                  <a:lnTo>
                    <a:pt x="476" y="510"/>
                  </a:lnTo>
                  <a:lnTo>
                    <a:pt x="476" y="510"/>
                  </a:lnTo>
                  <a:lnTo>
                    <a:pt x="479" y="510"/>
                  </a:lnTo>
                  <a:lnTo>
                    <a:pt x="483" y="510"/>
                  </a:lnTo>
                  <a:lnTo>
                    <a:pt x="485" y="510"/>
                  </a:lnTo>
                  <a:lnTo>
                    <a:pt x="485" y="510"/>
                  </a:lnTo>
                  <a:lnTo>
                    <a:pt x="486" y="506"/>
                  </a:lnTo>
                  <a:lnTo>
                    <a:pt x="488" y="503"/>
                  </a:lnTo>
                  <a:lnTo>
                    <a:pt x="490" y="499"/>
                  </a:lnTo>
                  <a:lnTo>
                    <a:pt x="494" y="497"/>
                  </a:lnTo>
                  <a:lnTo>
                    <a:pt x="494" y="497"/>
                  </a:lnTo>
                  <a:lnTo>
                    <a:pt x="497" y="496"/>
                  </a:lnTo>
                  <a:lnTo>
                    <a:pt x="501" y="497"/>
                  </a:lnTo>
                  <a:lnTo>
                    <a:pt x="505" y="499"/>
                  </a:lnTo>
                  <a:lnTo>
                    <a:pt x="510" y="499"/>
                  </a:lnTo>
                  <a:lnTo>
                    <a:pt x="510" y="499"/>
                  </a:lnTo>
                  <a:lnTo>
                    <a:pt x="517" y="497"/>
                  </a:lnTo>
                  <a:lnTo>
                    <a:pt x="521" y="497"/>
                  </a:lnTo>
                  <a:lnTo>
                    <a:pt x="523" y="503"/>
                  </a:lnTo>
                  <a:lnTo>
                    <a:pt x="523" y="503"/>
                  </a:lnTo>
                  <a:lnTo>
                    <a:pt x="523" y="508"/>
                  </a:lnTo>
                  <a:lnTo>
                    <a:pt x="519" y="516"/>
                  </a:lnTo>
                  <a:lnTo>
                    <a:pt x="517" y="521"/>
                  </a:lnTo>
                  <a:lnTo>
                    <a:pt x="519" y="525"/>
                  </a:lnTo>
                  <a:lnTo>
                    <a:pt x="521" y="528"/>
                  </a:lnTo>
                  <a:lnTo>
                    <a:pt x="521" y="528"/>
                  </a:lnTo>
                  <a:lnTo>
                    <a:pt x="526" y="534"/>
                  </a:lnTo>
                  <a:lnTo>
                    <a:pt x="534" y="537"/>
                  </a:lnTo>
                  <a:lnTo>
                    <a:pt x="543" y="539"/>
                  </a:lnTo>
                  <a:lnTo>
                    <a:pt x="550" y="544"/>
                  </a:lnTo>
                  <a:lnTo>
                    <a:pt x="550" y="544"/>
                  </a:lnTo>
                  <a:lnTo>
                    <a:pt x="553" y="550"/>
                  </a:lnTo>
                  <a:lnTo>
                    <a:pt x="553" y="552"/>
                  </a:lnTo>
                  <a:lnTo>
                    <a:pt x="552" y="552"/>
                  </a:lnTo>
                  <a:lnTo>
                    <a:pt x="548" y="555"/>
                  </a:lnTo>
                  <a:lnTo>
                    <a:pt x="546" y="559"/>
                  </a:lnTo>
                  <a:lnTo>
                    <a:pt x="546" y="561"/>
                  </a:lnTo>
                  <a:lnTo>
                    <a:pt x="546" y="561"/>
                  </a:lnTo>
                  <a:lnTo>
                    <a:pt x="546" y="566"/>
                  </a:lnTo>
                  <a:lnTo>
                    <a:pt x="548" y="572"/>
                  </a:lnTo>
                  <a:lnTo>
                    <a:pt x="550" y="573"/>
                  </a:lnTo>
                  <a:lnTo>
                    <a:pt x="553" y="577"/>
                  </a:lnTo>
                  <a:lnTo>
                    <a:pt x="557" y="577"/>
                  </a:lnTo>
                  <a:lnTo>
                    <a:pt x="561" y="577"/>
                  </a:lnTo>
                  <a:lnTo>
                    <a:pt x="564" y="573"/>
                  </a:lnTo>
                  <a:lnTo>
                    <a:pt x="568" y="570"/>
                  </a:lnTo>
                  <a:lnTo>
                    <a:pt x="568" y="570"/>
                  </a:lnTo>
                  <a:lnTo>
                    <a:pt x="573" y="555"/>
                  </a:lnTo>
                  <a:lnTo>
                    <a:pt x="575" y="554"/>
                  </a:lnTo>
                  <a:lnTo>
                    <a:pt x="577" y="554"/>
                  </a:lnTo>
                  <a:lnTo>
                    <a:pt x="586" y="554"/>
                  </a:lnTo>
                  <a:lnTo>
                    <a:pt x="586" y="554"/>
                  </a:lnTo>
                  <a:lnTo>
                    <a:pt x="595" y="554"/>
                  </a:lnTo>
                  <a:lnTo>
                    <a:pt x="599" y="554"/>
                  </a:lnTo>
                  <a:lnTo>
                    <a:pt x="601" y="552"/>
                  </a:lnTo>
                  <a:lnTo>
                    <a:pt x="601" y="546"/>
                  </a:lnTo>
                  <a:lnTo>
                    <a:pt x="601" y="537"/>
                  </a:lnTo>
                  <a:lnTo>
                    <a:pt x="601" y="537"/>
                  </a:lnTo>
                  <a:lnTo>
                    <a:pt x="597" y="528"/>
                  </a:lnTo>
                  <a:lnTo>
                    <a:pt x="595" y="519"/>
                  </a:lnTo>
                  <a:lnTo>
                    <a:pt x="595" y="516"/>
                  </a:lnTo>
                  <a:lnTo>
                    <a:pt x="597" y="512"/>
                  </a:lnTo>
                  <a:lnTo>
                    <a:pt x="599" y="508"/>
                  </a:lnTo>
                  <a:lnTo>
                    <a:pt x="602" y="506"/>
                  </a:lnTo>
                  <a:lnTo>
                    <a:pt x="602" y="506"/>
                  </a:lnTo>
                  <a:lnTo>
                    <a:pt x="617" y="501"/>
                  </a:lnTo>
                  <a:lnTo>
                    <a:pt x="622" y="497"/>
                  </a:lnTo>
                  <a:lnTo>
                    <a:pt x="628" y="492"/>
                  </a:lnTo>
                  <a:lnTo>
                    <a:pt x="628" y="492"/>
                  </a:lnTo>
                  <a:lnTo>
                    <a:pt x="629" y="485"/>
                  </a:lnTo>
                  <a:lnTo>
                    <a:pt x="629" y="478"/>
                  </a:lnTo>
                  <a:lnTo>
                    <a:pt x="626" y="470"/>
                  </a:lnTo>
                  <a:lnTo>
                    <a:pt x="622" y="463"/>
                  </a:lnTo>
                  <a:lnTo>
                    <a:pt x="622" y="463"/>
                  </a:lnTo>
                  <a:lnTo>
                    <a:pt x="613" y="452"/>
                  </a:lnTo>
                  <a:lnTo>
                    <a:pt x="610" y="447"/>
                  </a:lnTo>
                  <a:lnTo>
                    <a:pt x="608" y="440"/>
                  </a:lnTo>
                  <a:lnTo>
                    <a:pt x="608" y="440"/>
                  </a:lnTo>
                  <a:lnTo>
                    <a:pt x="610" y="434"/>
                  </a:lnTo>
                  <a:lnTo>
                    <a:pt x="611" y="429"/>
                  </a:lnTo>
                  <a:lnTo>
                    <a:pt x="615" y="421"/>
                  </a:lnTo>
                  <a:lnTo>
                    <a:pt x="617" y="416"/>
                  </a:lnTo>
                  <a:lnTo>
                    <a:pt x="617" y="416"/>
                  </a:lnTo>
                  <a:lnTo>
                    <a:pt x="615" y="403"/>
                  </a:lnTo>
                  <a:lnTo>
                    <a:pt x="615" y="398"/>
                  </a:lnTo>
                  <a:lnTo>
                    <a:pt x="619" y="392"/>
                  </a:lnTo>
                  <a:lnTo>
                    <a:pt x="619" y="392"/>
                  </a:lnTo>
                  <a:lnTo>
                    <a:pt x="622" y="389"/>
                  </a:lnTo>
                  <a:lnTo>
                    <a:pt x="626" y="387"/>
                  </a:lnTo>
                  <a:lnTo>
                    <a:pt x="629" y="385"/>
                  </a:lnTo>
                  <a:lnTo>
                    <a:pt x="631" y="380"/>
                  </a:lnTo>
                  <a:lnTo>
                    <a:pt x="631" y="380"/>
                  </a:lnTo>
                  <a:lnTo>
                    <a:pt x="633" y="373"/>
                  </a:lnTo>
                  <a:lnTo>
                    <a:pt x="635" y="369"/>
                  </a:lnTo>
                  <a:lnTo>
                    <a:pt x="639" y="365"/>
                  </a:lnTo>
                  <a:lnTo>
                    <a:pt x="639" y="365"/>
                  </a:lnTo>
                  <a:lnTo>
                    <a:pt x="646" y="364"/>
                  </a:lnTo>
                  <a:lnTo>
                    <a:pt x="653" y="362"/>
                  </a:lnTo>
                  <a:lnTo>
                    <a:pt x="658" y="360"/>
                  </a:lnTo>
                  <a:lnTo>
                    <a:pt x="664" y="353"/>
                  </a:lnTo>
                  <a:lnTo>
                    <a:pt x="664" y="353"/>
                  </a:lnTo>
                  <a:lnTo>
                    <a:pt x="673" y="338"/>
                  </a:lnTo>
                  <a:lnTo>
                    <a:pt x="675" y="331"/>
                  </a:lnTo>
                  <a:lnTo>
                    <a:pt x="678" y="322"/>
                  </a:lnTo>
                  <a:lnTo>
                    <a:pt x="678" y="322"/>
                  </a:lnTo>
                  <a:lnTo>
                    <a:pt x="678" y="318"/>
                  </a:lnTo>
                  <a:lnTo>
                    <a:pt x="682" y="315"/>
                  </a:lnTo>
                  <a:lnTo>
                    <a:pt x="687" y="309"/>
                  </a:lnTo>
                  <a:lnTo>
                    <a:pt x="696" y="306"/>
                  </a:lnTo>
                  <a:lnTo>
                    <a:pt x="706" y="307"/>
                  </a:lnTo>
                  <a:lnTo>
                    <a:pt x="706" y="307"/>
                  </a:lnTo>
                  <a:lnTo>
                    <a:pt x="709" y="309"/>
                  </a:lnTo>
                  <a:lnTo>
                    <a:pt x="713" y="311"/>
                  </a:lnTo>
                  <a:lnTo>
                    <a:pt x="715" y="316"/>
                  </a:lnTo>
                  <a:lnTo>
                    <a:pt x="716" y="322"/>
                  </a:lnTo>
                  <a:lnTo>
                    <a:pt x="716" y="322"/>
                  </a:lnTo>
                  <a:lnTo>
                    <a:pt x="716" y="331"/>
                  </a:lnTo>
                  <a:lnTo>
                    <a:pt x="716" y="331"/>
                  </a:lnTo>
                  <a:lnTo>
                    <a:pt x="718" y="336"/>
                  </a:lnTo>
                  <a:lnTo>
                    <a:pt x="718" y="340"/>
                  </a:lnTo>
                  <a:lnTo>
                    <a:pt x="718" y="342"/>
                  </a:lnTo>
                  <a:lnTo>
                    <a:pt x="718" y="342"/>
                  </a:lnTo>
                  <a:lnTo>
                    <a:pt x="716" y="347"/>
                  </a:lnTo>
                  <a:lnTo>
                    <a:pt x="713" y="349"/>
                  </a:lnTo>
                  <a:lnTo>
                    <a:pt x="702" y="354"/>
                  </a:lnTo>
                  <a:lnTo>
                    <a:pt x="702" y="354"/>
                  </a:lnTo>
                  <a:lnTo>
                    <a:pt x="689" y="362"/>
                  </a:lnTo>
                  <a:lnTo>
                    <a:pt x="684" y="365"/>
                  </a:lnTo>
                  <a:lnTo>
                    <a:pt x="678" y="373"/>
                  </a:lnTo>
                  <a:lnTo>
                    <a:pt x="678" y="373"/>
                  </a:lnTo>
                  <a:lnTo>
                    <a:pt x="677" y="378"/>
                  </a:lnTo>
                  <a:lnTo>
                    <a:pt x="675" y="383"/>
                  </a:lnTo>
                  <a:lnTo>
                    <a:pt x="675" y="383"/>
                  </a:lnTo>
                  <a:lnTo>
                    <a:pt x="675" y="391"/>
                  </a:lnTo>
                  <a:lnTo>
                    <a:pt x="677" y="398"/>
                  </a:lnTo>
                  <a:lnTo>
                    <a:pt x="680" y="412"/>
                  </a:lnTo>
                  <a:lnTo>
                    <a:pt x="680" y="412"/>
                  </a:lnTo>
                  <a:lnTo>
                    <a:pt x="682" y="420"/>
                  </a:lnTo>
                  <a:lnTo>
                    <a:pt x="684" y="423"/>
                  </a:lnTo>
                  <a:lnTo>
                    <a:pt x="689" y="432"/>
                  </a:lnTo>
                  <a:lnTo>
                    <a:pt x="689" y="432"/>
                  </a:lnTo>
                  <a:lnTo>
                    <a:pt x="691" y="440"/>
                  </a:lnTo>
                  <a:lnTo>
                    <a:pt x="693" y="447"/>
                  </a:lnTo>
                  <a:lnTo>
                    <a:pt x="695" y="452"/>
                  </a:lnTo>
                  <a:lnTo>
                    <a:pt x="698" y="458"/>
                  </a:lnTo>
                  <a:lnTo>
                    <a:pt x="698" y="458"/>
                  </a:lnTo>
                  <a:lnTo>
                    <a:pt x="704" y="459"/>
                  </a:lnTo>
                  <a:lnTo>
                    <a:pt x="709" y="461"/>
                  </a:lnTo>
                  <a:lnTo>
                    <a:pt x="715" y="461"/>
                  </a:lnTo>
                  <a:lnTo>
                    <a:pt x="720" y="458"/>
                  </a:lnTo>
                  <a:lnTo>
                    <a:pt x="720" y="458"/>
                  </a:lnTo>
                  <a:lnTo>
                    <a:pt x="733" y="449"/>
                  </a:lnTo>
                  <a:lnTo>
                    <a:pt x="740" y="447"/>
                  </a:lnTo>
                  <a:lnTo>
                    <a:pt x="749" y="445"/>
                  </a:lnTo>
                  <a:lnTo>
                    <a:pt x="749" y="445"/>
                  </a:lnTo>
                  <a:lnTo>
                    <a:pt x="753" y="447"/>
                  </a:lnTo>
                  <a:lnTo>
                    <a:pt x="756" y="449"/>
                  </a:lnTo>
                  <a:lnTo>
                    <a:pt x="765" y="452"/>
                  </a:lnTo>
                  <a:lnTo>
                    <a:pt x="765" y="452"/>
                  </a:lnTo>
                  <a:lnTo>
                    <a:pt x="772" y="452"/>
                  </a:lnTo>
                  <a:lnTo>
                    <a:pt x="782" y="452"/>
                  </a:lnTo>
                  <a:lnTo>
                    <a:pt x="782" y="452"/>
                  </a:lnTo>
                  <a:lnTo>
                    <a:pt x="789" y="456"/>
                  </a:lnTo>
                  <a:lnTo>
                    <a:pt x="792" y="461"/>
                  </a:lnTo>
                  <a:lnTo>
                    <a:pt x="794" y="463"/>
                  </a:lnTo>
                  <a:lnTo>
                    <a:pt x="792" y="467"/>
                  </a:lnTo>
                  <a:lnTo>
                    <a:pt x="791" y="468"/>
                  </a:lnTo>
                  <a:lnTo>
                    <a:pt x="789" y="470"/>
                  </a:lnTo>
                  <a:lnTo>
                    <a:pt x="789" y="470"/>
                  </a:lnTo>
                  <a:lnTo>
                    <a:pt x="782" y="472"/>
                  </a:lnTo>
                  <a:lnTo>
                    <a:pt x="774" y="472"/>
                  </a:lnTo>
                  <a:lnTo>
                    <a:pt x="769" y="470"/>
                  </a:lnTo>
                  <a:lnTo>
                    <a:pt x="762" y="468"/>
                  </a:lnTo>
                  <a:lnTo>
                    <a:pt x="762" y="468"/>
                  </a:lnTo>
                  <a:lnTo>
                    <a:pt x="756" y="470"/>
                  </a:lnTo>
                  <a:lnTo>
                    <a:pt x="753" y="474"/>
                  </a:lnTo>
                  <a:lnTo>
                    <a:pt x="749" y="478"/>
                  </a:lnTo>
                  <a:lnTo>
                    <a:pt x="745" y="479"/>
                  </a:lnTo>
                  <a:lnTo>
                    <a:pt x="745" y="479"/>
                  </a:lnTo>
                  <a:lnTo>
                    <a:pt x="740" y="479"/>
                  </a:lnTo>
                  <a:lnTo>
                    <a:pt x="736" y="479"/>
                  </a:lnTo>
                  <a:lnTo>
                    <a:pt x="729" y="478"/>
                  </a:lnTo>
                  <a:lnTo>
                    <a:pt x="722" y="476"/>
                  </a:lnTo>
                  <a:lnTo>
                    <a:pt x="718" y="476"/>
                  </a:lnTo>
                  <a:lnTo>
                    <a:pt x="713" y="478"/>
                  </a:lnTo>
                  <a:lnTo>
                    <a:pt x="713" y="478"/>
                  </a:lnTo>
                  <a:lnTo>
                    <a:pt x="707" y="483"/>
                  </a:lnTo>
                  <a:lnTo>
                    <a:pt x="706" y="490"/>
                  </a:lnTo>
                  <a:lnTo>
                    <a:pt x="706" y="496"/>
                  </a:lnTo>
                  <a:lnTo>
                    <a:pt x="709" y="503"/>
                  </a:lnTo>
                  <a:lnTo>
                    <a:pt x="711" y="508"/>
                  </a:lnTo>
                  <a:lnTo>
                    <a:pt x="715" y="516"/>
                  </a:lnTo>
                  <a:lnTo>
                    <a:pt x="715" y="521"/>
                  </a:lnTo>
                  <a:lnTo>
                    <a:pt x="711" y="526"/>
                  </a:lnTo>
                  <a:lnTo>
                    <a:pt x="711" y="526"/>
                  </a:lnTo>
                  <a:lnTo>
                    <a:pt x="709" y="530"/>
                  </a:lnTo>
                  <a:lnTo>
                    <a:pt x="706" y="530"/>
                  </a:lnTo>
                  <a:lnTo>
                    <a:pt x="704" y="530"/>
                  </a:lnTo>
                  <a:lnTo>
                    <a:pt x="700" y="530"/>
                  </a:lnTo>
                  <a:lnTo>
                    <a:pt x="691" y="521"/>
                  </a:lnTo>
                  <a:lnTo>
                    <a:pt x="691" y="521"/>
                  </a:lnTo>
                  <a:lnTo>
                    <a:pt x="684" y="519"/>
                  </a:lnTo>
                  <a:lnTo>
                    <a:pt x="677" y="521"/>
                  </a:lnTo>
                  <a:lnTo>
                    <a:pt x="669" y="526"/>
                  </a:lnTo>
                  <a:lnTo>
                    <a:pt x="667" y="534"/>
                  </a:lnTo>
                  <a:lnTo>
                    <a:pt x="667" y="534"/>
                  </a:lnTo>
                  <a:lnTo>
                    <a:pt x="667" y="539"/>
                  </a:lnTo>
                  <a:lnTo>
                    <a:pt x="669" y="546"/>
                  </a:lnTo>
                  <a:lnTo>
                    <a:pt x="669" y="554"/>
                  </a:lnTo>
                  <a:lnTo>
                    <a:pt x="669" y="561"/>
                  </a:lnTo>
                  <a:lnTo>
                    <a:pt x="669" y="561"/>
                  </a:lnTo>
                  <a:lnTo>
                    <a:pt x="666" y="566"/>
                  </a:lnTo>
                  <a:lnTo>
                    <a:pt x="662" y="572"/>
                  </a:lnTo>
                  <a:lnTo>
                    <a:pt x="662" y="572"/>
                  </a:lnTo>
                  <a:lnTo>
                    <a:pt x="662" y="573"/>
                  </a:lnTo>
                  <a:lnTo>
                    <a:pt x="664" y="577"/>
                  </a:lnTo>
                  <a:lnTo>
                    <a:pt x="664" y="581"/>
                  </a:lnTo>
                  <a:lnTo>
                    <a:pt x="664" y="581"/>
                  </a:lnTo>
                  <a:lnTo>
                    <a:pt x="662" y="584"/>
                  </a:lnTo>
                  <a:lnTo>
                    <a:pt x="658" y="586"/>
                  </a:lnTo>
                  <a:lnTo>
                    <a:pt x="655" y="586"/>
                  </a:lnTo>
                  <a:lnTo>
                    <a:pt x="651" y="586"/>
                  </a:lnTo>
                  <a:lnTo>
                    <a:pt x="651" y="586"/>
                  </a:lnTo>
                  <a:lnTo>
                    <a:pt x="648" y="590"/>
                  </a:lnTo>
                  <a:lnTo>
                    <a:pt x="646" y="592"/>
                  </a:lnTo>
                  <a:lnTo>
                    <a:pt x="644" y="595"/>
                  </a:lnTo>
                  <a:lnTo>
                    <a:pt x="642" y="601"/>
                  </a:lnTo>
                  <a:lnTo>
                    <a:pt x="642" y="601"/>
                  </a:lnTo>
                  <a:lnTo>
                    <a:pt x="635" y="606"/>
                  </a:lnTo>
                  <a:lnTo>
                    <a:pt x="628" y="608"/>
                  </a:lnTo>
                  <a:lnTo>
                    <a:pt x="619" y="608"/>
                  </a:lnTo>
                  <a:lnTo>
                    <a:pt x="611" y="608"/>
                  </a:lnTo>
                  <a:lnTo>
                    <a:pt x="611" y="608"/>
                  </a:lnTo>
                  <a:lnTo>
                    <a:pt x="601" y="608"/>
                  </a:lnTo>
                  <a:lnTo>
                    <a:pt x="591" y="610"/>
                  </a:lnTo>
                  <a:lnTo>
                    <a:pt x="573" y="617"/>
                  </a:lnTo>
                  <a:lnTo>
                    <a:pt x="573" y="617"/>
                  </a:lnTo>
                  <a:lnTo>
                    <a:pt x="568" y="619"/>
                  </a:lnTo>
                  <a:lnTo>
                    <a:pt x="564" y="619"/>
                  </a:lnTo>
                  <a:lnTo>
                    <a:pt x="555" y="617"/>
                  </a:lnTo>
                  <a:lnTo>
                    <a:pt x="548" y="613"/>
                  </a:lnTo>
                  <a:lnTo>
                    <a:pt x="541" y="610"/>
                  </a:lnTo>
                  <a:lnTo>
                    <a:pt x="541" y="610"/>
                  </a:lnTo>
                  <a:lnTo>
                    <a:pt x="534" y="610"/>
                  </a:lnTo>
                  <a:lnTo>
                    <a:pt x="532" y="611"/>
                  </a:lnTo>
                  <a:lnTo>
                    <a:pt x="530" y="615"/>
                  </a:lnTo>
                  <a:lnTo>
                    <a:pt x="526" y="619"/>
                  </a:lnTo>
                  <a:lnTo>
                    <a:pt x="526" y="619"/>
                  </a:lnTo>
                  <a:lnTo>
                    <a:pt x="523" y="620"/>
                  </a:lnTo>
                  <a:lnTo>
                    <a:pt x="519" y="620"/>
                  </a:lnTo>
                  <a:lnTo>
                    <a:pt x="512" y="617"/>
                  </a:lnTo>
                  <a:lnTo>
                    <a:pt x="512" y="617"/>
                  </a:lnTo>
                  <a:lnTo>
                    <a:pt x="501" y="608"/>
                  </a:lnTo>
                  <a:lnTo>
                    <a:pt x="501" y="608"/>
                  </a:lnTo>
                  <a:lnTo>
                    <a:pt x="497" y="604"/>
                  </a:lnTo>
                  <a:lnTo>
                    <a:pt x="497" y="601"/>
                  </a:lnTo>
                  <a:lnTo>
                    <a:pt x="497" y="595"/>
                  </a:lnTo>
                  <a:lnTo>
                    <a:pt x="501" y="590"/>
                  </a:lnTo>
                  <a:lnTo>
                    <a:pt x="503" y="584"/>
                  </a:lnTo>
                  <a:lnTo>
                    <a:pt x="503" y="584"/>
                  </a:lnTo>
                  <a:lnTo>
                    <a:pt x="501" y="579"/>
                  </a:lnTo>
                  <a:lnTo>
                    <a:pt x="499" y="573"/>
                  </a:lnTo>
                  <a:lnTo>
                    <a:pt x="499" y="570"/>
                  </a:lnTo>
                  <a:lnTo>
                    <a:pt x="499" y="564"/>
                  </a:lnTo>
                  <a:lnTo>
                    <a:pt x="499" y="564"/>
                  </a:lnTo>
                  <a:lnTo>
                    <a:pt x="501" y="559"/>
                  </a:lnTo>
                  <a:lnTo>
                    <a:pt x="503" y="554"/>
                  </a:lnTo>
                  <a:lnTo>
                    <a:pt x="503" y="554"/>
                  </a:lnTo>
                  <a:lnTo>
                    <a:pt x="501" y="546"/>
                  </a:lnTo>
                  <a:lnTo>
                    <a:pt x="501" y="543"/>
                  </a:lnTo>
                  <a:lnTo>
                    <a:pt x="501" y="539"/>
                  </a:lnTo>
                  <a:lnTo>
                    <a:pt x="501" y="539"/>
                  </a:lnTo>
                  <a:lnTo>
                    <a:pt x="503" y="534"/>
                  </a:lnTo>
                  <a:lnTo>
                    <a:pt x="505" y="526"/>
                  </a:lnTo>
                  <a:lnTo>
                    <a:pt x="505" y="525"/>
                  </a:lnTo>
                  <a:lnTo>
                    <a:pt x="503" y="521"/>
                  </a:lnTo>
                  <a:lnTo>
                    <a:pt x="499" y="521"/>
                  </a:lnTo>
                  <a:lnTo>
                    <a:pt x="496" y="523"/>
                  </a:lnTo>
                  <a:lnTo>
                    <a:pt x="496" y="523"/>
                  </a:lnTo>
                  <a:lnTo>
                    <a:pt x="494" y="525"/>
                  </a:lnTo>
                  <a:lnTo>
                    <a:pt x="492" y="528"/>
                  </a:lnTo>
                  <a:lnTo>
                    <a:pt x="492" y="530"/>
                  </a:lnTo>
                  <a:lnTo>
                    <a:pt x="490" y="534"/>
                  </a:lnTo>
                  <a:lnTo>
                    <a:pt x="490" y="534"/>
                  </a:lnTo>
                  <a:lnTo>
                    <a:pt x="488" y="534"/>
                  </a:lnTo>
                  <a:lnTo>
                    <a:pt x="485" y="534"/>
                  </a:lnTo>
                  <a:lnTo>
                    <a:pt x="481" y="532"/>
                  </a:lnTo>
                  <a:lnTo>
                    <a:pt x="477" y="532"/>
                  </a:lnTo>
                  <a:lnTo>
                    <a:pt x="477" y="532"/>
                  </a:lnTo>
                  <a:lnTo>
                    <a:pt x="476" y="534"/>
                  </a:lnTo>
                  <a:lnTo>
                    <a:pt x="476" y="535"/>
                  </a:lnTo>
                  <a:lnTo>
                    <a:pt x="479" y="539"/>
                  </a:lnTo>
                  <a:lnTo>
                    <a:pt x="486" y="544"/>
                  </a:lnTo>
                  <a:lnTo>
                    <a:pt x="488" y="546"/>
                  </a:lnTo>
                  <a:lnTo>
                    <a:pt x="488" y="548"/>
                  </a:lnTo>
                  <a:lnTo>
                    <a:pt x="488" y="548"/>
                  </a:lnTo>
                  <a:lnTo>
                    <a:pt x="470" y="552"/>
                  </a:lnTo>
                  <a:lnTo>
                    <a:pt x="467" y="555"/>
                  </a:lnTo>
                  <a:lnTo>
                    <a:pt x="465" y="557"/>
                  </a:lnTo>
                  <a:lnTo>
                    <a:pt x="463" y="561"/>
                  </a:lnTo>
                  <a:lnTo>
                    <a:pt x="465" y="566"/>
                  </a:lnTo>
                  <a:lnTo>
                    <a:pt x="465" y="566"/>
                  </a:lnTo>
                  <a:lnTo>
                    <a:pt x="468" y="570"/>
                  </a:lnTo>
                  <a:lnTo>
                    <a:pt x="470" y="570"/>
                  </a:lnTo>
                  <a:lnTo>
                    <a:pt x="472" y="573"/>
                  </a:lnTo>
                  <a:lnTo>
                    <a:pt x="472" y="573"/>
                  </a:lnTo>
                  <a:lnTo>
                    <a:pt x="474" y="577"/>
                  </a:lnTo>
                  <a:lnTo>
                    <a:pt x="472" y="579"/>
                  </a:lnTo>
                  <a:lnTo>
                    <a:pt x="470" y="582"/>
                  </a:lnTo>
                  <a:lnTo>
                    <a:pt x="468" y="586"/>
                  </a:lnTo>
                  <a:lnTo>
                    <a:pt x="468" y="586"/>
                  </a:lnTo>
                  <a:lnTo>
                    <a:pt x="468" y="590"/>
                  </a:lnTo>
                  <a:lnTo>
                    <a:pt x="470" y="593"/>
                  </a:lnTo>
                  <a:lnTo>
                    <a:pt x="476" y="601"/>
                  </a:lnTo>
                  <a:lnTo>
                    <a:pt x="481" y="606"/>
                  </a:lnTo>
                  <a:lnTo>
                    <a:pt x="483" y="610"/>
                  </a:lnTo>
                  <a:lnTo>
                    <a:pt x="485" y="613"/>
                  </a:lnTo>
                  <a:lnTo>
                    <a:pt x="485" y="613"/>
                  </a:lnTo>
                  <a:lnTo>
                    <a:pt x="485" y="619"/>
                  </a:lnTo>
                  <a:lnTo>
                    <a:pt x="485" y="622"/>
                  </a:lnTo>
                  <a:lnTo>
                    <a:pt x="483" y="626"/>
                  </a:lnTo>
                  <a:lnTo>
                    <a:pt x="479" y="628"/>
                  </a:lnTo>
                  <a:lnTo>
                    <a:pt x="472" y="628"/>
                  </a:lnTo>
                  <a:lnTo>
                    <a:pt x="463" y="628"/>
                  </a:lnTo>
                  <a:lnTo>
                    <a:pt x="463" y="628"/>
                  </a:lnTo>
                  <a:lnTo>
                    <a:pt x="456" y="635"/>
                  </a:lnTo>
                  <a:lnTo>
                    <a:pt x="456" y="635"/>
                  </a:lnTo>
                  <a:lnTo>
                    <a:pt x="450" y="637"/>
                  </a:lnTo>
                  <a:lnTo>
                    <a:pt x="443" y="635"/>
                  </a:lnTo>
                  <a:lnTo>
                    <a:pt x="443" y="635"/>
                  </a:lnTo>
                  <a:lnTo>
                    <a:pt x="436" y="635"/>
                  </a:lnTo>
                  <a:lnTo>
                    <a:pt x="429" y="637"/>
                  </a:lnTo>
                  <a:lnTo>
                    <a:pt x="423" y="640"/>
                  </a:lnTo>
                  <a:lnTo>
                    <a:pt x="420" y="646"/>
                  </a:lnTo>
                  <a:lnTo>
                    <a:pt x="420" y="646"/>
                  </a:lnTo>
                  <a:lnTo>
                    <a:pt x="416" y="653"/>
                  </a:lnTo>
                  <a:lnTo>
                    <a:pt x="416" y="660"/>
                  </a:lnTo>
                  <a:lnTo>
                    <a:pt x="416" y="666"/>
                  </a:lnTo>
                  <a:lnTo>
                    <a:pt x="414" y="673"/>
                  </a:lnTo>
                  <a:lnTo>
                    <a:pt x="414" y="673"/>
                  </a:lnTo>
                  <a:lnTo>
                    <a:pt x="410" y="677"/>
                  </a:lnTo>
                  <a:lnTo>
                    <a:pt x="407" y="678"/>
                  </a:lnTo>
                  <a:lnTo>
                    <a:pt x="398" y="680"/>
                  </a:lnTo>
                  <a:lnTo>
                    <a:pt x="389" y="682"/>
                  </a:lnTo>
                  <a:lnTo>
                    <a:pt x="380" y="680"/>
                  </a:lnTo>
                  <a:lnTo>
                    <a:pt x="380" y="680"/>
                  </a:lnTo>
                  <a:lnTo>
                    <a:pt x="374" y="680"/>
                  </a:lnTo>
                  <a:lnTo>
                    <a:pt x="369" y="682"/>
                  </a:lnTo>
                  <a:lnTo>
                    <a:pt x="365" y="686"/>
                  </a:lnTo>
                  <a:lnTo>
                    <a:pt x="365" y="693"/>
                  </a:lnTo>
                  <a:lnTo>
                    <a:pt x="365" y="693"/>
                  </a:lnTo>
                  <a:lnTo>
                    <a:pt x="367" y="700"/>
                  </a:lnTo>
                  <a:lnTo>
                    <a:pt x="369" y="704"/>
                  </a:lnTo>
                  <a:lnTo>
                    <a:pt x="369" y="709"/>
                  </a:lnTo>
                  <a:lnTo>
                    <a:pt x="369" y="709"/>
                  </a:lnTo>
                  <a:lnTo>
                    <a:pt x="365" y="715"/>
                  </a:lnTo>
                  <a:lnTo>
                    <a:pt x="360" y="716"/>
                  </a:lnTo>
                  <a:lnTo>
                    <a:pt x="354" y="718"/>
                  </a:lnTo>
                  <a:lnTo>
                    <a:pt x="349" y="718"/>
                  </a:lnTo>
                  <a:lnTo>
                    <a:pt x="349" y="718"/>
                  </a:lnTo>
                  <a:lnTo>
                    <a:pt x="344" y="716"/>
                  </a:lnTo>
                  <a:lnTo>
                    <a:pt x="340" y="715"/>
                  </a:lnTo>
                  <a:lnTo>
                    <a:pt x="334" y="711"/>
                  </a:lnTo>
                  <a:lnTo>
                    <a:pt x="331" y="709"/>
                  </a:lnTo>
                  <a:lnTo>
                    <a:pt x="331" y="709"/>
                  </a:lnTo>
                  <a:lnTo>
                    <a:pt x="325" y="707"/>
                  </a:lnTo>
                  <a:lnTo>
                    <a:pt x="324" y="709"/>
                  </a:lnTo>
                  <a:lnTo>
                    <a:pt x="322" y="709"/>
                  </a:lnTo>
                  <a:lnTo>
                    <a:pt x="320" y="713"/>
                  </a:lnTo>
                  <a:lnTo>
                    <a:pt x="322" y="718"/>
                  </a:lnTo>
                  <a:lnTo>
                    <a:pt x="325" y="724"/>
                  </a:lnTo>
                  <a:lnTo>
                    <a:pt x="325" y="724"/>
                  </a:lnTo>
                  <a:lnTo>
                    <a:pt x="325" y="729"/>
                  </a:lnTo>
                  <a:lnTo>
                    <a:pt x="325" y="731"/>
                  </a:lnTo>
                  <a:lnTo>
                    <a:pt x="324" y="733"/>
                  </a:lnTo>
                  <a:lnTo>
                    <a:pt x="320" y="734"/>
                  </a:lnTo>
                  <a:lnTo>
                    <a:pt x="313" y="734"/>
                  </a:lnTo>
                  <a:lnTo>
                    <a:pt x="305" y="734"/>
                  </a:lnTo>
                  <a:lnTo>
                    <a:pt x="305" y="734"/>
                  </a:lnTo>
                  <a:lnTo>
                    <a:pt x="286" y="734"/>
                  </a:lnTo>
                  <a:lnTo>
                    <a:pt x="282" y="734"/>
                  </a:lnTo>
                  <a:lnTo>
                    <a:pt x="277" y="736"/>
                  </a:lnTo>
                  <a:lnTo>
                    <a:pt x="275" y="738"/>
                  </a:lnTo>
                  <a:lnTo>
                    <a:pt x="273" y="744"/>
                  </a:lnTo>
                  <a:lnTo>
                    <a:pt x="273" y="744"/>
                  </a:lnTo>
                  <a:lnTo>
                    <a:pt x="275" y="747"/>
                  </a:lnTo>
                  <a:lnTo>
                    <a:pt x="277" y="751"/>
                  </a:lnTo>
                  <a:lnTo>
                    <a:pt x="282" y="754"/>
                  </a:lnTo>
                  <a:lnTo>
                    <a:pt x="298" y="758"/>
                  </a:lnTo>
                  <a:lnTo>
                    <a:pt x="298" y="758"/>
                  </a:lnTo>
                  <a:lnTo>
                    <a:pt x="302" y="762"/>
                  </a:lnTo>
                  <a:lnTo>
                    <a:pt x="305" y="765"/>
                  </a:lnTo>
                  <a:lnTo>
                    <a:pt x="307" y="772"/>
                  </a:lnTo>
                  <a:lnTo>
                    <a:pt x="309" y="780"/>
                  </a:lnTo>
                  <a:lnTo>
                    <a:pt x="311" y="783"/>
                  </a:lnTo>
                  <a:lnTo>
                    <a:pt x="315" y="787"/>
                  </a:lnTo>
                  <a:lnTo>
                    <a:pt x="315" y="787"/>
                  </a:lnTo>
                  <a:lnTo>
                    <a:pt x="325" y="791"/>
                  </a:lnTo>
                  <a:lnTo>
                    <a:pt x="334" y="796"/>
                  </a:lnTo>
                  <a:lnTo>
                    <a:pt x="338" y="798"/>
                  </a:lnTo>
                  <a:lnTo>
                    <a:pt x="340" y="803"/>
                  </a:lnTo>
                  <a:lnTo>
                    <a:pt x="340" y="807"/>
                  </a:lnTo>
                  <a:lnTo>
                    <a:pt x="338" y="814"/>
                  </a:lnTo>
                  <a:lnTo>
                    <a:pt x="338" y="814"/>
                  </a:lnTo>
                  <a:lnTo>
                    <a:pt x="333" y="821"/>
                  </a:lnTo>
                  <a:lnTo>
                    <a:pt x="327" y="829"/>
                  </a:lnTo>
                  <a:lnTo>
                    <a:pt x="327" y="829"/>
                  </a:lnTo>
                  <a:lnTo>
                    <a:pt x="325" y="834"/>
                  </a:lnTo>
                  <a:lnTo>
                    <a:pt x="325" y="839"/>
                  </a:lnTo>
                  <a:lnTo>
                    <a:pt x="325" y="845"/>
                  </a:lnTo>
                  <a:lnTo>
                    <a:pt x="322" y="850"/>
                  </a:lnTo>
                  <a:lnTo>
                    <a:pt x="322" y="850"/>
                  </a:lnTo>
                  <a:lnTo>
                    <a:pt x="318" y="854"/>
                  </a:lnTo>
                  <a:lnTo>
                    <a:pt x="315" y="858"/>
                  </a:lnTo>
                  <a:lnTo>
                    <a:pt x="304" y="859"/>
                  </a:lnTo>
                  <a:lnTo>
                    <a:pt x="295" y="861"/>
                  </a:lnTo>
                  <a:lnTo>
                    <a:pt x="284" y="861"/>
                  </a:lnTo>
                  <a:lnTo>
                    <a:pt x="284" y="861"/>
                  </a:lnTo>
                  <a:lnTo>
                    <a:pt x="271" y="861"/>
                  </a:lnTo>
                  <a:lnTo>
                    <a:pt x="258" y="859"/>
                  </a:lnTo>
                  <a:lnTo>
                    <a:pt x="258" y="859"/>
                  </a:lnTo>
                  <a:lnTo>
                    <a:pt x="253" y="858"/>
                  </a:lnTo>
                  <a:lnTo>
                    <a:pt x="248" y="856"/>
                  </a:lnTo>
                  <a:lnTo>
                    <a:pt x="248" y="856"/>
                  </a:lnTo>
                  <a:lnTo>
                    <a:pt x="240" y="850"/>
                  </a:lnTo>
                  <a:lnTo>
                    <a:pt x="235" y="848"/>
                  </a:lnTo>
                  <a:lnTo>
                    <a:pt x="231" y="848"/>
                  </a:lnTo>
                  <a:lnTo>
                    <a:pt x="231" y="848"/>
                  </a:lnTo>
                  <a:lnTo>
                    <a:pt x="226" y="852"/>
                  </a:lnTo>
                  <a:lnTo>
                    <a:pt x="226" y="852"/>
                  </a:lnTo>
                  <a:lnTo>
                    <a:pt x="224" y="854"/>
                  </a:lnTo>
                  <a:lnTo>
                    <a:pt x="219" y="856"/>
                  </a:lnTo>
                  <a:lnTo>
                    <a:pt x="219" y="856"/>
                  </a:lnTo>
                  <a:lnTo>
                    <a:pt x="213" y="858"/>
                  </a:lnTo>
                  <a:lnTo>
                    <a:pt x="208" y="861"/>
                  </a:lnTo>
                  <a:lnTo>
                    <a:pt x="204" y="865"/>
                  </a:lnTo>
                  <a:lnTo>
                    <a:pt x="204" y="872"/>
                  </a:lnTo>
                  <a:lnTo>
                    <a:pt x="204" y="872"/>
                  </a:lnTo>
                  <a:lnTo>
                    <a:pt x="206" y="885"/>
                  </a:lnTo>
                  <a:lnTo>
                    <a:pt x="210" y="894"/>
                  </a:lnTo>
                  <a:lnTo>
                    <a:pt x="211" y="905"/>
                  </a:lnTo>
                  <a:lnTo>
                    <a:pt x="210" y="910"/>
                  </a:lnTo>
                  <a:lnTo>
                    <a:pt x="208" y="915"/>
                  </a:lnTo>
                  <a:lnTo>
                    <a:pt x="208" y="915"/>
                  </a:lnTo>
                  <a:lnTo>
                    <a:pt x="201" y="926"/>
                  </a:lnTo>
                  <a:lnTo>
                    <a:pt x="199" y="932"/>
                  </a:lnTo>
                  <a:lnTo>
                    <a:pt x="199" y="939"/>
                  </a:lnTo>
                  <a:lnTo>
                    <a:pt x="199" y="939"/>
                  </a:lnTo>
                  <a:lnTo>
                    <a:pt x="202" y="950"/>
                  </a:lnTo>
                  <a:lnTo>
                    <a:pt x="206" y="962"/>
                  </a:lnTo>
                  <a:lnTo>
                    <a:pt x="213" y="972"/>
                  </a:lnTo>
                  <a:lnTo>
                    <a:pt x="220" y="979"/>
                  </a:lnTo>
                  <a:lnTo>
                    <a:pt x="220" y="979"/>
                  </a:lnTo>
                  <a:lnTo>
                    <a:pt x="229" y="982"/>
                  </a:lnTo>
                  <a:lnTo>
                    <a:pt x="239" y="986"/>
                  </a:lnTo>
                  <a:lnTo>
                    <a:pt x="239" y="986"/>
                  </a:lnTo>
                  <a:lnTo>
                    <a:pt x="251" y="991"/>
                  </a:lnTo>
                  <a:lnTo>
                    <a:pt x="258" y="993"/>
                  </a:lnTo>
                  <a:lnTo>
                    <a:pt x="266" y="995"/>
                  </a:lnTo>
                  <a:lnTo>
                    <a:pt x="266" y="995"/>
                  </a:lnTo>
                  <a:lnTo>
                    <a:pt x="275" y="993"/>
                  </a:lnTo>
                  <a:lnTo>
                    <a:pt x="280" y="993"/>
                  </a:lnTo>
                  <a:lnTo>
                    <a:pt x="286" y="991"/>
                  </a:lnTo>
                  <a:lnTo>
                    <a:pt x="286" y="991"/>
                  </a:lnTo>
                  <a:lnTo>
                    <a:pt x="295" y="995"/>
                  </a:lnTo>
                  <a:lnTo>
                    <a:pt x="298" y="997"/>
                  </a:lnTo>
                  <a:lnTo>
                    <a:pt x="304" y="997"/>
                  </a:lnTo>
                  <a:lnTo>
                    <a:pt x="304" y="997"/>
                  </a:lnTo>
                  <a:lnTo>
                    <a:pt x="307" y="995"/>
                  </a:lnTo>
                  <a:lnTo>
                    <a:pt x="311" y="991"/>
                  </a:lnTo>
                  <a:lnTo>
                    <a:pt x="316" y="984"/>
                  </a:lnTo>
                  <a:lnTo>
                    <a:pt x="316" y="984"/>
                  </a:lnTo>
                  <a:lnTo>
                    <a:pt x="322" y="977"/>
                  </a:lnTo>
                  <a:lnTo>
                    <a:pt x="329" y="972"/>
                  </a:lnTo>
                  <a:lnTo>
                    <a:pt x="329" y="972"/>
                  </a:lnTo>
                  <a:lnTo>
                    <a:pt x="340" y="964"/>
                  </a:lnTo>
                  <a:lnTo>
                    <a:pt x="344" y="961"/>
                  </a:lnTo>
                  <a:lnTo>
                    <a:pt x="345" y="955"/>
                  </a:lnTo>
                  <a:lnTo>
                    <a:pt x="345" y="955"/>
                  </a:lnTo>
                  <a:lnTo>
                    <a:pt x="347" y="948"/>
                  </a:lnTo>
                  <a:lnTo>
                    <a:pt x="347" y="941"/>
                  </a:lnTo>
                  <a:lnTo>
                    <a:pt x="347" y="934"/>
                  </a:lnTo>
                  <a:lnTo>
                    <a:pt x="349" y="926"/>
                  </a:lnTo>
                  <a:lnTo>
                    <a:pt x="349" y="926"/>
                  </a:lnTo>
                  <a:lnTo>
                    <a:pt x="358" y="912"/>
                  </a:lnTo>
                  <a:lnTo>
                    <a:pt x="365" y="905"/>
                  </a:lnTo>
                  <a:lnTo>
                    <a:pt x="371" y="899"/>
                  </a:lnTo>
                  <a:lnTo>
                    <a:pt x="371" y="899"/>
                  </a:lnTo>
                  <a:lnTo>
                    <a:pt x="383" y="894"/>
                  </a:lnTo>
                  <a:lnTo>
                    <a:pt x="391" y="890"/>
                  </a:lnTo>
                  <a:lnTo>
                    <a:pt x="394" y="886"/>
                  </a:lnTo>
                  <a:lnTo>
                    <a:pt x="394" y="886"/>
                  </a:lnTo>
                  <a:lnTo>
                    <a:pt x="396" y="879"/>
                  </a:lnTo>
                  <a:lnTo>
                    <a:pt x="394" y="872"/>
                  </a:lnTo>
                  <a:lnTo>
                    <a:pt x="394" y="867"/>
                  </a:lnTo>
                  <a:lnTo>
                    <a:pt x="396" y="863"/>
                  </a:lnTo>
                  <a:lnTo>
                    <a:pt x="400" y="859"/>
                  </a:lnTo>
                  <a:lnTo>
                    <a:pt x="400" y="859"/>
                  </a:lnTo>
                  <a:lnTo>
                    <a:pt x="407" y="854"/>
                  </a:lnTo>
                  <a:lnTo>
                    <a:pt x="412" y="854"/>
                  </a:lnTo>
                  <a:lnTo>
                    <a:pt x="416" y="854"/>
                  </a:lnTo>
                  <a:lnTo>
                    <a:pt x="416" y="854"/>
                  </a:lnTo>
                  <a:lnTo>
                    <a:pt x="425" y="858"/>
                  </a:lnTo>
                  <a:lnTo>
                    <a:pt x="436" y="859"/>
                  </a:lnTo>
                  <a:lnTo>
                    <a:pt x="436" y="859"/>
                  </a:lnTo>
                  <a:lnTo>
                    <a:pt x="443" y="859"/>
                  </a:lnTo>
                  <a:lnTo>
                    <a:pt x="450" y="856"/>
                  </a:lnTo>
                  <a:lnTo>
                    <a:pt x="450" y="856"/>
                  </a:lnTo>
                  <a:lnTo>
                    <a:pt x="459" y="848"/>
                  </a:lnTo>
                  <a:lnTo>
                    <a:pt x="468" y="839"/>
                  </a:lnTo>
                  <a:lnTo>
                    <a:pt x="468" y="839"/>
                  </a:lnTo>
                  <a:lnTo>
                    <a:pt x="470" y="836"/>
                  </a:lnTo>
                  <a:lnTo>
                    <a:pt x="474" y="836"/>
                  </a:lnTo>
                  <a:lnTo>
                    <a:pt x="481" y="836"/>
                  </a:lnTo>
                  <a:lnTo>
                    <a:pt x="481" y="836"/>
                  </a:lnTo>
                  <a:lnTo>
                    <a:pt x="488" y="838"/>
                  </a:lnTo>
                  <a:lnTo>
                    <a:pt x="496" y="843"/>
                  </a:lnTo>
                  <a:lnTo>
                    <a:pt x="501" y="848"/>
                  </a:lnTo>
                  <a:lnTo>
                    <a:pt x="505" y="856"/>
                  </a:lnTo>
                  <a:lnTo>
                    <a:pt x="505" y="856"/>
                  </a:lnTo>
                  <a:lnTo>
                    <a:pt x="506" y="865"/>
                  </a:lnTo>
                  <a:lnTo>
                    <a:pt x="510" y="872"/>
                  </a:lnTo>
                  <a:lnTo>
                    <a:pt x="510" y="872"/>
                  </a:lnTo>
                  <a:lnTo>
                    <a:pt x="521" y="885"/>
                  </a:lnTo>
                  <a:lnTo>
                    <a:pt x="521" y="885"/>
                  </a:lnTo>
                  <a:lnTo>
                    <a:pt x="528" y="892"/>
                  </a:lnTo>
                  <a:lnTo>
                    <a:pt x="534" y="896"/>
                  </a:lnTo>
                  <a:lnTo>
                    <a:pt x="548" y="905"/>
                  </a:lnTo>
                  <a:lnTo>
                    <a:pt x="548" y="905"/>
                  </a:lnTo>
                  <a:lnTo>
                    <a:pt x="564" y="912"/>
                  </a:lnTo>
                  <a:lnTo>
                    <a:pt x="572" y="917"/>
                  </a:lnTo>
                  <a:lnTo>
                    <a:pt x="577" y="926"/>
                  </a:lnTo>
                  <a:lnTo>
                    <a:pt x="577" y="926"/>
                  </a:lnTo>
                  <a:lnTo>
                    <a:pt x="582" y="939"/>
                  </a:lnTo>
                  <a:lnTo>
                    <a:pt x="582" y="952"/>
                  </a:lnTo>
                  <a:lnTo>
                    <a:pt x="582" y="952"/>
                  </a:lnTo>
                  <a:lnTo>
                    <a:pt x="581" y="961"/>
                  </a:lnTo>
                  <a:lnTo>
                    <a:pt x="581" y="961"/>
                  </a:lnTo>
                  <a:lnTo>
                    <a:pt x="581" y="966"/>
                  </a:lnTo>
                  <a:lnTo>
                    <a:pt x="581" y="970"/>
                  </a:lnTo>
                  <a:lnTo>
                    <a:pt x="581" y="970"/>
                  </a:lnTo>
                  <a:lnTo>
                    <a:pt x="577" y="972"/>
                  </a:lnTo>
                  <a:lnTo>
                    <a:pt x="575" y="972"/>
                  </a:lnTo>
                  <a:lnTo>
                    <a:pt x="570" y="972"/>
                  </a:lnTo>
                  <a:lnTo>
                    <a:pt x="570" y="972"/>
                  </a:lnTo>
                  <a:lnTo>
                    <a:pt x="559" y="970"/>
                  </a:lnTo>
                  <a:lnTo>
                    <a:pt x="550" y="970"/>
                  </a:lnTo>
                  <a:lnTo>
                    <a:pt x="550" y="970"/>
                  </a:lnTo>
                  <a:lnTo>
                    <a:pt x="544" y="970"/>
                  </a:lnTo>
                  <a:lnTo>
                    <a:pt x="543" y="972"/>
                  </a:lnTo>
                  <a:lnTo>
                    <a:pt x="541" y="973"/>
                  </a:lnTo>
                  <a:lnTo>
                    <a:pt x="541" y="977"/>
                  </a:lnTo>
                  <a:lnTo>
                    <a:pt x="541" y="982"/>
                  </a:lnTo>
                  <a:lnTo>
                    <a:pt x="546" y="988"/>
                  </a:lnTo>
                  <a:lnTo>
                    <a:pt x="546" y="988"/>
                  </a:lnTo>
                  <a:lnTo>
                    <a:pt x="552" y="991"/>
                  </a:lnTo>
                  <a:lnTo>
                    <a:pt x="559" y="993"/>
                  </a:lnTo>
                  <a:lnTo>
                    <a:pt x="559" y="993"/>
                  </a:lnTo>
                  <a:lnTo>
                    <a:pt x="564" y="993"/>
                  </a:lnTo>
                  <a:lnTo>
                    <a:pt x="570" y="991"/>
                  </a:lnTo>
                  <a:lnTo>
                    <a:pt x="570" y="991"/>
                  </a:lnTo>
                  <a:lnTo>
                    <a:pt x="572" y="990"/>
                  </a:lnTo>
                  <a:lnTo>
                    <a:pt x="573" y="986"/>
                  </a:lnTo>
                  <a:lnTo>
                    <a:pt x="577" y="979"/>
                  </a:lnTo>
                  <a:lnTo>
                    <a:pt x="577" y="979"/>
                  </a:lnTo>
                  <a:lnTo>
                    <a:pt x="579" y="977"/>
                  </a:lnTo>
                  <a:lnTo>
                    <a:pt x="581" y="975"/>
                  </a:lnTo>
                  <a:lnTo>
                    <a:pt x="586" y="973"/>
                  </a:lnTo>
                  <a:lnTo>
                    <a:pt x="586" y="973"/>
                  </a:lnTo>
                  <a:lnTo>
                    <a:pt x="590" y="968"/>
                  </a:lnTo>
                  <a:lnTo>
                    <a:pt x="590" y="968"/>
                  </a:lnTo>
                  <a:lnTo>
                    <a:pt x="595" y="962"/>
                  </a:lnTo>
                  <a:lnTo>
                    <a:pt x="595" y="962"/>
                  </a:lnTo>
                  <a:lnTo>
                    <a:pt x="601" y="955"/>
                  </a:lnTo>
                  <a:lnTo>
                    <a:pt x="601" y="955"/>
                  </a:lnTo>
                  <a:lnTo>
                    <a:pt x="602" y="950"/>
                  </a:lnTo>
                  <a:lnTo>
                    <a:pt x="602" y="946"/>
                  </a:lnTo>
                  <a:lnTo>
                    <a:pt x="599" y="939"/>
                  </a:lnTo>
                  <a:lnTo>
                    <a:pt x="599" y="939"/>
                  </a:lnTo>
                  <a:lnTo>
                    <a:pt x="597" y="935"/>
                  </a:lnTo>
                  <a:lnTo>
                    <a:pt x="597" y="930"/>
                  </a:lnTo>
                  <a:lnTo>
                    <a:pt x="599" y="923"/>
                  </a:lnTo>
                  <a:lnTo>
                    <a:pt x="599" y="923"/>
                  </a:lnTo>
                  <a:lnTo>
                    <a:pt x="601" y="921"/>
                  </a:lnTo>
                  <a:lnTo>
                    <a:pt x="604" y="921"/>
                  </a:lnTo>
                  <a:lnTo>
                    <a:pt x="610" y="923"/>
                  </a:lnTo>
                  <a:lnTo>
                    <a:pt x="615" y="926"/>
                  </a:lnTo>
                  <a:lnTo>
                    <a:pt x="617" y="926"/>
                  </a:lnTo>
                  <a:lnTo>
                    <a:pt x="619" y="926"/>
                  </a:lnTo>
                  <a:lnTo>
                    <a:pt x="619" y="926"/>
                  </a:lnTo>
                  <a:lnTo>
                    <a:pt x="620" y="924"/>
                  </a:lnTo>
                  <a:lnTo>
                    <a:pt x="620" y="923"/>
                  </a:lnTo>
                  <a:lnTo>
                    <a:pt x="617" y="917"/>
                  </a:lnTo>
                  <a:lnTo>
                    <a:pt x="608" y="910"/>
                  </a:lnTo>
                  <a:lnTo>
                    <a:pt x="608" y="910"/>
                  </a:lnTo>
                  <a:lnTo>
                    <a:pt x="601" y="906"/>
                  </a:lnTo>
                  <a:lnTo>
                    <a:pt x="593" y="905"/>
                  </a:lnTo>
                  <a:lnTo>
                    <a:pt x="593" y="905"/>
                  </a:lnTo>
                  <a:lnTo>
                    <a:pt x="582" y="892"/>
                  </a:lnTo>
                  <a:lnTo>
                    <a:pt x="582" y="892"/>
                  </a:lnTo>
                  <a:lnTo>
                    <a:pt x="577" y="888"/>
                  </a:lnTo>
                  <a:lnTo>
                    <a:pt x="570" y="883"/>
                  </a:lnTo>
                  <a:lnTo>
                    <a:pt x="563" y="879"/>
                  </a:lnTo>
                  <a:lnTo>
                    <a:pt x="555" y="874"/>
                  </a:lnTo>
                  <a:lnTo>
                    <a:pt x="555" y="874"/>
                  </a:lnTo>
                  <a:lnTo>
                    <a:pt x="548" y="863"/>
                  </a:lnTo>
                  <a:lnTo>
                    <a:pt x="543" y="854"/>
                  </a:lnTo>
                  <a:lnTo>
                    <a:pt x="543" y="854"/>
                  </a:lnTo>
                  <a:lnTo>
                    <a:pt x="537" y="845"/>
                  </a:lnTo>
                  <a:lnTo>
                    <a:pt x="532" y="838"/>
                  </a:lnTo>
                  <a:lnTo>
                    <a:pt x="532" y="838"/>
                  </a:lnTo>
                  <a:lnTo>
                    <a:pt x="530" y="830"/>
                  </a:lnTo>
                  <a:lnTo>
                    <a:pt x="530" y="823"/>
                  </a:lnTo>
                  <a:lnTo>
                    <a:pt x="530" y="821"/>
                  </a:lnTo>
                  <a:lnTo>
                    <a:pt x="534" y="820"/>
                  </a:lnTo>
                  <a:lnTo>
                    <a:pt x="535" y="818"/>
                  </a:lnTo>
                  <a:lnTo>
                    <a:pt x="541" y="818"/>
                  </a:lnTo>
                  <a:lnTo>
                    <a:pt x="541" y="818"/>
                  </a:lnTo>
                  <a:lnTo>
                    <a:pt x="544" y="820"/>
                  </a:lnTo>
                  <a:lnTo>
                    <a:pt x="550" y="821"/>
                  </a:lnTo>
                  <a:lnTo>
                    <a:pt x="555" y="829"/>
                  </a:lnTo>
                  <a:lnTo>
                    <a:pt x="555" y="829"/>
                  </a:lnTo>
                  <a:lnTo>
                    <a:pt x="561" y="839"/>
                  </a:lnTo>
                  <a:lnTo>
                    <a:pt x="568" y="848"/>
                  </a:lnTo>
                  <a:lnTo>
                    <a:pt x="568" y="848"/>
                  </a:lnTo>
                  <a:lnTo>
                    <a:pt x="575" y="854"/>
                  </a:lnTo>
                  <a:lnTo>
                    <a:pt x="582" y="859"/>
                  </a:lnTo>
                  <a:lnTo>
                    <a:pt x="599" y="868"/>
                  </a:lnTo>
                  <a:lnTo>
                    <a:pt x="599" y="868"/>
                  </a:lnTo>
                  <a:lnTo>
                    <a:pt x="613" y="876"/>
                  </a:lnTo>
                  <a:lnTo>
                    <a:pt x="620" y="877"/>
                  </a:lnTo>
                  <a:lnTo>
                    <a:pt x="626" y="881"/>
                  </a:lnTo>
                  <a:lnTo>
                    <a:pt x="626" y="881"/>
                  </a:lnTo>
                  <a:lnTo>
                    <a:pt x="633" y="888"/>
                  </a:lnTo>
                  <a:lnTo>
                    <a:pt x="637" y="896"/>
                  </a:lnTo>
                  <a:lnTo>
                    <a:pt x="637" y="896"/>
                  </a:lnTo>
                  <a:lnTo>
                    <a:pt x="639" y="908"/>
                  </a:lnTo>
                  <a:lnTo>
                    <a:pt x="640" y="923"/>
                  </a:lnTo>
                  <a:lnTo>
                    <a:pt x="640" y="923"/>
                  </a:lnTo>
                  <a:lnTo>
                    <a:pt x="642" y="928"/>
                  </a:lnTo>
                  <a:lnTo>
                    <a:pt x="644" y="935"/>
                  </a:lnTo>
                  <a:lnTo>
                    <a:pt x="653" y="946"/>
                  </a:lnTo>
                  <a:lnTo>
                    <a:pt x="653" y="946"/>
                  </a:lnTo>
                  <a:lnTo>
                    <a:pt x="662" y="953"/>
                  </a:lnTo>
                  <a:lnTo>
                    <a:pt x="662" y="953"/>
                  </a:lnTo>
                  <a:lnTo>
                    <a:pt x="669" y="961"/>
                  </a:lnTo>
                  <a:lnTo>
                    <a:pt x="669" y="961"/>
                  </a:lnTo>
                  <a:lnTo>
                    <a:pt x="678" y="964"/>
                  </a:lnTo>
                  <a:lnTo>
                    <a:pt x="682" y="966"/>
                  </a:lnTo>
                  <a:lnTo>
                    <a:pt x="686" y="970"/>
                  </a:lnTo>
                  <a:lnTo>
                    <a:pt x="686" y="970"/>
                  </a:lnTo>
                  <a:lnTo>
                    <a:pt x="684" y="972"/>
                  </a:lnTo>
                  <a:lnTo>
                    <a:pt x="682" y="973"/>
                  </a:lnTo>
                  <a:lnTo>
                    <a:pt x="675" y="973"/>
                  </a:lnTo>
                  <a:lnTo>
                    <a:pt x="675" y="973"/>
                  </a:lnTo>
                  <a:lnTo>
                    <a:pt x="671" y="975"/>
                  </a:lnTo>
                  <a:lnTo>
                    <a:pt x="671" y="977"/>
                  </a:lnTo>
                  <a:lnTo>
                    <a:pt x="671" y="984"/>
                  </a:lnTo>
                  <a:lnTo>
                    <a:pt x="671" y="984"/>
                  </a:lnTo>
                  <a:lnTo>
                    <a:pt x="673" y="990"/>
                  </a:lnTo>
                  <a:lnTo>
                    <a:pt x="677" y="993"/>
                  </a:lnTo>
                  <a:lnTo>
                    <a:pt x="682" y="995"/>
                  </a:lnTo>
                  <a:lnTo>
                    <a:pt x="687" y="995"/>
                  </a:lnTo>
                  <a:lnTo>
                    <a:pt x="687" y="995"/>
                  </a:lnTo>
                  <a:lnTo>
                    <a:pt x="691" y="995"/>
                  </a:lnTo>
                  <a:lnTo>
                    <a:pt x="693" y="993"/>
                  </a:lnTo>
                  <a:lnTo>
                    <a:pt x="695" y="990"/>
                  </a:lnTo>
                  <a:lnTo>
                    <a:pt x="696" y="986"/>
                  </a:lnTo>
                  <a:lnTo>
                    <a:pt x="696" y="986"/>
                  </a:lnTo>
                  <a:lnTo>
                    <a:pt x="696" y="981"/>
                  </a:lnTo>
                  <a:lnTo>
                    <a:pt x="698" y="979"/>
                  </a:lnTo>
                  <a:lnTo>
                    <a:pt x="700" y="977"/>
                  </a:lnTo>
                  <a:lnTo>
                    <a:pt x="706" y="975"/>
                  </a:lnTo>
                  <a:lnTo>
                    <a:pt x="706" y="975"/>
                  </a:lnTo>
                  <a:lnTo>
                    <a:pt x="709" y="973"/>
                  </a:lnTo>
                  <a:lnTo>
                    <a:pt x="713" y="972"/>
                  </a:lnTo>
                  <a:lnTo>
                    <a:pt x="713" y="966"/>
                  </a:lnTo>
                  <a:lnTo>
                    <a:pt x="711" y="962"/>
                  </a:lnTo>
                  <a:lnTo>
                    <a:pt x="711" y="962"/>
                  </a:lnTo>
                  <a:lnTo>
                    <a:pt x="707" y="957"/>
                  </a:lnTo>
                  <a:lnTo>
                    <a:pt x="702" y="952"/>
                  </a:lnTo>
                  <a:lnTo>
                    <a:pt x="702" y="952"/>
                  </a:lnTo>
                  <a:lnTo>
                    <a:pt x="696" y="944"/>
                  </a:lnTo>
                  <a:lnTo>
                    <a:pt x="695" y="939"/>
                  </a:lnTo>
                  <a:lnTo>
                    <a:pt x="696" y="935"/>
                  </a:lnTo>
                  <a:lnTo>
                    <a:pt x="696" y="935"/>
                  </a:lnTo>
                  <a:lnTo>
                    <a:pt x="698" y="932"/>
                  </a:lnTo>
                  <a:lnTo>
                    <a:pt x="702" y="930"/>
                  </a:lnTo>
                  <a:lnTo>
                    <a:pt x="711" y="930"/>
                  </a:lnTo>
                  <a:lnTo>
                    <a:pt x="711" y="930"/>
                  </a:lnTo>
                  <a:lnTo>
                    <a:pt x="715" y="928"/>
                  </a:lnTo>
                  <a:lnTo>
                    <a:pt x="716" y="924"/>
                  </a:lnTo>
                  <a:lnTo>
                    <a:pt x="716" y="924"/>
                  </a:lnTo>
                  <a:lnTo>
                    <a:pt x="718" y="919"/>
                  </a:lnTo>
                  <a:lnTo>
                    <a:pt x="720" y="915"/>
                  </a:lnTo>
                  <a:lnTo>
                    <a:pt x="720" y="915"/>
                  </a:lnTo>
                  <a:lnTo>
                    <a:pt x="722" y="912"/>
                  </a:lnTo>
                  <a:lnTo>
                    <a:pt x="724" y="910"/>
                  </a:lnTo>
                  <a:lnTo>
                    <a:pt x="729" y="910"/>
                  </a:lnTo>
                  <a:lnTo>
                    <a:pt x="729" y="910"/>
                  </a:lnTo>
                  <a:lnTo>
                    <a:pt x="734" y="912"/>
                  </a:lnTo>
                  <a:lnTo>
                    <a:pt x="734" y="912"/>
                  </a:lnTo>
                  <a:lnTo>
                    <a:pt x="744" y="915"/>
                  </a:lnTo>
                  <a:lnTo>
                    <a:pt x="747" y="917"/>
                  </a:lnTo>
                  <a:lnTo>
                    <a:pt x="749" y="923"/>
                  </a:lnTo>
                  <a:lnTo>
                    <a:pt x="749" y="923"/>
                  </a:lnTo>
                  <a:lnTo>
                    <a:pt x="754" y="934"/>
                  </a:lnTo>
                  <a:lnTo>
                    <a:pt x="756" y="939"/>
                  </a:lnTo>
                  <a:lnTo>
                    <a:pt x="758" y="946"/>
                  </a:lnTo>
                  <a:lnTo>
                    <a:pt x="758" y="946"/>
                  </a:lnTo>
                  <a:lnTo>
                    <a:pt x="756" y="968"/>
                  </a:lnTo>
                  <a:lnTo>
                    <a:pt x="756" y="972"/>
                  </a:lnTo>
                  <a:lnTo>
                    <a:pt x="758" y="977"/>
                  </a:lnTo>
                  <a:lnTo>
                    <a:pt x="760" y="981"/>
                  </a:lnTo>
                  <a:lnTo>
                    <a:pt x="765" y="986"/>
                  </a:lnTo>
                  <a:lnTo>
                    <a:pt x="765" y="986"/>
                  </a:lnTo>
                  <a:lnTo>
                    <a:pt x="778" y="995"/>
                  </a:lnTo>
                  <a:lnTo>
                    <a:pt x="778" y="995"/>
                  </a:lnTo>
                  <a:lnTo>
                    <a:pt x="785" y="1004"/>
                  </a:lnTo>
                  <a:lnTo>
                    <a:pt x="789" y="1010"/>
                  </a:lnTo>
                  <a:lnTo>
                    <a:pt x="792" y="1013"/>
                  </a:lnTo>
                  <a:lnTo>
                    <a:pt x="792" y="1013"/>
                  </a:lnTo>
                  <a:lnTo>
                    <a:pt x="798" y="1015"/>
                  </a:lnTo>
                  <a:lnTo>
                    <a:pt x="801" y="1017"/>
                  </a:lnTo>
                  <a:lnTo>
                    <a:pt x="805" y="1015"/>
                  </a:lnTo>
                  <a:lnTo>
                    <a:pt x="809" y="1013"/>
                  </a:lnTo>
                  <a:lnTo>
                    <a:pt x="814" y="1010"/>
                  </a:lnTo>
                  <a:lnTo>
                    <a:pt x="821" y="1004"/>
                  </a:lnTo>
                  <a:lnTo>
                    <a:pt x="821" y="1004"/>
                  </a:lnTo>
                  <a:lnTo>
                    <a:pt x="829" y="1004"/>
                  </a:lnTo>
                  <a:lnTo>
                    <a:pt x="834" y="1006"/>
                  </a:lnTo>
                  <a:lnTo>
                    <a:pt x="839" y="1010"/>
                  </a:lnTo>
                  <a:lnTo>
                    <a:pt x="845" y="1013"/>
                  </a:lnTo>
                  <a:lnTo>
                    <a:pt x="845" y="1013"/>
                  </a:lnTo>
                  <a:lnTo>
                    <a:pt x="852" y="1015"/>
                  </a:lnTo>
                  <a:lnTo>
                    <a:pt x="863" y="1015"/>
                  </a:lnTo>
                  <a:lnTo>
                    <a:pt x="872" y="1013"/>
                  </a:lnTo>
                  <a:lnTo>
                    <a:pt x="879" y="1010"/>
                  </a:lnTo>
                  <a:lnTo>
                    <a:pt x="879" y="1010"/>
                  </a:lnTo>
                  <a:lnTo>
                    <a:pt x="887" y="1000"/>
                  </a:lnTo>
                  <a:lnTo>
                    <a:pt x="888" y="999"/>
                  </a:lnTo>
                  <a:lnTo>
                    <a:pt x="892" y="999"/>
                  </a:lnTo>
                  <a:lnTo>
                    <a:pt x="894" y="1000"/>
                  </a:lnTo>
                  <a:lnTo>
                    <a:pt x="897" y="1002"/>
                  </a:lnTo>
                  <a:lnTo>
                    <a:pt x="897" y="1002"/>
                  </a:lnTo>
                  <a:lnTo>
                    <a:pt x="899" y="1008"/>
                  </a:lnTo>
                  <a:lnTo>
                    <a:pt x="901" y="1011"/>
                  </a:lnTo>
                  <a:lnTo>
                    <a:pt x="899" y="1017"/>
                  </a:lnTo>
                  <a:lnTo>
                    <a:pt x="897" y="1024"/>
                  </a:lnTo>
                  <a:lnTo>
                    <a:pt x="892" y="1037"/>
                  </a:lnTo>
                  <a:lnTo>
                    <a:pt x="885" y="1048"/>
                  </a:lnTo>
                  <a:lnTo>
                    <a:pt x="885" y="1048"/>
                  </a:lnTo>
                  <a:lnTo>
                    <a:pt x="899" y="1042"/>
                  </a:lnTo>
                  <a:lnTo>
                    <a:pt x="914" y="1037"/>
                  </a:lnTo>
                  <a:lnTo>
                    <a:pt x="928" y="1035"/>
                  </a:lnTo>
                  <a:lnTo>
                    <a:pt x="941" y="1033"/>
                  </a:lnTo>
                  <a:lnTo>
                    <a:pt x="955" y="1035"/>
                  </a:lnTo>
                  <a:lnTo>
                    <a:pt x="968" y="1035"/>
                  </a:lnTo>
                  <a:lnTo>
                    <a:pt x="995" y="1040"/>
                  </a:lnTo>
                  <a:lnTo>
                    <a:pt x="1022" y="1046"/>
                  </a:lnTo>
                  <a:lnTo>
                    <a:pt x="1049" y="1049"/>
                  </a:lnTo>
                  <a:lnTo>
                    <a:pt x="1064" y="1049"/>
                  </a:lnTo>
                  <a:lnTo>
                    <a:pt x="1078" y="1049"/>
                  </a:lnTo>
                  <a:lnTo>
                    <a:pt x="1095" y="1048"/>
                  </a:lnTo>
                  <a:lnTo>
                    <a:pt x="1109" y="1044"/>
                  </a:lnTo>
                  <a:lnTo>
                    <a:pt x="1109" y="1044"/>
                  </a:lnTo>
                  <a:close/>
                </a:path>
              </a:pathLst>
            </a:custGeom>
            <a:solidFill>
              <a:schemeClr val="accent6"/>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sp>
          <p:nvSpPr>
            <p:cNvPr id="721" name="Freeform 13"/>
            <p:cNvSpPr>
              <a:spLocks noEditPoints="1"/>
            </p:cNvSpPr>
            <p:nvPr/>
          </p:nvSpPr>
          <p:spPr bwMode="auto">
            <a:xfrm>
              <a:off x="3886200" y="3332004"/>
              <a:ext cx="1665288" cy="2200275"/>
            </a:xfrm>
            <a:custGeom>
              <a:avLst/>
              <a:gdLst>
                <a:gd name="T0" fmla="*/ 1006 w 1049"/>
                <a:gd name="T1" fmla="*/ 1089 h 1386"/>
                <a:gd name="T2" fmla="*/ 970 w 1049"/>
                <a:gd name="T3" fmla="*/ 1182 h 1386"/>
                <a:gd name="T4" fmla="*/ 937 w 1049"/>
                <a:gd name="T5" fmla="*/ 1214 h 1386"/>
                <a:gd name="T6" fmla="*/ 903 w 1049"/>
                <a:gd name="T7" fmla="*/ 1153 h 1386"/>
                <a:gd name="T8" fmla="*/ 928 w 1049"/>
                <a:gd name="T9" fmla="*/ 1095 h 1386"/>
                <a:gd name="T10" fmla="*/ 943 w 1049"/>
                <a:gd name="T11" fmla="*/ 1035 h 1386"/>
                <a:gd name="T12" fmla="*/ 986 w 1049"/>
                <a:gd name="T13" fmla="*/ 997 h 1386"/>
                <a:gd name="T14" fmla="*/ 1011 w 1049"/>
                <a:gd name="T15" fmla="*/ 1022 h 1386"/>
                <a:gd name="T16" fmla="*/ 702 w 1049"/>
                <a:gd name="T17" fmla="*/ 118 h 1386"/>
                <a:gd name="T18" fmla="*/ 671 w 1049"/>
                <a:gd name="T19" fmla="*/ 118 h 1386"/>
                <a:gd name="T20" fmla="*/ 599 w 1049"/>
                <a:gd name="T21" fmla="*/ 92 h 1386"/>
                <a:gd name="T22" fmla="*/ 561 w 1049"/>
                <a:gd name="T23" fmla="*/ 112 h 1386"/>
                <a:gd name="T24" fmla="*/ 499 w 1049"/>
                <a:gd name="T25" fmla="*/ 119 h 1386"/>
                <a:gd name="T26" fmla="*/ 425 w 1049"/>
                <a:gd name="T27" fmla="*/ 81 h 1386"/>
                <a:gd name="T28" fmla="*/ 420 w 1049"/>
                <a:gd name="T29" fmla="*/ 9 h 1386"/>
                <a:gd name="T30" fmla="*/ 351 w 1049"/>
                <a:gd name="T31" fmla="*/ 7 h 1386"/>
                <a:gd name="T32" fmla="*/ 262 w 1049"/>
                <a:gd name="T33" fmla="*/ 24 h 1386"/>
                <a:gd name="T34" fmla="*/ 202 w 1049"/>
                <a:gd name="T35" fmla="*/ 38 h 1386"/>
                <a:gd name="T36" fmla="*/ 161 w 1049"/>
                <a:gd name="T37" fmla="*/ 33 h 1386"/>
                <a:gd name="T38" fmla="*/ 134 w 1049"/>
                <a:gd name="T39" fmla="*/ 76 h 1386"/>
                <a:gd name="T40" fmla="*/ 106 w 1049"/>
                <a:gd name="T41" fmla="*/ 145 h 1386"/>
                <a:gd name="T42" fmla="*/ 49 w 1049"/>
                <a:gd name="T43" fmla="*/ 219 h 1386"/>
                <a:gd name="T44" fmla="*/ 12 w 1049"/>
                <a:gd name="T45" fmla="*/ 277 h 1386"/>
                <a:gd name="T46" fmla="*/ 9 w 1049"/>
                <a:gd name="T47" fmla="*/ 335 h 1386"/>
                <a:gd name="T48" fmla="*/ 7 w 1049"/>
                <a:gd name="T49" fmla="*/ 413 h 1386"/>
                <a:gd name="T50" fmla="*/ 14 w 1049"/>
                <a:gd name="T51" fmla="*/ 485 h 1386"/>
                <a:gd name="T52" fmla="*/ 79 w 1049"/>
                <a:gd name="T53" fmla="*/ 597 h 1386"/>
                <a:gd name="T54" fmla="*/ 168 w 1049"/>
                <a:gd name="T55" fmla="*/ 628 h 1386"/>
                <a:gd name="T56" fmla="*/ 244 w 1049"/>
                <a:gd name="T57" fmla="*/ 621 h 1386"/>
                <a:gd name="T58" fmla="*/ 324 w 1049"/>
                <a:gd name="T59" fmla="*/ 606 h 1386"/>
                <a:gd name="T60" fmla="*/ 382 w 1049"/>
                <a:gd name="T61" fmla="*/ 641 h 1386"/>
                <a:gd name="T62" fmla="*/ 392 w 1049"/>
                <a:gd name="T63" fmla="*/ 747 h 1386"/>
                <a:gd name="T64" fmla="*/ 450 w 1049"/>
                <a:gd name="T65" fmla="*/ 845 h 1386"/>
                <a:gd name="T66" fmla="*/ 458 w 1049"/>
                <a:gd name="T67" fmla="*/ 919 h 1386"/>
                <a:gd name="T68" fmla="*/ 440 w 1049"/>
                <a:gd name="T69" fmla="*/ 1008 h 1386"/>
                <a:gd name="T70" fmla="*/ 452 w 1049"/>
                <a:gd name="T71" fmla="*/ 1075 h 1386"/>
                <a:gd name="T72" fmla="*/ 470 w 1049"/>
                <a:gd name="T73" fmla="*/ 1135 h 1386"/>
                <a:gd name="T74" fmla="*/ 490 w 1049"/>
                <a:gd name="T75" fmla="*/ 1234 h 1386"/>
                <a:gd name="T76" fmla="*/ 526 w 1049"/>
                <a:gd name="T77" fmla="*/ 1343 h 1386"/>
                <a:gd name="T78" fmla="*/ 550 w 1049"/>
                <a:gd name="T79" fmla="*/ 1386 h 1386"/>
                <a:gd name="T80" fmla="*/ 637 w 1049"/>
                <a:gd name="T81" fmla="*/ 1379 h 1386"/>
                <a:gd name="T82" fmla="*/ 706 w 1049"/>
                <a:gd name="T83" fmla="*/ 1334 h 1386"/>
                <a:gd name="T84" fmla="*/ 754 w 1049"/>
                <a:gd name="T85" fmla="*/ 1261 h 1386"/>
                <a:gd name="T86" fmla="*/ 783 w 1049"/>
                <a:gd name="T87" fmla="*/ 1200 h 1386"/>
                <a:gd name="T88" fmla="*/ 792 w 1049"/>
                <a:gd name="T89" fmla="*/ 1124 h 1386"/>
                <a:gd name="T90" fmla="*/ 807 w 1049"/>
                <a:gd name="T91" fmla="*/ 1080 h 1386"/>
                <a:gd name="T92" fmla="*/ 859 w 1049"/>
                <a:gd name="T93" fmla="*/ 1035 h 1386"/>
                <a:gd name="T94" fmla="*/ 874 w 1049"/>
                <a:gd name="T95" fmla="*/ 934 h 1386"/>
                <a:gd name="T96" fmla="*/ 845 w 1049"/>
                <a:gd name="T97" fmla="*/ 838 h 1386"/>
                <a:gd name="T98" fmla="*/ 868 w 1049"/>
                <a:gd name="T99" fmla="*/ 785 h 1386"/>
                <a:gd name="T100" fmla="*/ 925 w 1049"/>
                <a:gd name="T101" fmla="*/ 720 h 1386"/>
                <a:gd name="T102" fmla="*/ 986 w 1049"/>
                <a:gd name="T103" fmla="*/ 648 h 1386"/>
                <a:gd name="T104" fmla="*/ 1010 w 1049"/>
                <a:gd name="T105" fmla="*/ 588 h 1386"/>
                <a:gd name="T106" fmla="*/ 1042 w 1049"/>
                <a:gd name="T107" fmla="*/ 521 h 1386"/>
                <a:gd name="T108" fmla="*/ 1031 w 1049"/>
                <a:gd name="T109" fmla="*/ 492 h 1386"/>
                <a:gd name="T110" fmla="*/ 990 w 1049"/>
                <a:gd name="T111" fmla="*/ 507 h 1386"/>
                <a:gd name="T112" fmla="*/ 934 w 1049"/>
                <a:gd name="T113" fmla="*/ 512 h 1386"/>
                <a:gd name="T114" fmla="*/ 894 w 1049"/>
                <a:gd name="T115" fmla="*/ 456 h 1386"/>
                <a:gd name="T116" fmla="*/ 841 w 1049"/>
                <a:gd name="T117" fmla="*/ 342 h 1386"/>
                <a:gd name="T118" fmla="*/ 800 w 1049"/>
                <a:gd name="T119" fmla="*/ 252 h 1386"/>
                <a:gd name="T120" fmla="*/ 762 w 1049"/>
                <a:gd name="T121" fmla="*/ 176 h 1386"/>
                <a:gd name="T122" fmla="*/ 742 w 1049"/>
                <a:gd name="T123" fmla="*/ 116 h 1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049" h="1386">
                  <a:moveTo>
                    <a:pt x="1011" y="1022"/>
                  </a:moveTo>
                  <a:lnTo>
                    <a:pt x="1011" y="1022"/>
                  </a:lnTo>
                  <a:lnTo>
                    <a:pt x="1010" y="1031"/>
                  </a:lnTo>
                  <a:lnTo>
                    <a:pt x="1010" y="1040"/>
                  </a:lnTo>
                  <a:lnTo>
                    <a:pt x="1010" y="1040"/>
                  </a:lnTo>
                  <a:lnTo>
                    <a:pt x="1011" y="1053"/>
                  </a:lnTo>
                  <a:lnTo>
                    <a:pt x="1011" y="1066"/>
                  </a:lnTo>
                  <a:lnTo>
                    <a:pt x="1010" y="1077"/>
                  </a:lnTo>
                  <a:lnTo>
                    <a:pt x="1006" y="1089"/>
                  </a:lnTo>
                  <a:lnTo>
                    <a:pt x="1006" y="1089"/>
                  </a:lnTo>
                  <a:lnTo>
                    <a:pt x="995" y="1111"/>
                  </a:lnTo>
                  <a:lnTo>
                    <a:pt x="990" y="1122"/>
                  </a:lnTo>
                  <a:lnTo>
                    <a:pt x="988" y="1135"/>
                  </a:lnTo>
                  <a:lnTo>
                    <a:pt x="988" y="1135"/>
                  </a:lnTo>
                  <a:lnTo>
                    <a:pt x="984" y="1147"/>
                  </a:lnTo>
                  <a:lnTo>
                    <a:pt x="979" y="1158"/>
                  </a:lnTo>
                  <a:lnTo>
                    <a:pt x="973" y="1169"/>
                  </a:lnTo>
                  <a:lnTo>
                    <a:pt x="970" y="1182"/>
                  </a:lnTo>
                  <a:lnTo>
                    <a:pt x="970" y="1182"/>
                  </a:lnTo>
                  <a:lnTo>
                    <a:pt x="966" y="1200"/>
                  </a:lnTo>
                  <a:lnTo>
                    <a:pt x="963" y="1209"/>
                  </a:lnTo>
                  <a:lnTo>
                    <a:pt x="959" y="1212"/>
                  </a:lnTo>
                  <a:lnTo>
                    <a:pt x="955" y="1214"/>
                  </a:lnTo>
                  <a:lnTo>
                    <a:pt x="955" y="1214"/>
                  </a:lnTo>
                  <a:lnTo>
                    <a:pt x="952" y="1216"/>
                  </a:lnTo>
                  <a:lnTo>
                    <a:pt x="946" y="1216"/>
                  </a:lnTo>
                  <a:lnTo>
                    <a:pt x="937" y="1214"/>
                  </a:lnTo>
                  <a:lnTo>
                    <a:pt x="928" y="1209"/>
                  </a:lnTo>
                  <a:lnTo>
                    <a:pt x="923" y="1200"/>
                  </a:lnTo>
                  <a:lnTo>
                    <a:pt x="923" y="1200"/>
                  </a:lnTo>
                  <a:lnTo>
                    <a:pt x="919" y="1192"/>
                  </a:lnTo>
                  <a:lnTo>
                    <a:pt x="917" y="1185"/>
                  </a:lnTo>
                  <a:lnTo>
                    <a:pt x="917" y="1185"/>
                  </a:lnTo>
                  <a:lnTo>
                    <a:pt x="906" y="1171"/>
                  </a:lnTo>
                  <a:lnTo>
                    <a:pt x="905" y="1163"/>
                  </a:lnTo>
                  <a:lnTo>
                    <a:pt x="903" y="1153"/>
                  </a:lnTo>
                  <a:lnTo>
                    <a:pt x="903" y="1153"/>
                  </a:lnTo>
                  <a:lnTo>
                    <a:pt x="905" y="1144"/>
                  </a:lnTo>
                  <a:lnTo>
                    <a:pt x="908" y="1135"/>
                  </a:lnTo>
                  <a:lnTo>
                    <a:pt x="912" y="1127"/>
                  </a:lnTo>
                  <a:lnTo>
                    <a:pt x="919" y="1120"/>
                  </a:lnTo>
                  <a:lnTo>
                    <a:pt x="919" y="1120"/>
                  </a:lnTo>
                  <a:lnTo>
                    <a:pt x="925" y="1111"/>
                  </a:lnTo>
                  <a:lnTo>
                    <a:pt x="928" y="1104"/>
                  </a:lnTo>
                  <a:lnTo>
                    <a:pt x="928" y="1095"/>
                  </a:lnTo>
                  <a:lnTo>
                    <a:pt x="926" y="1086"/>
                  </a:lnTo>
                  <a:lnTo>
                    <a:pt x="926" y="1086"/>
                  </a:lnTo>
                  <a:lnTo>
                    <a:pt x="923" y="1068"/>
                  </a:lnTo>
                  <a:lnTo>
                    <a:pt x="923" y="1059"/>
                  </a:lnTo>
                  <a:lnTo>
                    <a:pt x="925" y="1049"/>
                  </a:lnTo>
                  <a:lnTo>
                    <a:pt x="925" y="1049"/>
                  </a:lnTo>
                  <a:lnTo>
                    <a:pt x="928" y="1044"/>
                  </a:lnTo>
                  <a:lnTo>
                    <a:pt x="932" y="1040"/>
                  </a:lnTo>
                  <a:lnTo>
                    <a:pt x="943" y="1035"/>
                  </a:lnTo>
                  <a:lnTo>
                    <a:pt x="955" y="1030"/>
                  </a:lnTo>
                  <a:lnTo>
                    <a:pt x="964" y="1024"/>
                  </a:lnTo>
                  <a:lnTo>
                    <a:pt x="964" y="1024"/>
                  </a:lnTo>
                  <a:lnTo>
                    <a:pt x="972" y="1017"/>
                  </a:lnTo>
                  <a:lnTo>
                    <a:pt x="975" y="1010"/>
                  </a:lnTo>
                  <a:lnTo>
                    <a:pt x="975" y="1010"/>
                  </a:lnTo>
                  <a:lnTo>
                    <a:pt x="979" y="1002"/>
                  </a:lnTo>
                  <a:lnTo>
                    <a:pt x="983" y="999"/>
                  </a:lnTo>
                  <a:lnTo>
                    <a:pt x="986" y="997"/>
                  </a:lnTo>
                  <a:lnTo>
                    <a:pt x="986" y="997"/>
                  </a:lnTo>
                  <a:lnTo>
                    <a:pt x="990" y="997"/>
                  </a:lnTo>
                  <a:lnTo>
                    <a:pt x="997" y="997"/>
                  </a:lnTo>
                  <a:lnTo>
                    <a:pt x="1006" y="1001"/>
                  </a:lnTo>
                  <a:lnTo>
                    <a:pt x="1006" y="1001"/>
                  </a:lnTo>
                  <a:lnTo>
                    <a:pt x="1010" y="1004"/>
                  </a:lnTo>
                  <a:lnTo>
                    <a:pt x="1011" y="1011"/>
                  </a:lnTo>
                  <a:lnTo>
                    <a:pt x="1011" y="1017"/>
                  </a:lnTo>
                  <a:lnTo>
                    <a:pt x="1011" y="1022"/>
                  </a:lnTo>
                  <a:lnTo>
                    <a:pt x="1011" y="1022"/>
                  </a:lnTo>
                  <a:close/>
                  <a:moveTo>
                    <a:pt x="742" y="116"/>
                  </a:moveTo>
                  <a:lnTo>
                    <a:pt x="742" y="116"/>
                  </a:lnTo>
                  <a:lnTo>
                    <a:pt x="733" y="121"/>
                  </a:lnTo>
                  <a:lnTo>
                    <a:pt x="733" y="121"/>
                  </a:lnTo>
                  <a:lnTo>
                    <a:pt x="724" y="123"/>
                  </a:lnTo>
                  <a:lnTo>
                    <a:pt x="716" y="123"/>
                  </a:lnTo>
                  <a:lnTo>
                    <a:pt x="702" y="118"/>
                  </a:lnTo>
                  <a:lnTo>
                    <a:pt x="702" y="118"/>
                  </a:lnTo>
                  <a:lnTo>
                    <a:pt x="697" y="116"/>
                  </a:lnTo>
                  <a:lnTo>
                    <a:pt x="691" y="116"/>
                  </a:lnTo>
                  <a:lnTo>
                    <a:pt x="691" y="116"/>
                  </a:lnTo>
                  <a:lnTo>
                    <a:pt x="687" y="118"/>
                  </a:lnTo>
                  <a:lnTo>
                    <a:pt x="684" y="121"/>
                  </a:lnTo>
                  <a:lnTo>
                    <a:pt x="684" y="121"/>
                  </a:lnTo>
                  <a:lnTo>
                    <a:pt x="680" y="121"/>
                  </a:lnTo>
                  <a:lnTo>
                    <a:pt x="677" y="119"/>
                  </a:lnTo>
                  <a:lnTo>
                    <a:pt x="671" y="118"/>
                  </a:lnTo>
                  <a:lnTo>
                    <a:pt x="671" y="118"/>
                  </a:lnTo>
                  <a:lnTo>
                    <a:pt x="648" y="119"/>
                  </a:lnTo>
                  <a:lnTo>
                    <a:pt x="637" y="118"/>
                  </a:lnTo>
                  <a:lnTo>
                    <a:pt x="631" y="114"/>
                  </a:lnTo>
                  <a:lnTo>
                    <a:pt x="626" y="110"/>
                  </a:lnTo>
                  <a:lnTo>
                    <a:pt x="626" y="110"/>
                  </a:lnTo>
                  <a:lnTo>
                    <a:pt x="617" y="103"/>
                  </a:lnTo>
                  <a:lnTo>
                    <a:pt x="608" y="96"/>
                  </a:lnTo>
                  <a:lnTo>
                    <a:pt x="599" y="92"/>
                  </a:lnTo>
                  <a:lnTo>
                    <a:pt x="593" y="90"/>
                  </a:lnTo>
                  <a:lnTo>
                    <a:pt x="588" y="90"/>
                  </a:lnTo>
                  <a:lnTo>
                    <a:pt x="588" y="90"/>
                  </a:lnTo>
                  <a:lnTo>
                    <a:pt x="577" y="92"/>
                  </a:lnTo>
                  <a:lnTo>
                    <a:pt x="570" y="96"/>
                  </a:lnTo>
                  <a:lnTo>
                    <a:pt x="564" y="103"/>
                  </a:lnTo>
                  <a:lnTo>
                    <a:pt x="563" y="107"/>
                  </a:lnTo>
                  <a:lnTo>
                    <a:pt x="561" y="112"/>
                  </a:lnTo>
                  <a:lnTo>
                    <a:pt x="561" y="112"/>
                  </a:lnTo>
                  <a:lnTo>
                    <a:pt x="561" y="125"/>
                  </a:lnTo>
                  <a:lnTo>
                    <a:pt x="559" y="132"/>
                  </a:lnTo>
                  <a:lnTo>
                    <a:pt x="554" y="136"/>
                  </a:lnTo>
                  <a:lnTo>
                    <a:pt x="554" y="136"/>
                  </a:lnTo>
                  <a:lnTo>
                    <a:pt x="548" y="138"/>
                  </a:lnTo>
                  <a:lnTo>
                    <a:pt x="541" y="138"/>
                  </a:lnTo>
                  <a:lnTo>
                    <a:pt x="526" y="134"/>
                  </a:lnTo>
                  <a:lnTo>
                    <a:pt x="510" y="128"/>
                  </a:lnTo>
                  <a:lnTo>
                    <a:pt x="499" y="119"/>
                  </a:lnTo>
                  <a:lnTo>
                    <a:pt x="499" y="119"/>
                  </a:lnTo>
                  <a:lnTo>
                    <a:pt x="490" y="112"/>
                  </a:lnTo>
                  <a:lnTo>
                    <a:pt x="481" y="105"/>
                  </a:lnTo>
                  <a:lnTo>
                    <a:pt x="472" y="100"/>
                  </a:lnTo>
                  <a:lnTo>
                    <a:pt x="459" y="96"/>
                  </a:lnTo>
                  <a:lnTo>
                    <a:pt x="459" y="96"/>
                  </a:lnTo>
                  <a:lnTo>
                    <a:pt x="447" y="94"/>
                  </a:lnTo>
                  <a:lnTo>
                    <a:pt x="436" y="89"/>
                  </a:lnTo>
                  <a:lnTo>
                    <a:pt x="425" y="81"/>
                  </a:lnTo>
                  <a:lnTo>
                    <a:pt x="420" y="76"/>
                  </a:lnTo>
                  <a:lnTo>
                    <a:pt x="418" y="71"/>
                  </a:lnTo>
                  <a:lnTo>
                    <a:pt x="418" y="71"/>
                  </a:lnTo>
                  <a:lnTo>
                    <a:pt x="416" y="62"/>
                  </a:lnTo>
                  <a:lnTo>
                    <a:pt x="416" y="52"/>
                  </a:lnTo>
                  <a:lnTo>
                    <a:pt x="420" y="34"/>
                  </a:lnTo>
                  <a:lnTo>
                    <a:pt x="421" y="24"/>
                  </a:lnTo>
                  <a:lnTo>
                    <a:pt x="421" y="16"/>
                  </a:lnTo>
                  <a:lnTo>
                    <a:pt x="420" y="9"/>
                  </a:lnTo>
                  <a:lnTo>
                    <a:pt x="416" y="5"/>
                  </a:lnTo>
                  <a:lnTo>
                    <a:pt x="412" y="4"/>
                  </a:lnTo>
                  <a:lnTo>
                    <a:pt x="412" y="4"/>
                  </a:lnTo>
                  <a:lnTo>
                    <a:pt x="401" y="0"/>
                  </a:lnTo>
                  <a:lnTo>
                    <a:pt x="389" y="0"/>
                  </a:lnTo>
                  <a:lnTo>
                    <a:pt x="376" y="2"/>
                  </a:lnTo>
                  <a:lnTo>
                    <a:pt x="365" y="4"/>
                  </a:lnTo>
                  <a:lnTo>
                    <a:pt x="365" y="4"/>
                  </a:lnTo>
                  <a:lnTo>
                    <a:pt x="351" y="7"/>
                  </a:lnTo>
                  <a:lnTo>
                    <a:pt x="338" y="11"/>
                  </a:lnTo>
                  <a:lnTo>
                    <a:pt x="324" y="11"/>
                  </a:lnTo>
                  <a:lnTo>
                    <a:pt x="309" y="11"/>
                  </a:lnTo>
                  <a:lnTo>
                    <a:pt x="309" y="11"/>
                  </a:lnTo>
                  <a:lnTo>
                    <a:pt x="297" y="9"/>
                  </a:lnTo>
                  <a:lnTo>
                    <a:pt x="284" y="11"/>
                  </a:lnTo>
                  <a:lnTo>
                    <a:pt x="273" y="16"/>
                  </a:lnTo>
                  <a:lnTo>
                    <a:pt x="262" y="24"/>
                  </a:lnTo>
                  <a:lnTo>
                    <a:pt x="262" y="24"/>
                  </a:lnTo>
                  <a:lnTo>
                    <a:pt x="249" y="33"/>
                  </a:lnTo>
                  <a:lnTo>
                    <a:pt x="239" y="40"/>
                  </a:lnTo>
                  <a:lnTo>
                    <a:pt x="233" y="42"/>
                  </a:lnTo>
                  <a:lnTo>
                    <a:pt x="228" y="42"/>
                  </a:lnTo>
                  <a:lnTo>
                    <a:pt x="220" y="42"/>
                  </a:lnTo>
                  <a:lnTo>
                    <a:pt x="213" y="40"/>
                  </a:lnTo>
                  <a:lnTo>
                    <a:pt x="213" y="40"/>
                  </a:lnTo>
                  <a:lnTo>
                    <a:pt x="208" y="38"/>
                  </a:lnTo>
                  <a:lnTo>
                    <a:pt x="202" y="38"/>
                  </a:lnTo>
                  <a:lnTo>
                    <a:pt x="192" y="38"/>
                  </a:lnTo>
                  <a:lnTo>
                    <a:pt x="192" y="38"/>
                  </a:lnTo>
                  <a:lnTo>
                    <a:pt x="186" y="38"/>
                  </a:lnTo>
                  <a:lnTo>
                    <a:pt x="182" y="34"/>
                  </a:lnTo>
                  <a:lnTo>
                    <a:pt x="177" y="31"/>
                  </a:lnTo>
                  <a:lnTo>
                    <a:pt x="172" y="29"/>
                  </a:lnTo>
                  <a:lnTo>
                    <a:pt x="172" y="29"/>
                  </a:lnTo>
                  <a:lnTo>
                    <a:pt x="164" y="31"/>
                  </a:lnTo>
                  <a:lnTo>
                    <a:pt x="161" y="33"/>
                  </a:lnTo>
                  <a:lnTo>
                    <a:pt x="159" y="38"/>
                  </a:lnTo>
                  <a:lnTo>
                    <a:pt x="159" y="42"/>
                  </a:lnTo>
                  <a:lnTo>
                    <a:pt x="159" y="52"/>
                  </a:lnTo>
                  <a:lnTo>
                    <a:pt x="157" y="62"/>
                  </a:lnTo>
                  <a:lnTo>
                    <a:pt x="157" y="62"/>
                  </a:lnTo>
                  <a:lnTo>
                    <a:pt x="155" y="65"/>
                  </a:lnTo>
                  <a:lnTo>
                    <a:pt x="152" y="69"/>
                  </a:lnTo>
                  <a:lnTo>
                    <a:pt x="143" y="72"/>
                  </a:lnTo>
                  <a:lnTo>
                    <a:pt x="134" y="76"/>
                  </a:lnTo>
                  <a:lnTo>
                    <a:pt x="128" y="78"/>
                  </a:lnTo>
                  <a:lnTo>
                    <a:pt x="125" y="81"/>
                  </a:lnTo>
                  <a:lnTo>
                    <a:pt x="125" y="81"/>
                  </a:lnTo>
                  <a:lnTo>
                    <a:pt x="121" y="89"/>
                  </a:lnTo>
                  <a:lnTo>
                    <a:pt x="116" y="96"/>
                  </a:lnTo>
                  <a:lnTo>
                    <a:pt x="112" y="112"/>
                  </a:lnTo>
                  <a:lnTo>
                    <a:pt x="108" y="128"/>
                  </a:lnTo>
                  <a:lnTo>
                    <a:pt x="106" y="145"/>
                  </a:lnTo>
                  <a:lnTo>
                    <a:pt x="106" y="145"/>
                  </a:lnTo>
                  <a:lnTo>
                    <a:pt x="105" y="157"/>
                  </a:lnTo>
                  <a:lnTo>
                    <a:pt x="101" y="168"/>
                  </a:lnTo>
                  <a:lnTo>
                    <a:pt x="96" y="181"/>
                  </a:lnTo>
                  <a:lnTo>
                    <a:pt x="87" y="190"/>
                  </a:lnTo>
                  <a:lnTo>
                    <a:pt x="87" y="190"/>
                  </a:lnTo>
                  <a:lnTo>
                    <a:pt x="74" y="197"/>
                  </a:lnTo>
                  <a:lnTo>
                    <a:pt x="63" y="204"/>
                  </a:lnTo>
                  <a:lnTo>
                    <a:pt x="52" y="214"/>
                  </a:lnTo>
                  <a:lnTo>
                    <a:pt x="49" y="219"/>
                  </a:lnTo>
                  <a:lnTo>
                    <a:pt x="47" y="226"/>
                  </a:lnTo>
                  <a:lnTo>
                    <a:pt x="47" y="226"/>
                  </a:lnTo>
                  <a:lnTo>
                    <a:pt x="43" y="237"/>
                  </a:lnTo>
                  <a:lnTo>
                    <a:pt x="38" y="246"/>
                  </a:lnTo>
                  <a:lnTo>
                    <a:pt x="32" y="255"/>
                  </a:lnTo>
                  <a:lnTo>
                    <a:pt x="23" y="264"/>
                  </a:lnTo>
                  <a:lnTo>
                    <a:pt x="23" y="264"/>
                  </a:lnTo>
                  <a:lnTo>
                    <a:pt x="14" y="273"/>
                  </a:lnTo>
                  <a:lnTo>
                    <a:pt x="12" y="277"/>
                  </a:lnTo>
                  <a:lnTo>
                    <a:pt x="11" y="282"/>
                  </a:lnTo>
                  <a:lnTo>
                    <a:pt x="11" y="282"/>
                  </a:lnTo>
                  <a:lnTo>
                    <a:pt x="7" y="295"/>
                  </a:lnTo>
                  <a:lnTo>
                    <a:pt x="3" y="306"/>
                  </a:lnTo>
                  <a:lnTo>
                    <a:pt x="1" y="317"/>
                  </a:lnTo>
                  <a:lnTo>
                    <a:pt x="3" y="324"/>
                  </a:lnTo>
                  <a:lnTo>
                    <a:pt x="7" y="329"/>
                  </a:lnTo>
                  <a:lnTo>
                    <a:pt x="7" y="329"/>
                  </a:lnTo>
                  <a:lnTo>
                    <a:pt x="9" y="335"/>
                  </a:lnTo>
                  <a:lnTo>
                    <a:pt x="9" y="342"/>
                  </a:lnTo>
                  <a:lnTo>
                    <a:pt x="11" y="356"/>
                  </a:lnTo>
                  <a:lnTo>
                    <a:pt x="11" y="356"/>
                  </a:lnTo>
                  <a:lnTo>
                    <a:pt x="14" y="367"/>
                  </a:lnTo>
                  <a:lnTo>
                    <a:pt x="16" y="380"/>
                  </a:lnTo>
                  <a:lnTo>
                    <a:pt x="16" y="380"/>
                  </a:lnTo>
                  <a:lnTo>
                    <a:pt x="14" y="389"/>
                  </a:lnTo>
                  <a:lnTo>
                    <a:pt x="12" y="396"/>
                  </a:lnTo>
                  <a:lnTo>
                    <a:pt x="7" y="413"/>
                  </a:lnTo>
                  <a:lnTo>
                    <a:pt x="7" y="413"/>
                  </a:lnTo>
                  <a:lnTo>
                    <a:pt x="3" y="423"/>
                  </a:lnTo>
                  <a:lnTo>
                    <a:pt x="1" y="436"/>
                  </a:lnTo>
                  <a:lnTo>
                    <a:pt x="0" y="449"/>
                  </a:lnTo>
                  <a:lnTo>
                    <a:pt x="0" y="460"/>
                  </a:lnTo>
                  <a:lnTo>
                    <a:pt x="0" y="460"/>
                  </a:lnTo>
                  <a:lnTo>
                    <a:pt x="1" y="467"/>
                  </a:lnTo>
                  <a:lnTo>
                    <a:pt x="5" y="474"/>
                  </a:lnTo>
                  <a:lnTo>
                    <a:pt x="14" y="485"/>
                  </a:lnTo>
                  <a:lnTo>
                    <a:pt x="25" y="498"/>
                  </a:lnTo>
                  <a:lnTo>
                    <a:pt x="34" y="508"/>
                  </a:lnTo>
                  <a:lnTo>
                    <a:pt x="34" y="508"/>
                  </a:lnTo>
                  <a:lnTo>
                    <a:pt x="39" y="519"/>
                  </a:lnTo>
                  <a:lnTo>
                    <a:pt x="47" y="532"/>
                  </a:lnTo>
                  <a:lnTo>
                    <a:pt x="58" y="561"/>
                  </a:lnTo>
                  <a:lnTo>
                    <a:pt x="63" y="575"/>
                  </a:lnTo>
                  <a:lnTo>
                    <a:pt x="70" y="588"/>
                  </a:lnTo>
                  <a:lnTo>
                    <a:pt x="79" y="597"/>
                  </a:lnTo>
                  <a:lnTo>
                    <a:pt x="90" y="606"/>
                  </a:lnTo>
                  <a:lnTo>
                    <a:pt x="90" y="606"/>
                  </a:lnTo>
                  <a:lnTo>
                    <a:pt x="108" y="615"/>
                  </a:lnTo>
                  <a:lnTo>
                    <a:pt x="128" y="624"/>
                  </a:lnTo>
                  <a:lnTo>
                    <a:pt x="137" y="628"/>
                  </a:lnTo>
                  <a:lnTo>
                    <a:pt x="148" y="630"/>
                  </a:lnTo>
                  <a:lnTo>
                    <a:pt x="159" y="630"/>
                  </a:lnTo>
                  <a:lnTo>
                    <a:pt x="168" y="628"/>
                  </a:lnTo>
                  <a:lnTo>
                    <a:pt x="168" y="628"/>
                  </a:lnTo>
                  <a:lnTo>
                    <a:pt x="190" y="621"/>
                  </a:lnTo>
                  <a:lnTo>
                    <a:pt x="213" y="617"/>
                  </a:lnTo>
                  <a:lnTo>
                    <a:pt x="213" y="617"/>
                  </a:lnTo>
                  <a:lnTo>
                    <a:pt x="222" y="615"/>
                  </a:lnTo>
                  <a:lnTo>
                    <a:pt x="230" y="615"/>
                  </a:lnTo>
                  <a:lnTo>
                    <a:pt x="230" y="615"/>
                  </a:lnTo>
                  <a:lnTo>
                    <a:pt x="237" y="617"/>
                  </a:lnTo>
                  <a:lnTo>
                    <a:pt x="244" y="621"/>
                  </a:lnTo>
                  <a:lnTo>
                    <a:pt x="244" y="621"/>
                  </a:lnTo>
                  <a:lnTo>
                    <a:pt x="251" y="622"/>
                  </a:lnTo>
                  <a:lnTo>
                    <a:pt x="259" y="622"/>
                  </a:lnTo>
                  <a:lnTo>
                    <a:pt x="271" y="619"/>
                  </a:lnTo>
                  <a:lnTo>
                    <a:pt x="295" y="610"/>
                  </a:lnTo>
                  <a:lnTo>
                    <a:pt x="295" y="610"/>
                  </a:lnTo>
                  <a:lnTo>
                    <a:pt x="307" y="606"/>
                  </a:lnTo>
                  <a:lnTo>
                    <a:pt x="318" y="606"/>
                  </a:lnTo>
                  <a:lnTo>
                    <a:pt x="318" y="606"/>
                  </a:lnTo>
                  <a:lnTo>
                    <a:pt x="324" y="606"/>
                  </a:lnTo>
                  <a:lnTo>
                    <a:pt x="327" y="608"/>
                  </a:lnTo>
                  <a:lnTo>
                    <a:pt x="335" y="613"/>
                  </a:lnTo>
                  <a:lnTo>
                    <a:pt x="335" y="613"/>
                  </a:lnTo>
                  <a:lnTo>
                    <a:pt x="351" y="626"/>
                  </a:lnTo>
                  <a:lnTo>
                    <a:pt x="360" y="631"/>
                  </a:lnTo>
                  <a:lnTo>
                    <a:pt x="369" y="635"/>
                  </a:lnTo>
                  <a:lnTo>
                    <a:pt x="369" y="635"/>
                  </a:lnTo>
                  <a:lnTo>
                    <a:pt x="376" y="637"/>
                  </a:lnTo>
                  <a:lnTo>
                    <a:pt x="382" y="641"/>
                  </a:lnTo>
                  <a:lnTo>
                    <a:pt x="387" y="646"/>
                  </a:lnTo>
                  <a:lnTo>
                    <a:pt x="392" y="651"/>
                  </a:lnTo>
                  <a:lnTo>
                    <a:pt x="398" y="662"/>
                  </a:lnTo>
                  <a:lnTo>
                    <a:pt x="401" y="677"/>
                  </a:lnTo>
                  <a:lnTo>
                    <a:pt x="401" y="691"/>
                  </a:lnTo>
                  <a:lnTo>
                    <a:pt x="400" y="706"/>
                  </a:lnTo>
                  <a:lnTo>
                    <a:pt x="394" y="735"/>
                  </a:lnTo>
                  <a:lnTo>
                    <a:pt x="394" y="735"/>
                  </a:lnTo>
                  <a:lnTo>
                    <a:pt x="392" y="747"/>
                  </a:lnTo>
                  <a:lnTo>
                    <a:pt x="394" y="762"/>
                  </a:lnTo>
                  <a:lnTo>
                    <a:pt x="400" y="776"/>
                  </a:lnTo>
                  <a:lnTo>
                    <a:pt x="407" y="789"/>
                  </a:lnTo>
                  <a:lnTo>
                    <a:pt x="407" y="789"/>
                  </a:lnTo>
                  <a:lnTo>
                    <a:pt x="427" y="809"/>
                  </a:lnTo>
                  <a:lnTo>
                    <a:pt x="436" y="820"/>
                  </a:lnTo>
                  <a:lnTo>
                    <a:pt x="445" y="831"/>
                  </a:lnTo>
                  <a:lnTo>
                    <a:pt x="445" y="831"/>
                  </a:lnTo>
                  <a:lnTo>
                    <a:pt x="450" y="845"/>
                  </a:lnTo>
                  <a:lnTo>
                    <a:pt x="456" y="859"/>
                  </a:lnTo>
                  <a:lnTo>
                    <a:pt x="456" y="859"/>
                  </a:lnTo>
                  <a:lnTo>
                    <a:pt x="456" y="874"/>
                  </a:lnTo>
                  <a:lnTo>
                    <a:pt x="456" y="874"/>
                  </a:lnTo>
                  <a:lnTo>
                    <a:pt x="456" y="887"/>
                  </a:lnTo>
                  <a:lnTo>
                    <a:pt x="454" y="897"/>
                  </a:lnTo>
                  <a:lnTo>
                    <a:pt x="454" y="908"/>
                  </a:lnTo>
                  <a:lnTo>
                    <a:pt x="454" y="914"/>
                  </a:lnTo>
                  <a:lnTo>
                    <a:pt x="458" y="919"/>
                  </a:lnTo>
                  <a:lnTo>
                    <a:pt x="458" y="919"/>
                  </a:lnTo>
                  <a:lnTo>
                    <a:pt x="463" y="928"/>
                  </a:lnTo>
                  <a:lnTo>
                    <a:pt x="463" y="939"/>
                  </a:lnTo>
                  <a:lnTo>
                    <a:pt x="461" y="952"/>
                  </a:lnTo>
                  <a:lnTo>
                    <a:pt x="458" y="963"/>
                  </a:lnTo>
                  <a:lnTo>
                    <a:pt x="447" y="984"/>
                  </a:lnTo>
                  <a:lnTo>
                    <a:pt x="443" y="995"/>
                  </a:lnTo>
                  <a:lnTo>
                    <a:pt x="440" y="1008"/>
                  </a:lnTo>
                  <a:lnTo>
                    <a:pt x="440" y="1008"/>
                  </a:lnTo>
                  <a:lnTo>
                    <a:pt x="436" y="1021"/>
                  </a:lnTo>
                  <a:lnTo>
                    <a:pt x="434" y="1037"/>
                  </a:lnTo>
                  <a:lnTo>
                    <a:pt x="434" y="1046"/>
                  </a:lnTo>
                  <a:lnTo>
                    <a:pt x="434" y="1053"/>
                  </a:lnTo>
                  <a:lnTo>
                    <a:pt x="436" y="1060"/>
                  </a:lnTo>
                  <a:lnTo>
                    <a:pt x="440" y="1066"/>
                  </a:lnTo>
                  <a:lnTo>
                    <a:pt x="440" y="1066"/>
                  </a:lnTo>
                  <a:lnTo>
                    <a:pt x="447" y="1073"/>
                  </a:lnTo>
                  <a:lnTo>
                    <a:pt x="452" y="1075"/>
                  </a:lnTo>
                  <a:lnTo>
                    <a:pt x="454" y="1078"/>
                  </a:lnTo>
                  <a:lnTo>
                    <a:pt x="454" y="1078"/>
                  </a:lnTo>
                  <a:lnTo>
                    <a:pt x="459" y="1086"/>
                  </a:lnTo>
                  <a:lnTo>
                    <a:pt x="461" y="1095"/>
                  </a:lnTo>
                  <a:lnTo>
                    <a:pt x="465" y="1109"/>
                  </a:lnTo>
                  <a:lnTo>
                    <a:pt x="465" y="1109"/>
                  </a:lnTo>
                  <a:lnTo>
                    <a:pt x="468" y="1122"/>
                  </a:lnTo>
                  <a:lnTo>
                    <a:pt x="470" y="1135"/>
                  </a:lnTo>
                  <a:lnTo>
                    <a:pt x="470" y="1135"/>
                  </a:lnTo>
                  <a:lnTo>
                    <a:pt x="474" y="1142"/>
                  </a:lnTo>
                  <a:lnTo>
                    <a:pt x="478" y="1149"/>
                  </a:lnTo>
                  <a:lnTo>
                    <a:pt x="481" y="1154"/>
                  </a:lnTo>
                  <a:lnTo>
                    <a:pt x="485" y="1163"/>
                  </a:lnTo>
                  <a:lnTo>
                    <a:pt x="485" y="1163"/>
                  </a:lnTo>
                  <a:lnTo>
                    <a:pt x="487" y="1183"/>
                  </a:lnTo>
                  <a:lnTo>
                    <a:pt x="487" y="1203"/>
                  </a:lnTo>
                  <a:lnTo>
                    <a:pt x="488" y="1225"/>
                  </a:lnTo>
                  <a:lnTo>
                    <a:pt x="490" y="1234"/>
                  </a:lnTo>
                  <a:lnTo>
                    <a:pt x="494" y="1245"/>
                  </a:lnTo>
                  <a:lnTo>
                    <a:pt x="494" y="1245"/>
                  </a:lnTo>
                  <a:lnTo>
                    <a:pt x="517" y="1290"/>
                  </a:lnTo>
                  <a:lnTo>
                    <a:pt x="517" y="1290"/>
                  </a:lnTo>
                  <a:lnTo>
                    <a:pt x="523" y="1303"/>
                  </a:lnTo>
                  <a:lnTo>
                    <a:pt x="526" y="1319"/>
                  </a:lnTo>
                  <a:lnTo>
                    <a:pt x="526" y="1319"/>
                  </a:lnTo>
                  <a:lnTo>
                    <a:pt x="526" y="1330"/>
                  </a:lnTo>
                  <a:lnTo>
                    <a:pt x="526" y="1343"/>
                  </a:lnTo>
                  <a:lnTo>
                    <a:pt x="525" y="1355"/>
                  </a:lnTo>
                  <a:lnTo>
                    <a:pt x="525" y="1366"/>
                  </a:lnTo>
                  <a:lnTo>
                    <a:pt x="525" y="1366"/>
                  </a:lnTo>
                  <a:lnTo>
                    <a:pt x="526" y="1373"/>
                  </a:lnTo>
                  <a:lnTo>
                    <a:pt x="530" y="1379"/>
                  </a:lnTo>
                  <a:lnTo>
                    <a:pt x="534" y="1384"/>
                  </a:lnTo>
                  <a:lnTo>
                    <a:pt x="539" y="1386"/>
                  </a:lnTo>
                  <a:lnTo>
                    <a:pt x="544" y="1386"/>
                  </a:lnTo>
                  <a:lnTo>
                    <a:pt x="550" y="1386"/>
                  </a:lnTo>
                  <a:lnTo>
                    <a:pt x="564" y="1382"/>
                  </a:lnTo>
                  <a:lnTo>
                    <a:pt x="564" y="1382"/>
                  </a:lnTo>
                  <a:lnTo>
                    <a:pt x="573" y="1379"/>
                  </a:lnTo>
                  <a:lnTo>
                    <a:pt x="582" y="1375"/>
                  </a:lnTo>
                  <a:lnTo>
                    <a:pt x="592" y="1375"/>
                  </a:lnTo>
                  <a:lnTo>
                    <a:pt x="602" y="1375"/>
                  </a:lnTo>
                  <a:lnTo>
                    <a:pt x="602" y="1375"/>
                  </a:lnTo>
                  <a:lnTo>
                    <a:pt x="619" y="1379"/>
                  </a:lnTo>
                  <a:lnTo>
                    <a:pt x="637" y="1379"/>
                  </a:lnTo>
                  <a:lnTo>
                    <a:pt x="646" y="1379"/>
                  </a:lnTo>
                  <a:lnTo>
                    <a:pt x="655" y="1377"/>
                  </a:lnTo>
                  <a:lnTo>
                    <a:pt x="664" y="1373"/>
                  </a:lnTo>
                  <a:lnTo>
                    <a:pt x="671" y="1370"/>
                  </a:lnTo>
                  <a:lnTo>
                    <a:pt x="671" y="1370"/>
                  </a:lnTo>
                  <a:lnTo>
                    <a:pt x="687" y="1355"/>
                  </a:lnTo>
                  <a:lnTo>
                    <a:pt x="702" y="1339"/>
                  </a:lnTo>
                  <a:lnTo>
                    <a:pt x="702" y="1339"/>
                  </a:lnTo>
                  <a:lnTo>
                    <a:pt x="706" y="1334"/>
                  </a:lnTo>
                  <a:lnTo>
                    <a:pt x="707" y="1328"/>
                  </a:lnTo>
                  <a:lnTo>
                    <a:pt x="713" y="1314"/>
                  </a:lnTo>
                  <a:lnTo>
                    <a:pt x="713" y="1314"/>
                  </a:lnTo>
                  <a:lnTo>
                    <a:pt x="716" y="1306"/>
                  </a:lnTo>
                  <a:lnTo>
                    <a:pt x="722" y="1299"/>
                  </a:lnTo>
                  <a:lnTo>
                    <a:pt x="735" y="1288"/>
                  </a:lnTo>
                  <a:lnTo>
                    <a:pt x="747" y="1276"/>
                  </a:lnTo>
                  <a:lnTo>
                    <a:pt x="751" y="1268"/>
                  </a:lnTo>
                  <a:lnTo>
                    <a:pt x="754" y="1261"/>
                  </a:lnTo>
                  <a:lnTo>
                    <a:pt x="754" y="1261"/>
                  </a:lnTo>
                  <a:lnTo>
                    <a:pt x="756" y="1252"/>
                  </a:lnTo>
                  <a:lnTo>
                    <a:pt x="758" y="1245"/>
                  </a:lnTo>
                  <a:lnTo>
                    <a:pt x="760" y="1229"/>
                  </a:lnTo>
                  <a:lnTo>
                    <a:pt x="760" y="1229"/>
                  </a:lnTo>
                  <a:lnTo>
                    <a:pt x="762" y="1221"/>
                  </a:lnTo>
                  <a:lnTo>
                    <a:pt x="765" y="1216"/>
                  </a:lnTo>
                  <a:lnTo>
                    <a:pt x="774" y="1209"/>
                  </a:lnTo>
                  <a:lnTo>
                    <a:pt x="783" y="1200"/>
                  </a:lnTo>
                  <a:lnTo>
                    <a:pt x="787" y="1196"/>
                  </a:lnTo>
                  <a:lnTo>
                    <a:pt x="789" y="1191"/>
                  </a:lnTo>
                  <a:lnTo>
                    <a:pt x="789" y="1191"/>
                  </a:lnTo>
                  <a:lnTo>
                    <a:pt x="794" y="1174"/>
                  </a:lnTo>
                  <a:lnTo>
                    <a:pt x="798" y="1156"/>
                  </a:lnTo>
                  <a:lnTo>
                    <a:pt x="800" y="1147"/>
                  </a:lnTo>
                  <a:lnTo>
                    <a:pt x="800" y="1138"/>
                  </a:lnTo>
                  <a:lnTo>
                    <a:pt x="796" y="1131"/>
                  </a:lnTo>
                  <a:lnTo>
                    <a:pt x="792" y="1124"/>
                  </a:lnTo>
                  <a:lnTo>
                    <a:pt x="792" y="1124"/>
                  </a:lnTo>
                  <a:lnTo>
                    <a:pt x="787" y="1120"/>
                  </a:lnTo>
                  <a:lnTo>
                    <a:pt x="783" y="1116"/>
                  </a:lnTo>
                  <a:lnTo>
                    <a:pt x="782" y="1111"/>
                  </a:lnTo>
                  <a:lnTo>
                    <a:pt x="783" y="1104"/>
                  </a:lnTo>
                  <a:lnTo>
                    <a:pt x="783" y="1104"/>
                  </a:lnTo>
                  <a:lnTo>
                    <a:pt x="787" y="1097"/>
                  </a:lnTo>
                  <a:lnTo>
                    <a:pt x="792" y="1089"/>
                  </a:lnTo>
                  <a:lnTo>
                    <a:pt x="807" y="1080"/>
                  </a:lnTo>
                  <a:lnTo>
                    <a:pt x="807" y="1080"/>
                  </a:lnTo>
                  <a:lnTo>
                    <a:pt x="818" y="1075"/>
                  </a:lnTo>
                  <a:lnTo>
                    <a:pt x="830" y="1069"/>
                  </a:lnTo>
                  <a:lnTo>
                    <a:pt x="841" y="1064"/>
                  </a:lnTo>
                  <a:lnTo>
                    <a:pt x="845" y="1060"/>
                  </a:lnTo>
                  <a:lnTo>
                    <a:pt x="850" y="1055"/>
                  </a:lnTo>
                  <a:lnTo>
                    <a:pt x="850" y="1055"/>
                  </a:lnTo>
                  <a:lnTo>
                    <a:pt x="856" y="1046"/>
                  </a:lnTo>
                  <a:lnTo>
                    <a:pt x="859" y="1035"/>
                  </a:lnTo>
                  <a:lnTo>
                    <a:pt x="863" y="1011"/>
                  </a:lnTo>
                  <a:lnTo>
                    <a:pt x="863" y="1011"/>
                  </a:lnTo>
                  <a:lnTo>
                    <a:pt x="867" y="999"/>
                  </a:lnTo>
                  <a:lnTo>
                    <a:pt x="870" y="988"/>
                  </a:lnTo>
                  <a:lnTo>
                    <a:pt x="872" y="975"/>
                  </a:lnTo>
                  <a:lnTo>
                    <a:pt x="874" y="963"/>
                  </a:lnTo>
                  <a:lnTo>
                    <a:pt x="874" y="963"/>
                  </a:lnTo>
                  <a:lnTo>
                    <a:pt x="874" y="948"/>
                  </a:lnTo>
                  <a:lnTo>
                    <a:pt x="874" y="934"/>
                  </a:lnTo>
                  <a:lnTo>
                    <a:pt x="870" y="919"/>
                  </a:lnTo>
                  <a:lnTo>
                    <a:pt x="867" y="907"/>
                  </a:lnTo>
                  <a:lnTo>
                    <a:pt x="867" y="907"/>
                  </a:lnTo>
                  <a:lnTo>
                    <a:pt x="859" y="883"/>
                  </a:lnTo>
                  <a:lnTo>
                    <a:pt x="852" y="859"/>
                  </a:lnTo>
                  <a:lnTo>
                    <a:pt x="852" y="859"/>
                  </a:lnTo>
                  <a:lnTo>
                    <a:pt x="847" y="849"/>
                  </a:lnTo>
                  <a:lnTo>
                    <a:pt x="845" y="838"/>
                  </a:lnTo>
                  <a:lnTo>
                    <a:pt x="845" y="838"/>
                  </a:lnTo>
                  <a:lnTo>
                    <a:pt x="847" y="829"/>
                  </a:lnTo>
                  <a:lnTo>
                    <a:pt x="847" y="820"/>
                  </a:lnTo>
                  <a:lnTo>
                    <a:pt x="850" y="811"/>
                  </a:lnTo>
                  <a:lnTo>
                    <a:pt x="854" y="802"/>
                  </a:lnTo>
                  <a:lnTo>
                    <a:pt x="854" y="802"/>
                  </a:lnTo>
                  <a:lnTo>
                    <a:pt x="858" y="796"/>
                  </a:lnTo>
                  <a:lnTo>
                    <a:pt x="861" y="793"/>
                  </a:lnTo>
                  <a:lnTo>
                    <a:pt x="868" y="785"/>
                  </a:lnTo>
                  <a:lnTo>
                    <a:pt x="868" y="785"/>
                  </a:lnTo>
                  <a:lnTo>
                    <a:pt x="872" y="778"/>
                  </a:lnTo>
                  <a:lnTo>
                    <a:pt x="876" y="769"/>
                  </a:lnTo>
                  <a:lnTo>
                    <a:pt x="876" y="769"/>
                  </a:lnTo>
                  <a:lnTo>
                    <a:pt x="881" y="762"/>
                  </a:lnTo>
                  <a:lnTo>
                    <a:pt x="890" y="755"/>
                  </a:lnTo>
                  <a:lnTo>
                    <a:pt x="899" y="747"/>
                  </a:lnTo>
                  <a:lnTo>
                    <a:pt x="906" y="740"/>
                  </a:lnTo>
                  <a:lnTo>
                    <a:pt x="906" y="740"/>
                  </a:lnTo>
                  <a:lnTo>
                    <a:pt x="925" y="720"/>
                  </a:lnTo>
                  <a:lnTo>
                    <a:pt x="941" y="697"/>
                  </a:lnTo>
                  <a:lnTo>
                    <a:pt x="941" y="697"/>
                  </a:lnTo>
                  <a:lnTo>
                    <a:pt x="944" y="688"/>
                  </a:lnTo>
                  <a:lnTo>
                    <a:pt x="950" y="679"/>
                  </a:lnTo>
                  <a:lnTo>
                    <a:pt x="950" y="679"/>
                  </a:lnTo>
                  <a:lnTo>
                    <a:pt x="954" y="673"/>
                  </a:lnTo>
                  <a:lnTo>
                    <a:pt x="961" y="668"/>
                  </a:lnTo>
                  <a:lnTo>
                    <a:pt x="973" y="657"/>
                  </a:lnTo>
                  <a:lnTo>
                    <a:pt x="986" y="648"/>
                  </a:lnTo>
                  <a:lnTo>
                    <a:pt x="997" y="635"/>
                  </a:lnTo>
                  <a:lnTo>
                    <a:pt x="997" y="635"/>
                  </a:lnTo>
                  <a:lnTo>
                    <a:pt x="1002" y="630"/>
                  </a:lnTo>
                  <a:lnTo>
                    <a:pt x="1006" y="622"/>
                  </a:lnTo>
                  <a:lnTo>
                    <a:pt x="1006" y="615"/>
                  </a:lnTo>
                  <a:lnTo>
                    <a:pt x="1006" y="608"/>
                  </a:lnTo>
                  <a:lnTo>
                    <a:pt x="1006" y="608"/>
                  </a:lnTo>
                  <a:lnTo>
                    <a:pt x="1006" y="597"/>
                  </a:lnTo>
                  <a:lnTo>
                    <a:pt x="1010" y="588"/>
                  </a:lnTo>
                  <a:lnTo>
                    <a:pt x="1011" y="579"/>
                  </a:lnTo>
                  <a:lnTo>
                    <a:pt x="1017" y="570"/>
                  </a:lnTo>
                  <a:lnTo>
                    <a:pt x="1017" y="570"/>
                  </a:lnTo>
                  <a:lnTo>
                    <a:pt x="1026" y="555"/>
                  </a:lnTo>
                  <a:lnTo>
                    <a:pt x="1033" y="543"/>
                  </a:lnTo>
                  <a:lnTo>
                    <a:pt x="1033" y="543"/>
                  </a:lnTo>
                  <a:lnTo>
                    <a:pt x="1039" y="532"/>
                  </a:lnTo>
                  <a:lnTo>
                    <a:pt x="1042" y="521"/>
                  </a:lnTo>
                  <a:lnTo>
                    <a:pt x="1042" y="521"/>
                  </a:lnTo>
                  <a:lnTo>
                    <a:pt x="1048" y="507"/>
                  </a:lnTo>
                  <a:lnTo>
                    <a:pt x="1049" y="499"/>
                  </a:lnTo>
                  <a:lnTo>
                    <a:pt x="1049" y="496"/>
                  </a:lnTo>
                  <a:lnTo>
                    <a:pt x="1048" y="492"/>
                  </a:lnTo>
                  <a:lnTo>
                    <a:pt x="1048" y="492"/>
                  </a:lnTo>
                  <a:lnTo>
                    <a:pt x="1044" y="489"/>
                  </a:lnTo>
                  <a:lnTo>
                    <a:pt x="1040" y="489"/>
                  </a:lnTo>
                  <a:lnTo>
                    <a:pt x="1035" y="490"/>
                  </a:lnTo>
                  <a:lnTo>
                    <a:pt x="1031" y="492"/>
                  </a:lnTo>
                  <a:lnTo>
                    <a:pt x="1031" y="492"/>
                  </a:lnTo>
                  <a:lnTo>
                    <a:pt x="1021" y="499"/>
                  </a:lnTo>
                  <a:lnTo>
                    <a:pt x="1017" y="501"/>
                  </a:lnTo>
                  <a:lnTo>
                    <a:pt x="1010" y="501"/>
                  </a:lnTo>
                  <a:lnTo>
                    <a:pt x="1010" y="501"/>
                  </a:lnTo>
                  <a:lnTo>
                    <a:pt x="1002" y="501"/>
                  </a:lnTo>
                  <a:lnTo>
                    <a:pt x="995" y="503"/>
                  </a:lnTo>
                  <a:lnTo>
                    <a:pt x="995" y="503"/>
                  </a:lnTo>
                  <a:lnTo>
                    <a:pt x="990" y="507"/>
                  </a:lnTo>
                  <a:lnTo>
                    <a:pt x="986" y="510"/>
                  </a:lnTo>
                  <a:lnTo>
                    <a:pt x="986" y="510"/>
                  </a:lnTo>
                  <a:lnTo>
                    <a:pt x="979" y="514"/>
                  </a:lnTo>
                  <a:lnTo>
                    <a:pt x="970" y="514"/>
                  </a:lnTo>
                  <a:lnTo>
                    <a:pt x="954" y="512"/>
                  </a:lnTo>
                  <a:lnTo>
                    <a:pt x="954" y="512"/>
                  </a:lnTo>
                  <a:lnTo>
                    <a:pt x="944" y="512"/>
                  </a:lnTo>
                  <a:lnTo>
                    <a:pt x="939" y="512"/>
                  </a:lnTo>
                  <a:lnTo>
                    <a:pt x="934" y="512"/>
                  </a:lnTo>
                  <a:lnTo>
                    <a:pt x="934" y="512"/>
                  </a:lnTo>
                  <a:lnTo>
                    <a:pt x="930" y="508"/>
                  </a:lnTo>
                  <a:lnTo>
                    <a:pt x="926" y="505"/>
                  </a:lnTo>
                  <a:lnTo>
                    <a:pt x="923" y="494"/>
                  </a:lnTo>
                  <a:lnTo>
                    <a:pt x="923" y="494"/>
                  </a:lnTo>
                  <a:lnTo>
                    <a:pt x="919" y="487"/>
                  </a:lnTo>
                  <a:lnTo>
                    <a:pt x="916" y="479"/>
                  </a:lnTo>
                  <a:lnTo>
                    <a:pt x="905" y="467"/>
                  </a:lnTo>
                  <a:lnTo>
                    <a:pt x="894" y="456"/>
                  </a:lnTo>
                  <a:lnTo>
                    <a:pt x="885" y="441"/>
                  </a:lnTo>
                  <a:lnTo>
                    <a:pt x="885" y="441"/>
                  </a:lnTo>
                  <a:lnTo>
                    <a:pt x="876" y="425"/>
                  </a:lnTo>
                  <a:lnTo>
                    <a:pt x="865" y="409"/>
                  </a:lnTo>
                  <a:lnTo>
                    <a:pt x="856" y="391"/>
                  </a:lnTo>
                  <a:lnTo>
                    <a:pt x="849" y="373"/>
                  </a:lnTo>
                  <a:lnTo>
                    <a:pt x="849" y="373"/>
                  </a:lnTo>
                  <a:lnTo>
                    <a:pt x="845" y="351"/>
                  </a:lnTo>
                  <a:lnTo>
                    <a:pt x="841" y="342"/>
                  </a:lnTo>
                  <a:lnTo>
                    <a:pt x="838" y="331"/>
                  </a:lnTo>
                  <a:lnTo>
                    <a:pt x="838" y="331"/>
                  </a:lnTo>
                  <a:lnTo>
                    <a:pt x="829" y="315"/>
                  </a:lnTo>
                  <a:lnTo>
                    <a:pt x="818" y="300"/>
                  </a:lnTo>
                  <a:lnTo>
                    <a:pt x="809" y="286"/>
                  </a:lnTo>
                  <a:lnTo>
                    <a:pt x="802" y="270"/>
                  </a:lnTo>
                  <a:lnTo>
                    <a:pt x="802" y="270"/>
                  </a:lnTo>
                  <a:lnTo>
                    <a:pt x="800" y="261"/>
                  </a:lnTo>
                  <a:lnTo>
                    <a:pt x="800" y="252"/>
                  </a:lnTo>
                  <a:lnTo>
                    <a:pt x="800" y="244"/>
                  </a:lnTo>
                  <a:lnTo>
                    <a:pt x="798" y="235"/>
                  </a:lnTo>
                  <a:lnTo>
                    <a:pt x="798" y="235"/>
                  </a:lnTo>
                  <a:lnTo>
                    <a:pt x="789" y="221"/>
                  </a:lnTo>
                  <a:lnTo>
                    <a:pt x="780" y="204"/>
                  </a:lnTo>
                  <a:lnTo>
                    <a:pt x="780" y="204"/>
                  </a:lnTo>
                  <a:lnTo>
                    <a:pt x="769" y="188"/>
                  </a:lnTo>
                  <a:lnTo>
                    <a:pt x="762" y="179"/>
                  </a:lnTo>
                  <a:lnTo>
                    <a:pt x="762" y="176"/>
                  </a:lnTo>
                  <a:lnTo>
                    <a:pt x="760" y="172"/>
                  </a:lnTo>
                  <a:lnTo>
                    <a:pt x="760" y="172"/>
                  </a:lnTo>
                  <a:lnTo>
                    <a:pt x="763" y="168"/>
                  </a:lnTo>
                  <a:lnTo>
                    <a:pt x="763" y="168"/>
                  </a:lnTo>
                  <a:lnTo>
                    <a:pt x="754" y="156"/>
                  </a:lnTo>
                  <a:lnTo>
                    <a:pt x="745" y="141"/>
                  </a:lnTo>
                  <a:lnTo>
                    <a:pt x="742" y="128"/>
                  </a:lnTo>
                  <a:lnTo>
                    <a:pt x="740" y="121"/>
                  </a:lnTo>
                  <a:lnTo>
                    <a:pt x="742" y="116"/>
                  </a:lnTo>
                  <a:lnTo>
                    <a:pt x="742" y="116"/>
                  </a:lnTo>
                  <a:close/>
                </a:path>
              </a:pathLst>
            </a:custGeom>
            <a:solidFill>
              <a:schemeClr val="accent2"/>
            </a:solidFill>
            <a:ln>
              <a:noFill/>
            </a:ln>
          </p:spPr>
          <p:txBody>
            <a:bodyPr vert="horz" wrap="square" lIns="91440" tIns="45720" rIns="91440" bIns="45720" numCol="1" anchor="t" anchorCtr="0" compatLnSpc="1"/>
            <a:lstStyle/>
            <a:p>
              <a:endParaRPr lang="fr-FR" sz="2400">
                <a:solidFill>
                  <a:srgbClr val="7F7F7F"/>
                </a:solidFill>
                <a:latin typeface="微软雅黑" panose="020B0503020204020204" charset="-122"/>
                <a:ea typeface="微软雅黑" panose="020B0503020204020204" charset="-122"/>
              </a:endParaRPr>
            </a:p>
          </p:txBody>
        </p:sp>
      </p:grpSp>
      <p:grpSp>
        <p:nvGrpSpPr>
          <p:cNvPr id="23" name="Group 22"/>
          <p:cNvGrpSpPr/>
          <p:nvPr/>
        </p:nvGrpSpPr>
        <p:grpSpPr>
          <a:xfrm>
            <a:off x="1314219" y="1743481"/>
            <a:ext cx="883091" cy="1695180"/>
            <a:chOff x="1615191" y="866274"/>
            <a:chExt cx="883091" cy="1695180"/>
          </a:xfrm>
        </p:grpSpPr>
        <p:cxnSp>
          <p:nvCxnSpPr>
            <p:cNvPr id="24" name="Straight Connector 23"/>
            <p:cNvCxnSpPr/>
            <p:nvPr/>
          </p:nvCxnSpPr>
          <p:spPr>
            <a:xfrm>
              <a:off x="2056736" y="1529993"/>
              <a:ext cx="1" cy="788792"/>
            </a:xfrm>
            <a:prstGeom prst="line">
              <a:avLst/>
            </a:prstGeom>
            <a:ln w="41275">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25" name="Freeform 24"/>
            <p:cNvSpPr/>
            <p:nvPr/>
          </p:nvSpPr>
          <p:spPr>
            <a:xfrm rot="10800000">
              <a:off x="1615191" y="866274"/>
              <a:ext cx="883091" cy="971254"/>
            </a:xfrm>
            <a:custGeom>
              <a:avLst/>
              <a:gdLst>
                <a:gd name="connsiteX0" fmla="*/ 829340 w 1658680"/>
                <a:gd name="connsiteY0" fmla="*/ 1824273 h 1824273"/>
                <a:gd name="connsiteX1" fmla="*/ 0 w 1658680"/>
                <a:gd name="connsiteY1" fmla="*/ 994933 h 1824273"/>
                <a:gd name="connsiteX2" fmla="*/ 506524 w 1658680"/>
                <a:gd name="connsiteY2" fmla="*/ 230767 h 1824273"/>
                <a:gd name="connsiteX3" fmla="*/ 614520 w 1658680"/>
                <a:gd name="connsiteY3" fmla="*/ 197243 h 1824273"/>
                <a:gd name="connsiteX4" fmla="*/ 829339 w 1658680"/>
                <a:gd name="connsiteY4" fmla="*/ 0 h 1824273"/>
                <a:gd name="connsiteX5" fmla="*/ 1044157 w 1658680"/>
                <a:gd name="connsiteY5" fmla="*/ 197242 h 1824273"/>
                <a:gd name="connsiteX6" fmla="*/ 1152157 w 1658680"/>
                <a:gd name="connsiteY6" fmla="*/ 230767 h 1824273"/>
                <a:gd name="connsiteX7" fmla="*/ 1658680 w 1658680"/>
                <a:gd name="connsiteY7" fmla="*/ 994933 h 1824273"/>
                <a:gd name="connsiteX8" fmla="*/ 829340 w 1658680"/>
                <a:gd name="connsiteY8" fmla="*/ 1824273 h 182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8680" h="1824273">
                  <a:moveTo>
                    <a:pt x="829340" y="1824273"/>
                  </a:moveTo>
                  <a:cubicBezTo>
                    <a:pt x="371308" y="1824273"/>
                    <a:pt x="0" y="1452965"/>
                    <a:pt x="0" y="994933"/>
                  </a:cubicBezTo>
                  <a:cubicBezTo>
                    <a:pt x="0" y="651409"/>
                    <a:pt x="208861" y="356667"/>
                    <a:pt x="506524" y="230767"/>
                  </a:cubicBezTo>
                  <a:lnTo>
                    <a:pt x="614520" y="197243"/>
                  </a:lnTo>
                  <a:lnTo>
                    <a:pt x="829339" y="0"/>
                  </a:lnTo>
                  <a:lnTo>
                    <a:pt x="1044157" y="197242"/>
                  </a:lnTo>
                  <a:lnTo>
                    <a:pt x="1152157" y="230767"/>
                  </a:lnTo>
                  <a:cubicBezTo>
                    <a:pt x="1449819" y="356667"/>
                    <a:pt x="1658680" y="651409"/>
                    <a:pt x="1658680" y="994933"/>
                  </a:cubicBezTo>
                  <a:cubicBezTo>
                    <a:pt x="1658680" y="1452965"/>
                    <a:pt x="1287372" y="1824273"/>
                    <a:pt x="829340" y="182427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200">
                <a:solidFill>
                  <a:srgbClr val="F4F4F4"/>
                </a:solidFill>
                <a:latin typeface="微软雅黑" panose="020B0503020204020204" charset="-122"/>
                <a:ea typeface="微软雅黑" panose="020B0503020204020204" charset="-122"/>
              </a:endParaRPr>
            </a:p>
          </p:txBody>
        </p:sp>
        <p:sp>
          <p:nvSpPr>
            <p:cNvPr id="26" name="Oval 25"/>
            <p:cNvSpPr/>
            <p:nvPr/>
          </p:nvSpPr>
          <p:spPr>
            <a:xfrm>
              <a:off x="1935402" y="2318785"/>
              <a:ext cx="242669" cy="242669"/>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200">
                <a:solidFill>
                  <a:srgbClr val="F4F4F4"/>
                </a:solidFill>
                <a:latin typeface="微软雅黑" panose="020B0503020204020204" charset="-122"/>
                <a:ea typeface="微软雅黑" panose="020B0503020204020204" charset="-122"/>
              </a:endParaRPr>
            </a:p>
          </p:txBody>
        </p:sp>
        <p:sp>
          <p:nvSpPr>
            <p:cNvPr id="27" name="Oval 26"/>
            <p:cNvSpPr/>
            <p:nvPr/>
          </p:nvSpPr>
          <p:spPr>
            <a:xfrm>
              <a:off x="1998985" y="2382368"/>
              <a:ext cx="115503" cy="11550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grpSp>
      <p:grpSp>
        <p:nvGrpSpPr>
          <p:cNvPr id="33" name="Group 32"/>
          <p:cNvGrpSpPr/>
          <p:nvPr/>
        </p:nvGrpSpPr>
        <p:grpSpPr>
          <a:xfrm>
            <a:off x="5654185" y="1942649"/>
            <a:ext cx="883091" cy="1695180"/>
            <a:chOff x="1615191" y="866274"/>
            <a:chExt cx="883091" cy="1695180"/>
          </a:xfrm>
        </p:grpSpPr>
        <p:cxnSp>
          <p:nvCxnSpPr>
            <p:cNvPr id="34" name="Straight Connector 33"/>
            <p:cNvCxnSpPr/>
            <p:nvPr/>
          </p:nvCxnSpPr>
          <p:spPr>
            <a:xfrm>
              <a:off x="2056736" y="1529993"/>
              <a:ext cx="1" cy="788792"/>
            </a:xfrm>
            <a:prstGeom prst="line">
              <a:avLst/>
            </a:prstGeom>
            <a:ln w="41275">
              <a:solidFill>
                <a:schemeClr val="accent3"/>
              </a:solidFill>
              <a:prstDash val="solid"/>
            </a:ln>
          </p:spPr>
          <p:style>
            <a:lnRef idx="1">
              <a:schemeClr val="accent1"/>
            </a:lnRef>
            <a:fillRef idx="0">
              <a:schemeClr val="accent1"/>
            </a:fillRef>
            <a:effectRef idx="0">
              <a:schemeClr val="accent1"/>
            </a:effectRef>
            <a:fontRef idx="minor">
              <a:schemeClr val="tx1"/>
            </a:fontRef>
          </p:style>
        </p:cxnSp>
        <p:sp>
          <p:nvSpPr>
            <p:cNvPr id="35" name="Freeform 34"/>
            <p:cNvSpPr/>
            <p:nvPr/>
          </p:nvSpPr>
          <p:spPr>
            <a:xfrm rot="10800000">
              <a:off x="1615191" y="866274"/>
              <a:ext cx="883091" cy="971254"/>
            </a:xfrm>
            <a:custGeom>
              <a:avLst/>
              <a:gdLst>
                <a:gd name="connsiteX0" fmla="*/ 829340 w 1658680"/>
                <a:gd name="connsiteY0" fmla="*/ 1824273 h 1824273"/>
                <a:gd name="connsiteX1" fmla="*/ 0 w 1658680"/>
                <a:gd name="connsiteY1" fmla="*/ 994933 h 1824273"/>
                <a:gd name="connsiteX2" fmla="*/ 506524 w 1658680"/>
                <a:gd name="connsiteY2" fmla="*/ 230767 h 1824273"/>
                <a:gd name="connsiteX3" fmla="*/ 614520 w 1658680"/>
                <a:gd name="connsiteY3" fmla="*/ 197243 h 1824273"/>
                <a:gd name="connsiteX4" fmla="*/ 829339 w 1658680"/>
                <a:gd name="connsiteY4" fmla="*/ 0 h 1824273"/>
                <a:gd name="connsiteX5" fmla="*/ 1044157 w 1658680"/>
                <a:gd name="connsiteY5" fmla="*/ 197242 h 1824273"/>
                <a:gd name="connsiteX6" fmla="*/ 1152157 w 1658680"/>
                <a:gd name="connsiteY6" fmla="*/ 230767 h 1824273"/>
                <a:gd name="connsiteX7" fmla="*/ 1658680 w 1658680"/>
                <a:gd name="connsiteY7" fmla="*/ 994933 h 1824273"/>
                <a:gd name="connsiteX8" fmla="*/ 829340 w 1658680"/>
                <a:gd name="connsiteY8" fmla="*/ 1824273 h 182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8680" h="1824273">
                  <a:moveTo>
                    <a:pt x="829340" y="1824273"/>
                  </a:moveTo>
                  <a:cubicBezTo>
                    <a:pt x="371308" y="1824273"/>
                    <a:pt x="0" y="1452965"/>
                    <a:pt x="0" y="994933"/>
                  </a:cubicBezTo>
                  <a:cubicBezTo>
                    <a:pt x="0" y="651409"/>
                    <a:pt x="208861" y="356667"/>
                    <a:pt x="506524" y="230767"/>
                  </a:cubicBezTo>
                  <a:lnTo>
                    <a:pt x="614520" y="197243"/>
                  </a:lnTo>
                  <a:lnTo>
                    <a:pt x="829339" y="0"/>
                  </a:lnTo>
                  <a:lnTo>
                    <a:pt x="1044157" y="197242"/>
                  </a:lnTo>
                  <a:lnTo>
                    <a:pt x="1152157" y="230767"/>
                  </a:lnTo>
                  <a:cubicBezTo>
                    <a:pt x="1449819" y="356667"/>
                    <a:pt x="1658680" y="651409"/>
                    <a:pt x="1658680" y="994933"/>
                  </a:cubicBezTo>
                  <a:cubicBezTo>
                    <a:pt x="1658680" y="1452965"/>
                    <a:pt x="1287372" y="1824273"/>
                    <a:pt x="829340" y="1824273"/>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200">
                <a:solidFill>
                  <a:srgbClr val="F4F4F4"/>
                </a:solidFill>
                <a:latin typeface="微软雅黑" panose="020B0503020204020204" charset="-122"/>
                <a:ea typeface="微软雅黑" panose="020B0503020204020204" charset="-122"/>
              </a:endParaRPr>
            </a:p>
          </p:txBody>
        </p:sp>
        <p:sp>
          <p:nvSpPr>
            <p:cNvPr id="36" name="Oval 35"/>
            <p:cNvSpPr/>
            <p:nvPr/>
          </p:nvSpPr>
          <p:spPr>
            <a:xfrm>
              <a:off x="1935402" y="2318785"/>
              <a:ext cx="242669" cy="242669"/>
            </a:xfrm>
            <a:prstGeom prst="ellipse">
              <a:avLst/>
            </a:prstGeom>
            <a:noFill/>
            <a:ln w="508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200">
                <a:solidFill>
                  <a:srgbClr val="F4F4F4"/>
                </a:solidFill>
                <a:latin typeface="微软雅黑" panose="020B0503020204020204" charset="-122"/>
                <a:ea typeface="微软雅黑" panose="020B0503020204020204" charset="-122"/>
              </a:endParaRPr>
            </a:p>
          </p:txBody>
        </p:sp>
        <p:sp>
          <p:nvSpPr>
            <p:cNvPr id="37" name="Oval 36"/>
            <p:cNvSpPr/>
            <p:nvPr/>
          </p:nvSpPr>
          <p:spPr>
            <a:xfrm>
              <a:off x="1998985" y="2382368"/>
              <a:ext cx="115503" cy="115503"/>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grpSp>
      <p:cxnSp>
        <p:nvCxnSpPr>
          <p:cNvPr id="45" name="Straight Connector 44"/>
          <p:cNvCxnSpPr/>
          <p:nvPr/>
        </p:nvCxnSpPr>
        <p:spPr>
          <a:xfrm>
            <a:off x="7061203" y="3871017"/>
            <a:ext cx="4570475" cy="0"/>
          </a:xfrm>
          <a:prstGeom prst="line">
            <a:avLst/>
          </a:prstGeom>
          <a:ln>
            <a:solidFill>
              <a:schemeClr val="bg1">
                <a:lumMod val="85000"/>
              </a:schemeClr>
            </a:solidFill>
            <a:prstDash val="sysDot"/>
            <a:headEnd type="diamond" w="med" len="med"/>
            <a:tailEnd type="diamond" w="med" len="med"/>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7340613" y="1579612"/>
            <a:ext cx="4439425" cy="2907665"/>
          </a:xfrm>
          <a:prstGeom prst="rect">
            <a:avLst/>
          </a:prstGeom>
          <a:noFill/>
        </p:spPr>
        <p:txBody>
          <a:bodyPr wrap="square" rtlCol="0">
            <a:spAutoFit/>
          </a:bodyPr>
          <a:lstStyle/>
          <a:p>
            <a:pPr algn="just">
              <a:lnSpc>
                <a:spcPct val="150000"/>
              </a:lnSpc>
            </a:pPr>
            <a:r>
              <a:rPr lang="en-US" altLang="id-ID" sz="1600" dirty="0">
                <a:solidFill>
                  <a:srgbClr val="7F7F7F"/>
                </a:solidFill>
                <a:latin typeface="Times New Roman" panose="02020603050405020304" charset="0"/>
                <a:ea typeface="微软雅黑" panose="020B0503020204020204" charset="-122"/>
                <a:cs typeface="Times New Roman" panose="02020603050405020304" charset="0"/>
              </a:rPr>
              <a:t>China</a:t>
            </a:r>
          </a:p>
          <a:p>
            <a:pPr algn="just">
              <a:lnSpc>
                <a:spcPct val="150000"/>
              </a:lnSpc>
            </a:pPr>
            <a:r>
              <a:rPr lang="en-US" altLang="id-ID" sz="1200" dirty="0">
                <a:solidFill>
                  <a:srgbClr val="7F7F7F"/>
                </a:solidFill>
                <a:latin typeface="Times New Roman" panose="02020603050405020304" charset="0"/>
                <a:ea typeface="微软雅黑" panose="020B0503020204020204" charset="-122"/>
                <a:cs typeface="Times New Roman" panose="02020603050405020304" charset="0"/>
              </a:rPr>
              <a:t>Since 1978, china is one of the fastest economic growth of economic entities, It has the highest value of foreign trade, the largest commodity exports and second largest imports. In addition,  China has second highest international exchange rate and highest purchase power according to gross domestic product(GDP), however, Chinese people average purchase power only keep a lowly level, it could has a relationship with the entrepreneurship(WTO, 2008).</a:t>
            </a:r>
            <a:endParaRPr lang="en-US" altLang="id-ID" sz="1100" dirty="0">
              <a:solidFill>
                <a:srgbClr val="7F7F7F"/>
              </a:solidFill>
              <a:latin typeface="微软雅黑" panose="020B0503020204020204" charset="-122"/>
              <a:ea typeface="微软雅黑" panose="020B0503020204020204" charset="-122"/>
            </a:endParaRPr>
          </a:p>
          <a:p>
            <a:pPr algn="just">
              <a:lnSpc>
                <a:spcPct val="150000"/>
              </a:lnSpc>
            </a:pPr>
            <a:endParaRPr lang="en-US" altLang="id-ID" sz="1100" dirty="0">
              <a:solidFill>
                <a:srgbClr val="7F7F7F"/>
              </a:solidFill>
              <a:latin typeface="微软雅黑" panose="020B0503020204020204" charset="-122"/>
              <a:ea typeface="微软雅黑" panose="020B0503020204020204" charset="-122"/>
            </a:endParaRPr>
          </a:p>
          <a:p>
            <a:pPr algn="r">
              <a:lnSpc>
                <a:spcPct val="150000"/>
              </a:lnSpc>
            </a:pPr>
            <a:endParaRPr lang="en-US" altLang="id-ID" sz="1100" dirty="0">
              <a:solidFill>
                <a:srgbClr val="7F7F7F"/>
              </a:solidFill>
              <a:latin typeface="微软雅黑" panose="020B0503020204020204" charset="-122"/>
              <a:ea typeface="微软雅黑" panose="020B0503020204020204" charset="-122"/>
            </a:endParaRPr>
          </a:p>
        </p:txBody>
      </p:sp>
      <p:sp>
        <p:nvSpPr>
          <p:cNvPr id="67" name="Rectangle 1"/>
          <p:cNvSpPr/>
          <p:nvPr/>
        </p:nvSpPr>
        <p:spPr bwMode="auto">
          <a:xfrm>
            <a:off x="4914267" y="627223"/>
            <a:ext cx="2416810"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Background</a:t>
            </a:r>
          </a:p>
        </p:txBody>
      </p:sp>
      <p:sp>
        <p:nvSpPr>
          <p:cNvPr id="69" name="圆角矩形 68"/>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panose="020B0503020204020204" charset="-122"/>
              <a:ea typeface="微软雅黑" panose="020B0503020204020204" charset="-122"/>
            </a:endParaRPr>
          </a:p>
        </p:txBody>
      </p:sp>
      <p:grpSp>
        <p:nvGrpSpPr>
          <p:cNvPr id="2" name="Group 50"/>
          <p:cNvGrpSpPr/>
          <p:nvPr/>
        </p:nvGrpSpPr>
        <p:grpSpPr>
          <a:xfrm>
            <a:off x="1551977" y="2106786"/>
            <a:ext cx="413193" cy="325531"/>
            <a:chOff x="1058564" y="1781841"/>
            <a:chExt cx="649993" cy="512092"/>
          </a:xfrm>
          <a:solidFill>
            <a:schemeClr val="tx2"/>
          </a:solidFill>
        </p:grpSpPr>
        <p:sp>
          <p:nvSpPr>
            <p:cNvPr id="73" name="Freeform 31"/>
            <p:cNvSpPr/>
            <p:nvPr/>
          </p:nvSpPr>
          <p:spPr bwMode="auto">
            <a:xfrm>
              <a:off x="1058564" y="1823776"/>
              <a:ext cx="457253" cy="470157"/>
            </a:xfrm>
            <a:custGeom>
              <a:avLst/>
              <a:gdLst>
                <a:gd name="T0" fmla="*/ 191 w 240"/>
                <a:gd name="T1" fmla="*/ 0 h 247"/>
                <a:gd name="T2" fmla="*/ 49 w 240"/>
                <a:gd name="T3" fmla="*/ 0 h 247"/>
                <a:gd name="T4" fmla="*/ 0 w 240"/>
                <a:gd name="T5" fmla="*/ 49 h 247"/>
                <a:gd name="T6" fmla="*/ 0 w 240"/>
                <a:gd name="T7" fmla="*/ 129 h 247"/>
                <a:gd name="T8" fmla="*/ 49 w 240"/>
                <a:gd name="T9" fmla="*/ 178 h 247"/>
                <a:gd name="T10" fmla="*/ 57 w 240"/>
                <a:gd name="T11" fmla="*/ 178 h 247"/>
                <a:gd name="T12" fmla="*/ 32 w 240"/>
                <a:gd name="T13" fmla="*/ 245 h 247"/>
                <a:gd name="T14" fmla="*/ 121 w 240"/>
                <a:gd name="T15" fmla="*/ 178 h 247"/>
                <a:gd name="T16" fmla="*/ 191 w 240"/>
                <a:gd name="T17" fmla="*/ 178 h 247"/>
                <a:gd name="T18" fmla="*/ 240 w 240"/>
                <a:gd name="T19" fmla="*/ 129 h 247"/>
                <a:gd name="T20" fmla="*/ 240 w 240"/>
                <a:gd name="T21" fmla="*/ 49 h 247"/>
                <a:gd name="T22" fmla="*/ 191 w 240"/>
                <a:gd name="T23" fmla="*/ 0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0" h="247">
                  <a:moveTo>
                    <a:pt x="191" y="0"/>
                  </a:moveTo>
                  <a:cubicBezTo>
                    <a:pt x="49" y="0"/>
                    <a:pt x="49" y="0"/>
                    <a:pt x="49" y="0"/>
                  </a:cubicBezTo>
                  <a:cubicBezTo>
                    <a:pt x="22" y="0"/>
                    <a:pt x="0" y="22"/>
                    <a:pt x="0" y="49"/>
                  </a:cubicBezTo>
                  <a:cubicBezTo>
                    <a:pt x="0" y="129"/>
                    <a:pt x="0" y="129"/>
                    <a:pt x="0" y="129"/>
                  </a:cubicBezTo>
                  <a:cubicBezTo>
                    <a:pt x="0" y="156"/>
                    <a:pt x="22" y="178"/>
                    <a:pt x="49" y="178"/>
                  </a:cubicBezTo>
                  <a:cubicBezTo>
                    <a:pt x="57" y="178"/>
                    <a:pt x="57" y="178"/>
                    <a:pt x="57" y="178"/>
                  </a:cubicBezTo>
                  <a:cubicBezTo>
                    <a:pt x="49" y="198"/>
                    <a:pt x="31" y="247"/>
                    <a:pt x="32" y="245"/>
                  </a:cubicBezTo>
                  <a:cubicBezTo>
                    <a:pt x="32" y="244"/>
                    <a:pt x="97" y="196"/>
                    <a:pt x="121" y="178"/>
                  </a:cubicBezTo>
                  <a:cubicBezTo>
                    <a:pt x="191" y="178"/>
                    <a:pt x="191" y="178"/>
                    <a:pt x="191" y="178"/>
                  </a:cubicBezTo>
                  <a:cubicBezTo>
                    <a:pt x="218" y="178"/>
                    <a:pt x="240" y="156"/>
                    <a:pt x="240" y="129"/>
                  </a:cubicBezTo>
                  <a:cubicBezTo>
                    <a:pt x="240" y="49"/>
                    <a:pt x="240" y="49"/>
                    <a:pt x="240" y="49"/>
                  </a:cubicBezTo>
                  <a:cubicBezTo>
                    <a:pt x="240" y="22"/>
                    <a:pt x="218" y="0"/>
                    <a:pt x="19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sz="1800" dirty="0">
                <a:solidFill>
                  <a:srgbClr val="080808"/>
                </a:solidFill>
                <a:latin typeface="Calibri" panose="020F0502020204030204"/>
                <a:ea typeface="微软雅黑" panose="020B0503020204020204" charset="-122"/>
                <a:cs typeface="+mn-ea"/>
                <a:sym typeface="+mn-lt"/>
              </a:endParaRPr>
            </a:p>
          </p:txBody>
        </p:sp>
        <p:sp>
          <p:nvSpPr>
            <p:cNvPr id="74" name="Freeform 32"/>
            <p:cNvSpPr/>
            <p:nvPr/>
          </p:nvSpPr>
          <p:spPr bwMode="auto">
            <a:xfrm>
              <a:off x="1378722" y="1781841"/>
              <a:ext cx="329835" cy="384674"/>
            </a:xfrm>
            <a:custGeom>
              <a:avLst/>
              <a:gdLst>
                <a:gd name="T0" fmla="*/ 133 w 173"/>
                <a:gd name="T1" fmla="*/ 0 h 202"/>
                <a:gd name="T2" fmla="*/ 18 w 173"/>
                <a:gd name="T3" fmla="*/ 0 h 202"/>
                <a:gd name="T4" fmla="*/ 0 w 173"/>
                <a:gd name="T5" fmla="*/ 5 h 202"/>
                <a:gd name="T6" fmla="*/ 33 w 173"/>
                <a:gd name="T7" fmla="*/ 5 h 202"/>
                <a:gd name="T8" fmla="*/ 89 w 173"/>
                <a:gd name="T9" fmla="*/ 61 h 202"/>
                <a:gd name="T10" fmla="*/ 89 w 173"/>
                <a:gd name="T11" fmla="*/ 151 h 202"/>
                <a:gd name="T12" fmla="*/ 89 w 173"/>
                <a:gd name="T13" fmla="*/ 156 h 202"/>
                <a:gd name="T14" fmla="*/ 148 w 173"/>
                <a:gd name="T15" fmla="*/ 201 h 202"/>
                <a:gd name="T16" fmla="*/ 127 w 173"/>
                <a:gd name="T17" fmla="*/ 145 h 202"/>
                <a:gd name="T18" fmla="*/ 133 w 173"/>
                <a:gd name="T19" fmla="*/ 145 h 202"/>
                <a:gd name="T20" fmla="*/ 173 w 173"/>
                <a:gd name="T21" fmla="*/ 105 h 202"/>
                <a:gd name="T22" fmla="*/ 173 w 173"/>
                <a:gd name="T23" fmla="*/ 41 h 202"/>
                <a:gd name="T24" fmla="*/ 133 w 173"/>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3" h="202">
                  <a:moveTo>
                    <a:pt x="133" y="0"/>
                  </a:moveTo>
                  <a:cubicBezTo>
                    <a:pt x="18" y="0"/>
                    <a:pt x="18" y="0"/>
                    <a:pt x="18" y="0"/>
                  </a:cubicBezTo>
                  <a:cubicBezTo>
                    <a:pt x="11" y="0"/>
                    <a:pt x="5" y="2"/>
                    <a:pt x="0" y="5"/>
                  </a:cubicBezTo>
                  <a:cubicBezTo>
                    <a:pt x="33" y="5"/>
                    <a:pt x="33" y="5"/>
                    <a:pt x="33" y="5"/>
                  </a:cubicBezTo>
                  <a:cubicBezTo>
                    <a:pt x="64" y="5"/>
                    <a:pt x="89" y="30"/>
                    <a:pt x="89" y="61"/>
                  </a:cubicBezTo>
                  <a:cubicBezTo>
                    <a:pt x="89" y="151"/>
                    <a:pt x="89" y="151"/>
                    <a:pt x="89" y="151"/>
                  </a:cubicBezTo>
                  <a:cubicBezTo>
                    <a:pt x="89" y="153"/>
                    <a:pt x="89" y="154"/>
                    <a:pt x="89" y="156"/>
                  </a:cubicBezTo>
                  <a:cubicBezTo>
                    <a:pt x="113" y="174"/>
                    <a:pt x="148" y="200"/>
                    <a:pt x="148" y="201"/>
                  </a:cubicBezTo>
                  <a:cubicBezTo>
                    <a:pt x="148" y="202"/>
                    <a:pt x="133" y="162"/>
                    <a:pt x="127" y="145"/>
                  </a:cubicBezTo>
                  <a:cubicBezTo>
                    <a:pt x="133" y="145"/>
                    <a:pt x="133" y="145"/>
                    <a:pt x="133" y="145"/>
                  </a:cubicBezTo>
                  <a:cubicBezTo>
                    <a:pt x="155" y="145"/>
                    <a:pt x="173" y="127"/>
                    <a:pt x="173" y="105"/>
                  </a:cubicBezTo>
                  <a:cubicBezTo>
                    <a:pt x="173" y="41"/>
                    <a:pt x="173" y="41"/>
                    <a:pt x="173" y="41"/>
                  </a:cubicBezTo>
                  <a:cubicBezTo>
                    <a:pt x="173" y="18"/>
                    <a:pt x="155" y="0"/>
                    <a:pt x="13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sz="1800" dirty="0">
                <a:solidFill>
                  <a:srgbClr val="080808"/>
                </a:solidFill>
                <a:latin typeface="Calibri" panose="020F0502020204030204"/>
                <a:ea typeface="微软雅黑" panose="020B0503020204020204" charset="-122"/>
                <a:cs typeface="+mn-ea"/>
                <a:sym typeface="+mn-lt"/>
              </a:endParaRPr>
            </a:p>
          </p:txBody>
        </p:sp>
      </p:grpSp>
      <p:grpSp>
        <p:nvGrpSpPr>
          <p:cNvPr id="3" name="Group 50"/>
          <p:cNvGrpSpPr/>
          <p:nvPr/>
        </p:nvGrpSpPr>
        <p:grpSpPr>
          <a:xfrm>
            <a:off x="5876327" y="2251566"/>
            <a:ext cx="413193" cy="325531"/>
            <a:chOff x="1058564" y="1781841"/>
            <a:chExt cx="649993" cy="512092"/>
          </a:xfrm>
          <a:solidFill>
            <a:schemeClr val="tx2"/>
          </a:solidFill>
        </p:grpSpPr>
        <p:sp>
          <p:nvSpPr>
            <p:cNvPr id="4" name="Freeform 31"/>
            <p:cNvSpPr/>
            <p:nvPr/>
          </p:nvSpPr>
          <p:spPr bwMode="auto">
            <a:xfrm>
              <a:off x="1058564" y="1823776"/>
              <a:ext cx="457253" cy="470157"/>
            </a:xfrm>
            <a:custGeom>
              <a:avLst/>
              <a:gdLst>
                <a:gd name="T0" fmla="*/ 191 w 240"/>
                <a:gd name="T1" fmla="*/ 0 h 247"/>
                <a:gd name="T2" fmla="*/ 49 w 240"/>
                <a:gd name="T3" fmla="*/ 0 h 247"/>
                <a:gd name="T4" fmla="*/ 0 w 240"/>
                <a:gd name="T5" fmla="*/ 49 h 247"/>
                <a:gd name="T6" fmla="*/ 0 w 240"/>
                <a:gd name="T7" fmla="*/ 129 h 247"/>
                <a:gd name="T8" fmla="*/ 49 w 240"/>
                <a:gd name="T9" fmla="*/ 178 h 247"/>
                <a:gd name="T10" fmla="*/ 57 w 240"/>
                <a:gd name="T11" fmla="*/ 178 h 247"/>
                <a:gd name="T12" fmla="*/ 32 w 240"/>
                <a:gd name="T13" fmla="*/ 245 h 247"/>
                <a:gd name="T14" fmla="*/ 121 w 240"/>
                <a:gd name="T15" fmla="*/ 178 h 247"/>
                <a:gd name="T16" fmla="*/ 191 w 240"/>
                <a:gd name="T17" fmla="*/ 178 h 247"/>
                <a:gd name="T18" fmla="*/ 240 w 240"/>
                <a:gd name="T19" fmla="*/ 129 h 247"/>
                <a:gd name="T20" fmla="*/ 240 w 240"/>
                <a:gd name="T21" fmla="*/ 49 h 247"/>
                <a:gd name="T22" fmla="*/ 191 w 240"/>
                <a:gd name="T23" fmla="*/ 0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0" h="247">
                  <a:moveTo>
                    <a:pt x="191" y="0"/>
                  </a:moveTo>
                  <a:cubicBezTo>
                    <a:pt x="49" y="0"/>
                    <a:pt x="49" y="0"/>
                    <a:pt x="49" y="0"/>
                  </a:cubicBezTo>
                  <a:cubicBezTo>
                    <a:pt x="22" y="0"/>
                    <a:pt x="0" y="22"/>
                    <a:pt x="0" y="49"/>
                  </a:cubicBezTo>
                  <a:cubicBezTo>
                    <a:pt x="0" y="129"/>
                    <a:pt x="0" y="129"/>
                    <a:pt x="0" y="129"/>
                  </a:cubicBezTo>
                  <a:cubicBezTo>
                    <a:pt x="0" y="156"/>
                    <a:pt x="22" y="178"/>
                    <a:pt x="49" y="178"/>
                  </a:cubicBezTo>
                  <a:cubicBezTo>
                    <a:pt x="57" y="178"/>
                    <a:pt x="57" y="178"/>
                    <a:pt x="57" y="178"/>
                  </a:cubicBezTo>
                  <a:cubicBezTo>
                    <a:pt x="49" y="198"/>
                    <a:pt x="31" y="247"/>
                    <a:pt x="32" y="245"/>
                  </a:cubicBezTo>
                  <a:cubicBezTo>
                    <a:pt x="32" y="244"/>
                    <a:pt x="97" y="196"/>
                    <a:pt x="121" y="178"/>
                  </a:cubicBezTo>
                  <a:cubicBezTo>
                    <a:pt x="191" y="178"/>
                    <a:pt x="191" y="178"/>
                    <a:pt x="191" y="178"/>
                  </a:cubicBezTo>
                  <a:cubicBezTo>
                    <a:pt x="218" y="178"/>
                    <a:pt x="240" y="156"/>
                    <a:pt x="240" y="129"/>
                  </a:cubicBezTo>
                  <a:cubicBezTo>
                    <a:pt x="240" y="49"/>
                    <a:pt x="240" y="49"/>
                    <a:pt x="240" y="49"/>
                  </a:cubicBezTo>
                  <a:cubicBezTo>
                    <a:pt x="240" y="22"/>
                    <a:pt x="218" y="0"/>
                    <a:pt x="19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sz="1800" dirty="0">
                <a:solidFill>
                  <a:srgbClr val="080808"/>
                </a:solidFill>
                <a:latin typeface="Calibri" panose="020F0502020204030204"/>
                <a:ea typeface="微软雅黑" panose="020B0503020204020204" charset="-122"/>
                <a:cs typeface="+mn-ea"/>
                <a:sym typeface="+mn-lt"/>
              </a:endParaRPr>
            </a:p>
          </p:txBody>
        </p:sp>
        <p:sp>
          <p:nvSpPr>
            <p:cNvPr id="5" name="Freeform 32"/>
            <p:cNvSpPr/>
            <p:nvPr/>
          </p:nvSpPr>
          <p:spPr bwMode="auto">
            <a:xfrm>
              <a:off x="1378722" y="1781841"/>
              <a:ext cx="329835" cy="384674"/>
            </a:xfrm>
            <a:custGeom>
              <a:avLst/>
              <a:gdLst>
                <a:gd name="T0" fmla="*/ 133 w 173"/>
                <a:gd name="T1" fmla="*/ 0 h 202"/>
                <a:gd name="T2" fmla="*/ 18 w 173"/>
                <a:gd name="T3" fmla="*/ 0 h 202"/>
                <a:gd name="T4" fmla="*/ 0 w 173"/>
                <a:gd name="T5" fmla="*/ 5 h 202"/>
                <a:gd name="T6" fmla="*/ 33 w 173"/>
                <a:gd name="T7" fmla="*/ 5 h 202"/>
                <a:gd name="T8" fmla="*/ 89 w 173"/>
                <a:gd name="T9" fmla="*/ 61 h 202"/>
                <a:gd name="T10" fmla="*/ 89 w 173"/>
                <a:gd name="T11" fmla="*/ 151 h 202"/>
                <a:gd name="T12" fmla="*/ 89 w 173"/>
                <a:gd name="T13" fmla="*/ 156 h 202"/>
                <a:gd name="T14" fmla="*/ 148 w 173"/>
                <a:gd name="T15" fmla="*/ 201 h 202"/>
                <a:gd name="T16" fmla="*/ 127 w 173"/>
                <a:gd name="T17" fmla="*/ 145 h 202"/>
                <a:gd name="T18" fmla="*/ 133 w 173"/>
                <a:gd name="T19" fmla="*/ 145 h 202"/>
                <a:gd name="T20" fmla="*/ 173 w 173"/>
                <a:gd name="T21" fmla="*/ 105 h 202"/>
                <a:gd name="T22" fmla="*/ 173 w 173"/>
                <a:gd name="T23" fmla="*/ 41 h 202"/>
                <a:gd name="T24" fmla="*/ 133 w 173"/>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3" h="202">
                  <a:moveTo>
                    <a:pt x="133" y="0"/>
                  </a:moveTo>
                  <a:cubicBezTo>
                    <a:pt x="18" y="0"/>
                    <a:pt x="18" y="0"/>
                    <a:pt x="18" y="0"/>
                  </a:cubicBezTo>
                  <a:cubicBezTo>
                    <a:pt x="11" y="0"/>
                    <a:pt x="5" y="2"/>
                    <a:pt x="0" y="5"/>
                  </a:cubicBezTo>
                  <a:cubicBezTo>
                    <a:pt x="33" y="5"/>
                    <a:pt x="33" y="5"/>
                    <a:pt x="33" y="5"/>
                  </a:cubicBezTo>
                  <a:cubicBezTo>
                    <a:pt x="64" y="5"/>
                    <a:pt x="89" y="30"/>
                    <a:pt x="89" y="61"/>
                  </a:cubicBezTo>
                  <a:cubicBezTo>
                    <a:pt x="89" y="151"/>
                    <a:pt x="89" y="151"/>
                    <a:pt x="89" y="151"/>
                  </a:cubicBezTo>
                  <a:cubicBezTo>
                    <a:pt x="89" y="153"/>
                    <a:pt x="89" y="154"/>
                    <a:pt x="89" y="156"/>
                  </a:cubicBezTo>
                  <a:cubicBezTo>
                    <a:pt x="113" y="174"/>
                    <a:pt x="148" y="200"/>
                    <a:pt x="148" y="201"/>
                  </a:cubicBezTo>
                  <a:cubicBezTo>
                    <a:pt x="148" y="202"/>
                    <a:pt x="133" y="162"/>
                    <a:pt x="127" y="145"/>
                  </a:cubicBezTo>
                  <a:cubicBezTo>
                    <a:pt x="133" y="145"/>
                    <a:pt x="133" y="145"/>
                    <a:pt x="133" y="145"/>
                  </a:cubicBezTo>
                  <a:cubicBezTo>
                    <a:pt x="155" y="145"/>
                    <a:pt x="173" y="127"/>
                    <a:pt x="173" y="105"/>
                  </a:cubicBezTo>
                  <a:cubicBezTo>
                    <a:pt x="173" y="41"/>
                    <a:pt x="173" y="41"/>
                    <a:pt x="173" y="41"/>
                  </a:cubicBezTo>
                  <a:cubicBezTo>
                    <a:pt x="173" y="18"/>
                    <a:pt x="155" y="0"/>
                    <a:pt x="13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en-US" sz="1800" dirty="0">
                <a:solidFill>
                  <a:srgbClr val="080808"/>
                </a:solidFill>
                <a:latin typeface="Calibri" panose="020F0502020204030204"/>
                <a:ea typeface="微软雅黑" panose="020B0503020204020204" charset="-122"/>
                <a:cs typeface="+mn-ea"/>
                <a:sym typeface="+mn-lt"/>
              </a:endParaRPr>
            </a:p>
          </p:txBody>
        </p:sp>
      </p:grpSp>
      <p:sp>
        <p:nvSpPr>
          <p:cNvPr id="6" name="TextBox 49"/>
          <p:cNvSpPr txBox="1"/>
          <p:nvPr/>
        </p:nvSpPr>
        <p:spPr>
          <a:xfrm>
            <a:off x="7350125" y="4052570"/>
            <a:ext cx="4429760" cy="2814955"/>
          </a:xfrm>
          <a:prstGeom prst="rect">
            <a:avLst/>
          </a:prstGeom>
          <a:noFill/>
        </p:spPr>
        <p:txBody>
          <a:bodyPr wrap="square" rtlCol="0">
            <a:spAutoFit/>
          </a:bodyPr>
          <a:lstStyle/>
          <a:p>
            <a:pPr algn="just">
              <a:lnSpc>
                <a:spcPct val="150000"/>
              </a:lnSpc>
            </a:pPr>
            <a:r>
              <a:rPr lang="en-US" altLang="id-ID" sz="1600" dirty="0">
                <a:solidFill>
                  <a:srgbClr val="7F7F7F"/>
                </a:solidFill>
                <a:latin typeface="Times New Roman" panose="02020603050405020304" charset="0"/>
                <a:ea typeface="微软雅黑" panose="020B0503020204020204" charset="-122"/>
                <a:cs typeface="Times New Roman" panose="02020603050405020304" charset="0"/>
              </a:rPr>
              <a:t>Canada</a:t>
            </a:r>
          </a:p>
          <a:p>
            <a:pPr algn="just">
              <a:lnSpc>
                <a:spcPct val="150000"/>
              </a:lnSpc>
            </a:pPr>
            <a:r>
              <a:rPr lang="en-US" altLang="id-ID" sz="1200" dirty="0">
                <a:solidFill>
                  <a:srgbClr val="7F7F7F"/>
                </a:solidFill>
                <a:latin typeface="Times New Roman" panose="02020603050405020304" charset="0"/>
                <a:ea typeface="微软雅黑" panose="020B0503020204020204" charset="-122"/>
                <a:cs typeface="Times New Roman" panose="02020603050405020304" charset="0"/>
              </a:rPr>
              <a:t>Canada is the top ten largest economic entity since 2016 and the GDP is approximately $1.52 trillion. it is the partner of  organization for economic cooperation and development and Group 8. Meanwhile, its economic globalization extent keep a highly level as one of 10 biggest traded country, the average income level of Canadian people is higher than the average level of OECD over $ 23,900 per year(WTO, 2008).</a:t>
            </a:r>
          </a:p>
          <a:p>
            <a:pPr algn="just">
              <a:lnSpc>
                <a:spcPct val="150000"/>
              </a:lnSpc>
            </a:pPr>
            <a:endParaRPr lang="en-US" altLang="id-ID" sz="900" dirty="0">
              <a:solidFill>
                <a:srgbClr val="7F7F7F"/>
              </a:solidFill>
              <a:latin typeface="微软雅黑" panose="020B0503020204020204" charset="-122"/>
              <a:ea typeface="微软雅黑" panose="020B0503020204020204" charset="-122"/>
            </a:endParaRPr>
          </a:p>
          <a:p>
            <a:pPr algn="just">
              <a:lnSpc>
                <a:spcPct val="150000"/>
              </a:lnSpc>
            </a:pPr>
            <a:endParaRPr lang="en-US" altLang="id-ID" sz="900" dirty="0">
              <a:solidFill>
                <a:srgbClr val="7F7F7F"/>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058337" y="1993247"/>
            <a:ext cx="4058336" cy="263531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sp>
        <p:nvSpPr>
          <p:cNvPr id="14" name="Rectangle 13"/>
          <p:cNvSpPr/>
          <p:nvPr/>
        </p:nvSpPr>
        <p:spPr>
          <a:xfrm>
            <a:off x="0" y="4628563"/>
            <a:ext cx="12192000" cy="141401"/>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sp>
        <p:nvSpPr>
          <p:cNvPr id="33" name="Freeform 14"/>
          <p:cNvSpPr>
            <a:spLocks noEditPoints="1"/>
          </p:cNvSpPr>
          <p:nvPr/>
        </p:nvSpPr>
        <p:spPr bwMode="auto">
          <a:xfrm>
            <a:off x="5756324" y="2417373"/>
            <a:ext cx="679353" cy="679353"/>
          </a:xfrm>
          <a:custGeom>
            <a:avLst/>
            <a:gdLst>
              <a:gd name="T0" fmla="*/ 0 w 1232"/>
              <a:gd name="T1" fmla="*/ 616 h 1232"/>
              <a:gd name="T2" fmla="*/ 1232 w 1232"/>
              <a:gd name="T3" fmla="*/ 616 h 1232"/>
              <a:gd name="T4" fmla="*/ 1152 w 1232"/>
              <a:gd name="T5" fmla="*/ 596 h 1232"/>
              <a:gd name="T6" fmla="*/ 868 w 1232"/>
              <a:gd name="T7" fmla="*/ 347 h 1232"/>
              <a:gd name="T8" fmla="*/ 1152 w 1232"/>
              <a:gd name="T9" fmla="*/ 596 h 1232"/>
              <a:gd name="T10" fmla="*/ 432 w 1232"/>
              <a:gd name="T11" fmla="*/ 942 h 1232"/>
              <a:gd name="T12" fmla="*/ 596 w 1232"/>
              <a:gd name="T13" fmla="*/ 1152 h 1232"/>
              <a:gd name="T14" fmla="*/ 638 w 1232"/>
              <a:gd name="T15" fmla="*/ 81 h 1232"/>
              <a:gd name="T16" fmla="*/ 636 w 1232"/>
              <a:gd name="T17" fmla="*/ 357 h 1232"/>
              <a:gd name="T18" fmla="*/ 638 w 1232"/>
              <a:gd name="T19" fmla="*/ 81 h 1232"/>
              <a:gd name="T20" fmla="*/ 989 w 1232"/>
              <a:gd name="T21" fmla="*/ 231 h 1232"/>
              <a:gd name="T22" fmla="*/ 704 w 1232"/>
              <a:gd name="T23" fmla="*/ 87 h 1232"/>
              <a:gd name="T24" fmla="*/ 596 w 1232"/>
              <a:gd name="T25" fmla="*/ 357 h 1232"/>
              <a:gd name="T26" fmla="*/ 594 w 1232"/>
              <a:gd name="T27" fmla="*/ 81 h 1232"/>
              <a:gd name="T28" fmla="*/ 379 w 1232"/>
              <a:gd name="T29" fmla="*/ 310 h 1232"/>
              <a:gd name="T30" fmla="*/ 528 w 1232"/>
              <a:gd name="T31" fmla="*/ 87 h 1232"/>
              <a:gd name="T32" fmla="*/ 402 w 1232"/>
              <a:gd name="T33" fmla="*/ 361 h 1232"/>
              <a:gd name="T34" fmla="*/ 596 w 1232"/>
              <a:gd name="T35" fmla="*/ 596 h 1232"/>
              <a:gd name="T36" fmla="*/ 402 w 1232"/>
              <a:gd name="T37" fmla="*/ 361 h 1232"/>
              <a:gd name="T38" fmla="*/ 596 w 1232"/>
              <a:gd name="T39" fmla="*/ 875 h 1232"/>
              <a:gd name="T40" fmla="*/ 359 w 1232"/>
              <a:gd name="T41" fmla="*/ 636 h 1232"/>
              <a:gd name="T42" fmla="*/ 528 w 1232"/>
              <a:gd name="T43" fmla="*/ 1145 h 1232"/>
              <a:gd name="T44" fmla="*/ 394 w 1232"/>
              <a:gd name="T45" fmla="*/ 956 h 1232"/>
              <a:gd name="T46" fmla="*/ 636 w 1232"/>
              <a:gd name="T47" fmla="*/ 1152 h 1232"/>
              <a:gd name="T48" fmla="*/ 800 w 1232"/>
              <a:gd name="T49" fmla="*/ 942 h 1232"/>
              <a:gd name="T50" fmla="*/ 636 w 1232"/>
              <a:gd name="T51" fmla="*/ 1152 h 1232"/>
              <a:gd name="T52" fmla="*/ 964 w 1232"/>
              <a:gd name="T53" fmla="*/ 1023 h 1232"/>
              <a:gd name="T54" fmla="*/ 838 w 1232"/>
              <a:gd name="T55" fmla="*/ 956 h 1232"/>
              <a:gd name="T56" fmla="*/ 636 w 1232"/>
              <a:gd name="T57" fmla="*/ 875 h 1232"/>
              <a:gd name="T58" fmla="*/ 873 w 1232"/>
              <a:gd name="T59" fmla="*/ 636 h 1232"/>
              <a:gd name="T60" fmla="*/ 636 w 1232"/>
              <a:gd name="T61" fmla="*/ 596 h 1232"/>
              <a:gd name="T62" fmla="*/ 830 w 1232"/>
              <a:gd name="T63" fmla="*/ 361 h 1232"/>
              <a:gd name="T64" fmla="*/ 636 w 1232"/>
              <a:gd name="T65" fmla="*/ 596 h 1232"/>
              <a:gd name="T66" fmla="*/ 364 w 1232"/>
              <a:gd name="T67" fmla="*/ 347 h 1232"/>
              <a:gd name="T68" fmla="*/ 80 w 1232"/>
              <a:gd name="T69" fmla="*/ 596 h 1232"/>
              <a:gd name="T70" fmla="*/ 80 w 1232"/>
              <a:gd name="T71" fmla="*/ 636 h 1232"/>
              <a:gd name="T72" fmla="*/ 379 w 1232"/>
              <a:gd name="T73" fmla="*/ 920 h 1232"/>
              <a:gd name="T74" fmla="*/ 80 w 1232"/>
              <a:gd name="T75" fmla="*/ 636 h 1232"/>
              <a:gd name="T76" fmla="*/ 853 w 1232"/>
              <a:gd name="T77" fmla="*/ 920 h 1232"/>
              <a:gd name="T78" fmla="*/ 1152 w 1232"/>
              <a:gd name="T79" fmla="*/ 636 h 1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232" h="1232">
                <a:moveTo>
                  <a:pt x="616" y="0"/>
                </a:moveTo>
                <a:cubicBezTo>
                  <a:pt x="276" y="0"/>
                  <a:pt x="0" y="276"/>
                  <a:pt x="0" y="616"/>
                </a:cubicBezTo>
                <a:cubicBezTo>
                  <a:pt x="0" y="956"/>
                  <a:pt x="276" y="1232"/>
                  <a:pt x="616" y="1232"/>
                </a:cubicBezTo>
                <a:cubicBezTo>
                  <a:pt x="956" y="1232"/>
                  <a:pt x="1232" y="956"/>
                  <a:pt x="1232" y="616"/>
                </a:cubicBezTo>
                <a:cubicBezTo>
                  <a:pt x="1232" y="276"/>
                  <a:pt x="956" y="0"/>
                  <a:pt x="616" y="0"/>
                </a:cubicBezTo>
                <a:close/>
                <a:moveTo>
                  <a:pt x="1152" y="596"/>
                </a:moveTo>
                <a:cubicBezTo>
                  <a:pt x="913" y="596"/>
                  <a:pt x="913" y="596"/>
                  <a:pt x="913" y="596"/>
                </a:cubicBezTo>
                <a:cubicBezTo>
                  <a:pt x="911" y="508"/>
                  <a:pt x="895" y="424"/>
                  <a:pt x="868" y="347"/>
                </a:cubicBezTo>
                <a:cubicBezTo>
                  <a:pt x="921" y="325"/>
                  <a:pt x="971" y="295"/>
                  <a:pt x="1016" y="260"/>
                </a:cubicBezTo>
                <a:cubicBezTo>
                  <a:pt x="1096" y="350"/>
                  <a:pt x="1147" y="467"/>
                  <a:pt x="1152" y="596"/>
                </a:cubicBezTo>
                <a:close/>
                <a:moveTo>
                  <a:pt x="594" y="1151"/>
                </a:moveTo>
                <a:cubicBezTo>
                  <a:pt x="528" y="1096"/>
                  <a:pt x="473" y="1025"/>
                  <a:pt x="432" y="942"/>
                </a:cubicBezTo>
                <a:cubicBezTo>
                  <a:pt x="484" y="926"/>
                  <a:pt x="539" y="917"/>
                  <a:pt x="596" y="915"/>
                </a:cubicBezTo>
                <a:cubicBezTo>
                  <a:pt x="596" y="1152"/>
                  <a:pt x="596" y="1152"/>
                  <a:pt x="596" y="1152"/>
                </a:cubicBezTo>
                <a:cubicBezTo>
                  <a:pt x="595" y="1151"/>
                  <a:pt x="595" y="1151"/>
                  <a:pt x="594" y="1151"/>
                </a:cubicBezTo>
                <a:close/>
                <a:moveTo>
                  <a:pt x="638" y="81"/>
                </a:moveTo>
                <a:cubicBezTo>
                  <a:pt x="713" y="143"/>
                  <a:pt x="774" y="227"/>
                  <a:pt x="815" y="324"/>
                </a:cubicBezTo>
                <a:cubicBezTo>
                  <a:pt x="759" y="343"/>
                  <a:pt x="699" y="355"/>
                  <a:pt x="636" y="357"/>
                </a:cubicBezTo>
                <a:cubicBezTo>
                  <a:pt x="636" y="80"/>
                  <a:pt x="636" y="80"/>
                  <a:pt x="636" y="80"/>
                </a:cubicBezTo>
                <a:cubicBezTo>
                  <a:pt x="637" y="81"/>
                  <a:pt x="637" y="81"/>
                  <a:pt x="638" y="81"/>
                </a:cubicBezTo>
                <a:close/>
                <a:moveTo>
                  <a:pt x="704" y="87"/>
                </a:moveTo>
                <a:cubicBezTo>
                  <a:pt x="814" y="106"/>
                  <a:pt x="912" y="157"/>
                  <a:pt x="989" y="231"/>
                </a:cubicBezTo>
                <a:cubicBezTo>
                  <a:pt x="947" y="263"/>
                  <a:pt x="902" y="290"/>
                  <a:pt x="853" y="310"/>
                </a:cubicBezTo>
                <a:cubicBezTo>
                  <a:pt x="816" y="225"/>
                  <a:pt x="766" y="149"/>
                  <a:pt x="704" y="87"/>
                </a:cubicBezTo>
                <a:close/>
                <a:moveTo>
                  <a:pt x="596" y="80"/>
                </a:moveTo>
                <a:cubicBezTo>
                  <a:pt x="596" y="357"/>
                  <a:pt x="596" y="357"/>
                  <a:pt x="596" y="357"/>
                </a:cubicBezTo>
                <a:cubicBezTo>
                  <a:pt x="533" y="355"/>
                  <a:pt x="473" y="343"/>
                  <a:pt x="417" y="324"/>
                </a:cubicBezTo>
                <a:cubicBezTo>
                  <a:pt x="458" y="227"/>
                  <a:pt x="519" y="143"/>
                  <a:pt x="594" y="81"/>
                </a:cubicBezTo>
                <a:cubicBezTo>
                  <a:pt x="595" y="81"/>
                  <a:pt x="595" y="81"/>
                  <a:pt x="596" y="80"/>
                </a:cubicBezTo>
                <a:close/>
                <a:moveTo>
                  <a:pt x="379" y="310"/>
                </a:moveTo>
                <a:cubicBezTo>
                  <a:pt x="330" y="290"/>
                  <a:pt x="285" y="263"/>
                  <a:pt x="243" y="231"/>
                </a:cubicBezTo>
                <a:cubicBezTo>
                  <a:pt x="320" y="157"/>
                  <a:pt x="418" y="106"/>
                  <a:pt x="528" y="87"/>
                </a:cubicBezTo>
                <a:cubicBezTo>
                  <a:pt x="466" y="149"/>
                  <a:pt x="416" y="225"/>
                  <a:pt x="379" y="310"/>
                </a:cubicBezTo>
                <a:close/>
                <a:moveTo>
                  <a:pt x="402" y="361"/>
                </a:moveTo>
                <a:cubicBezTo>
                  <a:pt x="463" y="382"/>
                  <a:pt x="528" y="394"/>
                  <a:pt x="596" y="396"/>
                </a:cubicBezTo>
                <a:cubicBezTo>
                  <a:pt x="596" y="596"/>
                  <a:pt x="596" y="596"/>
                  <a:pt x="596" y="596"/>
                </a:cubicBezTo>
                <a:cubicBezTo>
                  <a:pt x="359" y="596"/>
                  <a:pt x="359" y="596"/>
                  <a:pt x="359" y="596"/>
                </a:cubicBezTo>
                <a:cubicBezTo>
                  <a:pt x="361" y="513"/>
                  <a:pt x="375" y="433"/>
                  <a:pt x="402" y="361"/>
                </a:cubicBezTo>
                <a:close/>
                <a:moveTo>
                  <a:pt x="596" y="636"/>
                </a:moveTo>
                <a:cubicBezTo>
                  <a:pt x="596" y="875"/>
                  <a:pt x="596" y="875"/>
                  <a:pt x="596" y="875"/>
                </a:cubicBezTo>
                <a:cubicBezTo>
                  <a:pt x="533" y="877"/>
                  <a:pt x="473" y="887"/>
                  <a:pt x="416" y="906"/>
                </a:cubicBezTo>
                <a:cubicBezTo>
                  <a:pt x="381" y="824"/>
                  <a:pt x="361" y="733"/>
                  <a:pt x="359" y="636"/>
                </a:cubicBezTo>
                <a:lnTo>
                  <a:pt x="596" y="636"/>
                </a:lnTo>
                <a:close/>
                <a:moveTo>
                  <a:pt x="528" y="1145"/>
                </a:moveTo>
                <a:cubicBezTo>
                  <a:pt x="430" y="1128"/>
                  <a:pt x="340" y="1085"/>
                  <a:pt x="268" y="1023"/>
                </a:cubicBezTo>
                <a:cubicBezTo>
                  <a:pt x="307" y="996"/>
                  <a:pt x="349" y="973"/>
                  <a:pt x="394" y="956"/>
                </a:cubicBezTo>
                <a:cubicBezTo>
                  <a:pt x="429" y="1028"/>
                  <a:pt x="474" y="1091"/>
                  <a:pt x="528" y="1145"/>
                </a:cubicBezTo>
                <a:close/>
                <a:moveTo>
                  <a:pt x="636" y="1152"/>
                </a:moveTo>
                <a:cubicBezTo>
                  <a:pt x="636" y="915"/>
                  <a:pt x="636" y="915"/>
                  <a:pt x="636" y="915"/>
                </a:cubicBezTo>
                <a:cubicBezTo>
                  <a:pt x="693" y="917"/>
                  <a:pt x="748" y="926"/>
                  <a:pt x="800" y="942"/>
                </a:cubicBezTo>
                <a:cubicBezTo>
                  <a:pt x="759" y="1025"/>
                  <a:pt x="704" y="1096"/>
                  <a:pt x="638" y="1151"/>
                </a:cubicBezTo>
                <a:cubicBezTo>
                  <a:pt x="637" y="1151"/>
                  <a:pt x="637" y="1151"/>
                  <a:pt x="636" y="1152"/>
                </a:cubicBezTo>
                <a:close/>
                <a:moveTo>
                  <a:pt x="838" y="956"/>
                </a:moveTo>
                <a:cubicBezTo>
                  <a:pt x="883" y="973"/>
                  <a:pt x="925" y="996"/>
                  <a:pt x="964" y="1023"/>
                </a:cubicBezTo>
                <a:cubicBezTo>
                  <a:pt x="892" y="1085"/>
                  <a:pt x="802" y="1128"/>
                  <a:pt x="704" y="1145"/>
                </a:cubicBezTo>
                <a:cubicBezTo>
                  <a:pt x="758" y="1091"/>
                  <a:pt x="803" y="1028"/>
                  <a:pt x="838" y="956"/>
                </a:cubicBezTo>
                <a:close/>
                <a:moveTo>
                  <a:pt x="816" y="906"/>
                </a:moveTo>
                <a:cubicBezTo>
                  <a:pt x="759" y="887"/>
                  <a:pt x="699" y="877"/>
                  <a:pt x="636" y="875"/>
                </a:cubicBezTo>
                <a:cubicBezTo>
                  <a:pt x="636" y="636"/>
                  <a:pt x="636" y="636"/>
                  <a:pt x="636" y="636"/>
                </a:cubicBezTo>
                <a:cubicBezTo>
                  <a:pt x="873" y="636"/>
                  <a:pt x="873" y="636"/>
                  <a:pt x="873" y="636"/>
                </a:cubicBezTo>
                <a:cubicBezTo>
                  <a:pt x="871" y="733"/>
                  <a:pt x="851" y="824"/>
                  <a:pt x="816" y="906"/>
                </a:cubicBezTo>
                <a:close/>
                <a:moveTo>
                  <a:pt x="636" y="596"/>
                </a:moveTo>
                <a:cubicBezTo>
                  <a:pt x="636" y="396"/>
                  <a:pt x="636" y="396"/>
                  <a:pt x="636" y="396"/>
                </a:cubicBezTo>
                <a:cubicBezTo>
                  <a:pt x="704" y="394"/>
                  <a:pt x="769" y="382"/>
                  <a:pt x="830" y="361"/>
                </a:cubicBezTo>
                <a:cubicBezTo>
                  <a:pt x="857" y="433"/>
                  <a:pt x="871" y="513"/>
                  <a:pt x="873" y="596"/>
                </a:cubicBezTo>
                <a:lnTo>
                  <a:pt x="636" y="596"/>
                </a:lnTo>
                <a:close/>
                <a:moveTo>
                  <a:pt x="216" y="260"/>
                </a:moveTo>
                <a:cubicBezTo>
                  <a:pt x="261" y="295"/>
                  <a:pt x="311" y="325"/>
                  <a:pt x="364" y="347"/>
                </a:cubicBezTo>
                <a:cubicBezTo>
                  <a:pt x="337" y="424"/>
                  <a:pt x="321" y="508"/>
                  <a:pt x="319" y="596"/>
                </a:cubicBezTo>
                <a:cubicBezTo>
                  <a:pt x="80" y="596"/>
                  <a:pt x="80" y="596"/>
                  <a:pt x="80" y="596"/>
                </a:cubicBezTo>
                <a:cubicBezTo>
                  <a:pt x="85" y="467"/>
                  <a:pt x="136" y="350"/>
                  <a:pt x="216" y="260"/>
                </a:cubicBezTo>
                <a:close/>
                <a:moveTo>
                  <a:pt x="80" y="636"/>
                </a:moveTo>
                <a:cubicBezTo>
                  <a:pt x="319" y="636"/>
                  <a:pt x="319" y="636"/>
                  <a:pt x="319" y="636"/>
                </a:cubicBezTo>
                <a:cubicBezTo>
                  <a:pt x="321" y="737"/>
                  <a:pt x="342" y="833"/>
                  <a:pt x="379" y="920"/>
                </a:cubicBezTo>
                <a:cubicBezTo>
                  <a:pt x="328" y="939"/>
                  <a:pt x="281" y="965"/>
                  <a:pt x="238" y="996"/>
                </a:cubicBezTo>
                <a:cubicBezTo>
                  <a:pt x="145" y="903"/>
                  <a:pt x="86" y="776"/>
                  <a:pt x="80" y="636"/>
                </a:cubicBezTo>
                <a:close/>
                <a:moveTo>
                  <a:pt x="994" y="996"/>
                </a:moveTo>
                <a:cubicBezTo>
                  <a:pt x="951" y="965"/>
                  <a:pt x="904" y="939"/>
                  <a:pt x="853" y="920"/>
                </a:cubicBezTo>
                <a:cubicBezTo>
                  <a:pt x="890" y="833"/>
                  <a:pt x="911" y="737"/>
                  <a:pt x="913" y="636"/>
                </a:cubicBezTo>
                <a:cubicBezTo>
                  <a:pt x="1152" y="636"/>
                  <a:pt x="1152" y="636"/>
                  <a:pt x="1152" y="636"/>
                </a:cubicBezTo>
                <a:cubicBezTo>
                  <a:pt x="1146" y="776"/>
                  <a:pt x="1087" y="903"/>
                  <a:pt x="994" y="996"/>
                </a:cubicBezTo>
                <a:close/>
              </a:path>
            </a:pathLst>
          </a:custGeom>
          <a:solidFill>
            <a:schemeClr val="bg1"/>
          </a:solidFill>
          <a:ln>
            <a:noFill/>
          </a:ln>
        </p:spPr>
        <p:txBody>
          <a:bodyPr vert="horz" wrap="square" lIns="91440" tIns="45720" rIns="91440" bIns="45720" numCol="1" anchor="t" anchorCtr="0" compatLnSpc="1"/>
          <a:lstStyle/>
          <a:p>
            <a:endParaRPr lang="id-ID" sz="2400">
              <a:solidFill>
                <a:srgbClr val="7F7F7F"/>
              </a:solidFill>
              <a:latin typeface="微软雅黑" panose="020B0503020204020204" charset="-122"/>
              <a:ea typeface="微软雅黑" panose="020B0503020204020204" charset="-122"/>
            </a:endParaRPr>
          </a:p>
        </p:txBody>
      </p:sp>
      <p:sp>
        <p:nvSpPr>
          <p:cNvPr id="34" name="Rectangle 33"/>
          <p:cNvSpPr/>
          <p:nvPr/>
        </p:nvSpPr>
        <p:spPr>
          <a:xfrm>
            <a:off x="5756477" y="3439687"/>
            <a:ext cx="695960" cy="337185"/>
          </a:xfrm>
          <a:prstGeom prst="rect">
            <a:avLst/>
          </a:prstGeom>
        </p:spPr>
        <p:txBody>
          <a:bodyPr wrap="none">
            <a:spAutoFit/>
          </a:bodyPr>
          <a:lstStyle/>
          <a:p>
            <a:pPr algn="ctr"/>
            <a:r>
              <a:rPr lang="en-US" altLang="id-ID" sz="1600" b="1" dirty="0">
                <a:solidFill>
                  <a:srgbClr val="F4F4F4"/>
                </a:solidFill>
                <a:latin typeface="微软雅黑" panose="020B0503020204020204" charset="-122"/>
                <a:ea typeface="微软雅黑" panose="020B0503020204020204" charset="-122"/>
              </a:rPr>
              <a:t>Aims</a:t>
            </a:r>
          </a:p>
        </p:txBody>
      </p:sp>
      <p:sp>
        <p:nvSpPr>
          <p:cNvPr id="36" name="TextBox 34"/>
          <p:cNvSpPr txBox="1"/>
          <p:nvPr/>
        </p:nvSpPr>
        <p:spPr>
          <a:xfrm>
            <a:off x="1008081" y="5097792"/>
            <a:ext cx="10158059" cy="1383665"/>
          </a:xfrm>
          <a:prstGeom prst="rect">
            <a:avLst/>
          </a:prstGeom>
          <a:noFill/>
        </p:spPr>
        <p:txBody>
          <a:bodyPr wrap="square" rtlCol="0">
            <a:spAutoFit/>
          </a:bodyPr>
          <a:lstStyle>
            <a:defPPr>
              <a:defRPr lang="id-ID"/>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ctr" defTabSz="685165">
              <a:lnSpc>
                <a:spcPct val="150000"/>
              </a:lnSpc>
            </a:pPr>
            <a:r>
              <a:rPr lang="en-US" sz="1400" dirty="0">
                <a:solidFill>
                  <a:srgbClr val="7F7F7F"/>
                </a:solidFill>
                <a:latin typeface="微软雅黑" panose="020B0503020204020204" charset="-122"/>
                <a:ea typeface="微软雅黑" panose="020B0503020204020204" charset="-122"/>
              </a:rPr>
              <a:t>This presentation was mainly use some relative theories to make a critical for the influence of culture to entrepreneurship in China.</a:t>
            </a:r>
            <a:r>
              <a:rPr lang="id-ID" sz="1400" dirty="0">
                <a:solidFill>
                  <a:srgbClr val="7F7F7F"/>
                </a:solidFill>
                <a:latin typeface="微软雅黑" panose="020B0503020204020204" charset="-122"/>
                <a:ea typeface="微软雅黑" panose="020B0503020204020204" charset="-122"/>
              </a:rPr>
              <a:t> </a:t>
            </a:r>
            <a:r>
              <a:rPr lang="en-US" altLang="id-ID" sz="1400" dirty="0">
                <a:solidFill>
                  <a:srgbClr val="7F7F7F"/>
                </a:solidFill>
                <a:latin typeface="微软雅黑" panose="020B0503020204020204" charset="-122"/>
                <a:ea typeface="微软雅黑" panose="020B0503020204020204" charset="-122"/>
              </a:rPr>
              <a:t>In addition, the presentation will compare the china with Canada about entrepreneurship culture according to the GEM system and find which advantage can be used to improve  China's entrepreneurship. finally, the lecturer will make a concliusion to the above analysis and offer some useful rcommendations.</a:t>
            </a:r>
          </a:p>
        </p:txBody>
      </p:sp>
      <p:sp>
        <p:nvSpPr>
          <p:cNvPr id="2" name="Isosceles Triangle 1"/>
          <p:cNvSpPr/>
          <p:nvPr/>
        </p:nvSpPr>
        <p:spPr>
          <a:xfrm rot="16200000">
            <a:off x="3481088" y="3049151"/>
            <a:ext cx="695929" cy="458572"/>
          </a:xfrm>
          <a:prstGeom prst="triangle">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sp>
        <p:nvSpPr>
          <p:cNvPr id="13" name="Isosceles Triangle 12"/>
          <p:cNvSpPr/>
          <p:nvPr/>
        </p:nvSpPr>
        <p:spPr>
          <a:xfrm rot="5400000" flipH="1">
            <a:off x="7976705" y="3049152"/>
            <a:ext cx="695929" cy="458572"/>
          </a:xfrm>
          <a:prstGeom prst="triangle">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solidFill>
                <a:srgbClr val="F4F4F4"/>
              </a:solidFill>
              <a:latin typeface="微软雅黑" panose="020B0503020204020204" charset="-122"/>
              <a:ea typeface="微软雅黑" panose="020B0503020204020204" charset="-122"/>
            </a:endParaRPr>
          </a:p>
        </p:txBody>
      </p:sp>
      <p:pic>
        <p:nvPicPr>
          <p:cNvPr id="5" name="图片占位符 4" descr="C:\Users\10161\Pictures\Saved Pictures\timg.jpgtimg"/>
          <p:cNvPicPr>
            <a:picLocks noGrp="1" noChangeAspect="1"/>
          </p:cNvPicPr>
          <p:nvPr>
            <p:ph type="pic" sz="quarter" idx="11"/>
          </p:nvPr>
        </p:nvPicPr>
        <p:blipFill>
          <a:blip r:embed="rId2"/>
          <a:srcRect/>
          <a:stretch>
            <a:fillRect/>
          </a:stretch>
        </p:blipFill>
        <p:spPr>
          <a:xfrm>
            <a:off x="8279765" y="1993265"/>
            <a:ext cx="3764915" cy="2635885"/>
          </a:xfrm>
        </p:spPr>
      </p:pic>
      <p:sp>
        <p:nvSpPr>
          <p:cNvPr id="21" name="圆角矩形 20"/>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Light" panose="020B0502040204020203" charset="-122"/>
              <a:ea typeface="微软雅黑" panose="020B0503020204020204" charset="-122"/>
            </a:endParaRPr>
          </a:p>
        </p:txBody>
      </p:sp>
      <p:pic>
        <p:nvPicPr>
          <p:cNvPr id="8" name="图片占位符 7" descr="C:\Users\10161\Pictures\Saved Pictures\u=175609389,2439392742&amp;fm=200&amp;gp=0.jpgu=175609389,2439392742&amp;fm=200&amp;gp=0"/>
          <p:cNvPicPr>
            <a:picLocks noGrp="1" noChangeAspect="1"/>
          </p:cNvPicPr>
          <p:nvPr>
            <p:ph type="pic" sz="quarter" idx="12"/>
          </p:nvPr>
        </p:nvPicPr>
        <p:blipFill>
          <a:blip r:embed="rId3"/>
          <a:srcRect/>
          <a:stretch>
            <a:fillRect/>
          </a:stretch>
        </p:blipFill>
        <p:spPr>
          <a:xfrm>
            <a:off x="-291" y="1993247"/>
            <a:ext cx="3970020" cy="2635316"/>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descr="C:\Users\10161\Pictures\Saved Pictures\d0c8a786c9177f3ee5bbe6377bcf3bc79f3d5678.jpgd0c8a786c9177f3ee5bbe6377bcf3bc79f3d5678"/>
          <p:cNvPicPr>
            <a:picLocks noChangeAspect="1"/>
          </p:cNvPicPr>
          <p:nvPr/>
        </p:nvPicPr>
        <p:blipFill>
          <a:blip r:embed="rId3"/>
          <a:srcRect/>
          <a:stretch>
            <a:fillRect/>
          </a:stretch>
        </p:blipFill>
        <p:spPr>
          <a:xfrm>
            <a:off x="-976312" y="-14605"/>
            <a:ext cx="13802360" cy="7764145"/>
          </a:xfrm>
          <a:prstGeom prst="rect">
            <a:avLst/>
          </a:prstGeom>
        </p:spPr>
      </p:pic>
      <p:sp>
        <p:nvSpPr>
          <p:cNvPr id="15" name="矩形 14"/>
          <p:cNvSpPr/>
          <p:nvPr/>
        </p:nvSpPr>
        <p:spPr>
          <a:xfrm>
            <a:off x="-772160" y="-711200"/>
            <a:ext cx="15781867" cy="8974667"/>
          </a:xfrm>
          <a:prstGeom prst="rect">
            <a:avLst/>
          </a:prstGeom>
          <a:solidFill>
            <a:srgbClr val="000000">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grpSp>
        <p:nvGrpSpPr>
          <p:cNvPr id="14" name="组合 13"/>
          <p:cNvGrpSpPr/>
          <p:nvPr/>
        </p:nvGrpSpPr>
        <p:grpSpPr>
          <a:xfrm>
            <a:off x="2426820" y="1715719"/>
            <a:ext cx="7338361" cy="2915789"/>
            <a:chOff x="1820115" y="2563185"/>
            <a:chExt cx="5503771" cy="2186842"/>
          </a:xfrm>
        </p:grpSpPr>
        <p:sp>
          <p:nvSpPr>
            <p:cNvPr id="8" name="矩形 7"/>
            <p:cNvSpPr/>
            <p:nvPr/>
          </p:nvSpPr>
          <p:spPr>
            <a:xfrm>
              <a:off x="1820115" y="4110423"/>
              <a:ext cx="5503771" cy="639604"/>
            </a:xfrm>
            <a:prstGeom prst="rect">
              <a:avLst/>
            </a:prstGeom>
            <a:noFill/>
          </p:spPr>
          <p:txBody>
            <a:bodyPr wrap="square">
              <a:spAutoFit/>
            </a:bodyPr>
            <a:lstStyle/>
            <a:p>
              <a:pPr marL="0" marR="0" lvl="0" indent="0" algn="ctr" defTabSz="685800" rtl="0" eaLnBrk="1" fontAlgn="auto" latinLnBrk="0" hangingPunct="1">
                <a:lnSpc>
                  <a:spcPct val="150000"/>
                </a:lnSpc>
                <a:spcBef>
                  <a:spcPts val="900"/>
                </a:spcBef>
                <a:spcAft>
                  <a:spcPts val="0"/>
                </a:spcAft>
                <a:buClrTx/>
                <a:buSzTx/>
                <a:buFontTx/>
                <a:buNone/>
                <a:defRPr/>
              </a:pPr>
              <a:r>
                <a:rPr lang="en-US" altLang="zh-CN" sz="1400" noProof="0" dirty="0">
                  <a:ln>
                    <a:noFill/>
                  </a:ln>
                  <a:solidFill>
                    <a:schemeClr val="bg1"/>
                  </a:solidFill>
                  <a:effectLst/>
                  <a:uLnTx/>
                  <a:uFillTx/>
                  <a:latin typeface="Times New Roman" panose="02020603050405020304" charset="0"/>
                  <a:ea typeface="微软雅黑" panose="020B0503020204020204" charset="-122"/>
                  <a:cs typeface="Times New Roman" panose="02020603050405020304" charset="0"/>
                  <a:sym typeface="+mn-lt"/>
                </a:rPr>
                <a:t>Hofstead culture demossion theory and anthropological model </a:t>
              </a:r>
              <a:endParaRPr kumimoji="0" lang="en-US" altLang="zh-CN" sz="1400" b="0" i="0" u="none" strike="noStrike" kern="1200" cap="none" spc="0" normalizeH="0" baseline="0" noProof="0" dirty="0">
                <a:ln>
                  <a:noFill/>
                </a:ln>
                <a:solidFill>
                  <a:srgbClr val="A4A4A4"/>
                </a:solidFill>
                <a:effectLst/>
                <a:uLnTx/>
                <a:uFillTx/>
                <a:latin typeface="Calibri" panose="020F0502020204030204"/>
                <a:ea typeface="微软雅黑" panose="020B0503020204020204" charset="-122"/>
                <a:cs typeface="+mn-ea"/>
                <a:sym typeface="+mn-lt"/>
              </a:endParaRPr>
            </a:p>
            <a:p>
              <a:pPr marL="0" marR="0" lvl="0" indent="0" algn="ctr" defTabSz="685800" rtl="0" eaLnBrk="1" fontAlgn="auto" latinLnBrk="0" hangingPunct="1">
                <a:lnSpc>
                  <a:spcPct val="150000"/>
                </a:lnSpc>
                <a:spcBef>
                  <a:spcPts val="900"/>
                </a:spcBef>
                <a:spcAft>
                  <a:spcPts val="0"/>
                </a:spcAft>
                <a:buClrTx/>
                <a:buSzTx/>
                <a:buFontTx/>
                <a:buNone/>
                <a:defRPr/>
              </a:pPr>
              <a:r>
                <a:rPr lang="en-US" altLang="zh-CN" sz="1400" noProof="0" dirty="0">
                  <a:ln>
                    <a:noFill/>
                  </a:ln>
                  <a:effectLst/>
                  <a:uLnTx/>
                  <a:uFillTx/>
                  <a:latin typeface="Times New Roman" panose="02020603050405020304" charset="0"/>
                  <a:ea typeface="微软雅黑" panose="020B0503020204020204" charset="-122"/>
                  <a:cs typeface="Times New Roman" panose="02020603050405020304" charset="0"/>
                  <a:sym typeface="+mn-lt"/>
                </a:rPr>
                <a:t> </a:t>
              </a:r>
              <a:endParaRPr kumimoji="0" lang="en-US" altLang="zh-CN" sz="1400" b="0" i="0" u="none" strike="noStrike" kern="1200" cap="none" spc="100" normalizeH="0" noProof="0" dirty="0">
                <a:ln>
                  <a:noFill/>
                </a:ln>
                <a:solidFill>
                  <a:srgbClr val="A4A4A4"/>
                </a:solidFill>
                <a:effectLst/>
                <a:uLnTx/>
                <a:uFillTx/>
                <a:latin typeface="Times New Roman" panose="02020603050405020304" charset="0"/>
                <a:ea typeface="微软雅黑" panose="020B0503020204020204" charset="-122"/>
                <a:cs typeface="Times New Roman" panose="02020603050405020304" charset="0"/>
                <a:sym typeface="+mn-lt"/>
              </a:endParaRPr>
            </a:p>
          </p:txBody>
        </p:sp>
        <p:sp>
          <p:nvSpPr>
            <p:cNvPr id="10" name="矩形 9"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2573317" y="3720837"/>
              <a:ext cx="3997367" cy="391478"/>
            </a:xfrm>
            <a:prstGeom prst="rect">
              <a:avLst/>
            </a:prstGeom>
            <a:noFill/>
          </p:spPr>
          <p:txBody>
            <a:bodyPr wrap="square" lIns="24000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sz="2800" b="1" i="0" u="none" strike="noStrike" kern="1200" cap="none" spc="600" normalizeH="0" baseline="0" noProof="0" dirty="0">
                  <a:ln>
                    <a:noFill/>
                  </a:ln>
                  <a:solidFill>
                    <a:srgbClr val="FFFFFF"/>
                  </a:solidFill>
                  <a:effectLst/>
                  <a:uLnTx/>
                  <a:uFillTx/>
                  <a:latin typeface="Calibri" panose="020F0502020204030204"/>
                  <a:ea typeface="微软雅黑" panose="020B0503020204020204" charset="-122"/>
                  <a:cs typeface="+mn-ea"/>
                  <a:sym typeface="+mn-lt"/>
                </a:rPr>
                <a:t>The relative theory</a:t>
              </a:r>
            </a:p>
          </p:txBody>
        </p:sp>
        <p:sp>
          <p:nvSpPr>
            <p:cNvPr id="6" name="矩形 5"/>
            <p:cNvSpPr/>
            <p:nvPr/>
          </p:nvSpPr>
          <p:spPr>
            <a:xfrm>
              <a:off x="3764756" y="2563185"/>
              <a:ext cx="1614488" cy="10839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rPr>
                <a:t>02</a:t>
              </a:r>
              <a:endParaRPr kumimoji="0" lang="zh-CN" altLang="en-US"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endParaRPr>
            </a:p>
          </p:txBody>
        </p:sp>
        <p:sp>
          <p:nvSpPr>
            <p:cNvPr id="13" name="圆角矩形 12"/>
            <p:cNvSpPr/>
            <p:nvPr/>
          </p:nvSpPr>
          <p:spPr>
            <a:xfrm rot="10800000" flipV="1">
              <a:off x="4291814" y="4717133"/>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Tree>
  </p:cSld>
  <p:clrMapOvr>
    <a:masterClrMapping/>
  </p:clrMapOvr>
  <p:transition spd="med">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6154420" y="4769485"/>
            <a:ext cx="4937760" cy="875665"/>
          </a:xfrm>
          <a:prstGeom prst="rect">
            <a:avLst/>
          </a:prstGeom>
          <a:noFill/>
        </p:spPr>
        <p:txBody>
          <a:bodyPr wrap="square" rtlCol="0">
            <a:spAutoFit/>
          </a:bodyPr>
          <a:lstStyle/>
          <a:p>
            <a:pPr algn="just">
              <a:lnSpc>
                <a:spcPct val="150000"/>
              </a:lnSpc>
            </a:pPr>
            <a:r>
              <a:rPr lang="en-US" altLang="zh-CN" noProof="0" dirty="0">
                <a:ln>
                  <a:noFill/>
                </a:ln>
                <a:solidFill>
                  <a:schemeClr val="accent3">
                    <a:lumMod val="75000"/>
                  </a:schemeClr>
                </a:solidFill>
                <a:effectLst/>
                <a:uLnTx/>
                <a:uFillTx/>
                <a:latin typeface="Calibri" panose="020F0502020204030204" charset="0"/>
                <a:ea typeface="微软雅黑" panose="020B0503020204020204" charset="-122"/>
                <a:cs typeface="Times New Roman" panose="02020603050405020304" charset="0"/>
                <a:sym typeface="+mn-lt"/>
              </a:rPr>
              <a:t>②</a:t>
            </a:r>
            <a:r>
              <a:rPr lang="en-US" altLang="zh-CN" noProof="0" dirty="0">
                <a:ln>
                  <a:noFill/>
                </a:ln>
                <a:solidFill>
                  <a:schemeClr val="accent3">
                    <a:lumMod val="75000"/>
                  </a:schemeClr>
                </a:solidFill>
                <a:effectLst/>
                <a:uLnTx/>
                <a:uFillTx/>
                <a:latin typeface="Times New Roman" panose="02020603050405020304" charset="0"/>
                <a:ea typeface="微软雅黑" panose="020B0503020204020204" charset="-122"/>
                <a:cs typeface="Times New Roman" panose="02020603050405020304" charset="0"/>
                <a:sym typeface="+mn-lt"/>
              </a:rPr>
              <a:t>Anthropological model</a:t>
            </a:r>
            <a:endParaRPr lang="en-US" altLang="zh-CN" sz="1600" noProof="0" dirty="0">
              <a:ln>
                <a:noFill/>
              </a:ln>
              <a:solidFill>
                <a:schemeClr val="accent3">
                  <a:lumMod val="75000"/>
                </a:schemeClr>
              </a:solidFill>
              <a:effectLst/>
              <a:uLnTx/>
              <a:uFillTx/>
              <a:latin typeface="Times New Roman" panose="02020603050405020304" charset="0"/>
              <a:ea typeface="微软雅黑" panose="020B0503020204020204" charset="-122"/>
              <a:cs typeface="Times New Roman" panose="02020603050405020304" charset="0"/>
              <a:sym typeface="+mn-lt"/>
            </a:endParaRPr>
          </a:p>
          <a:p>
            <a:pPr algn="just">
              <a:lnSpc>
                <a:spcPct val="150000"/>
              </a:lnSpc>
            </a:pPr>
            <a:r>
              <a:rPr lang="id-ID" sz="1600" dirty="0">
                <a:solidFill>
                  <a:schemeClr val="accent3">
                    <a:lumMod val="75000"/>
                  </a:schemeClr>
                </a:solidFill>
                <a:latin typeface="Times New Roman" panose="02020603050405020304" charset="0"/>
                <a:ea typeface="宋体" panose="02010600030101010101" pitchFamily="2" charset="-122"/>
                <a:cs typeface="Times New Roman" panose="02020603050405020304" charset="0"/>
              </a:rPr>
              <a:t>   ◎ </a:t>
            </a:r>
            <a:r>
              <a:rPr lang="en-US" altLang="id-ID" sz="1600" dirty="0">
                <a:solidFill>
                  <a:schemeClr val="accent3">
                    <a:lumMod val="75000"/>
                  </a:schemeClr>
                </a:solidFill>
                <a:latin typeface="Times New Roman" panose="02020603050405020304" charset="0"/>
                <a:ea typeface="宋体" panose="02010600030101010101" pitchFamily="2" charset="-122"/>
                <a:cs typeface="Times New Roman" panose="02020603050405020304" charset="0"/>
              </a:rPr>
              <a:t>The background of educatiom-Curran</a:t>
            </a:r>
          </a:p>
        </p:txBody>
      </p:sp>
      <p:cxnSp>
        <p:nvCxnSpPr>
          <p:cNvPr id="9" name="Straight Connector 8"/>
          <p:cNvCxnSpPr/>
          <p:nvPr/>
        </p:nvCxnSpPr>
        <p:spPr>
          <a:xfrm>
            <a:off x="6138847" y="4649004"/>
            <a:ext cx="4688713" cy="0"/>
          </a:xfrm>
          <a:prstGeom prst="line">
            <a:avLst/>
          </a:prstGeom>
          <a:ln>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337805" y="3477317"/>
            <a:ext cx="4570475" cy="0"/>
          </a:xfrm>
          <a:prstGeom prst="line">
            <a:avLst/>
          </a:prstGeom>
          <a:ln>
            <a:solidFill>
              <a:schemeClr val="bg1">
                <a:lumMod val="85000"/>
              </a:schemeClr>
            </a:solidFill>
            <a:prstDash val="sysDot"/>
            <a:headEnd type="diamond" w="med" len="med"/>
            <a:tailEnd type="diamond" w="med" len="med"/>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065652" y="2184767"/>
            <a:ext cx="4834779" cy="2399665"/>
          </a:xfrm>
          <a:prstGeom prst="rect">
            <a:avLst/>
          </a:prstGeom>
          <a:noFill/>
        </p:spPr>
        <p:txBody>
          <a:bodyPr wrap="square" rtlCol="0">
            <a:spAutoFit/>
          </a:bodyPr>
          <a:lstStyle/>
          <a:p>
            <a:pPr algn="just">
              <a:lnSpc>
                <a:spcPct val="150000"/>
              </a:lnSpc>
            </a:pPr>
            <a:r>
              <a:rPr lang="en-US" altLang="id-ID" dirty="0">
                <a:solidFill>
                  <a:schemeClr val="bg1">
                    <a:lumMod val="50000"/>
                  </a:schemeClr>
                </a:solidFill>
                <a:latin typeface="Times New Roman" panose="02020603050405020304" charset="0"/>
                <a:ea typeface="微软雅黑" panose="020B0503020204020204" charset="-122"/>
                <a:cs typeface="Times New Roman" panose="02020603050405020304" charset="0"/>
              </a:rPr>
              <a:t>① Hofstede culture theory</a:t>
            </a:r>
          </a:p>
          <a:p>
            <a:pPr algn="just">
              <a:lnSpc>
                <a:spcPct val="150000"/>
              </a:lnSpc>
            </a:pP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   </a:t>
            </a:r>
            <a:r>
              <a:rPr lang="en-US" altLang="id-ID" sz="1600" dirty="0">
                <a:solidFill>
                  <a:schemeClr val="bg1">
                    <a:lumMod val="50000"/>
                  </a:schemeClr>
                </a:solidFill>
                <a:latin typeface="宋体" panose="02010600030101010101" pitchFamily="2" charset="-122"/>
                <a:ea typeface="宋体" panose="02010600030101010101" pitchFamily="2" charset="-122"/>
                <a:cs typeface="Times New Roman" panose="02020603050405020304" charset="0"/>
              </a:rPr>
              <a:t>◎ P</a:t>
            </a: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ower distance</a:t>
            </a:r>
          </a:p>
          <a:p>
            <a:pPr algn="just">
              <a:lnSpc>
                <a:spcPct val="150000"/>
              </a:lnSpc>
            </a:pP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   </a:t>
            </a:r>
            <a:r>
              <a:rPr lang="en-US" altLang="id-ID" sz="1600" dirty="0">
                <a:solidFill>
                  <a:schemeClr val="bg1">
                    <a:lumMod val="50000"/>
                  </a:schemeClr>
                </a:solidFill>
                <a:latin typeface="宋体" panose="02010600030101010101" pitchFamily="2" charset="-122"/>
                <a:ea typeface="宋体" panose="02010600030101010101" pitchFamily="2" charset="-122"/>
                <a:cs typeface="Times New Roman" panose="02020603050405020304" charset="0"/>
                <a:sym typeface="+mn-ea"/>
              </a:rPr>
              <a:t>◎ </a:t>
            </a: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Individualism</a:t>
            </a:r>
          </a:p>
          <a:p>
            <a:pPr algn="just">
              <a:lnSpc>
                <a:spcPct val="150000"/>
              </a:lnSpc>
            </a:pP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   </a:t>
            </a:r>
            <a:r>
              <a:rPr lang="en-US" altLang="id-ID" sz="1600" dirty="0">
                <a:solidFill>
                  <a:schemeClr val="bg1">
                    <a:lumMod val="50000"/>
                  </a:schemeClr>
                </a:solidFill>
                <a:latin typeface="宋体" panose="02010600030101010101" pitchFamily="2" charset="-122"/>
                <a:ea typeface="宋体" panose="02010600030101010101" pitchFamily="2" charset="-122"/>
                <a:cs typeface="Times New Roman" panose="02020603050405020304" charset="0"/>
                <a:sym typeface="+mn-ea"/>
              </a:rPr>
              <a:t>◎ </a:t>
            </a: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Masculinity</a:t>
            </a:r>
          </a:p>
          <a:p>
            <a:pPr algn="just">
              <a:lnSpc>
                <a:spcPct val="150000"/>
              </a:lnSpc>
            </a:pP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   </a:t>
            </a:r>
            <a:r>
              <a:rPr lang="en-US" altLang="id-ID" sz="1600" dirty="0">
                <a:solidFill>
                  <a:schemeClr val="bg1">
                    <a:lumMod val="50000"/>
                  </a:schemeClr>
                </a:solidFill>
                <a:latin typeface="宋体" panose="02010600030101010101" pitchFamily="2" charset="-122"/>
                <a:ea typeface="宋体" panose="02010600030101010101" pitchFamily="2" charset="-122"/>
                <a:cs typeface="Times New Roman" panose="02020603050405020304" charset="0"/>
                <a:sym typeface="+mn-ea"/>
              </a:rPr>
              <a:t>◎ </a:t>
            </a:r>
            <a:r>
              <a:rPr lang="en-US" altLang="id-ID" sz="1600" dirty="0">
                <a:solidFill>
                  <a:schemeClr val="bg1">
                    <a:lumMod val="50000"/>
                  </a:schemeClr>
                </a:solidFill>
                <a:latin typeface="Times New Roman" panose="02020603050405020304" charset="0"/>
                <a:ea typeface="微软雅黑" panose="020B0503020204020204" charset="-122"/>
                <a:cs typeface="Times New Roman" panose="02020603050405020304" charset="0"/>
              </a:rPr>
              <a:t>Indulgence</a:t>
            </a:r>
            <a:endParaRPr lang="en-US" altLang="id-ID" dirty="0">
              <a:solidFill>
                <a:schemeClr val="bg1">
                  <a:lumMod val="50000"/>
                </a:schemeClr>
              </a:solidFill>
              <a:latin typeface="Times New Roman" panose="02020603050405020304" charset="0"/>
              <a:ea typeface="微软雅黑" panose="020B0503020204020204" charset="-122"/>
              <a:cs typeface="Times New Roman" panose="02020603050405020304" charset="0"/>
            </a:endParaRPr>
          </a:p>
          <a:p>
            <a:pPr algn="just">
              <a:lnSpc>
                <a:spcPct val="150000"/>
              </a:lnSpc>
            </a:pPr>
            <a:endParaRPr lang="en-US" altLang="id-ID" dirty="0">
              <a:solidFill>
                <a:schemeClr val="bg1">
                  <a:lumMod val="50000"/>
                </a:schemeClr>
              </a:solidFill>
              <a:latin typeface="Times New Roman" panose="02020603050405020304" charset="0"/>
              <a:ea typeface="微软雅黑" panose="020B0503020204020204" charset="-122"/>
              <a:cs typeface="Times New Roman" panose="02020603050405020304" charset="0"/>
            </a:endParaRPr>
          </a:p>
        </p:txBody>
      </p:sp>
      <p:cxnSp>
        <p:nvCxnSpPr>
          <p:cNvPr id="25" name="Straight Connector 24"/>
          <p:cNvCxnSpPr/>
          <p:nvPr/>
        </p:nvCxnSpPr>
        <p:spPr>
          <a:xfrm>
            <a:off x="5407379" y="1755969"/>
            <a:ext cx="0" cy="4282465"/>
          </a:xfrm>
          <a:prstGeom prst="line">
            <a:avLst/>
          </a:prstGeom>
          <a:ln>
            <a:solidFill>
              <a:schemeClr val="bg1">
                <a:lumMod val="85000"/>
              </a:schemeClr>
            </a:solidFill>
            <a:prstDash val="dash"/>
            <a:headEnd type="oval"/>
            <a:tailEnd type="oval"/>
          </a:ln>
        </p:spPr>
        <p:style>
          <a:lnRef idx="1">
            <a:schemeClr val="accent1"/>
          </a:lnRef>
          <a:fillRef idx="0">
            <a:schemeClr val="accent1"/>
          </a:fillRef>
          <a:effectRef idx="0">
            <a:schemeClr val="accent1"/>
          </a:effectRef>
          <a:fontRef idx="minor">
            <a:schemeClr val="tx1"/>
          </a:fontRef>
        </p:style>
      </p:cxnSp>
      <p:sp>
        <p:nvSpPr>
          <p:cNvPr id="30" name="Rectangle 1"/>
          <p:cNvSpPr/>
          <p:nvPr/>
        </p:nvSpPr>
        <p:spPr bwMode="auto">
          <a:xfrm>
            <a:off x="4393884" y="524988"/>
            <a:ext cx="3404235"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Related theories</a:t>
            </a:r>
          </a:p>
        </p:txBody>
      </p:sp>
      <p:sp>
        <p:nvSpPr>
          <p:cNvPr id="31" name="圆角矩形 30"/>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Light" panose="020B0502040204020203" charset="-122"/>
              <a:ea typeface="微软雅黑" panose="020B0503020204020204" charset="-122"/>
            </a:endParaRPr>
          </a:p>
        </p:txBody>
      </p:sp>
      <p:pic>
        <p:nvPicPr>
          <p:cNvPr id="2" name="图片 1" descr="Gerard_Hendrik_Hofstede"/>
          <p:cNvPicPr>
            <a:picLocks noChangeAspect="1"/>
          </p:cNvPicPr>
          <p:nvPr/>
        </p:nvPicPr>
        <p:blipFill>
          <a:blip r:embed="rId3"/>
          <a:stretch>
            <a:fillRect/>
          </a:stretch>
        </p:blipFill>
        <p:spPr>
          <a:xfrm>
            <a:off x="748030" y="1920240"/>
            <a:ext cx="4832350" cy="395351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descr="C:\Users\10161\Pictures\Saved Pictures\timg.jpgtimg"/>
          <p:cNvPicPr>
            <a:picLocks noChangeAspect="1"/>
          </p:cNvPicPr>
          <p:nvPr/>
        </p:nvPicPr>
        <p:blipFill>
          <a:blip r:embed="rId3"/>
          <a:srcRect/>
          <a:stretch>
            <a:fillRect/>
          </a:stretch>
        </p:blipFill>
        <p:spPr>
          <a:xfrm>
            <a:off x="-380109" y="-852487"/>
            <a:ext cx="14838167" cy="8173085"/>
          </a:xfrm>
          <a:prstGeom prst="rect">
            <a:avLst/>
          </a:prstGeom>
        </p:spPr>
      </p:pic>
      <p:sp>
        <p:nvSpPr>
          <p:cNvPr id="15" name="矩形 14"/>
          <p:cNvSpPr/>
          <p:nvPr/>
        </p:nvSpPr>
        <p:spPr>
          <a:xfrm>
            <a:off x="-710565" y="-1569720"/>
            <a:ext cx="15781867" cy="8974667"/>
          </a:xfrm>
          <a:prstGeom prst="rect">
            <a:avLst/>
          </a:prstGeom>
          <a:solidFill>
            <a:srgbClr val="000000">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grpSp>
        <p:nvGrpSpPr>
          <p:cNvPr id="14" name="组合 13"/>
          <p:cNvGrpSpPr/>
          <p:nvPr/>
        </p:nvGrpSpPr>
        <p:grpSpPr>
          <a:xfrm>
            <a:off x="2437615" y="1715719"/>
            <a:ext cx="7338361" cy="2900731"/>
            <a:chOff x="1828211" y="2563185"/>
            <a:chExt cx="5503771" cy="2175548"/>
          </a:xfrm>
        </p:grpSpPr>
        <p:sp>
          <p:nvSpPr>
            <p:cNvPr id="8" name="矩形 7"/>
            <p:cNvSpPr/>
            <p:nvPr/>
          </p:nvSpPr>
          <p:spPr>
            <a:xfrm>
              <a:off x="1828211" y="4205673"/>
              <a:ext cx="5503771" cy="258604"/>
            </a:xfrm>
            <a:prstGeom prst="rect">
              <a:avLst/>
            </a:prstGeom>
            <a:noFill/>
          </p:spPr>
          <p:txBody>
            <a:bodyPr wrap="square">
              <a:spAutoFit/>
            </a:bodyPr>
            <a:lstStyle/>
            <a:p>
              <a:pPr marL="0" marR="0" lvl="0" indent="0" algn="ctr" defTabSz="685800" rtl="0" eaLnBrk="1" fontAlgn="auto" latinLnBrk="0" hangingPunct="1">
                <a:lnSpc>
                  <a:spcPct val="150000"/>
                </a:lnSpc>
                <a:spcBef>
                  <a:spcPts val="450"/>
                </a:spcBef>
                <a:spcAft>
                  <a:spcPts val="0"/>
                </a:spcAft>
                <a:buClrTx/>
                <a:buSzTx/>
                <a:buFontTx/>
                <a:buNone/>
                <a:defRPr/>
              </a:pPr>
              <a:r>
                <a:rPr lang="en-US" altLang="zh-CN" sz="1100" noProof="0" dirty="0">
                  <a:ln>
                    <a:noFill/>
                  </a:ln>
                  <a:solidFill>
                    <a:schemeClr val="bg1"/>
                  </a:solidFill>
                  <a:effectLst/>
                  <a:uLnTx/>
                  <a:uFillTx/>
                  <a:latin typeface="Times New Roman" panose="02020603050405020304" charset="0"/>
                  <a:ea typeface="微软雅黑" panose="020B0503020204020204" charset="-122"/>
                  <a:cs typeface="Times New Roman" panose="02020603050405020304" charset="0"/>
                  <a:sym typeface="+mn-lt"/>
                </a:rPr>
                <a:t>Analyzed the influence of culture to entrepreneurship to China and Canada and make a comparison </a:t>
              </a:r>
              <a:endParaRPr kumimoji="0" lang="en-US" altLang="zh-CN" sz="1100" b="0" i="0" u="none" strike="noStrike" kern="1200" cap="none" spc="100" normalizeH="0" noProof="0" dirty="0">
                <a:ln>
                  <a:noFill/>
                </a:ln>
                <a:solidFill>
                  <a:schemeClr val="bg1"/>
                </a:solidFill>
                <a:effectLst/>
                <a:uLnTx/>
                <a:uFillTx/>
                <a:latin typeface="Times New Roman" panose="02020603050405020304" charset="0"/>
                <a:ea typeface="微软雅黑" panose="020B0503020204020204" charset="-122"/>
                <a:cs typeface="Times New Roman" panose="02020603050405020304" charset="0"/>
                <a:sym typeface="+mn-lt"/>
              </a:endParaRPr>
            </a:p>
          </p:txBody>
        </p:sp>
        <p:sp>
          <p:nvSpPr>
            <p:cNvPr id="10" name="矩形 9"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2573317" y="3490332"/>
              <a:ext cx="3997367" cy="714851"/>
            </a:xfrm>
            <a:prstGeom prst="rect">
              <a:avLst/>
            </a:prstGeom>
            <a:noFill/>
          </p:spPr>
          <p:txBody>
            <a:bodyPr wrap="square" lIns="24000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sz="2800" b="1" i="0" u="none" strike="noStrike" kern="1200" cap="none" spc="600" normalizeH="0" baseline="0" noProof="0" dirty="0">
                  <a:ln>
                    <a:noFill/>
                  </a:ln>
                  <a:solidFill>
                    <a:srgbClr val="FFFFFF"/>
                  </a:solidFill>
                  <a:effectLst/>
                  <a:uLnTx/>
                  <a:uFillTx/>
                  <a:latin typeface="Calibri" panose="020F0502020204030204"/>
                  <a:ea typeface="微软雅黑" panose="020B0503020204020204" charset="-122"/>
                  <a:cs typeface="+mn-ea"/>
                  <a:sym typeface="+mn-lt"/>
                </a:rPr>
                <a:t>The analysis and comaprison</a:t>
              </a:r>
            </a:p>
          </p:txBody>
        </p:sp>
        <p:sp>
          <p:nvSpPr>
            <p:cNvPr id="6" name="矩形 5"/>
            <p:cNvSpPr/>
            <p:nvPr/>
          </p:nvSpPr>
          <p:spPr>
            <a:xfrm>
              <a:off x="3764756" y="2563185"/>
              <a:ext cx="1614488" cy="10839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rPr>
                <a:t>03</a:t>
              </a:r>
              <a:endParaRPr kumimoji="0" lang="zh-CN" altLang="en-US"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endParaRPr>
            </a:p>
          </p:txBody>
        </p:sp>
        <p:sp>
          <p:nvSpPr>
            <p:cNvPr id="13" name="圆角矩形 12"/>
            <p:cNvSpPr/>
            <p:nvPr/>
          </p:nvSpPr>
          <p:spPr>
            <a:xfrm rot="10800000" flipV="1">
              <a:off x="4291814" y="4717133"/>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Tree>
  </p:cSld>
  <p:clrMapOvr>
    <a:masterClrMapping/>
  </p:clrMapOvr>
  <p:transition spd="med">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5" name="Straight Connector 54"/>
          <p:cNvCxnSpPr/>
          <p:nvPr/>
        </p:nvCxnSpPr>
        <p:spPr>
          <a:xfrm>
            <a:off x="3553871" y="2059461"/>
            <a:ext cx="0" cy="3877731"/>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8002047" y="2059461"/>
            <a:ext cx="0" cy="3877731"/>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94" name="TextBox 93"/>
          <p:cNvSpPr txBox="1"/>
          <p:nvPr/>
        </p:nvSpPr>
        <p:spPr>
          <a:xfrm>
            <a:off x="8232016" y="2369026"/>
            <a:ext cx="4620260" cy="398780"/>
          </a:xfrm>
          <a:prstGeom prst="rect">
            <a:avLst/>
          </a:prstGeom>
          <a:noFill/>
        </p:spPr>
        <p:txBody>
          <a:bodyPr wrap="square" rtlCol="0">
            <a:spAutoFit/>
          </a:bodyPr>
          <a:lstStyle/>
          <a:p>
            <a:pPr algn="l">
              <a:defRPr/>
            </a:pPr>
            <a:r>
              <a:rPr lang="en-US" altLang="id-ID" sz="1600" b="1" dirty="0">
                <a:solidFill>
                  <a:srgbClr val="181818"/>
                </a:solidFill>
                <a:latin typeface="微软雅黑" panose="020B0503020204020204" charset="-122"/>
                <a:ea typeface="微软雅黑" panose="020B0503020204020204" charset="-122"/>
              </a:rPr>
              <a:t>Hofstede culture analysis to China</a:t>
            </a:r>
            <a:r>
              <a:rPr lang="en-US" altLang="id-ID" sz="2000" b="1" dirty="0">
                <a:solidFill>
                  <a:srgbClr val="181818"/>
                </a:solidFill>
                <a:latin typeface="微软雅黑" panose="020B0503020204020204" charset="-122"/>
                <a:ea typeface="微软雅黑" panose="020B0503020204020204" charset="-122"/>
              </a:rPr>
              <a:t> </a:t>
            </a:r>
          </a:p>
        </p:txBody>
      </p:sp>
      <p:sp>
        <p:nvSpPr>
          <p:cNvPr id="96" name="TextBox 34"/>
          <p:cNvSpPr txBox="1"/>
          <p:nvPr/>
        </p:nvSpPr>
        <p:spPr>
          <a:xfrm>
            <a:off x="8293610" y="2768035"/>
            <a:ext cx="3306263" cy="2799715"/>
          </a:xfrm>
          <a:prstGeom prst="rect">
            <a:avLst/>
          </a:prstGeom>
          <a:noFill/>
        </p:spPr>
        <p:txBody>
          <a:bodyPr wrap="square" rtlCol="0">
            <a:spAutoFit/>
          </a:bodyPr>
          <a:lstStyle>
            <a:defPPr>
              <a:defRPr lang="id-ID"/>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just" defTabSz="685165">
              <a:defRPr/>
            </a:pPr>
            <a:r>
              <a:rPr lang="en-US" sz="1600" dirty="0">
                <a:solidFill>
                  <a:srgbClr val="7F7F7F"/>
                </a:solidFill>
                <a:latin typeface="Times New Roman" panose="02020603050405020304" charset="0"/>
                <a:ea typeface="微软雅黑" panose="020B0503020204020204" charset="-122"/>
                <a:cs typeface="Times New Roman" panose="02020603050405020304" charset="0"/>
              </a:rPr>
              <a:t>Power distance: inequality between people is acceptable.</a:t>
            </a:r>
          </a:p>
          <a:p>
            <a:pPr algn="just" defTabSz="685165">
              <a:defRPr/>
            </a:pPr>
            <a:endParaRPr lang="en-US" sz="1600" dirty="0">
              <a:solidFill>
                <a:srgbClr val="7F7F7F"/>
              </a:solidFill>
              <a:latin typeface="Times New Roman" panose="02020603050405020304" charset="0"/>
              <a:ea typeface="微软雅黑" panose="020B0503020204020204" charset="-122"/>
              <a:cs typeface="Times New Roman" panose="02020603050405020304" charset="0"/>
            </a:endParaRPr>
          </a:p>
          <a:p>
            <a:pPr algn="just" defTabSz="685165">
              <a:defRPr/>
            </a:pPr>
            <a:r>
              <a:rPr lang="en-US" sz="1600" dirty="0">
                <a:solidFill>
                  <a:srgbClr val="7F7F7F"/>
                </a:solidFill>
                <a:latin typeface="Times New Roman" panose="02020603050405020304" charset="0"/>
                <a:ea typeface="微软雅黑" panose="020B0503020204020204" charset="-122"/>
                <a:cs typeface="Times New Roman" panose="02020603050405020304" charset="0"/>
              </a:rPr>
              <a:t>Individualism: people always working for the benefits of organization.</a:t>
            </a:r>
          </a:p>
          <a:p>
            <a:pPr algn="just" defTabSz="685165">
              <a:defRPr/>
            </a:pPr>
            <a:endParaRPr lang="en-US" sz="1600" dirty="0">
              <a:solidFill>
                <a:srgbClr val="7F7F7F"/>
              </a:solidFill>
              <a:latin typeface="Times New Roman" panose="02020603050405020304" charset="0"/>
              <a:ea typeface="微软雅黑" panose="020B0503020204020204" charset="-122"/>
              <a:cs typeface="Times New Roman" panose="02020603050405020304" charset="0"/>
            </a:endParaRPr>
          </a:p>
          <a:p>
            <a:pPr algn="just" defTabSz="685165">
              <a:defRPr/>
            </a:pPr>
            <a:r>
              <a:rPr lang="en-US" sz="1600" dirty="0">
                <a:solidFill>
                  <a:srgbClr val="7F7F7F"/>
                </a:solidFill>
                <a:latin typeface="Times New Roman" panose="02020603050405020304" charset="0"/>
                <a:ea typeface="微软雅黑" panose="020B0503020204020204" charset="-122"/>
                <a:cs typeface="Times New Roman" panose="02020603050405020304" charset="0"/>
              </a:rPr>
              <a:t>Masculinity: sacrifice family and leisure to work.</a:t>
            </a:r>
          </a:p>
          <a:p>
            <a:pPr algn="just" defTabSz="685165">
              <a:defRPr/>
            </a:pPr>
            <a:endParaRPr lang="en-US" sz="1600" dirty="0">
              <a:solidFill>
                <a:srgbClr val="7F7F7F"/>
              </a:solidFill>
              <a:latin typeface="Times New Roman" panose="02020603050405020304" charset="0"/>
              <a:ea typeface="微软雅黑" panose="020B0503020204020204" charset="-122"/>
              <a:cs typeface="Times New Roman" panose="02020603050405020304" charset="0"/>
            </a:endParaRPr>
          </a:p>
          <a:p>
            <a:pPr algn="just" defTabSz="685165">
              <a:defRPr/>
            </a:pPr>
            <a:r>
              <a:rPr lang="en-US" sz="1600" dirty="0">
                <a:solidFill>
                  <a:srgbClr val="7F7F7F"/>
                </a:solidFill>
                <a:latin typeface="Times New Roman" panose="02020603050405020304" charset="0"/>
                <a:ea typeface="微软雅黑" panose="020B0503020204020204" charset="-122"/>
                <a:cs typeface="Times New Roman" panose="02020603050405020304" charset="0"/>
              </a:rPr>
              <a:t>Indulgence: Do not concentrate on leisure time.</a:t>
            </a:r>
          </a:p>
        </p:txBody>
      </p:sp>
      <p:sp>
        <p:nvSpPr>
          <p:cNvPr id="98" name="Rectangle 1"/>
          <p:cNvSpPr/>
          <p:nvPr/>
        </p:nvSpPr>
        <p:spPr bwMode="auto">
          <a:xfrm>
            <a:off x="841694" y="1144748"/>
            <a:ext cx="10659745"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Critical analysis to the culture of entrepreneurship</a:t>
            </a:r>
          </a:p>
        </p:txBody>
      </p:sp>
      <p:sp>
        <p:nvSpPr>
          <p:cNvPr id="5" name="圆角矩形 4"/>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panose="020B0503020204020204" charset="-122"/>
              <a:ea typeface="微软雅黑" panose="020B0503020204020204" charset="-122"/>
            </a:endParaRPr>
          </a:p>
        </p:txBody>
      </p:sp>
      <p:pic>
        <p:nvPicPr>
          <p:cNvPr id="10" name="图片占位符 9" descr="u=3005350227,3651441517&amp;fm=200&amp;gp=0"/>
          <p:cNvPicPr>
            <a:picLocks noGrp="1" noChangeAspect="1"/>
          </p:cNvPicPr>
          <p:nvPr>
            <p:ph type="pic" sz="quarter" idx="10"/>
          </p:nvPr>
        </p:nvPicPr>
        <p:blipFill>
          <a:blip r:embed="rId2"/>
          <a:stretch>
            <a:fillRect/>
          </a:stretch>
        </p:blipFill>
        <p:spPr>
          <a:xfrm>
            <a:off x="688340" y="2574925"/>
            <a:ext cx="2395855" cy="2846070"/>
          </a:xfrm>
          <a:prstGeom prst="rect">
            <a:avLst/>
          </a:prstGeom>
        </p:spPr>
      </p:pic>
      <p:graphicFrame>
        <p:nvGraphicFramePr>
          <p:cNvPr id="11" name="图表 10"/>
          <p:cNvGraphicFramePr/>
          <p:nvPr/>
        </p:nvGraphicFramePr>
        <p:xfrm>
          <a:off x="3554095" y="2369185"/>
          <a:ext cx="4433570" cy="312293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0" name="Group 289"/>
          <p:cNvGrpSpPr/>
          <p:nvPr/>
        </p:nvGrpSpPr>
        <p:grpSpPr>
          <a:xfrm>
            <a:off x="2103632" y="1900421"/>
            <a:ext cx="277647" cy="276819"/>
            <a:chOff x="2138511" y="2464802"/>
            <a:chExt cx="354012" cy="352956"/>
          </a:xfrm>
          <a:solidFill>
            <a:schemeClr val="accent4"/>
          </a:solidFill>
        </p:grpSpPr>
        <p:sp>
          <p:nvSpPr>
            <p:cNvPr id="291" name="Oval 290"/>
            <p:cNvSpPr>
              <a:spLocks noChangeArrowheads="1"/>
            </p:cNvSpPr>
            <p:nvPr/>
          </p:nvSpPr>
          <p:spPr bwMode="auto">
            <a:xfrm>
              <a:off x="2229830" y="2555417"/>
              <a:ext cx="171376" cy="171727"/>
            </a:xfrm>
            <a:prstGeom prst="ellipse">
              <a:avLst/>
            </a:prstGeom>
            <a:grpFill/>
            <a:ln>
              <a:noFill/>
            </a:ln>
          </p:spPr>
          <p:txBody>
            <a:bodyPr vert="horz" wrap="square" lIns="91440" tIns="45720" rIns="91440" bIns="45720" numCol="1" anchor="t" anchorCtr="0" compatLnSpc="1"/>
            <a:lstStyle/>
            <a:p>
              <a:endParaRPr lang="id-ID" sz="2400">
                <a:solidFill>
                  <a:srgbClr val="7F7F7F"/>
                </a:solidFill>
                <a:latin typeface="微软雅黑" panose="020B0503020204020204" charset="-122"/>
                <a:ea typeface="微软雅黑" panose="020B0503020204020204" charset="-122"/>
              </a:endParaRPr>
            </a:p>
          </p:txBody>
        </p:sp>
        <p:sp>
          <p:nvSpPr>
            <p:cNvPr id="292" name="Freeform 291"/>
            <p:cNvSpPr>
              <a:spLocks noEditPoints="1"/>
            </p:cNvSpPr>
            <p:nvPr/>
          </p:nvSpPr>
          <p:spPr bwMode="auto">
            <a:xfrm>
              <a:off x="2138511" y="2464802"/>
              <a:ext cx="354012" cy="352956"/>
            </a:xfrm>
            <a:custGeom>
              <a:avLst/>
              <a:gdLst>
                <a:gd name="T0" fmla="*/ 212 w 423"/>
                <a:gd name="T1" fmla="*/ 0 h 424"/>
                <a:gd name="T2" fmla="*/ 0 w 423"/>
                <a:gd name="T3" fmla="*/ 212 h 424"/>
                <a:gd name="T4" fmla="*/ 212 w 423"/>
                <a:gd name="T5" fmla="*/ 424 h 424"/>
                <a:gd name="T6" fmla="*/ 423 w 423"/>
                <a:gd name="T7" fmla="*/ 212 h 424"/>
                <a:gd name="T8" fmla="*/ 212 w 423"/>
                <a:gd name="T9" fmla="*/ 0 h 424"/>
                <a:gd name="T10" fmla="*/ 212 w 423"/>
                <a:gd name="T11" fmla="*/ 386 h 424"/>
                <a:gd name="T12" fmla="*/ 38 w 423"/>
                <a:gd name="T13" fmla="*/ 212 h 424"/>
                <a:gd name="T14" fmla="*/ 212 w 423"/>
                <a:gd name="T15" fmla="*/ 38 h 424"/>
                <a:gd name="T16" fmla="*/ 386 w 423"/>
                <a:gd name="T17" fmla="*/ 212 h 424"/>
                <a:gd name="T18" fmla="*/ 212 w 423"/>
                <a:gd name="T19" fmla="*/ 386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3" h="424">
                  <a:moveTo>
                    <a:pt x="212" y="0"/>
                  </a:moveTo>
                  <a:cubicBezTo>
                    <a:pt x="95" y="0"/>
                    <a:pt x="0" y="95"/>
                    <a:pt x="0" y="212"/>
                  </a:cubicBezTo>
                  <a:cubicBezTo>
                    <a:pt x="0" y="329"/>
                    <a:pt x="95" y="424"/>
                    <a:pt x="212" y="424"/>
                  </a:cubicBezTo>
                  <a:cubicBezTo>
                    <a:pt x="329" y="424"/>
                    <a:pt x="423" y="329"/>
                    <a:pt x="423" y="212"/>
                  </a:cubicBezTo>
                  <a:cubicBezTo>
                    <a:pt x="423" y="95"/>
                    <a:pt x="329" y="0"/>
                    <a:pt x="212" y="0"/>
                  </a:cubicBezTo>
                  <a:close/>
                  <a:moveTo>
                    <a:pt x="212" y="386"/>
                  </a:moveTo>
                  <a:cubicBezTo>
                    <a:pt x="116" y="386"/>
                    <a:pt x="38" y="308"/>
                    <a:pt x="38" y="212"/>
                  </a:cubicBezTo>
                  <a:cubicBezTo>
                    <a:pt x="38" y="116"/>
                    <a:pt x="116" y="38"/>
                    <a:pt x="212" y="38"/>
                  </a:cubicBezTo>
                  <a:cubicBezTo>
                    <a:pt x="308" y="38"/>
                    <a:pt x="386" y="116"/>
                    <a:pt x="386" y="212"/>
                  </a:cubicBezTo>
                  <a:cubicBezTo>
                    <a:pt x="386" y="308"/>
                    <a:pt x="308" y="386"/>
                    <a:pt x="212" y="386"/>
                  </a:cubicBezTo>
                  <a:close/>
                </a:path>
              </a:pathLst>
            </a:custGeom>
            <a:grpFill/>
            <a:ln>
              <a:noFill/>
            </a:ln>
          </p:spPr>
          <p:txBody>
            <a:bodyPr vert="horz" wrap="square" lIns="91440" tIns="45720" rIns="91440" bIns="45720" numCol="1" anchor="t" anchorCtr="0" compatLnSpc="1"/>
            <a:lstStyle/>
            <a:p>
              <a:endParaRPr lang="id-ID" sz="2400">
                <a:solidFill>
                  <a:srgbClr val="7F7F7F"/>
                </a:solidFill>
                <a:latin typeface="微软雅黑" panose="020B0503020204020204" charset="-122"/>
                <a:ea typeface="微软雅黑" panose="020B0503020204020204" charset="-122"/>
              </a:endParaRPr>
            </a:p>
          </p:txBody>
        </p:sp>
      </p:grpSp>
      <p:sp>
        <p:nvSpPr>
          <p:cNvPr id="293" name="TextBox 292"/>
          <p:cNvSpPr txBox="1"/>
          <p:nvPr/>
        </p:nvSpPr>
        <p:spPr>
          <a:xfrm>
            <a:off x="2425452" y="1830316"/>
            <a:ext cx="1127125" cy="398780"/>
          </a:xfrm>
          <a:prstGeom prst="rect">
            <a:avLst/>
          </a:prstGeom>
          <a:noFill/>
        </p:spPr>
        <p:txBody>
          <a:bodyPr wrap="none" rtlCol="0">
            <a:spAutoFit/>
          </a:bodyPr>
          <a:lstStyle/>
          <a:p>
            <a:r>
              <a:rPr lang="en-US" sz="2000" b="1" dirty="0">
                <a:solidFill>
                  <a:srgbClr val="181818"/>
                </a:solidFill>
                <a:latin typeface="微软雅黑" panose="020B0503020204020204" charset="-122"/>
                <a:ea typeface="微软雅黑" panose="020B0503020204020204" charset="-122"/>
              </a:rPr>
              <a:t>Canada</a:t>
            </a:r>
          </a:p>
        </p:txBody>
      </p:sp>
      <p:grpSp>
        <p:nvGrpSpPr>
          <p:cNvPr id="302" name="Group 301"/>
          <p:cNvGrpSpPr/>
          <p:nvPr/>
        </p:nvGrpSpPr>
        <p:grpSpPr>
          <a:xfrm>
            <a:off x="6526269" y="1900421"/>
            <a:ext cx="277647" cy="276819"/>
            <a:chOff x="2138511" y="2464802"/>
            <a:chExt cx="354012" cy="352956"/>
          </a:xfrm>
          <a:solidFill>
            <a:schemeClr val="accent2"/>
          </a:solidFill>
        </p:grpSpPr>
        <p:sp>
          <p:nvSpPr>
            <p:cNvPr id="303" name="Oval 302"/>
            <p:cNvSpPr>
              <a:spLocks noChangeArrowheads="1"/>
            </p:cNvSpPr>
            <p:nvPr/>
          </p:nvSpPr>
          <p:spPr bwMode="auto">
            <a:xfrm>
              <a:off x="2229830" y="2555417"/>
              <a:ext cx="171376" cy="171727"/>
            </a:xfrm>
            <a:prstGeom prst="ellipse">
              <a:avLst/>
            </a:prstGeom>
            <a:grpFill/>
            <a:ln>
              <a:noFill/>
            </a:ln>
          </p:spPr>
          <p:txBody>
            <a:bodyPr vert="horz" wrap="square" lIns="91440" tIns="45720" rIns="91440" bIns="45720" numCol="1" anchor="t" anchorCtr="0" compatLnSpc="1"/>
            <a:lstStyle/>
            <a:p>
              <a:endParaRPr lang="id-ID" sz="2400">
                <a:solidFill>
                  <a:srgbClr val="7F7F7F"/>
                </a:solidFill>
                <a:latin typeface="微软雅黑" panose="020B0503020204020204" charset="-122"/>
                <a:ea typeface="微软雅黑" panose="020B0503020204020204" charset="-122"/>
              </a:endParaRPr>
            </a:p>
          </p:txBody>
        </p:sp>
        <p:sp>
          <p:nvSpPr>
            <p:cNvPr id="304" name="Freeform 303"/>
            <p:cNvSpPr>
              <a:spLocks noEditPoints="1"/>
            </p:cNvSpPr>
            <p:nvPr/>
          </p:nvSpPr>
          <p:spPr bwMode="auto">
            <a:xfrm>
              <a:off x="2138511" y="2464802"/>
              <a:ext cx="354012" cy="352956"/>
            </a:xfrm>
            <a:custGeom>
              <a:avLst/>
              <a:gdLst>
                <a:gd name="T0" fmla="*/ 212 w 423"/>
                <a:gd name="T1" fmla="*/ 0 h 424"/>
                <a:gd name="T2" fmla="*/ 0 w 423"/>
                <a:gd name="T3" fmla="*/ 212 h 424"/>
                <a:gd name="T4" fmla="*/ 212 w 423"/>
                <a:gd name="T5" fmla="*/ 424 h 424"/>
                <a:gd name="T6" fmla="*/ 423 w 423"/>
                <a:gd name="T7" fmla="*/ 212 h 424"/>
                <a:gd name="T8" fmla="*/ 212 w 423"/>
                <a:gd name="T9" fmla="*/ 0 h 424"/>
                <a:gd name="T10" fmla="*/ 212 w 423"/>
                <a:gd name="T11" fmla="*/ 386 h 424"/>
                <a:gd name="T12" fmla="*/ 38 w 423"/>
                <a:gd name="T13" fmla="*/ 212 h 424"/>
                <a:gd name="T14" fmla="*/ 212 w 423"/>
                <a:gd name="T15" fmla="*/ 38 h 424"/>
                <a:gd name="T16" fmla="*/ 386 w 423"/>
                <a:gd name="T17" fmla="*/ 212 h 424"/>
                <a:gd name="T18" fmla="*/ 212 w 423"/>
                <a:gd name="T19" fmla="*/ 386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3" h="424">
                  <a:moveTo>
                    <a:pt x="212" y="0"/>
                  </a:moveTo>
                  <a:cubicBezTo>
                    <a:pt x="95" y="0"/>
                    <a:pt x="0" y="95"/>
                    <a:pt x="0" y="212"/>
                  </a:cubicBezTo>
                  <a:cubicBezTo>
                    <a:pt x="0" y="329"/>
                    <a:pt x="95" y="424"/>
                    <a:pt x="212" y="424"/>
                  </a:cubicBezTo>
                  <a:cubicBezTo>
                    <a:pt x="329" y="424"/>
                    <a:pt x="423" y="329"/>
                    <a:pt x="423" y="212"/>
                  </a:cubicBezTo>
                  <a:cubicBezTo>
                    <a:pt x="423" y="95"/>
                    <a:pt x="329" y="0"/>
                    <a:pt x="212" y="0"/>
                  </a:cubicBezTo>
                  <a:close/>
                  <a:moveTo>
                    <a:pt x="212" y="386"/>
                  </a:moveTo>
                  <a:cubicBezTo>
                    <a:pt x="116" y="386"/>
                    <a:pt x="38" y="308"/>
                    <a:pt x="38" y="212"/>
                  </a:cubicBezTo>
                  <a:cubicBezTo>
                    <a:pt x="38" y="116"/>
                    <a:pt x="116" y="38"/>
                    <a:pt x="212" y="38"/>
                  </a:cubicBezTo>
                  <a:cubicBezTo>
                    <a:pt x="308" y="38"/>
                    <a:pt x="386" y="116"/>
                    <a:pt x="386" y="212"/>
                  </a:cubicBezTo>
                  <a:cubicBezTo>
                    <a:pt x="386" y="308"/>
                    <a:pt x="308" y="386"/>
                    <a:pt x="212" y="386"/>
                  </a:cubicBezTo>
                  <a:close/>
                </a:path>
              </a:pathLst>
            </a:custGeom>
            <a:grpFill/>
            <a:ln>
              <a:noFill/>
            </a:ln>
          </p:spPr>
          <p:txBody>
            <a:bodyPr vert="horz" wrap="square" lIns="91440" tIns="45720" rIns="91440" bIns="45720" numCol="1" anchor="t" anchorCtr="0" compatLnSpc="1"/>
            <a:lstStyle/>
            <a:p>
              <a:endParaRPr lang="id-ID" sz="2400">
                <a:solidFill>
                  <a:srgbClr val="7F7F7F"/>
                </a:solidFill>
                <a:latin typeface="微软雅黑" panose="020B0503020204020204" charset="-122"/>
                <a:ea typeface="微软雅黑" panose="020B0503020204020204" charset="-122"/>
              </a:endParaRPr>
            </a:p>
          </p:txBody>
        </p:sp>
      </p:grpSp>
      <p:sp>
        <p:nvSpPr>
          <p:cNvPr id="305" name="TextBox 304"/>
          <p:cNvSpPr txBox="1"/>
          <p:nvPr/>
        </p:nvSpPr>
        <p:spPr>
          <a:xfrm>
            <a:off x="6848089" y="1830316"/>
            <a:ext cx="903605" cy="398780"/>
          </a:xfrm>
          <a:prstGeom prst="rect">
            <a:avLst/>
          </a:prstGeom>
          <a:noFill/>
        </p:spPr>
        <p:txBody>
          <a:bodyPr wrap="none" rtlCol="0">
            <a:spAutoFit/>
          </a:bodyPr>
          <a:lstStyle/>
          <a:p>
            <a:r>
              <a:rPr lang="en-US" altLang="id-ID" sz="2000" b="1" dirty="0">
                <a:solidFill>
                  <a:srgbClr val="181818"/>
                </a:solidFill>
                <a:latin typeface="微软雅黑" panose="020B0503020204020204" charset="-122"/>
                <a:ea typeface="微软雅黑" panose="020B0503020204020204" charset="-122"/>
              </a:rPr>
              <a:t>China</a:t>
            </a:r>
          </a:p>
        </p:txBody>
      </p:sp>
      <p:sp>
        <p:nvSpPr>
          <p:cNvPr id="307" name="TextBox 306"/>
          <p:cNvSpPr txBox="1"/>
          <p:nvPr/>
        </p:nvSpPr>
        <p:spPr>
          <a:xfrm>
            <a:off x="6526530" y="2371725"/>
            <a:ext cx="3995420" cy="3046095"/>
          </a:xfrm>
          <a:prstGeom prst="rect">
            <a:avLst/>
          </a:prstGeom>
          <a:noFill/>
        </p:spPr>
        <p:txBody>
          <a:bodyPr wrap="square" rtlCol="0">
            <a:spAutoFit/>
          </a:bodyPr>
          <a:lstStyle/>
          <a:p>
            <a:pPr algn="l">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rPr>
              <a:t>The rate of entrepreneur activities which the opportunity driven keep a lower level</a:t>
            </a:r>
          </a:p>
          <a:p>
            <a:pPr algn="l">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rPr>
              <a:t> Pragmatic culture: low risk </a:t>
            </a:r>
          </a:p>
          <a:p>
            <a:pPr algn="l">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rPr>
              <a:t> pragmatism</a:t>
            </a:r>
          </a:p>
          <a:p>
            <a:pPr algn="l">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Rely on organization to get a succeed</a:t>
            </a:r>
          </a:p>
          <a:p>
            <a:pPr algn="l">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Not enough education about entrepreneurship</a:t>
            </a:r>
          </a:p>
          <a:p>
            <a:pPr algn="just">
              <a:lnSpc>
                <a:spcPct val="150000"/>
              </a:lnSpc>
            </a:pPr>
            <a:endPar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endParaRPr>
          </a:p>
        </p:txBody>
      </p:sp>
      <p:sp>
        <p:nvSpPr>
          <p:cNvPr id="237" name="Content Placeholder 2"/>
          <p:cNvSpPr txBox="1"/>
          <p:nvPr/>
        </p:nvSpPr>
        <p:spPr>
          <a:xfrm>
            <a:off x="2300703" y="3629157"/>
            <a:ext cx="614473" cy="260350"/>
          </a:xfrm>
          <a:prstGeom prst="rect">
            <a:avLst/>
          </a:prstGeom>
          <a:noFill/>
        </p:spPr>
        <p:txBody>
          <a:bodyPr vert="horz" wrap="square" lIns="91440" tIns="45720" rIns="91440" bIns="45720" rtlCol="0">
            <a:sp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defTabSz="685800">
              <a:buNone/>
            </a:pPr>
            <a:r>
              <a:rPr lang="en-US" sz="1100" b="1" dirty="0">
                <a:solidFill>
                  <a:srgbClr val="F4F4F4"/>
                </a:solidFill>
                <a:latin typeface="微软雅黑" panose="020B0503020204020204" charset="-122"/>
                <a:ea typeface="微软雅黑" panose="020B0503020204020204" charset="-122"/>
              </a:rPr>
              <a:t>50%</a:t>
            </a:r>
          </a:p>
        </p:txBody>
      </p:sp>
      <p:cxnSp>
        <p:nvCxnSpPr>
          <p:cNvPr id="336" name="Straight Connector 335"/>
          <p:cNvCxnSpPr/>
          <p:nvPr/>
        </p:nvCxnSpPr>
        <p:spPr>
          <a:xfrm>
            <a:off x="6096158" y="1809804"/>
            <a:ext cx="0" cy="3898900"/>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94" name="Rectangle 1"/>
          <p:cNvSpPr/>
          <p:nvPr/>
        </p:nvSpPr>
        <p:spPr bwMode="auto">
          <a:xfrm>
            <a:off x="1548132" y="617063"/>
            <a:ext cx="9094470"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Comparison about entrepreneurship culture</a:t>
            </a:r>
          </a:p>
        </p:txBody>
      </p:sp>
      <p:sp>
        <p:nvSpPr>
          <p:cNvPr id="95" name="圆角矩形 94"/>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panose="020B0503020204020204" charset="-122"/>
              <a:ea typeface="微软雅黑" panose="020B0503020204020204" charset="-122"/>
            </a:endParaRPr>
          </a:p>
        </p:txBody>
      </p:sp>
      <p:sp>
        <p:nvSpPr>
          <p:cNvPr id="2" name="文本框 1"/>
          <p:cNvSpPr txBox="1"/>
          <p:nvPr/>
        </p:nvSpPr>
        <p:spPr>
          <a:xfrm>
            <a:off x="2024380" y="2372360"/>
            <a:ext cx="3851910" cy="3415030"/>
          </a:xfrm>
          <a:prstGeom prst="rect">
            <a:avLst/>
          </a:prstGeom>
          <a:noFill/>
        </p:spPr>
        <p:txBody>
          <a:bodyPr wrap="square" rtlCol="0" anchor="t">
            <a:spAutoFit/>
          </a:bodyPr>
          <a:lstStyle/>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The rate of entrepreneur activities which the opportunity driven keep a highly leval</a:t>
            </a: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Concentrate on get the results through a faster speed: </a:t>
            </a: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high risk and high results</a:t>
            </a: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Creative spirit</a:t>
            </a:r>
            <a:endPar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endParaRP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Pay attention to get a succeed by themselves</a:t>
            </a:r>
            <a:endPar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endParaRP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r>
              <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Providea highly support to the education about entrepreneurship.</a:t>
            </a: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a:t>
            </a:r>
            <a:endPar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endParaRP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descr="C:\Users\10161\Pictures\Saved Pictures\timg.jpgtimg"/>
          <p:cNvPicPr>
            <a:picLocks noChangeAspect="1"/>
          </p:cNvPicPr>
          <p:nvPr/>
        </p:nvPicPr>
        <p:blipFill>
          <a:blip r:embed="rId3"/>
          <a:srcRect/>
          <a:stretch>
            <a:fillRect/>
          </a:stretch>
        </p:blipFill>
        <p:spPr>
          <a:xfrm>
            <a:off x="-679451" y="-1367790"/>
            <a:ext cx="14782800" cy="8314690"/>
          </a:xfrm>
          <a:prstGeom prst="rect">
            <a:avLst/>
          </a:prstGeom>
        </p:spPr>
      </p:pic>
      <p:sp>
        <p:nvSpPr>
          <p:cNvPr id="15" name="矩形 14"/>
          <p:cNvSpPr/>
          <p:nvPr/>
        </p:nvSpPr>
        <p:spPr>
          <a:xfrm>
            <a:off x="-679450" y="-947420"/>
            <a:ext cx="15781867" cy="8974667"/>
          </a:xfrm>
          <a:prstGeom prst="rect">
            <a:avLst/>
          </a:prstGeom>
          <a:solidFill>
            <a:srgbClr val="000000">
              <a:alpha val="6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grpSp>
        <p:nvGrpSpPr>
          <p:cNvPr id="14" name="组合 13"/>
          <p:cNvGrpSpPr/>
          <p:nvPr/>
        </p:nvGrpSpPr>
        <p:grpSpPr>
          <a:xfrm>
            <a:off x="2509371" y="1715719"/>
            <a:ext cx="7338361" cy="2900731"/>
            <a:chOff x="1882028" y="2563185"/>
            <a:chExt cx="5503771" cy="2175548"/>
          </a:xfrm>
        </p:grpSpPr>
        <p:sp>
          <p:nvSpPr>
            <p:cNvPr id="8" name="矩形 7"/>
            <p:cNvSpPr/>
            <p:nvPr/>
          </p:nvSpPr>
          <p:spPr>
            <a:xfrm>
              <a:off x="1882028" y="4252822"/>
              <a:ext cx="5503771" cy="258604"/>
            </a:xfrm>
            <a:prstGeom prst="rect">
              <a:avLst/>
            </a:prstGeom>
            <a:noFill/>
          </p:spPr>
          <p:txBody>
            <a:bodyPr wrap="square">
              <a:spAutoFit/>
            </a:bodyPr>
            <a:lstStyle/>
            <a:p>
              <a:pPr marL="0" marR="0" lvl="0" indent="0" algn="ctr" defTabSz="685800" rtl="0" eaLnBrk="1" fontAlgn="auto" latinLnBrk="0" hangingPunct="1">
                <a:lnSpc>
                  <a:spcPct val="150000"/>
                </a:lnSpc>
                <a:spcBef>
                  <a:spcPts val="900"/>
                </a:spcBef>
                <a:spcAft>
                  <a:spcPts val="0"/>
                </a:spcAft>
                <a:buClrTx/>
                <a:buSzTx/>
                <a:buFontTx/>
                <a:buNone/>
                <a:defRPr/>
              </a:pPr>
              <a:r>
                <a:rPr lang="en-US" altLang="zh-CN" sz="1100" noProof="0" dirty="0">
                  <a:ln>
                    <a:noFill/>
                  </a:ln>
                  <a:solidFill>
                    <a:schemeClr val="bg1"/>
                  </a:solidFill>
                  <a:effectLst/>
                  <a:uLnTx/>
                  <a:uFillTx/>
                  <a:latin typeface="Times New Roman" panose="02020603050405020304" charset="0"/>
                  <a:ea typeface="微软雅黑" panose="020B0503020204020204" charset="-122"/>
                  <a:cs typeface="Times New Roman" panose="02020603050405020304" charset="0"/>
                  <a:sym typeface="+mn-lt"/>
                </a:rPr>
                <a:t>Make a conclusion and offer some recommendation</a:t>
              </a:r>
              <a:r>
                <a:rPr lang="en-US" altLang="zh-CN" sz="1100" noProof="0" dirty="0">
                  <a:ln>
                    <a:noFill/>
                  </a:ln>
                  <a:effectLst/>
                  <a:uLnTx/>
                  <a:uFillTx/>
                  <a:latin typeface="Times New Roman" panose="02020603050405020304" charset="0"/>
                  <a:ea typeface="微软雅黑" panose="020B0503020204020204" charset="-122"/>
                  <a:cs typeface="Times New Roman" panose="02020603050405020304" charset="0"/>
                  <a:sym typeface="+mn-lt"/>
                </a:rPr>
                <a:t>s</a:t>
              </a:r>
              <a:endParaRPr kumimoji="0" lang="en-US" altLang="zh-CN" sz="1100" b="0" i="0" u="none" strike="noStrike" kern="1200" cap="none" spc="100" normalizeH="0" noProof="0" dirty="0">
                <a:ln>
                  <a:noFill/>
                </a:ln>
                <a:solidFill>
                  <a:srgbClr val="A4A4A4"/>
                </a:solidFill>
                <a:effectLst/>
                <a:uLnTx/>
                <a:uFillTx/>
                <a:latin typeface="Calibri" panose="020F0502020204030204"/>
                <a:ea typeface="微软雅黑" panose="020B0503020204020204" charset="-122"/>
                <a:cs typeface="+mn-ea"/>
                <a:sym typeface="+mn-lt"/>
              </a:endParaRPr>
            </a:p>
          </p:txBody>
        </p:sp>
        <p:sp>
          <p:nvSpPr>
            <p:cNvPr id="10" name="矩形 9" descr="e7d195523061f1c0cef09ac28eaae964ec9988a5cce77c8b8C1E4685C6E6B40CD7615480512384A61EE159C6FE0045D14B61E85D0A95589D558B81FFC809322ACC20DC2254D928200A3EA0841B8B1814D46540F92FDE0CC7D2E4FED8FEEFC6C9A68F4EFD8E967F607C3A4874F08B710D4B9EDAF2198A37174DB562817F68A467C4A8AF4E469EC69C"/>
            <p:cNvSpPr/>
            <p:nvPr/>
          </p:nvSpPr>
          <p:spPr>
            <a:xfrm>
              <a:off x="2581413" y="3490332"/>
              <a:ext cx="3997367" cy="714851"/>
            </a:xfrm>
            <a:prstGeom prst="rect">
              <a:avLst/>
            </a:prstGeom>
            <a:noFill/>
          </p:spPr>
          <p:txBody>
            <a:bodyPr wrap="square" lIns="24000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sz="2800" b="1" i="0" u="none" strike="noStrike" kern="1200" cap="none" spc="600" normalizeH="0" baseline="0" noProof="0" dirty="0">
                  <a:ln>
                    <a:noFill/>
                  </a:ln>
                  <a:solidFill>
                    <a:srgbClr val="FFFFFF"/>
                  </a:solidFill>
                  <a:effectLst/>
                  <a:uLnTx/>
                  <a:uFillTx/>
                  <a:latin typeface="Calibri" panose="020F0502020204030204"/>
                  <a:ea typeface="微软雅黑" panose="020B0503020204020204" charset="-122"/>
                  <a:cs typeface="+mn-ea"/>
                  <a:sym typeface="+mn-lt"/>
                </a:rPr>
                <a:t>Conclusion and recommendation</a:t>
              </a:r>
            </a:p>
          </p:txBody>
        </p:sp>
        <p:sp>
          <p:nvSpPr>
            <p:cNvPr id="6" name="矩形 5"/>
            <p:cNvSpPr/>
            <p:nvPr/>
          </p:nvSpPr>
          <p:spPr>
            <a:xfrm>
              <a:off x="3764756" y="2563185"/>
              <a:ext cx="1614488" cy="10839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kumimoji="0" lang="en-US" altLang="zh-CN"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rPr>
                <a:t>04</a:t>
              </a:r>
              <a:endParaRPr kumimoji="0" lang="zh-CN" altLang="en-US" sz="8800" b="1" i="0" u="none" strike="noStrike" kern="1200" cap="none" spc="0" normalizeH="0" baseline="0" noProof="0" dirty="0">
                <a:ln>
                  <a:noFill/>
                </a:ln>
                <a:solidFill>
                  <a:srgbClr val="FFFFFF">
                    <a:alpha val="37000"/>
                  </a:srgbClr>
                </a:solidFill>
                <a:effectLst/>
                <a:uLnTx/>
                <a:uFillTx/>
                <a:latin typeface="Calibri" panose="020F0502020204030204"/>
                <a:ea typeface="微软雅黑" panose="020B0503020204020204" charset="-122"/>
                <a:cs typeface="+mn-ea"/>
                <a:sym typeface="+mn-lt"/>
              </a:endParaRPr>
            </a:p>
          </p:txBody>
        </p:sp>
        <p:sp>
          <p:nvSpPr>
            <p:cNvPr id="13" name="圆角矩形 12"/>
            <p:cNvSpPr/>
            <p:nvPr/>
          </p:nvSpPr>
          <p:spPr>
            <a:xfrm rot="10800000" flipV="1">
              <a:off x="4291814" y="4717133"/>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Tree>
  </p:cSld>
  <p:clrMapOvr>
    <a:masterClrMapping/>
  </p:clrMapOvr>
  <p:transition spd="med">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215522" y="1757412"/>
            <a:ext cx="4834779" cy="4154170"/>
          </a:xfrm>
          <a:prstGeom prst="rect">
            <a:avLst/>
          </a:prstGeom>
          <a:noFill/>
        </p:spPr>
        <p:txBody>
          <a:bodyPr wrap="square" rtlCol="0">
            <a:spAutoFit/>
          </a:bodyPr>
          <a:lstStyle/>
          <a:p>
            <a:pPr algn="just">
              <a:lnSpc>
                <a:spcPct val="150000"/>
              </a:lnSpc>
            </a:pPr>
            <a:r>
              <a:rPr lang="en-US" altLang="id-ID" sz="1600" dirty="0">
                <a:solidFill>
                  <a:srgbClr val="7F7F7F"/>
                </a:solidFill>
                <a:latin typeface="Times New Roman" panose="02020603050405020304" charset="0"/>
                <a:ea typeface="微软雅黑" panose="020B0503020204020204" charset="-122"/>
                <a:cs typeface="Times New Roman" panose="02020603050405020304" charset="0"/>
              </a:rPr>
              <a:t>In conclusion, the lecturer thinks that the main problems about the culture of entrepreneurship in China has two points, first of all, the government do not offer enough the support of ecnomy and education to enourade the people start a business, secondly, chinese people lack enough creative spirit, therefore, most of people choose pay attention to e]set up a small busness instad of other entrepreneur activities which opportunity drive like investment. Finally,they are heavy depend on the organization to get a results instead of through themselves. </a:t>
            </a:r>
          </a:p>
        </p:txBody>
      </p:sp>
      <p:sp>
        <p:nvSpPr>
          <p:cNvPr id="30" name="Rectangle 1"/>
          <p:cNvSpPr/>
          <p:nvPr/>
        </p:nvSpPr>
        <p:spPr bwMode="auto">
          <a:xfrm>
            <a:off x="4966654" y="535148"/>
            <a:ext cx="2257425"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Conclusion</a:t>
            </a:r>
          </a:p>
        </p:txBody>
      </p:sp>
      <p:sp>
        <p:nvSpPr>
          <p:cNvPr id="31" name="圆角矩形 30"/>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Light" panose="020B0502040204020203" charset="-122"/>
              <a:ea typeface="微软雅黑" panose="020B0503020204020204" charset="-122"/>
            </a:endParaRPr>
          </a:p>
        </p:txBody>
      </p:sp>
      <p:pic>
        <p:nvPicPr>
          <p:cNvPr id="3" name="图片 2" descr="timg"/>
          <p:cNvPicPr>
            <a:picLocks noChangeAspect="1"/>
          </p:cNvPicPr>
          <p:nvPr/>
        </p:nvPicPr>
        <p:blipFill>
          <a:blip r:embed="rId3"/>
          <a:stretch>
            <a:fillRect/>
          </a:stretch>
        </p:blipFill>
        <p:spPr>
          <a:xfrm>
            <a:off x="6468110" y="2214880"/>
            <a:ext cx="5264150" cy="302577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
          <p:cNvSpPr/>
          <p:nvPr/>
        </p:nvSpPr>
        <p:spPr bwMode="auto">
          <a:xfrm>
            <a:off x="4426587" y="1110458"/>
            <a:ext cx="3503930"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Recommendation</a:t>
            </a:r>
          </a:p>
        </p:txBody>
      </p:sp>
      <p:sp>
        <p:nvSpPr>
          <p:cNvPr id="18" name="圆角矩形 17"/>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Light" panose="020B0502040204020203" charset="-122"/>
              <a:ea typeface="微软雅黑" panose="020B0503020204020204" charset="-122"/>
            </a:endParaRPr>
          </a:p>
        </p:txBody>
      </p:sp>
      <p:sp>
        <p:nvSpPr>
          <p:cNvPr id="2" name="圆角矩形 1"/>
          <p:cNvSpPr/>
          <p:nvPr/>
        </p:nvSpPr>
        <p:spPr>
          <a:xfrm>
            <a:off x="1857289" y="2814221"/>
            <a:ext cx="1664335" cy="15180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Education</a:t>
            </a:r>
          </a:p>
        </p:txBody>
      </p:sp>
      <p:sp>
        <p:nvSpPr>
          <p:cNvPr id="3" name="圆角矩形 2"/>
          <p:cNvSpPr/>
          <p:nvPr/>
        </p:nvSpPr>
        <p:spPr>
          <a:xfrm>
            <a:off x="4104900" y="2814220"/>
            <a:ext cx="1675130" cy="1518082"/>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altLang="zh-CN"/>
              <a:t>Creative</a:t>
            </a:r>
          </a:p>
        </p:txBody>
      </p:sp>
      <p:sp>
        <p:nvSpPr>
          <p:cNvPr id="4" name="圆角矩形 3"/>
          <p:cNvSpPr/>
          <p:nvPr/>
        </p:nvSpPr>
        <p:spPr>
          <a:xfrm>
            <a:off x="6411971" y="2814220"/>
            <a:ext cx="1675130" cy="1518082"/>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altLang="zh-CN" dirty="0"/>
              <a:t>Ability</a:t>
            </a:r>
          </a:p>
        </p:txBody>
      </p:sp>
      <p:sp>
        <p:nvSpPr>
          <p:cNvPr id="5" name="圆角矩形 4"/>
          <p:cNvSpPr/>
          <p:nvPr/>
        </p:nvSpPr>
        <p:spPr>
          <a:xfrm>
            <a:off x="8659581" y="2814221"/>
            <a:ext cx="1675130" cy="1518081"/>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altLang="zh-CN" dirty="0"/>
              <a:t>success</a:t>
            </a:r>
          </a:p>
        </p:txBody>
      </p:sp>
      <p:sp>
        <p:nvSpPr>
          <p:cNvPr id="6" name="箭头: 右 5">
            <a:extLst>
              <a:ext uri="{FF2B5EF4-FFF2-40B4-BE49-F238E27FC236}">
                <a16:creationId xmlns:a16="http://schemas.microsoft.com/office/drawing/2014/main" id="{C37374D8-6B0E-49CB-9CD9-9C01CFF0D6DA}"/>
              </a:ext>
            </a:extLst>
          </p:cNvPr>
          <p:cNvSpPr/>
          <p:nvPr/>
        </p:nvSpPr>
        <p:spPr>
          <a:xfrm>
            <a:off x="3521624" y="3429000"/>
            <a:ext cx="583276" cy="2907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箭头: 右 9">
            <a:extLst>
              <a:ext uri="{FF2B5EF4-FFF2-40B4-BE49-F238E27FC236}">
                <a16:creationId xmlns:a16="http://schemas.microsoft.com/office/drawing/2014/main" id="{0EDC627A-554D-482E-8FEC-65AAECDADC86}"/>
              </a:ext>
            </a:extLst>
          </p:cNvPr>
          <p:cNvSpPr/>
          <p:nvPr/>
        </p:nvSpPr>
        <p:spPr>
          <a:xfrm>
            <a:off x="5834093" y="3429000"/>
            <a:ext cx="583276" cy="29074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2"/>
              </a:solidFill>
            </a:endParaRPr>
          </a:p>
        </p:txBody>
      </p:sp>
      <p:sp>
        <p:nvSpPr>
          <p:cNvPr id="11" name="箭头: 右 10">
            <a:extLst>
              <a:ext uri="{FF2B5EF4-FFF2-40B4-BE49-F238E27FC236}">
                <a16:creationId xmlns:a16="http://schemas.microsoft.com/office/drawing/2014/main" id="{E4A72B0B-73CE-4B83-A7AF-F4DE56BD5362}"/>
              </a:ext>
            </a:extLst>
          </p:cNvPr>
          <p:cNvSpPr/>
          <p:nvPr/>
        </p:nvSpPr>
        <p:spPr>
          <a:xfrm>
            <a:off x="8076305" y="3427889"/>
            <a:ext cx="583276" cy="290744"/>
          </a:xfrm>
          <a:prstGeom prst="rightArrow">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
          <p:cNvSpPr/>
          <p:nvPr/>
        </p:nvSpPr>
        <p:spPr bwMode="auto">
          <a:xfrm>
            <a:off x="4853307" y="1110458"/>
            <a:ext cx="2650490" cy="368935"/>
          </a:xfrm>
          <a:prstGeom prst="rect">
            <a:avLst/>
          </a:prstGeom>
          <a:noFill/>
          <a:ln>
            <a:noFill/>
          </a:ln>
        </p:spPr>
        <p:txBody>
          <a:bodyPr wrap="none" lIns="0" tIns="0" rIns="0" bIns="0" anchor="ctr">
            <a:spAutoFit/>
          </a:bodyPr>
          <a:lstStyle/>
          <a:p>
            <a:pPr algn="ctr" defTabSz="513715"/>
            <a:r>
              <a:rPr lang="en-US" sz="2400" b="1" spc="450" dirty="0">
                <a:solidFill>
                  <a:srgbClr val="181818"/>
                </a:solidFill>
                <a:latin typeface="微软雅黑" panose="020B0503020204020204" charset="-122"/>
                <a:ea typeface="微软雅黑" panose="020B0503020204020204" charset="-122"/>
                <a:cs typeface="Lato Regular"/>
                <a:sym typeface="Bebas Neue" charset="0"/>
              </a:rPr>
              <a:t>Bibliography</a:t>
            </a:r>
          </a:p>
        </p:txBody>
      </p:sp>
      <p:sp>
        <p:nvSpPr>
          <p:cNvPr id="18" name="圆角矩形 17"/>
          <p:cNvSpPr/>
          <p:nvPr/>
        </p:nvSpPr>
        <p:spPr>
          <a:xfrm>
            <a:off x="5131553" y="-502216"/>
            <a:ext cx="1928895" cy="674103"/>
          </a:xfrm>
          <a:prstGeom prst="roundRect">
            <a:avLst>
              <a:gd name="adj" fmla="val 12899"/>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400">
              <a:solidFill>
                <a:srgbClr val="F4F4F4"/>
              </a:solidFill>
              <a:latin typeface="微软雅黑 Light" panose="020B0502040204020203" charset="-122"/>
              <a:ea typeface="微软雅黑" panose="020B0503020204020204" charset="-122"/>
            </a:endParaRPr>
          </a:p>
        </p:txBody>
      </p:sp>
      <p:sp>
        <p:nvSpPr>
          <p:cNvPr id="237" name="Content Placeholder 2"/>
          <p:cNvSpPr txBox="1"/>
          <p:nvPr/>
        </p:nvSpPr>
        <p:spPr>
          <a:xfrm>
            <a:off x="2300703" y="3629157"/>
            <a:ext cx="614473" cy="260350"/>
          </a:xfrm>
          <a:prstGeom prst="rect">
            <a:avLst/>
          </a:prstGeom>
          <a:noFill/>
        </p:spPr>
        <p:txBody>
          <a:bodyPr vert="horz" wrap="square" lIns="91440" tIns="45720" rIns="91440" bIns="45720" rtlCol="0">
            <a:sp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defTabSz="685800">
              <a:buNone/>
            </a:pPr>
            <a:r>
              <a:rPr lang="en-US" sz="1100" b="1" dirty="0">
                <a:solidFill>
                  <a:srgbClr val="F4F4F4"/>
                </a:solidFill>
                <a:latin typeface="微软雅黑" panose="020B0503020204020204" charset="-122"/>
                <a:ea typeface="微软雅黑" panose="020B0503020204020204" charset="-122"/>
              </a:rPr>
              <a:t>50%</a:t>
            </a:r>
          </a:p>
        </p:txBody>
      </p:sp>
      <p:sp>
        <p:nvSpPr>
          <p:cNvPr id="6" name="文本框 5"/>
          <p:cNvSpPr txBox="1"/>
          <p:nvPr/>
        </p:nvSpPr>
        <p:spPr>
          <a:xfrm>
            <a:off x="2106295" y="2270125"/>
            <a:ext cx="7518400" cy="3784600"/>
          </a:xfrm>
          <a:prstGeom prst="rect">
            <a:avLst/>
          </a:prstGeom>
          <a:noFill/>
        </p:spPr>
        <p:txBody>
          <a:bodyPr wrap="square" rtlCol="0" anchor="t">
            <a:spAutoFit/>
          </a:bodyPr>
          <a:lstStyle/>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GEM Global Entrepreneurship Monitor. (2018). [online] Available at: http://www.gemconsortium.org/country-profile/51 [Accessed 5 May 2018].</a:t>
            </a: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GEM Global Entrepreneurship Monitor. (2018). [online] Available at: http://www.gemconsortium.org/country-profile/49 [Accessed 6 May 2018]. </a:t>
            </a: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Hofstede Insights. (2018). Country Comparison - Hofstede Insights. [online] Available at: https://www.hofstede-insights.com/country-comparison/canada,china/ [Accessed 7 May 2018]. </a:t>
            </a:r>
          </a:p>
          <a:p>
            <a:pPr>
              <a:lnSpc>
                <a:spcPct val="150000"/>
              </a:lnSpc>
            </a:pPr>
            <a:r>
              <a:rPr 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rPr>
              <a:t>◎ "Latest release". World Trade Organization. April 17, 2008. Archived from the original on June 5, 2011. Retrieved May 23, 2011.</a:t>
            </a:r>
          </a:p>
          <a:p>
            <a:pPr>
              <a:lnSpc>
                <a:spcPct val="150000"/>
              </a:lnSpc>
            </a:pPr>
            <a:endParaRPr lang="en-US" altLang="id-ID" sz="1600" dirty="0">
              <a:solidFill>
                <a:srgbClr val="7F7F7F"/>
              </a:solidFill>
              <a:latin typeface="Times New Roman" panose="02020603050405020304" charset="0"/>
              <a:ea typeface="宋体" panose="02010600030101010101" pitchFamily="2" charset="-122"/>
              <a:cs typeface="Times New Roman" panose="02020603050405020304" charset="0"/>
              <a:sym typeface="+mn-ea"/>
            </a:endParaRPr>
          </a:p>
        </p:txBody>
      </p:sp>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C:\Users\10161\Pictures\Saved Pictures\timgDASSVWQJ.jpgtimgDASSVWQJ"/>
          <p:cNvPicPr>
            <a:picLocks noChangeAspect="1"/>
          </p:cNvPicPr>
          <p:nvPr/>
        </p:nvPicPr>
        <p:blipFill>
          <a:blip r:embed="rId3"/>
          <a:srcRect/>
          <a:stretch>
            <a:fillRect/>
          </a:stretch>
        </p:blipFill>
        <p:spPr>
          <a:xfrm>
            <a:off x="-471345" y="-541867"/>
            <a:ext cx="13089890" cy="8737600"/>
          </a:xfrm>
          <a:prstGeom prst="rect">
            <a:avLst/>
          </a:prstGeom>
        </p:spPr>
      </p:pic>
      <p:sp>
        <p:nvSpPr>
          <p:cNvPr id="6" name="矩形 5"/>
          <p:cNvSpPr/>
          <p:nvPr/>
        </p:nvSpPr>
        <p:spPr>
          <a:xfrm>
            <a:off x="-339090" y="-326602"/>
            <a:ext cx="14698133" cy="8161867"/>
          </a:xfrm>
          <a:prstGeom prst="rect">
            <a:avLst/>
          </a:prstGeom>
          <a:solidFill>
            <a:schemeClr val="bg1">
              <a:lumMod val="10000"/>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 name="e7d195523061f1c0" descr="e7d195523061f1c0cef09ac28eaae964ec9988a5cce77c8b8C1E4685C6E6B40CD7615480512384A61EE159C6FE0045D14B61E85D0A95589D558B81FFC809322ACC20DC2254D928200A3EA0841B8B1814961BE795024DFDEF45878460D5EEC04B3DB4C246007153409DEDE37CA726A66AF19B77CE744E11CADCFB09B3408DEC1F688348922E38CCEE" hidden="1"/>
          <p:cNvSpPr txBox="1"/>
          <p:nvPr/>
        </p:nvSpPr>
        <p:spPr>
          <a:xfrm>
            <a:off x="-303122" y="1803400"/>
            <a:ext cx="387985" cy="1016000"/>
          </a:xfrm>
          <a:prstGeom prst="rect">
            <a:avLst/>
          </a:prstGeom>
          <a:noFill/>
        </p:spPr>
        <p:txBody>
          <a:bodyPr vert="wordArtVert" rtlCol="0">
            <a:spAutoFit/>
          </a:bodyPr>
          <a:lstStyle/>
          <a:p>
            <a:pPr marL="0" marR="0" lvl="0" indent="0" algn="l" defTabSz="685800" rtl="0" eaLnBrk="1" fontAlgn="auto" latinLnBrk="0" hangingPunct="1">
              <a:lnSpc>
                <a:spcPct val="100000"/>
              </a:lnSpc>
              <a:spcBef>
                <a:spcPts val="0"/>
              </a:spcBef>
              <a:spcAft>
                <a:spcPts val="0"/>
              </a:spcAft>
              <a:buClrTx/>
              <a:buSzTx/>
              <a:buFontTx/>
              <a:buNone/>
              <a:defRPr/>
            </a:pPr>
            <a:r>
              <a:rPr kumimoji="0" lang="en-US" altLang="zh-CN"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rPr>
              <a:t>e7d195523061f1c0cef09ac28eaae964ec9988a5cce77c8b8C1E4685C6E6B40CD7615480512384A61EE159C6FE0045D14B61E85D0A95589D558B81FFC809322ACC20DC2254D928200A3EA0841B8B1814961BE795024DFDEF45878460D5EEC04B3DB4C246007153409DEDE37CA726A66AF19B77CE744E11CADCFB09B3408DEC1F688348922E38CCEE</a:t>
            </a:r>
            <a:endParaRPr kumimoji="0" lang="zh-CN" altLang="en-US" sz="135" b="0" i="0" u="none" strike="noStrike" kern="1200" cap="none" spc="0" normalizeH="0" baseline="0" noProof="0">
              <a:ln>
                <a:noFill/>
              </a:ln>
              <a:solidFill>
                <a:srgbClr val="ADB9CA"/>
              </a:solidFill>
              <a:effectLst/>
              <a:uLnTx/>
              <a:uFillTx/>
              <a:latin typeface="Calibri" panose="020F0502020204030204"/>
              <a:ea typeface="微软雅黑" panose="020B0503020204020204" charset="-122"/>
              <a:cs typeface="+mn-ea"/>
              <a:sym typeface="+mn-lt"/>
            </a:endParaRPr>
          </a:p>
        </p:txBody>
      </p:sp>
      <p:grpSp>
        <p:nvGrpSpPr>
          <p:cNvPr id="17" name="组合 16"/>
          <p:cNvGrpSpPr/>
          <p:nvPr/>
        </p:nvGrpSpPr>
        <p:grpSpPr>
          <a:xfrm>
            <a:off x="1600669" y="2717583"/>
            <a:ext cx="8990661" cy="1422836"/>
            <a:chOff x="1200502" y="1889115"/>
            <a:chExt cx="6742996" cy="1067127"/>
          </a:xfrm>
        </p:grpSpPr>
        <p:sp>
          <p:nvSpPr>
            <p:cNvPr id="16" name="文本框 15"/>
            <p:cNvSpPr txBox="1"/>
            <p:nvPr/>
          </p:nvSpPr>
          <p:spPr>
            <a:xfrm>
              <a:off x="1200502" y="1889115"/>
              <a:ext cx="6742996" cy="561023"/>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defRPr/>
              </a:pPr>
              <a:r>
                <a:rPr lang="en-US" altLang="zh-CN" sz="4265" b="1" spc="300" dirty="0">
                  <a:solidFill>
                    <a:srgbClr val="FFFFFF"/>
                  </a:solidFill>
                  <a:latin typeface="+mn-ea"/>
                  <a:cs typeface="+mn-ea"/>
                  <a:sym typeface="+mn-lt"/>
                </a:rPr>
                <a:t>THANKS </a:t>
              </a:r>
              <a:r>
                <a:rPr lang="en-US" altLang="zh-CN" sz="4265" spc="300" dirty="0">
                  <a:solidFill>
                    <a:srgbClr val="FFFFFF"/>
                  </a:solidFill>
                  <a:latin typeface="+mn-ea"/>
                  <a:cs typeface="+mn-ea"/>
                  <a:sym typeface="+mn-lt"/>
                </a:rPr>
                <a:t>FOR WATCHING</a:t>
              </a:r>
              <a:r>
                <a:rPr lang="zh-CN" altLang="en-US" sz="4265" spc="300" dirty="0">
                  <a:solidFill>
                    <a:srgbClr val="FFFFFF"/>
                  </a:solidFill>
                  <a:latin typeface="+mn-ea"/>
                  <a:cs typeface="+mn-ea"/>
                  <a:sym typeface="+mn-lt"/>
                </a:rPr>
                <a:t>！</a:t>
              </a:r>
              <a:endParaRPr kumimoji="0" lang="zh-CN" altLang="en-US" sz="4265" i="0" u="none" strike="noStrike" kern="1200" cap="none" spc="300" normalizeH="0" baseline="0" noProof="0" dirty="0">
                <a:ln>
                  <a:noFill/>
                </a:ln>
                <a:solidFill>
                  <a:srgbClr val="FFFFFF"/>
                </a:solidFill>
                <a:effectLst/>
                <a:uLnTx/>
                <a:uFillTx/>
                <a:latin typeface="+mn-ea"/>
                <a:cs typeface="+mn-ea"/>
                <a:sym typeface="+mn-lt"/>
              </a:endParaRPr>
            </a:p>
          </p:txBody>
        </p:sp>
        <p:sp>
          <p:nvSpPr>
            <p:cNvPr id="8" name="圆角矩形 7"/>
            <p:cNvSpPr/>
            <p:nvPr/>
          </p:nvSpPr>
          <p:spPr>
            <a:xfrm rot="10800000" flipV="1">
              <a:off x="4284000" y="2934642"/>
              <a:ext cx="576000" cy="216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sp>
        <p:nvSpPr>
          <p:cNvPr id="20" name="圆角矩形 19"/>
          <p:cNvSpPr/>
          <p:nvPr/>
        </p:nvSpPr>
        <p:spPr>
          <a:xfrm rot="10800000" flipV="1">
            <a:off x="10891713" y="900297"/>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1" name="圆角矩形 20"/>
          <p:cNvSpPr/>
          <p:nvPr/>
        </p:nvSpPr>
        <p:spPr>
          <a:xfrm rot="16200000" flipV="1">
            <a:off x="10991763" y="994025"/>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3" name="圆角矩形 22"/>
          <p:cNvSpPr/>
          <p:nvPr/>
        </p:nvSpPr>
        <p:spPr>
          <a:xfrm flipV="1">
            <a:off x="820288" y="5938503"/>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4" name="圆角矩形 23"/>
          <p:cNvSpPr/>
          <p:nvPr/>
        </p:nvSpPr>
        <p:spPr>
          <a:xfrm rot="5400000" flipV="1">
            <a:off x="720239" y="5844775"/>
            <a:ext cx="480000" cy="19200"/>
          </a:xfrm>
          <a:prstGeom prst="roundRect">
            <a:avLst>
              <a:gd name="adj" fmla="val 50000"/>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Tree>
  </p:cSld>
  <p:clrMapOvr>
    <a:masterClrMapping/>
  </p:clrMapOvr>
  <p:transition spd="med">
    <p:push dir="u"/>
  </p:transition>
</p:sld>
</file>

<file path=ppt/tags/tag1.xml><?xml version="1.0" encoding="utf-8"?>
<p:tagLst xmlns:a="http://schemas.openxmlformats.org/drawingml/2006/main" xmlns:r="http://schemas.openxmlformats.org/officeDocument/2006/relationships" xmlns:p="http://schemas.openxmlformats.org/presentationml/2006/main">
  <p:tag name="MH" val="20161008230036"/>
  <p:tag name="MH_LIBRARY" val="CONTENTS"/>
  <p:tag name="MH_TYPE" val="OTHERS"/>
  <p:tag name="ID" val="553514"/>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797</Words>
  <Application>Microsoft Office PowerPoint</Application>
  <PresentationFormat>宽屏</PresentationFormat>
  <Paragraphs>99</Paragraphs>
  <Slides>15</Slides>
  <Notes>10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15</vt:i4>
      </vt:variant>
    </vt:vector>
  </HeadingPairs>
  <TitlesOfParts>
    <vt:vector size="25" baseType="lpstr">
      <vt:lpstr>Bebas Neue</vt:lpstr>
      <vt:lpstr>Lato Regular</vt:lpstr>
      <vt:lpstr>等线</vt:lpstr>
      <vt:lpstr>宋体</vt:lpstr>
      <vt:lpstr>微软雅黑</vt:lpstr>
      <vt:lpstr>微软雅黑 Light</vt:lpstr>
      <vt:lpstr>Arial</vt:lpstr>
      <vt:lpstr>Calibri</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10161</dc:creator>
  <cp:lastModifiedBy>姜晓明</cp:lastModifiedBy>
  <cp:revision>148</cp:revision>
  <dcterms:created xsi:type="dcterms:W3CDTF">2017-08-03T09:01:00Z</dcterms:created>
  <dcterms:modified xsi:type="dcterms:W3CDTF">2018-05-11T05:17:04Z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