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B7BB89-9177-0035-CD11-B211BEDE7EB8}" v="40" dt="2024-12-10T10:31:53.761"/>
    <p1510:client id="{254A7666-1D16-3006-976F-4A4EB915CA9B}" v="26" dt="2024-12-09T14:52:25.688"/>
    <p1510:client id="{B6EF1D8A-F382-B1F2-D133-4004D094D699}" v="138" dt="2024-12-10T10:01:13.9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>
        <p:scale>
          <a:sx n="100" d="100"/>
          <a:sy n="100" d="100"/>
        </p:scale>
        <p:origin x="-72" y="-40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E2813-601B-4697-B14D-165027600992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EF03-110B-4710-A708-FEF192761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F8F91-4F38-4A01-947F-C76C21BA8A7A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CCA95-4F40-4CDD-BF1E-B8C9EB86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878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029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636461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050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23613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665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924672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650365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4670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1784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810A5-1A13-4087-8DFA-155E6E5B5D73}" type="datetimeFigureOut">
              <a:rPr lang="en-US" noProof="0" smtClean="0"/>
              <a:t>12/10/2024</a:t>
            </a:fld>
            <a:endParaRPr 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BFCC-E1FF-473E-BF42-70E7405CF1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6423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7B7810A5-1A13-4087-8DFA-155E6E5B5D73}" type="datetimeFigureOut">
              <a:rPr lang="tr-TR" smtClean="0"/>
              <a:t>10.12.2024</a:t>
            </a:fld>
            <a:endParaRPr lang="tr-T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0CBFCC-E1FF-473E-BF42-70E7405CF173}" type="slidenum">
              <a:rPr lang="tr-TR" smtClean="0"/>
              <a:t>‹#›</a:t>
            </a:fld>
            <a:endParaRPr lang="tr-TR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17581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andreysc7/art/Steampunk-Street-Lamps-428322867" TargetMode="External"/><Relationship Id="rId7" Type="http://schemas.openxmlformats.org/officeDocument/2006/relationships/hyperlink" Target="https://www.youtube.com/watch?v=VRcGsMYEtQ4" TargetMode="External"/><Relationship Id="rId2" Type="http://schemas.openxmlformats.org/officeDocument/2006/relationships/hyperlink" Target="http://www.deviantar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V59XKklgfDE" TargetMode="External"/><Relationship Id="rId5" Type="http://schemas.openxmlformats.org/officeDocument/2006/relationships/hyperlink" Target="http://www.youtube.com" TargetMode="External"/><Relationship Id="rId4" Type="http://schemas.openxmlformats.org/officeDocument/2006/relationships/hyperlink" Target="https://www.imdb.com/title/tt033862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Rhys Myer 3d model assets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24009921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8EFE003-9D09-41C6-96F7-08F412E93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C1CA64A-BFC0-4049-8FD1-6EB8DD837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813CE82-4287-411D-B8F5-A58090D4B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805B62-836B-4F13-A8A3-9A7A777F1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350C9C4-B7EA-40F9-8843-F4A4DE82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88478B5-006E-4BCA-A7DA-DF072F710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B4D67F-8650-405B-AB50-BDCC56407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89164D1-B734-4ACC-A493-0BE289A81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7E71B67-96FA-477A-B27B-E9EFF14C7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8C9FC39-4B20-45CF-B7DB-8FB720B83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460BDC7-0F4E-42A9-B758-C77C54B34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E6E12EF-14E6-4787-9174-C41B245CE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D1EEBE0-F5D0-4B24-88D6-3F1552CAB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DC6327-A907-AAF0-91A7-B08B3B5F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3428998"/>
            <a:ext cx="2861811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Dumpster asset</a:t>
            </a:r>
            <a:br>
              <a:rPr lang="en-US" sz="3600"/>
            </a:br>
            <a:endParaRPr lang="en-US" sz="3600"/>
          </a:p>
        </p:txBody>
      </p:sp>
      <p:pic>
        <p:nvPicPr>
          <p:cNvPr id="3" name="Picture 2" descr="What Can You Put in the Dumpster at Your Apartment?">
            <a:extLst>
              <a:ext uri="{FF2B5EF4-FFF2-40B4-BE49-F238E27FC236}">
                <a16:creationId xmlns:a16="http://schemas.microsoft.com/office/drawing/2014/main" id="{9D99C537-7CC7-406A-5289-F47B74A227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439" y="646701"/>
            <a:ext cx="3615938" cy="310066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4" name="Picture 3" descr="A model of a small house&#10;&#10;Description automatically generated">
            <a:extLst>
              <a:ext uri="{FF2B5EF4-FFF2-40B4-BE49-F238E27FC236}">
                <a16:creationId xmlns:a16="http://schemas.microsoft.com/office/drawing/2014/main" id="{98777AA9-ECA1-8D88-1305-32A94E4BD8D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1860" y="4077905"/>
            <a:ext cx="2133569" cy="2133569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4" descr="A blue line drawing of a house&#10;&#10;Description automatically generated">
            <a:extLst>
              <a:ext uri="{FF2B5EF4-FFF2-40B4-BE49-F238E27FC236}">
                <a16:creationId xmlns:a16="http://schemas.microsoft.com/office/drawing/2014/main" id="{0F237B22-1D1E-8CBC-35A7-3D85EE80DF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92674" y="4077905"/>
            <a:ext cx="2210996" cy="2133569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12452E7-0627-472E-836E-A841639D7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dumpster asset">
            <a:hlinkClick r:id="" action="ppaction://media"/>
            <a:extLst>
              <a:ext uri="{FF2B5EF4-FFF2-40B4-BE49-F238E27FC236}">
                <a16:creationId xmlns:a16="http://schemas.microsoft.com/office/drawing/2014/main" id="{2816C88C-E72F-86BE-ADCF-5B5771867A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55345" y="804769"/>
            <a:ext cx="1555002" cy="1546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7792309-2D28-41BC-84CF-A61059277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4A77C25-5F33-4CC5-AAF6-E8103126E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3777338-BF67-4A6E-A733-9D0E81C8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70F0F3-B393-4F7C-9317-B73BFE59F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3DB8348-6507-4338-B113-CE5F57E35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312354-3B2C-43CF-859C-4D81D57AE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9A7D8C-D069-49B5-BE88-FB96E04AC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83DBD2A-BAC5-46F2-B6A7-48DB131EC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1CBB6FCD-DA23-4DC5-B758-9386A392F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1127738-95AC-453F-9E46-7392588A3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C92D9843-2FAF-4C77-A0EF-35275A987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8925A5C-8957-4E46-9A4B-394449428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9617292-5781-4C59-AED2-F7667FDFA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D0494-E910-AAE9-C193-9173658F5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207" y="1994063"/>
            <a:ext cx="2823582" cy="7742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cs typeface="Arial"/>
              </a:rPr>
              <a:t>House asset</a:t>
            </a:r>
            <a:endParaRPr lang="en-US" sz="3600" dirty="0"/>
          </a:p>
        </p:txBody>
      </p:sp>
      <p:pic>
        <p:nvPicPr>
          <p:cNvPr id="6" name="Picture 5" descr="Kirby's House | Kirby Wiki | Fandom">
            <a:extLst>
              <a:ext uri="{FF2B5EF4-FFF2-40B4-BE49-F238E27FC236}">
                <a16:creationId xmlns:a16="http://schemas.microsoft.com/office/drawing/2014/main" id="{C748036A-29B4-068A-42F3-DE673730DA0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902" b="2"/>
          <a:stretch/>
        </p:blipFill>
        <p:spPr>
          <a:xfrm>
            <a:off x="5444746" y="646701"/>
            <a:ext cx="5297322" cy="310066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4" descr="A blue line drawing of a dome&#10;&#10;Description automatically generated">
            <a:extLst>
              <a:ext uri="{FF2B5EF4-FFF2-40B4-BE49-F238E27FC236}">
                <a16:creationId xmlns:a16="http://schemas.microsoft.com/office/drawing/2014/main" id="{4A33AFE1-89BA-69C6-3FB9-520A1CEB535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351" r="8616" b="3"/>
          <a:stretch/>
        </p:blipFill>
        <p:spPr>
          <a:xfrm>
            <a:off x="5444747" y="4077905"/>
            <a:ext cx="2487795" cy="2133569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4" name="Picture 3" descr="A grey dome shaped building&#10;&#10;Description automatically generated">
            <a:extLst>
              <a:ext uri="{FF2B5EF4-FFF2-40B4-BE49-F238E27FC236}">
                <a16:creationId xmlns:a16="http://schemas.microsoft.com/office/drawing/2014/main" id="{EB421809-FA57-FC0A-0936-0F46654BAA2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7344" r="9485" b="-3"/>
          <a:stretch/>
        </p:blipFill>
        <p:spPr>
          <a:xfrm>
            <a:off x="8254276" y="4077905"/>
            <a:ext cx="2487795" cy="2133569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B03331AE-D0C7-4733-BACA-C02949BAC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house">
            <a:hlinkClick r:id="" action="ppaction://media"/>
            <a:extLst>
              <a:ext uri="{FF2B5EF4-FFF2-40B4-BE49-F238E27FC236}">
                <a16:creationId xmlns:a16="http://schemas.microsoft.com/office/drawing/2014/main" id="{7913386D-B185-3C5E-1F54-E983294557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188070" y="3261798"/>
            <a:ext cx="1818821" cy="1759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71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ED1176E-8E8A-44E6-9BB7-81681F8A6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904C700D-AD7C-45AB-A071-F0E6C3C8A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33ABD19-0610-48B2-BDFC-9A13BCF76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7458FF0-F026-414C-9063-4079F96E8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959CEF6-2862-47F1-A4D0-F4660D63C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B085464-D568-4939-A7C5-01015D9CD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EA04B-5A99-6034-20B9-8284D7F59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2739581" cy="1077229"/>
          </a:xfrm>
        </p:spPr>
        <p:txBody>
          <a:bodyPr>
            <a:normAutofit/>
          </a:bodyPr>
          <a:lstStyle/>
          <a:p>
            <a:pPr algn="l"/>
            <a:r>
              <a:rPr lang="en-US" sz="2800" dirty="0">
                <a:cs typeface="Arial"/>
              </a:rPr>
              <a:t>Lamp-Post asset</a:t>
            </a:r>
            <a:endParaRPr lang="en-US" sz="2800" dirty="0"/>
          </a:p>
        </p:txBody>
      </p:sp>
      <p:pic>
        <p:nvPicPr>
          <p:cNvPr id="6" name="Picture 5" descr="Steampunk Street Lamps by andreysc7 on DeviantArt">
            <a:extLst>
              <a:ext uri="{FF2B5EF4-FFF2-40B4-BE49-F238E27FC236}">
                <a16:creationId xmlns:a16="http://schemas.microsoft.com/office/drawing/2014/main" id="{EE6D99E1-6BE7-A670-CFA9-731041D37D8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394" r="-3" b="-3"/>
          <a:stretch/>
        </p:blipFill>
        <p:spPr>
          <a:xfrm>
            <a:off x="5436752" y="-1"/>
            <a:ext cx="5948167" cy="426511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E71777-5201-D913-A685-475F29CEAD9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560" r="5" b="25799"/>
          <a:stretch/>
        </p:blipFill>
        <p:spPr>
          <a:xfrm>
            <a:off x="5437271" y="4267831"/>
            <a:ext cx="2968534" cy="2590396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 descr="A blueprint of a lamp post&#10;&#10;Description automatically generated">
            <a:extLst>
              <a:ext uri="{FF2B5EF4-FFF2-40B4-BE49-F238E27FC236}">
                <a16:creationId xmlns:a16="http://schemas.microsoft.com/office/drawing/2014/main" id="{E3CE6634-141F-B279-4CD4-125D1E30D55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0447" r="-2" b="32815"/>
          <a:stretch/>
        </p:blipFill>
        <p:spPr>
          <a:xfrm>
            <a:off x="8405805" y="4267831"/>
            <a:ext cx="2979115" cy="2590396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99355133-0882-4A52-9C16-3D5B55D46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lamp">
            <a:hlinkClick r:id="" action="ppaction://media"/>
            <a:extLst>
              <a:ext uri="{FF2B5EF4-FFF2-40B4-BE49-F238E27FC236}">
                <a16:creationId xmlns:a16="http://schemas.microsoft.com/office/drawing/2014/main" id="{C8A65F91-27F1-281C-6950-D8AF1C56F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594304" y="3618057"/>
            <a:ext cx="1234951" cy="123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1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6AA7C31-76FD-4B44-A1FF-D13D2515A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CE85F9-F4EE-4E5D-8235-528527A40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7338BB4-74FF-4836-86B7-F1B0C2B62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ABFA8A3-A231-4BC1-B8A5-C5BE7315C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E35963E-79B2-4A8E-8F24-A94E8DDDD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8E4331-210E-4E5F-9501-4C830E340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54F778-4E1C-4F6F-9318-9795AA35C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0A9256-A44C-4406-9010-B9D7D8709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731F266-5507-4462-8427-0BD0B42C8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126A06D6-90F0-42BA-94C0-AC6E6657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0349629-70E2-4E72-9E59-209F1F323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403E22-A267-491E-9711-05F332BE7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488C64B-FA72-4C34-B7D8-ABA7E2146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A4146-F60E-0305-C6BA-1D072910F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6398" y="5166420"/>
            <a:ext cx="8440564" cy="10450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ea typeface="+mj-lt"/>
                <a:cs typeface="+mj-lt"/>
              </a:rPr>
              <a:t>Cup and Saucer </a:t>
            </a:r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98F5671-E172-46A3-8DC0-54EC6D0E4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0531" y="647188"/>
            <a:ext cx="9091538" cy="32972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up on a plate&#10;&#10;Description automatically generated">
            <a:extLst>
              <a:ext uri="{FF2B5EF4-FFF2-40B4-BE49-F238E27FC236}">
                <a16:creationId xmlns:a16="http://schemas.microsoft.com/office/drawing/2014/main" id="{1F9FD72A-1511-87F2-5E84-4BD1EABB60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2593518" y="972646"/>
            <a:ext cx="2802521" cy="2648383"/>
          </a:xfrm>
          <a:prstGeom prst="rect">
            <a:avLst/>
          </a:prstGeom>
          <a:ln>
            <a:noFill/>
          </a:ln>
        </p:spPr>
      </p:pic>
      <p:pic>
        <p:nvPicPr>
          <p:cNvPr id="5" name="Picture 4" descr="A wireframe of a cup&#10;&#10;Description automatically generated">
            <a:extLst>
              <a:ext uri="{FF2B5EF4-FFF2-40B4-BE49-F238E27FC236}">
                <a16:creationId xmlns:a16="http://schemas.microsoft.com/office/drawing/2014/main" id="{D5D63834-15E9-8B41-A853-DABBC0D331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4050" y="972646"/>
            <a:ext cx="3052891" cy="2648383"/>
          </a:xfrm>
          <a:prstGeom prst="rect">
            <a:avLst/>
          </a:prstGeom>
          <a:ln>
            <a:noFill/>
          </a:ln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F9744F83-FEC9-4E5B-8530-224C258F1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9148" y="319016"/>
            <a:ext cx="9734654" cy="3948816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81918A1-30EC-48DB-A535-4898EA92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966" y="888935"/>
            <a:ext cx="4228687" cy="281854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301236F-2DE7-4B56-B413-C201491DF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78683" y="888935"/>
            <a:ext cx="4228687" cy="281854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304D462-CF3A-48B2-966A-0DA7B7E61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up and saucer">
            <a:hlinkClick r:id="" action="ppaction://media"/>
            <a:extLst>
              <a:ext uri="{FF2B5EF4-FFF2-40B4-BE49-F238E27FC236}">
                <a16:creationId xmlns:a16="http://schemas.microsoft.com/office/drawing/2014/main" id="{62E9AAD0-23A1-DACB-1228-6D651D3DC5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77135" y="4746214"/>
            <a:ext cx="1719859" cy="1660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2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B1395C1E-2648-4FFC-AC7C-2C1708351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1C7379FE-10D6-4FEA-BEA3-5E2034A44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90FB7BFA-EBDD-467C-B253-EFA700504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3A9D773-2FA9-4E93-A01A-AEECF93EB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94E884E-CFA2-4B31-8157-DA73B8846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655E855-74FA-4AD3-B859-2488383A9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E91CD00-2EAB-4689-A44A-C4687605E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CE4E23EB-7D1F-4223-8BC1-FB83F69F2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B2698634-69E1-4F09-BCF7-366A5A5C4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3675C6A3-66C2-4CB7-AC7E-F274B7277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62E5A367-0F56-4156-A2AE-FAD07299A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1AAEB5E-C547-4C88-B0D8-F24BE79FD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EB74DCE7-E922-457A-88B0-4299A3DA6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CC3ED-0FC4-B790-17A1-DADE0D9D4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254" y="5166421"/>
            <a:ext cx="8445357" cy="8835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Can asset</a:t>
            </a:r>
          </a:p>
        </p:txBody>
      </p:sp>
      <p:pic>
        <p:nvPicPr>
          <p:cNvPr id="5" name="Picture 4" descr="A wireframe of a can&#10;&#10;Description automatically generated">
            <a:extLst>
              <a:ext uri="{FF2B5EF4-FFF2-40B4-BE49-F238E27FC236}">
                <a16:creationId xmlns:a16="http://schemas.microsoft.com/office/drawing/2014/main" id="{09691325-4381-F95F-0036-8E2B5410576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804" r="131" b="5664"/>
          <a:stretch/>
        </p:blipFill>
        <p:spPr>
          <a:xfrm>
            <a:off x="1648589" y="647190"/>
            <a:ext cx="4441631" cy="3837301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4" name="Content Placeholder 3" descr="A can of soda on a grey background&#10;&#10;Description automatically generated">
            <a:extLst>
              <a:ext uri="{FF2B5EF4-FFF2-40B4-BE49-F238E27FC236}">
                <a16:creationId xmlns:a16="http://schemas.microsoft.com/office/drawing/2014/main" id="{06D1EC6B-6D03-0F02-BC69-BB100B84CB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rcRect t="9071" b="5236"/>
          <a:stretch/>
        </p:blipFill>
        <p:spPr>
          <a:xfrm>
            <a:off x="6275762" y="647191"/>
            <a:ext cx="4466306" cy="383754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047B410D-C384-4834-95F7-EFE768C43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an asset">
            <a:hlinkClick r:id="" action="ppaction://media"/>
            <a:extLst>
              <a:ext uri="{FF2B5EF4-FFF2-40B4-BE49-F238E27FC236}">
                <a16:creationId xmlns:a16="http://schemas.microsoft.com/office/drawing/2014/main" id="{53EC139D-3320-EE69-A253-110363B0E0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860511" y="4934239"/>
            <a:ext cx="1244847" cy="123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10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54714-5BC6-8AB4-E4C8-9642E88A7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1081" y="333043"/>
            <a:ext cx="7958331" cy="1077229"/>
          </a:xfrm>
        </p:spPr>
        <p:txBody>
          <a:bodyPr/>
          <a:lstStyle/>
          <a:p>
            <a:r>
              <a:rPr lang="en-US" dirty="0">
                <a:cs typeface="Arial"/>
              </a:rPr>
              <a:t>The project as a whole</a:t>
            </a:r>
            <a:endParaRPr lang="en-US" dirty="0"/>
          </a:p>
        </p:txBody>
      </p:sp>
      <p:pic>
        <p:nvPicPr>
          <p:cNvPr id="4" name="Content Placeholder 3" descr="A white object with a circle&#10;&#10;Description automatically generated">
            <a:extLst>
              <a:ext uri="{FF2B5EF4-FFF2-40B4-BE49-F238E27FC236}">
                <a16:creationId xmlns:a16="http://schemas.microsoft.com/office/drawing/2014/main" id="{C010CA95-E38A-EBDA-DCCA-8528BFE90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74409" y="1266451"/>
            <a:ext cx="2700894" cy="3095130"/>
          </a:xfrm>
        </p:spPr>
      </p:pic>
      <p:pic>
        <p:nvPicPr>
          <p:cNvPr id="5" name="Picture 4" descr="A blue lines on a grey background&#10;&#10;Description automatically generated">
            <a:extLst>
              <a:ext uri="{FF2B5EF4-FFF2-40B4-BE49-F238E27FC236}">
                <a16:creationId xmlns:a16="http://schemas.microsoft.com/office/drawing/2014/main" id="{4ADD0F02-ED40-9159-49F0-C9452E109A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568" y="2905620"/>
            <a:ext cx="2343150" cy="3105150"/>
          </a:xfrm>
          <a:prstGeom prst="rect">
            <a:avLst/>
          </a:prstGeom>
        </p:spPr>
      </p:pic>
      <p:pic>
        <p:nvPicPr>
          <p:cNvPr id="6" name="Picture 5" descr="A screenshot of a computer generated image&#10;&#10;Description automatically generated">
            <a:extLst>
              <a:ext uri="{FF2B5EF4-FFF2-40B4-BE49-F238E27FC236}">
                <a16:creationId xmlns:a16="http://schemas.microsoft.com/office/drawing/2014/main" id="{FB2486EB-0753-FCB0-475D-28C9FC4B0E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383" y="1891145"/>
            <a:ext cx="4505910" cy="4114800"/>
          </a:xfrm>
          <a:prstGeom prst="rect">
            <a:avLst/>
          </a:prstGeom>
        </p:spPr>
      </p:pic>
      <p:pic>
        <p:nvPicPr>
          <p:cNvPr id="3" name="final">
            <a:hlinkClick r:id="" action="ppaction://media"/>
            <a:extLst>
              <a:ext uri="{FF2B5EF4-FFF2-40B4-BE49-F238E27FC236}">
                <a16:creationId xmlns:a16="http://schemas.microsoft.com/office/drawing/2014/main" id="{CAA219FB-7E18-A406-3917-3B1DC77CBA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20927" y="1074759"/>
            <a:ext cx="1551626" cy="1541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4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76DF-ECA5-660D-4592-5DF20DBF4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F962B-C459-78A9-D5EA-588F5DEC32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“Steampunk Street Lamps by andreysc7 on DeviantArt,” 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www.deviantart.com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https://www.deviantart.com/andreysc7/art/Steampunk-Street-Lamps-428322867</a:t>
            </a:r>
            <a:endParaRPr lang="en-US"/>
          </a:p>
          <a:p>
            <a:pPr marL="344170" indent="-344170"/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“Hoshi no Kirby,” 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IMDb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Sep. 14, 2002.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https://www.imdb.com/title/tt0338621/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 Dec. 1, 2024).</a:t>
            </a:r>
            <a:endParaRPr lang="en-US" dirty="0">
              <a:cs typeface="Arial" panose="020B0604020202020204"/>
            </a:endParaRPr>
          </a:p>
          <a:p>
            <a:pPr marL="344170" indent="-344170"/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“Maya Tutorial: Model a Coffee Cup,” 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www.youtube.com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https://www.youtube.com/watch?v=V59XKklgfDE</a:t>
            </a:r>
            <a:endParaRPr lang="en-US"/>
          </a:p>
          <a:p>
            <a:pPr marL="344170" indent="-344170"/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MH Tutorials, the Modeling Hub, “Maya tutorial : How to model a Cup and Saucer,” </a:t>
            </a:r>
            <a:r>
              <a:rPr lang="en-US" sz="11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YouTube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Jun. 01, 2015.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https://www.youtube.com/watch?v=VRcGsMYEtQ4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 Dec. 3, 2024).</a:t>
            </a:r>
            <a:endParaRPr lang="en-US" dirty="0"/>
          </a:p>
          <a:p>
            <a:pPr marL="344170" indent="-344170"/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pPr marL="344170" indent="-344170"/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4170" indent="-344170"/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4170" indent="-344170"/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sz="11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pPr marL="344170" indent="-344170"/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4170" indent="-344170"/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58293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Madison</vt:lpstr>
      <vt:lpstr>Rhys Myer 3d model assets</vt:lpstr>
      <vt:lpstr>Dumpster asset </vt:lpstr>
      <vt:lpstr>House asset</vt:lpstr>
      <vt:lpstr>Lamp-Post asset</vt:lpstr>
      <vt:lpstr>Cup and Saucer </vt:lpstr>
      <vt:lpstr>Can asset</vt:lpstr>
      <vt:lpstr>The project as a whole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102</cp:revision>
  <dcterms:created xsi:type="dcterms:W3CDTF">2024-12-09T11:27:03Z</dcterms:created>
  <dcterms:modified xsi:type="dcterms:W3CDTF">2024-12-10T10:34:09Z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