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9" r:id="rId3"/>
    <p:sldId id="261" r:id="rId4"/>
    <p:sldId id="265" r:id="rId5"/>
    <p:sldId id="273" r:id="rId6"/>
    <p:sldId id="275" r:id="rId7"/>
    <p:sldId id="266" r:id="rId8"/>
    <p:sldId id="268" r:id="rId9"/>
    <p:sldId id="258" r:id="rId10"/>
    <p:sldId id="264" r:id="rId11"/>
    <p:sldId id="271" r:id="rId12"/>
    <p:sldId id="260" r:id="rId13"/>
    <p:sldId id="270" r:id="rId14"/>
    <p:sldId id="272" r:id="rId15"/>
    <p:sldId id="279" r:id="rId16"/>
    <p:sldId id="274" r:id="rId17"/>
    <p:sldId id="262" r:id="rId18"/>
    <p:sldId id="276" r:id="rId19"/>
    <p:sldId id="263" r:id="rId20"/>
    <p:sldId id="277" r:id="rId21"/>
    <p:sldId id="278" r:id="rId22"/>
    <p:sldId id="259" r:id="rId23"/>
  </p:sldIdLst>
  <p:sldSz cx="9144000" cy="6858000" type="screen4x3"/>
  <p:notesSz cx="6858000" cy="9144000"/>
  <p:custDataLst>
    <p:tags r:id="rId24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0066"/>
    <a:srgbClr val="9933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845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432" y="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94B595-BB01-4656-9C5B-4D9606810AB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19B933-821F-42E0-835C-79DA25FEF55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7A3F63-537F-4E57-BC1C-FE983F15322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4A1B85-79E9-46E8-8D3A-0F2EFD05719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328465-54B1-4E5C-A389-415AE078FC1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DD73BB-AFBD-46A9-955C-FFE7E89FDDC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314C0B-EB5B-482C-B78D-A7FE8DA8E69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F55DC9-9BF2-4F24-80BC-2745DCB3068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797AB5-E2F8-4FA3-BD26-A921A5D4934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E8C092-AC5B-4DEB-8CAD-B7DB5FD51FB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C281EC-3C87-44C3-A654-F10D3ED9D1E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88BC96D-170C-4E6D-88B2-C5A8F96509F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9F593C67-4BF8-42E2-9A5D-DFC5585F6A05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FF00"/>
                </a:solidFill>
                <a:latin typeface="Comic Sans MS" pitchFamily="66" charset="0"/>
              </a:rPr>
              <a:t>Geiriau Rhifau </a:t>
            </a:r>
          </a:p>
          <a:p>
            <a:pPr algn="ctr">
              <a:defRPr b="0" i="0"/>
            </a:pPr>
            <a:r>
              <a:rPr lang="x-none" sz="4200" b="1">
                <a:solidFill>
                  <a:srgbClr val="FFFF00"/>
                </a:solidFill>
                <a:latin typeface="Comic Sans MS" pitchFamily="66" charset="0"/>
              </a:rPr>
              <a:t>(Llythrennau Coll) </a:t>
            </a:r>
          </a:p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1203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10156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en-GB" sz="3000" b="1" dirty="0" err="1" smtClean="0">
                <a:solidFill>
                  <a:srgbClr val="D60093"/>
                </a:solidFill>
                <a:latin typeface="Comic Sans MS" pitchFamily="66" charset="0"/>
              </a:rPr>
              <a:t>Ychwanegwch</a:t>
            </a:r>
            <a:r>
              <a:rPr lang="en-GB" sz="3000" b="1" dirty="0" smtClean="0">
                <a:solidFill>
                  <a:srgbClr val="D60093"/>
                </a:solidFill>
                <a:latin typeface="Comic Sans MS" pitchFamily="66" charset="0"/>
              </a:rPr>
              <a:t> y </a:t>
            </a:r>
            <a:r>
              <a:rPr lang="en-GB" sz="3000" b="1" dirty="0" err="1" smtClean="0">
                <a:solidFill>
                  <a:srgbClr val="D60093"/>
                </a:solidFill>
                <a:latin typeface="Comic Sans MS" pitchFamily="66" charset="0"/>
              </a:rPr>
              <a:t>llythrennau</a:t>
            </a:r>
            <a:r>
              <a:rPr lang="en-GB" sz="3000" b="1" dirty="0" smtClean="0">
                <a:solidFill>
                  <a:srgbClr val="D60093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D60093"/>
                </a:solidFill>
                <a:latin typeface="Comic Sans MS" pitchFamily="66" charset="0"/>
              </a:rPr>
              <a:t>coll</a:t>
            </a:r>
            <a:r>
              <a:rPr lang="en-GB" sz="3000" b="1" dirty="0" smtClean="0">
                <a:solidFill>
                  <a:srgbClr val="D60093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D60093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D60093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D60093"/>
                </a:solidFill>
                <a:latin typeface="Comic Sans MS" pitchFamily="66" charset="0"/>
              </a:rPr>
              <a:t>greu</a:t>
            </a:r>
            <a:r>
              <a:rPr lang="en-GB" sz="3000" b="1" dirty="0" smtClean="0">
                <a:solidFill>
                  <a:srgbClr val="D60093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D60093"/>
                </a:solidFill>
                <a:latin typeface="Comic Sans MS" pitchFamily="66" charset="0"/>
              </a:rPr>
              <a:t>geiriau</a:t>
            </a:r>
            <a:r>
              <a:rPr lang="en-GB" sz="3000" b="1" dirty="0" smtClean="0">
                <a:solidFill>
                  <a:srgbClr val="D60093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D60093"/>
                </a:solidFill>
                <a:latin typeface="Comic Sans MS" pitchFamily="66" charset="0"/>
              </a:rPr>
              <a:t>mathemategol</a:t>
            </a:r>
            <a:r>
              <a:rPr lang="en-GB" sz="3000" b="1" dirty="0" smtClean="0">
                <a:solidFill>
                  <a:srgbClr val="D60093"/>
                </a:solidFill>
                <a:latin typeface="Comic Sans MS" pitchFamily="66" charset="0"/>
              </a:rPr>
              <a:t>. </a:t>
            </a:r>
            <a:endParaRPr lang="x-none" sz="3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51204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1205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2" grpId="0" animBg="1"/>
      <p:bldP spid="51203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55" name="AutoShape 1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8" name="AutoShape 2"/>
          <p:cNvSpPr>
            <a:spLocks noChangeArrowheads="1"/>
          </p:cNvSpPr>
          <p:nvPr/>
        </p:nvSpPr>
        <p:spPr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9" name="Rectangle 3"/>
          <p:cNvSpPr>
            <a:spLocks noChangeArrowheads="1"/>
          </p:cNvSpPr>
          <p:nvPr/>
        </p:nvSpPr>
        <p:spPr>
          <a:xfrm>
            <a:off x="13922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>
          <a:xfrm>
            <a:off x="14462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>
          <a:xfrm>
            <a:off x="21923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>
          <a:xfrm>
            <a:off x="22463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</a:p>
        </p:txBody>
      </p:sp>
      <p:sp>
        <p:nvSpPr>
          <p:cNvPr id="39943" name="Rectangle 7"/>
          <p:cNvSpPr>
            <a:spLocks noChangeArrowheads="1"/>
          </p:cNvSpPr>
          <p:nvPr/>
        </p:nvSpPr>
        <p:spPr>
          <a:xfrm>
            <a:off x="29924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4" name="Text Box 8"/>
          <p:cNvSpPr txBox="1">
            <a:spLocks noChangeArrowheads="1"/>
          </p:cNvSpPr>
          <p:nvPr/>
        </p:nvSpPr>
        <p:spPr>
          <a:xfrm>
            <a:off x="30464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</a:p>
        </p:txBody>
      </p:sp>
      <p:sp>
        <p:nvSpPr>
          <p:cNvPr id="39945" name="Rectangle 9"/>
          <p:cNvSpPr>
            <a:spLocks noChangeArrowheads="1"/>
          </p:cNvSpPr>
          <p:nvPr/>
        </p:nvSpPr>
        <p:spPr>
          <a:xfrm>
            <a:off x="37925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6" name="Text Box 10"/>
          <p:cNvSpPr txBox="1">
            <a:spLocks noChangeArrowheads="1"/>
          </p:cNvSpPr>
          <p:nvPr/>
        </p:nvSpPr>
        <p:spPr>
          <a:xfrm>
            <a:off x="38465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39947" name="Rectangle 11"/>
          <p:cNvSpPr>
            <a:spLocks noChangeArrowheads="1"/>
          </p:cNvSpPr>
          <p:nvPr/>
        </p:nvSpPr>
        <p:spPr>
          <a:xfrm>
            <a:off x="4594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8" name="Text Box 12"/>
          <p:cNvSpPr txBox="1">
            <a:spLocks noChangeArrowheads="1"/>
          </p:cNvSpPr>
          <p:nvPr/>
        </p:nvSpPr>
        <p:spPr>
          <a:xfrm>
            <a:off x="4648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</a:p>
        </p:txBody>
      </p:sp>
      <p:sp>
        <p:nvSpPr>
          <p:cNvPr id="39949" name="Rectangle 13"/>
          <p:cNvSpPr>
            <a:spLocks noChangeArrowheads="1"/>
          </p:cNvSpPr>
          <p:nvPr/>
        </p:nvSpPr>
        <p:spPr>
          <a:xfrm>
            <a:off x="5394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50" name="Text Box 14"/>
          <p:cNvSpPr txBox="1">
            <a:spLocks noChangeArrowheads="1"/>
          </p:cNvSpPr>
          <p:nvPr/>
        </p:nvSpPr>
        <p:spPr>
          <a:xfrm>
            <a:off x="5448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39951" name="Rectangle 15"/>
          <p:cNvSpPr>
            <a:spLocks noChangeArrowheads="1"/>
          </p:cNvSpPr>
          <p:nvPr/>
        </p:nvSpPr>
        <p:spPr>
          <a:xfrm>
            <a:off x="6194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52" name="Text Box 16"/>
          <p:cNvSpPr txBox="1">
            <a:spLocks noChangeArrowheads="1"/>
          </p:cNvSpPr>
          <p:nvPr/>
        </p:nvSpPr>
        <p:spPr>
          <a:xfrm>
            <a:off x="6248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</a:p>
        </p:txBody>
      </p:sp>
      <p:sp>
        <p:nvSpPr>
          <p:cNvPr id="39953" name="Rectangle 17"/>
          <p:cNvSpPr>
            <a:spLocks noChangeArrowheads="1"/>
          </p:cNvSpPr>
          <p:nvPr/>
        </p:nvSpPr>
        <p:spPr>
          <a:xfrm>
            <a:off x="69945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54" name="Text Box 18"/>
          <p:cNvSpPr txBox="1">
            <a:spLocks noChangeArrowheads="1"/>
          </p:cNvSpPr>
          <p:nvPr/>
        </p:nvSpPr>
        <p:spPr>
          <a:xfrm>
            <a:off x="70485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9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9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99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0" grpId="0" animBg="1"/>
      <p:bldP spid="39946" grpId="1" animBg="1"/>
      <p:bldP spid="39948" grpId="2" animBg="1"/>
      <p:bldP spid="39950" grpId="3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69" name="AutoShape 2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70" name="AutoShape 26"/>
          <p:cNvSpPr>
            <a:spLocks noChangeArrowheads="1"/>
          </p:cNvSpPr>
          <p:nvPr/>
        </p:nvSpPr>
        <p:spPr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>
          <a:xfrm>
            <a:off x="10001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>
          <a:xfrm>
            <a:off x="10541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H</a:t>
            </a:r>
          </a:p>
        </p:txBody>
      </p:sp>
      <p:sp>
        <p:nvSpPr>
          <p:cNvPr id="31751" name="Rectangle 7"/>
          <p:cNvSpPr>
            <a:spLocks noChangeArrowheads="1"/>
          </p:cNvSpPr>
          <p:nvPr/>
        </p:nvSpPr>
        <p:spPr>
          <a:xfrm>
            <a:off x="1800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>
          <a:xfrm>
            <a:off x="1854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</a:p>
        </p:txBody>
      </p:sp>
      <p:sp>
        <p:nvSpPr>
          <p:cNvPr id="31753" name="Rectangle 9"/>
          <p:cNvSpPr>
            <a:spLocks noChangeArrowheads="1"/>
          </p:cNvSpPr>
          <p:nvPr/>
        </p:nvSpPr>
        <p:spPr>
          <a:xfrm>
            <a:off x="2600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4" name="Text Box 10"/>
          <p:cNvSpPr txBox="1">
            <a:spLocks noChangeArrowheads="1"/>
          </p:cNvSpPr>
          <p:nvPr/>
        </p:nvSpPr>
        <p:spPr>
          <a:xfrm>
            <a:off x="2654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</a:p>
        </p:txBody>
      </p:sp>
      <p:sp>
        <p:nvSpPr>
          <p:cNvPr id="31755" name="Rectangle 11"/>
          <p:cNvSpPr>
            <a:spLocks noChangeArrowheads="1"/>
          </p:cNvSpPr>
          <p:nvPr/>
        </p:nvSpPr>
        <p:spPr>
          <a:xfrm>
            <a:off x="3400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6" name="Text Box 12"/>
          <p:cNvSpPr txBox="1">
            <a:spLocks noChangeArrowheads="1"/>
          </p:cNvSpPr>
          <p:nvPr/>
        </p:nvSpPr>
        <p:spPr>
          <a:xfrm>
            <a:off x="3454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</a:p>
        </p:txBody>
      </p:sp>
      <p:sp>
        <p:nvSpPr>
          <p:cNvPr id="31757" name="Rectangle 13"/>
          <p:cNvSpPr>
            <a:spLocks noChangeArrowheads="1"/>
          </p:cNvSpPr>
          <p:nvPr/>
        </p:nvSpPr>
        <p:spPr>
          <a:xfrm>
            <a:off x="42021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8" name="Text Box 14"/>
          <p:cNvSpPr txBox="1">
            <a:spLocks noChangeArrowheads="1"/>
          </p:cNvSpPr>
          <p:nvPr/>
        </p:nvSpPr>
        <p:spPr>
          <a:xfrm>
            <a:off x="42560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</a:p>
        </p:txBody>
      </p:sp>
      <p:sp>
        <p:nvSpPr>
          <p:cNvPr id="31759" name="Rectangle 15"/>
          <p:cNvSpPr>
            <a:spLocks noChangeArrowheads="1"/>
          </p:cNvSpPr>
          <p:nvPr/>
        </p:nvSpPr>
        <p:spPr>
          <a:xfrm>
            <a:off x="50022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60" name="Text Box 16"/>
          <p:cNvSpPr txBox="1">
            <a:spLocks noChangeArrowheads="1"/>
          </p:cNvSpPr>
          <p:nvPr/>
        </p:nvSpPr>
        <p:spPr>
          <a:xfrm>
            <a:off x="50561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31761" name="Rectangle 17"/>
          <p:cNvSpPr>
            <a:spLocks noChangeArrowheads="1"/>
          </p:cNvSpPr>
          <p:nvPr/>
        </p:nvSpPr>
        <p:spPr>
          <a:xfrm>
            <a:off x="58023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62" name="Text Box 18"/>
          <p:cNvSpPr txBox="1">
            <a:spLocks noChangeArrowheads="1"/>
          </p:cNvSpPr>
          <p:nvPr/>
        </p:nvSpPr>
        <p:spPr>
          <a:xfrm>
            <a:off x="58562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</a:p>
        </p:txBody>
      </p:sp>
      <p:sp>
        <p:nvSpPr>
          <p:cNvPr id="31763" name="Rectangle 19"/>
          <p:cNvSpPr>
            <a:spLocks noChangeArrowheads="1"/>
          </p:cNvSpPr>
          <p:nvPr/>
        </p:nvSpPr>
        <p:spPr>
          <a:xfrm>
            <a:off x="66024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64" name="Text Box 20"/>
          <p:cNvSpPr txBox="1">
            <a:spLocks noChangeArrowheads="1"/>
          </p:cNvSpPr>
          <p:nvPr/>
        </p:nvSpPr>
        <p:spPr>
          <a:xfrm>
            <a:off x="66563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</a:p>
        </p:txBody>
      </p:sp>
      <p:sp>
        <p:nvSpPr>
          <p:cNvPr id="31765" name="Rectangle 21"/>
          <p:cNvSpPr>
            <a:spLocks noChangeArrowheads="1"/>
          </p:cNvSpPr>
          <p:nvPr/>
        </p:nvSpPr>
        <p:spPr>
          <a:xfrm>
            <a:off x="74025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66" name="Text Box 22"/>
          <p:cNvSpPr txBox="1">
            <a:spLocks noChangeArrowheads="1"/>
          </p:cNvSpPr>
          <p:nvPr/>
        </p:nvSpPr>
        <p:spPr>
          <a:xfrm>
            <a:off x="74564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H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17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1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17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17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1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0" grpId="0" animBg="1"/>
      <p:bldP spid="31754" grpId="1" animBg="1"/>
      <p:bldP spid="31756" grpId="2" animBg="1"/>
      <p:bldP spid="31760" grpId="3" animBg="1"/>
      <p:bldP spid="31764" grpId="4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61" name="AutoShape 2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62" name="AutoShape 22"/>
          <p:cNvSpPr>
            <a:spLocks noChangeArrowheads="1"/>
          </p:cNvSpPr>
          <p:nvPr/>
        </p:nvSpPr>
        <p:spPr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3" name="Rectangle 3"/>
          <p:cNvSpPr>
            <a:spLocks noChangeArrowheads="1"/>
          </p:cNvSpPr>
          <p:nvPr/>
        </p:nvSpPr>
        <p:spPr>
          <a:xfrm>
            <a:off x="10001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>
          <a:xfrm>
            <a:off x="10541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</a:p>
        </p:txBody>
      </p:sp>
      <p:sp>
        <p:nvSpPr>
          <p:cNvPr id="35845" name="Rectangle 5"/>
          <p:cNvSpPr>
            <a:spLocks noChangeArrowheads="1"/>
          </p:cNvSpPr>
          <p:nvPr/>
        </p:nvSpPr>
        <p:spPr>
          <a:xfrm>
            <a:off x="1800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>
          <a:xfrm>
            <a:off x="1854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</a:p>
        </p:txBody>
      </p:sp>
      <p:sp>
        <p:nvSpPr>
          <p:cNvPr id="35847" name="Rectangle 7"/>
          <p:cNvSpPr>
            <a:spLocks noChangeArrowheads="1"/>
          </p:cNvSpPr>
          <p:nvPr/>
        </p:nvSpPr>
        <p:spPr>
          <a:xfrm>
            <a:off x="2600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>
          <a:xfrm>
            <a:off x="2654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</a:p>
        </p:txBody>
      </p:sp>
      <p:sp>
        <p:nvSpPr>
          <p:cNvPr id="35849" name="Rectangle 9"/>
          <p:cNvSpPr>
            <a:spLocks noChangeArrowheads="1"/>
          </p:cNvSpPr>
          <p:nvPr/>
        </p:nvSpPr>
        <p:spPr>
          <a:xfrm>
            <a:off x="3400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50" name="Text Box 10"/>
          <p:cNvSpPr txBox="1">
            <a:spLocks noChangeArrowheads="1"/>
          </p:cNvSpPr>
          <p:nvPr/>
        </p:nvSpPr>
        <p:spPr>
          <a:xfrm>
            <a:off x="3454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35851" name="Rectangle 11"/>
          <p:cNvSpPr>
            <a:spLocks noChangeArrowheads="1"/>
          </p:cNvSpPr>
          <p:nvPr/>
        </p:nvSpPr>
        <p:spPr>
          <a:xfrm>
            <a:off x="42021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52" name="Text Box 12"/>
          <p:cNvSpPr txBox="1">
            <a:spLocks noChangeArrowheads="1"/>
          </p:cNvSpPr>
          <p:nvPr/>
        </p:nvSpPr>
        <p:spPr>
          <a:xfrm>
            <a:off x="42560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</a:p>
        </p:txBody>
      </p:sp>
      <p:sp>
        <p:nvSpPr>
          <p:cNvPr id="35853" name="Rectangle 13"/>
          <p:cNvSpPr>
            <a:spLocks noChangeArrowheads="1"/>
          </p:cNvSpPr>
          <p:nvPr/>
        </p:nvSpPr>
        <p:spPr>
          <a:xfrm>
            <a:off x="50022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54" name="Text Box 14"/>
          <p:cNvSpPr txBox="1">
            <a:spLocks noChangeArrowheads="1"/>
          </p:cNvSpPr>
          <p:nvPr/>
        </p:nvSpPr>
        <p:spPr>
          <a:xfrm>
            <a:off x="50561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35855" name="Rectangle 15"/>
          <p:cNvSpPr>
            <a:spLocks noChangeArrowheads="1"/>
          </p:cNvSpPr>
          <p:nvPr/>
        </p:nvSpPr>
        <p:spPr>
          <a:xfrm>
            <a:off x="58023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56" name="Text Box 16"/>
          <p:cNvSpPr txBox="1">
            <a:spLocks noChangeArrowheads="1"/>
          </p:cNvSpPr>
          <p:nvPr/>
        </p:nvSpPr>
        <p:spPr>
          <a:xfrm>
            <a:off x="58562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</a:p>
        </p:txBody>
      </p:sp>
      <p:sp>
        <p:nvSpPr>
          <p:cNvPr id="35857" name="Rectangle 17"/>
          <p:cNvSpPr>
            <a:spLocks noChangeArrowheads="1"/>
          </p:cNvSpPr>
          <p:nvPr/>
        </p:nvSpPr>
        <p:spPr>
          <a:xfrm>
            <a:off x="66024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58" name="Text Box 18"/>
          <p:cNvSpPr txBox="1">
            <a:spLocks noChangeArrowheads="1"/>
          </p:cNvSpPr>
          <p:nvPr/>
        </p:nvSpPr>
        <p:spPr>
          <a:xfrm>
            <a:off x="66563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</a:p>
        </p:txBody>
      </p:sp>
      <p:sp>
        <p:nvSpPr>
          <p:cNvPr id="35859" name="Rectangle 19"/>
          <p:cNvSpPr>
            <a:spLocks noChangeArrowheads="1"/>
          </p:cNvSpPr>
          <p:nvPr/>
        </p:nvSpPr>
        <p:spPr>
          <a:xfrm>
            <a:off x="74025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60" name="Text Box 20"/>
          <p:cNvSpPr txBox="1">
            <a:spLocks noChangeArrowheads="1"/>
          </p:cNvSpPr>
          <p:nvPr/>
        </p:nvSpPr>
        <p:spPr>
          <a:xfrm>
            <a:off x="74564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8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58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5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58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58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6" grpId="0" animBg="1"/>
      <p:bldP spid="35848" grpId="1" animBg="1"/>
      <p:bldP spid="35852" grpId="2" animBg="1"/>
      <p:bldP spid="35858" grpId="3" animBg="1"/>
      <p:bldP spid="35860" grpId="4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51" name="AutoShape 1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52" name="AutoShape 20"/>
          <p:cNvSpPr>
            <a:spLocks noChangeArrowheads="1"/>
          </p:cNvSpPr>
          <p:nvPr/>
        </p:nvSpPr>
        <p:spPr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5" name="Rectangle 3"/>
          <p:cNvSpPr>
            <a:spLocks noChangeArrowheads="1"/>
          </p:cNvSpPr>
          <p:nvPr/>
        </p:nvSpPr>
        <p:spPr>
          <a:xfrm>
            <a:off x="13922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6" name="Text Box 4"/>
          <p:cNvSpPr txBox="1">
            <a:spLocks noChangeArrowheads="1"/>
          </p:cNvSpPr>
          <p:nvPr/>
        </p:nvSpPr>
        <p:spPr>
          <a:xfrm>
            <a:off x="14462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</a:p>
        </p:txBody>
      </p:sp>
      <p:sp>
        <p:nvSpPr>
          <p:cNvPr id="44037" name="Rectangle 5"/>
          <p:cNvSpPr>
            <a:spLocks noChangeArrowheads="1"/>
          </p:cNvSpPr>
          <p:nvPr/>
        </p:nvSpPr>
        <p:spPr>
          <a:xfrm>
            <a:off x="21923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8" name="Text Box 6"/>
          <p:cNvSpPr txBox="1">
            <a:spLocks noChangeArrowheads="1"/>
          </p:cNvSpPr>
          <p:nvPr/>
        </p:nvSpPr>
        <p:spPr>
          <a:xfrm>
            <a:off x="22463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44039" name="Rectangle 7"/>
          <p:cNvSpPr>
            <a:spLocks noChangeArrowheads="1"/>
          </p:cNvSpPr>
          <p:nvPr/>
        </p:nvSpPr>
        <p:spPr>
          <a:xfrm>
            <a:off x="29924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>
          <a:xfrm>
            <a:off x="30464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V</a:t>
            </a:r>
          </a:p>
        </p:txBody>
      </p:sp>
      <p:sp>
        <p:nvSpPr>
          <p:cNvPr id="44041" name="Rectangle 9"/>
          <p:cNvSpPr>
            <a:spLocks noChangeArrowheads="1"/>
          </p:cNvSpPr>
          <p:nvPr/>
        </p:nvSpPr>
        <p:spPr>
          <a:xfrm>
            <a:off x="37925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2" name="Text Box 10"/>
          <p:cNvSpPr txBox="1">
            <a:spLocks noChangeArrowheads="1"/>
          </p:cNvSpPr>
          <p:nvPr/>
        </p:nvSpPr>
        <p:spPr>
          <a:xfrm>
            <a:off x="38465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44043" name="Rectangle 11"/>
          <p:cNvSpPr>
            <a:spLocks noChangeArrowheads="1"/>
          </p:cNvSpPr>
          <p:nvPr/>
        </p:nvSpPr>
        <p:spPr>
          <a:xfrm>
            <a:off x="4594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4" name="Text Box 12"/>
          <p:cNvSpPr txBox="1">
            <a:spLocks noChangeArrowheads="1"/>
          </p:cNvSpPr>
          <p:nvPr/>
        </p:nvSpPr>
        <p:spPr>
          <a:xfrm>
            <a:off x="4648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</a:p>
        </p:txBody>
      </p:sp>
      <p:sp>
        <p:nvSpPr>
          <p:cNvPr id="44045" name="Rectangle 13"/>
          <p:cNvSpPr>
            <a:spLocks noChangeArrowheads="1"/>
          </p:cNvSpPr>
          <p:nvPr/>
        </p:nvSpPr>
        <p:spPr>
          <a:xfrm>
            <a:off x="5394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6" name="Text Box 14"/>
          <p:cNvSpPr txBox="1">
            <a:spLocks noChangeArrowheads="1"/>
          </p:cNvSpPr>
          <p:nvPr/>
        </p:nvSpPr>
        <p:spPr>
          <a:xfrm>
            <a:off x="5448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44047" name="Rectangle 15"/>
          <p:cNvSpPr>
            <a:spLocks noChangeArrowheads="1"/>
          </p:cNvSpPr>
          <p:nvPr/>
        </p:nvSpPr>
        <p:spPr>
          <a:xfrm>
            <a:off x="6194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48" name="Text Box 16"/>
          <p:cNvSpPr txBox="1">
            <a:spLocks noChangeArrowheads="1"/>
          </p:cNvSpPr>
          <p:nvPr/>
        </p:nvSpPr>
        <p:spPr>
          <a:xfrm>
            <a:off x="6248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</a:p>
        </p:txBody>
      </p:sp>
      <p:sp>
        <p:nvSpPr>
          <p:cNvPr id="44049" name="Rectangle 17"/>
          <p:cNvSpPr>
            <a:spLocks noChangeArrowheads="1"/>
          </p:cNvSpPr>
          <p:nvPr/>
        </p:nvSpPr>
        <p:spPr>
          <a:xfrm>
            <a:off x="69945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50" name="Text Box 18"/>
          <p:cNvSpPr txBox="1">
            <a:spLocks noChangeArrowheads="1"/>
          </p:cNvSpPr>
          <p:nvPr/>
        </p:nvSpPr>
        <p:spPr>
          <a:xfrm>
            <a:off x="70485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4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4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4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4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6" grpId="0" animBg="1"/>
      <p:bldP spid="44038" grpId="1" animBg="1"/>
      <p:bldP spid="44044" grpId="2" animBg="1"/>
      <p:bldP spid="44046" grpId="3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99" name="AutoShape 1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100" name="AutoShape 20"/>
          <p:cNvSpPr>
            <a:spLocks noChangeArrowheads="1"/>
          </p:cNvSpPr>
          <p:nvPr/>
        </p:nvSpPr>
        <p:spPr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3" name="Rectangle 3"/>
          <p:cNvSpPr>
            <a:spLocks noChangeArrowheads="1"/>
          </p:cNvSpPr>
          <p:nvPr/>
        </p:nvSpPr>
        <p:spPr>
          <a:xfrm>
            <a:off x="13922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4" name="Text Box 4"/>
          <p:cNvSpPr txBox="1">
            <a:spLocks noChangeArrowheads="1"/>
          </p:cNvSpPr>
          <p:nvPr/>
        </p:nvSpPr>
        <p:spPr>
          <a:xfrm>
            <a:off x="14462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Q</a:t>
            </a:r>
          </a:p>
        </p:txBody>
      </p:sp>
      <p:sp>
        <p:nvSpPr>
          <p:cNvPr id="46085" name="Rectangle 5"/>
          <p:cNvSpPr>
            <a:spLocks noChangeArrowheads="1"/>
          </p:cNvSpPr>
          <p:nvPr/>
        </p:nvSpPr>
        <p:spPr>
          <a:xfrm>
            <a:off x="21923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6" name="Text Box 6"/>
          <p:cNvSpPr txBox="1">
            <a:spLocks noChangeArrowheads="1"/>
          </p:cNvSpPr>
          <p:nvPr/>
        </p:nvSpPr>
        <p:spPr>
          <a:xfrm>
            <a:off x="22463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</a:p>
        </p:txBody>
      </p:sp>
      <p:sp>
        <p:nvSpPr>
          <p:cNvPr id="46087" name="Rectangle 7"/>
          <p:cNvSpPr>
            <a:spLocks noChangeArrowheads="1"/>
          </p:cNvSpPr>
          <p:nvPr/>
        </p:nvSpPr>
        <p:spPr>
          <a:xfrm>
            <a:off x="29924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8" name="Text Box 8"/>
          <p:cNvSpPr txBox="1">
            <a:spLocks noChangeArrowheads="1"/>
          </p:cNvSpPr>
          <p:nvPr/>
        </p:nvSpPr>
        <p:spPr>
          <a:xfrm>
            <a:off x="30464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</a:p>
        </p:txBody>
      </p:sp>
      <p:sp>
        <p:nvSpPr>
          <p:cNvPr id="46089" name="Rectangle 9"/>
          <p:cNvSpPr>
            <a:spLocks noChangeArrowheads="1"/>
          </p:cNvSpPr>
          <p:nvPr/>
        </p:nvSpPr>
        <p:spPr>
          <a:xfrm>
            <a:off x="37925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90" name="Text Box 10"/>
          <p:cNvSpPr txBox="1">
            <a:spLocks noChangeArrowheads="1"/>
          </p:cNvSpPr>
          <p:nvPr/>
        </p:nvSpPr>
        <p:spPr>
          <a:xfrm>
            <a:off x="38465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</a:p>
        </p:txBody>
      </p:sp>
      <p:sp>
        <p:nvSpPr>
          <p:cNvPr id="46091" name="Rectangle 11"/>
          <p:cNvSpPr>
            <a:spLocks noChangeArrowheads="1"/>
          </p:cNvSpPr>
          <p:nvPr/>
        </p:nvSpPr>
        <p:spPr>
          <a:xfrm>
            <a:off x="4594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92" name="Text Box 12"/>
          <p:cNvSpPr txBox="1">
            <a:spLocks noChangeArrowheads="1"/>
          </p:cNvSpPr>
          <p:nvPr/>
        </p:nvSpPr>
        <p:spPr>
          <a:xfrm>
            <a:off x="4648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46093" name="Rectangle 13"/>
          <p:cNvSpPr>
            <a:spLocks noChangeArrowheads="1"/>
          </p:cNvSpPr>
          <p:nvPr/>
        </p:nvSpPr>
        <p:spPr>
          <a:xfrm>
            <a:off x="5394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94" name="Text Box 14"/>
          <p:cNvSpPr txBox="1">
            <a:spLocks noChangeArrowheads="1"/>
          </p:cNvSpPr>
          <p:nvPr/>
        </p:nvSpPr>
        <p:spPr>
          <a:xfrm>
            <a:off x="5448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46095" name="Rectangle 15"/>
          <p:cNvSpPr>
            <a:spLocks noChangeArrowheads="1"/>
          </p:cNvSpPr>
          <p:nvPr/>
        </p:nvSpPr>
        <p:spPr>
          <a:xfrm>
            <a:off x="6194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96" name="Text Box 16"/>
          <p:cNvSpPr txBox="1">
            <a:spLocks noChangeArrowheads="1"/>
          </p:cNvSpPr>
          <p:nvPr/>
        </p:nvSpPr>
        <p:spPr>
          <a:xfrm>
            <a:off x="6248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</a:p>
        </p:txBody>
      </p:sp>
      <p:sp>
        <p:nvSpPr>
          <p:cNvPr id="46097" name="Rectangle 17"/>
          <p:cNvSpPr>
            <a:spLocks noChangeArrowheads="1"/>
          </p:cNvSpPr>
          <p:nvPr/>
        </p:nvSpPr>
        <p:spPr>
          <a:xfrm>
            <a:off x="69945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98" name="Text Box 18"/>
          <p:cNvSpPr txBox="1">
            <a:spLocks noChangeArrowheads="1"/>
          </p:cNvSpPr>
          <p:nvPr/>
        </p:nvSpPr>
        <p:spPr>
          <a:xfrm>
            <a:off x="70485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6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6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6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6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6" grpId="0" animBg="1"/>
      <p:bldP spid="46088" grpId="1" animBg="1"/>
      <p:bldP spid="46092" grpId="2" animBg="1"/>
      <p:bldP spid="46096" grpId="3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85" name="AutoShape 2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86" name="AutoShape 22"/>
          <p:cNvSpPr>
            <a:spLocks noChangeArrowheads="1"/>
          </p:cNvSpPr>
          <p:nvPr/>
        </p:nvSpPr>
        <p:spPr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7" name="Rectangle 3"/>
          <p:cNvSpPr>
            <a:spLocks noChangeArrowheads="1"/>
          </p:cNvSpPr>
          <p:nvPr/>
        </p:nvSpPr>
        <p:spPr>
          <a:xfrm>
            <a:off x="10001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>
          <a:xfrm>
            <a:off x="10541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K</a:t>
            </a: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>
          <a:xfrm>
            <a:off x="1800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0" name="Text Box 6"/>
          <p:cNvSpPr txBox="1">
            <a:spLocks noChangeArrowheads="1"/>
          </p:cNvSpPr>
          <p:nvPr/>
        </p:nvSpPr>
        <p:spPr>
          <a:xfrm>
            <a:off x="1854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36871" name="Rectangle 7"/>
          <p:cNvSpPr>
            <a:spLocks noChangeArrowheads="1"/>
          </p:cNvSpPr>
          <p:nvPr/>
        </p:nvSpPr>
        <p:spPr>
          <a:xfrm>
            <a:off x="2600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>
          <a:xfrm>
            <a:off x="2654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</a:p>
        </p:txBody>
      </p:sp>
      <p:sp>
        <p:nvSpPr>
          <p:cNvPr id="36873" name="Rectangle 9"/>
          <p:cNvSpPr>
            <a:spLocks noChangeArrowheads="1"/>
          </p:cNvSpPr>
          <p:nvPr/>
        </p:nvSpPr>
        <p:spPr>
          <a:xfrm>
            <a:off x="3400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4" name="Text Box 10"/>
          <p:cNvSpPr txBox="1">
            <a:spLocks noChangeArrowheads="1"/>
          </p:cNvSpPr>
          <p:nvPr/>
        </p:nvSpPr>
        <p:spPr>
          <a:xfrm>
            <a:off x="3454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</a:p>
        </p:txBody>
      </p:sp>
      <p:sp>
        <p:nvSpPr>
          <p:cNvPr id="36875" name="Rectangle 11"/>
          <p:cNvSpPr>
            <a:spLocks noChangeArrowheads="1"/>
          </p:cNvSpPr>
          <p:nvPr/>
        </p:nvSpPr>
        <p:spPr>
          <a:xfrm>
            <a:off x="42021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6" name="Text Box 12"/>
          <p:cNvSpPr txBox="1">
            <a:spLocks noChangeArrowheads="1"/>
          </p:cNvSpPr>
          <p:nvPr/>
        </p:nvSpPr>
        <p:spPr>
          <a:xfrm>
            <a:off x="42560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</a:p>
        </p:txBody>
      </p:sp>
      <p:sp>
        <p:nvSpPr>
          <p:cNvPr id="36877" name="Rectangle 13"/>
          <p:cNvSpPr>
            <a:spLocks noChangeArrowheads="1"/>
          </p:cNvSpPr>
          <p:nvPr/>
        </p:nvSpPr>
        <p:spPr>
          <a:xfrm>
            <a:off x="50022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8" name="Text Box 14"/>
          <p:cNvSpPr txBox="1">
            <a:spLocks noChangeArrowheads="1"/>
          </p:cNvSpPr>
          <p:nvPr/>
        </p:nvSpPr>
        <p:spPr>
          <a:xfrm>
            <a:off x="50561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36879" name="Rectangle 15"/>
          <p:cNvSpPr>
            <a:spLocks noChangeArrowheads="1"/>
          </p:cNvSpPr>
          <p:nvPr/>
        </p:nvSpPr>
        <p:spPr>
          <a:xfrm>
            <a:off x="58023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80" name="Text Box 16"/>
          <p:cNvSpPr txBox="1">
            <a:spLocks noChangeArrowheads="1"/>
          </p:cNvSpPr>
          <p:nvPr/>
        </p:nvSpPr>
        <p:spPr>
          <a:xfrm>
            <a:off x="58562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</a:p>
        </p:txBody>
      </p:sp>
      <p:sp>
        <p:nvSpPr>
          <p:cNvPr id="36881" name="Rectangle 17"/>
          <p:cNvSpPr>
            <a:spLocks noChangeArrowheads="1"/>
          </p:cNvSpPr>
          <p:nvPr/>
        </p:nvSpPr>
        <p:spPr>
          <a:xfrm>
            <a:off x="66024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82" name="Text Box 18"/>
          <p:cNvSpPr txBox="1">
            <a:spLocks noChangeArrowheads="1"/>
          </p:cNvSpPr>
          <p:nvPr/>
        </p:nvSpPr>
        <p:spPr>
          <a:xfrm>
            <a:off x="66563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</a:p>
        </p:txBody>
      </p:sp>
      <p:sp>
        <p:nvSpPr>
          <p:cNvPr id="36883" name="Rectangle 19"/>
          <p:cNvSpPr>
            <a:spLocks noChangeArrowheads="1"/>
          </p:cNvSpPr>
          <p:nvPr/>
        </p:nvSpPr>
        <p:spPr>
          <a:xfrm>
            <a:off x="74025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84" name="Text Box 20"/>
          <p:cNvSpPr txBox="1">
            <a:spLocks noChangeArrowheads="1"/>
          </p:cNvSpPr>
          <p:nvPr/>
        </p:nvSpPr>
        <p:spPr>
          <a:xfrm>
            <a:off x="74564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6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6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6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6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8" grpId="0" animBg="1"/>
      <p:bldP spid="36874" grpId="1" animBg="1"/>
      <p:bldP spid="36876" grpId="2" animBg="1"/>
      <p:bldP spid="36878" grpId="3" animBg="1"/>
      <p:bldP spid="36884" grpId="4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35" name="AutoShape 23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36" name="AutoShape 24"/>
          <p:cNvSpPr>
            <a:spLocks noChangeArrowheads="1"/>
          </p:cNvSpPr>
          <p:nvPr/>
        </p:nvSpPr>
        <p:spPr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>
          <a:xfrm>
            <a:off x="13922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8" name="Text Box 6"/>
          <p:cNvSpPr txBox="1">
            <a:spLocks noChangeArrowheads="1"/>
          </p:cNvSpPr>
          <p:nvPr/>
        </p:nvSpPr>
        <p:spPr>
          <a:xfrm>
            <a:off x="14462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</a:p>
        </p:txBody>
      </p:sp>
      <p:sp>
        <p:nvSpPr>
          <p:cNvPr id="38919" name="Rectangle 7"/>
          <p:cNvSpPr>
            <a:spLocks noChangeArrowheads="1"/>
          </p:cNvSpPr>
          <p:nvPr/>
        </p:nvSpPr>
        <p:spPr>
          <a:xfrm>
            <a:off x="21923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0" name="Text Box 8"/>
          <p:cNvSpPr txBox="1">
            <a:spLocks noChangeArrowheads="1"/>
          </p:cNvSpPr>
          <p:nvPr/>
        </p:nvSpPr>
        <p:spPr>
          <a:xfrm>
            <a:off x="22463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38921" name="Rectangle 9"/>
          <p:cNvSpPr>
            <a:spLocks noChangeArrowheads="1"/>
          </p:cNvSpPr>
          <p:nvPr/>
        </p:nvSpPr>
        <p:spPr>
          <a:xfrm>
            <a:off x="29924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2" name="Text Box 10"/>
          <p:cNvSpPr txBox="1">
            <a:spLocks noChangeArrowheads="1"/>
          </p:cNvSpPr>
          <p:nvPr/>
        </p:nvSpPr>
        <p:spPr>
          <a:xfrm>
            <a:off x="30464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Q</a:t>
            </a:r>
          </a:p>
        </p:txBody>
      </p:sp>
      <p:sp>
        <p:nvSpPr>
          <p:cNvPr id="38923" name="Rectangle 11"/>
          <p:cNvSpPr>
            <a:spLocks noChangeArrowheads="1"/>
          </p:cNvSpPr>
          <p:nvPr/>
        </p:nvSpPr>
        <p:spPr>
          <a:xfrm>
            <a:off x="37925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4" name="Text Box 12"/>
          <p:cNvSpPr txBox="1">
            <a:spLocks noChangeArrowheads="1"/>
          </p:cNvSpPr>
          <p:nvPr/>
        </p:nvSpPr>
        <p:spPr>
          <a:xfrm>
            <a:off x="38465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</a:p>
        </p:txBody>
      </p:sp>
      <p:sp>
        <p:nvSpPr>
          <p:cNvPr id="38925" name="Rectangle 13"/>
          <p:cNvSpPr>
            <a:spLocks noChangeArrowheads="1"/>
          </p:cNvSpPr>
          <p:nvPr/>
        </p:nvSpPr>
        <p:spPr>
          <a:xfrm>
            <a:off x="4594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6" name="Text Box 14"/>
          <p:cNvSpPr txBox="1">
            <a:spLocks noChangeArrowheads="1"/>
          </p:cNvSpPr>
          <p:nvPr/>
        </p:nvSpPr>
        <p:spPr>
          <a:xfrm>
            <a:off x="4648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38927" name="Rectangle 15"/>
          <p:cNvSpPr>
            <a:spLocks noChangeArrowheads="1"/>
          </p:cNvSpPr>
          <p:nvPr/>
        </p:nvSpPr>
        <p:spPr>
          <a:xfrm>
            <a:off x="5394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28" name="Text Box 16"/>
          <p:cNvSpPr txBox="1">
            <a:spLocks noChangeArrowheads="1"/>
          </p:cNvSpPr>
          <p:nvPr/>
        </p:nvSpPr>
        <p:spPr>
          <a:xfrm>
            <a:off x="5448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</a:p>
        </p:txBody>
      </p:sp>
      <p:sp>
        <p:nvSpPr>
          <p:cNvPr id="38929" name="Rectangle 17"/>
          <p:cNvSpPr>
            <a:spLocks noChangeArrowheads="1"/>
          </p:cNvSpPr>
          <p:nvPr/>
        </p:nvSpPr>
        <p:spPr>
          <a:xfrm>
            <a:off x="6194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30" name="Text Box 18"/>
          <p:cNvSpPr txBox="1">
            <a:spLocks noChangeArrowheads="1"/>
          </p:cNvSpPr>
          <p:nvPr/>
        </p:nvSpPr>
        <p:spPr>
          <a:xfrm>
            <a:off x="6248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</a:p>
        </p:txBody>
      </p:sp>
      <p:sp>
        <p:nvSpPr>
          <p:cNvPr id="38931" name="Rectangle 19"/>
          <p:cNvSpPr>
            <a:spLocks noChangeArrowheads="1"/>
          </p:cNvSpPr>
          <p:nvPr/>
        </p:nvSpPr>
        <p:spPr>
          <a:xfrm>
            <a:off x="69945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32" name="Text Box 20"/>
          <p:cNvSpPr txBox="1">
            <a:spLocks noChangeArrowheads="1"/>
          </p:cNvSpPr>
          <p:nvPr/>
        </p:nvSpPr>
        <p:spPr>
          <a:xfrm>
            <a:off x="70485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8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89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8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89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8" grpId="0" animBg="1"/>
      <p:bldP spid="38924" grpId="1" animBg="1"/>
      <p:bldP spid="38926" grpId="2" animBg="1"/>
      <p:bldP spid="38928" grpId="3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8" name="AutoShape 82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79" name="AutoShape 83"/>
          <p:cNvSpPr>
            <a:spLocks noChangeArrowheads="1"/>
          </p:cNvSpPr>
          <p:nvPr/>
        </p:nvSpPr>
        <p:spPr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4" name="Rectangle 28"/>
          <p:cNvSpPr>
            <a:spLocks noChangeArrowheads="1"/>
          </p:cNvSpPr>
          <p:nvPr/>
        </p:nvSpPr>
        <p:spPr>
          <a:xfrm>
            <a:off x="2000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>
          <a:xfrm>
            <a:off x="2540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</a:p>
        </p:txBody>
      </p:sp>
      <p:sp>
        <p:nvSpPr>
          <p:cNvPr id="4149" name="Rectangle 53"/>
          <p:cNvSpPr>
            <a:spLocks noChangeArrowheads="1"/>
          </p:cNvSpPr>
          <p:nvPr/>
        </p:nvSpPr>
        <p:spPr>
          <a:xfrm>
            <a:off x="10001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50" name="Text Box 54"/>
          <p:cNvSpPr txBox="1">
            <a:spLocks noChangeArrowheads="1"/>
          </p:cNvSpPr>
          <p:nvPr/>
        </p:nvSpPr>
        <p:spPr>
          <a:xfrm>
            <a:off x="10541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4152" name="Rectangle 56"/>
          <p:cNvSpPr>
            <a:spLocks noChangeArrowheads="1"/>
          </p:cNvSpPr>
          <p:nvPr/>
        </p:nvSpPr>
        <p:spPr>
          <a:xfrm>
            <a:off x="1800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53" name="Text Box 57"/>
          <p:cNvSpPr txBox="1">
            <a:spLocks noChangeArrowheads="1"/>
          </p:cNvSpPr>
          <p:nvPr/>
        </p:nvSpPr>
        <p:spPr>
          <a:xfrm>
            <a:off x="1854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</a:p>
        </p:txBody>
      </p:sp>
      <p:sp>
        <p:nvSpPr>
          <p:cNvPr id="4155" name="Rectangle 59"/>
          <p:cNvSpPr>
            <a:spLocks noChangeArrowheads="1"/>
          </p:cNvSpPr>
          <p:nvPr/>
        </p:nvSpPr>
        <p:spPr>
          <a:xfrm>
            <a:off x="2600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56" name="Text Box 60"/>
          <p:cNvSpPr txBox="1">
            <a:spLocks noChangeArrowheads="1"/>
          </p:cNvSpPr>
          <p:nvPr/>
        </p:nvSpPr>
        <p:spPr>
          <a:xfrm>
            <a:off x="2654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</a:p>
        </p:txBody>
      </p:sp>
      <p:sp>
        <p:nvSpPr>
          <p:cNvPr id="4158" name="Rectangle 62"/>
          <p:cNvSpPr>
            <a:spLocks noChangeArrowheads="1"/>
          </p:cNvSpPr>
          <p:nvPr/>
        </p:nvSpPr>
        <p:spPr>
          <a:xfrm>
            <a:off x="3400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59" name="Text Box 63"/>
          <p:cNvSpPr txBox="1">
            <a:spLocks noChangeArrowheads="1"/>
          </p:cNvSpPr>
          <p:nvPr/>
        </p:nvSpPr>
        <p:spPr>
          <a:xfrm>
            <a:off x="3454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</a:p>
        </p:txBody>
      </p:sp>
      <p:sp>
        <p:nvSpPr>
          <p:cNvPr id="4161" name="Rectangle 65"/>
          <p:cNvSpPr>
            <a:spLocks noChangeArrowheads="1"/>
          </p:cNvSpPr>
          <p:nvPr/>
        </p:nvSpPr>
        <p:spPr>
          <a:xfrm>
            <a:off x="42021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62" name="Text Box 66"/>
          <p:cNvSpPr txBox="1">
            <a:spLocks noChangeArrowheads="1"/>
          </p:cNvSpPr>
          <p:nvPr/>
        </p:nvSpPr>
        <p:spPr>
          <a:xfrm>
            <a:off x="42560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4164" name="Rectangle 68"/>
          <p:cNvSpPr>
            <a:spLocks noChangeArrowheads="1"/>
          </p:cNvSpPr>
          <p:nvPr/>
        </p:nvSpPr>
        <p:spPr>
          <a:xfrm>
            <a:off x="50022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65" name="Text Box 69"/>
          <p:cNvSpPr txBox="1">
            <a:spLocks noChangeArrowheads="1"/>
          </p:cNvSpPr>
          <p:nvPr/>
        </p:nvSpPr>
        <p:spPr>
          <a:xfrm>
            <a:off x="50561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</a:p>
        </p:txBody>
      </p:sp>
      <p:sp>
        <p:nvSpPr>
          <p:cNvPr id="4167" name="Rectangle 71"/>
          <p:cNvSpPr>
            <a:spLocks noChangeArrowheads="1"/>
          </p:cNvSpPr>
          <p:nvPr/>
        </p:nvSpPr>
        <p:spPr>
          <a:xfrm>
            <a:off x="58023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68" name="Text Box 72"/>
          <p:cNvSpPr txBox="1">
            <a:spLocks noChangeArrowheads="1"/>
          </p:cNvSpPr>
          <p:nvPr/>
        </p:nvSpPr>
        <p:spPr>
          <a:xfrm>
            <a:off x="58562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4170" name="Rectangle 74"/>
          <p:cNvSpPr>
            <a:spLocks noChangeArrowheads="1"/>
          </p:cNvSpPr>
          <p:nvPr/>
        </p:nvSpPr>
        <p:spPr>
          <a:xfrm>
            <a:off x="66024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71" name="Text Box 75"/>
          <p:cNvSpPr txBox="1">
            <a:spLocks noChangeArrowheads="1"/>
          </p:cNvSpPr>
          <p:nvPr/>
        </p:nvSpPr>
        <p:spPr>
          <a:xfrm>
            <a:off x="66563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</a:p>
        </p:txBody>
      </p:sp>
      <p:sp>
        <p:nvSpPr>
          <p:cNvPr id="4173" name="Rectangle 77"/>
          <p:cNvSpPr>
            <a:spLocks noChangeArrowheads="1"/>
          </p:cNvSpPr>
          <p:nvPr/>
        </p:nvSpPr>
        <p:spPr>
          <a:xfrm>
            <a:off x="74025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74" name="Text Box 78"/>
          <p:cNvSpPr txBox="1">
            <a:spLocks noChangeArrowheads="1"/>
          </p:cNvSpPr>
          <p:nvPr/>
        </p:nvSpPr>
        <p:spPr>
          <a:xfrm>
            <a:off x="74564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</a:p>
        </p:txBody>
      </p:sp>
      <p:sp>
        <p:nvSpPr>
          <p:cNvPr id="4176" name="Rectangle 80"/>
          <p:cNvSpPr>
            <a:spLocks noChangeArrowheads="1"/>
          </p:cNvSpPr>
          <p:nvPr/>
        </p:nvSpPr>
        <p:spPr>
          <a:xfrm>
            <a:off x="8204200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77" name="Text Box 81"/>
          <p:cNvSpPr txBox="1">
            <a:spLocks noChangeArrowheads="1"/>
          </p:cNvSpPr>
          <p:nvPr/>
        </p:nvSpPr>
        <p:spPr>
          <a:xfrm>
            <a:off x="8258175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50" grpId="0" animBg="1"/>
      <p:bldP spid="4153" grpId="1" animBg="1"/>
      <p:bldP spid="4162" grpId="2" animBg="1"/>
      <p:bldP spid="4168" grpId="3" animBg="1"/>
      <p:bldP spid="4171" grpId="4" animBg="1"/>
      <p:bldP spid="4174" grpId="5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37" name="AutoShape 2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38" name="AutoShape 22"/>
          <p:cNvSpPr>
            <a:spLocks noChangeArrowheads="1"/>
          </p:cNvSpPr>
          <p:nvPr/>
        </p:nvSpPr>
        <p:spPr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19" name="Rectangle 3"/>
          <p:cNvSpPr>
            <a:spLocks noChangeArrowheads="1"/>
          </p:cNvSpPr>
          <p:nvPr/>
        </p:nvSpPr>
        <p:spPr>
          <a:xfrm>
            <a:off x="10001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>
          <a:xfrm>
            <a:off x="10541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>
          <a:xfrm>
            <a:off x="1800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2" name="Text Box 6"/>
          <p:cNvSpPr txBox="1">
            <a:spLocks noChangeArrowheads="1"/>
          </p:cNvSpPr>
          <p:nvPr/>
        </p:nvSpPr>
        <p:spPr>
          <a:xfrm>
            <a:off x="1854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34823" name="Rectangle 7"/>
          <p:cNvSpPr>
            <a:spLocks noChangeArrowheads="1"/>
          </p:cNvSpPr>
          <p:nvPr/>
        </p:nvSpPr>
        <p:spPr>
          <a:xfrm>
            <a:off x="2600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>
          <a:xfrm>
            <a:off x="2654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</a:p>
        </p:txBody>
      </p:sp>
      <p:sp>
        <p:nvSpPr>
          <p:cNvPr id="34825" name="Rectangle 9"/>
          <p:cNvSpPr>
            <a:spLocks noChangeArrowheads="1"/>
          </p:cNvSpPr>
          <p:nvPr/>
        </p:nvSpPr>
        <p:spPr>
          <a:xfrm>
            <a:off x="3400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>
          <a:xfrm>
            <a:off x="3454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</a:p>
        </p:txBody>
      </p:sp>
      <p:sp>
        <p:nvSpPr>
          <p:cNvPr id="34827" name="Rectangle 11"/>
          <p:cNvSpPr>
            <a:spLocks noChangeArrowheads="1"/>
          </p:cNvSpPr>
          <p:nvPr/>
        </p:nvSpPr>
        <p:spPr>
          <a:xfrm>
            <a:off x="42021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8" name="Text Box 12"/>
          <p:cNvSpPr txBox="1">
            <a:spLocks noChangeArrowheads="1"/>
          </p:cNvSpPr>
          <p:nvPr/>
        </p:nvSpPr>
        <p:spPr>
          <a:xfrm>
            <a:off x="42560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</a:p>
        </p:txBody>
      </p:sp>
      <p:sp>
        <p:nvSpPr>
          <p:cNvPr id="34829" name="Rectangle 13"/>
          <p:cNvSpPr>
            <a:spLocks noChangeArrowheads="1"/>
          </p:cNvSpPr>
          <p:nvPr/>
        </p:nvSpPr>
        <p:spPr>
          <a:xfrm>
            <a:off x="50022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30" name="Text Box 14"/>
          <p:cNvSpPr txBox="1">
            <a:spLocks noChangeArrowheads="1"/>
          </p:cNvSpPr>
          <p:nvPr/>
        </p:nvSpPr>
        <p:spPr>
          <a:xfrm>
            <a:off x="50561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</a:p>
        </p:txBody>
      </p:sp>
      <p:sp>
        <p:nvSpPr>
          <p:cNvPr id="34831" name="Rectangle 15"/>
          <p:cNvSpPr>
            <a:spLocks noChangeArrowheads="1"/>
          </p:cNvSpPr>
          <p:nvPr/>
        </p:nvSpPr>
        <p:spPr>
          <a:xfrm>
            <a:off x="58023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32" name="Text Box 16"/>
          <p:cNvSpPr txBox="1">
            <a:spLocks noChangeArrowheads="1"/>
          </p:cNvSpPr>
          <p:nvPr/>
        </p:nvSpPr>
        <p:spPr>
          <a:xfrm>
            <a:off x="58562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34833" name="Rectangle 17"/>
          <p:cNvSpPr>
            <a:spLocks noChangeArrowheads="1"/>
          </p:cNvSpPr>
          <p:nvPr/>
        </p:nvSpPr>
        <p:spPr>
          <a:xfrm>
            <a:off x="66024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34" name="Text Box 18"/>
          <p:cNvSpPr txBox="1">
            <a:spLocks noChangeArrowheads="1"/>
          </p:cNvSpPr>
          <p:nvPr/>
        </p:nvSpPr>
        <p:spPr>
          <a:xfrm>
            <a:off x="66563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</a:p>
        </p:txBody>
      </p:sp>
      <p:sp>
        <p:nvSpPr>
          <p:cNvPr id="34835" name="Rectangle 19"/>
          <p:cNvSpPr>
            <a:spLocks noChangeArrowheads="1"/>
          </p:cNvSpPr>
          <p:nvPr/>
        </p:nvSpPr>
        <p:spPr>
          <a:xfrm>
            <a:off x="74025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36" name="Text Box 20"/>
          <p:cNvSpPr txBox="1">
            <a:spLocks noChangeArrowheads="1"/>
          </p:cNvSpPr>
          <p:nvPr/>
        </p:nvSpPr>
        <p:spPr>
          <a:xfrm>
            <a:off x="74564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4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4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4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4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2" grpId="0" animBg="1"/>
      <p:bldP spid="34824" grpId="1" animBg="1"/>
      <p:bldP spid="34828" grpId="2" animBg="1"/>
      <p:bldP spid="34830" grpId="3" animBg="1"/>
      <p:bldP spid="34836" grpId="4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03" name="AutoShape 1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04" name="AutoShape 20"/>
          <p:cNvSpPr>
            <a:spLocks noChangeArrowheads="1"/>
          </p:cNvSpPr>
          <p:nvPr/>
        </p:nvSpPr>
        <p:spPr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7" name="Rectangle 3"/>
          <p:cNvSpPr>
            <a:spLocks noChangeArrowheads="1"/>
          </p:cNvSpPr>
          <p:nvPr/>
        </p:nvSpPr>
        <p:spPr>
          <a:xfrm>
            <a:off x="13922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>
          <a:xfrm>
            <a:off x="14462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>
          <a:xfrm>
            <a:off x="21923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0" name="Text Box 6"/>
          <p:cNvSpPr txBox="1">
            <a:spLocks noChangeArrowheads="1"/>
          </p:cNvSpPr>
          <p:nvPr/>
        </p:nvSpPr>
        <p:spPr>
          <a:xfrm>
            <a:off x="22463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</a:p>
        </p:txBody>
      </p:sp>
      <p:sp>
        <p:nvSpPr>
          <p:cNvPr id="41991" name="Rectangle 7"/>
          <p:cNvSpPr>
            <a:spLocks noChangeArrowheads="1"/>
          </p:cNvSpPr>
          <p:nvPr/>
        </p:nvSpPr>
        <p:spPr>
          <a:xfrm>
            <a:off x="29924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2" name="Text Box 8"/>
          <p:cNvSpPr txBox="1">
            <a:spLocks noChangeArrowheads="1"/>
          </p:cNvSpPr>
          <p:nvPr/>
        </p:nvSpPr>
        <p:spPr>
          <a:xfrm>
            <a:off x="30464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B</a:t>
            </a:r>
          </a:p>
        </p:txBody>
      </p:sp>
      <p:sp>
        <p:nvSpPr>
          <p:cNvPr id="41993" name="Rectangle 9"/>
          <p:cNvSpPr>
            <a:spLocks noChangeArrowheads="1"/>
          </p:cNvSpPr>
          <p:nvPr/>
        </p:nvSpPr>
        <p:spPr>
          <a:xfrm>
            <a:off x="37925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4" name="Text Box 10"/>
          <p:cNvSpPr txBox="1">
            <a:spLocks noChangeArrowheads="1"/>
          </p:cNvSpPr>
          <p:nvPr/>
        </p:nvSpPr>
        <p:spPr>
          <a:xfrm>
            <a:off x="38465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</a:p>
        </p:txBody>
      </p:sp>
      <p:sp>
        <p:nvSpPr>
          <p:cNvPr id="41995" name="Rectangle 11"/>
          <p:cNvSpPr>
            <a:spLocks noChangeArrowheads="1"/>
          </p:cNvSpPr>
          <p:nvPr/>
        </p:nvSpPr>
        <p:spPr>
          <a:xfrm>
            <a:off x="4594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6" name="Text Box 12"/>
          <p:cNvSpPr txBox="1">
            <a:spLocks noChangeArrowheads="1"/>
          </p:cNvSpPr>
          <p:nvPr/>
        </p:nvSpPr>
        <p:spPr>
          <a:xfrm>
            <a:off x="4648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</a:p>
        </p:txBody>
      </p:sp>
      <p:sp>
        <p:nvSpPr>
          <p:cNvPr id="41997" name="Rectangle 13"/>
          <p:cNvSpPr>
            <a:spLocks noChangeArrowheads="1"/>
          </p:cNvSpPr>
          <p:nvPr/>
        </p:nvSpPr>
        <p:spPr>
          <a:xfrm>
            <a:off x="5394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8" name="Text Box 14"/>
          <p:cNvSpPr txBox="1">
            <a:spLocks noChangeArrowheads="1"/>
          </p:cNvSpPr>
          <p:nvPr/>
        </p:nvSpPr>
        <p:spPr>
          <a:xfrm>
            <a:off x="5448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41999" name="Rectangle 15"/>
          <p:cNvSpPr>
            <a:spLocks noChangeArrowheads="1"/>
          </p:cNvSpPr>
          <p:nvPr/>
        </p:nvSpPr>
        <p:spPr>
          <a:xfrm>
            <a:off x="6194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00" name="Text Box 16"/>
          <p:cNvSpPr txBox="1">
            <a:spLocks noChangeArrowheads="1"/>
          </p:cNvSpPr>
          <p:nvPr/>
        </p:nvSpPr>
        <p:spPr>
          <a:xfrm>
            <a:off x="6248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</a:p>
        </p:txBody>
      </p:sp>
      <p:sp>
        <p:nvSpPr>
          <p:cNvPr id="42001" name="Rectangle 17"/>
          <p:cNvSpPr>
            <a:spLocks noChangeArrowheads="1"/>
          </p:cNvSpPr>
          <p:nvPr/>
        </p:nvSpPr>
        <p:spPr>
          <a:xfrm>
            <a:off x="69945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2002" name="Text Box 18"/>
          <p:cNvSpPr txBox="1">
            <a:spLocks noChangeArrowheads="1"/>
          </p:cNvSpPr>
          <p:nvPr/>
        </p:nvSpPr>
        <p:spPr>
          <a:xfrm>
            <a:off x="70485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1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19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20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8" grpId="0" animBg="1"/>
      <p:bldP spid="41992" grpId="1" animBg="1"/>
      <p:bldP spid="41996" grpId="2" animBg="1"/>
      <p:bldP spid="42000" grpId="3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5" name="AutoShape 2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46" name="AutoShape 26"/>
          <p:cNvSpPr>
            <a:spLocks noChangeArrowheads="1"/>
          </p:cNvSpPr>
          <p:nvPr/>
        </p:nvSpPr>
        <p:spPr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3" name="Rectangle 3"/>
          <p:cNvSpPr>
            <a:spLocks noChangeArrowheads="1"/>
          </p:cNvSpPr>
          <p:nvPr/>
        </p:nvSpPr>
        <p:spPr>
          <a:xfrm>
            <a:off x="5921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>
          <a:xfrm>
            <a:off x="6461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C </a:t>
            </a: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>
          <a:xfrm>
            <a:off x="13922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>
          <a:xfrm>
            <a:off x="14462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30727" name="Rectangle 7"/>
          <p:cNvSpPr>
            <a:spLocks noChangeArrowheads="1"/>
          </p:cNvSpPr>
          <p:nvPr/>
        </p:nvSpPr>
        <p:spPr>
          <a:xfrm>
            <a:off x="21923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>
          <a:xfrm>
            <a:off x="22463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</a:p>
        </p:txBody>
      </p:sp>
      <p:sp>
        <p:nvSpPr>
          <p:cNvPr id="30729" name="Rectangle 9"/>
          <p:cNvSpPr>
            <a:spLocks noChangeArrowheads="1"/>
          </p:cNvSpPr>
          <p:nvPr/>
        </p:nvSpPr>
        <p:spPr>
          <a:xfrm>
            <a:off x="29924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0" name="Text Box 10"/>
          <p:cNvSpPr txBox="1">
            <a:spLocks noChangeArrowheads="1"/>
          </p:cNvSpPr>
          <p:nvPr/>
        </p:nvSpPr>
        <p:spPr>
          <a:xfrm>
            <a:off x="30464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</a:p>
        </p:txBody>
      </p:sp>
      <p:sp>
        <p:nvSpPr>
          <p:cNvPr id="30731" name="Rectangle 11"/>
          <p:cNvSpPr>
            <a:spLocks noChangeArrowheads="1"/>
          </p:cNvSpPr>
          <p:nvPr/>
        </p:nvSpPr>
        <p:spPr>
          <a:xfrm>
            <a:off x="37925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2" name="Text Box 12"/>
          <p:cNvSpPr txBox="1">
            <a:spLocks noChangeArrowheads="1"/>
          </p:cNvSpPr>
          <p:nvPr/>
        </p:nvSpPr>
        <p:spPr>
          <a:xfrm>
            <a:off x="38465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30733" name="Rectangle 13"/>
          <p:cNvSpPr>
            <a:spLocks noChangeArrowheads="1"/>
          </p:cNvSpPr>
          <p:nvPr/>
        </p:nvSpPr>
        <p:spPr>
          <a:xfrm>
            <a:off x="4594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4" name="Text Box 14"/>
          <p:cNvSpPr txBox="1">
            <a:spLocks noChangeArrowheads="1"/>
          </p:cNvSpPr>
          <p:nvPr/>
        </p:nvSpPr>
        <p:spPr>
          <a:xfrm>
            <a:off x="4648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</a:p>
        </p:txBody>
      </p:sp>
      <p:sp>
        <p:nvSpPr>
          <p:cNvPr id="30735" name="Rectangle 15"/>
          <p:cNvSpPr>
            <a:spLocks noChangeArrowheads="1"/>
          </p:cNvSpPr>
          <p:nvPr/>
        </p:nvSpPr>
        <p:spPr>
          <a:xfrm>
            <a:off x="5394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6" name="Text Box 16"/>
          <p:cNvSpPr txBox="1">
            <a:spLocks noChangeArrowheads="1"/>
          </p:cNvSpPr>
          <p:nvPr/>
        </p:nvSpPr>
        <p:spPr>
          <a:xfrm>
            <a:off x="5448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</a:p>
        </p:txBody>
      </p:sp>
      <p:sp>
        <p:nvSpPr>
          <p:cNvPr id="30737" name="Rectangle 17"/>
          <p:cNvSpPr>
            <a:spLocks noChangeArrowheads="1"/>
          </p:cNvSpPr>
          <p:nvPr/>
        </p:nvSpPr>
        <p:spPr>
          <a:xfrm>
            <a:off x="6194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38" name="Text Box 18"/>
          <p:cNvSpPr txBox="1">
            <a:spLocks noChangeArrowheads="1"/>
          </p:cNvSpPr>
          <p:nvPr/>
        </p:nvSpPr>
        <p:spPr>
          <a:xfrm>
            <a:off x="6248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30739" name="Rectangle 19"/>
          <p:cNvSpPr>
            <a:spLocks noChangeArrowheads="1"/>
          </p:cNvSpPr>
          <p:nvPr/>
        </p:nvSpPr>
        <p:spPr>
          <a:xfrm>
            <a:off x="69945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40" name="Text Box 20"/>
          <p:cNvSpPr txBox="1">
            <a:spLocks noChangeArrowheads="1"/>
          </p:cNvSpPr>
          <p:nvPr/>
        </p:nvSpPr>
        <p:spPr>
          <a:xfrm>
            <a:off x="70485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G</a:t>
            </a:r>
          </a:p>
        </p:txBody>
      </p:sp>
      <p:sp>
        <p:nvSpPr>
          <p:cNvPr id="30741" name="Rectangle 21"/>
          <p:cNvSpPr>
            <a:spLocks noChangeArrowheads="1"/>
          </p:cNvSpPr>
          <p:nvPr/>
        </p:nvSpPr>
        <p:spPr>
          <a:xfrm>
            <a:off x="77946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42" name="Text Box 22"/>
          <p:cNvSpPr txBox="1">
            <a:spLocks noChangeArrowheads="1"/>
          </p:cNvSpPr>
          <p:nvPr/>
        </p:nvSpPr>
        <p:spPr>
          <a:xfrm>
            <a:off x="78486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0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7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6" grpId="0" animBg="1"/>
      <p:bldP spid="30728" grpId="1" animBg="1"/>
      <p:bldP spid="30732" grpId="2" animBg="1"/>
      <p:bldP spid="30734" grpId="3" animBg="1"/>
      <p:bldP spid="30738" grpId="4" animBg="1"/>
      <p:bldP spid="30740" grpId="5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9" name="AutoShape 1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80" name="AutoShape 20"/>
          <p:cNvSpPr>
            <a:spLocks noChangeArrowheads="1"/>
          </p:cNvSpPr>
          <p:nvPr/>
        </p:nvSpPr>
        <p:spPr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3" name="Rectangle 3"/>
          <p:cNvSpPr>
            <a:spLocks noChangeArrowheads="1"/>
          </p:cNvSpPr>
          <p:nvPr/>
        </p:nvSpPr>
        <p:spPr>
          <a:xfrm>
            <a:off x="13922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>
          <a:xfrm>
            <a:off x="14462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>
          <a:xfrm>
            <a:off x="21923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>
          <a:xfrm>
            <a:off x="22463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</a:p>
        </p:txBody>
      </p:sp>
      <p:sp>
        <p:nvSpPr>
          <p:cNvPr id="40967" name="Rectangle 7"/>
          <p:cNvSpPr>
            <a:spLocks noChangeArrowheads="1"/>
          </p:cNvSpPr>
          <p:nvPr/>
        </p:nvSpPr>
        <p:spPr>
          <a:xfrm>
            <a:off x="29924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>
          <a:xfrm>
            <a:off x="30464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</a:p>
        </p:txBody>
      </p:sp>
      <p:sp>
        <p:nvSpPr>
          <p:cNvPr id="40969" name="Rectangle 9"/>
          <p:cNvSpPr>
            <a:spLocks noChangeArrowheads="1"/>
          </p:cNvSpPr>
          <p:nvPr/>
        </p:nvSpPr>
        <p:spPr>
          <a:xfrm>
            <a:off x="37925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70" name="Text Box 10"/>
          <p:cNvSpPr txBox="1">
            <a:spLocks noChangeArrowheads="1"/>
          </p:cNvSpPr>
          <p:nvPr/>
        </p:nvSpPr>
        <p:spPr>
          <a:xfrm>
            <a:off x="38465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</a:p>
        </p:txBody>
      </p:sp>
      <p:sp>
        <p:nvSpPr>
          <p:cNvPr id="40971" name="Rectangle 11"/>
          <p:cNvSpPr>
            <a:spLocks noChangeArrowheads="1"/>
          </p:cNvSpPr>
          <p:nvPr/>
        </p:nvSpPr>
        <p:spPr>
          <a:xfrm>
            <a:off x="4594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72" name="Text Box 12"/>
          <p:cNvSpPr txBox="1">
            <a:spLocks noChangeArrowheads="1"/>
          </p:cNvSpPr>
          <p:nvPr/>
        </p:nvSpPr>
        <p:spPr>
          <a:xfrm>
            <a:off x="4648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40973" name="Rectangle 13"/>
          <p:cNvSpPr>
            <a:spLocks noChangeArrowheads="1"/>
          </p:cNvSpPr>
          <p:nvPr/>
        </p:nvSpPr>
        <p:spPr>
          <a:xfrm>
            <a:off x="5394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74" name="Text Box 14"/>
          <p:cNvSpPr txBox="1">
            <a:spLocks noChangeArrowheads="1"/>
          </p:cNvSpPr>
          <p:nvPr/>
        </p:nvSpPr>
        <p:spPr>
          <a:xfrm>
            <a:off x="5448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C </a:t>
            </a:r>
          </a:p>
        </p:txBody>
      </p:sp>
      <p:sp>
        <p:nvSpPr>
          <p:cNvPr id="40975" name="Rectangle 15"/>
          <p:cNvSpPr>
            <a:spLocks noChangeArrowheads="1"/>
          </p:cNvSpPr>
          <p:nvPr/>
        </p:nvSpPr>
        <p:spPr>
          <a:xfrm>
            <a:off x="6194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76" name="Text Box 16"/>
          <p:cNvSpPr txBox="1">
            <a:spLocks noChangeArrowheads="1"/>
          </p:cNvSpPr>
          <p:nvPr/>
        </p:nvSpPr>
        <p:spPr>
          <a:xfrm>
            <a:off x="6248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</a:p>
        </p:txBody>
      </p:sp>
      <p:sp>
        <p:nvSpPr>
          <p:cNvPr id="40977" name="Rectangle 17"/>
          <p:cNvSpPr>
            <a:spLocks noChangeArrowheads="1"/>
          </p:cNvSpPr>
          <p:nvPr/>
        </p:nvSpPr>
        <p:spPr>
          <a:xfrm>
            <a:off x="69945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78" name="Text Box 18"/>
          <p:cNvSpPr txBox="1">
            <a:spLocks noChangeArrowheads="1"/>
          </p:cNvSpPr>
          <p:nvPr/>
        </p:nvSpPr>
        <p:spPr>
          <a:xfrm>
            <a:off x="70485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0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0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09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6" grpId="0" animBg="1"/>
      <p:bldP spid="40968" grpId="1" animBg="1"/>
      <p:bldP spid="40970" grpId="2" animBg="1"/>
      <p:bldP spid="40974" grpId="3" animBg="1"/>
      <p:bldP spid="40976" grpId="4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27" name="AutoShape 1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28" name="AutoShape 20"/>
          <p:cNvSpPr>
            <a:spLocks noChangeArrowheads="1"/>
          </p:cNvSpPr>
          <p:nvPr/>
        </p:nvSpPr>
        <p:spPr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1" name="Rectangle 3"/>
          <p:cNvSpPr>
            <a:spLocks noChangeArrowheads="1"/>
          </p:cNvSpPr>
          <p:nvPr/>
        </p:nvSpPr>
        <p:spPr>
          <a:xfrm>
            <a:off x="13922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2" name="Text Box 4"/>
          <p:cNvSpPr txBox="1">
            <a:spLocks noChangeArrowheads="1"/>
          </p:cNvSpPr>
          <p:nvPr/>
        </p:nvSpPr>
        <p:spPr>
          <a:xfrm>
            <a:off x="14462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F</a:t>
            </a:r>
          </a:p>
        </p:txBody>
      </p:sp>
      <p:sp>
        <p:nvSpPr>
          <p:cNvPr id="43013" name="Rectangle 5"/>
          <p:cNvSpPr>
            <a:spLocks noChangeArrowheads="1"/>
          </p:cNvSpPr>
          <p:nvPr/>
        </p:nvSpPr>
        <p:spPr>
          <a:xfrm>
            <a:off x="21923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4" name="Text Box 6"/>
          <p:cNvSpPr txBox="1">
            <a:spLocks noChangeArrowheads="1"/>
          </p:cNvSpPr>
          <p:nvPr/>
        </p:nvSpPr>
        <p:spPr>
          <a:xfrm>
            <a:off x="22463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</a:p>
        </p:txBody>
      </p:sp>
      <p:sp>
        <p:nvSpPr>
          <p:cNvPr id="43015" name="Rectangle 7"/>
          <p:cNvSpPr>
            <a:spLocks noChangeArrowheads="1"/>
          </p:cNvSpPr>
          <p:nvPr/>
        </p:nvSpPr>
        <p:spPr>
          <a:xfrm>
            <a:off x="29924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>
          <a:xfrm>
            <a:off x="30464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43017" name="Rectangle 9"/>
          <p:cNvSpPr>
            <a:spLocks noChangeArrowheads="1"/>
          </p:cNvSpPr>
          <p:nvPr/>
        </p:nvSpPr>
        <p:spPr>
          <a:xfrm>
            <a:off x="37925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8" name="Text Box 10"/>
          <p:cNvSpPr txBox="1">
            <a:spLocks noChangeArrowheads="1"/>
          </p:cNvSpPr>
          <p:nvPr/>
        </p:nvSpPr>
        <p:spPr>
          <a:xfrm>
            <a:off x="38465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</a:p>
        </p:txBody>
      </p:sp>
      <p:sp>
        <p:nvSpPr>
          <p:cNvPr id="43019" name="Rectangle 11"/>
          <p:cNvSpPr>
            <a:spLocks noChangeArrowheads="1"/>
          </p:cNvSpPr>
          <p:nvPr/>
        </p:nvSpPr>
        <p:spPr>
          <a:xfrm>
            <a:off x="4594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20" name="Text Box 12"/>
          <p:cNvSpPr txBox="1">
            <a:spLocks noChangeArrowheads="1"/>
          </p:cNvSpPr>
          <p:nvPr/>
        </p:nvSpPr>
        <p:spPr>
          <a:xfrm>
            <a:off x="4648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</a:p>
        </p:txBody>
      </p:sp>
      <p:sp>
        <p:nvSpPr>
          <p:cNvPr id="43021" name="Rectangle 13"/>
          <p:cNvSpPr>
            <a:spLocks noChangeArrowheads="1"/>
          </p:cNvSpPr>
          <p:nvPr/>
        </p:nvSpPr>
        <p:spPr>
          <a:xfrm>
            <a:off x="5394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22" name="Text Box 14"/>
          <p:cNvSpPr txBox="1">
            <a:spLocks noChangeArrowheads="1"/>
          </p:cNvSpPr>
          <p:nvPr/>
        </p:nvSpPr>
        <p:spPr>
          <a:xfrm>
            <a:off x="5448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43023" name="Rectangle 15"/>
          <p:cNvSpPr>
            <a:spLocks noChangeArrowheads="1"/>
          </p:cNvSpPr>
          <p:nvPr/>
        </p:nvSpPr>
        <p:spPr>
          <a:xfrm>
            <a:off x="6194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24" name="Text Box 16"/>
          <p:cNvSpPr txBox="1">
            <a:spLocks noChangeArrowheads="1"/>
          </p:cNvSpPr>
          <p:nvPr/>
        </p:nvSpPr>
        <p:spPr>
          <a:xfrm>
            <a:off x="6248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</a:p>
        </p:txBody>
      </p:sp>
      <p:sp>
        <p:nvSpPr>
          <p:cNvPr id="43025" name="Rectangle 17"/>
          <p:cNvSpPr>
            <a:spLocks noChangeArrowheads="1"/>
          </p:cNvSpPr>
          <p:nvPr/>
        </p:nvSpPr>
        <p:spPr>
          <a:xfrm>
            <a:off x="69945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26" name="Text Box 18"/>
          <p:cNvSpPr txBox="1">
            <a:spLocks noChangeArrowheads="1"/>
          </p:cNvSpPr>
          <p:nvPr/>
        </p:nvSpPr>
        <p:spPr>
          <a:xfrm>
            <a:off x="70485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30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30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3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3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3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2" grpId="0" animBg="1"/>
      <p:bldP spid="43018" grpId="1" animBg="1"/>
      <p:bldP spid="43020" grpId="2" animBg="1"/>
      <p:bldP spid="43024" grpId="3" animBg="1"/>
      <p:bldP spid="43026" grpId="4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93" name="AutoShape 1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94" name="AutoShape 18"/>
          <p:cNvSpPr>
            <a:spLocks noChangeArrowheads="1"/>
          </p:cNvSpPr>
          <p:nvPr/>
        </p:nvSpPr>
        <p:spPr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79" name="Rectangle 3"/>
          <p:cNvSpPr>
            <a:spLocks noChangeArrowheads="1"/>
          </p:cNvSpPr>
          <p:nvPr/>
        </p:nvSpPr>
        <p:spPr>
          <a:xfrm>
            <a:off x="1800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0" name="Text Box 4"/>
          <p:cNvSpPr txBox="1">
            <a:spLocks noChangeArrowheads="1"/>
          </p:cNvSpPr>
          <p:nvPr/>
        </p:nvSpPr>
        <p:spPr>
          <a:xfrm>
            <a:off x="1854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50181" name="Rectangle 5"/>
          <p:cNvSpPr>
            <a:spLocks noChangeArrowheads="1"/>
          </p:cNvSpPr>
          <p:nvPr/>
        </p:nvSpPr>
        <p:spPr>
          <a:xfrm>
            <a:off x="2600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2" name="Text Box 6"/>
          <p:cNvSpPr txBox="1">
            <a:spLocks noChangeArrowheads="1"/>
          </p:cNvSpPr>
          <p:nvPr/>
        </p:nvSpPr>
        <p:spPr>
          <a:xfrm>
            <a:off x="2654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</a:p>
        </p:txBody>
      </p:sp>
      <p:sp>
        <p:nvSpPr>
          <p:cNvPr id="50183" name="Rectangle 7"/>
          <p:cNvSpPr>
            <a:spLocks noChangeArrowheads="1"/>
          </p:cNvSpPr>
          <p:nvPr/>
        </p:nvSpPr>
        <p:spPr>
          <a:xfrm>
            <a:off x="3400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4" name="Text Box 8"/>
          <p:cNvSpPr txBox="1">
            <a:spLocks noChangeArrowheads="1"/>
          </p:cNvSpPr>
          <p:nvPr/>
        </p:nvSpPr>
        <p:spPr>
          <a:xfrm>
            <a:off x="3454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V</a:t>
            </a:r>
          </a:p>
        </p:txBody>
      </p:sp>
      <p:sp>
        <p:nvSpPr>
          <p:cNvPr id="50185" name="Rectangle 9"/>
          <p:cNvSpPr>
            <a:spLocks noChangeArrowheads="1"/>
          </p:cNvSpPr>
          <p:nvPr/>
        </p:nvSpPr>
        <p:spPr>
          <a:xfrm>
            <a:off x="42021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6" name="Text Box 10"/>
          <p:cNvSpPr txBox="1">
            <a:spLocks noChangeArrowheads="1"/>
          </p:cNvSpPr>
          <p:nvPr/>
        </p:nvSpPr>
        <p:spPr>
          <a:xfrm>
            <a:off x="42560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50187" name="Rectangle 11"/>
          <p:cNvSpPr>
            <a:spLocks noChangeArrowheads="1"/>
          </p:cNvSpPr>
          <p:nvPr/>
        </p:nvSpPr>
        <p:spPr>
          <a:xfrm>
            <a:off x="50022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88" name="Text Box 12"/>
          <p:cNvSpPr txBox="1">
            <a:spLocks noChangeArrowheads="1"/>
          </p:cNvSpPr>
          <p:nvPr/>
        </p:nvSpPr>
        <p:spPr>
          <a:xfrm>
            <a:off x="50561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</a:p>
        </p:txBody>
      </p:sp>
      <p:sp>
        <p:nvSpPr>
          <p:cNvPr id="50189" name="Rectangle 13"/>
          <p:cNvSpPr>
            <a:spLocks noChangeArrowheads="1"/>
          </p:cNvSpPr>
          <p:nvPr/>
        </p:nvSpPr>
        <p:spPr>
          <a:xfrm>
            <a:off x="58023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90" name="Text Box 14"/>
          <p:cNvSpPr txBox="1">
            <a:spLocks noChangeArrowheads="1"/>
          </p:cNvSpPr>
          <p:nvPr/>
        </p:nvSpPr>
        <p:spPr>
          <a:xfrm>
            <a:off x="58562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S</a:t>
            </a:r>
          </a:p>
        </p:txBody>
      </p:sp>
      <p:sp>
        <p:nvSpPr>
          <p:cNvPr id="50191" name="Rectangle 15"/>
          <p:cNvSpPr>
            <a:spLocks noChangeArrowheads="1"/>
          </p:cNvSpPr>
          <p:nvPr/>
        </p:nvSpPr>
        <p:spPr>
          <a:xfrm>
            <a:off x="66024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50192" name="Text Box 16"/>
          <p:cNvSpPr txBox="1">
            <a:spLocks noChangeArrowheads="1"/>
          </p:cNvSpPr>
          <p:nvPr/>
        </p:nvSpPr>
        <p:spPr>
          <a:xfrm>
            <a:off x="66563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0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0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0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0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2" grpId="0" animBg="1"/>
      <p:bldP spid="50186" grpId="1" animBg="1"/>
      <p:bldP spid="50188" grpId="2" animBg="1"/>
      <p:bldP spid="50192" grpId="3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75" name="AutoShape 19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76" name="AutoShape 20"/>
          <p:cNvSpPr>
            <a:spLocks noChangeArrowheads="1"/>
          </p:cNvSpPr>
          <p:nvPr/>
        </p:nvSpPr>
        <p:spPr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59" name="Rectangle 3"/>
          <p:cNvSpPr>
            <a:spLocks noChangeArrowheads="1"/>
          </p:cNvSpPr>
          <p:nvPr/>
        </p:nvSpPr>
        <p:spPr>
          <a:xfrm>
            <a:off x="13922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0" name="Text Box 4"/>
          <p:cNvSpPr txBox="1">
            <a:spLocks noChangeArrowheads="1"/>
          </p:cNvSpPr>
          <p:nvPr/>
        </p:nvSpPr>
        <p:spPr>
          <a:xfrm>
            <a:off x="14462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45061" name="Rectangle 5"/>
          <p:cNvSpPr>
            <a:spLocks noChangeArrowheads="1"/>
          </p:cNvSpPr>
          <p:nvPr/>
        </p:nvSpPr>
        <p:spPr>
          <a:xfrm>
            <a:off x="21923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2" name="Text Box 6"/>
          <p:cNvSpPr txBox="1">
            <a:spLocks noChangeArrowheads="1"/>
          </p:cNvSpPr>
          <p:nvPr/>
        </p:nvSpPr>
        <p:spPr>
          <a:xfrm>
            <a:off x="22463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Q</a:t>
            </a:r>
          </a:p>
        </p:txBody>
      </p:sp>
      <p:sp>
        <p:nvSpPr>
          <p:cNvPr id="45063" name="Rectangle 7"/>
          <p:cNvSpPr>
            <a:spLocks noChangeArrowheads="1"/>
          </p:cNvSpPr>
          <p:nvPr/>
        </p:nvSpPr>
        <p:spPr>
          <a:xfrm>
            <a:off x="29924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>
          <a:xfrm>
            <a:off x="30464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</a:p>
        </p:txBody>
      </p:sp>
      <p:sp>
        <p:nvSpPr>
          <p:cNvPr id="45065" name="Rectangle 9"/>
          <p:cNvSpPr>
            <a:spLocks noChangeArrowheads="1"/>
          </p:cNvSpPr>
          <p:nvPr/>
        </p:nvSpPr>
        <p:spPr>
          <a:xfrm>
            <a:off x="37925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6" name="Text Box 10"/>
          <p:cNvSpPr txBox="1">
            <a:spLocks noChangeArrowheads="1"/>
          </p:cNvSpPr>
          <p:nvPr/>
        </p:nvSpPr>
        <p:spPr>
          <a:xfrm>
            <a:off x="38465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45067" name="Rectangle 11"/>
          <p:cNvSpPr>
            <a:spLocks noChangeArrowheads="1"/>
          </p:cNvSpPr>
          <p:nvPr/>
        </p:nvSpPr>
        <p:spPr>
          <a:xfrm>
            <a:off x="4594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8" name="Text Box 12"/>
          <p:cNvSpPr txBox="1">
            <a:spLocks noChangeArrowheads="1"/>
          </p:cNvSpPr>
          <p:nvPr/>
        </p:nvSpPr>
        <p:spPr>
          <a:xfrm>
            <a:off x="4648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</a:p>
        </p:txBody>
      </p:sp>
      <p:sp>
        <p:nvSpPr>
          <p:cNvPr id="45069" name="Rectangle 13"/>
          <p:cNvSpPr>
            <a:spLocks noChangeArrowheads="1"/>
          </p:cNvSpPr>
          <p:nvPr/>
        </p:nvSpPr>
        <p:spPr>
          <a:xfrm>
            <a:off x="5394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70" name="Text Box 14"/>
          <p:cNvSpPr txBox="1">
            <a:spLocks noChangeArrowheads="1"/>
          </p:cNvSpPr>
          <p:nvPr/>
        </p:nvSpPr>
        <p:spPr>
          <a:xfrm>
            <a:off x="5448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45071" name="Rectangle 15"/>
          <p:cNvSpPr>
            <a:spLocks noChangeArrowheads="1"/>
          </p:cNvSpPr>
          <p:nvPr/>
        </p:nvSpPr>
        <p:spPr>
          <a:xfrm>
            <a:off x="6194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72" name="Text Box 16"/>
          <p:cNvSpPr txBox="1">
            <a:spLocks noChangeArrowheads="1"/>
          </p:cNvSpPr>
          <p:nvPr/>
        </p:nvSpPr>
        <p:spPr>
          <a:xfrm>
            <a:off x="6248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</a:p>
        </p:txBody>
      </p:sp>
      <p:sp>
        <p:nvSpPr>
          <p:cNvPr id="45073" name="Rectangle 17"/>
          <p:cNvSpPr>
            <a:spLocks noChangeArrowheads="1"/>
          </p:cNvSpPr>
          <p:nvPr/>
        </p:nvSpPr>
        <p:spPr>
          <a:xfrm>
            <a:off x="69945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74" name="Text Box 18"/>
          <p:cNvSpPr txBox="1">
            <a:spLocks noChangeArrowheads="1"/>
          </p:cNvSpPr>
          <p:nvPr/>
        </p:nvSpPr>
        <p:spPr>
          <a:xfrm>
            <a:off x="70485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5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5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5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5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2" grpId="0" animBg="1"/>
      <p:bldP spid="45066" grpId="1" animBg="1"/>
      <p:bldP spid="45068" grpId="2" animBg="1"/>
      <p:bldP spid="45072" grpId="3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91" name="AutoShape 23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92" name="AutoShape 24"/>
          <p:cNvSpPr>
            <a:spLocks noChangeArrowheads="1"/>
          </p:cNvSpPr>
          <p:nvPr/>
        </p:nvSpPr>
        <p:spPr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>
          <a:xfrm>
            <a:off x="5921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>
          <a:xfrm>
            <a:off x="6461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>
          <a:xfrm>
            <a:off x="13922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>
          <a:xfrm>
            <a:off x="14462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>
          <a:xfrm>
            <a:off x="21923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>
          <a:xfrm>
            <a:off x="22463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>
          <a:xfrm>
            <a:off x="29924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8" name="Text Box 10"/>
          <p:cNvSpPr txBox="1">
            <a:spLocks noChangeArrowheads="1"/>
          </p:cNvSpPr>
          <p:nvPr/>
        </p:nvSpPr>
        <p:spPr>
          <a:xfrm>
            <a:off x="30464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</a:p>
        </p:txBody>
      </p:sp>
      <p:sp>
        <p:nvSpPr>
          <p:cNvPr id="32779" name="Rectangle 11"/>
          <p:cNvSpPr>
            <a:spLocks noChangeArrowheads="1"/>
          </p:cNvSpPr>
          <p:nvPr/>
        </p:nvSpPr>
        <p:spPr>
          <a:xfrm>
            <a:off x="37925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80" name="Text Box 12"/>
          <p:cNvSpPr txBox="1">
            <a:spLocks noChangeArrowheads="1"/>
          </p:cNvSpPr>
          <p:nvPr/>
        </p:nvSpPr>
        <p:spPr>
          <a:xfrm>
            <a:off x="38465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32781" name="Rectangle 13"/>
          <p:cNvSpPr>
            <a:spLocks noChangeArrowheads="1"/>
          </p:cNvSpPr>
          <p:nvPr/>
        </p:nvSpPr>
        <p:spPr>
          <a:xfrm>
            <a:off x="4594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82" name="Text Box 14"/>
          <p:cNvSpPr txBox="1">
            <a:spLocks noChangeArrowheads="1"/>
          </p:cNvSpPr>
          <p:nvPr/>
        </p:nvSpPr>
        <p:spPr>
          <a:xfrm>
            <a:off x="4648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</a:p>
        </p:txBody>
      </p:sp>
      <p:sp>
        <p:nvSpPr>
          <p:cNvPr id="32783" name="Rectangle 15"/>
          <p:cNvSpPr>
            <a:spLocks noChangeArrowheads="1"/>
          </p:cNvSpPr>
          <p:nvPr/>
        </p:nvSpPr>
        <p:spPr>
          <a:xfrm>
            <a:off x="5394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84" name="Text Box 16"/>
          <p:cNvSpPr txBox="1">
            <a:spLocks noChangeArrowheads="1"/>
          </p:cNvSpPr>
          <p:nvPr/>
        </p:nvSpPr>
        <p:spPr>
          <a:xfrm>
            <a:off x="5448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32785" name="Rectangle 17"/>
          <p:cNvSpPr>
            <a:spLocks noChangeArrowheads="1"/>
          </p:cNvSpPr>
          <p:nvPr/>
        </p:nvSpPr>
        <p:spPr>
          <a:xfrm>
            <a:off x="6194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86" name="Text Box 18"/>
          <p:cNvSpPr txBox="1">
            <a:spLocks noChangeArrowheads="1"/>
          </p:cNvSpPr>
          <p:nvPr/>
        </p:nvSpPr>
        <p:spPr>
          <a:xfrm>
            <a:off x="6248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</a:p>
        </p:txBody>
      </p:sp>
      <p:sp>
        <p:nvSpPr>
          <p:cNvPr id="32787" name="Rectangle 19"/>
          <p:cNvSpPr>
            <a:spLocks noChangeArrowheads="1"/>
          </p:cNvSpPr>
          <p:nvPr/>
        </p:nvSpPr>
        <p:spPr>
          <a:xfrm>
            <a:off x="69945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88" name="Text Box 20"/>
          <p:cNvSpPr txBox="1">
            <a:spLocks noChangeArrowheads="1"/>
          </p:cNvSpPr>
          <p:nvPr/>
        </p:nvSpPr>
        <p:spPr>
          <a:xfrm>
            <a:off x="70485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</a:p>
        </p:txBody>
      </p:sp>
      <p:sp>
        <p:nvSpPr>
          <p:cNvPr id="32789" name="Rectangle 21"/>
          <p:cNvSpPr>
            <a:spLocks noChangeArrowheads="1"/>
          </p:cNvSpPr>
          <p:nvPr/>
        </p:nvSpPr>
        <p:spPr>
          <a:xfrm>
            <a:off x="77946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90" name="Text Box 22"/>
          <p:cNvSpPr txBox="1">
            <a:spLocks noChangeArrowheads="1"/>
          </p:cNvSpPr>
          <p:nvPr/>
        </p:nvSpPr>
        <p:spPr>
          <a:xfrm>
            <a:off x="78486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27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27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27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2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2" grpId="0" animBg="1"/>
      <p:bldP spid="32778" grpId="1" animBg="1"/>
      <p:bldP spid="32780" grpId="2" animBg="1"/>
      <p:bldP spid="32784" grpId="3" animBg="1"/>
      <p:bldP spid="32788" grpId="4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25" name="AutoShape 21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26" name="AutoShape 22"/>
          <p:cNvSpPr>
            <a:spLocks noChangeArrowheads="1"/>
          </p:cNvSpPr>
          <p:nvPr/>
        </p:nvSpPr>
        <p:spPr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9" name="Rectangle 5"/>
          <p:cNvSpPr>
            <a:spLocks noChangeArrowheads="1"/>
          </p:cNvSpPr>
          <p:nvPr/>
        </p:nvSpPr>
        <p:spPr>
          <a:xfrm>
            <a:off x="1800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0" name="Text Box 6"/>
          <p:cNvSpPr txBox="1">
            <a:spLocks noChangeArrowheads="1"/>
          </p:cNvSpPr>
          <p:nvPr/>
        </p:nvSpPr>
        <p:spPr>
          <a:xfrm>
            <a:off x="1854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</a:p>
        </p:txBody>
      </p:sp>
      <p:sp>
        <p:nvSpPr>
          <p:cNvPr id="47111" name="Rectangle 7"/>
          <p:cNvSpPr>
            <a:spLocks noChangeArrowheads="1"/>
          </p:cNvSpPr>
          <p:nvPr/>
        </p:nvSpPr>
        <p:spPr>
          <a:xfrm>
            <a:off x="2600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2" name="Text Box 8"/>
          <p:cNvSpPr txBox="1">
            <a:spLocks noChangeArrowheads="1"/>
          </p:cNvSpPr>
          <p:nvPr/>
        </p:nvSpPr>
        <p:spPr>
          <a:xfrm>
            <a:off x="2654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47113" name="Rectangle 9"/>
          <p:cNvSpPr>
            <a:spLocks noChangeArrowheads="1"/>
          </p:cNvSpPr>
          <p:nvPr/>
        </p:nvSpPr>
        <p:spPr>
          <a:xfrm>
            <a:off x="3400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4" name="Text Box 10"/>
          <p:cNvSpPr txBox="1">
            <a:spLocks noChangeArrowheads="1"/>
          </p:cNvSpPr>
          <p:nvPr/>
        </p:nvSpPr>
        <p:spPr>
          <a:xfrm>
            <a:off x="3454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</a:p>
        </p:txBody>
      </p:sp>
      <p:sp>
        <p:nvSpPr>
          <p:cNvPr id="47115" name="Rectangle 11"/>
          <p:cNvSpPr>
            <a:spLocks noChangeArrowheads="1"/>
          </p:cNvSpPr>
          <p:nvPr/>
        </p:nvSpPr>
        <p:spPr>
          <a:xfrm>
            <a:off x="42021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6" name="Text Box 12"/>
          <p:cNvSpPr txBox="1">
            <a:spLocks noChangeArrowheads="1"/>
          </p:cNvSpPr>
          <p:nvPr/>
        </p:nvSpPr>
        <p:spPr>
          <a:xfrm>
            <a:off x="42560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47117" name="Rectangle 13"/>
          <p:cNvSpPr>
            <a:spLocks noChangeArrowheads="1"/>
          </p:cNvSpPr>
          <p:nvPr/>
        </p:nvSpPr>
        <p:spPr>
          <a:xfrm>
            <a:off x="50022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8" name="Text Box 14"/>
          <p:cNvSpPr txBox="1">
            <a:spLocks noChangeArrowheads="1"/>
          </p:cNvSpPr>
          <p:nvPr/>
        </p:nvSpPr>
        <p:spPr>
          <a:xfrm>
            <a:off x="50561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M</a:t>
            </a:r>
          </a:p>
        </p:txBody>
      </p:sp>
      <p:sp>
        <p:nvSpPr>
          <p:cNvPr id="47119" name="Rectangle 15"/>
          <p:cNvSpPr>
            <a:spLocks noChangeArrowheads="1"/>
          </p:cNvSpPr>
          <p:nvPr/>
        </p:nvSpPr>
        <p:spPr>
          <a:xfrm>
            <a:off x="58023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20" name="Text Box 16"/>
          <p:cNvSpPr txBox="1">
            <a:spLocks noChangeArrowheads="1"/>
          </p:cNvSpPr>
          <p:nvPr/>
        </p:nvSpPr>
        <p:spPr>
          <a:xfrm>
            <a:off x="58562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47121" name="Rectangle 17"/>
          <p:cNvSpPr>
            <a:spLocks noChangeArrowheads="1"/>
          </p:cNvSpPr>
          <p:nvPr/>
        </p:nvSpPr>
        <p:spPr>
          <a:xfrm>
            <a:off x="66024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22" name="Text Box 18"/>
          <p:cNvSpPr txBox="1">
            <a:spLocks noChangeArrowheads="1"/>
          </p:cNvSpPr>
          <p:nvPr/>
        </p:nvSpPr>
        <p:spPr>
          <a:xfrm>
            <a:off x="66563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7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7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7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7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0" grpId="0" animBg="1"/>
      <p:bldP spid="47114" grpId="1" animBg="1"/>
      <p:bldP spid="47120" grpId="2" animBg="1"/>
      <p:bldP spid="47122" grpId="3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15" name="AutoShape 23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16" name="AutoShape 24"/>
          <p:cNvSpPr>
            <a:spLocks noChangeArrowheads="1"/>
          </p:cNvSpPr>
          <p:nvPr/>
        </p:nvSpPr>
        <p:spPr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5" name="Rectangle 3"/>
          <p:cNvSpPr>
            <a:spLocks noChangeArrowheads="1"/>
          </p:cNvSpPr>
          <p:nvPr/>
        </p:nvSpPr>
        <p:spPr>
          <a:xfrm>
            <a:off x="5921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>
          <a:xfrm>
            <a:off x="6461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>
          <a:xfrm>
            <a:off x="13922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8" name="Text Box 6"/>
          <p:cNvSpPr txBox="1">
            <a:spLocks noChangeArrowheads="1"/>
          </p:cNvSpPr>
          <p:nvPr/>
        </p:nvSpPr>
        <p:spPr>
          <a:xfrm>
            <a:off x="14462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Q</a:t>
            </a:r>
          </a:p>
        </p:txBody>
      </p:sp>
      <p:sp>
        <p:nvSpPr>
          <p:cNvPr id="33799" name="Rectangle 7"/>
          <p:cNvSpPr>
            <a:spLocks noChangeArrowheads="1"/>
          </p:cNvSpPr>
          <p:nvPr/>
        </p:nvSpPr>
        <p:spPr>
          <a:xfrm>
            <a:off x="21923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0" name="Text Box 8"/>
          <p:cNvSpPr txBox="1">
            <a:spLocks noChangeArrowheads="1"/>
          </p:cNvSpPr>
          <p:nvPr/>
        </p:nvSpPr>
        <p:spPr>
          <a:xfrm>
            <a:off x="22463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</a:p>
        </p:txBody>
      </p:sp>
      <p:sp>
        <p:nvSpPr>
          <p:cNvPr id="33801" name="Rectangle 9"/>
          <p:cNvSpPr>
            <a:spLocks noChangeArrowheads="1"/>
          </p:cNvSpPr>
          <p:nvPr/>
        </p:nvSpPr>
        <p:spPr>
          <a:xfrm>
            <a:off x="29924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2" name="Text Box 10"/>
          <p:cNvSpPr txBox="1">
            <a:spLocks noChangeArrowheads="1"/>
          </p:cNvSpPr>
          <p:nvPr/>
        </p:nvSpPr>
        <p:spPr>
          <a:xfrm>
            <a:off x="30464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33803" name="Rectangle 11"/>
          <p:cNvSpPr>
            <a:spLocks noChangeArrowheads="1"/>
          </p:cNvSpPr>
          <p:nvPr/>
        </p:nvSpPr>
        <p:spPr>
          <a:xfrm>
            <a:off x="3792538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4" name="Text Box 12"/>
          <p:cNvSpPr txBox="1">
            <a:spLocks noChangeArrowheads="1"/>
          </p:cNvSpPr>
          <p:nvPr/>
        </p:nvSpPr>
        <p:spPr>
          <a:xfrm>
            <a:off x="3846513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V</a:t>
            </a:r>
          </a:p>
        </p:txBody>
      </p:sp>
      <p:sp>
        <p:nvSpPr>
          <p:cNvPr id="33805" name="Rectangle 13"/>
          <p:cNvSpPr>
            <a:spLocks noChangeArrowheads="1"/>
          </p:cNvSpPr>
          <p:nvPr/>
        </p:nvSpPr>
        <p:spPr>
          <a:xfrm>
            <a:off x="4594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6" name="Text Box 14"/>
          <p:cNvSpPr txBox="1">
            <a:spLocks noChangeArrowheads="1"/>
          </p:cNvSpPr>
          <p:nvPr/>
        </p:nvSpPr>
        <p:spPr>
          <a:xfrm>
            <a:off x="4648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A</a:t>
            </a:r>
          </a:p>
        </p:txBody>
      </p:sp>
      <p:sp>
        <p:nvSpPr>
          <p:cNvPr id="33807" name="Rectangle 15"/>
          <p:cNvSpPr>
            <a:spLocks noChangeArrowheads="1"/>
          </p:cNvSpPr>
          <p:nvPr/>
        </p:nvSpPr>
        <p:spPr>
          <a:xfrm>
            <a:off x="5394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08" name="Text Box 16"/>
          <p:cNvSpPr txBox="1">
            <a:spLocks noChangeArrowheads="1"/>
          </p:cNvSpPr>
          <p:nvPr/>
        </p:nvSpPr>
        <p:spPr>
          <a:xfrm>
            <a:off x="5448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L</a:t>
            </a:r>
          </a:p>
        </p:txBody>
      </p:sp>
      <p:sp>
        <p:nvSpPr>
          <p:cNvPr id="33809" name="Rectangle 17"/>
          <p:cNvSpPr>
            <a:spLocks noChangeArrowheads="1"/>
          </p:cNvSpPr>
          <p:nvPr/>
        </p:nvSpPr>
        <p:spPr>
          <a:xfrm>
            <a:off x="6194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10" name="Text Box 18"/>
          <p:cNvSpPr txBox="1">
            <a:spLocks noChangeArrowheads="1"/>
          </p:cNvSpPr>
          <p:nvPr/>
        </p:nvSpPr>
        <p:spPr>
          <a:xfrm>
            <a:off x="6248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33811" name="Rectangle 19"/>
          <p:cNvSpPr>
            <a:spLocks noChangeArrowheads="1"/>
          </p:cNvSpPr>
          <p:nvPr/>
        </p:nvSpPr>
        <p:spPr>
          <a:xfrm>
            <a:off x="69945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12" name="Text Box 20"/>
          <p:cNvSpPr txBox="1">
            <a:spLocks noChangeArrowheads="1"/>
          </p:cNvSpPr>
          <p:nvPr/>
        </p:nvSpPr>
        <p:spPr>
          <a:xfrm>
            <a:off x="70485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</a:p>
        </p:txBody>
      </p:sp>
      <p:sp>
        <p:nvSpPr>
          <p:cNvPr id="33813" name="Rectangle 21"/>
          <p:cNvSpPr>
            <a:spLocks noChangeArrowheads="1"/>
          </p:cNvSpPr>
          <p:nvPr/>
        </p:nvSpPr>
        <p:spPr>
          <a:xfrm>
            <a:off x="77946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814" name="Text Box 22"/>
          <p:cNvSpPr txBox="1">
            <a:spLocks noChangeArrowheads="1"/>
          </p:cNvSpPr>
          <p:nvPr/>
        </p:nvSpPr>
        <p:spPr>
          <a:xfrm>
            <a:off x="78486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38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38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38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3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38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6" grpId="0" animBg="1"/>
      <p:bldP spid="33800" grpId="1" animBg="1"/>
      <p:bldP spid="33804" grpId="2" animBg="1"/>
      <p:bldP spid="33808" grpId="3" animBg="1"/>
      <p:bldP spid="33812" grpId="4" animBg="1"/>
      <p:bldP spid="33814" grpId="5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45" name="AutoShape 1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46" name="AutoShape 18"/>
          <p:cNvSpPr>
            <a:spLocks noChangeArrowheads="1"/>
          </p:cNvSpPr>
          <p:nvPr/>
        </p:nvSpPr>
        <p:spPr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1" name="Rectangle 3"/>
          <p:cNvSpPr>
            <a:spLocks noChangeArrowheads="1"/>
          </p:cNvSpPr>
          <p:nvPr/>
        </p:nvSpPr>
        <p:spPr>
          <a:xfrm>
            <a:off x="1800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2" name="Text Box 4"/>
          <p:cNvSpPr txBox="1">
            <a:spLocks noChangeArrowheads="1"/>
          </p:cNvSpPr>
          <p:nvPr/>
        </p:nvSpPr>
        <p:spPr>
          <a:xfrm>
            <a:off x="1854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48133" name="Rectangle 5"/>
          <p:cNvSpPr>
            <a:spLocks noChangeArrowheads="1"/>
          </p:cNvSpPr>
          <p:nvPr/>
        </p:nvSpPr>
        <p:spPr>
          <a:xfrm>
            <a:off x="2600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>
          <a:xfrm>
            <a:off x="2654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N</a:t>
            </a:r>
          </a:p>
        </p:txBody>
      </p:sp>
      <p:sp>
        <p:nvSpPr>
          <p:cNvPr id="48135" name="Rectangle 7"/>
          <p:cNvSpPr>
            <a:spLocks noChangeArrowheads="1"/>
          </p:cNvSpPr>
          <p:nvPr/>
        </p:nvSpPr>
        <p:spPr>
          <a:xfrm>
            <a:off x="3400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6" name="Text Box 8"/>
          <p:cNvSpPr txBox="1">
            <a:spLocks noChangeArrowheads="1"/>
          </p:cNvSpPr>
          <p:nvPr/>
        </p:nvSpPr>
        <p:spPr>
          <a:xfrm>
            <a:off x="3454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</a:p>
        </p:txBody>
      </p:sp>
      <p:sp>
        <p:nvSpPr>
          <p:cNvPr id="48137" name="Rectangle 9"/>
          <p:cNvSpPr>
            <a:spLocks noChangeArrowheads="1"/>
          </p:cNvSpPr>
          <p:nvPr/>
        </p:nvSpPr>
        <p:spPr>
          <a:xfrm>
            <a:off x="42021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8" name="Text Box 10"/>
          <p:cNvSpPr txBox="1">
            <a:spLocks noChangeArrowheads="1"/>
          </p:cNvSpPr>
          <p:nvPr/>
        </p:nvSpPr>
        <p:spPr>
          <a:xfrm>
            <a:off x="42560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48139" name="Rectangle 11"/>
          <p:cNvSpPr>
            <a:spLocks noChangeArrowheads="1"/>
          </p:cNvSpPr>
          <p:nvPr/>
        </p:nvSpPr>
        <p:spPr>
          <a:xfrm>
            <a:off x="50022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40" name="Text Box 12"/>
          <p:cNvSpPr txBox="1">
            <a:spLocks noChangeArrowheads="1"/>
          </p:cNvSpPr>
          <p:nvPr/>
        </p:nvSpPr>
        <p:spPr>
          <a:xfrm>
            <a:off x="50561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G</a:t>
            </a:r>
          </a:p>
        </p:txBody>
      </p:sp>
      <p:sp>
        <p:nvSpPr>
          <p:cNvPr id="48141" name="Rectangle 13"/>
          <p:cNvSpPr>
            <a:spLocks noChangeArrowheads="1"/>
          </p:cNvSpPr>
          <p:nvPr/>
        </p:nvSpPr>
        <p:spPr>
          <a:xfrm>
            <a:off x="58023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42" name="Text Box 14"/>
          <p:cNvSpPr txBox="1">
            <a:spLocks noChangeArrowheads="1"/>
          </p:cNvSpPr>
          <p:nvPr/>
        </p:nvSpPr>
        <p:spPr>
          <a:xfrm>
            <a:off x="58562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</p:txBody>
      </p:sp>
      <p:sp>
        <p:nvSpPr>
          <p:cNvPr id="48143" name="Rectangle 15"/>
          <p:cNvSpPr>
            <a:spLocks noChangeArrowheads="1"/>
          </p:cNvSpPr>
          <p:nvPr/>
        </p:nvSpPr>
        <p:spPr>
          <a:xfrm>
            <a:off x="66024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44" name="Text Box 16"/>
          <p:cNvSpPr txBox="1">
            <a:spLocks noChangeArrowheads="1"/>
          </p:cNvSpPr>
          <p:nvPr/>
        </p:nvSpPr>
        <p:spPr>
          <a:xfrm>
            <a:off x="66563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8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8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8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8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2" grpId="0" animBg="1"/>
      <p:bldP spid="48138" grpId="1" animBg="1"/>
      <p:bldP spid="48140" grpId="2" animBg="1"/>
      <p:bldP spid="48142" grpId="3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9" name="AutoShape 17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0066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70" name="AutoShape 18"/>
          <p:cNvSpPr>
            <a:spLocks noChangeArrowheads="1"/>
          </p:cNvSpPr>
          <p:nvPr/>
        </p:nvSpPr>
        <p:spPr>
          <a:xfrm>
            <a:off x="247650" y="2447925"/>
            <a:ext cx="8647113" cy="1924050"/>
          </a:xfrm>
          <a:prstGeom prst="roundRect">
            <a:avLst>
              <a:gd name="adj" fmla="val 7977"/>
            </a:avLst>
          </a:prstGeom>
          <a:gradFill rotWithShape="1">
            <a:gsLst>
              <a:gs pos="0">
                <a:srgbClr val="9966FF"/>
              </a:gs>
              <a:gs pos="50000">
                <a:schemeClr val="bg1"/>
              </a:gs>
              <a:gs pos="100000">
                <a:srgbClr val="9966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5" name="Rectangle 3"/>
          <p:cNvSpPr>
            <a:spLocks noChangeArrowheads="1"/>
          </p:cNvSpPr>
          <p:nvPr/>
        </p:nvSpPr>
        <p:spPr>
          <a:xfrm>
            <a:off x="18002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>
          <a:xfrm>
            <a:off x="18542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C </a:t>
            </a:r>
          </a:p>
        </p:txBody>
      </p:sp>
      <p:sp>
        <p:nvSpPr>
          <p:cNvPr id="49157" name="Rectangle 5"/>
          <p:cNvSpPr>
            <a:spLocks noChangeArrowheads="1"/>
          </p:cNvSpPr>
          <p:nvPr/>
        </p:nvSpPr>
        <p:spPr>
          <a:xfrm>
            <a:off x="26003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8" name="Text Box 6"/>
          <p:cNvSpPr txBox="1">
            <a:spLocks noChangeArrowheads="1"/>
          </p:cNvSpPr>
          <p:nvPr/>
        </p:nvSpPr>
        <p:spPr>
          <a:xfrm>
            <a:off x="26543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R</a:t>
            </a:r>
          </a:p>
        </p:txBody>
      </p:sp>
      <p:sp>
        <p:nvSpPr>
          <p:cNvPr id="49159" name="Rectangle 7"/>
          <p:cNvSpPr>
            <a:spLocks noChangeArrowheads="1"/>
          </p:cNvSpPr>
          <p:nvPr/>
        </p:nvSpPr>
        <p:spPr>
          <a:xfrm>
            <a:off x="3400425" y="3068638"/>
            <a:ext cx="738188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60" name="Text Box 8"/>
          <p:cNvSpPr txBox="1">
            <a:spLocks noChangeArrowheads="1"/>
          </p:cNvSpPr>
          <p:nvPr/>
        </p:nvSpPr>
        <p:spPr>
          <a:xfrm>
            <a:off x="3454400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O</a:t>
            </a:r>
          </a:p>
        </p:txBody>
      </p:sp>
      <p:sp>
        <p:nvSpPr>
          <p:cNvPr id="49161" name="Rectangle 9"/>
          <p:cNvSpPr>
            <a:spLocks noChangeArrowheads="1"/>
          </p:cNvSpPr>
          <p:nvPr/>
        </p:nvSpPr>
        <p:spPr>
          <a:xfrm>
            <a:off x="42021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62" name="Text Box 10"/>
          <p:cNvSpPr txBox="1">
            <a:spLocks noChangeArrowheads="1"/>
          </p:cNvSpPr>
          <p:nvPr/>
        </p:nvSpPr>
        <p:spPr>
          <a:xfrm>
            <a:off x="42560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D</a:t>
            </a:r>
          </a:p>
        </p:txBody>
      </p:sp>
      <p:sp>
        <p:nvSpPr>
          <p:cNvPr id="49163" name="Rectangle 11"/>
          <p:cNvSpPr>
            <a:spLocks noChangeArrowheads="1"/>
          </p:cNvSpPr>
          <p:nvPr/>
        </p:nvSpPr>
        <p:spPr>
          <a:xfrm>
            <a:off x="50022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64" name="Text Box 12"/>
          <p:cNvSpPr txBox="1">
            <a:spLocks noChangeArrowheads="1"/>
          </p:cNvSpPr>
          <p:nvPr/>
        </p:nvSpPr>
        <p:spPr>
          <a:xfrm>
            <a:off x="50561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U</a:t>
            </a:r>
          </a:p>
        </p:txBody>
      </p:sp>
      <p:sp>
        <p:nvSpPr>
          <p:cNvPr id="49165" name="Rectangle 13"/>
          <p:cNvSpPr>
            <a:spLocks noChangeArrowheads="1"/>
          </p:cNvSpPr>
          <p:nvPr/>
        </p:nvSpPr>
        <p:spPr>
          <a:xfrm>
            <a:off x="58023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66" name="Text Box 14"/>
          <p:cNvSpPr txBox="1">
            <a:spLocks noChangeArrowheads="1"/>
          </p:cNvSpPr>
          <p:nvPr/>
        </p:nvSpPr>
        <p:spPr>
          <a:xfrm>
            <a:off x="58562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C</a:t>
            </a:r>
          </a:p>
        </p:txBody>
      </p:sp>
      <p:sp>
        <p:nvSpPr>
          <p:cNvPr id="49167" name="Rectangle 15"/>
          <p:cNvSpPr>
            <a:spLocks noChangeArrowheads="1"/>
          </p:cNvSpPr>
          <p:nvPr/>
        </p:nvSpPr>
        <p:spPr>
          <a:xfrm>
            <a:off x="6602413" y="3068638"/>
            <a:ext cx="738187" cy="719137"/>
          </a:xfrm>
          <a:prstGeom prst="rect">
            <a:avLst/>
          </a:prstGeom>
          <a:gradFill rotWithShape="1">
            <a:gsLst>
              <a:gs pos="0">
                <a:srgbClr val="FF0000"/>
              </a:gs>
              <a:gs pos="50000">
                <a:srgbClr val="FFFF00"/>
              </a:gs>
              <a:gs pos="100000">
                <a:srgbClr val="FF0000"/>
              </a:gs>
            </a:gsLst>
            <a:lin ang="2700000" scaled="1"/>
          </a:gradFill>
          <a:ln w="12700">
            <a:solidFill>
              <a:schemeClr val="accent2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68" name="Text Box 16"/>
          <p:cNvSpPr txBox="1">
            <a:spLocks noChangeArrowheads="1"/>
          </p:cNvSpPr>
          <p:nvPr/>
        </p:nvSpPr>
        <p:spPr>
          <a:xfrm>
            <a:off x="6656388" y="3078163"/>
            <a:ext cx="631825" cy="7016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000" b="1">
                <a:solidFill>
                  <a:schemeClr val="accent2"/>
                </a:solidFill>
                <a:latin typeface="Comic Sans MS" pitchFamily="66" charset="0"/>
              </a:rPr>
              <a:t>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9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9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9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9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6" grpId="0" animBg="1"/>
      <p:bldP spid="49162" grpId="1" animBg="1"/>
      <p:bldP spid="49166" grpId="2" animBg="1"/>
      <p:bldP spid="49168" grpId="3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191</Words>
  <Application>Microsoft Office PowerPoint</Application>
  <PresentationFormat>On-screen Show (4:3)</PresentationFormat>
  <Paragraphs>174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Base/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DECharles</cp:lastModifiedBy>
  <cp:revision>27</cp:revision>
  <dcterms:created xsi:type="dcterms:W3CDTF">2006-03-03T16:34:11Z</dcterms:created>
  <dcterms:modified xsi:type="dcterms:W3CDTF">2014-09-26T08:10:47Z</dcterms:modified>
</cp:coreProperties>
</file>