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256" r:id="rId5"/>
    <p:sldId id="286" r:id="rId6"/>
    <p:sldId id="288" r:id="rId7"/>
    <p:sldId id="289" r:id="rId8"/>
    <p:sldId id="292" r:id="rId9"/>
    <p:sldId id="293" r:id="rId10"/>
    <p:sldId id="294" r:id="rId11"/>
    <p:sldId id="295" r:id="rId12"/>
    <p:sldId id="296" r:id="rId13"/>
    <p:sldId id="297" r:id="rId14"/>
    <p:sldId id="298" r:id="rId15"/>
    <p:sldId id="305" r:id="rId16"/>
    <p:sldId id="287" r:id="rId17"/>
    <p:sldId id="299" r:id="rId18"/>
    <p:sldId id="290" r:id="rId19"/>
    <p:sldId id="300" r:id="rId20"/>
    <p:sldId id="301" r:id="rId21"/>
    <p:sldId id="304" r:id="rId22"/>
    <p:sldId id="302"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8C991-0E59-419C-9550-414B308D308C}" v="446" dt="2024-02-18T23:15:23.607"/>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3896" autoAdjust="0"/>
  </p:normalViewPr>
  <p:slideViewPr>
    <p:cSldViewPr snapToGrid="0" showGuides="1">
      <p:cViewPr>
        <p:scale>
          <a:sx n="81" d="100"/>
          <a:sy n="81" d="100"/>
        </p:scale>
        <p:origin x="768" y="6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3C98C991-0E59-419C-9550-414B308D308C}"/>
    <pc:docChg chg="undo custSel addSld delSld modSld sldOrd">
      <pc:chgData name="Rebecca Stewart" userId="e4dbdf3f-b99f-4ed4-aef6-c26f104e6967" providerId="ADAL" clId="{3C98C991-0E59-419C-9550-414B308D308C}" dt="2024-02-18T23:19:33.567" v="2643" actId="20577"/>
      <pc:docMkLst>
        <pc:docMk/>
      </pc:docMkLst>
      <pc:sldChg chg="del">
        <pc:chgData name="Rebecca Stewart" userId="e4dbdf3f-b99f-4ed4-aef6-c26f104e6967" providerId="ADAL" clId="{3C98C991-0E59-419C-9550-414B308D308C}" dt="2024-02-18T18:40:03.494" v="7" actId="47"/>
        <pc:sldMkLst>
          <pc:docMk/>
          <pc:sldMk cId="621616437" sldId="257"/>
        </pc:sldMkLst>
      </pc:sldChg>
      <pc:sldChg chg="del">
        <pc:chgData name="Rebecca Stewart" userId="e4dbdf3f-b99f-4ed4-aef6-c26f104e6967" providerId="ADAL" clId="{3C98C991-0E59-419C-9550-414B308D308C}" dt="2024-02-18T18:40:04.797" v="8" actId="47"/>
        <pc:sldMkLst>
          <pc:docMk/>
          <pc:sldMk cId="4036697427" sldId="258"/>
        </pc:sldMkLst>
      </pc:sldChg>
      <pc:sldChg chg="del">
        <pc:chgData name="Rebecca Stewart" userId="e4dbdf3f-b99f-4ed4-aef6-c26f104e6967" providerId="ADAL" clId="{3C98C991-0E59-419C-9550-414B308D308C}" dt="2024-02-18T18:40:05.958" v="9" actId="47"/>
        <pc:sldMkLst>
          <pc:docMk/>
          <pc:sldMk cId="3210814530" sldId="259"/>
        </pc:sldMkLst>
      </pc:sldChg>
      <pc:sldChg chg="addSp delSp modSp del mod">
        <pc:chgData name="Rebecca Stewart" userId="e4dbdf3f-b99f-4ed4-aef6-c26f104e6967" providerId="ADAL" clId="{3C98C991-0E59-419C-9550-414B308D308C}" dt="2024-02-18T22:57:50.010" v="1762" actId="47"/>
        <pc:sldMkLst>
          <pc:docMk/>
          <pc:sldMk cId="2171260403" sldId="260"/>
        </pc:sldMkLst>
        <pc:spChg chg="del mod">
          <ac:chgData name="Rebecca Stewart" userId="e4dbdf3f-b99f-4ed4-aef6-c26f104e6967" providerId="ADAL" clId="{3C98C991-0E59-419C-9550-414B308D308C}" dt="2024-02-18T18:40:24.869" v="15" actId="478"/>
          <ac:spMkLst>
            <pc:docMk/>
            <pc:sldMk cId="2171260403" sldId="260"/>
            <ac:spMk id="2" creationId="{E45C665F-537D-4B74-92F8-96ED80122ADC}"/>
          </ac:spMkLst>
        </pc:spChg>
        <pc:spChg chg="del mod">
          <ac:chgData name="Rebecca Stewart" userId="e4dbdf3f-b99f-4ed4-aef6-c26f104e6967" providerId="ADAL" clId="{3C98C991-0E59-419C-9550-414B308D308C}" dt="2024-02-18T18:40:19.773" v="12" actId="478"/>
          <ac:spMkLst>
            <pc:docMk/>
            <pc:sldMk cId="2171260403" sldId="260"/>
            <ac:spMk id="3" creationId="{E0ACFCBA-E6B8-4ECB-B191-23EF3473943C}"/>
          </ac:spMkLst>
        </pc:spChg>
        <pc:spChg chg="add del mod">
          <ac:chgData name="Rebecca Stewart" userId="e4dbdf3f-b99f-4ed4-aef6-c26f104e6967" providerId="ADAL" clId="{3C98C991-0E59-419C-9550-414B308D308C}" dt="2024-02-18T18:40:20.933" v="13" actId="478"/>
          <ac:spMkLst>
            <pc:docMk/>
            <pc:sldMk cId="2171260403" sldId="260"/>
            <ac:spMk id="9" creationId="{99CE2724-A728-A1F4-2088-D84262338049}"/>
          </ac:spMkLst>
        </pc:spChg>
        <pc:spChg chg="add del mod">
          <ac:chgData name="Rebecca Stewart" userId="e4dbdf3f-b99f-4ed4-aef6-c26f104e6967" providerId="ADAL" clId="{3C98C991-0E59-419C-9550-414B308D308C}" dt="2024-02-18T18:40:27.817" v="16" actId="478"/>
          <ac:spMkLst>
            <pc:docMk/>
            <pc:sldMk cId="2171260403" sldId="260"/>
            <ac:spMk id="11" creationId="{F8EE9673-931F-5FEC-6B71-A48BDA54C228}"/>
          </ac:spMkLst>
        </pc:spChg>
        <pc:picChg chg="del">
          <ac:chgData name="Rebecca Stewart" userId="e4dbdf3f-b99f-4ed4-aef6-c26f104e6967" providerId="ADAL" clId="{3C98C991-0E59-419C-9550-414B308D308C}" dt="2024-02-18T18:40:14.497" v="10" actId="478"/>
          <ac:picMkLst>
            <pc:docMk/>
            <pc:sldMk cId="2171260403" sldId="260"/>
            <ac:picMk id="19" creationId="{6198B488-3622-7841-87BD-B58291C73D6E}"/>
          </ac:picMkLst>
        </pc:picChg>
      </pc:sldChg>
      <pc:sldChg chg="del">
        <pc:chgData name="Rebecca Stewart" userId="e4dbdf3f-b99f-4ed4-aef6-c26f104e6967" providerId="ADAL" clId="{3C98C991-0E59-419C-9550-414B308D308C}" dt="2024-02-18T18:40:37.162" v="17" actId="47"/>
        <pc:sldMkLst>
          <pc:docMk/>
          <pc:sldMk cId="2570002227" sldId="261"/>
        </pc:sldMkLst>
      </pc:sldChg>
      <pc:sldChg chg="del">
        <pc:chgData name="Rebecca Stewart" userId="e4dbdf3f-b99f-4ed4-aef6-c26f104e6967" providerId="ADAL" clId="{3C98C991-0E59-419C-9550-414B308D308C}" dt="2024-02-18T18:40:38.528" v="18" actId="47"/>
        <pc:sldMkLst>
          <pc:docMk/>
          <pc:sldMk cId="2905421952" sldId="262"/>
        </pc:sldMkLst>
      </pc:sldChg>
      <pc:sldChg chg="del">
        <pc:chgData name="Rebecca Stewart" userId="e4dbdf3f-b99f-4ed4-aef6-c26f104e6967" providerId="ADAL" clId="{3C98C991-0E59-419C-9550-414B308D308C}" dt="2024-02-18T18:40:39.465" v="19" actId="47"/>
        <pc:sldMkLst>
          <pc:docMk/>
          <pc:sldMk cId="678545184" sldId="263"/>
        </pc:sldMkLst>
      </pc:sldChg>
      <pc:sldChg chg="del">
        <pc:chgData name="Rebecca Stewart" userId="e4dbdf3f-b99f-4ed4-aef6-c26f104e6967" providerId="ADAL" clId="{3C98C991-0E59-419C-9550-414B308D308C}" dt="2024-02-18T18:40:42.018" v="20" actId="47"/>
        <pc:sldMkLst>
          <pc:docMk/>
          <pc:sldMk cId="2122539241" sldId="264"/>
        </pc:sldMkLst>
      </pc:sldChg>
      <pc:sldChg chg="del">
        <pc:chgData name="Rebecca Stewart" userId="e4dbdf3f-b99f-4ed4-aef6-c26f104e6967" providerId="ADAL" clId="{3C98C991-0E59-419C-9550-414B308D308C}" dt="2024-02-18T18:40:43.450" v="21" actId="47"/>
        <pc:sldMkLst>
          <pc:docMk/>
          <pc:sldMk cId="2224347332" sldId="265"/>
        </pc:sldMkLst>
      </pc:sldChg>
      <pc:sldChg chg="del">
        <pc:chgData name="Rebecca Stewart" userId="e4dbdf3f-b99f-4ed4-aef6-c26f104e6967" providerId="ADAL" clId="{3C98C991-0E59-419C-9550-414B308D308C}" dt="2024-02-18T18:40:44.453" v="22" actId="47"/>
        <pc:sldMkLst>
          <pc:docMk/>
          <pc:sldMk cId="4247313298" sldId="266"/>
        </pc:sldMkLst>
      </pc:sldChg>
      <pc:sldChg chg="del">
        <pc:chgData name="Rebecca Stewart" userId="e4dbdf3f-b99f-4ed4-aef6-c26f104e6967" providerId="ADAL" clId="{3C98C991-0E59-419C-9550-414B308D308C}" dt="2024-02-18T18:40:47.198" v="23" actId="47"/>
        <pc:sldMkLst>
          <pc:docMk/>
          <pc:sldMk cId="661457060" sldId="267"/>
        </pc:sldMkLst>
      </pc:sldChg>
      <pc:sldChg chg="del">
        <pc:chgData name="Rebecca Stewart" userId="e4dbdf3f-b99f-4ed4-aef6-c26f104e6967" providerId="ADAL" clId="{3C98C991-0E59-419C-9550-414B308D308C}" dt="2024-02-18T18:40:48.013" v="24" actId="47"/>
        <pc:sldMkLst>
          <pc:docMk/>
          <pc:sldMk cId="2589939560" sldId="268"/>
        </pc:sldMkLst>
      </pc:sldChg>
      <pc:sldChg chg="del">
        <pc:chgData name="Rebecca Stewart" userId="e4dbdf3f-b99f-4ed4-aef6-c26f104e6967" providerId="ADAL" clId="{3C98C991-0E59-419C-9550-414B308D308C}" dt="2024-02-18T18:40:48.609" v="25" actId="47"/>
        <pc:sldMkLst>
          <pc:docMk/>
          <pc:sldMk cId="3314597674" sldId="269"/>
        </pc:sldMkLst>
      </pc:sldChg>
      <pc:sldChg chg="del">
        <pc:chgData name="Rebecca Stewart" userId="e4dbdf3f-b99f-4ed4-aef6-c26f104e6967" providerId="ADAL" clId="{3C98C991-0E59-419C-9550-414B308D308C}" dt="2024-02-18T18:40:48.992" v="26" actId="47"/>
        <pc:sldMkLst>
          <pc:docMk/>
          <pc:sldMk cId="3561918096" sldId="270"/>
        </pc:sldMkLst>
      </pc:sldChg>
      <pc:sldChg chg="del">
        <pc:chgData name="Rebecca Stewart" userId="e4dbdf3f-b99f-4ed4-aef6-c26f104e6967" providerId="ADAL" clId="{3C98C991-0E59-419C-9550-414B308D308C}" dt="2024-02-18T18:40:49.410" v="27" actId="47"/>
        <pc:sldMkLst>
          <pc:docMk/>
          <pc:sldMk cId="3532002671" sldId="271"/>
        </pc:sldMkLst>
      </pc:sldChg>
      <pc:sldChg chg="del">
        <pc:chgData name="Rebecca Stewart" userId="e4dbdf3f-b99f-4ed4-aef6-c26f104e6967" providerId="ADAL" clId="{3C98C991-0E59-419C-9550-414B308D308C}" dt="2024-02-18T18:40:50.114" v="28" actId="47"/>
        <pc:sldMkLst>
          <pc:docMk/>
          <pc:sldMk cId="3870222886" sldId="272"/>
        </pc:sldMkLst>
      </pc:sldChg>
      <pc:sldChg chg="del">
        <pc:chgData name="Rebecca Stewart" userId="e4dbdf3f-b99f-4ed4-aef6-c26f104e6967" providerId="ADAL" clId="{3C98C991-0E59-419C-9550-414B308D308C}" dt="2024-02-18T18:40:50.523" v="29" actId="47"/>
        <pc:sldMkLst>
          <pc:docMk/>
          <pc:sldMk cId="498491376" sldId="273"/>
        </pc:sldMkLst>
      </pc:sldChg>
      <pc:sldChg chg="del">
        <pc:chgData name="Rebecca Stewart" userId="e4dbdf3f-b99f-4ed4-aef6-c26f104e6967" providerId="ADAL" clId="{3C98C991-0E59-419C-9550-414B308D308C}" dt="2024-02-18T18:40:51.197" v="30" actId="47"/>
        <pc:sldMkLst>
          <pc:docMk/>
          <pc:sldMk cId="2886949460" sldId="274"/>
        </pc:sldMkLst>
      </pc:sldChg>
      <pc:sldChg chg="del">
        <pc:chgData name="Rebecca Stewart" userId="e4dbdf3f-b99f-4ed4-aef6-c26f104e6967" providerId="ADAL" clId="{3C98C991-0E59-419C-9550-414B308D308C}" dt="2024-02-18T18:40:51.604" v="31" actId="47"/>
        <pc:sldMkLst>
          <pc:docMk/>
          <pc:sldMk cId="2558816297" sldId="275"/>
        </pc:sldMkLst>
      </pc:sldChg>
      <pc:sldChg chg="del">
        <pc:chgData name="Rebecca Stewart" userId="e4dbdf3f-b99f-4ed4-aef6-c26f104e6967" providerId="ADAL" clId="{3C98C991-0E59-419C-9550-414B308D308C}" dt="2024-02-18T18:40:51.825" v="32" actId="47"/>
        <pc:sldMkLst>
          <pc:docMk/>
          <pc:sldMk cId="671898697" sldId="276"/>
        </pc:sldMkLst>
      </pc:sldChg>
      <pc:sldChg chg="del">
        <pc:chgData name="Rebecca Stewart" userId="e4dbdf3f-b99f-4ed4-aef6-c26f104e6967" providerId="ADAL" clId="{3C98C991-0E59-419C-9550-414B308D308C}" dt="2024-02-18T18:40:56.027" v="33" actId="47"/>
        <pc:sldMkLst>
          <pc:docMk/>
          <pc:sldMk cId="1748073012" sldId="277"/>
        </pc:sldMkLst>
      </pc:sldChg>
      <pc:sldChg chg="del">
        <pc:chgData name="Rebecca Stewart" userId="e4dbdf3f-b99f-4ed4-aef6-c26f104e6967" providerId="ADAL" clId="{3C98C991-0E59-419C-9550-414B308D308C}" dt="2024-02-18T18:40:59.994" v="34" actId="47"/>
        <pc:sldMkLst>
          <pc:docMk/>
          <pc:sldMk cId="1581363495" sldId="278"/>
        </pc:sldMkLst>
      </pc:sldChg>
      <pc:sldChg chg="del">
        <pc:chgData name="Rebecca Stewart" userId="e4dbdf3f-b99f-4ed4-aef6-c26f104e6967" providerId="ADAL" clId="{3C98C991-0E59-419C-9550-414B308D308C}" dt="2024-02-18T18:41:00.683" v="35" actId="47"/>
        <pc:sldMkLst>
          <pc:docMk/>
          <pc:sldMk cId="3794011719" sldId="279"/>
        </pc:sldMkLst>
      </pc:sldChg>
      <pc:sldChg chg="del">
        <pc:chgData name="Rebecca Stewart" userId="e4dbdf3f-b99f-4ed4-aef6-c26f104e6967" providerId="ADAL" clId="{3C98C991-0E59-419C-9550-414B308D308C}" dt="2024-02-18T18:41:01.107" v="36" actId="47"/>
        <pc:sldMkLst>
          <pc:docMk/>
          <pc:sldMk cId="1314285471" sldId="280"/>
        </pc:sldMkLst>
      </pc:sldChg>
      <pc:sldChg chg="del">
        <pc:chgData name="Rebecca Stewart" userId="e4dbdf3f-b99f-4ed4-aef6-c26f104e6967" providerId="ADAL" clId="{3C98C991-0E59-419C-9550-414B308D308C}" dt="2024-02-18T18:41:01.502" v="37" actId="47"/>
        <pc:sldMkLst>
          <pc:docMk/>
          <pc:sldMk cId="1539575940" sldId="281"/>
        </pc:sldMkLst>
      </pc:sldChg>
      <pc:sldChg chg="del">
        <pc:chgData name="Rebecca Stewart" userId="e4dbdf3f-b99f-4ed4-aef6-c26f104e6967" providerId="ADAL" clId="{3C98C991-0E59-419C-9550-414B308D308C}" dt="2024-02-18T18:41:01.830" v="38" actId="47"/>
        <pc:sldMkLst>
          <pc:docMk/>
          <pc:sldMk cId="59582380" sldId="285"/>
        </pc:sldMkLst>
      </pc:sldChg>
      <pc:sldChg chg="addSp delSp modSp add mod">
        <pc:chgData name="Rebecca Stewart" userId="e4dbdf3f-b99f-4ed4-aef6-c26f104e6967" providerId="ADAL" clId="{3C98C991-0E59-419C-9550-414B308D308C}" dt="2024-02-18T23:07:51.350" v="2250" actId="20577"/>
        <pc:sldMkLst>
          <pc:docMk/>
          <pc:sldMk cId="3644276228" sldId="286"/>
        </pc:sldMkLst>
        <pc:spChg chg="del">
          <ac:chgData name="Rebecca Stewart" userId="e4dbdf3f-b99f-4ed4-aef6-c26f104e6967" providerId="ADAL" clId="{3C98C991-0E59-419C-9550-414B308D308C}" dt="2024-02-18T23:02:54.989" v="1945" actId="1032"/>
          <ac:spMkLst>
            <pc:docMk/>
            <pc:sldMk cId="3644276228" sldId="286"/>
            <ac:spMk id="2" creationId="{413718F9-3C64-7D51-EFAB-7110E9660A6A}"/>
          </ac:spMkLst>
        </pc:spChg>
        <pc:spChg chg="add mod">
          <ac:chgData name="Rebecca Stewart" userId="e4dbdf3f-b99f-4ed4-aef6-c26f104e6967" providerId="ADAL" clId="{3C98C991-0E59-419C-9550-414B308D308C}" dt="2024-02-18T23:05:19.015" v="2239" actId="14100"/>
          <ac:spMkLst>
            <pc:docMk/>
            <pc:sldMk cId="3644276228" sldId="286"/>
            <ac:spMk id="4" creationId="{3C27F31E-F755-FE2B-1C1E-F82165D0B30F}"/>
          </ac:spMkLst>
        </pc:spChg>
        <pc:graphicFrameChg chg="add mod modGraphic">
          <ac:chgData name="Rebecca Stewart" userId="e4dbdf3f-b99f-4ed4-aef6-c26f104e6967" providerId="ADAL" clId="{3C98C991-0E59-419C-9550-414B308D308C}" dt="2024-02-18T23:07:51.350" v="2250" actId="20577"/>
          <ac:graphicFrameMkLst>
            <pc:docMk/>
            <pc:sldMk cId="3644276228" sldId="286"/>
            <ac:graphicFrameMk id="3" creationId="{7941AA64-3F5D-B52F-A99B-84A981A26986}"/>
          </ac:graphicFrameMkLst>
        </pc:graphicFrameChg>
      </pc:sldChg>
      <pc:sldChg chg="addSp modSp add mod ord modNotesTx">
        <pc:chgData name="Rebecca Stewart" userId="e4dbdf3f-b99f-4ed4-aef6-c26f104e6967" providerId="ADAL" clId="{3C98C991-0E59-419C-9550-414B308D308C}" dt="2024-02-18T23:09:43.134" v="2252"/>
        <pc:sldMkLst>
          <pc:docMk/>
          <pc:sldMk cId="735589173" sldId="287"/>
        </pc:sldMkLst>
        <pc:spChg chg="mod">
          <ac:chgData name="Rebecca Stewart" userId="e4dbdf3f-b99f-4ed4-aef6-c26f104e6967" providerId="ADAL" clId="{3C98C991-0E59-419C-9550-414B308D308C}" dt="2024-02-18T21:28:53.067" v="58" actId="27636"/>
          <ac:spMkLst>
            <pc:docMk/>
            <pc:sldMk cId="735589173" sldId="287"/>
            <ac:spMk id="3" creationId="{18792BE3-60FE-A728-0E96-7EF0077E4535}"/>
          </ac:spMkLst>
        </pc:spChg>
        <pc:picChg chg="add mod">
          <ac:chgData name="Rebecca Stewart" userId="e4dbdf3f-b99f-4ed4-aef6-c26f104e6967" providerId="ADAL" clId="{3C98C991-0E59-419C-9550-414B308D308C}" dt="2024-02-18T21:30:06.323" v="85" actId="1038"/>
          <ac:picMkLst>
            <pc:docMk/>
            <pc:sldMk cId="735589173" sldId="287"/>
            <ac:picMk id="5" creationId="{7ABE606E-55C3-D016-64AE-7765E3C0D7AB}"/>
          </ac:picMkLst>
        </pc:picChg>
        <pc:picChg chg="add mod">
          <ac:chgData name="Rebecca Stewart" userId="e4dbdf3f-b99f-4ed4-aef6-c26f104e6967" providerId="ADAL" clId="{3C98C991-0E59-419C-9550-414B308D308C}" dt="2024-02-18T21:30:01.042" v="66" actId="1076"/>
          <ac:picMkLst>
            <pc:docMk/>
            <pc:sldMk cId="735589173" sldId="287"/>
            <ac:picMk id="7" creationId="{C6844F34-F162-AD1C-E9AA-5E6500334145}"/>
          </ac:picMkLst>
        </pc:picChg>
      </pc:sldChg>
      <pc:sldChg chg="addSp delSp modSp add mod modNotesTx">
        <pc:chgData name="Rebecca Stewart" userId="e4dbdf3f-b99f-4ed4-aef6-c26f104e6967" providerId="ADAL" clId="{3C98C991-0E59-419C-9550-414B308D308C}" dt="2024-02-18T23:06:19.687" v="2246" actId="27636"/>
        <pc:sldMkLst>
          <pc:docMk/>
          <pc:sldMk cId="487237466" sldId="288"/>
        </pc:sldMkLst>
        <pc:spChg chg="mod">
          <ac:chgData name="Rebecca Stewart" userId="e4dbdf3f-b99f-4ed4-aef6-c26f104e6967" providerId="ADAL" clId="{3C98C991-0E59-419C-9550-414B308D308C}" dt="2024-02-18T21:33:19.573" v="117" actId="403"/>
          <ac:spMkLst>
            <pc:docMk/>
            <pc:sldMk cId="487237466" sldId="288"/>
            <ac:spMk id="2" creationId="{39E732DD-F7E6-DB33-DF37-0CA6912DAF12}"/>
          </ac:spMkLst>
        </pc:spChg>
        <pc:spChg chg="mod">
          <ac:chgData name="Rebecca Stewart" userId="e4dbdf3f-b99f-4ed4-aef6-c26f104e6967" providerId="ADAL" clId="{3C98C991-0E59-419C-9550-414B308D308C}" dt="2024-02-18T23:06:19.687" v="2246" actId="27636"/>
          <ac:spMkLst>
            <pc:docMk/>
            <pc:sldMk cId="487237466" sldId="288"/>
            <ac:spMk id="3" creationId="{8596135E-1523-289E-4640-686FB840FA7A}"/>
          </ac:spMkLst>
        </pc:spChg>
        <pc:spChg chg="add mod">
          <ac:chgData name="Rebecca Stewart" userId="e4dbdf3f-b99f-4ed4-aef6-c26f104e6967" providerId="ADAL" clId="{3C98C991-0E59-419C-9550-414B308D308C}" dt="2024-02-18T22:22:42.589" v="1012" actId="20577"/>
          <ac:spMkLst>
            <pc:docMk/>
            <pc:sldMk cId="487237466" sldId="288"/>
            <ac:spMk id="12" creationId="{B8EFCE65-C986-84C9-881A-51E9883B9981}"/>
          </ac:spMkLst>
        </pc:spChg>
        <pc:spChg chg="add del">
          <ac:chgData name="Rebecca Stewart" userId="e4dbdf3f-b99f-4ed4-aef6-c26f104e6967" providerId="ADAL" clId="{3C98C991-0E59-419C-9550-414B308D308C}" dt="2024-02-18T22:21:49.148" v="1001" actId="22"/>
          <ac:spMkLst>
            <pc:docMk/>
            <pc:sldMk cId="487237466" sldId="288"/>
            <ac:spMk id="14" creationId="{06DF4912-0E2C-C8F7-9A3A-FE4ADB49A47E}"/>
          </ac:spMkLst>
        </pc:spChg>
        <pc:picChg chg="add mod">
          <ac:chgData name="Rebecca Stewart" userId="e4dbdf3f-b99f-4ed4-aef6-c26f104e6967" providerId="ADAL" clId="{3C98C991-0E59-419C-9550-414B308D308C}" dt="2024-02-18T21:35:54.347" v="138" actId="1076"/>
          <ac:picMkLst>
            <pc:docMk/>
            <pc:sldMk cId="487237466" sldId="288"/>
            <ac:picMk id="5" creationId="{F835E89B-B1AB-4334-B62F-78C655D19B51}"/>
          </ac:picMkLst>
        </pc:picChg>
        <pc:picChg chg="add mod ord">
          <ac:chgData name="Rebecca Stewart" userId="e4dbdf3f-b99f-4ed4-aef6-c26f104e6967" providerId="ADAL" clId="{3C98C991-0E59-419C-9550-414B308D308C}" dt="2024-02-18T21:35:35.680" v="136" actId="166"/>
          <ac:picMkLst>
            <pc:docMk/>
            <pc:sldMk cId="487237466" sldId="288"/>
            <ac:picMk id="7" creationId="{C6084F6B-11F3-60E7-8794-B62D4F8D2593}"/>
          </ac:picMkLst>
        </pc:picChg>
        <pc:picChg chg="add mod">
          <ac:chgData name="Rebecca Stewart" userId="e4dbdf3f-b99f-4ed4-aef6-c26f104e6967" providerId="ADAL" clId="{3C98C991-0E59-419C-9550-414B308D308C}" dt="2024-02-18T21:35:15.317" v="130" actId="14100"/>
          <ac:picMkLst>
            <pc:docMk/>
            <pc:sldMk cId="487237466" sldId="288"/>
            <ac:picMk id="9" creationId="{09BED233-31D8-A7E1-CBD6-F7666A2872D3}"/>
          </ac:picMkLst>
        </pc:picChg>
        <pc:picChg chg="add mod ord">
          <ac:chgData name="Rebecca Stewart" userId="e4dbdf3f-b99f-4ed4-aef6-c26f104e6967" providerId="ADAL" clId="{3C98C991-0E59-419C-9550-414B308D308C}" dt="2024-02-18T21:36:00.281" v="139" actId="167"/>
          <ac:picMkLst>
            <pc:docMk/>
            <pc:sldMk cId="487237466" sldId="288"/>
            <ac:picMk id="11" creationId="{289B903C-78A1-AD02-128E-0B1C2CCC2A8C}"/>
          </ac:picMkLst>
        </pc:picChg>
      </pc:sldChg>
      <pc:sldChg chg="addSp delSp modSp add mod modNotesTx">
        <pc:chgData name="Rebecca Stewart" userId="e4dbdf3f-b99f-4ed4-aef6-c26f104e6967" providerId="ADAL" clId="{3C98C991-0E59-419C-9550-414B308D308C}" dt="2024-02-18T22:27:47.522" v="1044" actId="2711"/>
        <pc:sldMkLst>
          <pc:docMk/>
          <pc:sldMk cId="3111075396" sldId="289"/>
        </pc:sldMkLst>
        <pc:spChg chg="mod">
          <ac:chgData name="Rebecca Stewart" userId="e4dbdf3f-b99f-4ed4-aef6-c26f104e6967" providerId="ADAL" clId="{3C98C991-0E59-419C-9550-414B308D308C}" dt="2024-02-18T22:25:37.201" v="1026" actId="1076"/>
          <ac:spMkLst>
            <pc:docMk/>
            <pc:sldMk cId="3111075396" sldId="289"/>
            <ac:spMk id="2" creationId="{39E732DD-F7E6-DB33-DF37-0CA6912DAF12}"/>
          </ac:spMkLst>
        </pc:spChg>
        <pc:spChg chg="del">
          <ac:chgData name="Rebecca Stewart" userId="e4dbdf3f-b99f-4ed4-aef6-c26f104e6967" providerId="ADAL" clId="{3C98C991-0E59-419C-9550-414B308D308C}" dt="2024-02-18T21:37:45.337" v="196" actId="1032"/>
          <ac:spMkLst>
            <pc:docMk/>
            <pc:sldMk cId="3111075396" sldId="289"/>
            <ac:spMk id="3" creationId="{8596135E-1523-289E-4640-686FB840FA7A}"/>
          </ac:spMkLst>
        </pc:spChg>
        <pc:spChg chg="add mod">
          <ac:chgData name="Rebecca Stewart" userId="e4dbdf3f-b99f-4ed4-aef6-c26f104e6967" providerId="ADAL" clId="{3C98C991-0E59-419C-9550-414B308D308C}" dt="2024-02-18T22:25:41.222" v="1027" actId="1076"/>
          <ac:spMkLst>
            <pc:docMk/>
            <pc:sldMk cId="3111075396" sldId="289"/>
            <ac:spMk id="5" creationId="{273E155E-6B9E-A032-9658-251F1913BF9E}"/>
          </ac:spMkLst>
        </pc:spChg>
        <pc:spChg chg="mod">
          <ac:chgData name="Rebecca Stewart" userId="e4dbdf3f-b99f-4ed4-aef6-c26f104e6967" providerId="ADAL" clId="{3C98C991-0E59-419C-9550-414B308D308C}" dt="2024-02-18T21:41:51.116" v="276" actId="18245"/>
          <ac:spMkLst>
            <pc:docMk/>
            <pc:sldMk cId="3111075396" sldId="289"/>
            <ac:spMk id="7" creationId="{B852748A-2D55-734C-471A-DD462DE3F904}"/>
          </ac:spMkLst>
        </pc:spChg>
        <pc:spChg chg="mod">
          <ac:chgData name="Rebecca Stewart" userId="e4dbdf3f-b99f-4ed4-aef6-c26f104e6967" providerId="ADAL" clId="{3C98C991-0E59-419C-9550-414B308D308C}" dt="2024-02-18T22:27:42.412" v="1043" actId="2711"/>
          <ac:spMkLst>
            <pc:docMk/>
            <pc:sldMk cId="3111075396" sldId="289"/>
            <ac:spMk id="8" creationId="{752F2929-B7F8-9EC1-004D-52308C5F3031}"/>
          </ac:spMkLst>
        </pc:spChg>
        <pc:spChg chg="mod">
          <ac:chgData name="Rebecca Stewart" userId="e4dbdf3f-b99f-4ed4-aef6-c26f104e6967" providerId="ADAL" clId="{3C98C991-0E59-419C-9550-414B308D308C}" dt="2024-02-18T21:41:51.116" v="276" actId="18245"/>
          <ac:spMkLst>
            <pc:docMk/>
            <pc:sldMk cId="3111075396" sldId="289"/>
            <ac:spMk id="9" creationId="{316957E2-20D7-7108-2536-309D06DF3071}"/>
          </ac:spMkLst>
        </pc:spChg>
        <pc:spChg chg="mod">
          <ac:chgData name="Rebecca Stewart" userId="e4dbdf3f-b99f-4ed4-aef6-c26f104e6967" providerId="ADAL" clId="{3C98C991-0E59-419C-9550-414B308D308C}" dt="2024-02-18T22:27:21.180" v="1041" actId="5793"/>
          <ac:spMkLst>
            <pc:docMk/>
            <pc:sldMk cId="3111075396" sldId="289"/>
            <ac:spMk id="10" creationId="{5B8B3AE4-7B42-FA40-B200-90BD11677863}"/>
          </ac:spMkLst>
        </pc:spChg>
        <pc:spChg chg="mod">
          <ac:chgData name="Rebecca Stewart" userId="e4dbdf3f-b99f-4ed4-aef6-c26f104e6967" providerId="ADAL" clId="{3C98C991-0E59-419C-9550-414B308D308C}" dt="2024-02-18T21:41:51.116" v="276" actId="18245"/>
          <ac:spMkLst>
            <pc:docMk/>
            <pc:sldMk cId="3111075396" sldId="289"/>
            <ac:spMk id="11" creationId="{E47CFEBE-9F43-10B3-6B99-502DD50480A4}"/>
          </ac:spMkLst>
        </pc:spChg>
        <pc:spChg chg="mod">
          <ac:chgData name="Rebecca Stewart" userId="e4dbdf3f-b99f-4ed4-aef6-c26f104e6967" providerId="ADAL" clId="{3C98C991-0E59-419C-9550-414B308D308C}" dt="2024-02-18T22:27:36.027" v="1042" actId="2711"/>
          <ac:spMkLst>
            <pc:docMk/>
            <pc:sldMk cId="3111075396" sldId="289"/>
            <ac:spMk id="12" creationId="{E37A90B9-4B54-3B9C-3E1A-E010ED85EE5E}"/>
          </ac:spMkLst>
        </pc:spChg>
        <pc:spChg chg="mod">
          <ac:chgData name="Rebecca Stewart" userId="e4dbdf3f-b99f-4ed4-aef6-c26f104e6967" providerId="ADAL" clId="{3C98C991-0E59-419C-9550-414B308D308C}" dt="2024-02-18T21:41:51.116" v="276" actId="18245"/>
          <ac:spMkLst>
            <pc:docMk/>
            <pc:sldMk cId="3111075396" sldId="289"/>
            <ac:spMk id="13" creationId="{7AD84FCF-F82B-4A22-BD81-E44DE441D3F3}"/>
          </ac:spMkLst>
        </pc:spChg>
        <pc:spChg chg="mod">
          <ac:chgData name="Rebecca Stewart" userId="e4dbdf3f-b99f-4ed4-aef6-c26f104e6967" providerId="ADAL" clId="{3C98C991-0E59-419C-9550-414B308D308C}" dt="2024-02-18T22:27:47.522" v="1044" actId="2711"/>
          <ac:spMkLst>
            <pc:docMk/>
            <pc:sldMk cId="3111075396" sldId="289"/>
            <ac:spMk id="14" creationId="{DF7C3DA9-D048-E91F-7362-F2DDC44B6333}"/>
          </ac:spMkLst>
        </pc:spChg>
        <pc:grpChg chg="mod">
          <ac:chgData name="Rebecca Stewart" userId="e4dbdf3f-b99f-4ed4-aef6-c26f104e6967" providerId="ADAL" clId="{3C98C991-0E59-419C-9550-414B308D308C}" dt="2024-02-18T22:25:52.124" v="1029" actId="14100"/>
          <ac:grpSpMkLst>
            <pc:docMk/>
            <pc:sldMk cId="3111075396" sldId="289"/>
            <ac:grpSpMk id="6" creationId="{6011B8B0-1454-91F9-0C69-371622B0E5E4}"/>
          </ac:grpSpMkLst>
        </pc:grpChg>
        <pc:graphicFrameChg chg="add del mod modGraphic">
          <ac:chgData name="Rebecca Stewart" userId="e4dbdf3f-b99f-4ed4-aef6-c26f104e6967" providerId="ADAL" clId="{3C98C991-0E59-419C-9550-414B308D308C}" dt="2024-02-18T21:41:51.116" v="276" actId="18245"/>
          <ac:graphicFrameMkLst>
            <pc:docMk/>
            <pc:sldMk cId="3111075396" sldId="289"/>
            <ac:graphicFrameMk id="4" creationId="{EE808525-744A-744B-8F3E-687839233F79}"/>
          </ac:graphicFrameMkLst>
        </pc:graphicFrameChg>
      </pc:sldChg>
      <pc:sldChg chg="addSp delSp modSp add mod ord modAnim modNotesTx">
        <pc:chgData name="Rebecca Stewart" userId="e4dbdf3f-b99f-4ed4-aef6-c26f104e6967" providerId="ADAL" clId="{3C98C991-0E59-419C-9550-414B308D308C}" dt="2024-02-18T22:37:58.599" v="1122"/>
        <pc:sldMkLst>
          <pc:docMk/>
          <pc:sldMk cId="576839788" sldId="290"/>
        </pc:sldMkLst>
        <pc:spChg chg="mod">
          <ac:chgData name="Rebecca Stewart" userId="e4dbdf3f-b99f-4ed4-aef6-c26f104e6967" providerId="ADAL" clId="{3C98C991-0E59-419C-9550-414B308D308C}" dt="2024-02-18T22:03:06.720" v="529" actId="20577"/>
          <ac:spMkLst>
            <pc:docMk/>
            <pc:sldMk cId="576839788" sldId="290"/>
            <ac:spMk id="2" creationId="{39E732DD-F7E6-DB33-DF37-0CA6912DAF12}"/>
          </ac:spMkLst>
        </pc:spChg>
        <pc:spChg chg="del">
          <ac:chgData name="Rebecca Stewart" userId="e4dbdf3f-b99f-4ed4-aef6-c26f104e6967" providerId="ADAL" clId="{3C98C991-0E59-419C-9550-414B308D308C}" dt="2024-02-18T22:02:33.636" v="473"/>
          <ac:spMkLst>
            <pc:docMk/>
            <pc:sldMk cId="576839788" sldId="290"/>
            <ac:spMk id="3" creationId="{8596135E-1523-289E-4640-686FB840FA7A}"/>
          </ac:spMkLst>
        </pc:spChg>
        <pc:picChg chg="add mod">
          <ac:chgData name="Rebecca Stewart" userId="e4dbdf3f-b99f-4ed4-aef6-c26f104e6967" providerId="ADAL" clId="{3C98C991-0E59-419C-9550-414B308D308C}" dt="2024-02-18T22:02:33.636" v="473"/>
          <ac:picMkLst>
            <pc:docMk/>
            <pc:sldMk cId="576839788" sldId="290"/>
            <ac:picMk id="4" creationId="{3E7B3602-9345-37CA-0F8A-C9C3291FC83B}"/>
          </ac:picMkLst>
        </pc:picChg>
      </pc:sldChg>
      <pc:sldChg chg="add del">
        <pc:chgData name="Rebecca Stewart" userId="e4dbdf3f-b99f-4ed4-aef6-c26f104e6967" providerId="ADAL" clId="{3C98C991-0E59-419C-9550-414B308D308C}" dt="2024-02-18T18:39:42.362" v="6" actId="47"/>
        <pc:sldMkLst>
          <pc:docMk/>
          <pc:sldMk cId="742763148" sldId="291"/>
        </pc:sldMkLst>
      </pc:sldChg>
      <pc:sldChg chg="add del">
        <pc:chgData name="Rebecca Stewart" userId="e4dbdf3f-b99f-4ed4-aef6-c26f104e6967" providerId="ADAL" clId="{3C98C991-0E59-419C-9550-414B308D308C}" dt="2024-02-18T22:57:48.822" v="1761" actId="47"/>
        <pc:sldMkLst>
          <pc:docMk/>
          <pc:sldMk cId="2752252249" sldId="291"/>
        </pc:sldMkLst>
      </pc:sldChg>
      <pc:sldChg chg="addSp modSp add mod modAnim">
        <pc:chgData name="Rebecca Stewart" userId="e4dbdf3f-b99f-4ed4-aef6-c26f104e6967" providerId="ADAL" clId="{3C98C991-0E59-419C-9550-414B308D308C}" dt="2024-02-18T21:49:04.483" v="392"/>
        <pc:sldMkLst>
          <pc:docMk/>
          <pc:sldMk cId="525627174" sldId="292"/>
        </pc:sldMkLst>
        <pc:spChg chg="mod">
          <ac:chgData name="Rebecca Stewart" userId="e4dbdf3f-b99f-4ed4-aef6-c26f104e6967" providerId="ADAL" clId="{3C98C991-0E59-419C-9550-414B308D308C}" dt="2024-02-18T21:46:04.684" v="364" actId="1076"/>
          <ac:spMkLst>
            <pc:docMk/>
            <pc:sldMk cId="525627174" sldId="292"/>
            <ac:spMk id="2" creationId="{E314E938-BE33-7CEC-9242-05BD8B994DE7}"/>
          </ac:spMkLst>
        </pc:spChg>
        <pc:spChg chg="mod">
          <ac:chgData name="Rebecca Stewart" userId="e4dbdf3f-b99f-4ed4-aef6-c26f104e6967" providerId="ADAL" clId="{3C98C991-0E59-419C-9550-414B308D308C}" dt="2024-02-18T21:46:16.564" v="366" actId="1076"/>
          <ac:spMkLst>
            <pc:docMk/>
            <pc:sldMk cId="525627174" sldId="292"/>
            <ac:spMk id="3" creationId="{18792BE3-60FE-A728-0E96-7EF0077E4535}"/>
          </ac:spMkLst>
        </pc:spChg>
        <pc:spChg chg="add mod">
          <ac:chgData name="Rebecca Stewart" userId="e4dbdf3f-b99f-4ed4-aef6-c26f104e6967" providerId="ADAL" clId="{3C98C991-0E59-419C-9550-414B308D308C}" dt="2024-02-18T21:47:08.737" v="379" actId="1076"/>
          <ac:spMkLst>
            <pc:docMk/>
            <pc:sldMk cId="525627174" sldId="292"/>
            <ac:spMk id="4" creationId="{A583333E-32F8-FF80-63EB-E0E2E5945269}"/>
          </ac:spMkLst>
        </pc:spChg>
        <pc:spChg chg="add mod">
          <ac:chgData name="Rebecca Stewart" userId="e4dbdf3f-b99f-4ed4-aef6-c26f104e6967" providerId="ADAL" clId="{3C98C991-0E59-419C-9550-414B308D308C}" dt="2024-02-18T21:48:09.983" v="387" actId="403"/>
          <ac:spMkLst>
            <pc:docMk/>
            <pc:sldMk cId="525627174" sldId="292"/>
            <ac:spMk id="5" creationId="{778DE590-E294-2655-8E64-BD2A0336506D}"/>
          </ac:spMkLst>
        </pc:spChg>
      </pc:sldChg>
      <pc:sldChg chg="addSp delSp modSp add mod modAnim modNotesTx">
        <pc:chgData name="Rebecca Stewart" userId="e4dbdf3f-b99f-4ed4-aef6-c26f104e6967" providerId="ADAL" clId="{3C98C991-0E59-419C-9550-414B308D308C}" dt="2024-02-18T22:07:17.731" v="829" actId="20577"/>
        <pc:sldMkLst>
          <pc:docMk/>
          <pc:sldMk cId="3711437587" sldId="293"/>
        </pc:sldMkLst>
        <pc:spChg chg="mod">
          <ac:chgData name="Rebecca Stewart" userId="e4dbdf3f-b99f-4ed4-aef6-c26f104e6967" providerId="ADAL" clId="{3C98C991-0E59-419C-9550-414B308D308C}" dt="2024-02-18T22:05:32.202" v="790" actId="20577"/>
          <ac:spMkLst>
            <pc:docMk/>
            <pc:sldMk cId="3711437587" sldId="293"/>
            <ac:spMk id="2" creationId="{E314E938-BE33-7CEC-9242-05BD8B994DE7}"/>
          </ac:spMkLst>
        </pc:spChg>
        <pc:spChg chg="del">
          <ac:chgData name="Rebecca Stewart" userId="e4dbdf3f-b99f-4ed4-aef6-c26f104e6967" providerId="ADAL" clId="{3C98C991-0E59-419C-9550-414B308D308C}" dt="2024-02-18T21:54:17.127" v="393"/>
          <ac:spMkLst>
            <pc:docMk/>
            <pc:sldMk cId="3711437587" sldId="293"/>
            <ac:spMk id="3" creationId="{18792BE3-60FE-A728-0E96-7EF0077E4535}"/>
          </ac:spMkLst>
        </pc:spChg>
        <pc:picChg chg="add mod">
          <ac:chgData name="Rebecca Stewart" userId="e4dbdf3f-b99f-4ed4-aef6-c26f104e6967" providerId="ADAL" clId="{3C98C991-0E59-419C-9550-414B308D308C}" dt="2024-02-18T22:04:44.421" v="667" actId="14100"/>
          <ac:picMkLst>
            <pc:docMk/>
            <pc:sldMk cId="3711437587" sldId="293"/>
            <ac:picMk id="4" creationId="{5D927300-2731-E9DC-43A9-B790E7F7B30A}"/>
          </ac:picMkLst>
        </pc:picChg>
      </pc:sldChg>
      <pc:sldChg chg="modSp add mod">
        <pc:chgData name="Rebecca Stewart" userId="e4dbdf3f-b99f-4ed4-aef6-c26f104e6967" providerId="ADAL" clId="{3C98C991-0E59-419C-9550-414B308D308C}" dt="2024-02-18T22:09:08.094" v="854" actId="20577"/>
        <pc:sldMkLst>
          <pc:docMk/>
          <pc:sldMk cId="548648651" sldId="294"/>
        </pc:sldMkLst>
        <pc:spChg chg="mod">
          <ac:chgData name="Rebecca Stewart" userId="e4dbdf3f-b99f-4ed4-aef6-c26f104e6967" providerId="ADAL" clId="{3C98C991-0E59-419C-9550-414B308D308C}" dt="2024-02-18T22:08:08.375" v="844" actId="403"/>
          <ac:spMkLst>
            <pc:docMk/>
            <pc:sldMk cId="548648651" sldId="294"/>
            <ac:spMk id="2" creationId="{E314E938-BE33-7CEC-9242-05BD8B994DE7}"/>
          </ac:spMkLst>
        </pc:spChg>
        <pc:spChg chg="mod">
          <ac:chgData name="Rebecca Stewart" userId="e4dbdf3f-b99f-4ed4-aef6-c26f104e6967" providerId="ADAL" clId="{3C98C991-0E59-419C-9550-414B308D308C}" dt="2024-02-18T22:09:08.094" v="854" actId="20577"/>
          <ac:spMkLst>
            <pc:docMk/>
            <pc:sldMk cId="548648651" sldId="294"/>
            <ac:spMk id="3" creationId="{18792BE3-60FE-A728-0E96-7EF0077E4535}"/>
          </ac:spMkLst>
        </pc:spChg>
      </pc:sldChg>
      <pc:sldChg chg="addSp delSp modSp add mod">
        <pc:chgData name="Rebecca Stewart" userId="e4dbdf3f-b99f-4ed4-aef6-c26f104e6967" providerId="ADAL" clId="{3C98C991-0E59-419C-9550-414B308D308C}" dt="2024-02-18T22:11:45.363" v="869" actId="14100"/>
        <pc:sldMkLst>
          <pc:docMk/>
          <pc:sldMk cId="415485750" sldId="295"/>
        </pc:sldMkLst>
        <pc:spChg chg="mod">
          <ac:chgData name="Rebecca Stewart" userId="e4dbdf3f-b99f-4ed4-aef6-c26f104e6967" providerId="ADAL" clId="{3C98C991-0E59-419C-9550-414B308D308C}" dt="2024-02-18T22:09:48.696" v="859" actId="20577"/>
          <ac:spMkLst>
            <pc:docMk/>
            <pc:sldMk cId="415485750" sldId="295"/>
            <ac:spMk id="2" creationId="{E314E938-BE33-7CEC-9242-05BD8B994DE7}"/>
          </ac:spMkLst>
        </pc:spChg>
        <pc:spChg chg="del">
          <ac:chgData name="Rebecca Stewart" userId="e4dbdf3f-b99f-4ed4-aef6-c26f104e6967" providerId="ADAL" clId="{3C98C991-0E59-419C-9550-414B308D308C}" dt="2024-02-18T22:09:26.508" v="855" actId="1032"/>
          <ac:spMkLst>
            <pc:docMk/>
            <pc:sldMk cId="415485750" sldId="295"/>
            <ac:spMk id="3" creationId="{18792BE3-60FE-A728-0E96-7EF0077E4535}"/>
          </ac:spMkLst>
        </pc:spChg>
        <pc:graphicFrameChg chg="add mod modGraphic">
          <ac:chgData name="Rebecca Stewart" userId="e4dbdf3f-b99f-4ed4-aef6-c26f104e6967" providerId="ADAL" clId="{3C98C991-0E59-419C-9550-414B308D308C}" dt="2024-02-18T22:11:45.363" v="869" actId="14100"/>
          <ac:graphicFrameMkLst>
            <pc:docMk/>
            <pc:sldMk cId="415485750" sldId="295"/>
            <ac:graphicFrameMk id="4" creationId="{70E813A9-4AA4-FA03-6E2A-EEFBEF0FF09D}"/>
          </ac:graphicFrameMkLst>
        </pc:graphicFrameChg>
      </pc:sldChg>
      <pc:sldChg chg="addSp delSp modSp add mod">
        <pc:chgData name="Rebecca Stewart" userId="e4dbdf3f-b99f-4ed4-aef6-c26f104e6967" providerId="ADAL" clId="{3C98C991-0E59-419C-9550-414B308D308C}" dt="2024-02-18T22:14:15.577" v="906" actId="1036"/>
        <pc:sldMkLst>
          <pc:docMk/>
          <pc:sldMk cId="3950306229" sldId="296"/>
        </pc:sldMkLst>
        <pc:spChg chg="mod">
          <ac:chgData name="Rebecca Stewart" userId="e4dbdf3f-b99f-4ed4-aef6-c26f104e6967" providerId="ADAL" clId="{3C98C991-0E59-419C-9550-414B308D308C}" dt="2024-02-18T22:12:25.431" v="870"/>
          <ac:spMkLst>
            <pc:docMk/>
            <pc:sldMk cId="3950306229" sldId="296"/>
            <ac:spMk id="2" creationId="{E314E938-BE33-7CEC-9242-05BD8B994DE7}"/>
          </ac:spMkLst>
        </pc:spChg>
        <pc:spChg chg="del">
          <ac:chgData name="Rebecca Stewart" userId="e4dbdf3f-b99f-4ed4-aef6-c26f104e6967" providerId="ADAL" clId="{3C98C991-0E59-419C-9550-414B308D308C}" dt="2024-02-18T22:12:36.311" v="871" actId="1032"/>
          <ac:spMkLst>
            <pc:docMk/>
            <pc:sldMk cId="3950306229" sldId="296"/>
            <ac:spMk id="3" creationId="{18792BE3-60FE-A728-0E96-7EF0077E4535}"/>
          </ac:spMkLst>
        </pc:spChg>
        <pc:graphicFrameChg chg="add mod modGraphic">
          <ac:chgData name="Rebecca Stewart" userId="e4dbdf3f-b99f-4ed4-aef6-c26f104e6967" providerId="ADAL" clId="{3C98C991-0E59-419C-9550-414B308D308C}" dt="2024-02-18T22:14:15.577" v="906" actId="1036"/>
          <ac:graphicFrameMkLst>
            <pc:docMk/>
            <pc:sldMk cId="3950306229" sldId="296"/>
            <ac:graphicFrameMk id="4" creationId="{C3812A14-FDEF-3741-F74A-9D3DD48DA918}"/>
          </ac:graphicFrameMkLst>
        </pc:graphicFrameChg>
      </pc:sldChg>
      <pc:sldChg chg="addSp delSp modSp add mod">
        <pc:chgData name="Rebecca Stewart" userId="e4dbdf3f-b99f-4ed4-aef6-c26f104e6967" providerId="ADAL" clId="{3C98C991-0E59-419C-9550-414B308D308C}" dt="2024-02-18T22:16:38.460" v="919" actId="14100"/>
        <pc:sldMkLst>
          <pc:docMk/>
          <pc:sldMk cId="2148093436" sldId="297"/>
        </pc:sldMkLst>
        <pc:spChg chg="mod">
          <ac:chgData name="Rebecca Stewart" userId="e4dbdf3f-b99f-4ed4-aef6-c26f104e6967" providerId="ADAL" clId="{3C98C991-0E59-419C-9550-414B308D308C}" dt="2024-02-18T22:14:34.544" v="907"/>
          <ac:spMkLst>
            <pc:docMk/>
            <pc:sldMk cId="2148093436" sldId="297"/>
            <ac:spMk id="2" creationId="{E314E938-BE33-7CEC-9242-05BD8B994DE7}"/>
          </ac:spMkLst>
        </pc:spChg>
        <pc:spChg chg="del">
          <ac:chgData name="Rebecca Stewart" userId="e4dbdf3f-b99f-4ed4-aef6-c26f104e6967" providerId="ADAL" clId="{3C98C991-0E59-419C-9550-414B308D308C}" dt="2024-02-18T22:14:43.548" v="908" actId="1032"/>
          <ac:spMkLst>
            <pc:docMk/>
            <pc:sldMk cId="2148093436" sldId="297"/>
            <ac:spMk id="3" creationId="{18792BE3-60FE-A728-0E96-7EF0077E4535}"/>
          </ac:spMkLst>
        </pc:spChg>
        <pc:graphicFrameChg chg="add mod modGraphic">
          <ac:chgData name="Rebecca Stewart" userId="e4dbdf3f-b99f-4ed4-aef6-c26f104e6967" providerId="ADAL" clId="{3C98C991-0E59-419C-9550-414B308D308C}" dt="2024-02-18T22:16:38.460" v="919" actId="14100"/>
          <ac:graphicFrameMkLst>
            <pc:docMk/>
            <pc:sldMk cId="2148093436" sldId="297"/>
            <ac:graphicFrameMk id="4" creationId="{F6931053-34E6-387E-CA98-9D272924E139}"/>
          </ac:graphicFrameMkLst>
        </pc:graphicFrameChg>
      </pc:sldChg>
      <pc:sldChg chg="addSp delSp modSp add mod">
        <pc:chgData name="Rebecca Stewart" userId="e4dbdf3f-b99f-4ed4-aef6-c26f104e6967" providerId="ADAL" clId="{3C98C991-0E59-419C-9550-414B308D308C}" dt="2024-02-18T22:18:49.064" v="935" actId="14100"/>
        <pc:sldMkLst>
          <pc:docMk/>
          <pc:sldMk cId="1745468414" sldId="298"/>
        </pc:sldMkLst>
        <pc:spChg chg="mod">
          <ac:chgData name="Rebecca Stewart" userId="e4dbdf3f-b99f-4ed4-aef6-c26f104e6967" providerId="ADAL" clId="{3C98C991-0E59-419C-9550-414B308D308C}" dt="2024-02-18T22:16:59.727" v="920"/>
          <ac:spMkLst>
            <pc:docMk/>
            <pc:sldMk cId="1745468414" sldId="298"/>
            <ac:spMk id="2" creationId="{E314E938-BE33-7CEC-9242-05BD8B994DE7}"/>
          </ac:spMkLst>
        </pc:spChg>
        <pc:spChg chg="del">
          <ac:chgData name="Rebecca Stewart" userId="e4dbdf3f-b99f-4ed4-aef6-c26f104e6967" providerId="ADAL" clId="{3C98C991-0E59-419C-9550-414B308D308C}" dt="2024-02-18T22:17:09.334" v="921" actId="1032"/>
          <ac:spMkLst>
            <pc:docMk/>
            <pc:sldMk cId="1745468414" sldId="298"/>
            <ac:spMk id="3" creationId="{18792BE3-60FE-A728-0E96-7EF0077E4535}"/>
          </ac:spMkLst>
        </pc:spChg>
        <pc:graphicFrameChg chg="add mod modGraphic">
          <ac:chgData name="Rebecca Stewart" userId="e4dbdf3f-b99f-4ed4-aef6-c26f104e6967" providerId="ADAL" clId="{3C98C991-0E59-419C-9550-414B308D308C}" dt="2024-02-18T22:18:49.064" v="935" actId="14100"/>
          <ac:graphicFrameMkLst>
            <pc:docMk/>
            <pc:sldMk cId="1745468414" sldId="298"/>
            <ac:graphicFrameMk id="4" creationId="{06E5BAF6-3585-26F5-3857-130ABDA84306}"/>
          </ac:graphicFrameMkLst>
        </pc:graphicFrameChg>
      </pc:sldChg>
      <pc:sldChg chg="addSp delSp modSp add mod modNotesTx">
        <pc:chgData name="Rebecca Stewart" userId="e4dbdf3f-b99f-4ed4-aef6-c26f104e6967" providerId="ADAL" clId="{3C98C991-0E59-419C-9550-414B308D308C}" dt="2024-02-18T22:37:48.415" v="1120"/>
        <pc:sldMkLst>
          <pc:docMk/>
          <pc:sldMk cId="2145520350" sldId="299"/>
        </pc:sldMkLst>
        <pc:spChg chg="mod">
          <ac:chgData name="Rebecca Stewart" userId="e4dbdf3f-b99f-4ed4-aef6-c26f104e6967" providerId="ADAL" clId="{3C98C991-0E59-419C-9550-414B308D308C}" dt="2024-02-18T22:30:52.637" v="1055" actId="403"/>
          <ac:spMkLst>
            <pc:docMk/>
            <pc:sldMk cId="2145520350" sldId="299"/>
            <ac:spMk id="2" creationId="{E314E938-BE33-7CEC-9242-05BD8B994DE7}"/>
          </ac:spMkLst>
        </pc:spChg>
        <pc:spChg chg="del">
          <ac:chgData name="Rebecca Stewart" userId="e4dbdf3f-b99f-4ed4-aef6-c26f104e6967" providerId="ADAL" clId="{3C98C991-0E59-419C-9550-414B308D308C}" dt="2024-02-18T22:31:33.960" v="1056" actId="1032"/>
          <ac:spMkLst>
            <pc:docMk/>
            <pc:sldMk cId="2145520350" sldId="299"/>
            <ac:spMk id="3" creationId="{18792BE3-60FE-A728-0E96-7EF0077E4535}"/>
          </ac:spMkLst>
        </pc:spChg>
        <pc:graphicFrameChg chg="add mod modGraphic">
          <ac:chgData name="Rebecca Stewart" userId="e4dbdf3f-b99f-4ed4-aef6-c26f104e6967" providerId="ADAL" clId="{3C98C991-0E59-419C-9550-414B308D308C}" dt="2024-02-18T22:37:48.415" v="1120"/>
          <ac:graphicFrameMkLst>
            <pc:docMk/>
            <pc:sldMk cId="2145520350" sldId="299"/>
            <ac:graphicFrameMk id="4" creationId="{2C84713A-32A5-64A8-EE65-C44DCBCA21BE}"/>
          </ac:graphicFrameMkLst>
        </pc:graphicFrameChg>
      </pc:sldChg>
      <pc:sldChg chg="addSp modSp add mod modNotesTx">
        <pc:chgData name="Rebecca Stewart" userId="e4dbdf3f-b99f-4ed4-aef6-c26f104e6967" providerId="ADAL" clId="{3C98C991-0E59-419C-9550-414B308D308C}" dt="2024-02-18T23:19:33.567" v="2643" actId="20577"/>
        <pc:sldMkLst>
          <pc:docMk/>
          <pc:sldMk cId="944272357" sldId="300"/>
        </pc:sldMkLst>
        <pc:spChg chg="mod">
          <ac:chgData name="Rebecca Stewart" userId="e4dbdf3f-b99f-4ed4-aef6-c26f104e6967" providerId="ADAL" clId="{3C98C991-0E59-419C-9550-414B308D308C}" dt="2024-02-18T22:55:26.272" v="1574" actId="1076"/>
          <ac:spMkLst>
            <pc:docMk/>
            <pc:sldMk cId="944272357" sldId="300"/>
            <ac:spMk id="2" creationId="{E314E938-BE33-7CEC-9242-05BD8B994DE7}"/>
          </ac:spMkLst>
        </pc:spChg>
        <pc:spChg chg="mod">
          <ac:chgData name="Rebecca Stewart" userId="e4dbdf3f-b99f-4ed4-aef6-c26f104e6967" providerId="ADAL" clId="{3C98C991-0E59-419C-9550-414B308D308C}" dt="2024-02-18T22:55:22.910" v="1573" actId="14100"/>
          <ac:spMkLst>
            <pc:docMk/>
            <pc:sldMk cId="944272357" sldId="300"/>
            <ac:spMk id="3" creationId="{18792BE3-60FE-A728-0E96-7EF0077E4535}"/>
          </ac:spMkLst>
        </pc:spChg>
        <pc:picChg chg="add mod">
          <ac:chgData name="Rebecca Stewart" userId="e4dbdf3f-b99f-4ed4-aef6-c26f104e6967" providerId="ADAL" clId="{3C98C991-0E59-419C-9550-414B308D308C}" dt="2024-02-18T22:47:30.663" v="1305" actId="1076"/>
          <ac:picMkLst>
            <pc:docMk/>
            <pc:sldMk cId="944272357" sldId="300"/>
            <ac:picMk id="5" creationId="{F1A7C066-2788-11CE-4F27-7665E3A5C72A}"/>
          </ac:picMkLst>
        </pc:picChg>
      </pc:sldChg>
      <pc:sldChg chg="addSp modSp add mod">
        <pc:chgData name="Rebecca Stewart" userId="e4dbdf3f-b99f-4ed4-aef6-c26f104e6967" providerId="ADAL" clId="{3C98C991-0E59-419C-9550-414B308D308C}" dt="2024-02-18T22:57:39.079" v="1760" actId="20577"/>
        <pc:sldMkLst>
          <pc:docMk/>
          <pc:sldMk cId="3793542418" sldId="301"/>
        </pc:sldMkLst>
        <pc:spChg chg="mod">
          <ac:chgData name="Rebecca Stewart" userId="e4dbdf3f-b99f-4ed4-aef6-c26f104e6967" providerId="ADAL" clId="{3C98C991-0E59-419C-9550-414B308D308C}" dt="2024-02-18T22:55:59.852" v="1584" actId="2711"/>
          <ac:spMkLst>
            <pc:docMk/>
            <pc:sldMk cId="3793542418" sldId="301"/>
            <ac:spMk id="2" creationId="{E314E938-BE33-7CEC-9242-05BD8B994DE7}"/>
          </ac:spMkLst>
        </pc:spChg>
        <pc:spChg chg="mod">
          <ac:chgData name="Rebecca Stewart" userId="e4dbdf3f-b99f-4ed4-aef6-c26f104e6967" providerId="ADAL" clId="{3C98C991-0E59-419C-9550-414B308D308C}" dt="2024-02-18T22:56:43.839" v="1652" actId="1582"/>
          <ac:spMkLst>
            <pc:docMk/>
            <pc:sldMk cId="3793542418" sldId="301"/>
            <ac:spMk id="3" creationId="{18792BE3-60FE-A728-0E96-7EF0077E4535}"/>
          </ac:spMkLst>
        </pc:spChg>
        <pc:spChg chg="add mod">
          <ac:chgData name="Rebecca Stewart" userId="e4dbdf3f-b99f-4ed4-aef6-c26f104e6967" providerId="ADAL" clId="{3C98C991-0E59-419C-9550-414B308D308C}" dt="2024-02-18T22:57:39.079" v="1760" actId="20577"/>
          <ac:spMkLst>
            <pc:docMk/>
            <pc:sldMk cId="3793542418" sldId="301"/>
            <ac:spMk id="4" creationId="{5EB85F1F-38A1-F0E3-58E3-BD444ADCC434}"/>
          </ac:spMkLst>
        </pc:spChg>
      </pc:sldChg>
      <pc:sldChg chg="addSp delSp modSp add mod">
        <pc:chgData name="Rebecca Stewart" userId="e4dbdf3f-b99f-4ed4-aef6-c26f104e6967" providerId="ADAL" clId="{3C98C991-0E59-419C-9550-414B308D308C}" dt="2024-02-18T23:02:18.629" v="1944"/>
        <pc:sldMkLst>
          <pc:docMk/>
          <pc:sldMk cId="1566462534" sldId="302"/>
        </pc:sldMkLst>
        <pc:spChg chg="mod">
          <ac:chgData name="Rebecca Stewart" userId="e4dbdf3f-b99f-4ed4-aef6-c26f104e6967" providerId="ADAL" clId="{3C98C991-0E59-419C-9550-414B308D308C}" dt="2024-02-18T22:59:13.696" v="1921" actId="2711"/>
          <ac:spMkLst>
            <pc:docMk/>
            <pc:sldMk cId="1566462534" sldId="302"/>
            <ac:spMk id="2" creationId="{E314E938-BE33-7CEC-9242-05BD8B994DE7}"/>
          </ac:spMkLst>
        </pc:spChg>
        <pc:spChg chg="del">
          <ac:chgData name="Rebecca Stewart" userId="e4dbdf3f-b99f-4ed4-aef6-c26f104e6967" providerId="ADAL" clId="{3C98C991-0E59-419C-9550-414B308D308C}" dt="2024-02-18T22:59:56.015" v="1922"/>
          <ac:spMkLst>
            <pc:docMk/>
            <pc:sldMk cId="1566462534" sldId="302"/>
            <ac:spMk id="3" creationId="{18792BE3-60FE-A728-0E96-7EF0077E4535}"/>
          </ac:spMkLst>
        </pc:spChg>
        <pc:spChg chg="add mod">
          <ac:chgData name="Rebecca Stewart" userId="e4dbdf3f-b99f-4ed4-aef6-c26f104e6967" providerId="ADAL" clId="{3C98C991-0E59-419C-9550-414B308D308C}" dt="2024-02-18T23:02:18.629" v="1944"/>
          <ac:spMkLst>
            <pc:docMk/>
            <pc:sldMk cId="1566462534" sldId="302"/>
            <ac:spMk id="4" creationId="{659E5338-BED8-6788-E067-CD72E5A170F8}"/>
          </ac:spMkLst>
        </pc:spChg>
      </pc:sldChg>
      <pc:sldChg chg="add del">
        <pc:chgData name="Rebecca Stewart" userId="e4dbdf3f-b99f-4ed4-aef6-c26f104e6967" providerId="ADAL" clId="{3C98C991-0E59-419C-9550-414B308D308C}" dt="2024-02-18T22:57:52.206" v="1763" actId="47"/>
        <pc:sldMkLst>
          <pc:docMk/>
          <pc:sldMk cId="534571679" sldId="303"/>
        </pc:sldMkLst>
      </pc:sldChg>
      <pc:sldChg chg="modSp add mod ord">
        <pc:chgData name="Rebecca Stewart" userId="e4dbdf3f-b99f-4ed4-aef6-c26f104e6967" providerId="ADAL" clId="{3C98C991-0E59-419C-9550-414B308D308C}" dt="2024-02-18T22:58:59.325" v="1897"/>
        <pc:sldMkLst>
          <pc:docMk/>
          <pc:sldMk cId="4224190273" sldId="304"/>
        </pc:sldMkLst>
        <pc:spChg chg="mod">
          <ac:chgData name="Rebecca Stewart" userId="e4dbdf3f-b99f-4ed4-aef6-c26f104e6967" providerId="ADAL" clId="{3C98C991-0E59-419C-9550-414B308D308C}" dt="2024-02-18T22:58:20.619" v="1784" actId="20577"/>
          <ac:spMkLst>
            <pc:docMk/>
            <pc:sldMk cId="4224190273" sldId="304"/>
            <ac:spMk id="2" creationId="{E314E938-BE33-7CEC-9242-05BD8B994DE7}"/>
          </ac:spMkLst>
        </pc:spChg>
        <pc:spChg chg="mod">
          <ac:chgData name="Rebecca Stewart" userId="e4dbdf3f-b99f-4ed4-aef6-c26f104e6967" providerId="ADAL" clId="{3C98C991-0E59-419C-9550-414B308D308C}" dt="2024-02-18T22:58:55.908" v="1895" actId="14100"/>
          <ac:spMkLst>
            <pc:docMk/>
            <pc:sldMk cId="4224190273" sldId="304"/>
            <ac:spMk id="3" creationId="{18792BE3-60FE-A728-0E96-7EF0077E4535}"/>
          </ac:spMkLst>
        </pc:spChg>
      </pc:sldChg>
      <pc:sldChg chg="addSp delSp modSp add mod ord modNotesTx">
        <pc:chgData name="Rebecca Stewart" userId="e4dbdf3f-b99f-4ed4-aef6-c26f104e6967" providerId="ADAL" clId="{3C98C991-0E59-419C-9550-414B308D308C}" dt="2024-02-18T23:16:05.388" v="2367"/>
        <pc:sldMkLst>
          <pc:docMk/>
          <pc:sldMk cId="119951055" sldId="305"/>
        </pc:sldMkLst>
        <pc:spChg chg="mod">
          <ac:chgData name="Rebecca Stewart" userId="e4dbdf3f-b99f-4ed4-aef6-c26f104e6967" providerId="ADAL" clId="{3C98C991-0E59-419C-9550-414B308D308C}" dt="2024-02-18T23:15:33.503" v="2366" actId="20577"/>
          <ac:spMkLst>
            <pc:docMk/>
            <pc:sldMk cId="119951055" sldId="305"/>
            <ac:spMk id="2" creationId="{E314E938-BE33-7CEC-9242-05BD8B994DE7}"/>
          </ac:spMkLst>
        </pc:spChg>
        <pc:spChg chg="del mod">
          <ac:chgData name="Rebecca Stewart" userId="e4dbdf3f-b99f-4ed4-aef6-c26f104e6967" providerId="ADAL" clId="{3C98C991-0E59-419C-9550-414B308D308C}" dt="2024-02-18T23:13:46.443" v="2344" actId="478"/>
          <ac:spMkLst>
            <pc:docMk/>
            <pc:sldMk cId="119951055" sldId="305"/>
            <ac:spMk id="3" creationId="{18792BE3-60FE-A728-0E96-7EF0077E4535}"/>
          </ac:spMkLst>
        </pc:spChg>
        <pc:spChg chg="add del mod">
          <ac:chgData name="Rebecca Stewart" userId="e4dbdf3f-b99f-4ed4-aef6-c26f104e6967" providerId="ADAL" clId="{3C98C991-0E59-419C-9550-414B308D308C}" dt="2024-02-18T23:13:52.724" v="2345" actId="1032"/>
          <ac:spMkLst>
            <pc:docMk/>
            <pc:sldMk cId="119951055" sldId="305"/>
            <ac:spMk id="5" creationId="{F1BFBDC8-95BB-17FB-1590-97D178C9FEED}"/>
          </ac:spMkLst>
        </pc:spChg>
        <pc:graphicFrameChg chg="add mod modGraphic">
          <ac:chgData name="Rebecca Stewart" userId="e4dbdf3f-b99f-4ed4-aef6-c26f104e6967" providerId="ADAL" clId="{3C98C991-0E59-419C-9550-414B308D308C}" dt="2024-02-18T23:15:23.607" v="2351"/>
          <ac:graphicFrameMkLst>
            <pc:docMk/>
            <pc:sldMk cId="119951055" sldId="305"/>
            <ac:graphicFrameMk id="6" creationId="{F02CE064-ACEA-911C-EBDF-0B635B8EAB08}"/>
          </ac:graphicFrameMkLst>
        </pc:graphicFrameChg>
      </pc:sldChg>
    </pc:docChg>
  </pc:docChgLst>
  <pc:docChgLst>
    <pc:chgData name="Rebecca Stewart" userId="e4dbdf3f-b99f-4ed4-aef6-c26f104e6967" providerId="ADAL" clId="{4803858D-CE91-4C30-8E53-1D851ABF20DA}"/>
    <pc:docChg chg="undo custSel modSld">
      <pc:chgData name="Rebecca Stewart" userId="e4dbdf3f-b99f-4ed4-aef6-c26f104e6967" providerId="ADAL" clId="{4803858D-CE91-4C30-8E53-1D851ABF20DA}" dt="2024-01-09T09:23:13.194" v="9" actId="20577"/>
      <pc:docMkLst>
        <pc:docMk/>
      </pc:docMkLst>
      <pc:sldChg chg="modSp mod">
        <pc:chgData name="Rebecca Stewart" userId="e4dbdf3f-b99f-4ed4-aef6-c26f104e6967" providerId="ADAL" clId="{4803858D-CE91-4C30-8E53-1D851ABF20DA}" dt="2024-01-09T09:23:13.194" v="9" actId="20577"/>
        <pc:sldMkLst>
          <pc:docMk/>
          <pc:sldMk cId="992262848" sldId="256"/>
        </pc:sldMkLst>
        <pc:spChg chg="mod">
          <ac:chgData name="Rebecca Stewart" userId="e4dbdf3f-b99f-4ed4-aef6-c26f104e6967" providerId="ADAL" clId="{4803858D-CE91-4C30-8E53-1D851ABF20DA}" dt="2024-01-09T09:23:13.194" v="9" actId="20577"/>
          <ac:spMkLst>
            <pc:docMk/>
            <pc:sldMk cId="992262848" sldId="256"/>
            <ac:spMk id="2" creationId="{7136ADA7-71A1-44A8-81BF-1B6CACFB757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5733D3-A66F-4549-9FB9-ED46807CC43B}" type="doc">
      <dgm:prSet loTypeId="urn:microsoft.com/office/officeart/2005/8/layout/hProcess9" loCatId="process" qsTypeId="urn:microsoft.com/office/officeart/2005/8/quickstyle/simple1" qsCatId="simple" csTypeId="urn:microsoft.com/office/officeart/2005/8/colors/accent1_2" csCatId="accent1" phldr="1"/>
      <dgm:spPr/>
    </dgm:pt>
    <dgm:pt modelId="{B7B5DFD4-9987-4073-9EAD-4BB74B8E66FE}">
      <dgm:prSet phldrT="[Text]"/>
      <dgm:spPr/>
      <dgm:t>
        <a:bodyPr/>
        <a:lstStyle/>
        <a:p>
          <a:r>
            <a:rPr lang="en-GB" dirty="0"/>
            <a:t>Explore the term Looked After Children</a:t>
          </a:r>
        </a:p>
      </dgm:t>
    </dgm:pt>
    <dgm:pt modelId="{984057FE-C20D-4FF6-8165-BAF3309435CE}" type="parTrans" cxnId="{C3EE95CE-D16B-405F-B79A-30406E4F9E37}">
      <dgm:prSet/>
      <dgm:spPr/>
      <dgm:t>
        <a:bodyPr/>
        <a:lstStyle/>
        <a:p>
          <a:endParaRPr lang="en-GB"/>
        </a:p>
      </dgm:t>
    </dgm:pt>
    <dgm:pt modelId="{BD09BB86-FAD7-4471-B578-2A7DCFE60FC1}" type="sibTrans" cxnId="{C3EE95CE-D16B-405F-B79A-30406E4F9E37}">
      <dgm:prSet/>
      <dgm:spPr/>
      <dgm:t>
        <a:bodyPr/>
        <a:lstStyle/>
        <a:p>
          <a:endParaRPr lang="en-GB"/>
        </a:p>
      </dgm:t>
    </dgm:pt>
    <dgm:pt modelId="{459144C7-75CB-43E8-A810-4DF75561A293}">
      <dgm:prSet phldrT="[Text]"/>
      <dgm:spPr/>
      <dgm:t>
        <a:bodyPr/>
        <a:lstStyle/>
        <a:p>
          <a:r>
            <a:rPr lang="en-GB" dirty="0"/>
            <a:t>Introduce some of the challenges faced by children in care</a:t>
          </a:r>
        </a:p>
      </dgm:t>
    </dgm:pt>
    <dgm:pt modelId="{B35C95EE-C9B3-424D-B4F4-FA8F0B06AFE3}" type="parTrans" cxnId="{B61B2DA4-4F3F-4868-B86B-156E63EFFA0C}">
      <dgm:prSet/>
      <dgm:spPr/>
      <dgm:t>
        <a:bodyPr/>
        <a:lstStyle/>
        <a:p>
          <a:endParaRPr lang="en-GB"/>
        </a:p>
      </dgm:t>
    </dgm:pt>
    <dgm:pt modelId="{2492B4C4-2EA6-435D-A3B7-4643CA61FA38}" type="sibTrans" cxnId="{B61B2DA4-4F3F-4868-B86B-156E63EFFA0C}">
      <dgm:prSet/>
      <dgm:spPr/>
      <dgm:t>
        <a:bodyPr/>
        <a:lstStyle/>
        <a:p>
          <a:endParaRPr lang="en-GB"/>
        </a:p>
      </dgm:t>
    </dgm:pt>
    <dgm:pt modelId="{6E719437-4FB8-4803-9C7D-4DD5514A6271}">
      <dgm:prSet phldrT="[Text]"/>
      <dgm:spPr/>
      <dgm:t>
        <a:bodyPr/>
        <a:lstStyle/>
        <a:p>
          <a:r>
            <a:rPr lang="en-GB" dirty="0"/>
            <a:t>Introduce </a:t>
          </a:r>
        </a:p>
        <a:p>
          <a:r>
            <a:rPr lang="en-GB" dirty="0"/>
            <a:t>Section 47 of the </a:t>
          </a:r>
        </a:p>
        <a:p>
          <a:r>
            <a:rPr lang="en-GB" dirty="0"/>
            <a:t>Children Act 1989</a:t>
          </a:r>
        </a:p>
      </dgm:t>
    </dgm:pt>
    <dgm:pt modelId="{B733BE6F-17DF-47A0-81CB-47D59D31C464}" type="parTrans" cxnId="{13E58644-1384-44C1-AC2B-B6D210C38A01}">
      <dgm:prSet/>
      <dgm:spPr/>
      <dgm:t>
        <a:bodyPr/>
        <a:lstStyle/>
        <a:p>
          <a:endParaRPr lang="en-GB"/>
        </a:p>
      </dgm:t>
    </dgm:pt>
    <dgm:pt modelId="{377CDFD6-C099-4D44-A47E-1E04F6FF785B}" type="sibTrans" cxnId="{13E58644-1384-44C1-AC2B-B6D210C38A01}">
      <dgm:prSet/>
      <dgm:spPr/>
      <dgm:t>
        <a:bodyPr/>
        <a:lstStyle/>
        <a:p>
          <a:endParaRPr lang="en-GB"/>
        </a:p>
      </dgm:t>
    </dgm:pt>
    <dgm:pt modelId="{99856A4B-13A6-4B85-9631-1E5703ADD364}">
      <dgm:prSet phldrT="[Text]"/>
      <dgm:spPr/>
      <dgm:t>
        <a:bodyPr/>
        <a:lstStyle/>
        <a:p>
          <a:r>
            <a:rPr lang="en-GB" dirty="0"/>
            <a:t>Explore current statistics relating to children living in care. </a:t>
          </a:r>
        </a:p>
      </dgm:t>
    </dgm:pt>
    <dgm:pt modelId="{FCD9167D-212E-4C78-A086-7FA23448B551}" type="parTrans" cxnId="{C63FCA97-8AE3-4BAA-8330-868E7C241196}">
      <dgm:prSet/>
      <dgm:spPr/>
      <dgm:t>
        <a:bodyPr/>
        <a:lstStyle/>
        <a:p>
          <a:endParaRPr lang="en-GB"/>
        </a:p>
      </dgm:t>
    </dgm:pt>
    <dgm:pt modelId="{139BA8E2-AD9B-4780-AFE6-D4A73F4D7905}" type="sibTrans" cxnId="{C63FCA97-8AE3-4BAA-8330-868E7C241196}">
      <dgm:prSet/>
      <dgm:spPr/>
      <dgm:t>
        <a:bodyPr/>
        <a:lstStyle/>
        <a:p>
          <a:endParaRPr lang="en-GB"/>
        </a:p>
      </dgm:t>
    </dgm:pt>
    <dgm:pt modelId="{67833FF0-D0DD-45E9-A8C9-F6148D3398C9}" type="pres">
      <dgm:prSet presAssocID="{2A5733D3-A66F-4549-9FB9-ED46807CC43B}" presName="CompostProcess" presStyleCnt="0">
        <dgm:presLayoutVars>
          <dgm:dir/>
          <dgm:resizeHandles val="exact"/>
        </dgm:presLayoutVars>
      </dgm:prSet>
      <dgm:spPr/>
    </dgm:pt>
    <dgm:pt modelId="{CACD1A10-7E04-476D-B6B3-AB9B91170EDB}" type="pres">
      <dgm:prSet presAssocID="{2A5733D3-A66F-4549-9FB9-ED46807CC43B}" presName="arrow" presStyleLbl="bgShp" presStyleIdx="0" presStyleCnt="1"/>
      <dgm:spPr/>
    </dgm:pt>
    <dgm:pt modelId="{0D7A2EA6-CD89-4918-A266-69B85BCB5565}" type="pres">
      <dgm:prSet presAssocID="{2A5733D3-A66F-4549-9FB9-ED46807CC43B}" presName="linearProcess" presStyleCnt="0"/>
      <dgm:spPr/>
    </dgm:pt>
    <dgm:pt modelId="{1C46B641-E95C-428D-AAD2-9FB8DAC227DA}" type="pres">
      <dgm:prSet presAssocID="{B7B5DFD4-9987-4073-9EAD-4BB74B8E66FE}" presName="textNode" presStyleLbl="node1" presStyleIdx="0" presStyleCnt="4">
        <dgm:presLayoutVars>
          <dgm:bulletEnabled val="1"/>
        </dgm:presLayoutVars>
      </dgm:prSet>
      <dgm:spPr/>
    </dgm:pt>
    <dgm:pt modelId="{BC4758F3-AF9A-4EE8-8256-3F18FA90CBE2}" type="pres">
      <dgm:prSet presAssocID="{BD09BB86-FAD7-4471-B578-2A7DCFE60FC1}" presName="sibTrans" presStyleCnt="0"/>
      <dgm:spPr/>
    </dgm:pt>
    <dgm:pt modelId="{65BEA2B7-6701-494A-9D3D-7758B2A86594}" type="pres">
      <dgm:prSet presAssocID="{459144C7-75CB-43E8-A810-4DF75561A293}" presName="textNode" presStyleLbl="node1" presStyleIdx="1" presStyleCnt="4">
        <dgm:presLayoutVars>
          <dgm:bulletEnabled val="1"/>
        </dgm:presLayoutVars>
      </dgm:prSet>
      <dgm:spPr/>
    </dgm:pt>
    <dgm:pt modelId="{428A283C-EA27-4E31-B0DD-AD3B8575C83D}" type="pres">
      <dgm:prSet presAssocID="{2492B4C4-2EA6-435D-A3B7-4643CA61FA38}" presName="sibTrans" presStyleCnt="0"/>
      <dgm:spPr/>
    </dgm:pt>
    <dgm:pt modelId="{B3FE623E-FE70-4460-9F88-B2E2F3DC16B2}" type="pres">
      <dgm:prSet presAssocID="{6E719437-4FB8-4803-9C7D-4DD5514A6271}" presName="textNode" presStyleLbl="node1" presStyleIdx="2" presStyleCnt="4">
        <dgm:presLayoutVars>
          <dgm:bulletEnabled val="1"/>
        </dgm:presLayoutVars>
      </dgm:prSet>
      <dgm:spPr/>
    </dgm:pt>
    <dgm:pt modelId="{CFFE60FE-DDB4-4D69-9F6E-541804F21F97}" type="pres">
      <dgm:prSet presAssocID="{377CDFD6-C099-4D44-A47E-1E04F6FF785B}" presName="sibTrans" presStyleCnt="0"/>
      <dgm:spPr/>
    </dgm:pt>
    <dgm:pt modelId="{AAEBE091-35E2-45CC-8672-1E238D1FCDF1}" type="pres">
      <dgm:prSet presAssocID="{99856A4B-13A6-4B85-9631-1E5703ADD364}" presName="textNode" presStyleLbl="node1" presStyleIdx="3" presStyleCnt="4">
        <dgm:presLayoutVars>
          <dgm:bulletEnabled val="1"/>
        </dgm:presLayoutVars>
      </dgm:prSet>
      <dgm:spPr/>
    </dgm:pt>
  </dgm:ptLst>
  <dgm:cxnLst>
    <dgm:cxn modelId="{D751985F-CB79-409E-83DC-20E2AB3F67A6}" type="presOf" srcId="{459144C7-75CB-43E8-A810-4DF75561A293}" destId="{65BEA2B7-6701-494A-9D3D-7758B2A86594}" srcOrd="0" destOrd="0" presId="urn:microsoft.com/office/officeart/2005/8/layout/hProcess9"/>
    <dgm:cxn modelId="{13E58644-1384-44C1-AC2B-B6D210C38A01}" srcId="{2A5733D3-A66F-4549-9FB9-ED46807CC43B}" destId="{6E719437-4FB8-4803-9C7D-4DD5514A6271}" srcOrd="2" destOrd="0" parTransId="{B733BE6F-17DF-47A0-81CB-47D59D31C464}" sibTransId="{377CDFD6-C099-4D44-A47E-1E04F6FF785B}"/>
    <dgm:cxn modelId="{D4414B59-0A61-4B0F-9C4F-03D567828F66}" type="presOf" srcId="{B7B5DFD4-9987-4073-9EAD-4BB74B8E66FE}" destId="{1C46B641-E95C-428D-AAD2-9FB8DAC227DA}" srcOrd="0" destOrd="0" presId="urn:microsoft.com/office/officeart/2005/8/layout/hProcess9"/>
    <dgm:cxn modelId="{76E72E87-78DC-4138-AE6E-074A6D1FC945}" type="presOf" srcId="{2A5733D3-A66F-4549-9FB9-ED46807CC43B}" destId="{67833FF0-D0DD-45E9-A8C9-F6148D3398C9}" srcOrd="0" destOrd="0" presId="urn:microsoft.com/office/officeart/2005/8/layout/hProcess9"/>
    <dgm:cxn modelId="{49AD9E8C-B245-4CEA-AE7F-DF65B8AF0D89}" type="presOf" srcId="{6E719437-4FB8-4803-9C7D-4DD5514A6271}" destId="{B3FE623E-FE70-4460-9F88-B2E2F3DC16B2}" srcOrd="0" destOrd="0" presId="urn:microsoft.com/office/officeart/2005/8/layout/hProcess9"/>
    <dgm:cxn modelId="{C63FCA97-8AE3-4BAA-8330-868E7C241196}" srcId="{2A5733D3-A66F-4549-9FB9-ED46807CC43B}" destId="{99856A4B-13A6-4B85-9631-1E5703ADD364}" srcOrd="3" destOrd="0" parTransId="{FCD9167D-212E-4C78-A086-7FA23448B551}" sibTransId="{139BA8E2-AD9B-4780-AFE6-D4A73F4D7905}"/>
    <dgm:cxn modelId="{B61B2DA4-4F3F-4868-B86B-156E63EFFA0C}" srcId="{2A5733D3-A66F-4549-9FB9-ED46807CC43B}" destId="{459144C7-75CB-43E8-A810-4DF75561A293}" srcOrd="1" destOrd="0" parTransId="{B35C95EE-C9B3-424D-B4F4-FA8F0B06AFE3}" sibTransId="{2492B4C4-2EA6-435D-A3B7-4643CA61FA38}"/>
    <dgm:cxn modelId="{C8072DCB-B490-41AA-99A2-1A5EA2C55529}" type="presOf" srcId="{99856A4B-13A6-4B85-9631-1E5703ADD364}" destId="{AAEBE091-35E2-45CC-8672-1E238D1FCDF1}" srcOrd="0" destOrd="0" presId="urn:microsoft.com/office/officeart/2005/8/layout/hProcess9"/>
    <dgm:cxn modelId="{C3EE95CE-D16B-405F-B79A-30406E4F9E37}" srcId="{2A5733D3-A66F-4549-9FB9-ED46807CC43B}" destId="{B7B5DFD4-9987-4073-9EAD-4BB74B8E66FE}" srcOrd="0" destOrd="0" parTransId="{984057FE-C20D-4FF6-8165-BAF3309435CE}" sibTransId="{BD09BB86-FAD7-4471-B578-2A7DCFE60FC1}"/>
    <dgm:cxn modelId="{BF8973DF-36AB-4B96-8C39-A243B48247D8}" type="presParOf" srcId="{67833FF0-D0DD-45E9-A8C9-F6148D3398C9}" destId="{CACD1A10-7E04-476D-B6B3-AB9B91170EDB}" srcOrd="0" destOrd="0" presId="urn:microsoft.com/office/officeart/2005/8/layout/hProcess9"/>
    <dgm:cxn modelId="{BC1EC77E-B323-4948-AD2F-35762F03D27E}" type="presParOf" srcId="{67833FF0-D0DD-45E9-A8C9-F6148D3398C9}" destId="{0D7A2EA6-CD89-4918-A266-69B85BCB5565}" srcOrd="1" destOrd="0" presId="urn:microsoft.com/office/officeart/2005/8/layout/hProcess9"/>
    <dgm:cxn modelId="{475093C6-C667-4413-81A1-646F6AC61716}" type="presParOf" srcId="{0D7A2EA6-CD89-4918-A266-69B85BCB5565}" destId="{1C46B641-E95C-428D-AAD2-9FB8DAC227DA}" srcOrd="0" destOrd="0" presId="urn:microsoft.com/office/officeart/2005/8/layout/hProcess9"/>
    <dgm:cxn modelId="{AB8FD729-5968-413D-BE8E-3D4B28A1E2CD}" type="presParOf" srcId="{0D7A2EA6-CD89-4918-A266-69B85BCB5565}" destId="{BC4758F3-AF9A-4EE8-8256-3F18FA90CBE2}" srcOrd="1" destOrd="0" presId="urn:microsoft.com/office/officeart/2005/8/layout/hProcess9"/>
    <dgm:cxn modelId="{F477EBAA-3CF5-4A4D-A48C-31FD900E3C35}" type="presParOf" srcId="{0D7A2EA6-CD89-4918-A266-69B85BCB5565}" destId="{65BEA2B7-6701-494A-9D3D-7758B2A86594}" srcOrd="2" destOrd="0" presId="urn:microsoft.com/office/officeart/2005/8/layout/hProcess9"/>
    <dgm:cxn modelId="{730523CE-95D4-4BF2-BEB3-AD11D152E3B9}" type="presParOf" srcId="{0D7A2EA6-CD89-4918-A266-69B85BCB5565}" destId="{428A283C-EA27-4E31-B0DD-AD3B8575C83D}" srcOrd="3" destOrd="0" presId="urn:microsoft.com/office/officeart/2005/8/layout/hProcess9"/>
    <dgm:cxn modelId="{2A5436EE-FF56-4E9D-99A2-A9A1AE7874DC}" type="presParOf" srcId="{0D7A2EA6-CD89-4918-A266-69B85BCB5565}" destId="{B3FE623E-FE70-4460-9F88-B2E2F3DC16B2}" srcOrd="4" destOrd="0" presId="urn:microsoft.com/office/officeart/2005/8/layout/hProcess9"/>
    <dgm:cxn modelId="{F4DB63D1-403D-43EC-9BB0-862E5AE4B881}" type="presParOf" srcId="{0D7A2EA6-CD89-4918-A266-69B85BCB5565}" destId="{CFFE60FE-DDB4-4D69-9F6E-541804F21F97}" srcOrd="5" destOrd="0" presId="urn:microsoft.com/office/officeart/2005/8/layout/hProcess9"/>
    <dgm:cxn modelId="{CE3E1C37-34A8-4D8B-9A42-DFA0C8DF458F}" type="presParOf" srcId="{0D7A2EA6-CD89-4918-A266-69B85BCB5565}" destId="{AAEBE091-35E2-45CC-8672-1E238D1FCDF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171B0B-030C-4612-8B93-12E958E4B64B}"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5C0AEA08-9358-42DC-8BF2-CEA504DB322F}">
      <dgm:prSet phldrT="[Text]"/>
      <dgm:spPr/>
      <dgm:t>
        <a:bodyPr/>
        <a:lstStyle/>
        <a:p>
          <a:r>
            <a:rPr lang="en-GB" b="1" i="0" dirty="0"/>
            <a:t>Reasonable Cause to Suspect:</a:t>
          </a:r>
          <a:endParaRPr lang="en-GB" dirty="0"/>
        </a:p>
      </dgm:t>
    </dgm:pt>
    <dgm:pt modelId="{C4322C12-B81B-477D-92D4-32D2D5404A06}" type="parTrans" cxnId="{D096442E-0156-4949-9DB7-84CDE3948F75}">
      <dgm:prSet/>
      <dgm:spPr/>
      <dgm:t>
        <a:bodyPr/>
        <a:lstStyle/>
        <a:p>
          <a:endParaRPr lang="en-GB"/>
        </a:p>
      </dgm:t>
    </dgm:pt>
    <dgm:pt modelId="{F377405D-F829-43F9-9FE1-CF2220D54054}" type="sibTrans" cxnId="{D096442E-0156-4949-9DB7-84CDE3948F75}">
      <dgm:prSet/>
      <dgm:spPr/>
      <dgm:t>
        <a:bodyPr/>
        <a:lstStyle/>
        <a:p>
          <a:endParaRPr lang="en-GB"/>
        </a:p>
      </dgm:t>
    </dgm:pt>
    <dgm:pt modelId="{E5EC9EC6-DD12-42DF-979D-CF10A13DDC02}">
      <dgm:prSet phldrT="[Text]"/>
      <dgm:spPr/>
      <dgm:t>
        <a:bodyPr/>
        <a:lstStyle/>
        <a:p>
          <a:r>
            <a:rPr lang="en-GB" b="0" i="0" dirty="0"/>
            <a:t>Section 47 comes into play when there is reasonable cause to suspect that a child is suffering, or is likely to suffer, significant harm due to abuse or neglect. This suspicion may arise from various sources, including reports from professionals, concerns raised by family members, or information from the child themselves.</a:t>
          </a:r>
          <a:endParaRPr lang="en-GB" dirty="0"/>
        </a:p>
      </dgm:t>
    </dgm:pt>
    <dgm:pt modelId="{5F347C72-75DF-4A4E-ADB9-891B50B41CC7}" type="parTrans" cxnId="{F80C2DB2-DE66-4A95-914A-33384429A3F0}">
      <dgm:prSet/>
      <dgm:spPr/>
      <dgm:t>
        <a:bodyPr/>
        <a:lstStyle/>
        <a:p>
          <a:endParaRPr lang="en-GB"/>
        </a:p>
      </dgm:t>
    </dgm:pt>
    <dgm:pt modelId="{043CC239-2008-43CD-A1B1-4E01F843433D}" type="sibTrans" cxnId="{F80C2DB2-DE66-4A95-914A-33384429A3F0}">
      <dgm:prSet/>
      <dgm:spPr/>
      <dgm:t>
        <a:bodyPr/>
        <a:lstStyle/>
        <a:p>
          <a:endParaRPr lang="en-GB"/>
        </a:p>
      </dgm:t>
    </dgm:pt>
    <dgm:pt modelId="{7D3B965B-A809-4423-80EC-A323E4676FD9}">
      <dgm:prSet phldrT="[Text]"/>
      <dgm:spPr/>
      <dgm:t>
        <a:bodyPr/>
        <a:lstStyle/>
        <a:p>
          <a:r>
            <a:rPr lang="en-GB" b="1" i="0" dirty="0"/>
            <a:t>Duty to Investigate:</a:t>
          </a:r>
          <a:endParaRPr lang="en-GB" dirty="0"/>
        </a:p>
      </dgm:t>
    </dgm:pt>
    <dgm:pt modelId="{710A0F74-C145-46EE-97C5-84EBB0995B77}" type="parTrans" cxnId="{683ABE1A-BD8E-4EF2-9CC5-894B08EE2B2D}">
      <dgm:prSet/>
      <dgm:spPr/>
      <dgm:t>
        <a:bodyPr/>
        <a:lstStyle/>
        <a:p>
          <a:endParaRPr lang="en-GB"/>
        </a:p>
      </dgm:t>
    </dgm:pt>
    <dgm:pt modelId="{06935486-7296-4A7B-B549-E472FF0F1970}" type="sibTrans" cxnId="{683ABE1A-BD8E-4EF2-9CC5-894B08EE2B2D}">
      <dgm:prSet/>
      <dgm:spPr/>
      <dgm:t>
        <a:bodyPr/>
        <a:lstStyle/>
        <a:p>
          <a:endParaRPr lang="en-GB"/>
        </a:p>
      </dgm:t>
    </dgm:pt>
    <dgm:pt modelId="{B1387B79-B2D5-4F3B-8C4D-7C4EC2B79D71}">
      <dgm:prSet phldrT="[Text]"/>
      <dgm:spPr/>
      <dgm:t>
        <a:bodyPr/>
        <a:lstStyle/>
        <a:p>
          <a:r>
            <a:rPr lang="en-GB" b="0" i="0" dirty="0"/>
            <a:t>Local authorities have a duty to investigate situations falling under Section 47. This involves conducting a thorough inquiry to assess the child's welfare and the level of risk they may be facing.</a:t>
          </a:r>
          <a:endParaRPr lang="en-GB" dirty="0"/>
        </a:p>
      </dgm:t>
    </dgm:pt>
    <dgm:pt modelId="{3FE819AA-7C91-4F84-8B75-B45E27048F08}" type="parTrans" cxnId="{69C0CA64-90DE-4038-935E-0691B6B15F22}">
      <dgm:prSet/>
      <dgm:spPr/>
      <dgm:t>
        <a:bodyPr/>
        <a:lstStyle/>
        <a:p>
          <a:endParaRPr lang="en-GB"/>
        </a:p>
      </dgm:t>
    </dgm:pt>
    <dgm:pt modelId="{A8042FE7-D75A-4766-A2D9-ED831FD17AA5}" type="sibTrans" cxnId="{69C0CA64-90DE-4038-935E-0691B6B15F22}">
      <dgm:prSet/>
      <dgm:spPr/>
      <dgm:t>
        <a:bodyPr/>
        <a:lstStyle/>
        <a:p>
          <a:endParaRPr lang="en-GB"/>
        </a:p>
      </dgm:t>
    </dgm:pt>
    <dgm:pt modelId="{A779BB4B-E74E-436F-92C6-D696F8158459}" type="pres">
      <dgm:prSet presAssocID="{71171B0B-030C-4612-8B93-12E958E4B64B}" presName="Name0" presStyleCnt="0">
        <dgm:presLayoutVars>
          <dgm:dir/>
          <dgm:animLvl val="lvl"/>
          <dgm:resizeHandles/>
        </dgm:presLayoutVars>
      </dgm:prSet>
      <dgm:spPr/>
    </dgm:pt>
    <dgm:pt modelId="{951D06F6-1C3D-47D8-83BE-5BC23AD7EB8F}" type="pres">
      <dgm:prSet presAssocID="{5C0AEA08-9358-42DC-8BF2-CEA504DB322F}" presName="linNode" presStyleCnt="0"/>
      <dgm:spPr/>
    </dgm:pt>
    <dgm:pt modelId="{1D621830-AC64-4BAD-A2D3-FF8E6364E979}" type="pres">
      <dgm:prSet presAssocID="{5C0AEA08-9358-42DC-8BF2-CEA504DB322F}" presName="parentShp" presStyleLbl="node1" presStyleIdx="0" presStyleCnt="2">
        <dgm:presLayoutVars>
          <dgm:bulletEnabled val="1"/>
        </dgm:presLayoutVars>
      </dgm:prSet>
      <dgm:spPr/>
    </dgm:pt>
    <dgm:pt modelId="{6728A51F-7045-4ED3-A2E3-08400DD0B91B}" type="pres">
      <dgm:prSet presAssocID="{5C0AEA08-9358-42DC-8BF2-CEA504DB322F}" presName="childShp" presStyleLbl="bgAccFollowNode1" presStyleIdx="0" presStyleCnt="2">
        <dgm:presLayoutVars>
          <dgm:bulletEnabled val="1"/>
        </dgm:presLayoutVars>
      </dgm:prSet>
      <dgm:spPr/>
    </dgm:pt>
    <dgm:pt modelId="{4E9D52D0-1E50-4205-90B6-E10CFCE0A49F}" type="pres">
      <dgm:prSet presAssocID="{F377405D-F829-43F9-9FE1-CF2220D54054}" presName="spacing" presStyleCnt="0"/>
      <dgm:spPr/>
    </dgm:pt>
    <dgm:pt modelId="{55C08ADA-9BA7-4FA8-9FE3-BE8EB1A2909E}" type="pres">
      <dgm:prSet presAssocID="{7D3B965B-A809-4423-80EC-A323E4676FD9}" presName="linNode" presStyleCnt="0"/>
      <dgm:spPr/>
    </dgm:pt>
    <dgm:pt modelId="{A7B201DC-7787-4210-8F6C-E60BA2F962E0}" type="pres">
      <dgm:prSet presAssocID="{7D3B965B-A809-4423-80EC-A323E4676FD9}" presName="parentShp" presStyleLbl="node1" presStyleIdx="1" presStyleCnt="2">
        <dgm:presLayoutVars>
          <dgm:bulletEnabled val="1"/>
        </dgm:presLayoutVars>
      </dgm:prSet>
      <dgm:spPr/>
    </dgm:pt>
    <dgm:pt modelId="{30A6D7F9-84A0-44D3-AD1D-EFBE6CAC9E2E}" type="pres">
      <dgm:prSet presAssocID="{7D3B965B-A809-4423-80EC-A323E4676FD9}" presName="childShp" presStyleLbl="bgAccFollowNode1" presStyleIdx="1" presStyleCnt="2">
        <dgm:presLayoutVars>
          <dgm:bulletEnabled val="1"/>
        </dgm:presLayoutVars>
      </dgm:prSet>
      <dgm:spPr/>
    </dgm:pt>
  </dgm:ptLst>
  <dgm:cxnLst>
    <dgm:cxn modelId="{683ABE1A-BD8E-4EF2-9CC5-894B08EE2B2D}" srcId="{71171B0B-030C-4612-8B93-12E958E4B64B}" destId="{7D3B965B-A809-4423-80EC-A323E4676FD9}" srcOrd="1" destOrd="0" parTransId="{710A0F74-C145-46EE-97C5-84EBB0995B77}" sibTransId="{06935486-7296-4A7B-B549-E472FF0F1970}"/>
    <dgm:cxn modelId="{D096442E-0156-4949-9DB7-84CDE3948F75}" srcId="{71171B0B-030C-4612-8B93-12E958E4B64B}" destId="{5C0AEA08-9358-42DC-8BF2-CEA504DB322F}" srcOrd="0" destOrd="0" parTransId="{C4322C12-B81B-477D-92D4-32D2D5404A06}" sibTransId="{F377405D-F829-43F9-9FE1-CF2220D54054}"/>
    <dgm:cxn modelId="{69C0CA64-90DE-4038-935E-0691B6B15F22}" srcId="{7D3B965B-A809-4423-80EC-A323E4676FD9}" destId="{B1387B79-B2D5-4F3B-8C4D-7C4EC2B79D71}" srcOrd="0" destOrd="0" parTransId="{3FE819AA-7C91-4F84-8B75-B45E27048F08}" sibTransId="{A8042FE7-D75A-4766-A2D9-ED831FD17AA5}"/>
    <dgm:cxn modelId="{4B9B5269-9576-469F-971D-C07684EC16FB}" type="presOf" srcId="{71171B0B-030C-4612-8B93-12E958E4B64B}" destId="{A779BB4B-E74E-436F-92C6-D696F8158459}" srcOrd="0" destOrd="0" presId="urn:microsoft.com/office/officeart/2005/8/layout/vList6"/>
    <dgm:cxn modelId="{AFF6404C-9113-47E6-9BC9-3267E9F9018F}" type="presOf" srcId="{5C0AEA08-9358-42DC-8BF2-CEA504DB322F}" destId="{1D621830-AC64-4BAD-A2D3-FF8E6364E979}" srcOrd="0" destOrd="0" presId="urn:microsoft.com/office/officeart/2005/8/layout/vList6"/>
    <dgm:cxn modelId="{551805A6-27E0-4AA2-AF69-87DF00EF2A71}" type="presOf" srcId="{E5EC9EC6-DD12-42DF-979D-CF10A13DDC02}" destId="{6728A51F-7045-4ED3-A2E3-08400DD0B91B}" srcOrd="0" destOrd="0" presId="urn:microsoft.com/office/officeart/2005/8/layout/vList6"/>
    <dgm:cxn modelId="{F80C2DB2-DE66-4A95-914A-33384429A3F0}" srcId="{5C0AEA08-9358-42DC-8BF2-CEA504DB322F}" destId="{E5EC9EC6-DD12-42DF-979D-CF10A13DDC02}" srcOrd="0" destOrd="0" parTransId="{5F347C72-75DF-4A4E-ADB9-891B50B41CC7}" sibTransId="{043CC239-2008-43CD-A1B1-4E01F843433D}"/>
    <dgm:cxn modelId="{A49355C8-3E05-4311-9F37-151E3E60AFFC}" type="presOf" srcId="{B1387B79-B2D5-4F3B-8C4D-7C4EC2B79D71}" destId="{30A6D7F9-84A0-44D3-AD1D-EFBE6CAC9E2E}" srcOrd="0" destOrd="0" presId="urn:microsoft.com/office/officeart/2005/8/layout/vList6"/>
    <dgm:cxn modelId="{C03743DF-B841-48B3-8B83-C33F059700AA}" type="presOf" srcId="{7D3B965B-A809-4423-80EC-A323E4676FD9}" destId="{A7B201DC-7787-4210-8F6C-E60BA2F962E0}" srcOrd="0" destOrd="0" presId="urn:microsoft.com/office/officeart/2005/8/layout/vList6"/>
    <dgm:cxn modelId="{0B4EDEA7-3455-4BF7-8B4D-2CD05B3E523B}" type="presParOf" srcId="{A779BB4B-E74E-436F-92C6-D696F8158459}" destId="{951D06F6-1C3D-47D8-83BE-5BC23AD7EB8F}" srcOrd="0" destOrd="0" presId="urn:microsoft.com/office/officeart/2005/8/layout/vList6"/>
    <dgm:cxn modelId="{DE56B9CB-C73A-4DC8-A996-89658E4D200D}" type="presParOf" srcId="{951D06F6-1C3D-47D8-83BE-5BC23AD7EB8F}" destId="{1D621830-AC64-4BAD-A2D3-FF8E6364E979}" srcOrd="0" destOrd="0" presId="urn:microsoft.com/office/officeart/2005/8/layout/vList6"/>
    <dgm:cxn modelId="{592358E3-936F-4774-B69E-6FF3B6EB7BCD}" type="presParOf" srcId="{951D06F6-1C3D-47D8-83BE-5BC23AD7EB8F}" destId="{6728A51F-7045-4ED3-A2E3-08400DD0B91B}" srcOrd="1" destOrd="0" presId="urn:microsoft.com/office/officeart/2005/8/layout/vList6"/>
    <dgm:cxn modelId="{9A002D14-A291-4469-A00C-F7E9559557C3}" type="presParOf" srcId="{A779BB4B-E74E-436F-92C6-D696F8158459}" destId="{4E9D52D0-1E50-4205-90B6-E10CFCE0A49F}" srcOrd="1" destOrd="0" presId="urn:microsoft.com/office/officeart/2005/8/layout/vList6"/>
    <dgm:cxn modelId="{E80CB352-C210-4059-871F-4C808B0A5D04}" type="presParOf" srcId="{A779BB4B-E74E-436F-92C6-D696F8158459}" destId="{55C08ADA-9BA7-4FA8-9FE3-BE8EB1A2909E}" srcOrd="2" destOrd="0" presId="urn:microsoft.com/office/officeart/2005/8/layout/vList6"/>
    <dgm:cxn modelId="{02C40B08-6D62-4AF6-988A-F5BD938A7352}" type="presParOf" srcId="{55C08ADA-9BA7-4FA8-9FE3-BE8EB1A2909E}" destId="{A7B201DC-7787-4210-8F6C-E60BA2F962E0}" srcOrd="0" destOrd="0" presId="urn:microsoft.com/office/officeart/2005/8/layout/vList6"/>
    <dgm:cxn modelId="{3CC4AC10-6456-491A-B785-0E1E320F20C1}" type="presParOf" srcId="{55C08ADA-9BA7-4FA8-9FE3-BE8EB1A2909E}" destId="{30A6D7F9-84A0-44D3-AD1D-EFBE6CAC9E2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4B2E89-3AA9-4839-8D78-EE258FE2ADAC}" type="doc">
      <dgm:prSet loTypeId="urn:microsoft.com/office/officeart/2005/8/layout/vList6" loCatId="list" qsTypeId="urn:microsoft.com/office/officeart/2005/8/quickstyle/simple1" qsCatId="simple" csTypeId="urn:microsoft.com/office/officeart/2005/8/colors/colorful3" csCatId="colorful" phldr="1"/>
      <dgm:spPr/>
      <dgm:t>
        <a:bodyPr/>
        <a:lstStyle/>
        <a:p>
          <a:endParaRPr lang="en-GB"/>
        </a:p>
      </dgm:t>
    </dgm:pt>
    <dgm:pt modelId="{71F19FFB-C867-4BFD-B3E8-4E417E533C58}">
      <dgm:prSet phldrT="[Text]"/>
      <dgm:spPr/>
      <dgm:t>
        <a:bodyPr/>
        <a:lstStyle/>
        <a:p>
          <a:r>
            <a:rPr lang="en-GB" b="1" i="0" dirty="0"/>
            <a:t>Involvement of Social Workers:</a:t>
          </a:r>
          <a:endParaRPr lang="en-GB" dirty="0"/>
        </a:p>
      </dgm:t>
    </dgm:pt>
    <dgm:pt modelId="{ECF5960F-535E-4B8F-B9CD-07503F6E77AD}" type="parTrans" cxnId="{E2E6C2D0-6E0D-4C42-B3E3-6B3F35C0FFA1}">
      <dgm:prSet/>
      <dgm:spPr/>
      <dgm:t>
        <a:bodyPr/>
        <a:lstStyle/>
        <a:p>
          <a:endParaRPr lang="en-GB"/>
        </a:p>
      </dgm:t>
    </dgm:pt>
    <dgm:pt modelId="{897CC1E2-4E68-4CD2-842D-39EC98D3784D}" type="sibTrans" cxnId="{E2E6C2D0-6E0D-4C42-B3E3-6B3F35C0FFA1}">
      <dgm:prSet/>
      <dgm:spPr/>
      <dgm:t>
        <a:bodyPr/>
        <a:lstStyle/>
        <a:p>
          <a:endParaRPr lang="en-GB"/>
        </a:p>
      </dgm:t>
    </dgm:pt>
    <dgm:pt modelId="{24F7F711-0675-4E79-8220-FD1CA86AFADF}">
      <dgm:prSet phldrT="[Text]"/>
      <dgm:spPr/>
      <dgm:t>
        <a:bodyPr/>
        <a:lstStyle/>
        <a:p>
          <a:r>
            <a:rPr lang="en-GB" b="0" i="0" dirty="0"/>
            <a:t>Social workers, as representatives of the local authority, play a central role in conducting Section 47 inquiries. They may visit the child's home, interview the child, family members, and other relevant individuals, and gather information to assess the situation.</a:t>
          </a:r>
          <a:endParaRPr lang="en-GB" dirty="0"/>
        </a:p>
      </dgm:t>
    </dgm:pt>
    <dgm:pt modelId="{412A4B76-2733-4959-8983-CBF1E70F52C1}" type="parTrans" cxnId="{3A28E2A1-B42F-480F-A32D-4715FF7C7444}">
      <dgm:prSet/>
      <dgm:spPr/>
      <dgm:t>
        <a:bodyPr/>
        <a:lstStyle/>
        <a:p>
          <a:endParaRPr lang="en-GB"/>
        </a:p>
      </dgm:t>
    </dgm:pt>
    <dgm:pt modelId="{4F616815-4DA3-4561-B261-62BF1BF4E72A}" type="sibTrans" cxnId="{3A28E2A1-B42F-480F-A32D-4715FF7C7444}">
      <dgm:prSet/>
      <dgm:spPr/>
      <dgm:t>
        <a:bodyPr/>
        <a:lstStyle/>
        <a:p>
          <a:endParaRPr lang="en-GB"/>
        </a:p>
      </dgm:t>
    </dgm:pt>
    <dgm:pt modelId="{1301F75C-1441-4035-815C-1613B4F77247}">
      <dgm:prSet phldrT="[Text]"/>
      <dgm:spPr/>
      <dgm:t>
        <a:bodyPr/>
        <a:lstStyle/>
        <a:p>
          <a:r>
            <a:rPr lang="en-GB" b="1" i="0" dirty="0"/>
            <a:t>Multi-Agency Involvement:</a:t>
          </a:r>
          <a:endParaRPr lang="en-GB" dirty="0"/>
        </a:p>
      </dgm:t>
    </dgm:pt>
    <dgm:pt modelId="{ADCC41BC-7AB1-4AD7-B4FD-8642DD0B40F2}" type="parTrans" cxnId="{9CA50020-3EBA-48AF-919B-700F5E655D61}">
      <dgm:prSet/>
      <dgm:spPr/>
      <dgm:t>
        <a:bodyPr/>
        <a:lstStyle/>
        <a:p>
          <a:endParaRPr lang="en-GB"/>
        </a:p>
      </dgm:t>
    </dgm:pt>
    <dgm:pt modelId="{F91C4FEA-63C5-4874-88C5-4E6AC00235C4}" type="sibTrans" cxnId="{9CA50020-3EBA-48AF-919B-700F5E655D61}">
      <dgm:prSet/>
      <dgm:spPr/>
      <dgm:t>
        <a:bodyPr/>
        <a:lstStyle/>
        <a:p>
          <a:endParaRPr lang="en-GB"/>
        </a:p>
      </dgm:t>
    </dgm:pt>
    <dgm:pt modelId="{F1EC9B49-539C-4C59-A07F-1D393EDA7911}">
      <dgm:prSet phldrT="[Text]"/>
      <dgm:spPr/>
      <dgm:t>
        <a:bodyPr/>
        <a:lstStyle/>
        <a:p>
          <a:r>
            <a:rPr lang="en-GB" b="0" i="0" dirty="0"/>
            <a:t>Section 47 inquiries often involve collaboration between different agencies, including health professionals, education professionals, and law enforcement. This multi-agency approach ensures a comprehensive understanding of the child's circumstances.</a:t>
          </a:r>
          <a:endParaRPr lang="en-GB" dirty="0"/>
        </a:p>
      </dgm:t>
    </dgm:pt>
    <dgm:pt modelId="{469085F4-5D93-4CB0-A2DC-83F1B1514981}" type="parTrans" cxnId="{C041D33F-39F5-4A3E-8EE5-714A608EE9E6}">
      <dgm:prSet/>
      <dgm:spPr/>
      <dgm:t>
        <a:bodyPr/>
        <a:lstStyle/>
        <a:p>
          <a:endParaRPr lang="en-GB"/>
        </a:p>
      </dgm:t>
    </dgm:pt>
    <dgm:pt modelId="{6DF2580F-D437-4DAD-ACB4-4F7213575DD4}" type="sibTrans" cxnId="{C041D33F-39F5-4A3E-8EE5-714A608EE9E6}">
      <dgm:prSet/>
      <dgm:spPr/>
      <dgm:t>
        <a:bodyPr/>
        <a:lstStyle/>
        <a:p>
          <a:endParaRPr lang="en-GB"/>
        </a:p>
      </dgm:t>
    </dgm:pt>
    <dgm:pt modelId="{22BF6BBE-32B0-43C8-9E1F-DBA4B4EB8030}" type="pres">
      <dgm:prSet presAssocID="{ED4B2E89-3AA9-4839-8D78-EE258FE2ADAC}" presName="Name0" presStyleCnt="0">
        <dgm:presLayoutVars>
          <dgm:dir/>
          <dgm:animLvl val="lvl"/>
          <dgm:resizeHandles/>
        </dgm:presLayoutVars>
      </dgm:prSet>
      <dgm:spPr/>
    </dgm:pt>
    <dgm:pt modelId="{4A3526BC-9F51-41DC-A366-343D84918E89}" type="pres">
      <dgm:prSet presAssocID="{71F19FFB-C867-4BFD-B3E8-4E417E533C58}" presName="linNode" presStyleCnt="0"/>
      <dgm:spPr/>
    </dgm:pt>
    <dgm:pt modelId="{1B0A3E69-EFFF-4E0B-8D23-3E94877C6608}" type="pres">
      <dgm:prSet presAssocID="{71F19FFB-C867-4BFD-B3E8-4E417E533C58}" presName="parentShp" presStyleLbl="node1" presStyleIdx="0" presStyleCnt="2">
        <dgm:presLayoutVars>
          <dgm:bulletEnabled val="1"/>
        </dgm:presLayoutVars>
      </dgm:prSet>
      <dgm:spPr/>
    </dgm:pt>
    <dgm:pt modelId="{4EEFF579-7FD0-4109-AF5C-7916826E79F3}" type="pres">
      <dgm:prSet presAssocID="{71F19FFB-C867-4BFD-B3E8-4E417E533C58}" presName="childShp" presStyleLbl="bgAccFollowNode1" presStyleIdx="0" presStyleCnt="2">
        <dgm:presLayoutVars>
          <dgm:bulletEnabled val="1"/>
        </dgm:presLayoutVars>
      </dgm:prSet>
      <dgm:spPr/>
    </dgm:pt>
    <dgm:pt modelId="{F04711EE-57ED-47FE-8527-87ECD1A2F9C8}" type="pres">
      <dgm:prSet presAssocID="{897CC1E2-4E68-4CD2-842D-39EC98D3784D}" presName="spacing" presStyleCnt="0"/>
      <dgm:spPr/>
    </dgm:pt>
    <dgm:pt modelId="{7DC876D2-B4AF-47D7-9531-57AF68B52846}" type="pres">
      <dgm:prSet presAssocID="{1301F75C-1441-4035-815C-1613B4F77247}" presName="linNode" presStyleCnt="0"/>
      <dgm:spPr/>
    </dgm:pt>
    <dgm:pt modelId="{513E4022-8950-4A33-9E26-286D7878FADF}" type="pres">
      <dgm:prSet presAssocID="{1301F75C-1441-4035-815C-1613B4F77247}" presName="parentShp" presStyleLbl="node1" presStyleIdx="1" presStyleCnt="2">
        <dgm:presLayoutVars>
          <dgm:bulletEnabled val="1"/>
        </dgm:presLayoutVars>
      </dgm:prSet>
      <dgm:spPr/>
    </dgm:pt>
    <dgm:pt modelId="{E0F0A859-DD1F-46B2-85B6-8085C93DAFDA}" type="pres">
      <dgm:prSet presAssocID="{1301F75C-1441-4035-815C-1613B4F77247}" presName="childShp" presStyleLbl="bgAccFollowNode1" presStyleIdx="1" presStyleCnt="2">
        <dgm:presLayoutVars>
          <dgm:bulletEnabled val="1"/>
        </dgm:presLayoutVars>
      </dgm:prSet>
      <dgm:spPr/>
    </dgm:pt>
  </dgm:ptLst>
  <dgm:cxnLst>
    <dgm:cxn modelId="{9CA50020-3EBA-48AF-919B-700F5E655D61}" srcId="{ED4B2E89-3AA9-4839-8D78-EE258FE2ADAC}" destId="{1301F75C-1441-4035-815C-1613B4F77247}" srcOrd="1" destOrd="0" parTransId="{ADCC41BC-7AB1-4AD7-B4FD-8642DD0B40F2}" sibTransId="{F91C4FEA-63C5-4874-88C5-4E6AC00235C4}"/>
    <dgm:cxn modelId="{C041D33F-39F5-4A3E-8EE5-714A608EE9E6}" srcId="{1301F75C-1441-4035-815C-1613B4F77247}" destId="{F1EC9B49-539C-4C59-A07F-1D393EDA7911}" srcOrd="0" destOrd="0" parTransId="{469085F4-5D93-4CB0-A2DC-83F1B1514981}" sibTransId="{6DF2580F-D437-4DAD-ACB4-4F7213575DD4}"/>
    <dgm:cxn modelId="{945E426F-6B66-49BB-A972-1E1982FB0352}" type="presOf" srcId="{24F7F711-0675-4E79-8220-FD1CA86AFADF}" destId="{4EEFF579-7FD0-4109-AF5C-7916826E79F3}" srcOrd="0" destOrd="0" presId="urn:microsoft.com/office/officeart/2005/8/layout/vList6"/>
    <dgm:cxn modelId="{3A28E2A1-B42F-480F-A32D-4715FF7C7444}" srcId="{71F19FFB-C867-4BFD-B3E8-4E417E533C58}" destId="{24F7F711-0675-4E79-8220-FD1CA86AFADF}" srcOrd="0" destOrd="0" parTransId="{412A4B76-2733-4959-8983-CBF1E70F52C1}" sibTransId="{4F616815-4DA3-4561-B261-62BF1BF4E72A}"/>
    <dgm:cxn modelId="{216B6BBA-D1D2-4EA9-AE39-880DE82B35CC}" type="presOf" srcId="{1301F75C-1441-4035-815C-1613B4F77247}" destId="{513E4022-8950-4A33-9E26-286D7878FADF}" srcOrd="0" destOrd="0" presId="urn:microsoft.com/office/officeart/2005/8/layout/vList6"/>
    <dgm:cxn modelId="{F98DDBBD-1C92-4322-ABB6-CE6356B65271}" type="presOf" srcId="{71F19FFB-C867-4BFD-B3E8-4E417E533C58}" destId="{1B0A3E69-EFFF-4E0B-8D23-3E94877C6608}" srcOrd="0" destOrd="0" presId="urn:microsoft.com/office/officeart/2005/8/layout/vList6"/>
    <dgm:cxn modelId="{E2E6C2D0-6E0D-4C42-B3E3-6B3F35C0FFA1}" srcId="{ED4B2E89-3AA9-4839-8D78-EE258FE2ADAC}" destId="{71F19FFB-C867-4BFD-B3E8-4E417E533C58}" srcOrd="0" destOrd="0" parTransId="{ECF5960F-535E-4B8F-B9CD-07503F6E77AD}" sibTransId="{897CC1E2-4E68-4CD2-842D-39EC98D3784D}"/>
    <dgm:cxn modelId="{A0BB6BF2-4C6B-4F6C-A3DD-0A95D9437335}" type="presOf" srcId="{F1EC9B49-539C-4C59-A07F-1D393EDA7911}" destId="{E0F0A859-DD1F-46B2-85B6-8085C93DAFDA}" srcOrd="0" destOrd="0" presId="urn:microsoft.com/office/officeart/2005/8/layout/vList6"/>
    <dgm:cxn modelId="{A48C42F9-8F71-4E0F-A6A1-F9519A85F440}" type="presOf" srcId="{ED4B2E89-3AA9-4839-8D78-EE258FE2ADAC}" destId="{22BF6BBE-32B0-43C8-9E1F-DBA4B4EB8030}" srcOrd="0" destOrd="0" presId="urn:microsoft.com/office/officeart/2005/8/layout/vList6"/>
    <dgm:cxn modelId="{B25E18D4-18C6-4227-A991-9A4BBDCFE7A8}" type="presParOf" srcId="{22BF6BBE-32B0-43C8-9E1F-DBA4B4EB8030}" destId="{4A3526BC-9F51-41DC-A366-343D84918E89}" srcOrd="0" destOrd="0" presId="urn:microsoft.com/office/officeart/2005/8/layout/vList6"/>
    <dgm:cxn modelId="{392F65A0-8E68-44F8-9D36-626683E30A22}" type="presParOf" srcId="{4A3526BC-9F51-41DC-A366-343D84918E89}" destId="{1B0A3E69-EFFF-4E0B-8D23-3E94877C6608}" srcOrd="0" destOrd="0" presId="urn:microsoft.com/office/officeart/2005/8/layout/vList6"/>
    <dgm:cxn modelId="{831DA05E-2145-46D8-92A3-4C248B7F1259}" type="presParOf" srcId="{4A3526BC-9F51-41DC-A366-343D84918E89}" destId="{4EEFF579-7FD0-4109-AF5C-7916826E79F3}" srcOrd="1" destOrd="0" presId="urn:microsoft.com/office/officeart/2005/8/layout/vList6"/>
    <dgm:cxn modelId="{31169ADC-B77A-4B3B-A102-306B6DFB3A7C}" type="presParOf" srcId="{22BF6BBE-32B0-43C8-9E1F-DBA4B4EB8030}" destId="{F04711EE-57ED-47FE-8527-87ECD1A2F9C8}" srcOrd="1" destOrd="0" presId="urn:microsoft.com/office/officeart/2005/8/layout/vList6"/>
    <dgm:cxn modelId="{0B881097-6440-4630-AAEA-AE5F2D50E489}" type="presParOf" srcId="{22BF6BBE-32B0-43C8-9E1F-DBA4B4EB8030}" destId="{7DC876D2-B4AF-47D7-9531-57AF68B52846}" srcOrd="2" destOrd="0" presId="urn:microsoft.com/office/officeart/2005/8/layout/vList6"/>
    <dgm:cxn modelId="{CD36186F-03E7-4150-9B46-68A9947A711F}" type="presParOf" srcId="{7DC876D2-B4AF-47D7-9531-57AF68B52846}" destId="{513E4022-8950-4A33-9E26-286D7878FADF}" srcOrd="0" destOrd="0" presId="urn:microsoft.com/office/officeart/2005/8/layout/vList6"/>
    <dgm:cxn modelId="{6EC9D42C-B089-4E33-81B8-384B6EF7ED9B}" type="presParOf" srcId="{7DC876D2-B4AF-47D7-9531-57AF68B52846}" destId="{E0F0A859-DD1F-46B2-85B6-8085C93DAFD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8DD537-F34D-40C8-819C-4DC8AA7B407D}"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D00426BD-B99C-42D1-A7B6-284D4BE49CCE}">
      <dgm:prSet phldrT="[Text]"/>
      <dgm:spPr/>
      <dgm:t>
        <a:bodyPr/>
        <a:lstStyle/>
        <a:p>
          <a:r>
            <a:rPr lang="en-GB" b="1" i="0" dirty="0"/>
            <a:t>Child Protection Conference:</a:t>
          </a:r>
          <a:endParaRPr lang="en-GB" dirty="0"/>
        </a:p>
      </dgm:t>
    </dgm:pt>
    <dgm:pt modelId="{89A70F8F-0D0A-475A-BB37-D4D505B4C7F7}" type="parTrans" cxnId="{FE20AFE8-FDE9-40A1-9C27-EBBF74AE6EFC}">
      <dgm:prSet/>
      <dgm:spPr/>
      <dgm:t>
        <a:bodyPr/>
        <a:lstStyle/>
        <a:p>
          <a:endParaRPr lang="en-GB"/>
        </a:p>
      </dgm:t>
    </dgm:pt>
    <dgm:pt modelId="{3ACD7B3B-D8EB-450F-BBC3-D22ADB89EA25}" type="sibTrans" cxnId="{FE20AFE8-FDE9-40A1-9C27-EBBF74AE6EFC}">
      <dgm:prSet/>
      <dgm:spPr/>
      <dgm:t>
        <a:bodyPr/>
        <a:lstStyle/>
        <a:p>
          <a:endParaRPr lang="en-GB"/>
        </a:p>
      </dgm:t>
    </dgm:pt>
    <dgm:pt modelId="{B9713A78-2E24-4F49-8002-512D3626FE9C}">
      <dgm:prSet phldrT="[Text]"/>
      <dgm:spPr/>
      <dgm:t>
        <a:bodyPr/>
        <a:lstStyle/>
        <a:p>
          <a:r>
            <a:rPr lang="en-GB" b="0" i="0" dirty="0"/>
            <a:t>If the Section 47 inquiry confirms that a child is at risk of significant harm, it may lead to the convening of a Child Protection Conference. This conference brings together professionals and family members to develop a plan to safeguard the child's welfare.</a:t>
          </a:r>
          <a:endParaRPr lang="en-GB" dirty="0"/>
        </a:p>
      </dgm:t>
    </dgm:pt>
    <dgm:pt modelId="{B939CC63-4029-43BA-B985-6879B1C07D33}" type="parTrans" cxnId="{CD2D5FBC-6BC7-419A-A6A6-BE92279AF769}">
      <dgm:prSet/>
      <dgm:spPr/>
      <dgm:t>
        <a:bodyPr/>
        <a:lstStyle/>
        <a:p>
          <a:endParaRPr lang="en-GB"/>
        </a:p>
      </dgm:t>
    </dgm:pt>
    <dgm:pt modelId="{13BFC1A5-2019-41D4-8F24-2C23D4E4D9D7}" type="sibTrans" cxnId="{CD2D5FBC-6BC7-419A-A6A6-BE92279AF769}">
      <dgm:prSet/>
      <dgm:spPr/>
      <dgm:t>
        <a:bodyPr/>
        <a:lstStyle/>
        <a:p>
          <a:endParaRPr lang="en-GB"/>
        </a:p>
      </dgm:t>
    </dgm:pt>
    <dgm:pt modelId="{3065BF49-AB78-4D95-842E-58C5EB3D055F}">
      <dgm:prSet phldrT="[Text]"/>
      <dgm:spPr/>
      <dgm:t>
        <a:bodyPr/>
        <a:lstStyle/>
        <a:p>
          <a:r>
            <a:rPr lang="en-GB" b="1" i="0" dirty="0"/>
            <a:t>Child Protection Plan:</a:t>
          </a:r>
          <a:endParaRPr lang="en-GB" dirty="0"/>
        </a:p>
      </dgm:t>
    </dgm:pt>
    <dgm:pt modelId="{5297E57F-7AB4-45DD-800E-A27EED8C83D6}" type="parTrans" cxnId="{CA2A454C-75A8-41CB-BF93-F30469333159}">
      <dgm:prSet/>
      <dgm:spPr/>
      <dgm:t>
        <a:bodyPr/>
        <a:lstStyle/>
        <a:p>
          <a:endParaRPr lang="en-GB"/>
        </a:p>
      </dgm:t>
    </dgm:pt>
    <dgm:pt modelId="{E28EA15B-9787-4DCC-948C-F168C51C7613}" type="sibTrans" cxnId="{CA2A454C-75A8-41CB-BF93-F30469333159}">
      <dgm:prSet/>
      <dgm:spPr/>
      <dgm:t>
        <a:bodyPr/>
        <a:lstStyle/>
        <a:p>
          <a:endParaRPr lang="en-GB"/>
        </a:p>
      </dgm:t>
    </dgm:pt>
    <dgm:pt modelId="{5F20DDD5-1B48-4357-ACC9-F66FF6CC5425}">
      <dgm:prSet phldrT="[Text]"/>
      <dgm:spPr/>
      <dgm:t>
        <a:bodyPr/>
        <a:lstStyle/>
        <a:p>
          <a:r>
            <a:rPr lang="en-GB" b="0" i="0" dirty="0"/>
            <a:t>Following a Child Protection Conference, a Child Protection Plan may be developed. This plan outlines specific actions and interventions to protect the child from harm and promote their well-being. The plan is regularly reviewed to assess progress.</a:t>
          </a:r>
          <a:endParaRPr lang="en-GB" dirty="0"/>
        </a:p>
      </dgm:t>
    </dgm:pt>
    <dgm:pt modelId="{1C3D2B85-B4C1-49FB-B75E-D9782C396778}" type="parTrans" cxnId="{14F690C3-5C7C-4D26-9826-26E06D28131B}">
      <dgm:prSet/>
      <dgm:spPr/>
      <dgm:t>
        <a:bodyPr/>
        <a:lstStyle/>
        <a:p>
          <a:endParaRPr lang="en-GB"/>
        </a:p>
      </dgm:t>
    </dgm:pt>
    <dgm:pt modelId="{49673F3D-F529-4CD3-BD65-DABCD3748B2F}" type="sibTrans" cxnId="{14F690C3-5C7C-4D26-9826-26E06D28131B}">
      <dgm:prSet/>
      <dgm:spPr/>
      <dgm:t>
        <a:bodyPr/>
        <a:lstStyle/>
        <a:p>
          <a:endParaRPr lang="en-GB"/>
        </a:p>
      </dgm:t>
    </dgm:pt>
    <dgm:pt modelId="{A16FCD78-0D27-4402-97E7-55BC6CA6EEC5}" type="pres">
      <dgm:prSet presAssocID="{578DD537-F34D-40C8-819C-4DC8AA7B407D}" presName="Name0" presStyleCnt="0">
        <dgm:presLayoutVars>
          <dgm:dir/>
          <dgm:animLvl val="lvl"/>
          <dgm:resizeHandles/>
        </dgm:presLayoutVars>
      </dgm:prSet>
      <dgm:spPr/>
    </dgm:pt>
    <dgm:pt modelId="{3F42A646-0CF1-4B4D-BF01-627B76A0E057}" type="pres">
      <dgm:prSet presAssocID="{D00426BD-B99C-42D1-A7B6-284D4BE49CCE}" presName="linNode" presStyleCnt="0"/>
      <dgm:spPr/>
    </dgm:pt>
    <dgm:pt modelId="{9ACCC8C7-C53D-4384-B824-5CF1FE1893C0}" type="pres">
      <dgm:prSet presAssocID="{D00426BD-B99C-42D1-A7B6-284D4BE49CCE}" presName="parentShp" presStyleLbl="node1" presStyleIdx="0" presStyleCnt="2">
        <dgm:presLayoutVars>
          <dgm:bulletEnabled val="1"/>
        </dgm:presLayoutVars>
      </dgm:prSet>
      <dgm:spPr/>
    </dgm:pt>
    <dgm:pt modelId="{544398EA-4955-4E4B-BCBC-4DE0E0C5D654}" type="pres">
      <dgm:prSet presAssocID="{D00426BD-B99C-42D1-A7B6-284D4BE49CCE}" presName="childShp" presStyleLbl="bgAccFollowNode1" presStyleIdx="0" presStyleCnt="2">
        <dgm:presLayoutVars>
          <dgm:bulletEnabled val="1"/>
        </dgm:presLayoutVars>
      </dgm:prSet>
      <dgm:spPr/>
    </dgm:pt>
    <dgm:pt modelId="{73B433CC-7F19-490E-8537-267E59A1F269}" type="pres">
      <dgm:prSet presAssocID="{3ACD7B3B-D8EB-450F-BBC3-D22ADB89EA25}" presName="spacing" presStyleCnt="0"/>
      <dgm:spPr/>
    </dgm:pt>
    <dgm:pt modelId="{9C42942E-6A7E-4AA9-AC3A-2EBFF5B4E98C}" type="pres">
      <dgm:prSet presAssocID="{3065BF49-AB78-4D95-842E-58C5EB3D055F}" presName="linNode" presStyleCnt="0"/>
      <dgm:spPr/>
    </dgm:pt>
    <dgm:pt modelId="{716CE02B-39BA-49C5-9F48-112CB2A2B2D1}" type="pres">
      <dgm:prSet presAssocID="{3065BF49-AB78-4D95-842E-58C5EB3D055F}" presName="parentShp" presStyleLbl="node1" presStyleIdx="1" presStyleCnt="2">
        <dgm:presLayoutVars>
          <dgm:bulletEnabled val="1"/>
        </dgm:presLayoutVars>
      </dgm:prSet>
      <dgm:spPr/>
    </dgm:pt>
    <dgm:pt modelId="{C0B58E5A-923C-4B63-A520-68B2F417E778}" type="pres">
      <dgm:prSet presAssocID="{3065BF49-AB78-4D95-842E-58C5EB3D055F}" presName="childShp" presStyleLbl="bgAccFollowNode1" presStyleIdx="1" presStyleCnt="2">
        <dgm:presLayoutVars>
          <dgm:bulletEnabled val="1"/>
        </dgm:presLayoutVars>
      </dgm:prSet>
      <dgm:spPr/>
    </dgm:pt>
  </dgm:ptLst>
  <dgm:cxnLst>
    <dgm:cxn modelId="{CA2A454C-75A8-41CB-BF93-F30469333159}" srcId="{578DD537-F34D-40C8-819C-4DC8AA7B407D}" destId="{3065BF49-AB78-4D95-842E-58C5EB3D055F}" srcOrd="1" destOrd="0" parTransId="{5297E57F-7AB4-45DD-800E-A27EED8C83D6}" sibTransId="{E28EA15B-9787-4DCC-948C-F168C51C7613}"/>
    <dgm:cxn modelId="{F54D8576-84ED-45BD-A237-6D44E86879FB}" type="presOf" srcId="{578DD537-F34D-40C8-819C-4DC8AA7B407D}" destId="{A16FCD78-0D27-4402-97E7-55BC6CA6EEC5}" srcOrd="0" destOrd="0" presId="urn:microsoft.com/office/officeart/2005/8/layout/vList6"/>
    <dgm:cxn modelId="{BF0248B1-F121-442D-B804-966487758179}" type="presOf" srcId="{3065BF49-AB78-4D95-842E-58C5EB3D055F}" destId="{716CE02B-39BA-49C5-9F48-112CB2A2B2D1}" srcOrd="0" destOrd="0" presId="urn:microsoft.com/office/officeart/2005/8/layout/vList6"/>
    <dgm:cxn modelId="{CD2D5FBC-6BC7-419A-A6A6-BE92279AF769}" srcId="{D00426BD-B99C-42D1-A7B6-284D4BE49CCE}" destId="{B9713A78-2E24-4F49-8002-512D3626FE9C}" srcOrd="0" destOrd="0" parTransId="{B939CC63-4029-43BA-B985-6879B1C07D33}" sibTransId="{13BFC1A5-2019-41D4-8F24-2C23D4E4D9D7}"/>
    <dgm:cxn modelId="{14F690C3-5C7C-4D26-9826-26E06D28131B}" srcId="{3065BF49-AB78-4D95-842E-58C5EB3D055F}" destId="{5F20DDD5-1B48-4357-ACC9-F66FF6CC5425}" srcOrd="0" destOrd="0" parTransId="{1C3D2B85-B4C1-49FB-B75E-D9782C396778}" sibTransId="{49673F3D-F529-4CD3-BD65-DABCD3748B2F}"/>
    <dgm:cxn modelId="{615C0DC9-8B6D-4983-A490-97BCD83E67AF}" type="presOf" srcId="{B9713A78-2E24-4F49-8002-512D3626FE9C}" destId="{544398EA-4955-4E4B-BCBC-4DE0E0C5D654}" srcOrd="0" destOrd="0" presId="urn:microsoft.com/office/officeart/2005/8/layout/vList6"/>
    <dgm:cxn modelId="{C4DADACF-6D5F-4D51-B0BF-178A0BB45C13}" type="presOf" srcId="{5F20DDD5-1B48-4357-ACC9-F66FF6CC5425}" destId="{C0B58E5A-923C-4B63-A520-68B2F417E778}" srcOrd="0" destOrd="0" presId="urn:microsoft.com/office/officeart/2005/8/layout/vList6"/>
    <dgm:cxn modelId="{FE20AFE8-FDE9-40A1-9C27-EBBF74AE6EFC}" srcId="{578DD537-F34D-40C8-819C-4DC8AA7B407D}" destId="{D00426BD-B99C-42D1-A7B6-284D4BE49CCE}" srcOrd="0" destOrd="0" parTransId="{89A70F8F-0D0A-475A-BB37-D4D505B4C7F7}" sibTransId="{3ACD7B3B-D8EB-450F-BBC3-D22ADB89EA25}"/>
    <dgm:cxn modelId="{50BE03F6-0265-4EE3-BEC1-A5BA3A7693CD}" type="presOf" srcId="{D00426BD-B99C-42D1-A7B6-284D4BE49CCE}" destId="{9ACCC8C7-C53D-4384-B824-5CF1FE1893C0}" srcOrd="0" destOrd="0" presId="urn:microsoft.com/office/officeart/2005/8/layout/vList6"/>
    <dgm:cxn modelId="{55D44A86-E04A-4953-8F72-9A10E537F29D}" type="presParOf" srcId="{A16FCD78-0D27-4402-97E7-55BC6CA6EEC5}" destId="{3F42A646-0CF1-4B4D-BF01-627B76A0E057}" srcOrd="0" destOrd="0" presId="urn:microsoft.com/office/officeart/2005/8/layout/vList6"/>
    <dgm:cxn modelId="{1BA02913-96CB-4C10-8DED-5316C510CD5F}" type="presParOf" srcId="{3F42A646-0CF1-4B4D-BF01-627B76A0E057}" destId="{9ACCC8C7-C53D-4384-B824-5CF1FE1893C0}" srcOrd="0" destOrd="0" presId="urn:microsoft.com/office/officeart/2005/8/layout/vList6"/>
    <dgm:cxn modelId="{35A25EBB-31E8-4B13-8F02-C05D8DF90AEF}" type="presParOf" srcId="{3F42A646-0CF1-4B4D-BF01-627B76A0E057}" destId="{544398EA-4955-4E4B-BCBC-4DE0E0C5D654}" srcOrd="1" destOrd="0" presId="urn:microsoft.com/office/officeart/2005/8/layout/vList6"/>
    <dgm:cxn modelId="{F7A8A15B-C866-4AC2-92EE-FD0CF5175737}" type="presParOf" srcId="{A16FCD78-0D27-4402-97E7-55BC6CA6EEC5}" destId="{73B433CC-7F19-490E-8537-267E59A1F269}" srcOrd="1" destOrd="0" presId="urn:microsoft.com/office/officeart/2005/8/layout/vList6"/>
    <dgm:cxn modelId="{940DE33C-C27B-42D2-817F-0689F5F7C469}" type="presParOf" srcId="{A16FCD78-0D27-4402-97E7-55BC6CA6EEC5}" destId="{9C42942E-6A7E-4AA9-AC3A-2EBFF5B4E98C}" srcOrd="2" destOrd="0" presId="urn:microsoft.com/office/officeart/2005/8/layout/vList6"/>
    <dgm:cxn modelId="{2FD2F0F2-7091-44E4-B7AB-14FAA5DC6DF2}" type="presParOf" srcId="{9C42942E-6A7E-4AA9-AC3A-2EBFF5B4E98C}" destId="{716CE02B-39BA-49C5-9F48-112CB2A2B2D1}" srcOrd="0" destOrd="0" presId="urn:microsoft.com/office/officeart/2005/8/layout/vList6"/>
    <dgm:cxn modelId="{C22E0533-2273-46D7-8023-53BE118CBF97}" type="presParOf" srcId="{9C42942E-6A7E-4AA9-AC3A-2EBFF5B4E98C}" destId="{C0B58E5A-923C-4B63-A520-68B2F417E778}"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1C815A-C8DD-4941-B8E3-FCEFBB9A6342}" type="doc">
      <dgm:prSet loTypeId="urn:microsoft.com/office/officeart/2005/8/layout/vList6" loCatId="list" qsTypeId="urn:microsoft.com/office/officeart/2005/8/quickstyle/simple1" qsCatId="simple" csTypeId="urn:microsoft.com/office/officeart/2005/8/colors/colorful1" csCatId="colorful" phldr="1"/>
      <dgm:spPr/>
      <dgm:t>
        <a:bodyPr/>
        <a:lstStyle/>
        <a:p>
          <a:endParaRPr lang="en-GB"/>
        </a:p>
      </dgm:t>
    </dgm:pt>
    <dgm:pt modelId="{5BFEAC1E-D662-4977-A85D-D34A956380C4}">
      <dgm:prSet phldrT="[Text]"/>
      <dgm:spPr/>
      <dgm:t>
        <a:bodyPr/>
        <a:lstStyle/>
        <a:p>
          <a:r>
            <a:rPr lang="en-GB" b="1" i="0" dirty="0"/>
            <a:t>Legal Powers for Intervention:</a:t>
          </a:r>
          <a:endParaRPr lang="en-GB" dirty="0"/>
        </a:p>
      </dgm:t>
    </dgm:pt>
    <dgm:pt modelId="{EF8C3DDB-9FD5-4CB6-A92A-B4BB52B65633}" type="parTrans" cxnId="{DE238666-DFCC-41D2-83AD-0955A29E3AC6}">
      <dgm:prSet/>
      <dgm:spPr/>
      <dgm:t>
        <a:bodyPr/>
        <a:lstStyle/>
        <a:p>
          <a:endParaRPr lang="en-GB"/>
        </a:p>
      </dgm:t>
    </dgm:pt>
    <dgm:pt modelId="{861ED05C-D8A1-4F68-BF6B-86D2AA3D1B3F}" type="sibTrans" cxnId="{DE238666-DFCC-41D2-83AD-0955A29E3AC6}">
      <dgm:prSet/>
      <dgm:spPr/>
      <dgm:t>
        <a:bodyPr/>
        <a:lstStyle/>
        <a:p>
          <a:endParaRPr lang="en-GB"/>
        </a:p>
      </dgm:t>
    </dgm:pt>
    <dgm:pt modelId="{CA195829-8B07-4279-B42E-60F212EDF153}">
      <dgm:prSet phldrT="[Text]"/>
      <dgm:spPr/>
      <dgm:t>
        <a:bodyPr/>
        <a:lstStyle/>
        <a:p>
          <a:r>
            <a:rPr lang="en-GB" b="0" i="0" dirty="0"/>
            <a:t>If the child remains at risk, and voluntary measures are insufficient, local authorities may consider applying to the court for legal orders, such as Emergency Protection Orders or Care Orders, to ensure the child's safety.</a:t>
          </a:r>
          <a:endParaRPr lang="en-GB" dirty="0"/>
        </a:p>
      </dgm:t>
    </dgm:pt>
    <dgm:pt modelId="{57FC404F-981E-439D-9B87-A8EE0C8BEE53}" type="parTrans" cxnId="{061DD301-0918-4207-82D6-FBE9A6EAA180}">
      <dgm:prSet/>
      <dgm:spPr/>
      <dgm:t>
        <a:bodyPr/>
        <a:lstStyle/>
        <a:p>
          <a:endParaRPr lang="en-GB"/>
        </a:p>
      </dgm:t>
    </dgm:pt>
    <dgm:pt modelId="{7FC8742F-70F5-45FD-83D2-820BF645498C}" type="sibTrans" cxnId="{061DD301-0918-4207-82D6-FBE9A6EAA180}">
      <dgm:prSet/>
      <dgm:spPr/>
      <dgm:t>
        <a:bodyPr/>
        <a:lstStyle/>
        <a:p>
          <a:endParaRPr lang="en-GB"/>
        </a:p>
      </dgm:t>
    </dgm:pt>
    <dgm:pt modelId="{3174C442-B350-4285-BB21-B963E5A11407}">
      <dgm:prSet phldrT="[Text]"/>
      <dgm:spPr/>
      <dgm:t>
        <a:bodyPr/>
        <a:lstStyle/>
        <a:p>
          <a:r>
            <a:rPr lang="en-GB" b="1" i="0" dirty="0"/>
            <a:t>Confidentiality and Sensitivity:</a:t>
          </a:r>
          <a:endParaRPr lang="en-GB" dirty="0"/>
        </a:p>
      </dgm:t>
    </dgm:pt>
    <dgm:pt modelId="{2DD48277-CD4E-455A-915D-DED0EAC17132}" type="parTrans" cxnId="{B0F150FE-9267-40DC-8D5B-CCD4A6337FFB}">
      <dgm:prSet/>
      <dgm:spPr/>
      <dgm:t>
        <a:bodyPr/>
        <a:lstStyle/>
        <a:p>
          <a:endParaRPr lang="en-GB"/>
        </a:p>
      </dgm:t>
    </dgm:pt>
    <dgm:pt modelId="{1C1BF7F9-6DC6-491D-84B1-111406108C66}" type="sibTrans" cxnId="{B0F150FE-9267-40DC-8D5B-CCD4A6337FFB}">
      <dgm:prSet/>
      <dgm:spPr/>
      <dgm:t>
        <a:bodyPr/>
        <a:lstStyle/>
        <a:p>
          <a:endParaRPr lang="en-GB"/>
        </a:p>
      </dgm:t>
    </dgm:pt>
    <dgm:pt modelId="{BB7D7802-7219-46A8-955C-4AB1FF7BF73A}">
      <dgm:prSet phldrT="[Text]"/>
      <dgm:spPr/>
      <dgm:t>
        <a:bodyPr/>
        <a:lstStyle/>
        <a:p>
          <a:r>
            <a:rPr lang="en-GB" b="0" i="0" dirty="0"/>
            <a:t>Section 47 inquiries must be conducted with sensitivity to the needs and rights of the child and their family. Confidentiality is important, but the paramount concern is the safety and well-being of the child. </a:t>
          </a:r>
          <a:endParaRPr lang="en-GB" dirty="0"/>
        </a:p>
      </dgm:t>
    </dgm:pt>
    <dgm:pt modelId="{DB18AAC6-5FEB-4B3C-B852-B690171D4ED1}" type="parTrans" cxnId="{5CA430AF-52B8-4870-A6A9-DD8BFF0B64ED}">
      <dgm:prSet/>
      <dgm:spPr/>
      <dgm:t>
        <a:bodyPr/>
        <a:lstStyle/>
        <a:p>
          <a:endParaRPr lang="en-GB"/>
        </a:p>
      </dgm:t>
    </dgm:pt>
    <dgm:pt modelId="{337308E4-8C37-4DF2-950B-D10F6C1D7E06}" type="sibTrans" cxnId="{5CA430AF-52B8-4870-A6A9-DD8BFF0B64ED}">
      <dgm:prSet/>
      <dgm:spPr/>
      <dgm:t>
        <a:bodyPr/>
        <a:lstStyle/>
        <a:p>
          <a:endParaRPr lang="en-GB"/>
        </a:p>
      </dgm:t>
    </dgm:pt>
    <dgm:pt modelId="{609902AE-8138-47E2-A606-B88A61C2C7A1}" type="pres">
      <dgm:prSet presAssocID="{551C815A-C8DD-4941-B8E3-FCEFBB9A6342}" presName="Name0" presStyleCnt="0">
        <dgm:presLayoutVars>
          <dgm:dir/>
          <dgm:animLvl val="lvl"/>
          <dgm:resizeHandles/>
        </dgm:presLayoutVars>
      </dgm:prSet>
      <dgm:spPr/>
    </dgm:pt>
    <dgm:pt modelId="{A8DD51E4-3E42-48E7-AED5-890CB79C2925}" type="pres">
      <dgm:prSet presAssocID="{5BFEAC1E-D662-4977-A85D-D34A956380C4}" presName="linNode" presStyleCnt="0"/>
      <dgm:spPr/>
    </dgm:pt>
    <dgm:pt modelId="{3FC61E42-F8A5-4FDE-BE0C-0F192B5B5B48}" type="pres">
      <dgm:prSet presAssocID="{5BFEAC1E-D662-4977-A85D-D34A956380C4}" presName="parentShp" presStyleLbl="node1" presStyleIdx="0" presStyleCnt="2">
        <dgm:presLayoutVars>
          <dgm:bulletEnabled val="1"/>
        </dgm:presLayoutVars>
      </dgm:prSet>
      <dgm:spPr/>
    </dgm:pt>
    <dgm:pt modelId="{16F6BA71-2A01-4D16-B15E-8BD09426FE29}" type="pres">
      <dgm:prSet presAssocID="{5BFEAC1E-D662-4977-A85D-D34A956380C4}" presName="childShp" presStyleLbl="bgAccFollowNode1" presStyleIdx="0" presStyleCnt="2">
        <dgm:presLayoutVars>
          <dgm:bulletEnabled val="1"/>
        </dgm:presLayoutVars>
      </dgm:prSet>
      <dgm:spPr/>
    </dgm:pt>
    <dgm:pt modelId="{020AA939-C685-4919-B291-1E57E25A779D}" type="pres">
      <dgm:prSet presAssocID="{861ED05C-D8A1-4F68-BF6B-86D2AA3D1B3F}" presName="spacing" presStyleCnt="0"/>
      <dgm:spPr/>
    </dgm:pt>
    <dgm:pt modelId="{E4286483-2E5F-48F6-B887-813FD24CA48D}" type="pres">
      <dgm:prSet presAssocID="{3174C442-B350-4285-BB21-B963E5A11407}" presName="linNode" presStyleCnt="0"/>
      <dgm:spPr/>
    </dgm:pt>
    <dgm:pt modelId="{59682939-70BB-4C99-B42C-A175682E683A}" type="pres">
      <dgm:prSet presAssocID="{3174C442-B350-4285-BB21-B963E5A11407}" presName="parentShp" presStyleLbl="node1" presStyleIdx="1" presStyleCnt="2">
        <dgm:presLayoutVars>
          <dgm:bulletEnabled val="1"/>
        </dgm:presLayoutVars>
      </dgm:prSet>
      <dgm:spPr/>
    </dgm:pt>
    <dgm:pt modelId="{7871E16A-FBB8-41C8-888C-1024E5005BFE}" type="pres">
      <dgm:prSet presAssocID="{3174C442-B350-4285-BB21-B963E5A11407}" presName="childShp" presStyleLbl="bgAccFollowNode1" presStyleIdx="1" presStyleCnt="2">
        <dgm:presLayoutVars>
          <dgm:bulletEnabled val="1"/>
        </dgm:presLayoutVars>
      </dgm:prSet>
      <dgm:spPr/>
    </dgm:pt>
  </dgm:ptLst>
  <dgm:cxnLst>
    <dgm:cxn modelId="{061DD301-0918-4207-82D6-FBE9A6EAA180}" srcId="{5BFEAC1E-D662-4977-A85D-D34A956380C4}" destId="{CA195829-8B07-4279-B42E-60F212EDF153}" srcOrd="0" destOrd="0" parTransId="{57FC404F-981E-439D-9B87-A8EE0C8BEE53}" sibTransId="{7FC8742F-70F5-45FD-83D2-820BF645498C}"/>
    <dgm:cxn modelId="{8ED4330D-C904-488F-BF3E-2889C59DF248}" type="presOf" srcId="{5BFEAC1E-D662-4977-A85D-D34A956380C4}" destId="{3FC61E42-F8A5-4FDE-BE0C-0F192B5B5B48}" srcOrd="0" destOrd="0" presId="urn:microsoft.com/office/officeart/2005/8/layout/vList6"/>
    <dgm:cxn modelId="{64634C3A-459F-4E34-A96C-9DFEC9943920}" type="presOf" srcId="{3174C442-B350-4285-BB21-B963E5A11407}" destId="{59682939-70BB-4C99-B42C-A175682E683A}" srcOrd="0" destOrd="0" presId="urn:microsoft.com/office/officeart/2005/8/layout/vList6"/>
    <dgm:cxn modelId="{29F70C40-6B78-4D54-9CC0-A34884AA73A7}" type="presOf" srcId="{BB7D7802-7219-46A8-955C-4AB1FF7BF73A}" destId="{7871E16A-FBB8-41C8-888C-1024E5005BFE}" srcOrd="0" destOrd="0" presId="urn:microsoft.com/office/officeart/2005/8/layout/vList6"/>
    <dgm:cxn modelId="{DE238666-DFCC-41D2-83AD-0955A29E3AC6}" srcId="{551C815A-C8DD-4941-B8E3-FCEFBB9A6342}" destId="{5BFEAC1E-D662-4977-A85D-D34A956380C4}" srcOrd="0" destOrd="0" parTransId="{EF8C3DDB-9FD5-4CB6-A92A-B4BB52B65633}" sibTransId="{861ED05C-D8A1-4F68-BF6B-86D2AA3D1B3F}"/>
    <dgm:cxn modelId="{593B089E-1CD6-4F43-881F-5B59638C1D09}" type="presOf" srcId="{CA195829-8B07-4279-B42E-60F212EDF153}" destId="{16F6BA71-2A01-4D16-B15E-8BD09426FE29}" srcOrd="0" destOrd="0" presId="urn:microsoft.com/office/officeart/2005/8/layout/vList6"/>
    <dgm:cxn modelId="{5CA430AF-52B8-4870-A6A9-DD8BFF0B64ED}" srcId="{3174C442-B350-4285-BB21-B963E5A11407}" destId="{BB7D7802-7219-46A8-955C-4AB1FF7BF73A}" srcOrd="0" destOrd="0" parTransId="{DB18AAC6-5FEB-4B3C-B852-B690171D4ED1}" sibTransId="{337308E4-8C37-4DF2-950B-D10F6C1D7E06}"/>
    <dgm:cxn modelId="{934F94F2-4383-45FB-9ECF-D919B8D6C991}" type="presOf" srcId="{551C815A-C8DD-4941-B8E3-FCEFBB9A6342}" destId="{609902AE-8138-47E2-A606-B88A61C2C7A1}" srcOrd="0" destOrd="0" presId="urn:microsoft.com/office/officeart/2005/8/layout/vList6"/>
    <dgm:cxn modelId="{B0F150FE-9267-40DC-8D5B-CCD4A6337FFB}" srcId="{551C815A-C8DD-4941-B8E3-FCEFBB9A6342}" destId="{3174C442-B350-4285-BB21-B963E5A11407}" srcOrd="1" destOrd="0" parTransId="{2DD48277-CD4E-455A-915D-DED0EAC17132}" sibTransId="{1C1BF7F9-6DC6-491D-84B1-111406108C66}"/>
    <dgm:cxn modelId="{26E878AD-FF55-4EA1-A71E-139E51D4B6DD}" type="presParOf" srcId="{609902AE-8138-47E2-A606-B88A61C2C7A1}" destId="{A8DD51E4-3E42-48E7-AED5-890CB79C2925}" srcOrd="0" destOrd="0" presId="urn:microsoft.com/office/officeart/2005/8/layout/vList6"/>
    <dgm:cxn modelId="{2C98D5F1-0416-40EE-8510-DB25A1FD227E}" type="presParOf" srcId="{A8DD51E4-3E42-48E7-AED5-890CB79C2925}" destId="{3FC61E42-F8A5-4FDE-BE0C-0F192B5B5B48}" srcOrd="0" destOrd="0" presId="urn:microsoft.com/office/officeart/2005/8/layout/vList6"/>
    <dgm:cxn modelId="{049E2CF7-5A25-4394-93A2-B1199E902C74}" type="presParOf" srcId="{A8DD51E4-3E42-48E7-AED5-890CB79C2925}" destId="{16F6BA71-2A01-4D16-B15E-8BD09426FE29}" srcOrd="1" destOrd="0" presId="urn:microsoft.com/office/officeart/2005/8/layout/vList6"/>
    <dgm:cxn modelId="{62C4A0B3-8047-491C-9956-75AE39EF2A93}" type="presParOf" srcId="{609902AE-8138-47E2-A606-B88A61C2C7A1}" destId="{020AA939-C685-4919-B291-1E57E25A779D}" srcOrd="1" destOrd="0" presId="urn:microsoft.com/office/officeart/2005/8/layout/vList6"/>
    <dgm:cxn modelId="{2CEA211B-583B-418F-859C-EE3BE97E4B5A}" type="presParOf" srcId="{609902AE-8138-47E2-A606-B88A61C2C7A1}" destId="{E4286483-2E5F-48F6-B887-813FD24CA48D}" srcOrd="2" destOrd="0" presId="urn:microsoft.com/office/officeart/2005/8/layout/vList6"/>
    <dgm:cxn modelId="{38DD614F-59AB-45A3-829C-BE66260D028B}" type="presParOf" srcId="{E4286483-2E5F-48F6-B887-813FD24CA48D}" destId="{59682939-70BB-4C99-B42C-A175682E683A}" srcOrd="0" destOrd="0" presId="urn:microsoft.com/office/officeart/2005/8/layout/vList6"/>
    <dgm:cxn modelId="{DC82EBDC-2AEE-4C11-9FFF-2713B9CEFB0B}" type="presParOf" srcId="{E4286483-2E5F-48F6-B887-813FD24CA48D}" destId="{7871E16A-FBB8-41C8-888C-1024E5005BF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AC878C-E895-4C2D-AADC-007EC587A11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D22411A-D3A4-4F42-8DF6-F8FE61303D32}">
      <dgm:prSet phldrT="[Text]"/>
      <dgm:spPr/>
      <dgm:t>
        <a:bodyPr/>
        <a:lstStyle/>
        <a:p>
          <a:r>
            <a:rPr lang="en-GB" b="1" i="0" dirty="0"/>
            <a:t>Interim care order</a:t>
          </a:r>
          <a:endParaRPr lang="en-GB" dirty="0"/>
        </a:p>
      </dgm:t>
    </dgm:pt>
    <dgm:pt modelId="{7D8F3B50-B314-4A6D-AD6C-79B156DE6BC4}" type="parTrans" cxnId="{66183DB8-19E1-4AE1-A464-6621CF0CAAD0}">
      <dgm:prSet/>
      <dgm:spPr/>
      <dgm:t>
        <a:bodyPr/>
        <a:lstStyle/>
        <a:p>
          <a:endParaRPr lang="en-GB"/>
        </a:p>
      </dgm:t>
    </dgm:pt>
    <dgm:pt modelId="{683FF4CC-83D9-473C-9E90-960963A66FBF}" type="sibTrans" cxnId="{66183DB8-19E1-4AE1-A464-6621CF0CAAD0}">
      <dgm:prSet/>
      <dgm:spPr/>
      <dgm:t>
        <a:bodyPr/>
        <a:lstStyle/>
        <a:p>
          <a:endParaRPr lang="en-GB"/>
        </a:p>
      </dgm:t>
    </dgm:pt>
    <dgm:pt modelId="{6D9E396B-9F88-4DFC-8559-4A1FD56F05EE}">
      <dgm:prSet phldrT="[Text]"/>
      <dgm:spPr/>
      <dgm:t>
        <a:bodyPr/>
        <a:lstStyle/>
        <a:p>
          <a:r>
            <a:rPr lang="en-GB" b="1" i="0" dirty="0"/>
            <a:t>Care order</a:t>
          </a:r>
          <a:endParaRPr lang="en-GB" dirty="0"/>
        </a:p>
      </dgm:t>
    </dgm:pt>
    <dgm:pt modelId="{4482AD53-6438-4B56-BFAC-B9641ADB3BA8}" type="parTrans" cxnId="{BF6E0865-7F53-44C4-9219-A42300393E64}">
      <dgm:prSet/>
      <dgm:spPr/>
      <dgm:t>
        <a:bodyPr/>
        <a:lstStyle/>
        <a:p>
          <a:endParaRPr lang="en-GB"/>
        </a:p>
      </dgm:t>
    </dgm:pt>
    <dgm:pt modelId="{078ACB16-BE79-4358-869E-854839DD1298}" type="sibTrans" cxnId="{BF6E0865-7F53-44C4-9219-A42300393E64}">
      <dgm:prSet/>
      <dgm:spPr/>
      <dgm:t>
        <a:bodyPr/>
        <a:lstStyle/>
        <a:p>
          <a:endParaRPr lang="en-GB"/>
        </a:p>
      </dgm:t>
    </dgm:pt>
    <dgm:pt modelId="{0010CB21-B5AD-44C5-B492-B0D90F238CF4}">
      <dgm:prSet phldrT="[Text]"/>
      <dgm:spPr/>
      <dgm:t>
        <a:bodyPr/>
        <a:lstStyle/>
        <a:p>
          <a:r>
            <a:rPr lang="en-GB" b="1" i="0" dirty="0"/>
            <a:t>Placement order</a:t>
          </a:r>
          <a:r>
            <a:rPr lang="en-GB" b="0" i="0" dirty="0"/>
            <a:t>.</a:t>
          </a:r>
          <a:endParaRPr lang="en-GB" dirty="0"/>
        </a:p>
      </dgm:t>
    </dgm:pt>
    <dgm:pt modelId="{EDA695D6-8F0D-4CF2-AE12-EDCEEAF6908F}" type="parTrans" cxnId="{FE86A34D-3F02-448F-AA02-60ADA2D58440}">
      <dgm:prSet/>
      <dgm:spPr/>
      <dgm:t>
        <a:bodyPr/>
        <a:lstStyle/>
        <a:p>
          <a:endParaRPr lang="en-GB"/>
        </a:p>
      </dgm:t>
    </dgm:pt>
    <dgm:pt modelId="{F342446A-1527-4BB6-85BB-4D5BCB2C654A}" type="sibTrans" cxnId="{FE86A34D-3F02-448F-AA02-60ADA2D58440}">
      <dgm:prSet/>
      <dgm:spPr/>
      <dgm:t>
        <a:bodyPr/>
        <a:lstStyle/>
        <a:p>
          <a:endParaRPr lang="en-GB"/>
        </a:p>
      </dgm:t>
    </dgm:pt>
    <dgm:pt modelId="{ADCDF5D3-CC2D-494A-A8BF-55718F24C7A1}">
      <dgm:prSet phldrT="[Text]"/>
      <dgm:spPr/>
      <dgm:t>
        <a:bodyPr/>
        <a:lstStyle/>
        <a:p>
          <a:r>
            <a:rPr lang="en-GB" b="1" i="0" dirty="0"/>
            <a:t>Adoption order</a:t>
          </a:r>
          <a:r>
            <a:rPr lang="en-GB" b="0" i="0" dirty="0"/>
            <a:t>.</a:t>
          </a:r>
          <a:endParaRPr lang="en-GB" dirty="0"/>
        </a:p>
      </dgm:t>
    </dgm:pt>
    <dgm:pt modelId="{1BADA711-E733-4222-91CF-B1B2D2A7653D}" type="parTrans" cxnId="{C8620BEC-7EE2-4D9E-8B84-9618E1C0E100}">
      <dgm:prSet/>
      <dgm:spPr/>
      <dgm:t>
        <a:bodyPr/>
        <a:lstStyle/>
        <a:p>
          <a:endParaRPr lang="en-GB"/>
        </a:p>
      </dgm:t>
    </dgm:pt>
    <dgm:pt modelId="{378C70BC-6B3C-49A2-A6FF-5AA87CF65C86}" type="sibTrans" cxnId="{C8620BEC-7EE2-4D9E-8B84-9618E1C0E100}">
      <dgm:prSet/>
      <dgm:spPr/>
      <dgm:t>
        <a:bodyPr/>
        <a:lstStyle/>
        <a:p>
          <a:endParaRPr lang="en-GB"/>
        </a:p>
      </dgm:t>
    </dgm:pt>
    <dgm:pt modelId="{FAE647A7-7086-4136-802F-F4EA86FCD0F3}" type="pres">
      <dgm:prSet presAssocID="{9AAC878C-E895-4C2D-AADC-007EC587A111}" presName="diagram" presStyleCnt="0">
        <dgm:presLayoutVars>
          <dgm:dir/>
          <dgm:resizeHandles val="exact"/>
        </dgm:presLayoutVars>
      </dgm:prSet>
      <dgm:spPr/>
    </dgm:pt>
    <dgm:pt modelId="{99C709F2-3957-47AC-9ACA-B2E8FD9CBFEC}" type="pres">
      <dgm:prSet presAssocID="{FD22411A-D3A4-4F42-8DF6-F8FE61303D32}" presName="node" presStyleLbl="node1" presStyleIdx="0" presStyleCnt="4">
        <dgm:presLayoutVars>
          <dgm:bulletEnabled val="1"/>
        </dgm:presLayoutVars>
      </dgm:prSet>
      <dgm:spPr/>
    </dgm:pt>
    <dgm:pt modelId="{04AE6B3B-CEE3-4342-BD9A-07A78561AFAD}" type="pres">
      <dgm:prSet presAssocID="{683FF4CC-83D9-473C-9E90-960963A66FBF}" presName="sibTrans" presStyleCnt="0"/>
      <dgm:spPr/>
    </dgm:pt>
    <dgm:pt modelId="{49C0D633-1F32-4066-AC86-C6F26D5E3A30}" type="pres">
      <dgm:prSet presAssocID="{6D9E396B-9F88-4DFC-8559-4A1FD56F05EE}" presName="node" presStyleLbl="node1" presStyleIdx="1" presStyleCnt="4">
        <dgm:presLayoutVars>
          <dgm:bulletEnabled val="1"/>
        </dgm:presLayoutVars>
      </dgm:prSet>
      <dgm:spPr/>
    </dgm:pt>
    <dgm:pt modelId="{8AC7C3D0-DF3C-4232-9BB3-85FF7878DA89}" type="pres">
      <dgm:prSet presAssocID="{078ACB16-BE79-4358-869E-854839DD1298}" presName="sibTrans" presStyleCnt="0"/>
      <dgm:spPr/>
    </dgm:pt>
    <dgm:pt modelId="{49BB3924-BCFD-40EE-94FB-B84BA174A546}" type="pres">
      <dgm:prSet presAssocID="{0010CB21-B5AD-44C5-B492-B0D90F238CF4}" presName="node" presStyleLbl="node1" presStyleIdx="2" presStyleCnt="4">
        <dgm:presLayoutVars>
          <dgm:bulletEnabled val="1"/>
        </dgm:presLayoutVars>
      </dgm:prSet>
      <dgm:spPr/>
    </dgm:pt>
    <dgm:pt modelId="{F7EAE71D-BED0-4D98-8534-B40BD73EEAF0}" type="pres">
      <dgm:prSet presAssocID="{F342446A-1527-4BB6-85BB-4D5BCB2C654A}" presName="sibTrans" presStyleCnt="0"/>
      <dgm:spPr/>
    </dgm:pt>
    <dgm:pt modelId="{19716B80-7B9C-4B14-945D-DC552499DDB6}" type="pres">
      <dgm:prSet presAssocID="{ADCDF5D3-CC2D-494A-A8BF-55718F24C7A1}" presName="node" presStyleLbl="node1" presStyleIdx="3" presStyleCnt="4">
        <dgm:presLayoutVars>
          <dgm:bulletEnabled val="1"/>
        </dgm:presLayoutVars>
      </dgm:prSet>
      <dgm:spPr/>
    </dgm:pt>
  </dgm:ptLst>
  <dgm:cxnLst>
    <dgm:cxn modelId="{D656A83C-E420-4A10-88BA-1C1A5D7D93D6}" type="presOf" srcId="{ADCDF5D3-CC2D-494A-A8BF-55718F24C7A1}" destId="{19716B80-7B9C-4B14-945D-DC552499DDB6}" srcOrd="0" destOrd="0" presId="urn:microsoft.com/office/officeart/2005/8/layout/default"/>
    <dgm:cxn modelId="{BF6E0865-7F53-44C4-9219-A42300393E64}" srcId="{9AAC878C-E895-4C2D-AADC-007EC587A111}" destId="{6D9E396B-9F88-4DFC-8559-4A1FD56F05EE}" srcOrd="1" destOrd="0" parTransId="{4482AD53-6438-4B56-BFAC-B9641ADB3BA8}" sibTransId="{078ACB16-BE79-4358-869E-854839DD1298}"/>
    <dgm:cxn modelId="{EB032F45-164B-47FE-B4DF-C4F771F80DED}" type="presOf" srcId="{6D9E396B-9F88-4DFC-8559-4A1FD56F05EE}" destId="{49C0D633-1F32-4066-AC86-C6F26D5E3A30}" srcOrd="0" destOrd="0" presId="urn:microsoft.com/office/officeart/2005/8/layout/default"/>
    <dgm:cxn modelId="{FE86A34D-3F02-448F-AA02-60ADA2D58440}" srcId="{9AAC878C-E895-4C2D-AADC-007EC587A111}" destId="{0010CB21-B5AD-44C5-B492-B0D90F238CF4}" srcOrd="2" destOrd="0" parTransId="{EDA695D6-8F0D-4CF2-AE12-EDCEEAF6908F}" sibTransId="{F342446A-1527-4BB6-85BB-4D5BCB2C654A}"/>
    <dgm:cxn modelId="{965B6985-674B-473E-B7C5-F21E4AC895D6}" type="presOf" srcId="{0010CB21-B5AD-44C5-B492-B0D90F238CF4}" destId="{49BB3924-BCFD-40EE-94FB-B84BA174A546}" srcOrd="0" destOrd="0" presId="urn:microsoft.com/office/officeart/2005/8/layout/default"/>
    <dgm:cxn modelId="{1E195C99-C9BA-4F52-957B-1F8E96CAE935}" type="presOf" srcId="{FD22411A-D3A4-4F42-8DF6-F8FE61303D32}" destId="{99C709F2-3957-47AC-9ACA-B2E8FD9CBFEC}" srcOrd="0" destOrd="0" presId="urn:microsoft.com/office/officeart/2005/8/layout/default"/>
    <dgm:cxn modelId="{66183DB8-19E1-4AE1-A464-6621CF0CAAD0}" srcId="{9AAC878C-E895-4C2D-AADC-007EC587A111}" destId="{FD22411A-D3A4-4F42-8DF6-F8FE61303D32}" srcOrd="0" destOrd="0" parTransId="{7D8F3B50-B314-4A6D-AD6C-79B156DE6BC4}" sibTransId="{683FF4CC-83D9-473C-9E90-960963A66FBF}"/>
    <dgm:cxn modelId="{9BD58EC5-E4D0-4E69-8EE4-20569203D2B0}" type="presOf" srcId="{9AAC878C-E895-4C2D-AADC-007EC587A111}" destId="{FAE647A7-7086-4136-802F-F4EA86FCD0F3}" srcOrd="0" destOrd="0" presId="urn:microsoft.com/office/officeart/2005/8/layout/default"/>
    <dgm:cxn modelId="{C8620BEC-7EE2-4D9E-8B84-9618E1C0E100}" srcId="{9AAC878C-E895-4C2D-AADC-007EC587A111}" destId="{ADCDF5D3-CC2D-494A-A8BF-55718F24C7A1}" srcOrd="3" destOrd="0" parTransId="{1BADA711-E733-4222-91CF-B1B2D2A7653D}" sibTransId="{378C70BC-6B3C-49A2-A6FF-5AA87CF65C86}"/>
    <dgm:cxn modelId="{39CA961E-31F0-4E4D-A7A4-F5FC4303B232}" type="presParOf" srcId="{FAE647A7-7086-4136-802F-F4EA86FCD0F3}" destId="{99C709F2-3957-47AC-9ACA-B2E8FD9CBFEC}" srcOrd="0" destOrd="0" presId="urn:microsoft.com/office/officeart/2005/8/layout/default"/>
    <dgm:cxn modelId="{9A1D0310-3FFB-42FF-968C-44F4B91D751A}" type="presParOf" srcId="{FAE647A7-7086-4136-802F-F4EA86FCD0F3}" destId="{04AE6B3B-CEE3-4342-BD9A-07A78561AFAD}" srcOrd="1" destOrd="0" presId="urn:microsoft.com/office/officeart/2005/8/layout/default"/>
    <dgm:cxn modelId="{4EA3F257-B088-4C40-A1CB-FB8FF3429C66}" type="presParOf" srcId="{FAE647A7-7086-4136-802F-F4EA86FCD0F3}" destId="{49C0D633-1F32-4066-AC86-C6F26D5E3A30}" srcOrd="2" destOrd="0" presId="urn:microsoft.com/office/officeart/2005/8/layout/default"/>
    <dgm:cxn modelId="{721CE42B-0ED5-46C9-9ADE-A3C767270951}" type="presParOf" srcId="{FAE647A7-7086-4136-802F-F4EA86FCD0F3}" destId="{8AC7C3D0-DF3C-4232-9BB3-85FF7878DA89}" srcOrd="3" destOrd="0" presId="urn:microsoft.com/office/officeart/2005/8/layout/default"/>
    <dgm:cxn modelId="{76E970F3-9503-4D78-BBC0-23BE6EB3B18C}" type="presParOf" srcId="{FAE647A7-7086-4136-802F-F4EA86FCD0F3}" destId="{49BB3924-BCFD-40EE-94FB-B84BA174A546}" srcOrd="4" destOrd="0" presId="urn:microsoft.com/office/officeart/2005/8/layout/default"/>
    <dgm:cxn modelId="{CC62F87E-13F4-4F52-8828-67161AAA0808}" type="presParOf" srcId="{FAE647A7-7086-4136-802F-F4EA86FCD0F3}" destId="{F7EAE71D-BED0-4D98-8534-B40BD73EEAF0}" srcOrd="5" destOrd="0" presId="urn:microsoft.com/office/officeart/2005/8/layout/default"/>
    <dgm:cxn modelId="{11AD1EC1-CB7E-4A35-928D-0AEA8484F9A8}" type="presParOf" srcId="{FAE647A7-7086-4136-802F-F4EA86FCD0F3}" destId="{19716B80-7B9C-4B14-945D-DC552499DDB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B1CBE5-910C-4FD4-B942-E134D5F0D382}"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GB"/>
        </a:p>
      </dgm:t>
    </dgm:pt>
    <dgm:pt modelId="{FC5B7EE6-10FE-45AD-AEA8-AE068B637712}">
      <dgm:prSet phldrT="[Text]"/>
      <dgm:spPr/>
      <dgm:t>
        <a:bodyPr/>
        <a:lstStyle/>
        <a:p>
          <a:r>
            <a:rPr lang="en-GB" b="0" i="0" dirty="0">
              <a:latin typeface="Arial" panose="020B0604020202020204" pitchFamily="34" charset="0"/>
              <a:cs typeface="Arial" panose="020B0604020202020204" pitchFamily="34" charset="0"/>
            </a:rPr>
            <a:t>Increased vulnerability to abuse </a:t>
          </a:r>
          <a:endParaRPr lang="en-GB" dirty="0">
            <a:latin typeface="Arial" panose="020B0604020202020204" pitchFamily="34" charset="0"/>
            <a:cs typeface="Arial" panose="020B0604020202020204" pitchFamily="34" charset="0"/>
          </a:endParaRPr>
        </a:p>
      </dgm:t>
    </dgm:pt>
    <dgm:pt modelId="{E9B07F61-897B-4724-8BDC-D7CDEFA3C72D}" type="parTrans" cxnId="{2C83B77C-8A8F-4DE9-9460-5972B8BD7484}">
      <dgm:prSet/>
      <dgm:spPr/>
      <dgm:t>
        <a:bodyPr/>
        <a:lstStyle/>
        <a:p>
          <a:endParaRPr lang="en-GB"/>
        </a:p>
      </dgm:t>
    </dgm:pt>
    <dgm:pt modelId="{B2892BB0-18C6-496E-84DA-4F14C3F5B5C6}" type="sibTrans" cxnId="{2C83B77C-8A8F-4DE9-9460-5972B8BD7484}">
      <dgm:prSet/>
      <dgm:spPr/>
      <dgm:t>
        <a:bodyPr/>
        <a:lstStyle/>
        <a:p>
          <a:endParaRPr lang="en-GB"/>
        </a:p>
      </dgm:t>
    </dgm:pt>
    <dgm:pt modelId="{759A02A8-AED7-41FB-954F-B58885D21A4D}">
      <dgm:prSet phldrT="[Text]"/>
      <dgm:spPr/>
      <dgm:t>
        <a:bodyPr/>
        <a:lstStyle/>
        <a:p>
          <a:r>
            <a:rPr lang="en-GB" b="0" i="0" dirty="0">
              <a:latin typeface="Arial" panose="020B0604020202020204" pitchFamily="34" charset="0"/>
              <a:cs typeface="Arial" panose="020B0604020202020204" pitchFamily="34" charset="0"/>
            </a:rPr>
            <a:t>Placement instability and disrupted relationships with caregivers</a:t>
          </a:r>
          <a:endParaRPr lang="en-GB" b="0" dirty="0">
            <a:latin typeface="Arial" panose="020B0604020202020204" pitchFamily="34" charset="0"/>
            <a:cs typeface="Arial" panose="020B0604020202020204" pitchFamily="34" charset="0"/>
          </a:endParaRPr>
        </a:p>
      </dgm:t>
    </dgm:pt>
    <dgm:pt modelId="{1E22DF43-FFA8-4B54-B7A0-80EB805D499F}" type="parTrans" cxnId="{3230FECA-7971-4DB5-8011-93363F7A5729}">
      <dgm:prSet/>
      <dgm:spPr/>
      <dgm:t>
        <a:bodyPr/>
        <a:lstStyle/>
        <a:p>
          <a:endParaRPr lang="en-GB"/>
        </a:p>
      </dgm:t>
    </dgm:pt>
    <dgm:pt modelId="{50857F88-8815-4901-B81A-F4BEBC2E0DE8}" type="sibTrans" cxnId="{3230FECA-7971-4DB5-8011-93363F7A5729}">
      <dgm:prSet/>
      <dgm:spPr/>
      <dgm:t>
        <a:bodyPr/>
        <a:lstStyle/>
        <a:p>
          <a:endParaRPr lang="en-GB"/>
        </a:p>
      </dgm:t>
    </dgm:pt>
    <dgm:pt modelId="{346C5592-D799-4013-B8C8-4E7F5609E41D}">
      <dgm:prSet phldrT="[Text]"/>
      <dgm:spPr/>
      <dgm:t>
        <a:bodyPr/>
        <a:lstStyle/>
        <a:p>
          <a:r>
            <a:rPr lang="en-GB" b="1" i="0" dirty="0">
              <a:latin typeface="Arial" panose="020B0604020202020204" pitchFamily="34" charset="0"/>
              <a:cs typeface="Arial" panose="020B0604020202020204" pitchFamily="34" charset="0"/>
            </a:rPr>
            <a:t>Peer violence and abuse</a:t>
          </a:r>
          <a:endParaRPr lang="en-GB" dirty="0">
            <a:latin typeface="Arial" panose="020B0604020202020204" pitchFamily="34" charset="0"/>
            <a:cs typeface="Arial" panose="020B0604020202020204" pitchFamily="34" charset="0"/>
          </a:endParaRPr>
        </a:p>
      </dgm:t>
    </dgm:pt>
    <dgm:pt modelId="{6E0F86FA-7A4A-4B05-A6DF-0D957C0925D5}" type="parTrans" cxnId="{E10BC91E-67C6-4B38-98E8-181ABDF6239F}">
      <dgm:prSet/>
      <dgm:spPr/>
      <dgm:t>
        <a:bodyPr/>
        <a:lstStyle/>
        <a:p>
          <a:endParaRPr lang="en-GB"/>
        </a:p>
      </dgm:t>
    </dgm:pt>
    <dgm:pt modelId="{478856D9-DD72-4710-9B9C-AF659AE506D8}" type="sibTrans" cxnId="{E10BC91E-67C6-4B38-98E8-181ABDF6239F}">
      <dgm:prSet/>
      <dgm:spPr/>
      <dgm:t>
        <a:bodyPr/>
        <a:lstStyle/>
        <a:p>
          <a:endParaRPr lang="en-GB"/>
        </a:p>
      </dgm:t>
    </dgm:pt>
    <dgm:pt modelId="{2D00C004-03A1-43DF-802F-02CB09BB7F33}">
      <dgm:prSet phldrT="[Text]"/>
      <dgm:spPr/>
      <dgm:t>
        <a:bodyPr/>
        <a:lstStyle/>
        <a:p>
          <a:r>
            <a:rPr lang="en-GB" b="1" i="0" dirty="0"/>
            <a:t>Going missing</a:t>
          </a:r>
          <a:endParaRPr lang="en-GB" dirty="0"/>
        </a:p>
      </dgm:t>
    </dgm:pt>
    <dgm:pt modelId="{D651D3EE-4E3A-471E-B7A8-7D48B41394EB}" type="parTrans" cxnId="{BB6D061F-F065-4CBB-8C5F-2E97177AD08D}">
      <dgm:prSet/>
      <dgm:spPr/>
    </dgm:pt>
    <dgm:pt modelId="{1A354ACE-23DB-4B18-9F43-9DB040B8F907}" type="sibTrans" cxnId="{BB6D061F-F065-4CBB-8C5F-2E97177AD08D}">
      <dgm:prSet/>
      <dgm:spPr/>
    </dgm:pt>
    <dgm:pt modelId="{5090095A-CA0E-4C9B-A7BC-DE6B8327D2A0}">
      <dgm:prSet phldrT="[Text]"/>
      <dgm:spPr/>
      <dgm:t>
        <a:bodyPr/>
        <a:lstStyle/>
        <a:p>
          <a:r>
            <a:rPr lang="en-GB" dirty="0">
              <a:latin typeface="Arial" panose="020B0604020202020204" pitchFamily="34" charset="0"/>
              <a:cs typeface="Arial" panose="020B0604020202020204" pitchFamily="34" charset="0"/>
            </a:rPr>
            <a:t>Poorer life outcomes</a:t>
          </a:r>
        </a:p>
      </dgm:t>
    </dgm:pt>
    <dgm:pt modelId="{DC10AD0B-955A-472D-BA32-59908E0948F2}" type="parTrans" cxnId="{98336655-153B-4AC9-8BBB-468BD6EB6154}">
      <dgm:prSet/>
      <dgm:spPr/>
    </dgm:pt>
    <dgm:pt modelId="{CE2F6506-CFAE-4C5D-8AB3-FDEFE00ED61E}" type="sibTrans" cxnId="{98336655-153B-4AC9-8BBB-468BD6EB6154}">
      <dgm:prSet/>
      <dgm:spPr/>
    </dgm:pt>
    <dgm:pt modelId="{BA510707-EE7E-4216-9420-5591D3F70DCA}" type="pres">
      <dgm:prSet presAssocID="{BAB1CBE5-910C-4FD4-B942-E134D5F0D382}" presName="linear" presStyleCnt="0">
        <dgm:presLayoutVars>
          <dgm:dir/>
          <dgm:animLvl val="lvl"/>
          <dgm:resizeHandles val="exact"/>
        </dgm:presLayoutVars>
      </dgm:prSet>
      <dgm:spPr/>
    </dgm:pt>
    <dgm:pt modelId="{06515663-E8C5-4F8D-BC30-12E7F3C42007}" type="pres">
      <dgm:prSet presAssocID="{FC5B7EE6-10FE-45AD-AEA8-AE068B637712}" presName="parentLin" presStyleCnt="0"/>
      <dgm:spPr/>
    </dgm:pt>
    <dgm:pt modelId="{471E8B55-858D-420F-A766-8CD523ADDCA9}" type="pres">
      <dgm:prSet presAssocID="{FC5B7EE6-10FE-45AD-AEA8-AE068B637712}" presName="parentLeftMargin" presStyleLbl="node1" presStyleIdx="0" presStyleCnt="5"/>
      <dgm:spPr/>
    </dgm:pt>
    <dgm:pt modelId="{C9D292B2-C7A0-45C4-93E9-639E754AEE0A}" type="pres">
      <dgm:prSet presAssocID="{FC5B7EE6-10FE-45AD-AEA8-AE068B637712}" presName="parentText" presStyleLbl="node1" presStyleIdx="0" presStyleCnt="5">
        <dgm:presLayoutVars>
          <dgm:chMax val="0"/>
          <dgm:bulletEnabled val="1"/>
        </dgm:presLayoutVars>
      </dgm:prSet>
      <dgm:spPr/>
    </dgm:pt>
    <dgm:pt modelId="{60056638-4D89-4A97-9A48-7ACDFE0C59E4}" type="pres">
      <dgm:prSet presAssocID="{FC5B7EE6-10FE-45AD-AEA8-AE068B637712}" presName="negativeSpace" presStyleCnt="0"/>
      <dgm:spPr/>
    </dgm:pt>
    <dgm:pt modelId="{B1A4ABA2-9C16-41B7-8DE5-9E819DCEA09D}" type="pres">
      <dgm:prSet presAssocID="{FC5B7EE6-10FE-45AD-AEA8-AE068B637712}" presName="childText" presStyleLbl="conFgAcc1" presStyleIdx="0" presStyleCnt="5">
        <dgm:presLayoutVars>
          <dgm:bulletEnabled val="1"/>
        </dgm:presLayoutVars>
      </dgm:prSet>
      <dgm:spPr/>
    </dgm:pt>
    <dgm:pt modelId="{2F12867D-765F-4CC3-85AF-E58860464553}" type="pres">
      <dgm:prSet presAssocID="{B2892BB0-18C6-496E-84DA-4F14C3F5B5C6}" presName="spaceBetweenRectangles" presStyleCnt="0"/>
      <dgm:spPr/>
    </dgm:pt>
    <dgm:pt modelId="{CE2A98A0-B279-40F6-8A61-D3A4C1848988}" type="pres">
      <dgm:prSet presAssocID="{759A02A8-AED7-41FB-954F-B58885D21A4D}" presName="parentLin" presStyleCnt="0"/>
      <dgm:spPr/>
    </dgm:pt>
    <dgm:pt modelId="{0F9F2DBC-AA99-4643-92C0-EAB2AF7208F6}" type="pres">
      <dgm:prSet presAssocID="{759A02A8-AED7-41FB-954F-B58885D21A4D}" presName="parentLeftMargin" presStyleLbl="node1" presStyleIdx="0" presStyleCnt="5"/>
      <dgm:spPr/>
    </dgm:pt>
    <dgm:pt modelId="{91AF53D6-A24E-448A-B973-393887D152B9}" type="pres">
      <dgm:prSet presAssocID="{759A02A8-AED7-41FB-954F-B58885D21A4D}" presName="parentText" presStyleLbl="node1" presStyleIdx="1" presStyleCnt="5">
        <dgm:presLayoutVars>
          <dgm:chMax val="0"/>
          <dgm:bulletEnabled val="1"/>
        </dgm:presLayoutVars>
      </dgm:prSet>
      <dgm:spPr/>
    </dgm:pt>
    <dgm:pt modelId="{EB8B7FF8-A67B-4865-B72E-CAA42A652D20}" type="pres">
      <dgm:prSet presAssocID="{759A02A8-AED7-41FB-954F-B58885D21A4D}" presName="negativeSpace" presStyleCnt="0"/>
      <dgm:spPr/>
    </dgm:pt>
    <dgm:pt modelId="{4899B47B-3E89-46AE-853B-20BBCA111C30}" type="pres">
      <dgm:prSet presAssocID="{759A02A8-AED7-41FB-954F-B58885D21A4D}" presName="childText" presStyleLbl="conFgAcc1" presStyleIdx="1" presStyleCnt="5">
        <dgm:presLayoutVars>
          <dgm:bulletEnabled val="1"/>
        </dgm:presLayoutVars>
      </dgm:prSet>
      <dgm:spPr/>
    </dgm:pt>
    <dgm:pt modelId="{09367FEE-AD27-484D-9055-6EA5F83E65CB}" type="pres">
      <dgm:prSet presAssocID="{50857F88-8815-4901-B81A-F4BEBC2E0DE8}" presName="spaceBetweenRectangles" presStyleCnt="0"/>
      <dgm:spPr/>
    </dgm:pt>
    <dgm:pt modelId="{939353CA-F30F-482A-A3E7-4975927652C1}" type="pres">
      <dgm:prSet presAssocID="{346C5592-D799-4013-B8C8-4E7F5609E41D}" presName="parentLin" presStyleCnt="0"/>
      <dgm:spPr/>
    </dgm:pt>
    <dgm:pt modelId="{EE8B2140-8FD7-4196-9A27-6C221F73AFDD}" type="pres">
      <dgm:prSet presAssocID="{346C5592-D799-4013-B8C8-4E7F5609E41D}" presName="parentLeftMargin" presStyleLbl="node1" presStyleIdx="1" presStyleCnt="5"/>
      <dgm:spPr/>
    </dgm:pt>
    <dgm:pt modelId="{8FEFDAEF-5C4B-42D5-865F-70FE5688DB46}" type="pres">
      <dgm:prSet presAssocID="{346C5592-D799-4013-B8C8-4E7F5609E41D}" presName="parentText" presStyleLbl="node1" presStyleIdx="2" presStyleCnt="5">
        <dgm:presLayoutVars>
          <dgm:chMax val="0"/>
          <dgm:bulletEnabled val="1"/>
        </dgm:presLayoutVars>
      </dgm:prSet>
      <dgm:spPr/>
    </dgm:pt>
    <dgm:pt modelId="{66ECEF22-70FE-4524-9A2E-87DFF3EC9E9D}" type="pres">
      <dgm:prSet presAssocID="{346C5592-D799-4013-B8C8-4E7F5609E41D}" presName="negativeSpace" presStyleCnt="0"/>
      <dgm:spPr/>
    </dgm:pt>
    <dgm:pt modelId="{96B73368-EF5B-4B69-94E0-ABE38EAEA632}" type="pres">
      <dgm:prSet presAssocID="{346C5592-D799-4013-B8C8-4E7F5609E41D}" presName="childText" presStyleLbl="conFgAcc1" presStyleIdx="2" presStyleCnt="5">
        <dgm:presLayoutVars>
          <dgm:bulletEnabled val="1"/>
        </dgm:presLayoutVars>
      </dgm:prSet>
      <dgm:spPr/>
    </dgm:pt>
    <dgm:pt modelId="{EB288A16-AEB7-49E7-9E0C-1327D39DBAED}" type="pres">
      <dgm:prSet presAssocID="{478856D9-DD72-4710-9B9C-AF659AE506D8}" presName="spaceBetweenRectangles" presStyleCnt="0"/>
      <dgm:spPr/>
    </dgm:pt>
    <dgm:pt modelId="{C1D9EC32-74D0-456E-B284-97AD875AB1BD}" type="pres">
      <dgm:prSet presAssocID="{2D00C004-03A1-43DF-802F-02CB09BB7F33}" presName="parentLin" presStyleCnt="0"/>
      <dgm:spPr/>
    </dgm:pt>
    <dgm:pt modelId="{B8EAB520-D2DA-47A5-B99A-A20C63E0EC47}" type="pres">
      <dgm:prSet presAssocID="{2D00C004-03A1-43DF-802F-02CB09BB7F33}" presName="parentLeftMargin" presStyleLbl="node1" presStyleIdx="2" presStyleCnt="5"/>
      <dgm:spPr/>
    </dgm:pt>
    <dgm:pt modelId="{6F1DEF24-FCFB-4559-AC69-A4B5133AA14C}" type="pres">
      <dgm:prSet presAssocID="{2D00C004-03A1-43DF-802F-02CB09BB7F33}" presName="parentText" presStyleLbl="node1" presStyleIdx="3" presStyleCnt="5">
        <dgm:presLayoutVars>
          <dgm:chMax val="0"/>
          <dgm:bulletEnabled val="1"/>
        </dgm:presLayoutVars>
      </dgm:prSet>
      <dgm:spPr/>
    </dgm:pt>
    <dgm:pt modelId="{5086B186-26A2-4C74-8A74-12F77FEFF44E}" type="pres">
      <dgm:prSet presAssocID="{2D00C004-03A1-43DF-802F-02CB09BB7F33}" presName="negativeSpace" presStyleCnt="0"/>
      <dgm:spPr/>
    </dgm:pt>
    <dgm:pt modelId="{964520E7-7997-49DD-8654-81D923E84965}" type="pres">
      <dgm:prSet presAssocID="{2D00C004-03A1-43DF-802F-02CB09BB7F33}" presName="childText" presStyleLbl="conFgAcc1" presStyleIdx="3" presStyleCnt="5">
        <dgm:presLayoutVars>
          <dgm:bulletEnabled val="1"/>
        </dgm:presLayoutVars>
      </dgm:prSet>
      <dgm:spPr/>
    </dgm:pt>
    <dgm:pt modelId="{F110C5F3-110C-4DDF-A187-96FB9B7216EC}" type="pres">
      <dgm:prSet presAssocID="{1A354ACE-23DB-4B18-9F43-9DB040B8F907}" presName="spaceBetweenRectangles" presStyleCnt="0"/>
      <dgm:spPr/>
    </dgm:pt>
    <dgm:pt modelId="{32CAC7A0-094B-4CE0-A1F2-4816EBAAE7E2}" type="pres">
      <dgm:prSet presAssocID="{5090095A-CA0E-4C9B-A7BC-DE6B8327D2A0}" presName="parentLin" presStyleCnt="0"/>
      <dgm:spPr/>
    </dgm:pt>
    <dgm:pt modelId="{DC22841E-F4FD-4458-8CD5-401BEE84D0A6}" type="pres">
      <dgm:prSet presAssocID="{5090095A-CA0E-4C9B-A7BC-DE6B8327D2A0}" presName="parentLeftMargin" presStyleLbl="node1" presStyleIdx="3" presStyleCnt="5"/>
      <dgm:spPr/>
    </dgm:pt>
    <dgm:pt modelId="{F59E1C19-F776-438B-8F2A-60F4E8B9A7E9}" type="pres">
      <dgm:prSet presAssocID="{5090095A-CA0E-4C9B-A7BC-DE6B8327D2A0}" presName="parentText" presStyleLbl="node1" presStyleIdx="4" presStyleCnt="5">
        <dgm:presLayoutVars>
          <dgm:chMax val="0"/>
          <dgm:bulletEnabled val="1"/>
        </dgm:presLayoutVars>
      </dgm:prSet>
      <dgm:spPr/>
    </dgm:pt>
    <dgm:pt modelId="{D91258AA-25E6-470A-BE14-72E6B95DA403}" type="pres">
      <dgm:prSet presAssocID="{5090095A-CA0E-4C9B-A7BC-DE6B8327D2A0}" presName="negativeSpace" presStyleCnt="0"/>
      <dgm:spPr/>
    </dgm:pt>
    <dgm:pt modelId="{993820E6-BDD4-4CFA-98A8-894412EC49F2}" type="pres">
      <dgm:prSet presAssocID="{5090095A-CA0E-4C9B-A7BC-DE6B8327D2A0}" presName="childText" presStyleLbl="conFgAcc1" presStyleIdx="4" presStyleCnt="5">
        <dgm:presLayoutVars>
          <dgm:bulletEnabled val="1"/>
        </dgm:presLayoutVars>
      </dgm:prSet>
      <dgm:spPr/>
    </dgm:pt>
  </dgm:ptLst>
  <dgm:cxnLst>
    <dgm:cxn modelId="{FDF36119-4B61-4C84-8AC0-858DB5EE7CC3}" type="presOf" srcId="{2D00C004-03A1-43DF-802F-02CB09BB7F33}" destId="{6F1DEF24-FCFB-4559-AC69-A4B5133AA14C}" srcOrd="1" destOrd="0" presId="urn:microsoft.com/office/officeart/2005/8/layout/list1"/>
    <dgm:cxn modelId="{E10BC91E-67C6-4B38-98E8-181ABDF6239F}" srcId="{BAB1CBE5-910C-4FD4-B942-E134D5F0D382}" destId="{346C5592-D799-4013-B8C8-4E7F5609E41D}" srcOrd="2" destOrd="0" parTransId="{6E0F86FA-7A4A-4B05-A6DF-0D957C0925D5}" sibTransId="{478856D9-DD72-4710-9B9C-AF659AE506D8}"/>
    <dgm:cxn modelId="{BB6D061F-F065-4CBB-8C5F-2E97177AD08D}" srcId="{BAB1CBE5-910C-4FD4-B942-E134D5F0D382}" destId="{2D00C004-03A1-43DF-802F-02CB09BB7F33}" srcOrd="3" destOrd="0" parTransId="{D651D3EE-4E3A-471E-B7A8-7D48B41394EB}" sibTransId="{1A354ACE-23DB-4B18-9F43-9DB040B8F907}"/>
    <dgm:cxn modelId="{B6B05F31-4184-482D-AC4B-231171BFC895}" type="presOf" srcId="{BAB1CBE5-910C-4FD4-B942-E134D5F0D382}" destId="{BA510707-EE7E-4216-9420-5591D3F70DCA}" srcOrd="0" destOrd="0" presId="urn:microsoft.com/office/officeart/2005/8/layout/list1"/>
    <dgm:cxn modelId="{38051D63-0D0B-4FE6-9C85-79D0D483BFDE}" type="presOf" srcId="{FC5B7EE6-10FE-45AD-AEA8-AE068B637712}" destId="{C9D292B2-C7A0-45C4-93E9-639E754AEE0A}" srcOrd="1" destOrd="0" presId="urn:microsoft.com/office/officeart/2005/8/layout/list1"/>
    <dgm:cxn modelId="{8BEC8B48-79C4-4C27-940C-F7F28C574662}" type="presOf" srcId="{FC5B7EE6-10FE-45AD-AEA8-AE068B637712}" destId="{471E8B55-858D-420F-A766-8CD523ADDCA9}" srcOrd="0" destOrd="0" presId="urn:microsoft.com/office/officeart/2005/8/layout/list1"/>
    <dgm:cxn modelId="{9D224A49-3ADF-4B2B-9325-563CA139370D}" type="presOf" srcId="{5090095A-CA0E-4C9B-A7BC-DE6B8327D2A0}" destId="{DC22841E-F4FD-4458-8CD5-401BEE84D0A6}" srcOrd="0" destOrd="0" presId="urn:microsoft.com/office/officeart/2005/8/layout/list1"/>
    <dgm:cxn modelId="{1E33BC70-6CDB-4C40-9862-D8B682F55AD1}" type="presOf" srcId="{5090095A-CA0E-4C9B-A7BC-DE6B8327D2A0}" destId="{F59E1C19-F776-438B-8F2A-60F4E8B9A7E9}" srcOrd="1" destOrd="0" presId="urn:microsoft.com/office/officeart/2005/8/layout/list1"/>
    <dgm:cxn modelId="{07853172-D4D3-4BBC-B237-A6364422F9FE}" type="presOf" srcId="{759A02A8-AED7-41FB-954F-B58885D21A4D}" destId="{0F9F2DBC-AA99-4643-92C0-EAB2AF7208F6}" srcOrd="0" destOrd="0" presId="urn:microsoft.com/office/officeart/2005/8/layout/list1"/>
    <dgm:cxn modelId="{98336655-153B-4AC9-8BBB-468BD6EB6154}" srcId="{BAB1CBE5-910C-4FD4-B942-E134D5F0D382}" destId="{5090095A-CA0E-4C9B-A7BC-DE6B8327D2A0}" srcOrd="4" destOrd="0" parTransId="{DC10AD0B-955A-472D-BA32-59908E0948F2}" sibTransId="{CE2F6506-CFAE-4C5D-8AB3-FDEFE00ED61E}"/>
    <dgm:cxn modelId="{87F7CC75-C81B-4655-B9AB-DDCC10C04E27}" type="presOf" srcId="{346C5592-D799-4013-B8C8-4E7F5609E41D}" destId="{EE8B2140-8FD7-4196-9A27-6C221F73AFDD}" srcOrd="0" destOrd="0" presId="urn:microsoft.com/office/officeart/2005/8/layout/list1"/>
    <dgm:cxn modelId="{2C83B77C-8A8F-4DE9-9460-5972B8BD7484}" srcId="{BAB1CBE5-910C-4FD4-B942-E134D5F0D382}" destId="{FC5B7EE6-10FE-45AD-AEA8-AE068B637712}" srcOrd="0" destOrd="0" parTransId="{E9B07F61-897B-4724-8BDC-D7CDEFA3C72D}" sibTransId="{B2892BB0-18C6-496E-84DA-4F14C3F5B5C6}"/>
    <dgm:cxn modelId="{EFA9DFAE-AD4C-4094-9556-08E16A4B50CD}" type="presOf" srcId="{346C5592-D799-4013-B8C8-4E7F5609E41D}" destId="{8FEFDAEF-5C4B-42D5-865F-70FE5688DB46}" srcOrd="1" destOrd="0" presId="urn:microsoft.com/office/officeart/2005/8/layout/list1"/>
    <dgm:cxn modelId="{459A33B9-5123-41A5-B220-B997824695B0}" type="presOf" srcId="{759A02A8-AED7-41FB-954F-B58885D21A4D}" destId="{91AF53D6-A24E-448A-B973-393887D152B9}" srcOrd="1" destOrd="0" presId="urn:microsoft.com/office/officeart/2005/8/layout/list1"/>
    <dgm:cxn modelId="{3230FECA-7971-4DB5-8011-93363F7A5729}" srcId="{BAB1CBE5-910C-4FD4-B942-E134D5F0D382}" destId="{759A02A8-AED7-41FB-954F-B58885D21A4D}" srcOrd="1" destOrd="0" parTransId="{1E22DF43-FFA8-4B54-B7A0-80EB805D499F}" sibTransId="{50857F88-8815-4901-B81A-F4BEBC2E0DE8}"/>
    <dgm:cxn modelId="{953E68E3-8F24-47BB-88DE-3982C7FE5C6D}" type="presOf" srcId="{2D00C004-03A1-43DF-802F-02CB09BB7F33}" destId="{B8EAB520-D2DA-47A5-B99A-A20C63E0EC47}" srcOrd="0" destOrd="0" presId="urn:microsoft.com/office/officeart/2005/8/layout/list1"/>
    <dgm:cxn modelId="{124EA2CF-547C-4712-90B0-F63B6072B5BC}" type="presParOf" srcId="{BA510707-EE7E-4216-9420-5591D3F70DCA}" destId="{06515663-E8C5-4F8D-BC30-12E7F3C42007}" srcOrd="0" destOrd="0" presId="urn:microsoft.com/office/officeart/2005/8/layout/list1"/>
    <dgm:cxn modelId="{3D649D76-BBAE-4868-9307-363C69376BBB}" type="presParOf" srcId="{06515663-E8C5-4F8D-BC30-12E7F3C42007}" destId="{471E8B55-858D-420F-A766-8CD523ADDCA9}" srcOrd="0" destOrd="0" presId="urn:microsoft.com/office/officeart/2005/8/layout/list1"/>
    <dgm:cxn modelId="{43D4603E-AA4E-4338-A397-70C9265AB1F9}" type="presParOf" srcId="{06515663-E8C5-4F8D-BC30-12E7F3C42007}" destId="{C9D292B2-C7A0-45C4-93E9-639E754AEE0A}" srcOrd="1" destOrd="0" presId="urn:microsoft.com/office/officeart/2005/8/layout/list1"/>
    <dgm:cxn modelId="{C99FD1EF-607B-4CD5-A105-C44099B22B72}" type="presParOf" srcId="{BA510707-EE7E-4216-9420-5591D3F70DCA}" destId="{60056638-4D89-4A97-9A48-7ACDFE0C59E4}" srcOrd="1" destOrd="0" presId="urn:microsoft.com/office/officeart/2005/8/layout/list1"/>
    <dgm:cxn modelId="{B9E7CAD3-0C6B-4C4D-97E4-BDBE2E440DB2}" type="presParOf" srcId="{BA510707-EE7E-4216-9420-5591D3F70DCA}" destId="{B1A4ABA2-9C16-41B7-8DE5-9E819DCEA09D}" srcOrd="2" destOrd="0" presId="urn:microsoft.com/office/officeart/2005/8/layout/list1"/>
    <dgm:cxn modelId="{760A39DC-1E67-490A-8471-94B8C6FDA1CE}" type="presParOf" srcId="{BA510707-EE7E-4216-9420-5591D3F70DCA}" destId="{2F12867D-765F-4CC3-85AF-E58860464553}" srcOrd="3" destOrd="0" presId="urn:microsoft.com/office/officeart/2005/8/layout/list1"/>
    <dgm:cxn modelId="{E08ABC3B-058F-4B4D-BEA9-5E9271E99938}" type="presParOf" srcId="{BA510707-EE7E-4216-9420-5591D3F70DCA}" destId="{CE2A98A0-B279-40F6-8A61-D3A4C1848988}" srcOrd="4" destOrd="0" presId="urn:microsoft.com/office/officeart/2005/8/layout/list1"/>
    <dgm:cxn modelId="{9666113A-955E-43DF-BB56-D18B39F799AE}" type="presParOf" srcId="{CE2A98A0-B279-40F6-8A61-D3A4C1848988}" destId="{0F9F2DBC-AA99-4643-92C0-EAB2AF7208F6}" srcOrd="0" destOrd="0" presId="urn:microsoft.com/office/officeart/2005/8/layout/list1"/>
    <dgm:cxn modelId="{FD67C65F-9D0B-4A98-9C15-547846FA4B5D}" type="presParOf" srcId="{CE2A98A0-B279-40F6-8A61-D3A4C1848988}" destId="{91AF53D6-A24E-448A-B973-393887D152B9}" srcOrd="1" destOrd="0" presId="urn:microsoft.com/office/officeart/2005/8/layout/list1"/>
    <dgm:cxn modelId="{15C93C2E-543E-4022-9810-61B8B371DDEA}" type="presParOf" srcId="{BA510707-EE7E-4216-9420-5591D3F70DCA}" destId="{EB8B7FF8-A67B-4865-B72E-CAA42A652D20}" srcOrd="5" destOrd="0" presId="urn:microsoft.com/office/officeart/2005/8/layout/list1"/>
    <dgm:cxn modelId="{E926218C-B5D1-43DA-B9AE-356400760556}" type="presParOf" srcId="{BA510707-EE7E-4216-9420-5591D3F70DCA}" destId="{4899B47B-3E89-46AE-853B-20BBCA111C30}" srcOrd="6" destOrd="0" presId="urn:microsoft.com/office/officeart/2005/8/layout/list1"/>
    <dgm:cxn modelId="{5D5BC6B7-52E2-408F-A26D-77022D19BEB3}" type="presParOf" srcId="{BA510707-EE7E-4216-9420-5591D3F70DCA}" destId="{09367FEE-AD27-484D-9055-6EA5F83E65CB}" srcOrd="7" destOrd="0" presId="urn:microsoft.com/office/officeart/2005/8/layout/list1"/>
    <dgm:cxn modelId="{2D3C991A-72CE-41A4-B1D3-BB93A1330F0B}" type="presParOf" srcId="{BA510707-EE7E-4216-9420-5591D3F70DCA}" destId="{939353CA-F30F-482A-A3E7-4975927652C1}" srcOrd="8" destOrd="0" presId="urn:microsoft.com/office/officeart/2005/8/layout/list1"/>
    <dgm:cxn modelId="{E7EF6C52-BF93-424B-82A3-F6277DB80EC8}" type="presParOf" srcId="{939353CA-F30F-482A-A3E7-4975927652C1}" destId="{EE8B2140-8FD7-4196-9A27-6C221F73AFDD}" srcOrd="0" destOrd="0" presId="urn:microsoft.com/office/officeart/2005/8/layout/list1"/>
    <dgm:cxn modelId="{3AA413F6-D2A1-43D4-8783-141BC84C2F85}" type="presParOf" srcId="{939353CA-F30F-482A-A3E7-4975927652C1}" destId="{8FEFDAEF-5C4B-42D5-865F-70FE5688DB46}" srcOrd="1" destOrd="0" presId="urn:microsoft.com/office/officeart/2005/8/layout/list1"/>
    <dgm:cxn modelId="{84441245-2137-4179-9B28-DA6E3913BCE2}" type="presParOf" srcId="{BA510707-EE7E-4216-9420-5591D3F70DCA}" destId="{66ECEF22-70FE-4524-9A2E-87DFF3EC9E9D}" srcOrd="9" destOrd="0" presId="urn:microsoft.com/office/officeart/2005/8/layout/list1"/>
    <dgm:cxn modelId="{A183AB41-CE49-45D8-AAD1-F5B9CF30E05F}" type="presParOf" srcId="{BA510707-EE7E-4216-9420-5591D3F70DCA}" destId="{96B73368-EF5B-4B69-94E0-ABE38EAEA632}" srcOrd="10" destOrd="0" presId="urn:microsoft.com/office/officeart/2005/8/layout/list1"/>
    <dgm:cxn modelId="{E533A7EB-29E8-4029-B379-504CC9D7B428}" type="presParOf" srcId="{BA510707-EE7E-4216-9420-5591D3F70DCA}" destId="{EB288A16-AEB7-49E7-9E0C-1327D39DBAED}" srcOrd="11" destOrd="0" presId="urn:microsoft.com/office/officeart/2005/8/layout/list1"/>
    <dgm:cxn modelId="{DE8718C7-167A-453D-9367-13142865C5C4}" type="presParOf" srcId="{BA510707-EE7E-4216-9420-5591D3F70DCA}" destId="{C1D9EC32-74D0-456E-B284-97AD875AB1BD}" srcOrd="12" destOrd="0" presId="urn:microsoft.com/office/officeart/2005/8/layout/list1"/>
    <dgm:cxn modelId="{A175C703-CE1B-44B2-8968-CAAD2BDE2D65}" type="presParOf" srcId="{C1D9EC32-74D0-456E-B284-97AD875AB1BD}" destId="{B8EAB520-D2DA-47A5-B99A-A20C63E0EC47}" srcOrd="0" destOrd="0" presId="urn:microsoft.com/office/officeart/2005/8/layout/list1"/>
    <dgm:cxn modelId="{10FDD85C-C938-4BB8-81E7-5DE385DD16F6}" type="presParOf" srcId="{C1D9EC32-74D0-456E-B284-97AD875AB1BD}" destId="{6F1DEF24-FCFB-4559-AC69-A4B5133AA14C}" srcOrd="1" destOrd="0" presId="urn:microsoft.com/office/officeart/2005/8/layout/list1"/>
    <dgm:cxn modelId="{B9D21B23-1713-43E9-AB39-CCB3D90BD4A3}" type="presParOf" srcId="{BA510707-EE7E-4216-9420-5591D3F70DCA}" destId="{5086B186-26A2-4C74-8A74-12F77FEFF44E}" srcOrd="13" destOrd="0" presId="urn:microsoft.com/office/officeart/2005/8/layout/list1"/>
    <dgm:cxn modelId="{59555C64-5812-42FA-A120-36A7A735AC06}" type="presParOf" srcId="{BA510707-EE7E-4216-9420-5591D3F70DCA}" destId="{964520E7-7997-49DD-8654-81D923E84965}" srcOrd="14" destOrd="0" presId="urn:microsoft.com/office/officeart/2005/8/layout/list1"/>
    <dgm:cxn modelId="{9742B10F-9312-4104-8C0A-8D55F5E5A99C}" type="presParOf" srcId="{BA510707-EE7E-4216-9420-5591D3F70DCA}" destId="{F110C5F3-110C-4DDF-A187-96FB9B7216EC}" srcOrd="15" destOrd="0" presId="urn:microsoft.com/office/officeart/2005/8/layout/list1"/>
    <dgm:cxn modelId="{745EC3B8-C5D7-46DC-BDC5-F034294293E7}" type="presParOf" srcId="{BA510707-EE7E-4216-9420-5591D3F70DCA}" destId="{32CAC7A0-094B-4CE0-A1F2-4816EBAAE7E2}" srcOrd="16" destOrd="0" presId="urn:microsoft.com/office/officeart/2005/8/layout/list1"/>
    <dgm:cxn modelId="{3A18F620-06CA-4778-90B5-F131775AD3F2}" type="presParOf" srcId="{32CAC7A0-094B-4CE0-A1F2-4816EBAAE7E2}" destId="{DC22841E-F4FD-4458-8CD5-401BEE84D0A6}" srcOrd="0" destOrd="0" presId="urn:microsoft.com/office/officeart/2005/8/layout/list1"/>
    <dgm:cxn modelId="{52FAB5EC-C05A-4BB6-9D89-FC810883A17C}" type="presParOf" srcId="{32CAC7A0-094B-4CE0-A1F2-4816EBAAE7E2}" destId="{F59E1C19-F776-438B-8F2A-60F4E8B9A7E9}" srcOrd="1" destOrd="0" presId="urn:microsoft.com/office/officeart/2005/8/layout/list1"/>
    <dgm:cxn modelId="{BE780C6F-8995-47C9-B045-EC07DDD5A31E}" type="presParOf" srcId="{BA510707-EE7E-4216-9420-5591D3F70DCA}" destId="{D91258AA-25E6-470A-BE14-72E6B95DA403}" srcOrd="17" destOrd="0" presId="urn:microsoft.com/office/officeart/2005/8/layout/list1"/>
    <dgm:cxn modelId="{0F07FD6C-687B-4AB0-84E2-50930A099123}" type="presParOf" srcId="{BA510707-EE7E-4216-9420-5591D3F70DCA}" destId="{993820E6-BDD4-4CFA-98A8-894412EC49F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D1A10-7E04-476D-B6B3-AB9B91170EDB}">
      <dsp:nvSpPr>
        <dsp:cNvPr id="0" name=""/>
        <dsp:cNvSpPr/>
      </dsp:nvSpPr>
      <dsp:spPr>
        <a:xfrm>
          <a:off x="810339" y="0"/>
          <a:ext cx="9183846" cy="37480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6B641-E95C-428D-AAD2-9FB8DAC227DA}">
      <dsp:nvSpPr>
        <dsp:cNvPr id="0" name=""/>
        <dsp:cNvSpPr/>
      </dsp:nvSpPr>
      <dsp:spPr>
        <a:xfrm>
          <a:off x="5407" y="1124426"/>
          <a:ext cx="2600893"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Explore the term Looked After Children</a:t>
          </a:r>
        </a:p>
      </dsp:txBody>
      <dsp:txXfrm>
        <a:off x="78594" y="1197613"/>
        <a:ext cx="2454519" cy="1352861"/>
      </dsp:txXfrm>
    </dsp:sp>
    <dsp:sp modelId="{65BEA2B7-6701-494A-9D3D-7758B2A86594}">
      <dsp:nvSpPr>
        <dsp:cNvPr id="0" name=""/>
        <dsp:cNvSpPr/>
      </dsp:nvSpPr>
      <dsp:spPr>
        <a:xfrm>
          <a:off x="2736346" y="1124426"/>
          <a:ext cx="2600893"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Introduce some of the challenges faced by children in care</a:t>
          </a:r>
        </a:p>
      </dsp:txBody>
      <dsp:txXfrm>
        <a:off x="2809533" y="1197613"/>
        <a:ext cx="2454519" cy="1352861"/>
      </dsp:txXfrm>
    </dsp:sp>
    <dsp:sp modelId="{B3FE623E-FE70-4460-9F88-B2E2F3DC16B2}">
      <dsp:nvSpPr>
        <dsp:cNvPr id="0" name=""/>
        <dsp:cNvSpPr/>
      </dsp:nvSpPr>
      <dsp:spPr>
        <a:xfrm>
          <a:off x="5467284" y="1124426"/>
          <a:ext cx="2600893"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Introduce </a:t>
          </a:r>
        </a:p>
        <a:p>
          <a:pPr marL="0" lvl="0" indent="0" algn="ctr" defTabSz="977900">
            <a:lnSpc>
              <a:spcPct val="90000"/>
            </a:lnSpc>
            <a:spcBef>
              <a:spcPct val="0"/>
            </a:spcBef>
            <a:spcAft>
              <a:spcPct val="35000"/>
            </a:spcAft>
            <a:buNone/>
          </a:pPr>
          <a:r>
            <a:rPr lang="en-GB" sz="2200" kern="1200" dirty="0"/>
            <a:t>Section 47 of the </a:t>
          </a:r>
        </a:p>
        <a:p>
          <a:pPr marL="0" lvl="0" indent="0" algn="ctr" defTabSz="977900">
            <a:lnSpc>
              <a:spcPct val="90000"/>
            </a:lnSpc>
            <a:spcBef>
              <a:spcPct val="0"/>
            </a:spcBef>
            <a:spcAft>
              <a:spcPct val="35000"/>
            </a:spcAft>
            <a:buNone/>
          </a:pPr>
          <a:r>
            <a:rPr lang="en-GB" sz="2200" kern="1200" dirty="0"/>
            <a:t>Children Act 1989</a:t>
          </a:r>
        </a:p>
      </dsp:txBody>
      <dsp:txXfrm>
        <a:off x="5540471" y="1197613"/>
        <a:ext cx="2454519" cy="1352861"/>
      </dsp:txXfrm>
    </dsp:sp>
    <dsp:sp modelId="{AAEBE091-35E2-45CC-8672-1E238D1FCDF1}">
      <dsp:nvSpPr>
        <dsp:cNvPr id="0" name=""/>
        <dsp:cNvSpPr/>
      </dsp:nvSpPr>
      <dsp:spPr>
        <a:xfrm>
          <a:off x="8198223" y="1124426"/>
          <a:ext cx="2600893"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Explore current statistics relating to children living in care. </a:t>
          </a:r>
        </a:p>
      </dsp:txBody>
      <dsp:txXfrm>
        <a:off x="8271410" y="1197613"/>
        <a:ext cx="2454519" cy="13528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8A51F-7045-4ED3-A2E3-08400DD0B91B}">
      <dsp:nvSpPr>
        <dsp:cNvPr id="0" name=""/>
        <dsp:cNvSpPr/>
      </dsp:nvSpPr>
      <dsp:spPr>
        <a:xfrm>
          <a:off x="4601128" y="569"/>
          <a:ext cx="6901693" cy="222195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Section 47 comes into play when there is reasonable cause to suspect that a child is suffering, or is likely to suffer, significant harm due to abuse or neglect. This suspicion may arise from various sources, including reports from professionals, concerns raised by family members, or information from the child themselves.</a:t>
          </a:r>
          <a:endParaRPr lang="en-GB" sz="2000" kern="1200" dirty="0"/>
        </a:p>
      </dsp:txBody>
      <dsp:txXfrm>
        <a:off x="4601128" y="278314"/>
        <a:ext cx="6068459" cy="1666467"/>
      </dsp:txXfrm>
    </dsp:sp>
    <dsp:sp modelId="{1D621830-AC64-4BAD-A2D3-FF8E6364E979}">
      <dsp:nvSpPr>
        <dsp:cNvPr id="0" name=""/>
        <dsp:cNvSpPr/>
      </dsp:nvSpPr>
      <dsp:spPr>
        <a:xfrm>
          <a:off x="0" y="569"/>
          <a:ext cx="4601128" cy="22219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b="1" i="0" kern="1200" dirty="0"/>
            <a:t>Reasonable Cause to Suspect:</a:t>
          </a:r>
          <a:endParaRPr lang="en-GB" sz="4600" kern="1200" dirty="0"/>
        </a:p>
      </dsp:txBody>
      <dsp:txXfrm>
        <a:off x="108467" y="109036"/>
        <a:ext cx="4384194" cy="2005023"/>
      </dsp:txXfrm>
    </dsp:sp>
    <dsp:sp modelId="{30A6D7F9-84A0-44D3-AD1D-EFBE6CAC9E2E}">
      <dsp:nvSpPr>
        <dsp:cNvPr id="0" name=""/>
        <dsp:cNvSpPr/>
      </dsp:nvSpPr>
      <dsp:spPr>
        <a:xfrm>
          <a:off x="4601128" y="2444722"/>
          <a:ext cx="6901693" cy="2221957"/>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Local authorities have a duty to investigate situations falling under Section 47. This involves conducting a thorough inquiry to assess the child's welfare and the level of risk they may be facing.</a:t>
          </a:r>
          <a:endParaRPr lang="en-GB" sz="2000" kern="1200" dirty="0"/>
        </a:p>
      </dsp:txBody>
      <dsp:txXfrm>
        <a:off x="4601128" y="2722467"/>
        <a:ext cx="6068459" cy="1666467"/>
      </dsp:txXfrm>
    </dsp:sp>
    <dsp:sp modelId="{A7B201DC-7787-4210-8F6C-E60BA2F962E0}">
      <dsp:nvSpPr>
        <dsp:cNvPr id="0" name=""/>
        <dsp:cNvSpPr/>
      </dsp:nvSpPr>
      <dsp:spPr>
        <a:xfrm>
          <a:off x="0" y="2444722"/>
          <a:ext cx="4601128" cy="2221957"/>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b="1" i="0" kern="1200" dirty="0"/>
            <a:t>Duty to Investigate:</a:t>
          </a:r>
          <a:endParaRPr lang="en-GB" sz="4600" kern="1200" dirty="0"/>
        </a:p>
      </dsp:txBody>
      <dsp:txXfrm>
        <a:off x="108467" y="2553189"/>
        <a:ext cx="4384194" cy="20050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FF579-7FD0-4109-AF5C-7916826E79F3}">
      <dsp:nvSpPr>
        <dsp:cNvPr id="0" name=""/>
        <dsp:cNvSpPr/>
      </dsp:nvSpPr>
      <dsp:spPr>
        <a:xfrm>
          <a:off x="4575802" y="566"/>
          <a:ext cx="6863703" cy="2209138"/>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Social workers, as representatives of the local authority, play a central role in conducting Section 47 inquiries. They may visit the child's home, interview the child, family members, and other relevant individuals, and gather information to assess the situation.</a:t>
          </a:r>
          <a:endParaRPr lang="en-GB" sz="2000" kern="1200" dirty="0"/>
        </a:p>
      </dsp:txBody>
      <dsp:txXfrm>
        <a:off x="4575802" y="276708"/>
        <a:ext cx="6035276" cy="1656854"/>
      </dsp:txXfrm>
    </dsp:sp>
    <dsp:sp modelId="{1B0A3E69-EFFF-4E0B-8D23-3E94877C6608}">
      <dsp:nvSpPr>
        <dsp:cNvPr id="0" name=""/>
        <dsp:cNvSpPr/>
      </dsp:nvSpPr>
      <dsp:spPr>
        <a:xfrm>
          <a:off x="0" y="566"/>
          <a:ext cx="4575802" cy="220913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GB" sz="4800" b="1" i="0" kern="1200" dirty="0"/>
            <a:t>Involvement of Social Workers:</a:t>
          </a:r>
          <a:endParaRPr lang="en-GB" sz="4800" kern="1200" dirty="0"/>
        </a:p>
      </dsp:txBody>
      <dsp:txXfrm>
        <a:off x="107841" y="108407"/>
        <a:ext cx="4360120" cy="1993456"/>
      </dsp:txXfrm>
    </dsp:sp>
    <dsp:sp modelId="{E0F0A859-DD1F-46B2-85B6-8085C93DAFDA}">
      <dsp:nvSpPr>
        <dsp:cNvPr id="0" name=""/>
        <dsp:cNvSpPr/>
      </dsp:nvSpPr>
      <dsp:spPr>
        <a:xfrm>
          <a:off x="4575802" y="2430618"/>
          <a:ext cx="6863703" cy="2209138"/>
        </a:xfrm>
        <a:prstGeom prst="rightArrow">
          <a:avLst>
            <a:gd name="adj1" fmla="val 75000"/>
            <a:gd name="adj2" fmla="val 50000"/>
          </a:avLst>
        </a:prstGeom>
        <a:solidFill>
          <a:schemeClr val="accent3">
            <a:tint val="40000"/>
            <a:alpha val="90000"/>
            <a:hueOff val="-11588282"/>
            <a:satOff val="93866"/>
            <a:lumOff val="8788"/>
            <a:alphaOff val="0"/>
          </a:schemeClr>
        </a:solidFill>
        <a:ln w="12700" cap="flat" cmpd="sng" algn="ctr">
          <a:solidFill>
            <a:schemeClr val="accent3">
              <a:tint val="40000"/>
              <a:alpha val="90000"/>
              <a:hueOff val="-11588282"/>
              <a:satOff val="93866"/>
              <a:lumOff val="87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Section 47 inquiries often involve collaboration between different agencies, including health professionals, education professionals, and law enforcement. This multi-agency approach ensures a comprehensive understanding of the child's circumstances.</a:t>
          </a:r>
          <a:endParaRPr lang="en-GB" sz="2000" kern="1200" dirty="0"/>
        </a:p>
      </dsp:txBody>
      <dsp:txXfrm>
        <a:off x="4575802" y="2706760"/>
        <a:ext cx="6035276" cy="1656854"/>
      </dsp:txXfrm>
    </dsp:sp>
    <dsp:sp modelId="{513E4022-8950-4A33-9E26-286D7878FADF}">
      <dsp:nvSpPr>
        <dsp:cNvPr id="0" name=""/>
        <dsp:cNvSpPr/>
      </dsp:nvSpPr>
      <dsp:spPr>
        <a:xfrm>
          <a:off x="0" y="2430618"/>
          <a:ext cx="4575802" cy="2209138"/>
        </a:xfrm>
        <a:prstGeom prst="roundRect">
          <a:avLst/>
        </a:prstGeom>
        <a:solidFill>
          <a:schemeClr val="accent3">
            <a:hueOff val="-10339491"/>
            <a:satOff val="35728"/>
            <a:lumOff val="280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GB" sz="4800" b="1" i="0" kern="1200" dirty="0"/>
            <a:t>Multi-Agency Involvement:</a:t>
          </a:r>
          <a:endParaRPr lang="en-GB" sz="4800" kern="1200" dirty="0"/>
        </a:p>
      </dsp:txBody>
      <dsp:txXfrm>
        <a:off x="107841" y="2538459"/>
        <a:ext cx="4360120" cy="19934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398EA-4955-4E4B-BCBC-4DE0E0C5D654}">
      <dsp:nvSpPr>
        <dsp:cNvPr id="0" name=""/>
        <dsp:cNvSpPr/>
      </dsp:nvSpPr>
      <dsp:spPr>
        <a:xfrm>
          <a:off x="4512303" y="574"/>
          <a:ext cx="6768454" cy="2238800"/>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b="0" i="0" kern="1200" dirty="0"/>
            <a:t>If the Section 47 inquiry confirms that a child is at risk of significant harm, it may lead to the convening of a Child Protection Conference. This conference brings together professionals and family members to develop a plan to safeguard the child's welfare.</a:t>
          </a:r>
          <a:endParaRPr lang="en-GB" sz="2100" kern="1200" dirty="0"/>
        </a:p>
      </dsp:txBody>
      <dsp:txXfrm>
        <a:off x="4512303" y="280424"/>
        <a:ext cx="5928904" cy="1679100"/>
      </dsp:txXfrm>
    </dsp:sp>
    <dsp:sp modelId="{9ACCC8C7-C53D-4384-B824-5CF1FE1893C0}">
      <dsp:nvSpPr>
        <dsp:cNvPr id="0" name=""/>
        <dsp:cNvSpPr/>
      </dsp:nvSpPr>
      <dsp:spPr>
        <a:xfrm>
          <a:off x="0" y="574"/>
          <a:ext cx="4512303" cy="2238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b="1" i="0" kern="1200" dirty="0"/>
            <a:t>Child Protection Conference:</a:t>
          </a:r>
          <a:endParaRPr lang="en-GB" sz="4700" kern="1200" dirty="0"/>
        </a:p>
      </dsp:txBody>
      <dsp:txXfrm>
        <a:off x="109289" y="109863"/>
        <a:ext cx="4293725" cy="2020222"/>
      </dsp:txXfrm>
    </dsp:sp>
    <dsp:sp modelId="{C0B58E5A-923C-4B63-A520-68B2F417E778}">
      <dsp:nvSpPr>
        <dsp:cNvPr id="0" name=""/>
        <dsp:cNvSpPr/>
      </dsp:nvSpPr>
      <dsp:spPr>
        <a:xfrm>
          <a:off x="4512303" y="2463254"/>
          <a:ext cx="6768454" cy="2238800"/>
        </a:xfrm>
        <a:prstGeom prst="rightArrow">
          <a:avLst>
            <a:gd name="adj1" fmla="val 75000"/>
            <a:gd name="adj2" fmla="val 50000"/>
          </a:avLst>
        </a:prstGeom>
        <a:solidFill>
          <a:schemeClr val="accent5">
            <a:tint val="40000"/>
            <a:alpha val="90000"/>
            <a:hueOff val="5765683"/>
            <a:satOff val="17010"/>
            <a:lumOff val="2506"/>
            <a:alphaOff val="0"/>
          </a:schemeClr>
        </a:solidFill>
        <a:ln w="12700" cap="flat" cmpd="sng" algn="ctr">
          <a:solidFill>
            <a:schemeClr val="accent5">
              <a:tint val="40000"/>
              <a:alpha val="90000"/>
              <a:hueOff val="5765683"/>
              <a:satOff val="17010"/>
              <a:lumOff val="25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b="0" i="0" kern="1200" dirty="0"/>
            <a:t>Following a Child Protection Conference, a Child Protection Plan may be developed. This plan outlines specific actions and interventions to protect the child from harm and promote their well-being. The plan is regularly reviewed to assess progress.</a:t>
          </a:r>
          <a:endParaRPr lang="en-GB" sz="2100" kern="1200" dirty="0"/>
        </a:p>
      </dsp:txBody>
      <dsp:txXfrm>
        <a:off x="4512303" y="2743104"/>
        <a:ext cx="5928904" cy="1679100"/>
      </dsp:txXfrm>
    </dsp:sp>
    <dsp:sp modelId="{716CE02B-39BA-49C5-9F48-112CB2A2B2D1}">
      <dsp:nvSpPr>
        <dsp:cNvPr id="0" name=""/>
        <dsp:cNvSpPr/>
      </dsp:nvSpPr>
      <dsp:spPr>
        <a:xfrm>
          <a:off x="0" y="2463254"/>
          <a:ext cx="4512303" cy="2238800"/>
        </a:xfrm>
        <a:prstGeom prst="roundRect">
          <a:avLst/>
        </a:prstGeom>
        <a:solidFill>
          <a:schemeClr val="accent5">
            <a:hueOff val="5717111"/>
            <a:satOff val="23542"/>
            <a:lumOff val="111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b="1" i="0" kern="1200" dirty="0"/>
            <a:t>Child Protection Plan:</a:t>
          </a:r>
          <a:endParaRPr lang="en-GB" sz="4700" kern="1200" dirty="0"/>
        </a:p>
      </dsp:txBody>
      <dsp:txXfrm>
        <a:off x="109289" y="2572543"/>
        <a:ext cx="4293725" cy="20202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6BA71-2A01-4D16-B15E-8BD09426FE29}">
      <dsp:nvSpPr>
        <dsp:cNvPr id="0" name=""/>
        <dsp:cNvSpPr/>
      </dsp:nvSpPr>
      <dsp:spPr>
        <a:xfrm>
          <a:off x="4512303" y="530"/>
          <a:ext cx="6768454" cy="2067103"/>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Char char="•"/>
          </a:pPr>
          <a:r>
            <a:rPr lang="en-GB" sz="2300" b="0" i="0" kern="1200" dirty="0"/>
            <a:t>If the child remains at risk, and voluntary measures are insufficient, local authorities may consider applying to the court for legal orders, such as Emergency Protection Orders or Care Orders, to ensure the child's safety.</a:t>
          </a:r>
          <a:endParaRPr lang="en-GB" sz="2300" kern="1200" dirty="0"/>
        </a:p>
      </dsp:txBody>
      <dsp:txXfrm>
        <a:off x="4512303" y="258918"/>
        <a:ext cx="5993290" cy="1550327"/>
      </dsp:txXfrm>
    </dsp:sp>
    <dsp:sp modelId="{3FC61E42-F8A5-4FDE-BE0C-0F192B5B5B48}">
      <dsp:nvSpPr>
        <dsp:cNvPr id="0" name=""/>
        <dsp:cNvSpPr/>
      </dsp:nvSpPr>
      <dsp:spPr>
        <a:xfrm>
          <a:off x="0" y="530"/>
          <a:ext cx="4512303" cy="20671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b="1" i="0" kern="1200" dirty="0"/>
            <a:t>Legal Powers for Intervention:</a:t>
          </a:r>
          <a:endParaRPr lang="en-GB" sz="4600" kern="1200" dirty="0"/>
        </a:p>
      </dsp:txBody>
      <dsp:txXfrm>
        <a:off x="100908" y="101438"/>
        <a:ext cx="4310487" cy="1865287"/>
      </dsp:txXfrm>
    </dsp:sp>
    <dsp:sp modelId="{7871E16A-FBB8-41C8-888C-1024E5005BFE}">
      <dsp:nvSpPr>
        <dsp:cNvPr id="0" name=""/>
        <dsp:cNvSpPr/>
      </dsp:nvSpPr>
      <dsp:spPr>
        <a:xfrm>
          <a:off x="4512303" y="2274343"/>
          <a:ext cx="6768454" cy="2067103"/>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Char char="•"/>
          </a:pPr>
          <a:r>
            <a:rPr lang="en-GB" sz="2300" b="0" i="0" kern="1200" dirty="0"/>
            <a:t>Section 47 inquiries must be conducted with sensitivity to the needs and rights of the child and their family. Confidentiality is important, but the paramount concern is the safety and well-being of the child. </a:t>
          </a:r>
          <a:endParaRPr lang="en-GB" sz="2300" kern="1200" dirty="0"/>
        </a:p>
      </dsp:txBody>
      <dsp:txXfrm>
        <a:off x="4512303" y="2532731"/>
        <a:ext cx="5993290" cy="1550327"/>
      </dsp:txXfrm>
    </dsp:sp>
    <dsp:sp modelId="{59682939-70BB-4C99-B42C-A175682E683A}">
      <dsp:nvSpPr>
        <dsp:cNvPr id="0" name=""/>
        <dsp:cNvSpPr/>
      </dsp:nvSpPr>
      <dsp:spPr>
        <a:xfrm>
          <a:off x="0" y="2274343"/>
          <a:ext cx="4512303" cy="206710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b="1" i="0" kern="1200" dirty="0"/>
            <a:t>Confidentiality and Sensitivity:</a:t>
          </a:r>
          <a:endParaRPr lang="en-GB" sz="4600" kern="1200" dirty="0"/>
        </a:p>
      </dsp:txBody>
      <dsp:txXfrm>
        <a:off x="100908" y="2375251"/>
        <a:ext cx="4310487" cy="18652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709F2-3957-47AC-9ACA-B2E8FD9CBFEC}">
      <dsp:nvSpPr>
        <dsp:cNvPr id="0" name=""/>
        <dsp:cNvSpPr/>
      </dsp:nvSpPr>
      <dsp:spPr>
        <a:xfrm>
          <a:off x="209014" y="273"/>
          <a:ext cx="3589771" cy="21538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b="1" i="0" kern="1200" dirty="0"/>
            <a:t>Interim care order</a:t>
          </a:r>
          <a:endParaRPr lang="en-GB" sz="5500" kern="1200" dirty="0"/>
        </a:p>
      </dsp:txBody>
      <dsp:txXfrm>
        <a:off x="209014" y="273"/>
        <a:ext cx="3589771" cy="2153862"/>
      </dsp:txXfrm>
    </dsp:sp>
    <dsp:sp modelId="{49C0D633-1F32-4066-AC86-C6F26D5E3A30}">
      <dsp:nvSpPr>
        <dsp:cNvPr id="0" name=""/>
        <dsp:cNvSpPr/>
      </dsp:nvSpPr>
      <dsp:spPr>
        <a:xfrm>
          <a:off x="4157763" y="273"/>
          <a:ext cx="3589771" cy="21538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b="1" i="0" kern="1200" dirty="0"/>
            <a:t>Care order</a:t>
          </a:r>
          <a:endParaRPr lang="en-GB" sz="5500" kern="1200" dirty="0"/>
        </a:p>
      </dsp:txBody>
      <dsp:txXfrm>
        <a:off x="4157763" y="273"/>
        <a:ext cx="3589771" cy="2153862"/>
      </dsp:txXfrm>
    </dsp:sp>
    <dsp:sp modelId="{49BB3924-BCFD-40EE-94FB-B84BA174A546}">
      <dsp:nvSpPr>
        <dsp:cNvPr id="0" name=""/>
        <dsp:cNvSpPr/>
      </dsp:nvSpPr>
      <dsp:spPr>
        <a:xfrm>
          <a:off x="209014" y="2513113"/>
          <a:ext cx="3589771" cy="21538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b="1" i="0" kern="1200" dirty="0"/>
            <a:t>Placement order</a:t>
          </a:r>
          <a:r>
            <a:rPr lang="en-GB" sz="5500" b="0" i="0" kern="1200" dirty="0"/>
            <a:t>.</a:t>
          </a:r>
          <a:endParaRPr lang="en-GB" sz="5500" kern="1200" dirty="0"/>
        </a:p>
      </dsp:txBody>
      <dsp:txXfrm>
        <a:off x="209014" y="2513113"/>
        <a:ext cx="3589771" cy="2153862"/>
      </dsp:txXfrm>
    </dsp:sp>
    <dsp:sp modelId="{19716B80-7B9C-4B14-945D-DC552499DDB6}">
      <dsp:nvSpPr>
        <dsp:cNvPr id="0" name=""/>
        <dsp:cNvSpPr/>
      </dsp:nvSpPr>
      <dsp:spPr>
        <a:xfrm>
          <a:off x="4157763" y="2513113"/>
          <a:ext cx="3589771" cy="21538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b="1" i="0" kern="1200" dirty="0"/>
            <a:t>Adoption order</a:t>
          </a:r>
          <a:r>
            <a:rPr lang="en-GB" sz="5500" b="0" i="0" kern="1200" dirty="0"/>
            <a:t>.</a:t>
          </a:r>
          <a:endParaRPr lang="en-GB" sz="5500" kern="1200" dirty="0"/>
        </a:p>
      </dsp:txBody>
      <dsp:txXfrm>
        <a:off x="4157763" y="2513113"/>
        <a:ext cx="3589771" cy="21538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4ABA2-9C16-41B7-8DE5-9E819DCEA09D}">
      <dsp:nvSpPr>
        <dsp:cNvPr id="0" name=""/>
        <dsp:cNvSpPr/>
      </dsp:nvSpPr>
      <dsp:spPr>
        <a:xfrm>
          <a:off x="0" y="318884"/>
          <a:ext cx="7956550" cy="5292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D292B2-C7A0-45C4-93E9-639E754AEE0A}">
      <dsp:nvSpPr>
        <dsp:cNvPr id="0" name=""/>
        <dsp:cNvSpPr/>
      </dsp:nvSpPr>
      <dsp:spPr>
        <a:xfrm>
          <a:off x="397827" y="8924"/>
          <a:ext cx="5569585" cy="6199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517" tIns="0" rIns="210517" bIns="0" numCol="1" spcCol="1270" anchor="ctr" anchorCtr="0">
          <a:noAutofit/>
        </a:bodyPr>
        <a:lstStyle/>
        <a:p>
          <a:pPr marL="0" lvl="0" indent="0" algn="l" defTabSz="933450">
            <a:lnSpc>
              <a:spcPct val="90000"/>
            </a:lnSpc>
            <a:spcBef>
              <a:spcPct val="0"/>
            </a:spcBef>
            <a:spcAft>
              <a:spcPct val="35000"/>
            </a:spcAft>
            <a:buNone/>
          </a:pPr>
          <a:r>
            <a:rPr lang="en-GB" sz="2100" b="0" i="0" kern="1200" dirty="0">
              <a:latin typeface="Arial" panose="020B0604020202020204" pitchFamily="34" charset="0"/>
              <a:cs typeface="Arial" panose="020B0604020202020204" pitchFamily="34" charset="0"/>
            </a:rPr>
            <a:t>Increased vulnerability to abuse </a:t>
          </a:r>
          <a:endParaRPr lang="en-GB" sz="2100" kern="1200" dirty="0">
            <a:latin typeface="Arial" panose="020B0604020202020204" pitchFamily="34" charset="0"/>
            <a:cs typeface="Arial" panose="020B0604020202020204" pitchFamily="34" charset="0"/>
          </a:endParaRPr>
        </a:p>
      </dsp:txBody>
      <dsp:txXfrm>
        <a:off x="428089" y="39186"/>
        <a:ext cx="5509061" cy="559396"/>
      </dsp:txXfrm>
    </dsp:sp>
    <dsp:sp modelId="{4899B47B-3E89-46AE-853B-20BBCA111C30}">
      <dsp:nvSpPr>
        <dsp:cNvPr id="0" name=""/>
        <dsp:cNvSpPr/>
      </dsp:nvSpPr>
      <dsp:spPr>
        <a:xfrm>
          <a:off x="0" y="1271444"/>
          <a:ext cx="7956550" cy="5292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AF53D6-A24E-448A-B973-393887D152B9}">
      <dsp:nvSpPr>
        <dsp:cNvPr id="0" name=""/>
        <dsp:cNvSpPr/>
      </dsp:nvSpPr>
      <dsp:spPr>
        <a:xfrm>
          <a:off x="397827" y="961484"/>
          <a:ext cx="5569585" cy="6199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517" tIns="0" rIns="210517" bIns="0" numCol="1" spcCol="1270" anchor="ctr" anchorCtr="0">
          <a:noAutofit/>
        </a:bodyPr>
        <a:lstStyle/>
        <a:p>
          <a:pPr marL="0" lvl="0" indent="0" algn="l" defTabSz="933450">
            <a:lnSpc>
              <a:spcPct val="90000"/>
            </a:lnSpc>
            <a:spcBef>
              <a:spcPct val="0"/>
            </a:spcBef>
            <a:spcAft>
              <a:spcPct val="35000"/>
            </a:spcAft>
            <a:buNone/>
          </a:pPr>
          <a:r>
            <a:rPr lang="en-GB" sz="2100" b="0" i="0" kern="1200" dirty="0">
              <a:latin typeface="Arial" panose="020B0604020202020204" pitchFamily="34" charset="0"/>
              <a:cs typeface="Arial" panose="020B0604020202020204" pitchFamily="34" charset="0"/>
            </a:rPr>
            <a:t>Placement instability and disrupted relationships with caregivers</a:t>
          </a:r>
          <a:endParaRPr lang="en-GB" sz="2100" b="0" kern="1200" dirty="0">
            <a:latin typeface="Arial" panose="020B0604020202020204" pitchFamily="34" charset="0"/>
            <a:cs typeface="Arial" panose="020B0604020202020204" pitchFamily="34" charset="0"/>
          </a:endParaRPr>
        </a:p>
      </dsp:txBody>
      <dsp:txXfrm>
        <a:off x="428089" y="991746"/>
        <a:ext cx="5509061" cy="559396"/>
      </dsp:txXfrm>
    </dsp:sp>
    <dsp:sp modelId="{96B73368-EF5B-4B69-94E0-ABE38EAEA632}">
      <dsp:nvSpPr>
        <dsp:cNvPr id="0" name=""/>
        <dsp:cNvSpPr/>
      </dsp:nvSpPr>
      <dsp:spPr>
        <a:xfrm>
          <a:off x="0" y="2224005"/>
          <a:ext cx="7956550" cy="5292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EFDAEF-5C4B-42D5-865F-70FE5688DB46}">
      <dsp:nvSpPr>
        <dsp:cNvPr id="0" name=""/>
        <dsp:cNvSpPr/>
      </dsp:nvSpPr>
      <dsp:spPr>
        <a:xfrm>
          <a:off x="397827" y="1914045"/>
          <a:ext cx="5569585" cy="6199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517" tIns="0" rIns="210517" bIns="0" numCol="1" spcCol="1270" anchor="ctr" anchorCtr="0">
          <a:noAutofit/>
        </a:bodyPr>
        <a:lstStyle/>
        <a:p>
          <a:pPr marL="0" lvl="0" indent="0" algn="l" defTabSz="933450">
            <a:lnSpc>
              <a:spcPct val="90000"/>
            </a:lnSpc>
            <a:spcBef>
              <a:spcPct val="0"/>
            </a:spcBef>
            <a:spcAft>
              <a:spcPct val="35000"/>
            </a:spcAft>
            <a:buNone/>
          </a:pPr>
          <a:r>
            <a:rPr lang="en-GB" sz="2100" b="1" i="0" kern="1200" dirty="0">
              <a:latin typeface="Arial" panose="020B0604020202020204" pitchFamily="34" charset="0"/>
              <a:cs typeface="Arial" panose="020B0604020202020204" pitchFamily="34" charset="0"/>
            </a:rPr>
            <a:t>Peer violence and abuse</a:t>
          </a:r>
          <a:endParaRPr lang="en-GB" sz="2100" kern="1200" dirty="0">
            <a:latin typeface="Arial" panose="020B0604020202020204" pitchFamily="34" charset="0"/>
            <a:cs typeface="Arial" panose="020B0604020202020204" pitchFamily="34" charset="0"/>
          </a:endParaRPr>
        </a:p>
      </dsp:txBody>
      <dsp:txXfrm>
        <a:off x="428089" y="1944307"/>
        <a:ext cx="5509061" cy="559396"/>
      </dsp:txXfrm>
    </dsp:sp>
    <dsp:sp modelId="{964520E7-7997-49DD-8654-81D923E84965}">
      <dsp:nvSpPr>
        <dsp:cNvPr id="0" name=""/>
        <dsp:cNvSpPr/>
      </dsp:nvSpPr>
      <dsp:spPr>
        <a:xfrm>
          <a:off x="0" y="3176565"/>
          <a:ext cx="7956550" cy="5292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1DEF24-FCFB-4559-AC69-A4B5133AA14C}">
      <dsp:nvSpPr>
        <dsp:cNvPr id="0" name=""/>
        <dsp:cNvSpPr/>
      </dsp:nvSpPr>
      <dsp:spPr>
        <a:xfrm>
          <a:off x="397827" y="2866605"/>
          <a:ext cx="5569585" cy="6199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517" tIns="0" rIns="210517" bIns="0" numCol="1" spcCol="1270" anchor="ctr" anchorCtr="0">
          <a:noAutofit/>
        </a:bodyPr>
        <a:lstStyle/>
        <a:p>
          <a:pPr marL="0" lvl="0" indent="0" algn="l" defTabSz="933450">
            <a:lnSpc>
              <a:spcPct val="90000"/>
            </a:lnSpc>
            <a:spcBef>
              <a:spcPct val="0"/>
            </a:spcBef>
            <a:spcAft>
              <a:spcPct val="35000"/>
            </a:spcAft>
            <a:buNone/>
          </a:pPr>
          <a:r>
            <a:rPr lang="en-GB" sz="2100" b="1" i="0" kern="1200" dirty="0"/>
            <a:t>Going missing</a:t>
          </a:r>
          <a:endParaRPr lang="en-GB" sz="2100" kern="1200" dirty="0"/>
        </a:p>
      </dsp:txBody>
      <dsp:txXfrm>
        <a:off x="428089" y="2896867"/>
        <a:ext cx="5509061" cy="559396"/>
      </dsp:txXfrm>
    </dsp:sp>
    <dsp:sp modelId="{993820E6-BDD4-4CFA-98A8-894412EC49F2}">
      <dsp:nvSpPr>
        <dsp:cNvPr id="0" name=""/>
        <dsp:cNvSpPr/>
      </dsp:nvSpPr>
      <dsp:spPr>
        <a:xfrm>
          <a:off x="0" y="4129125"/>
          <a:ext cx="7956550" cy="5292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9E1C19-F776-438B-8F2A-60F4E8B9A7E9}">
      <dsp:nvSpPr>
        <dsp:cNvPr id="0" name=""/>
        <dsp:cNvSpPr/>
      </dsp:nvSpPr>
      <dsp:spPr>
        <a:xfrm>
          <a:off x="397827" y="3819165"/>
          <a:ext cx="5569585" cy="6199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517" tIns="0" rIns="210517" bIns="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Poorer life outcomes</a:t>
          </a:r>
        </a:p>
      </dsp:txBody>
      <dsp:txXfrm>
        <a:off x="428089" y="3849427"/>
        <a:ext cx="5509061"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18/02/2024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18/02/2024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learning.nspcc.org.uk/child-protection-system/child-protection-definition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75563/Report_-_children_who_go_missing_from_care.pdf" TargetMode="External"/><Relationship Id="rId7" Type="http://schemas.openxmlformats.org/officeDocument/2006/relationships/hyperlink" Target="https://www.education.ox.ac.uk/wp-content/uploads/2019/05/301411.pdf"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cirqa.nspcc.org.uk/HeritageScripts/Hapi.dll/search2?searchTerm0=C5275" TargetMode="External"/><Relationship Id="rId5" Type="http://schemas.openxmlformats.org/officeDocument/2006/relationships/hyperlink" Target="https://cirqa.nspcc.org.uk/HeritageScripts/Hapi.dll/search2?searchTerm0=9780992907136" TargetMode="External"/><Relationship Id="rId4" Type="http://schemas.openxmlformats.org/officeDocument/2006/relationships/hyperlink" Target="https://learning.nspcc.org.uk/research-resources/2015/achieving-emotional-wellbeing-looked-after-children-whole-system-approa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https://learning.nspcc.org.uk/children-and-families-at-risk/looked-after-children/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3</a:t>
            </a:fld>
            <a:endParaRPr lang="en-GB" noProof="0" dirty="0"/>
          </a:p>
        </p:txBody>
      </p:sp>
    </p:spTree>
    <p:extLst>
      <p:ext uri="{BB962C8B-B14F-4D97-AF65-F5344CB8AC3E}">
        <p14:creationId xmlns:p14="http://schemas.microsoft.com/office/powerpoint/2010/main" val="1126037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Looked After Children may be placed in care for various reasons, including abuse, neglect, family breakdown, parental illness, or other circumstances that make it necessary for the local authority to intervene in the child's best interests</a:t>
            </a:r>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4</a:t>
            </a:fld>
            <a:endParaRPr lang="en-GB" noProof="0" dirty="0"/>
          </a:p>
        </p:txBody>
      </p:sp>
    </p:spTree>
    <p:extLst>
      <p:ext uri="{BB962C8B-B14F-4D97-AF65-F5344CB8AC3E}">
        <p14:creationId xmlns:p14="http://schemas.microsoft.com/office/powerpoint/2010/main" val="3463159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Channel 4 News 2022</a:t>
            </a:r>
          </a:p>
          <a:p>
            <a:r>
              <a:rPr lang="en-GB" dirty="0"/>
              <a:t>https://www.youtube.com/watch?v=B4YziB1zIQk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6</a:t>
            </a:fld>
            <a:endParaRPr lang="en-GB" noProof="0" dirty="0"/>
          </a:p>
        </p:txBody>
      </p:sp>
    </p:spTree>
    <p:extLst>
      <p:ext uri="{BB962C8B-B14F-4D97-AF65-F5344CB8AC3E}">
        <p14:creationId xmlns:p14="http://schemas.microsoft.com/office/powerpoint/2010/main" val="3292809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NSPCC-Bold"/>
              </a:rPr>
              <a:t>Care orders</a:t>
            </a:r>
          </a:p>
          <a:p>
            <a:pPr algn="l"/>
            <a:r>
              <a:rPr lang="en-GB" b="0" i="0" dirty="0">
                <a:solidFill>
                  <a:srgbClr val="000000"/>
                </a:solidFill>
                <a:effectLst/>
                <a:latin typeface="NSPCC-Regular"/>
              </a:rPr>
              <a:t>If the courts agree that it's necessary, they can make an order giving the local authority </a:t>
            </a:r>
            <a:r>
              <a:rPr lang="en-GB" b="0" i="0" u="none" strike="noStrike" dirty="0">
                <a:solidFill>
                  <a:srgbClr val="108633"/>
                </a:solidFill>
                <a:effectLst/>
                <a:latin typeface="NSPCC-Regular"/>
                <a:hlinkClick r:id="rId3" tooltip="Child protection definitions"/>
              </a:rPr>
              <a:t>parental responsibility</a:t>
            </a:r>
            <a:r>
              <a:rPr lang="en-GB" b="0" i="0" dirty="0">
                <a:solidFill>
                  <a:srgbClr val="000000"/>
                </a:solidFill>
                <a:effectLst/>
                <a:latin typeface="NSPCC-Regular"/>
              </a:rPr>
              <a:t> for a child. There are four types of care order.</a:t>
            </a:r>
          </a:p>
          <a:p>
            <a:pPr algn="l"/>
            <a:r>
              <a:rPr lang="en-GB" b="1" i="0" dirty="0">
                <a:solidFill>
                  <a:srgbClr val="000000"/>
                </a:solidFill>
                <a:effectLst/>
                <a:latin typeface="NSPCC-Semibold"/>
              </a:rPr>
              <a:t>Interim care order</a:t>
            </a:r>
          </a:p>
          <a:p>
            <a:pPr algn="l"/>
            <a:r>
              <a:rPr lang="en-GB" b="0" i="0" dirty="0">
                <a:solidFill>
                  <a:srgbClr val="000000"/>
                </a:solidFill>
                <a:effectLst/>
                <a:latin typeface="NSPCC-Regular"/>
              </a:rPr>
              <a:t>At the initial hearing the court may decide that an interim care order is needed to set out what should happen to the child during proceedings.</a:t>
            </a:r>
          </a:p>
          <a:p>
            <a:pPr algn="l"/>
            <a:r>
              <a:rPr lang="en-GB" b="0" i="0" dirty="0">
                <a:solidFill>
                  <a:srgbClr val="000000"/>
                </a:solidFill>
                <a:effectLst/>
                <a:latin typeface="NSPCC-Regular"/>
              </a:rPr>
              <a:t>This is awarded for eight weeks initially. The social worker and an officer from the Children and Family Court Advisory and Support Service (Cafcass) among others will try to understand why the child might be at risk and what can be done to keep them safe.</a:t>
            </a:r>
          </a:p>
          <a:p>
            <a:pPr algn="l"/>
            <a:r>
              <a:rPr lang="en-GB" b="0" i="0" dirty="0">
                <a:solidFill>
                  <a:srgbClr val="000000"/>
                </a:solidFill>
                <a:effectLst/>
                <a:latin typeface="NSPCC-Regular"/>
              </a:rPr>
              <a:t>The social worker and Cafcass officer will then produce reports on what they think should happen to the child, after consulting with the parents, child and family and friends.</a:t>
            </a:r>
          </a:p>
          <a:p>
            <a:pPr algn="l"/>
            <a:r>
              <a:rPr lang="en-GB" b="0" i="0" dirty="0">
                <a:solidFill>
                  <a:srgbClr val="000000"/>
                </a:solidFill>
                <a:effectLst/>
                <a:latin typeface="NSPCC-Regular"/>
              </a:rPr>
              <a:t>This will include whether they think the child should be taken into care or stay with the family.</a:t>
            </a:r>
          </a:p>
          <a:p>
            <a:pPr algn="l"/>
            <a:r>
              <a:rPr lang="en-GB" b="0" i="0" dirty="0">
                <a:solidFill>
                  <a:srgbClr val="000000"/>
                </a:solidFill>
                <a:effectLst/>
                <a:latin typeface="NSPCC-Regular"/>
              </a:rPr>
              <a:t>The judge will decide how long the interim care order will last and how often it will be reviewed.</a:t>
            </a:r>
          </a:p>
          <a:p>
            <a:pPr algn="l"/>
            <a:r>
              <a:rPr lang="en-GB" b="1" i="0" dirty="0">
                <a:solidFill>
                  <a:srgbClr val="000000"/>
                </a:solidFill>
                <a:effectLst/>
                <a:latin typeface="NSPCC-Semibold"/>
              </a:rPr>
              <a:t>Concurrent planning</a:t>
            </a:r>
          </a:p>
          <a:p>
            <a:pPr algn="l"/>
            <a:r>
              <a:rPr lang="en-GB" b="0" i="0" dirty="0">
                <a:solidFill>
                  <a:srgbClr val="000000"/>
                </a:solidFill>
                <a:effectLst/>
                <a:latin typeface="NSPCC-Regular"/>
              </a:rPr>
              <a:t>While the interim care order is in place, professionals can work together with the family to see if the child can return home. Other options that may be explored are rehabilitation and placement.</a:t>
            </a:r>
          </a:p>
          <a:p>
            <a:pPr algn="l"/>
            <a:r>
              <a:rPr lang="en-GB" b="0" i="0" dirty="0">
                <a:solidFill>
                  <a:srgbClr val="000000"/>
                </a:solidFill>
                <a:effectLst/>
                <a:latin typeface="NSPCC-Regular"/>
              </a:rPr>
              <a:t>Rehabilitation aims to return the child to the birth family, while placements offer options for fostering or adoption.</a:t>
            </a:r>
          </a:p>
          <a:p>
            <a:pPr algn="l"/>
            <a:r>
              <a:rPr lang="en-GB" b="1" i="0" dirty="0">
                <a:solidFill>
                  <a:srgbClr val="000000"/>
                </a:solidFill>
                <a:effectLst/>
                <a:latin typeface="NSPCC-Semibold"/>
              </a:rPr>
              <a:t>Care order</a:t>
            </a:r>
          </a:p>
          <a:p>
            <a:pPr algn="l"/>
            <a:r>
              <a:rPr lang="en-GB" b="0" i="0" dirty="0">
                <a:solidFill>
                  <a:srgbClr val="000000"/>
                </a:solidFill>
                <a:effectLst/>
                <a:latin typeface="NSPCC-Regular"/>
              </a:rPr>
              <a:t>The court will only make a full care order if they are convinced:</a:t>
            </a:r>
          </a:p>
          <a:p>
            <a:pPr algn="l">
              <a:buFont typeface="Arial" panose="020B0604020202020204" pitchFamily="34" charset="0"/>
              <a:buChar char="•"/>
            </a:pPr>
            <a:r>
              <a:rPr lang="en-GB" b="0" i="0" dirty="0">
                <a:solidFill>
                  <a:srgbClr val="000000"/>
                </a:solidFill>
                <a:effectLst/>
                <a:latin typeface="NSPCC-Regular"/>
              </a:rPr>
              <a:t>the child is suffering, or is likely to suffer, significant harm</a:t>
            </a:r>
          </a:p>
          <a:p>
            <a:pPr algn="l">
              <a:buFont typeface="Arial" panose="020B0604020202020204" pitchFamily="34" charset="0"/>
              <a:buChar char="•"/>
            </a:pPr>
            <a:r>
              <a:rPr lang="en-GB" b="0" i="0" dirty="0">
                <a:solidFill>
                  <a:srgbClr val="000000"/>
                </a:solidFill>
                <a:effectLst/>
                <a:latin typeface="NSPCC-Regular"/>
              </a:rPr>
              <a:t>making an order would be better for the child than making no order</a:t>
            </a:r>
          </a:p>
          <a:p>
            <a:pPr algn="l"/>
            <a:r>
              <a:rPr lang="en-GB" b="0" i="0" dirty="0">
                <a:solidFill>
                  <a:srgbClr val="000000"/>
                </a:solidFill>
                <a:effectLst/>
                <a:latin typeface="NSPCC-Regular"/>
              </a:rPr>
              <a:t>and that the level of harm is due to either:</a:t>
            </a:r>
          </a:p>
          <a:p>
            <a:pPr algn="l">
              <a:buFont typeface="Arial" panose="020B0604020202020204" pitchFamily="34" charset="0"/>
              <a:buChar char="•"/>
            </a:pPr>
            <a:r>
              <a:rPr lang="en-GB" b="0" i="0" dirty="0">
                <a:solidFill>
                  <a:srgbClr val="000000"/>
                </a:solidFill>
                <a:effectLst/>
                <a:latin typeface="NSPCC-Regular"/>
              </a:rPr>
              <a:t>the care the child is receiving or likely to receive if the care order isn't made; or</a:t>
            </a:r>
          </a:p>
          <a:p>
            <a:pPr algn="l">
              <a:buFont typeface="Arial" panose="020B0604020202020204" pitchFamily="34" charset="0"/>
              <a:buChar char="•"/>
            </a:pPr>
            <a:r>
              <a:rPr lang="en-GB" b="0" i="0" dirty="0">
                <a:solidFill>
                  <a:srgbClr val="000000"/>
                </a:solidFill>
                <a:effectLst/>
                <a:latin typeface="NSPCC-Regular"/>
              </a:rPr>
              <a:t>the child is beyond parental control.</a:t>
            </a:r>
          </a:p>
          <a:p>
            <a:pPr algn="l"/>
            <a:r>
              <a:rPr lang="en-GB" b="0" i="0" dirty="0">
                <a:solidFill>
                  <a:srgbClr val="000000"/>
                </a:solidFill>
                <a:effectLst/>
                <a:latin typeface="NSPCC-Regular"/>
              </a:rPr>
              <a:t>A care order gives the local authority shared </a:t>
            </a:r>
            <a:r>
              <a:rPr lang="en-GB" b="0" i="0" u="none" strike="noStrike" dirty="0">
                <a:solidFill>
                  <a:srgbClr val="108633"/>
                </a:solidFill>
                <a:effectLst/>
                <a:latin typeface="NSPCC-Regular"/>
                <a:hlinkClick r:id="rId3" tooltip="Child protection definitions"/>
              </a:rPr>
              <a:t>parental responsibility</a:t>
            </a:r>
            <a:r>
              <a:rPr lang="en-GB" b="0" i="0" dirty="0">
                <a:solidFill>
                  <a:srgbClr val="000000"/>
                </a:solidFill>
                <a:effectLst/>
                <a:latin typeface="NSPCC-Regular"/>
              </a:rPr>
              <a:t> with the parents, but the local authority has the power to decide how much involvement a parent should have with their child.</a:t>
            </a:r>
          </a:p>
          <a:p>
            <a:pPr algn="l">
              <a:buFont typeface="Arial" panose="020B0604020202020204" pitchFamily="34" charset="0"/>
              <a:buChar char="•"/>
            </a:pPr>
            <a:r>
              <a:rPr lang="en-GB" b="1" i="0" dirty="0">
                <a:solidFill>
                  <a:srgbClr val="000000"/>
                </a:solidFill>
                <a:effectLst/>
                <a:latin typeface="NSPCC-Semibold"/>
              </a:rPr>
              <a:t>Placement order</a:t>
            </a:r>
            <a:r>
              <a:rPr lang="en-GB" b="0" i="0" dirty="0">
                <a:solidFill>
                  <a:srgbClr val="000000"/>
                </a:solidFill>
                <a:effectLst/>
                <a:latin typeface="NSPCC-Regular"/>
              </a:rPr>
              <a:t>. This allows a child to be placed with prospective adopters prior to an adoption order, if the local authority believes this is the best option for the child.</a:t>
            </a:r>
          </a:p>
          <a:p>
            <a:pPr algn="l">
              <a:buFont typeface="Arial" panose="020B0604020202020204" pitchFamily="34" charset="0"/>
              <a:buChar char="•"/>
            </a:pPr>
            <a:r>
              <a:rPr lang="en-GB" b="1" i="0" dirty="0">
                <a:solidFill>
                  <a:srgbClr val="000000"/>
                </a:solidFill>
                <a:effectLst/>
                <a:latin typeface="NSPCC-Semibold"/>
              </a:rPr>
              <a:t>Adoption order</a:t>
            </a:r>
            <a:r>
              <a:rPr lang="en-GB" b="0" i="0" dirty="0">
                <a:solidFill>
                  <a:srgbClr val="000000"/>
                </a:solidFill>
                <a:effectLst/>
                <a:latin typeface="NSPCC-Regular"/>
              </a:rPr>
              <a:t>. This transfers </a:t>
            </a:r>
            <a:r>
              <a:rPr lang="en-GB" b="0" i="0" u="none" strike="noStrike" dirty="0">
                <a:solidFill>
                  <a:srgbClr val="108633"/>
                </a:solidFill>
                <a:effectLst/>
                <a:latin typeface="NSPCC-Regular"/>
                <a:hlinkClick r:id="rId3" tooltip="Child protection definitions"/>
              </a:rPr>
              <a:t>parental responsibility</a:t>
            </a:r>
            <a:r>
              <a:rPr lang="en-GB" b="0" i="0" dirty="0">
                <a:solidFill>
                  <a:srgbClr val="000000"/>
                </a:solidFill>
                <a:effectLst/>
                <a:latin typeface="NSPCC-Regular"/>
              </a:rPr>
              <a:t> to the adoptive parents. It's made by a court following extensive enquiries, based on the best interests of the child.</a:t>
            </a:r>
          </a:p>
          <a:p>
            <a:pPr algn="l"/>
            <a:r>
              <a:rPr lang="en-GB" b="0" i="0" dirty="0">
                <a:solidFill>
                  <a:srgbClr val="000000"/>
                </a:solidFill>
                <a:effectLst/>
                <a:latin typeface="NSPCC-Regular"/>
              </a:rPr>
              <a:t>At the point of the adoption the care order ends and the adoptive parents take over sole parental responsibility.</a:t>
            </a:r>
          </a:p>
          <a:p>
            <a:pPr algn="l"/>
            <a:r>
              <a:rPr lang="en-GB" b="0" i="0" dirty="0">
                <a:solidFill>
                  <a:srgbClr val="000000"/>
                </a:solidFill>
                <a:effectLst/>
                <a:latin typeface="NSPCC-Regular"/>
              </a:rPr>
              <a:t>Unless an adoption order is made or the child returns home, care orders last until the child turns 18. Local authorities have a duty to continue to promote the welfare of care-leavers until the age of 21, or 25 if the young person wants to.</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12</a:t>
            </a:fld>
            <a:endParaRPr lang="en-GB" noProof="0" dirty="0"/>
          </a:p>
        </p:txBody>
      </p:sp>
    </p:spTree>
    <p:extLst>
      <p:ext uri="{BB962C8B-B14F-4D97-AF65-F5344CB8AC3E}">
        <p14:creationId xmlns:p14="http://schemas.microsoft.com/office/powerpoint/2010/main" val="245123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solidFill>
                  <a:srgbClr val="0B0C0C"/>
                </a:solidFill>
                <a:effectLst/>
                <a:latin typeface="GDS Transport"/>
              </a:rPr>
              <a:t>Under the Children Act 1989, a child is looked-after by a local authority if he or she falls into one of the following:</a:t>
            </a:r>
          </a:p>
          <a:p>
            <a:pPr>
              <a:buFont typeface="Arial" panose="020B0604020202020204" pitchFamily="34" charset="0"/>
              <a:buChar char="•"/>
            </a:pPr>
            <a:r>
              <a:rPr lang="en-GB" dirty="0">
                <a:effectLst/>
              </a:rPr>
              <a:t>is provided with accommodation, for a continuous period of more than 24 hours [Children Act 1989, Section 20 and 21]</a:t>
            </a:r>
          </a:p>
          <a:p>
            <a:pPr>
              <a:buFont typeface="Arial" panose="020B0604020202020204" pitchFamily="34" charset="0"/>
              <a:buChar char="•"/>
            </a:pPr>
            <a:r>
              <a:rPr lang="en-GB" dirty="0">
                <a:effectLst/>
              </a:rPr>
              <a:t>is subject to a care order [Children Act 1989, Part IV]</a:t>
            </a:r>
          </a:p>
          <a:p>
            <a:pPr>
              <a:buFont typeface="Arial" panose="020B0604020202020204" pitchFamily="34" charset="0"/>
              <a:buChar char="•"/>
            </a:pPr>
            <a:r>
              <a:rPr lang="en-GB" dirty="0">
                <a:effectLst/>
              </a:rPr>
              <a:t>is subject to a placement order</a:t>
            </a:r>
          </a:p>
          <a:p>
            <a:pPr algn="l"/>
            <a:r>
              <a:rPr lang="en-GB" b="0" i="0" dirty="0">
                <a:solidFill>
                  <a:srgbClr val="0B0C0C"/>
                </a:solidFill>
                <a:effectLst/>
                <a:latin typeface="GDS Transport"/>
              </a:rPr>
              <a:t>Figures relate to the year ending 31 March 2023 and compare to the year ending 31 March 2022 unless otherwise stated.</a:t>
            </a:r>
          </a:p>
          <a:p>
            <a:pPr algn="l"/>
            <a:r>
              <a:rPr lang="en-GB" b="0" i="0" dirty="0">
                <a:solidFill>
                  <a:srgbClr val="0B0C0C"/>
                </a:solidFill>
                <a:effectLst/>
                <a:latin typeface="GDS Transport"/>
              </a:rPr>
              <a:t>The number of children looked after (CLA) by local authorities in England</a:t>
            </a:r>
            <a:r>
              <a:rPr lang="en-GB" b="1" i="0" dirty="0">
                <a:solidFill>
                  <a:srgbClr val="0B0C0C"/>
                </a:solidFill>
                <a:effectLst/>
                <a:latin typeface="GDS Transport"/>
              </a:rPr>
              <a:t> </a:t>
            </a:r>
            <a:r>
              <a:rPr lang="en-GB" b="0" i="0" dirty="0">
                <a:solidFill>
                  <a:srgbClr val="0B0C0C"/>
                </a:solidFill>
                <a:effectLst/>
                <a:latin typeface="GDS Transport"/>
              </a:rPr>
              <a:t>rose to 83,840 - up 2% - continuing the rise seen in recent years. This is a rate of 71 children looked after per 10,000 children - up from 70 last year.</a:t>
            </a:r>
          </a:p>
          <a:p>
            <a:pPr algn="l"/>
            <a:r>
              <a:rPr lang="en-GB" b="0" i="0" dirty="0">
                <a:solidFill>
                  <a:srgbClr val="0B0C0C"/>
                </a:solidFill>
                <a:effectLst/>
                <a:latin typeface="GDS Transport"/>
              </a:rPr>
              <a:t>Both the numbers of children looked after starting (CLA starting) and children looked after ceasing to be looked after (CLA ceasing) have increased - the number of CLA starting during the year has increased by 6% - to 33,000 - and the number of CLA ceasing during the year increased by 5% - to 31,680. </a:t>
            </a:r>
          </a:p>
          <a:p>
            <a:pPr algn="l"/>
            <a:r>
              <a:rPr lang="en-GB" b="0" i="0" dirty="0">
                <a:solidFill>
                  <a:srgbClr val="0B0C0C"/>
                </a:solidFill>
                <a:effectLst/>
                <a:latin typeface="GDS Transport"/>
              </a:rPr>
              <a:t>The number of CLA who were adopted was down 2% to 2,960.</a:t>
            </a:r>
          </a:p>
          <a:p>
            <a:pPr algn="l"/>
            <a:r>
              <a:rPr lang="en-GB" b="0" i="0" dirty="0">
                <a:solidFill>
                  <a:srgbClr val="0B0C0C"/>
                </a:solidFill>
                <a:effectLst/>
                <a:latin typeface="GDS Transport"/>
              </a:rPr>
              <a:t>Many of the changes within the release can be explained by the large increase in unaccompanied asylum-seeking children (UASC) this year. UASC have increased by 29%, following the 37% increase seen last year. UASC influence many of the changes seen in the figures this year as they are a distinct cohort with specific characteristics, for example they are generally male, aged 16+ years.</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13</a:t>
            </a:fld>
            <a:endParaRPr lang="en-GB" noProof="0" dirty="0"/>
          </a:p>
        </p:txBody>
      </p:sp>
    </p:spTree>
    <p:extLst>
      <p:ext uri="{BB962C8B-B14F-4D97-AF65-F5344CB8AC3E}">
        <p14:creationId xmlns:p14="http://schemas.microsoft.com/office/powerpoint/2010/main" val="2279683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NSPCC-Bold"/>
              </a:rPr>
              <a:t>Previous experiences of abuse</a:t>
            </a:r>
          </a:p>
          <a:p>
            <a:pPr algn="l"/>
            <a:r>
              <a:rPr lang="en-GB" b="0" i="0" dirty="0">
                <a:solidFill>
                  <a:srgbClr val="000000"/>
                </a:solidFill>
                <a:effectLst/>
                <a:latin typeface="NSPCC-Regular"/>
              </a:rPr>
              <a:t>Children may enter care for all sorts of reasons. But many enter because they have been abused or neglected. These experiences can leave children with complex emotional and mental health needs, which can increase their vulnerability to abuse (</a:t>
            </a:r>
            <a:r>
              <a:rPr lang="en-GB" b="0" i="0" dirty="0" err="1">
                <a:solidFill>
                  <a:srgbClr val="000000"/>
                </a:solidFill>
                <a:effectLst/>
                <a:latin typeface="NSPCC-Regular"/>
              </a:rPr>
              <a:t>Bazalgette</a:t>
            </a:r>
            <a:r>
              <a:rPr lang="en-GB" b="0" i="0" dirty="0">
                <a:solidFill>
                  <a:srgbClr val="000000"/>
                </a:solidFill>
                <a:effectLst/>
                <a:latin typeface="NSPCC-Regular"/>
              </a:rPr>
              <a:t>, Rahilly, and Trevelyan, 2015; Luke et al, 2014).</a:t>
            </a:r>
          </a:p>
          <a:p>
            <a:pPr algn="l"/>
            <a:r>
              <a:rPr lang="en-GB" b="1" i="0" dirty="0">
                <a:solidFill>
                  <a:srgbClr val="000000"/>
                </a:solidFill>
                <a:effectLst/>
                <a:latin typeface="NSPCC-Bold"/>
              </a:rPr>
              <a:t>Placement instability and disrupted relationships with caregivers</a:t>
            </a:r>
          </a:p>
          <a:p>
            <a:pPr algn="l"/>
            <a:r>
              <a:rPr lang="en-GB" b="0" i="0" dirty="0">
                <a:solidFill>
                  <a:srgbClr val="000000"/>
                </a:solidFill>
                <a:effectLst/>
                <a:latin typeface="NSPCC-Regular"/>
              </a:rPr>
              <a:t>Many children move repeatedly in and out of care, or between placements. Placement breakdowns can have a detrimental impact on a child's emotional wellbeing and mental health. It can also prevent them forming stable relationships with the adults who could help protect them (Rahilly and Hendry, 2014).</a:t>
            </a:r>
          </a:p>
          <a:p>
            <a:pPr algn="l"/>
            <a:r>
              <a:rPr lang="en-GB" b="1" i="0" dirty="0">
                <a:solidFill>
                  <a:srgbClr val="000000"/>
                </a:solidFill>
                <a:effectLst/>
                <a:latin typeface="NSPCC-Bold"/>
              </a:rPr>
              <a:t>Peer violence and abuse</a:t>
            </a:r>
          </a:p>
          <a:p>
            <a:pPr algn="l"/>
            <a:r>
              <a:rPr lang="en-GB" b="0" i="0" dirty="0">
                <a:solidFill>
                  <a:srgbClr val="000000"/>
                </a:solidFill>
                <a:effectLst/>
                <a:latin typeface="NSPCC-Regular"/>
              </a:rPr>
              <a:t>Many looked after children have previous experiences of violence, abuse or neglect. This can lead to them displaying challenging behaviour and having problems forming secure relationships. Some find it hard to develop positive peer relationships.</a:t>
            </a:r>
          </a:p>
          <a:p>
            <a:pPr algn="l"/>
            <a:r>
              <a:rPr lang="en-GB" b="0" i="0" dirty="0">
                <a:solidFill>
                  <a:srgbClr val="000000"/>
                </a:solidFill>
                <a:effectLst/>
                <a:latin typeface="NSPCC-Regular"/>
              </a:rPr>
              <a:t>The care system can struggle to provide effective management and interventions to address these problems (</a:t>
            </a:r>
            <a:r>
              <a:rPr lang="en-GB" b="0" i="0" dirty="0" err="1">
                <a:solidFill>
                  <a:srgbClr val="000000"/>
                </a:solidFill>
                <a:effectLst/>
                <a:latin typeface="NSPCC-Regular"/>
              </a:rPr>
              <a:t>Bazalgette</a:t>
            </a:r>
            <a:r>
              <a:rPr lang="en-GB" b="0" i="0" dirty="0">
                <a:solidFill>
                  <a:srgbClr val="000000"/>
                </a:solidFill>
                <a:effectLst/>
                <a:latin typeface="NSPCC-Regular"/>
              </a:rPr>
              <a:t>, Rahilly, and Trevelyan, 2015).</a:t>
            </a:r>
          </a:p>
          <a:p>
            <a:pPr algn="l"/>
            <a:r>
              <a:rPr lang="en-GB" b="1" i="0" dirty="0">
                <a:solidFill>
                  <a:srgbClr val="000000"/>
                </a:solidFill>
                <a:effectLst/>
                <a:latin typeface="NSPCC-Bold"/>
              </a:rPr>
              <a:t>Going missing</a:t>
            </a:r>
          </a:p>
          <a:p>
            <a:pPr algn="l"/>
            <a:r>
              <a:rPr lang="en-GB" b="0" i="0" dirty="0">
                <a:solidFill>
                  <a:srgbClr val="000000"/>
                </a:solidFill>
                <a:effectLst/>
                <a:latin typeface="NSPCC-Regular"/>
              </a:rPr>
              <a:t>Looked after children are more likely to go missing than their peers. Children may run away from care for all sorts of reasons. These include:</a:t>
            </a:r>
          </a:p>
          <a:p>
            <a:pPr algn="l">
              <a:buFont typeface="Arial" panose="020B0604020202020204" pitchFamily="34" charset="0"/>
              <a:buChar char="•"/>
            </a:pPr>
            <a:r>
              <a:rPr lang="en-GB" b="0" i="0" dirty="0">
                <a:solidFill>
                  <a:srgbClr val="000000"/>
                </a:solidFill>
                <a:effectLst/>
                <a:latin typeface="NSPCC-Regular"/>
              </a:rPr>
              <a:t>wanting to return home to their family</a:t>
            </a:r>
          </a:p>
          <a:p>
            <a:pPr algn="l">
              <a:buFont typeface="Arial" panose="020B0604020202020204" pitchFamily="34" charset="0"/>
              <a:buChar char="•"/>
            </a:pPr>
            <a:r>
              <a:rPr lang="en-GB" b="0" i="0" dirty="0">
                <a:solidFill>
                  <a:srgbClr val="000000"/>
                </a:solidFill>
                <a:effectLst/>
                <a:latin typeface="NSPCC-Regular"/>
              </a:rPr>
              <a:t>being unhappy or bored in their care placement</a:t>
            </a:r>
          </a:p>
          <a:p>
            <a:pPr algn="l">
              <a:buFont typeface="Arial" panose="020B0604020202020204" pitchFamily="34" charset="0"/>
              <a:buChar char="•"/>
            </a:pPr>
            <a:r>
              <a:rPr lang="en-GB" b="0" i="0" dirty="0">
                <a:solidFill>
                  <a:srgbClr val="000000"/>
                </a:solidFill>
                <a:effectLst/>
                <a:latin typeface="NSPCC-Regular"/>
              </a:rPr>
              <a:t>feeling like they didn't have enough control over their own lives.</a:t>
            </a:r>
          </a:p>
          <a:p>
            <a:pPr algn="l"/>
            <a:r>
              <a:rPr lang="en-GB" b="0" i="0" dirty="0">
                <a:solidFill>
                  <a:srgbClr val="000000"/>
                </a:solidFill>
                <a:effectLst/>
                <a:latin typeface="NSPCC-Regular"/>
              </a:rPr>
              <a:t>Children who go missing are at greater risk of physical abuse, grooming and sexual exploitation (All Party Parliamentary Group for Runaway and Missing Children and Adults and All Party Parliamentary Group for Looked after Children and Care Leavers, 2012).</a:t>
            </a:r>
          </a:p>
          <a:p>
            <a:pPr algn="l"/>
            <a:r>
              <a:rPr lang="en-GB" b="1" i="0" dirty="0">
                <a:solidFill>
                  <a:srgbClr val="000000"/>
                </a:solidFill>
                <a:effectLst/>
                <a:latin typeface="NSPCC-Bold"/>
              </a:rPr>
              <a:t>Comparisons with other groups of children</a:t>
            </a:r>
          </a:p>
          <a:p>
            <a:pPr algn="l"/>
            <a:r>
              <a:rPr lang="en-GB" b="0" i="0" dirty="0">
                <a:solidFill>
                  <a:srgbClr val="000000"/>
                </a:solidFill>
                <a:effectLst/>
                <a:latin typeface="NSPCC-Regular"/>
              </a:rPr>
              <a:t>Research suggests that when looked after children are compared with children who have not been in care, they tend to have poorer outcomes in a number of areas such as educational attainment and mental and physical health (Rahilly and Hendry, 2014).</a:t>
            </a:r>
          </a:p>
          <a:p>
            <a:pPr algn="l"/>
            <a:r>
              <a:rPr lang="en-GB" b="0" i="0" dirty="0">
                <a:solidFill>
                  <a:srgbClr val="000000"/>
                </a:solidFill>
                <a:effectLst/>
                <a:latin typeface="NSPCC-Regular"/>
              </a:rPr>
              <a:t>However, this is not necessarily the case when they are compared with other groups of children who are likely to have had similar experiences, such as children in need. One study, which analysed Government data, found that looked after children who were continuously in care in England had better educational attainment than children in need (</a:t>
            </a:r>
            <a:r>
              <a:rPr lang="en-GB" b="0" i="0" dirty="0" err="1">
                <a:solidFill>
                  <a:srgbClr val="000000"/>
                </a:solidFill>
                <a:effectLst/>
                <a:latin typeface="NSPCC-Regular"/>
              </a:rPr>
              <a:t>Sebba</a:t>
            </a:r>
            <a:r>
              <a:rPr lang="en-GB" b="0" i="0" dirty="0">
                <a:solidFill>
                  <a:srgbClr val="000000"/>
                </a:solidFill>
                <a:effectLst/>
                <a:latin typeface="NSPCC-Regular"/>
              </a:rPr>
              <a:t> et al, 2015).</a:t>
            </a:r>
          </a:p>
          <a:p>
            <a:pPr algn="l"/>
            <a:endParaRPr lang="en-GB" b="0" i="0" dirty="0">
              <a:solidFill>
                <a:srgbClr val="000000"/>
              </a:solidFill>
              <a:effectLst/>
              <a:latin typeface="NSPCC-Regular"/>
            </a:endParaRPr>
          </a:p>
          <a:p>
            <a:pPr algn="l"/>
            <a:r>
              <a:rPr lang="en-GB" b="0" i="0" dirty="0">
                <a:solidFill>
                  <a:srgbClr val="000000"/>
                </a:solidFill>
                <a:effectLst/>
                <a:latin typeface="NSPCC-Regular"/>
              </a:rPr>
              <a:t>All Party Parliamentary Group for Runaway and Missing Children and Adults and All Party Parliamentary Group for Looked after Children and Care Leavers (2012) </a:t>
            </a:r>
            <a:r>
              <a:rPr lang="en-GB" b="0" i="0" u="none" strike="noStrike" dirty="0">
                <a:solidFill>
                  <a:srgbClr val="108633"/>
                </a:solidFill>
                <a:effectLst/>
                <a:latin typeface="NSPCC-Regular"/>
                <a:hlinkClick r:id="rId3" tooltip="Report from the joint inquiry into children who go missing from care. London: All Party Parliamentary Group (APPG) for Runaway and Missing Children and Adults (PDF)"/>
              </a:rPr>
              <a:t>Report from the joint inquiry into children who go missing from care. London: All Party Parliamentary Group (APPG) for Runaway and Missing Children and Adults (PDF)</a:t>
            </a:r>
            <a:r>
              <a:rPr lang="en-GB" b="0" i="0" dirty="0">
                <a:solidFill>
                  <a:srgbClr val="000000"/>
                </a:solidFill>
                <a:effectLst/>
                <a:latin typeface="NSPCC-Regular"/>
              </a:rPr>
              <a:t>. London: All Party Parliamentary Group for Runaway and Missing Children and Adults and All Party Parliamentary Group for Looked after Children and Care Leavers.</a:t>
            </a:r>
          </a:p>
          <a:p>
            <a:pPr algn="l"/>
            <a:endParaRPr lang="en-GB" b="0" i="0" dirty="0">
              <a:solidFill>
                <a:srgbClr val="000000"/>
              </a:solidFill>
              <a:effectLst/>
              <a:latin typeface="NSPCC-Regular"/>
            </a:endParaRPr>
          </a:p>
          <a:p>
            <a:pPr algn="l"/>
            <a:r>
              <a:rPr lang="en-GB" b="0" i="0" dirty="0" err="1">
                <a:solidFill>
                  <a:srgbClr val="000000"/>
                </a:solidFill>
                <a:effectLst/>
                <a:latin typeface="NSPCC-Regular"/>
              </a:rPr>
              <a:t>Bazalgette</a:t>
            </a:r>
            <a:r>
              <a:rPr lang="en-GB" b="0" i="0" dirty="0">
                <a:solidFill>
                  <a:srgbClr val="000000"/>
                </a:solidFill>
                <a:effectLst/>
                <a:latin typeface="NSPCC-Regular"/>
              </a:rPr>
              <a:t>, L., Rahilly, T. and Trevelyan, G. (2015) </a:t>
            </a:r>
            <a:r>
              <a:rPr lang="en-GB" b="0" i="0" u="none" strike="noStrike" dirty="0">
                <a:solidFill>
                  <a:srgbClr val="108633"/>
                </a:solidFill>
                <a:effectLst/>
                <a:latin typeface="NSPCC-Regular"/>
                <a:hlinkClick r:id="rId4" tooltip="Achieving emotional wellbeing looked after children: whole system approach"/>
              </a:rPr>
              <a:t>Achieving emotional wellbeing for looked after children: a whole system approach</a:t>
            </a:r>
            <a:r>
              <a:rPr lang="en-GB" b="0" i="0" dirty="0">
                <a:solidFill>
                  <a:srgbClr val="000000"/>
                </a:solidFill>
                <a:effectLst/>
                <a:latin typeface="NSPCC-Regular"/>
              </a:rPr>
              <a:t>. [London]: NSPCC.</a:t>
            </a:r>
          </a:p>
          <a:p>
            <a:pPr algn="l"/>
            <a:endParaRPr lang="en-GB" b="0" i="0" dirty="0">
              <a:solidFill>
                <a:srgbClr val="000000"/>
              </a:solidFill>
              <a:effectLst/>
              <a:latin typeface="NSPCC-Regular"/>
            </a:endParaRPr>
          </a:p>
          <a:p>
            <a:pPr algn="l"/>
            <a:r>
              <a:rPr lang="en-GB" b="0" i="0" dirty="0">
                <a:solidFill>
                  <a:srgbClr val="000000"/>
                </a:solidFill>
                <a:effectLst/>
                <a:latin typeface="NSPCC-Regular"/>
              </a:rPr>
              <a:t>Luke, N. et al. (2014) </a:t>
            </a:r>
            <a:r>
              <a:rPr lang="en-GB" b="0" i="0" u="none" strike="noStrike" dirty="0">
                <a:solidFill>
                  <a:srgbClr val="108633"/>
                </a:solidFill>
                <a:effectLst/>
                <a:latin typeface="NSPCC-Regular"/>
                <a:hlinkClick r:id="rId5" tooltip="What works in preventing and treating poor mental health in looked after children?."/>
              </a:rPr>
              <a:t>What works in preventing and treating poor mental health in looked after children?</a:t>
            </a:r>
            <a:r>
              <a:rPr lang="en-GB" b="0" i="0" dirty="0">
                <a:solidFill>
                  <a:srgbClr val="000000"/>
                </a:solidFill>
                <a:effectLst/>
                <a:latin typeface="NSPCC-Regular"/>
              </a:rPr>
              <a:t> London: NSPCC.</a:t>
            </a:r>
          </a:p>
          <a:p>
            <a:pPr algn="l"/>
            <a:endParaRPr lang="en-GB" b="0" i="0" dirty="0">
              <a:solidFill>
                <a:srgbClr val="000000"/>
              </a:solidFill>
              <a:effectLst/>
              <a:latin typeface="NSPCC-Regular"/>
            </a:endParaRPr>
          </a:p>
          <a:p>
            <a:pPr algn="l"/>
            <a:r>
              <a:rPr lang="en-GB" b="0" i="0" dirty="0">
                <a:solidFill>
                  <a:srgbClr val="000000"/>
                </a:solidFill>
                <a:effectLst/>
                <a:latin typeface="NSPCC-Regular"/>
              </a:rPr>
              <a:t>Rahilly, T. and Hendry, E. (eds) (2014) </a:t>
            </a:r>
            <a:r>
              <a:rPr lang="en-GB" b="0" i="0" u="none" strike="noStrike" dirty="0">
                <a:solidFill>
                  <a:srgbClr val="108633"/>
                </a:solidFill>
                <a:effectLst/>
                <a:latin typeface="NSPCC-Regular"/>
                <a:hlinkClick r:id="rId6" tooltip="Promoting the wellbeing of children in care: messages from research."/>
              </a:rPr>
              <a:t>Promoting the wellbeing of children in care: messages from research</a:t>
            </a:r>
            <a:r>
              <a:rPr lang="en-GB" b="0" i="0" dirty="0">
                <a:solidFill>
                  <a:srgbClr val="000000"/>
                </a:solidFill>
                <a:effectLst/>
                <a:latin typeface="NSPCC-Regular"/>
              </a:rPr>
              <a:t>. London: NSPCC.</a:t>
            </a:r>
          </a:p>
          <a:p>
            <a:pPr algn="l"/>
            <a:endParaRPr lang="en-GB" b="0" i="0" dirty="0">
              <a:solidFill>
                <a:srgbClr val="000000"/>
              </a:solidFill>
              <a:effectLst/>
              <a:latin typeface="NSPCC-Regular"/>
            </a:endParaRPr>
          </a:p>
          <a:p>
            <a:pPr algn="l"/>
            <a:r>
              <a:rPr lang="en-GB" b="0" i="0" dirty="0" err="1">
                <a:solidFill>
                  <a:srgbClr val="000000"/>
                </a:solidFill>
                <a:effectLst/>
                <a:latin typeface="NSPCC-Regular"/>
              </a:rPr>
              <a:t>Sebba</a:t>
            </a:r>
            <a:r>
              <a:rPr lang="en-GB" b="0" i="0" dirty="0">
                <a:solidFill>
                  <a:srgbClr val="000000"/>
                </a:solidFill>
                <a:effectLst/>
                <a:latin typeface="NSPCC-Regular"/>
              </a:rPr>
              <a:t>, J. et al (2015) </a:t>
            </a:r>
            <a:r>
              <a:rPr lang="en-GB" b="0" i="0" u="none" strike="noStrike" dirty="0">
                <a:solidFill>
                  <a:srgbClr val="108633"/>
                </a:solidFill>
                <a:effectLst/>
                <a:latin typeface="NSPCC-Regular"/>
                <a:hlinkClick r:id="rId7" tooltip="The educational progress of looked after children in England: linking care and educational data"/>
              </a:rPr>
              <a:t>The educational progress of looked after children in England: linking care and educational data (PDF).</a:t>
            </a:r>
            <a:r>
              <a:rPr lang="en-GB" b="0" i="0" dirty="0">
                <a:solidFill>
                  <a:srgbClr val="000000"/>
                </a:solidFill>
                <a:effectLst/>
                <a:latin typeface="NSPCC-Regular"/>
              </a:rPr>
              <a:t> Oxford: Rees Centre.</a:t>
            </a:r>
          </a:p>
          <a:p>
            <a:pPr algn="l"/>
            <a:endParaRPr lang="en-GB" b="0" i="0" dirty="0">
              <a:solidFill>
                <a:srgbClr val="000000"/>
              </a:solidFill>
              <a:effectLst/>
              <a:latin typeface="NSPCC-Regular"/>
            </a:endParaRPr>
          </a:p>
          <a:p>
            <a:pPr algn="l"/>
            <a:endParaRPr lang="en-GB" b="0" i="0" dirty="0">
              <a:solidFill>
                <a:srgbClr val="000000"/>
              </a:solidFill>
              <a:effectLst/>
              <a:latin typeface="NSPCC-Regular"/>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14</a:t>
            </a:fld>
            <a:endParaRPr lang="en-GB" noProof="0" dirty="0"/>
          </a:p>
        </p:txBody>
      </p:sp>
    </p:spTree>
    <p:extLst>
      <p:ext uri="{BB962C8B-B14F-4D97-AF65-F5344CB8AC3E}">
        <p14:creationId xmlns:p14="http://schemas.microsoft.com/office/powerpoint/2010/main" val="2261170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Trigger warning – some students may become upset by the story of loss and separation used within the poem. </a:t>
            </a:r>
          </a:p>
          <a:p>
            <a:endParaRPr lang="en-GB" dirty="0"/>
          </a:p>
          <a:p>
            <a:r>
              <a:rPr lang="en-GB" dirty="0"/>
              <a:t>https://www.youtube.com/watch?v=XPA5ftecQJQ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15</a:t>
            </a:fld>
            <a:endParaRPr lang="en-GB" noProof="0" dirty="0"/>
          </a:p>
        </p:txBody>
      </p:sp>
    </p:spTree>
    <p:extLst>
      <p:ext uri="{BB962C8B-B14F-4D97-AF65-F5344CB8AC3E}">
        <p14:creationId xmlns:p14="http://schemas.microsoft.com/office/powerpoint/2010/main" val="2970832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Document is available on Moodle and online NSPCC website - https://learning.nspcc.org.uk/media/4j5nsulc/statistics-briefing-children-in-care.pdf</a:t>
            </a:r>
          </a:p>
          <a:p>
            <a:endParaRPr lang="en-GB" dirty="0"/>
          </a:p>
          <a:p>
            <a:r>
              <a:rPr lang="en-GB" dirty="0"/>
              <a:t>If time is short then assign one or two questions per group to feedback to whole group after 10 mins. </a:t>
            </a:r>
          </a:p>
          <a:p>
            <a:endParaRPr lang="en-GB" dirty="0"/>
          </a:p>
          <a:p>
            <a:r>
              <a:rPr lang="en-GB" dirty="0"/>
              <a:t>Encourage the students to view the report as a useful report for their component </a:t>
            </a:r>
            <a:r>
              <a:rPr lang="en-GB"/>
              <a:t>1 assignment</a:t>
            </a:r>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16</a:t>
            </a:fld>
            <a:endParaRPr lang="en-GB" noProof="0" dirty="0"/>
          </a:p>
        </p:txBody>
      </p:sp>
    </p:spTree>
    <p:extLst>
      <p:ext uri="{BB962C8B-B14F-4D97-AF65-F5344CB8AC3E}">
        <p14:creationId xmlns:p14="http://schemas.microsoft.com/office/powerpoint/2010/main" val="17011524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18/02/2024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18/02/2024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18/02/2024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18/02/2024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18/02/2024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18/02/2024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18/02/2024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18/02/2024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18/02/2024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18/02/2024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18/02/2024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18/02/2024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998651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5857408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18/02/2024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 id="2147483693" r:id="rId38"/>
    <p:sldLayoutId id="2147483694" r:id="rId39"/>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3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9.xml"/><Relationship Id="rId1" Type="http://schemas.openxmlformats.org/officeDocument/2006/relationships/video" Target="https://www.youtube.com/embed/B4YziB1zIQk?feature=oembed" TargetMode="External"/><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3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collections/statistics-looked-after-children" TargetMode="External"/><Relationship Id="rId2" Type="http://schemas.openxmlformats.org/officeDocument/2006/relationships/notesSlide" Target="../notesSlides/notesSlide6.xml"/><Relationship Id="rId1" Type="http://schemas.openxmlformats.org/officeDocument/2006/relationships/slideLayout" Target="../slideLayouts/slideLayout39.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3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9.xml"/><Relationship Id="rId1" Type="http://schemas.openxmlformats.org/officeDocument/2006/relationships/video" Target="https://www.youtube.com/embed/XPA5ftecQJQ?feature=oembed" TargetMode="Externa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nspcc.org.uk/research-resources/2015/achieving-emotional-wellbeing-looked-after-children-whole-system-approach/" TargetMode="External"/><Relationship Id="rId7" Type="http://schemas.openxmlformats.org/officeDocument/2006/relationships/hyperlink" Target="https://www.education.ox.ac.uk/wp-content/uploads/2019/05/301411.pdf" TargetMode="External"/><Relationship Id="rId2" Type="http://schemas.openxmlformats.org/officeDocument/2006/relationships/hyperlink" Target="https://assets.publishing.service.gov.uk/government/uploads/system/uploads/attachment_data/file/175563/Report_-_children_who_go_missing_from_care.pdf" TargetMode="External"/><Relationship Id="rId1" Type="http://schemas.openxmlformats.org/officeDocument/2006/relationships/slideLayout" Target="../slideLayouts/slideLayout39.xml"/><Relationship Id="rId6" Type="http://schemas.openxmlformats.org/officeDocument/2006/relationships/hyperlink" Target="https://cirqa.nspcc.org.uk/HeritageScripts/Hapi.dll/search2?searchTerm0=C5275" TargetMode="External"/><Relationship Id="rId5" Type="http://schemas.openxmlformats.org/officeDocument/2006/relationships/hyperlink" Target="https://learning.nspcc.org.uk/media/4j5nsulc/statistics-briefing-children-in-care.pdf" TargetMode="External"/><Relationship Id="rId4" Type="http://schemas.openxmlformats.org/officeDocument/2006/relationships/hyperlink" Target="https://cirqa.nspcc.org.uk/HeritageScripts/Hapi.dll/search2?searchTerm0=97809929071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2204555"/>
            <a:ext cx="10021077" cy="1633085"/>
          </a:xfrm>
          <a:solidFill>
            <a:schemeClr val="accent1"/>
          </a:solidFill>
        </p:spPr>
        <p:txBody>
          <a:bodyPr rtlCol="0">
            <a:normAutofit/>
          </a:bodyPr>
          <a:lstStyle/>
          <a:p>
            <a:pPr rtl="0"/>
            <a:r>
              <a:rPr lang="en-GB">
                <a:solidFill>
                  <a:schemeClr val="tx2">
                    <a:lumMod val="40000"/>
                    <a:lumOff val="60000"/>
                  </a:schemeClr>
                </a:solidFill>
              </a:rPr>
              <a:t>Week 6 </a:t>
            </a:r>
            <a:br>
              <a:rPr lang="en-GB">
                <a:solidFill>
                  <a:schemeClr val="tx2">
                    <a:lumMod val="40000"/>
                    <a:lumOff val="60000"/>
                  </a:schemeClr>
                </a:solidFill>
              </a:rPr>
            </a:br>
            <a:r>
              <a:rPr lang="en-GB">
                <a:solidFill>
                  <a:schemeClr val="tx2">
                    <a:lumMod val="40000"/>
                    <a:lumOff val="60000"/>
                  </a:schemeClr>
                </a:solidFill>
              </a:rPr>
              <a:t>Living </a:t>
            </a:r>
            <a:r>
              <a:rPr lang="en-GB" dirty="0">
                <a:solidFill>
                  <a:schemeClr val="tx2">
                    <a:lumMod val="40000"/>
                    <a:lumOff val="60000"/>
                  </a:schemeClr>
                </a:solidFill>
              </a:rPr>
              <a:t>in Care</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7941AA64-3F5D-B52F-A99B-84A981A26986}"/>
              </a:ext>
            </a:extLst>
          </p:cNvPr>
          <p:cNvGraphicFramePr>
            <a:graphicFrameLocks noGrp="1"/>
          </p:cNvGraphicFramePr>
          <p:nvPr>
            <p:ph idx="1"/>
            <p:extLst>
              <p:ext uri="{D42A27DB-BD31-4B8C-83A1-F6EECF244321}">
                <p14:modId xmlns:p14="http://schemas.microsoft.com/office/powerpoint/2010/main" val="2200476512"/>
              </p:ext>
            </p:extLst>
          </p:nvPr>
        </p:nvGraphicFramePr>
        <p:xfrm>
          <a:off x="630238" y="1470025"/>
          <a:ext cx="10804525" cy="3748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C27F31E-F755-FE2B-1C1E-F82165D0B30F}"/>
              </a:ext>
            </a:extLst>
          </p:cNvPr>
          <p:cNvSpPr txBox="1"/>
          <p:nvPr/>
        </p:nvSpPr>
        <p:spPr>
          <a:xfrm>
            <a:off x="3194462" y="546265"/>
            <a:ext cx="7469580"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During this session we will….</a:t>
            </a:r>
          </a:p>
        </p:txBody>
      </p:sp>
    </p:spTree>
    <p:extLst>
      <p:ext uri="{BB962C8B-B14F-4D97-AF65-F5344CB8AC3E}">
        <p14:creationId xmlns:p14="http://schemas.microsoft.com/office/powerpoint/2010/main" val="3644276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Young boy arms crossed smiling">
            <a:extLst>
              <a:ext uri="{FF2B5EF4-FFF2-40B4-BE49-F238E27FC236}">
                <a16:creationId xmlns:a16="http://schemas.microsoft.com/office/drawing/2014/main" id="{289B903C-78A1-AD02-128E-0B1C2CCC2A8C}"/>
              </a:ext>
            </a:extLst>
          </p:cNvPr>
          <p:cNvPicPr>
            <a:picLocks noChangeAspect="1"/>
          </p:cNvPicPr>
          <p:nvPr/>
        </p:nvPicPr>
        <p:blipFill>
          <a:blip r:embed="rId3"/>
          <a:stretch>
            <a:fillRect/>
          </a:stretch>
        </p:blipFill>
        <p:spPr>
          <a:xfrm>
            <a:off x="2424336" y="2209441"/>
            <a:ext cx="726044" cy="2439117"/>
          </a:xfrm>
          <a:prstGeom prst="rect">
            <a:avLst/>
          </a:prstGeom>
        </p:spPr>
      </p:pic>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normAutofit/>
          </a:bodyPr>
          <a:lstStyle/>
          <a:p>
            <a:r>
              <a:rPr lang="en-GB" sz="4400" dirty="0">
                <a:solidFill>
                  <a:schemeClr val="tx1"/>
                </a:solidFill>
                <a:latin typeface="Arial" panose="020B0604020202020204" pitchFamily="34" charset="0"/>
                <a:cs typeface="Arial" panose="020B0604020202020204" pitchFamily="34" charset="0"/>
              </a:rPr>
              <a:t>Looked After Children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3313216" y="1413165"/>
            <a:ext cx="8775865" cy="3467594"/>
          </a:xfrm>
        </p:spPr>
        <p:txBody>
          <a:bodyPr>
            <a:normAutofit fontScale="62500" lnSpcReduction="20000"/>
          </a:bodyPr>
          <a:lstStyle/>
          <a:p>
            <a:pPr marL="0" indent="0">
              <a:lnSpc>
                <a:spcPct val="170000"/>
              </a:lnSpc>
              <a:buNone/>
            </a:pPr>
            <a:r>
              <a:rPr lang="en-GB" b="0" i="0" dirty="0">
                <a:solidFill>
                  <a:srgbClr val="0D0D0D"/>
                </a:solidFill>
                <a:effectLst/>
                <a:latin typeface="Arial" panose="020B0604020202020204" pitchFamily="34" charset="0"/>
                <a:cs typeface="Arial" panose="020B0604020202020204" pitchFamily="34" charset="0"/>
              </a:rPr>
              <a:t>"Looked After Children“ (LAC) is a term used in the United Kingdom to refer to children and young people who are in the care of the local authority (also known as social services or children's services). </a:t>
            </a:r>
            <a:endParaRPr lang="en-GB" dirty="0">
              <a:solidFill>
                <a:srgbClr val="0D0D0D"/>
              </a:solidFill>
              <a:latin typeface="Arial" panose="020B0604020202020204" pitchFamily="34" charset="0"/>
              <a:cs typeface="Arial" panose="020B0604020202020204" pitchFamily="34" charset="0"/>
            </a:endParaRPr>
          </a:p>
          <a:p>
            <a:pPr marL="0" indent="0">
              <a:lnSpc>
                <a:spcPct val="170000"/>
              </a:lnSpc>
              <a:buNone/>
            </a:pPr>
            <a:r>
              <a:rPr lang="en-GB" b="0" i="0" dirty="0">
                <a:solidFill>
                  <a:srgbClr val="0D0D0D"/>
                </a:solidFill>
                <a:effectLst/>
                <a:latin typeface="Arial" panose="020B0604020202020204" pitchFamily="34" charset="0"/>
                <a:cs typeface="Arial" panose="020B0604020202020204" pitchFamily="34" charset="0"/>
              </a:rPr>
              <a:t>These children are placed away from their birth families due to various reasons, and the local authority takes on a role in providing for their care and well-being. </a:t>
            </a:r>
            <a:endParaRPr lang="en-GB" dirty="0">
              <a:solidFill>
                <a:srgbClr val="0D0D0D"/>
              </a:solidFill>
              <a:latin typeface="Arial" panose="020B0604020202020204" pitchFamily="34" charset="0"/>
              <a:cs typeface="Arial" panose="020B0604020202020204" pitchFamily="34" charset="0"/>
            </a:endParaRPr>
          </a:p>
          <a:p>
            <a:pPr marL="0" indent="0">
              <a:lnSpc>
                <a:spcPct val="170000"/>
              </a:lnSpc>
              <a:buNone/>
            </a:pPr>
            <a:r>
              <a:rPr lang="en-GB" b="0" i="0" dirty="0">
                <a:solidFill>
                  <a:srgbClr val="0D0D0D"/>
                </a:solidFill>
                <a:effectLst/>
                <a:latin typeface="Arial" panose="020B0604020202020204" pitchFamily="34" charset="0"/>
                <a:cs typeface="Arial" panose="020B0604020202020204" pitchFamily="34" charset="0"/>
              </a:rPr>
              <a:t>The term is commonly used in England and Wales, while similar terms are used in Scotland and Northern Ireland.</a:t>
            </a:r>
            <a:endParaRPr lang="en-GB" dirty="0">
              <a:latin typeface="Arial" panose="020B0604020202020204" pitchFamily="34" charset="0"/>
              <a:cs typeface="Arial" panose="020B0604020202020204" pitchFamily="34" charset="0"/>
            </a:endParaRPr>
          </a:p>
        </p:txBody>
      </p:sp>
      <p:pic>
        <p:nvPicPr>
          <p:cNvPr id="5" name="Picture 4" descr="Young girl shrugging">
            <a:extLst>
              <a:ext uri="{FF2B5EF4-FFF2-40B4-BE49-F238E27FC236}">
                <a16:creationId xmlns:a16="http://schemas.microsoft.com/office/drawing/2014/main" id="{F835E89B-B1AB-4334-B62F-78C655D19B51}"/>
              </a:ext>
            </a:extLst>
          </p:cNvPr>
          <p:cNvPicPr>
            <a:picLocks noChangeAspect="1"/>
          </p:cNvPicPr>
          <p:nvPr/>
        </p:nvPicPr>
        <p:blipFill>
          <a:blip r:embed="rId4"/>
          <a:stretch>
            <a:fillRect/>
          </a:stretch>
        </p:blipFill>
        <p:spPr>
          <a:xfrm>
            <a:off x="1319931" y="2995087"/>
            <a:ext cx="1192208" cy="2431325"/>
          </a:xfrm>
          <a:prstGeom prst="rect">
            <a:avLst/>
          </a:prstGeom>
        </p:spPr>
      </p:pic>
      <p:pic>
        <p:nvPicPr>
          <p:cNvPr id="9" name="Picture 8" descr="Young girl using phone">
            <a:extLst>
              <a:ext uri="{FF2B5EF4-FFF2-40B4-BE49-F238E27FC236}">
                <a16:creationId xmlns:a16="http://schemas.microsoft.com/office/drawing/2014/main" id="{09BED233-31D8-A7E1-CBD6-F7666A2872D3}"/>
              </a:ext>
            </a:extLst>
          </p:cNvPr>
          <p:cNvPicPr>
            <a:picLocks noChangeAspect="1"/>
          </p:cNvPicPr>
          <p:nvPr/>
        </p:nvPicPr>
        <p:blipFill>
          <a:blip r:embed="rId5"/>
          <a:stretch>
            <a:fillRect/>
          </a:stretch>
        </p:blipFill>
        <p:spPr>
          <a:xfrm>
            <a:off x="308105" y="2169752"/>
            <a:ext cx="950679" cy="2256923"/>
          </a:xfrm>
          <a:prstGeom prst="rect">
            <a:avLst/>
          </a:prstGeom>
        </p:spPr>
      </p:pic>
      <p:pic>
        <p:nvPicPr>
          <p:cNvPr id="7" name="Picture 6" descr="Young school girl hands on waist">
            <a:extLst>
              <a:ext uri="{FF2B5EF4-FFF2-40B4-BE49-F238E27FC236}">
                <a16:creationId xmlns:a16="http://schemas.microsoft.com/office/drawing/2014/main" id="{C6084F6B-11F3-60E7-8794-B62D4F8D2593}"/>
              </a:ext>
            </a:extLst>
          </p:cNvPr>
          <p:cNvPicPr>
            <a:picLocks noChangeAspect="1"/>
          </p:cNvPicPr>
          <p:nvPr/>
        </p:nvPicPr>
        <p:blipFill>
          <a:blip r:embed="rId6"/>
          <a:stretch>
            <a:fillRect/>
          </a:stretch>
        </p:blipFill>
        <p:spPr>
          <a:xfrm>
            <a:off x="712029" y="3862913"/>
            <a:ext cx="1215804" cy="2629962"/>
          </a:xfrm>
          <a:prstGeom prst="rect">
            <a:avLst/>
          </a:prstGeom>
        </p:spPr>
      </p:pic>
      <p:sp>
        <p:nvSpPr>
          <p:cNvPr id="12" name="TextBox 11">
            <a:extLst>
              <a:ext uri="{FF2B5EF4-FFF2-40B4-BE49-F238E27FC236}">
                <a16:creationId xmlns:a16="http://schemas.microsoft.com/office/drawing/2014/main" id="{B8EFCE65-C986-84C9-881A-51E9883B9981}"/>
              </a:ext>
            </a:extLst>
          </p:cNvPr>
          <p:cNvSpPr txBox="1"/>
          <p:nvPr/>
        </p:nvSpPr>
        <p:spPr>
          <a:xfrm>
            <a:off x="3467595" y="5070764"/>
            <a:ext cx="8478982" cy="1446550"/>
          </a:xfrm>
          <a:prstGeom prst="rect">
            <a:avLst/>
          </a:prstGeom>
          <a:noFill/>
          <a:ln w="38100">
            <a:solidFill>
              <a:schemeClr val="accent1">
                <a:lumMod val="50000"/>
                <a:lumOff val="50000"/>
              </a:schemeClr>
            </a:solidFill>
          </a:ln>
        </p:spPr>
        <p:txBody>
          <a:bodyPr wrap="square" rtlCol="0">
            <a:spAutoFit/>
          </a:bodyPr>
          <a:lstStyle/>
          <a:p>
            <a:pPr algn="l"/>
            <a:r>
              <a:rPr lang="en-GB" sz="2200" b="0" i="0" dirty="0">
                <a:solidFill>
                  <a:srgbClr val="000000"/>
                </a:solidFill>
                <a:effectLst/>
                <a:latin typeface="Arial" panose="020B0604020202020204" pitchFamily="34" charset="0"/>
                <a:cs typeface="Arial" panose="020B0604020202020204" pitchFamily="34" charset="0"/>
              </a:rPr>
              <a:t>“A child who has been in the care of their local authority for more than 24 hours is known as a looked after child. Looked after children are also often referred to as children in care, a term which many children and young people prefer.” NSPCC (2023)</a:t>
            </a:r>
          </a:p>
        </p:txBody>
      </p:sp>
    </p:spTree>
    <p:extLst>
      <p:ext uri="{BB962C8B-B14F-4D97-AF65-F5344CB8AC3E}">
        <p14:creationId xmlns:p14="http://schemas.microsoft.com/office/powerpoint/2010/main" val="487237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153790"/>
            <a:ext cx="8993170" cy="132556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Reasons for being “looked after”</a:t>
            </a:r>
          </a:p>
        </p:txBody>
      </p:sp>
      <p:grpSp>
        <p:nvGrpSpPr>
          <p:cNvPr id="6" name="Group 5">
            <a:extLst>
              <a:ext uri="{FF2B5EF4-FFF2-40B4-BE49-F238E27FC236}">
                <a16:creationId xmlns:a16="http://schemas.microsoft.com/office/drawing/2014/main" id="{6011B8B0-1454-91F9-0C69-371622B0E5E4}"/>
              </a:ext>
            </a:extLst>
          </p:cNvPr>
          <p:cNvGrpSpPr/>
          <p:nvPr/>
        </p:nvGrpSpPr>
        <p:grpSpPr>
          <a:xfrm>
            <a:off x="3253840" y="2080051"/>
            <a:ext cx="8728364" cy="4624159"/>
            <a:chOff x="3886716" y="3702971"/>
            <a:chExt cx="7394843" cy="1408320"/>
          </a:xfrm>
        </p:grpSpPr>
        <p:sp>
          <p:nvSpPr>
            <p:cNvPr id="7" name="Rectangle 6">
              <a:extLst>
                <a:ext uri="{FF2B5EF4-FFF2-40B4-BE49-F238E27FC236}">
                  <a16:creationId xmlns:a16="http://schemas.microsoft.com/office/drawing/2014/main" id="{B852748A-2D55-734C-471A-DD462DE3F904}"/>
                </a:ext>
              </a:extLst>
            </p:cNvPr>
            <p:cNvSpPr/>
            <p:nvPr/>
          </p:nvSpPr>
          <p:spPr>
            <a:xfrm>
              <a:off x="3886716" y="3821051"/>
              <a:ext cx="7394843" cy="201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752F2929-B7F8-9EC1-004D-52308C5F3031}"/>
                </a:ext>
              </a:extLst>
            </p:cNvPr>
            <p:cNvSpPr/>
            <p:nvPr/>
          </p:nvSpPr>
          <p:spPr>
            <a:xfrm>
              <a:off x="4256458" y="3702971"/>
              <a:ext cx="6943948" cy="362880"/>
            </a:xfrm>
            <a:custGeom>
              <a:avLst/>
              <a:gdLst>
                <a:gd name="connsiteX0" fmla="*/ 0 w 5176390"/>
                <a:gd name="connsiteY0" fmla="*/ 39361 h 236160"/>
                <a:gd name="connsiteX1" fmla="*/ 39361 w 5176390"/>
                <a:gd name="connsiteY1" fmla="*/ 0 h 236160"/>
                <a:gd name="connsiteX2" fmla="*/ 5137029 w 5176390"/>
                <a:gd name="connsiteY2" fmla="*/ 0 h 236160"/>
                <a:gd name="connsiteX3" fmla="*/ 5176390 w 5176390"/>
                <a:gd name="connsiteY3" fmla="*/ 39361 h 236160"/>
                <a:gd name="connsiteX4" fmla="*/ 5176390 w 5176390"/>
                <a:gd name="connsiteY4" fmla="*/ 196799 h 236160"/>
                <a:gd name="connsiteX5" fmla="*/ 5137029 w 5176390"/>
                <a:gd name="connsiteY5" fmla="*/ 236160 h 236160"/>
                <a:gd name="connsiteX6" fmla="*/ 39361 w 5176390"/>
                <a:gd name="connsiteY6" fmla="*/ 236160 h 236160"/>
                <a:gd name="connsiteX7" fmla="*/ 0 w 5176390"/>
                <a:gd name="connsiteY7" fmla="*/ 196799 h 236160"/>
                <a:gd name="connsiteX8" fmla="*/ 0 w 5176390"/>
                <a:gd name="connsiteY8" fmla="*/ 39361 h 23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76390" h="236160">
                  <a:moveTo>
                    <a:pt x="0" y="39361"/>
                  </a:moveTo>
                  <a:cubicBezTo>
                    <a:pt x="0" y="17623"/>
                    <a:pt x="17623" y="0"/>
                    <a:pt x="39361" y="0"/>
                  </a:cubicBezTo>
                  <a:lnTo>
                    <a:pt x="5137029" y="0"/>
                  </a:lnTo>
                  <a:cubicBezTo>
                    <a:pt x="5158767" y="0"/>
                    <a:pt x="5176390" y="17623"/>
                    <a:pt x="5176390" y="39361"/>
                  </a:cubicBezTo>
                  <a:lnTo>
                    <a:pt x="5176390" y="196799"/>
                  </a:lnTo>
                  <a:cubicBezTo>
                    <a:pt x="5176390" y="218537"/>
                    <a:pt x="5158767" y="236160"/>
                    <a:pt x="5137029" y="236160"/>
                  </a:cubicBezTo>
                  <a:lnTo>
                    <a:pt x="39361" y="236160"/>
                  </a:lnTo>
                  <a:cubicBezTo>
                    <a:pt x="17623" y="236160"/>
                    <a:pt x="0" y="218537"/>
                    <a:pt x="0" y="196799"/>
                  </a:cubicBezTo>
                  <a:lnTo>
                    <a:pt x="0" y="393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7183" tIns="11528" rIns="207183" bIns="11528" numCol="1" spcCol="1270" anchor="ctr" anchorCtr="0">
              <a:noAutofit/>
            </a:bodyPr>
            <a:lstStyle/>
            <a:p>
              <a:pPr algn="l"/>
              <a:r>
                <a:rPr lang="en-GB" sz="2000" b="0" i="0" dirty="0">
                  <a:solidFill>
                    <a:schemeClr val="bg1"/>
                  </a:solidFill>
                  <a:effectLst/>
                  <a:latin typeface="Arial" panose="020B0604020202020204" pitchFamily="34" charset="0"/>
                  <a:cs typeface="Arial" panose="020B0604020202020204" pitchFamily="34" charset="0"/>
                </a:rPr>
                <a:t>Children's services may have intervened because they felt the child was at significant risk of harm. If this is the case the child is usually the subject of a court-made legal order</a:t>
              </a:r>
            </a:p>
          </p:txBody>
        </p:sp>
        <p:sp>
          <p:nvSpPr>
            <p:cNvPr id="9" name="Rectangle 8">
              <a:extLst>
                <a:ext uri="{FF2B5EF4-FFF2-40B4-BE49-F238E27FC236}">
                  <a16:creationId xmlns:a16="http://schemas.microsoft.com/office/drawing/2014/main" id="{316957E2-20D7-7108-2536-309D06DF3071}"/>
                </a:ext>
              </a:extLst>
            </p:cNvPr>
            <p:cNvSpPr/>
            <p:nvPr/>
          </p:nvSpPr>
          <p:spPr>
            <a:xfrm>
              <a:off x="3886716" y="4183931"/>
              <a:ext cx="7394843" cy="201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5B8B3AE4-7B42-FA40-B200-90BD11677863}"/>
                </a:ext>
              </a:extLst>
            </p:cNvPr>
            <p:cNvSpPr/>
            <p:nvPr/>
          </p:nvSpPr>
          <p:spPr>
            <a:xfrm>
              <a:off x="4256458" y="4096778"/>
              <a:ext cx="6943948" cy="236160"/>
            </a:xfrm>
            <a:custGeom>
              <a:avLst/>
              <a:gdLst>
                <a:gd name="connsiteX0" fmla="*/ 0 w 5176390"/>
                <a:gd name="connsiteY0" fmla="*/ 39361 h 236160"/>
                <a:gd name="connsiteX1" fmla="*/ 39361 w 5176390"/>
                <a:gd name="connsiteY1" fmla="*/ 0 h 236160"/>
                <a:gd name="connsiteX2" fmla="*/ 5137029 w 5176390"/>
                <a:gd name="connsiteY2" fmla="*/ 0 h 236160"/>
                <a:gd name="connsiteX3" fmla="*/ 5176390 w 5176390"/>
                <a:gd name="connsiteY3" fmla="*/ 39361 h 236160"/>
                <a:gd name="connsiteX4" fmla="*/ 5176390 w 5176390"/>
                <a:gd name="connsiteY4" fmla="*/ 196799 h 236160"/>
                <a:gd name="connsiteX5" fmla="*/ 5137029 w 5176390"/>
                <a:gd name="connsiteY5" fmla="*/ 236160 h 236160"/>
                <a:gd name="connsiteX6" fmla="*/ 39361 w 5176390"/>
                <a:gd name="connsiteY6" fmla="*/ 236160 h 236160"/>
                <a:gd name="connsiteX7" fmla="*/ 0 w 5176390"/>
                <a:gd name="connsiteY7" fmla="*/ 196799 h 236160"/>
                <a:gd name="connsiteX8" fmla="*/ 0 w 5176390"/>
                <a:gd name="connsiteY8" fmla="*/ 39361 h 23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76390" h="236160">
                  <a:moveTo>
                    <a:pt x="0" y="39361"/>
                  </a:moveTo>
                  <a:cubicBezTo>
                    <a:pt x="0" y="17623"/>
                    <a:pt x="17623" y="0"/>
                    <a:pt x="39361" y="0"/>
                  </a:cubicBezTo>
                  <a:lnTo>
                    <a:pt x="5137029" y="0"/>
                  </a:lnTo>
                  <a:cubicBezTo>
                    <a:pt x="5158767" y="0"/>
                    <a:pt x="5176390" y="17623"/>
                    <a:pt x="5176390" y="39361"/>
                  </a:cubicBezTo>
                  <a:lnTo>
                    <a:pt x="5176390" y="196799"/>
                  </a:lnTo>
                  <a:cubicBezTo>
                    <a:pt x="5176390" y="218537"/>
                    <a:pt x="5158767" y="236160"/>
                    <a:pt x="5137029" y="236160"/>
                  </a:cubicBezTo>
                  <a:lnTo>
                    <a:pt x="39361" y="236160"/>
                  </a:lnTo>
                  <a:cubicBezTo>
                    <a:pt x="17623" y="236160"/>
                    <a:pt x="0" y="218537"/>
                    <a:pt x="0" y="196799"/>
                  </a:cubicBezTo>
                  <a:lnTo>
                    <a:pt x="0" y="393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7183" tIns="11528" rIns="207183" bIns="11528" numCol="1" spcCol="1270" anchor="ctr" anchorCtr="0">
              <a:noAutofit/>
            </a:bodyPr>
            <a:lstStyle/>
            <a:p>
              <a:pPr algn="l"/>
              <a:r>
                <a:rPr lang="en-GB" sz="2000" b="0" i="0" dirty="0">
                  <a:solidFill>
                    <a:schemeClr val="bg1"/>
                  </a:solidFill>
                  <a:effectLst/>
                  <a:latin typeface="Arial" panose="020B0604020202020204" pitchFamily="34" charset="0"/>
                  <a:cs typeface="Arial" panose="020B0604020202020204" pitchFamily="34" charset="0"/>
                </a:rPr>
                <a:t>The child may have been charged with a criminal offence and temporarily placed on remand in the care of the local authority.</a:t>
              </a:r>
            </a:p>
          </p:txBody>
        </p:sp>
        <p:sp>
          <p:nvSpPr>
            <p:cNvPr id="11" name="Rectangle 10">
              <a:extLst>
                <a:ext uri="{FF2B5EF4-FFF2-40B4-BE49-F238E27FC236}">
                  <a16:creationId xmlns:a16="http://schemas.microsoft.com/office/drawing/2014/main" id="{E47CFEBE-9F43-10B3-6B99-502DD50480A4}"/>
                </a:ext>
              </a:extLst>
            </p:cNvPr>
            <p:cNvSpPr/>
            <p:nvPr/>
          </p:nvSpPr>
          <p:spPr>
            <a:xfrm>
              <a:off x="3886716" y="4546811"/>
              <a:ext cx="7394843" cy="201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E37A90B9-4B54-3B9C-3E1A-E010ED85EE5E}"/>
                </a:ext>
              </a:extLst>
            </p:cNvPr>
            <p:cNvSpPr/>
            <p:nvPr/>
          </p:nvSpPr>
          <p:spPr>
            <a:xfrm>
              <a:off x="4256458" y="4374672"/>
              <a:ext cx="6943948" cy="319680"/>
            </a:xfrm>
            <a:custGeom>
              <a:avLst/>
              <a:gdLst>
                <a:gd name="connsiteX0" fmla="*/ 0 w 5176390"/>
                <a:gd name="connsiteY0" fmla="*/ 39361 h 236160"/>
                <a:gd name="connsiteX1" fmla="*/ 39361 w 5176390"/>
                <a:gd name="connsiteY1" fmla="*/ 0 h 236160"/>
                <a:gd name="connsiteX2" fmla="*/ 5137029 w 5176390"/>
                <a:gd name="connsiteY2" fmla="*/ 0 h 236160"/>
                <a:gd name="connsiteX3" fmla="*/ 5176390 w 5176390"/>
                <a:gd name="connsiteY3" fmla="*/ 39361 h 236160"/>
                <a:gd name="connsiteX4" fmla="*/ 5176390 w 5176390"/>
                <a:gd name="connsiteY4" fmla="*/ 196799 h 236160"/>
                <a:gd name="connsiteX5" fmla="*/ 5137029 w 5176390"/>
                <a:gd name="connsiteY5" fmla="*/ 236160 h 236160"/>
                <a:gd name="connsiteX6" fmla="*/ 39361 w 5176390"/>
                <a:gd name="connsiteY6" fmla="*/ 236160 h 236160"/>
                <a:gd name="connsiteX7" fmla="*/ 0 w 5176390"/>
                <a:gd name="connsiteY7" fmla="*/ 196799 h 236160"/>
                <a:gd name="connsiteX8" fmla="*/ 0 w 5176390"/>
                <a:gd name="connsiteY8" fmla="*/ 39361 h 23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76390" h="236160">
                  <a:moveTo>
                    <a:pt x="0" y="39361"/>
                  </a:moveTo>
                  <a:cubicBezTo>
                    <a:pt x="0" y="17623"/>
                    <a:pt x="17623" y="0"/>
                    <a:pt x="39361" y="0"/>
                  </a:cubicBezTo>
                  <a:lnTo>
                    <a:pt x="5137029" y="0"/>
                  </a:lnTo>
                  <a:cubicBezTo>
                    <a:pt x="5158767" y="0"/>
                    <a:pt x="5176390" y="17623"/>
                    <a:pt x="5176390" y="39361"/>
                  </a:cubicBezTo>
                  <a:lnTo>
                    <a:pt x="5176390" y="196799"/>
                  </a:lnTo>
                  <a:cubicBezTo>
                    <a:pt x="5176390" y="218537"/>
                    <a:pt x="5158767" y="236160"/>
                    <a:pt x="5137029" y="236160"/>
                  </a:cubicBezTo>
                  <a:lnTo>
                    <a:pt x="39361" y="236160"/>
                  </a:lnTo>
                  <a:cubicBezTo>
                    <a:pt x="17623" y="236160"/>
                    <a:pt x="0" y="218537"/>
                    <a:pt x="0" y="196799"/>
                  </a:cubicBezTo>
                  <a:lnTo>
                    <a:pt x="0" y="393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7183" tIns="11528" rIns="207183" bIns="11528" numCol="1" spcCol="1270" anchor="ctr" anchorCtr="0">
              <a:noAutofit/>
            </a:bodyPr>
            <a:lstStyle/>
            <a:p>
              <a:pPr marL="0" lvl="0" indent="0" algn="l" defTabSz="355600">
                <a:lnSpc>
                  <a:spcPct val="90000"/>
                </a:lnSpc>
                <a:spcBef>
                  <a:spcPct val="0"/>
                </a:spcBef>
                <a:spcAft>
                  <a:spcPct val="35000"/>
                </a:spcAft>
                <a:buNone/>
              </a:pPr>
              <a:r>
                <a:rPr lang="en-GB" sz="2000" b="0" i="0" dirty="0">
                  <a:solidFill>
                    <a:schemeClr val="bg1"/>
                  </a:solidFill>
                  <a:effectLst/>
                  <a:latin typeface="Arial" panose="020B0604020202020204" pitchFamily="34" charset="0"/>
                  <a:cs typeface="Arial" panose="020B0604020202020204" pitchFamily="34" charset="0"/>
                </a:rPr>
                <a:t>The child’s parents might have agreed to this – for example, if they are too unwell to look after their child or if their child has a disability and needs respite car</a:t>
              </a:r>
              <a:endParaRPr lang="en-GB" sz="2000" kern="1200" dirty="0">
                <a:solidFill>
                  <a:schemeClr val="bg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7AD84FCF-F82B-4A22-BD81-E44DE441D3F3}"/>
                </a:ext>
              </a:extLst>
            </p:cNvPr>
            <p:cNvSpPr/>
            <p:nvPr/>
          </p:nvSpPr>
          <p:spPr>
            <a:xfrm>
              <a:off x="3886716" y="4909691"/>
              <a:ext cx="7394843" cy="201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DF7C3DA9-D048-E91F-7362-F2DDC44B6333}"/>
                </a:ext>
              </a:extLst>
            </p:cNvPr>
            <p:cNvSpPr/>
            <p:nvPr/>
          </p:nvSpPr>
          <p:spPr>
            <a:xfrm>
              <a:off x="4256458" y="4740226"/>
              <a:ext cx="6943948" cy="371065"/>
            </a:xfrm>
            <a:custGeom>
              <a:avLst/>
              <a:gdLst>
                <a:gd name="connsiteX0" fmla="*/ 0 w 5176390"/>
                <a:gd name="connsiteY0" fmla="*/ 39361 h 236160"/>
                <a:gd name="connsiteX1" fmla="*/ 39361 w 5176390"/>
                <a:gd name="connsiteY1" fmla="*/ 0 h 236160"/>
                <a:gd name="connsiteX2" fmla="*/ 5137029 w 5176390"/>
                <a:gd name="connsiteY2" fmla="*/ 0 h 236160"/>
                <a:gd name="connsiteX3" fmla="*/ 5176390 w 5176390"/>
                <a:gd name="connsiteY3" fmla="*/ 39361 h 236160"/>
                <a:gd name="connsiteX4" fmla="*/ 5176390 w 5176390"/>
                <a:gd name="connsiteY4" fmla="*/ 196799 h 236160"/>
                <a:gd name="connsiteX5" fmla="*/ 5137029 w 5176390"/>
                <a:gd name="connsiteY5" fmla="*/ 236160 h 236160"/>
                <a:gd name="connsiteX6" fmla="*/ 39361 w 5176390"/>
                <a:gd name="connsiteY6" fmla="*/ 236160 h 236160"/>
                <a:gd name="connsiteX7" fmla="*/ 0 w 5176390"/>
                <a:gd name="connsiteY7" fmla="*/ 196799 h 236160"/>
                <a:gd name="connsiteX8" fmla="*/ 0 w 5176390"/>
                <a:gd name="connsiteY8" fmla="*/ 39361 h 23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76390" h="236160">
                  <a:moveTo>
                    <a:pt x="0" y="39361"/>
                  </a:moveTo>
                  <a:cubicBezTo>
                    <a:pt x="0" y="17623"/>
                    <a:pt x="17623" y="0"/>
                    <a:pt x="39361" y="0"/>
                  </a:cubicBezTo>
                  <a:lnTo>
                    <a:pt x="5137029" y="0"/>
                  </a:lnTo>
                  <a:cubicBezTo>
                    <a:pt x="5158767" y="0"/>
                    <a:pt x="5176390" y="17623"/>
                    <a:pt x="5176390" y="39361"/>
                  </a:cubicBezTo>
                  <a:lnTo>
                    <a:pt x="5176390" y="196799"/>
                  </a:lnTo>
                  <a:cubicBezTo>
                    <a:pt x="5176390" y="218537"/>
                    <a:pt x="5158767" y="236160"/>
                    <a:pt x="5137029" y="236160"/>
                  </a:cubicBezTo>
                  <a:lnTo>
                    <a:pt x="39361" y="236160"/>
                  </a:lnTo>
                  <a:cubicBezTo>
                    <a:pt x="17623" y="236160"/>
                    <a:pt x="0" y="218537"/>
                    <a:pt x="0" y="196799"/>
                  </a:cubicBezTo>
                  <a:lnTo>
                    <a:pt x="0" y="3936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7183" tIns="11528" rIns="207183" bIns="11528" numCol="1" spcCol="1270" anchor="ctr" anchorCtr="0">
              <a:noAutofit/>
            </a:bodyPr>
            <a:lstStyle/>
            <a:p>
              <a:pPr algn="l"/>
              <a:r>
                <a:rPr lang="en-GB" sz="2000" b="0" i="0" dirty="0">
                  <a:solidFill>
                    <a:schemeClr val="bg1"/>
                  </a:solidFill>
                  <a:effectLst/>
                  <a:latin typeface="Arial" panose="020B0604020202020204" pitchFamily="34" charset="0"/>
                  <a:cs typeface="Arial" panose="020B0604020202020204" pitchFamily="34" charset="0"/>
                </a:rPr>
                <a:t>The child could have been lost, abandoned or there may be no one with parental responsibility available to care for them; as is the case for unaccompanied asylum-seeking children</a:t>
              </a:r>
              <a:endParaRPr lang="en-GB" sz="2000" kern="1200" dirty="0">
                <a:solidFill>
                  <a:schemeClr val="bg1"/>
                </a:solidFill>
                <a:latin typeface="Arial" panose="020B0604020202020204" pitchFamily="34" charset="0"/>
                <a:cs typeface="Arial" panose="020B0604020202020204" pitchFamily="34" charset="0"/>
              </a:endParaRPr>
            </a:p>
          </p:txBody>
        </p:sp>
      </p:grpSp>
      <p:sp>
        <p:nvSpPr>
          <p:cNvPr id="5" name="TextBox 4">
            <a:extLst>
              <a:ext uri="{FF2B5EF4-FFF2-40B4-BE49-F238E27FC236}">
                <a16:creationId xmlns:a16="http://schemas.microsoft.com/office/drawing/2014/main" id="{273E155E-6B9E-A032-9658-251F1913BF9E}"/>
              </a:ext>
            </a:extLst>
          </p:cNvPr>
          <p:cNvSpPr txBox="1"/>
          <p:nvPr/>
        </p:nvSpPr>
        <p:spPr>
          <a:xfrm>
            <a:off x="3564341" y="1372165"/>
            <a:ext cx="8107362" cy="707886"/>
          </a:xfrm>
          <a:prstGeom prst="rect">
            <a:avLst/>
          </a:prstGeom>
          <a:noFill/>
        </p:spPr>
        <p:txBody>
          <a:bodyPr wrap="square" rtlCol="0">
            <a:spAutoFit/>
          </a:bodyPr>
          <a:lstStyle/>
          <a:p>
            <a:r>
              <a:rPr lang="en-GB" sz="2000" b="0" i="0" dirty="0">
                <a:solidFill>
                  <a:srgbClr val="0D0D0D"/>
                </a:solidFill>
                <a:effectLst/>
                <a:latin typeface="Arial" panose="020B0604020202020204" pitchFamily="34" charset="0"/>
                <a:cs typeface="Arial" panose="020B0604020202020204" pitchFamily="34" charset="0"/>
              </a:rPr>
              <a:t>Looked After Children may be placed in care for various reasons, these may include: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1075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a:xfrm>
            <a:off x="3376387" y="139494"/>
            <a:ext cx="7956222" cy="1325563"/>
          </a:xfrm>
        </p:spPr>
        <p:txBody>
          <a:bodyPr/>
          <a:lstStyle/>
          <a:p>
            <a:r>
              <a:rPr lang="en-GB" dirty="0">
                <a:solidFill>
                  <a:schemeClr val="tx1"/>
                </a:solidFill>
                <a:latin typeface="Arial" panose="020B0604020202020204" pitchFamily="34" charset="0"/>
                <a:cs typeface="Arial" panose="020B0604020202020204" pitchFamily="34" charset="0"/>
              </a:rPr>
              <a:t>Looked After Children </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376387" y="1465057"/>
            <a:ext cx="8458780" cy="1610652"/>
          </a:xfrm>
          <a:ln w="57150">
            <a:solidFill>
              <a:schemeClr val="accent1">
                <a:lumMod val="75000"/>
                <a:lumOff val="25000"/>
              </a:schemeClr>
            </a:solidFill>
          </a:ln>
        </p:spPr>
        <p:txBody>
          <a:bodyPr>
            <a:normAutofit/>
          </a:bodyPr>
          <a:lstStyle/>
          <a:p>
            <a:pPr marL="0" indent="0" algn="l">
              <a:buNone/>
            </a:pPr>
            <a:r>
              <a:rPr lang="en-GB" sz="2000" b="1" i="0" dirty="0">
                <a:solidFill>
                  <a:srgbClr val="0D0D0D"/>
                </a:solidFill>
                <a:effectLst/>
                <a:latin typeface="Arial" panose="020B0604020202020204" pitchFamily="34" charset="0"/>
                <a:cs typeface="Arial" panose="020B0604020202020204" pitchFamily="34" charset="0"/>
              </a:rPr>
              <a:t>Types of Placement:</a:t>
            </a:r>
            <a:endParaRPr lang="en-GB" sz="2000" b="0" i="0" dirty="0">
              <a:solidFill>
                <a:srgbClr val="0D0D0D"/>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D0D0D"/>
                </a:solidFill>
                <a:effectLst/>
                <a:latin typeface="Arial" panose="020B0604020202020204" pitchFamily="34" charset="0"/>
                <a:cs typeface="Arial" panose="020B0604020202020204" pitchFamily="34" charset="0"/>
              </a:rPr>
              <a:t>Looked After Children can be placed in different types of care settings, including foster care, residential care homes, kinship care (with relatives or family friends), or adoption.</a:t>
            </a:r>
          </a:p>
          <a:p>
            <a:endParaRPr lang="en-GB" sz="20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583333E-32F8-FF80-63EB-E0E2E5945269}"/>
              </a:ext>
            </a:extLst>
          </p:cNvPr>
          <p:cNvSpPr txBox="1">
            <a:spLocks/>
          </p:cNvSpPr>
          <p:nvPr/>
        </p:nvSpPr>
        <p:spPr>
          <a:xfrm>
            <a:off x="3376387" y="3238995"/>
            <a:ext cx="8458780" cy="1610652"/>
          </a:xfrm>
          <a:prstGeom prst="rect">
            <a:avLst/>
          </a:prstGeom>
          <a:ln w="57150">
            <a:solidFill>
              <a:schemeClr val="accent1">
                <a:lumMod val="75000"/>
                <a:lumOff val="2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2000" b="1" i="0" dirty="0">
                <a:solidFill>
                  <a:srgbClr val="0D0D0D"/>
                </a:solidFill>
                <a:effectLst/>
                <a:latin typeface="Arial" panose="020B0604020202020204" pitchFamily="34" charset="0"/>
                <a:cs typeface="Arial" panose="020B0604020202020204" pitchFamily="34" charset="0"/>
              </a:rPr>
              <a:t>Legal Status:</a:t>
            </a:r>
            <a:endParaRPr lang="en-GB" sz="2000" b="0" i="0" dirty="0">
              <a:solidFill>
                <a:srgbClr val="0D0D0D"/>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D0D0D"/>
                </a:solidFill>
                <a:effectLst/>
                <a:latin typeface="Arial" panose="020B0604020202020204" pitchFamily="34" charset="0"/>
                <a:cs typeface="Arial" panose="020B0604020202020204" pitchFamily="34" charset="0"/>
              </a:rPr>
              <a:t>Looked After Children have legal status as "looked after" under the Children Act 1989 in England and Wales. The legislation outlines the responsibilities of the local authority in providing for the welfare and protection of these children.</a:t>
            </a:r>
          </a:p>
        </p:txBody>
      </p:sp>
      <p:sp>
        <p:nvSpPr>
          <p:cNvPr id="5" name="Content Placeholder 2">
            <a:extLst>
              <a:ext uri="{FF2B5EF4-FFF2-40B4-BE49-F238E27FC236}">
                <a16:creationId xmlns:a16="http://schemas.microsoft.com/office/drawing/2014/main" id="{778DE590-E294-2655-8E64-BD2A0336506D}"/>
              </a:ext>
            </a:extLst>
          </p:cNvPr>
          <p:cNvSpPr txBox="1">
            <a:spLocks/>
          </p:cNvSpPr>
          <p:nvPr/>
        </p:nvSpPr>
        <p:spPr>
          <a:xfrm>
            <a:off x="3376387" y="5012933"/>
            <a:ext cx="8458780" cy="1610652"/>
          </a:xfrm>
          <a:prstGeom prst="rect">
            <a:avLst/>
          </a:prstGeom>
          <a:ln w="57150">
            <a:solidFill>
              <a:schemeClr val="accent1">
                <a:lumMod val="75000"/>
                <a:lumOff val="2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2000" b="1" i="0" dirty="0">
                <a:solidFill>
                  <a:srgbClr val="0D0D0D"/>
                </a:solidFill>
                <a:effectLst/>
                <a:latin typeface="Arial" panose="020B0604020202020204" pitchFamily="34" charset="0"/>
                <a:cs typeface="Arial" panose="020B0604020202020204" pitchFamily="34" charset="0"/>
              </a:rPr>
              <a:t>Parental Responsibility:</a:t>
            </a:r>
            <a:endParaRPr lang="en-GB" sz="2000" b="0" i="0" dirty="0">
              <a:solidFill>
                <a:srgbClr val="0D0D0D"/>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D0D0D"/>
                </a:solidFill>
                <a:effectLst/>
                <a:latin typeface="Arial" panose="020B0604020202020204" pitchFamily="34" charset="0"/>
                <a:cs typeface="Arial" panose="020B0604020202020204" pitchFamily="34" charset="0"/>
              </a:rPr>
              <a:t>The local authority takes on parental responsibility for Looked After Children, but this doesn't extinguish the parental responsibility of the birth parents. The goal is often to work towards reunification with the birth family, if it is in the child's best interests.</a:t>
            </a:r>
          </a:p>
        </p:txBody>
      </p:sp>
    </p:spTree>
    <p:extLst>
      <p:ext uri="{BB962C8B-B14F-4D97-AF65-F5344CB8AC3E}">
        <p14:creationId xmlns:p14="http://schemas.microsoft.com/office/powerpoint/2010/main" val="52562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a:xfrm>
            <a:off x="3372592" y="234497"/>
            <a:ext cx="8636910" cy="1325563"/>
          </a:xfrm>
        </p:spPr>
        <p:txBody>
          <a:bodyPr>
            <a:normAutofit fontScale="90000"/>
          </a:bodyPr>
          <a:lstStyle/>
          <a:p>
            <a:r>
              <a:rPr lang="en-GB" dirty="0">
                <a:solidFill>
                  <a:schemeClr val="tx1"/>
                </a:solidFill>
              </a:rPr>
              <a:t>Care leavers and social workers highlight some of the challenges currently facing the care system. </a:t>
            </a:r>
            <a:r>
              <a:rPr lang="en-GB" dirty="0"/>
              <a:t>the care system</a:t>
            </a:r>
          </a:p>
        </p:txBody>
      </p:sp>
      <p:pic>
        <p:nvPicPr>
          <p:cNvPr id="4" name="Online Media 3" title="Children in care ‘could reach 100,000 without reform of England’s system’">
            <a:hlinkClick r:id="" action="ppaction://media"/>
            <a:extLst>
              <a:ext uri="{FF2B5EF4-FFF2-40B4-BE49-F238E27FC236}">
                <a16:creationId xmlns:a16="http://schemas.microsoft.com/office/drawing/2014/main" id="{5D927300-2731-E9DC-43A9-B790E7F7B30A}"/>
              </a:ext>
            </a:extLst>
          </p:cNvPr>
          <p:cNvPicPr>
            <a:picLocks noGrp="1" noRot="1" noChangeAspect="1"/>
          </p:cNvPicPr>
          <p:nvPr>
            <p:ph idx="1"/>
            <a:videoFile r:link="rId1"/>
          </p:nvPr>
        </p:nvPicPr>
        <p:blipFill>
          <a:blip r:embed="rId4"/>
          <a:stretch>
            <a:fillRect/>
          </a:stretch>
        </p:blipFill>
        <p:spPr>
          <a:xfrm>
            <a:off x="3372592" y="1699862"/>
            <a:ext cx="8482550" cy="4793013"/>
          </a:xfrm>
          <a:prstGeom prst="rect">
            <a:avLst/>
          </a:prstGeom>
        </p:spPr>
      </p:pic>
    </p:spTree>
    <p:extLst>
      <p:ext uri="{BB962C8B-B14F-4D97-AF65-F5344CB8AC3E}">
        <p14:creationId xmlns:p14="http://schemas.microsoft.com/office/powerpoint/2010/main" val="371143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normAutofit/>
          </a:bodyPr>
          <a:lstStyle/>
          <a:p>
            <a:r>
              <a:rPr lang="en-GB" sz="4400" dirty="0">
                <a:solidFill>
                  <a:schemeClr val="tx1"/>
                </a:solidFill>
                <a:latin typeface="Arial" panose="020B0604020202020204" pitchFamily="34" charset="0"/>
                <a:cs typeface="Arial" panose="020B0604020202020204" pitchFamily="34" charset="0"/>
              </a:rPr>
              <a:t>Section 47 </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348841" y="1520042"/>
            <a:ext cx="8577534" cy="4972833"/>
          </a:xfrm>
        </p:spPr>
        <p:txBody>
          <a:bodyPr>
            <a:normAutofit/>
          </a:bodyPr>
          <a:lstStyle/>
          <a:p>
            <a:pPr marL="0" indent="0">
              <a:buNone/>
            </a:pPr>
            <a:r>
              <a:rPr lang="en-GB" sz="2400" b="0" i="0" dirty="0">
                <a:solidFill>
                  <a:srgbClr val="0D0D0D"/>
                </a:solidFill>
                <a:effectLst/>
                <a:latin typeface="Arial" panose="020B0604020202020204" pitchFamily="34" charset="0"/>
                <a:cs typeface="Arial" panose="020B0604020202020204" pitchFamily="34" charset="0"/>
              </a:rPr>
              <a:t>In the United Kingdom, Section 47 of the Children Act 1989 is a crucial legal provision that grants local authorities the power to initiate inquiries and investigations into the welfare of children. </a:t>
            </a:r>
          </a:p>
          <a:p>
            <a:pPr marL="0" indent="0">
              <a:buNone/>
            </a:pPr>
            <a:endParaRPr lang="en-GB" sz="2400" b="0" i="0" dirty="0">
              <a:solidFill>
                <a:srgbClr val="0D0D0D"/>
              </a:solidFill>
              <a:effectLst/>
              <a:latin typeface="Arial" panose="020B0604020202020204" pitchFamily="34" charset="0"/>
              <a:cs typeface="Arial" panose="020B0604020202020204" pitchFamily="34" charset="0"/>
            </a:endParaRPr>
          </a:p>
          <a:p>
            <a:pPr marL="0" indent="0">
              <a:buNone/>
            </a:pPr>
            <a:r>
              <a:rPr lang="en-GB" sz="2400" b="0" i="0" dirty="0">
                <a:solidFill>
                  <a:srgbClr val="0D0D0D"/>
                </a:solidFill>
                <a:effectLst/>
                <a:latin typeface="Arial" panose="020B0604020202020204" pitchFamily="34" charset="0"/>
                <a:cs typeface="Arial" panose="020B0604020202020204" pitchFamily="34" charset="0"/>
              </a:rPr>
              <a:t>Specifically, Section 47 relates to situations where there is reasonable cause to suspect that a child is suffering, or is likely to suffer, significant harm. </a:t>
            </a:r>
          </a:p>
          <a:p>
            <a:pPr marL="0" indent="0">
              <a:buNone/>
            </a:pPr>
            <a:endParaRPr lang="en-GB" sz="2400" dirty="0">
              <a:solidFill>
                <a:srgbClr val="0D0D0D"/>
              </a:solidFill>
              <a:latin typeface="Arial" panose="020B0604020202020204" pitchFamily="34" charset="0"/>
              <a:cs typeface="Arial" panose="020B0604020202020204" pitchFamily="34" charset="0"/>
            </a:endParaRPr>
          </a:p>
          <a:p>
            <a:pPr marL="0" indent="0">
              <a:buNone/>
            </a:pPr>
            <a:r>
              <a:rPr lang="en-GB" sz="2400" b="0" i="0" dirty="0">
                <a:solidFill>
                  <a:srgbClr val="0D0D0D"/>
                </a:solidFill>
                <a:effectLst/>
                <a:latin typeface="Arial" panose="020B0604020202020204" pitchFamily="34" charset="0"/>
                <a:cs typeface="Arial" panose="020B0604020202020204" pitchFamily="34" charset="0"/>
              </a:rPr>
              <a:t>The provision outlines the process through which local authorities can assess and intervene in cases where the well-being of a child may be at risk.</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8648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b="0" dirty="0">
                <a:solidFill>
                  <a:srgbClr val="0D0D0D"/>
                </a:solidFill>
                <a:latin typeface="Söhne"/>
              </a:rPr>
              <a:t>K</a:t>
            </a:r>
            <a:r>
              <a:rPr lang="en-GB" b="0" i="0" dirty="0">
                <a:solidFill>
                  <a:srgbClr val="0D0D0D"/>
                </a:solidFill>
                <a:effectLst/>
                <a:latin typeface="Söhne"/>
              </a:rPr>
              <a:t>ey points related to Section 47 inquiries:</a:t>
            </a:r>
            <a:endParaRPr lang="en-GB" dirty="0"/>
          </a:p>
        </p:txBody>
      </p:sp>
      <p:graphicFrame>
        <p:nvGraphicFramePr>
          <p:cNvPr id="4" name="Content Placeholder 3">
            <a:extLst>
              <a:ext uri="{FF2B5EF4-FFF2-40B4-BE49-F238E27FC236}">
                <a16:creationId xmlns:a16="http://schemas.microsoft.com/office/drawing/2014/main" id="{70E813A9-4AA4-FA03-6E2A-EEFBEF0FF09D}"/>
              </a:ext>
            </a:extLst>
          </p:cNvPr>
          <p:cNvGraphicFramePr>
            <a:graphicFrameLocks noGrp="1"/>
          </p:cNvGraphicFramePr>
          <p:nvPr>
            <p:ph idx="1"/>
            <p:extLst>
              <p:ext uri="{D42A27DB-BD31-4B8C-83A1-F6EECF244321}">
                <p14:modId xmlns:p14="http://schemas.microsoft.com/office/powerpoint/2010/main" val="2035454900"/>
              </p:ext>
            </p:extLst>
          </p:nvPr>
        </p:nvGraphicFramePr>
        <p:xfrm>
          <a:off x="455630" y="1552492"/>
          <a:ext cx="115028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485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b="0" dirty="0">
                <a:solidFill>
                  <a:srgbClr val="0D0D0D"/>
                </a:solidFill>
                <a:latin typeface="Söhne"/>
              </a:rPr>
              <a:t>K</a:t>
            </a:r>
            <a:r>
              <a:rPr lang="en-GB" b="0" i="0" dirty="0">
                <a:solidFill>
                  <a:srgbClr val="0D0D0D"/>
                </a:solidFill>
                <a:effectLst/>
                <a:latin typeface="Söhne"/>
              </a:rPr>
              <a:t>ey points related to Section 47 inquiries:</a:t>
            </a:r>
            <a:endParaRPr lang="en-GB" dirty="0"/>
          </a:p>
        </p:txBody>
      </p:sp>
      <p:graphicFrame>
        <p:nvGraphicFramePr>
          <p:cNvPr id="4" name="Content Placeholder 3">
            <a:extLst>
              <a:ext uri="{FF2B5EF4-FFF2-40B4-BE49-F238E27FC236}">
                <a16:creationId xmlns:a16="http://schemas.microsoft.com/office/drawing/2014/main" id="{C3812A14-FDEF-3741-F74A-9D3DD48DA918}"/>
              </a:ext>
            </a:extLst>
          </p:cNvPr>
          <p:cNvGraphicFramePr>
            <a:graphicFrameLocks noGrp="1"/>
          </p:cNvGraphicFramePr>
          <p:nvPr>
            <p:ph idx="1"/>
            <p:extLst>
              <p:ext uri="{D42A27DB-BD31-4B8C-83A1-F6EECF244321}">
                <p14:modId xmlns:p14="http://schemas.microsoft.com/office/powerpoint/2010/main" val="1682472003"/>
              </p:ext>
            </p:extLst>
          </p:nvPr>
        </p:nvGraphicFramePr>
        <p:xfrm>
          <a:off x="296883" y="1484418"/>
          <a:ext cx="11439505" cy="464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0306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b="0" dirty="0">
                <a:solidFill>
                  <a:srgbClr val="0D0D0D"/>
                </a:solidFill>
                <a:latin typeface="Söhne"/>
              </a:rPr>
              <a:t>K</a:t>
            </a:r>
            <a:r>
              <a:rPr lang="en-GB" b="0" i="0" dirty="0">
                <a:solidFill>
                  <a:srgbClr val="0D0D0D"/>
                </a:solidFill>
                <a:effectLst/>
                <a:latin typeface="Söhne"/>
              </a:rPr>
              <a:t>ey points related to Section 47 inquiries:</a:t>
            </a:r>
            <a:endParaRPr lang="en-GB" dirty="0"/>
          </a:p>
        </p:txBody>
      </p:sp>
      <p:graphicFrame>
        <p:nvGraphicFramePr>
          <p:cNvPr id="4" name="Content Placeholder 3">
            <a:extLst>
              <a:ext uri="{FF2B5EF4-FFF2-40B4-BE49-F238E27FC236}">
                <a16:creationId xmlns:a16="http://schemas.microsoft.com/office/drawing/2014/main" id="{F6931053-34E6-387E-CA98-9D272924E139}"/>
              </a:ext>
            </a:extLst>
          </p:cNvPr>
          <p:cNvGraphicFramePr>
            <a:graphicFrameLocks noGrp="1"/>
          </p:cNvGraphicFramePr>
          <p:nvPr>
            <p:ph idx="1"/>
            <p:extLst>
              <p:ext uri="{D42A27DB-BD31-4B8C-83A1-F6EECF244321}">
                <p14:modId xmlns:p14="http://schemas.microsoft.com/office/powerpoint/2010/main" val="3657065702"/>
              </p:ext>
            </p:extLst>
          </p:nvPr>
        </p:nvGraphicFramePr>
        <p:xfrm>
          <a:off x="455630" y="1543792"/>
          <a:ext cx="11280758" cy="4702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8093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b="0" dirty="0">
                <a:solidFill>
                  <a:srgbClr val="0D0D0D"/>
                </a:solidFill>
                <a:latin typeface="Söhne"/>
              </a:rPr>
              <a:t>K</a:t>
            </a:r>
            <a:r>
              <a:rPr lang="en-GB" b="0" i="0" dirty="0">
                <a:solidFill>
                  <a:srgbClr val="0D0D0D"/>
                </a:solidFill>
                <a:effectLst/>
                <a:latin typeface="Söhne"/>
              </a:rPr>
              <a:t>ey points related to Section 47 inquiries:</a:t>
            </a:r>
            <a:endParaRPr lang="en-GB" dirty="0"/>
          </a:p>
        </p:txBody>
      </p:sp>
      <p:graphicFrame>
        <p:nvGraphicFramePr>
          <p:cNvPr id="4" name="Content Placeholder 3">
            <a:extLst>
              <a:ext uri="{FF2B5EF4-FFF2-40B4-BE49-F238E27FC236}">
                <a16:creationId xmlns:a16="http://schemas.microsoft.com/office/drawing/2014/main" id="{06E5BAF6-3585-26F5-3857-130ABDA84306}"/>
              </a:ext>
            </a:extLst>
          </p:cNvPr>
          <p:cNvGraphicFramePr>
            <a:graphicFrameLocks noGrp="1"/>
          </p:cNvGraphicFramePr>
          <p:nvPr>
            <p:ph idx="1"/>
            <p:extLst>
              <p:ext uri="{D42A27DB-BD31-4B8C-83A1-F6EECF244321}">
                <p14:modId xmlns:p14="http://schemas.microsoft.com/office/powerpoint/2010/main" val="3811547976"/>
              </p:ext>
            </p:extLst>
          </p:nvPr>
        </p:nvGraphicFramePr>
        <p:xfrm>
          <a:off x="455630" y="1690688"/>
          <a:ext cx="11280758" cy="4341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5468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normAutofit/>
          </a:bodyPr>
          <a:lstStyle/>
          <a:p>
            <a:r>
              <a:rPr lang="en-GB" sz="4400" dirty="0">
                <a:solidFill>
                  <a:schemeClr val="tx1"/>
                </a:solidFill>
                <a:latin typeface="Arial" panose="020B0604020202020204" pitchFamily="34" charset="0"/>
                <a:cs typeface="Arial" panose="020B0604020202020204" pitchFamily="34" charset="0"/>
              </a:rPr>
              <a:t>Care Orders – Four types</a:t>
            </a:r>
          </a:p>
        </p:txBody>
      </p:sp>
      <p:graphicFrame>
        <p:nvGraphicFramePr>
          <p:cNvPr id="6" name="Content Placeholder 5">
            <a:extLst>
              <a:ext uri="{FF2B5EF4-FFF2-40B4-BE49-F238E27FC236}">
                <a16:creationId xmlns:a16="http://schemas.microsoft.com/office/drawing/2014/main" id="{F02CE064-ACEA-911C-EBDF-0B635B8EAB08}"/>
              </a:ext>
            </a:extLst>
          </p:cNvPr>
          <p:cNvGraphicFramePr>
            <a:graphicFrameLocks noGrp="1"/>
          </p:cNvGraphicFramePr>
          <p:nvPr>
            <p:ph idx="1"/>
            <p:extLst>
              <p:ext uri="{D42A27DB-BD31-4B8C-83A1-F6EECF244321}">
                <p14:modId xmlns:p14="http://schemas.microsoft.com/office/powerpoint/2010/main" val="1766127422"/>
              </p:ext>
            </p:extLst>
          </p:nvPr>
        </p:nvGraphicFramePr>
        <p:xfrm>
          <a:off x="3779838" y="1825625"/>
          <a:ext cx="795655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951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158174" y="2964275"/>
            <a:ext cx="2810657" cy="929450"/>
          </a:xfrm>
        </p:spPr>
        <p:txBody>
          <a:bodyPr>
            <a:normAutofit fontScale="77500" lnSpcReduction="20000"/>
          </a:bodyPr>
          <a:lstStyle/>
          <a:p>
            <a:pPr marL="0" indent="0">
              <a:buNone/>
            </a:pPr>
            <a:r>
              <a:rPr lang="en-GB" dirty="0">
                <a:hlinkClick r:id="rId3"/>
              </a:rPr>
              <a:t>Statistics: looked-after children - GOV.UK (www.gov.uk)</a:t>
            </a:r>
            <a:endParaRPr lang="en-GB" dirty="0"/>
          </a:p>
        </p:txBody>
      </p:sp>
      <p:pic>
        <p:nvPicPr>
          <p:cNvPr id="5" name="Picture 4">
            <a:extLst>
              <a:ext uri="{FF2B5EF4-FFF2-40B4-BE49-F238E27FC236}">
                <a16:creationId xmlns:a16="http://schemas.microsoft.com/office/drawing/2014/main" id="{7ABE606E-55C3-D016-64AE-7765E3C0D7AB}"/>
              </a:ext>
            </a:extLst>
          </p:cNvPr>
          <p:cNvPicPr>
            <a:picLocks noChangeAspect="1"/>
          </p:cNvPicPr>
          <p:nvPr/>
        </p:nvPicPr>
        <p:blipFill>
          <a:blip r:embed="rId4"/>
          <a:stretch>
            <a:fillRect/>
          </a:stretch>
        </p:blipFill>
        <p:spPr>
          <a:xfrm>
            <a:off x="3852843" y="2731327"/>
            <a:ext cx="7495668" cy="3832427"/>
          </a:xfrm>
          <a:prstGeom prst="rect">
            <a:avLst/>
          </a:prstGeom>
        </p:spPr>
      </p:pic>
      <p:pic>
        <p:nvPicPr>
          <p:cNvPr id="7" name="Picture 6">
            <a:extLst>
              <a:ext uri="{FF2B5EF4-FFF2-40B4-BE49-F238E27FC236}">
                <a16:creationId xmlns:a16="http://schemas.microsoft.com/office/drawing/2014/main" id="{C6844F34-F162-AD1C-E9AA-5E6500334145}"/>
              </a:ext>
            </a:extLst>
          </p:cNvPr>
          <p:cNvPicPr>
            <a:picLocks noChangeAspect="1"/>
          </p:cNvPicPr>
          <p:nvPr/>
        </p:nvPicPr>
        <p:blipFill>
          <a:blip r:embed="rId5"/>
          <a:stretch>
            <a:fillRect/>
          </a:stretch>
        </p:blipFill>
        <p:spPr>
          <a:xfrm>
            <a:off x="3914551" y="151746"/>
            <a:ext cx="7206002" cy="2687484"/>
          </a:xfrm>
          <a:prstGeom prst="rect">
            <a:avLst/>
          </a:prstGeom>
        </p:spPr>
      </p:pic>
    </p:spTree>
    <p:extLst>
      <p:ext uri="{BB962C8B-B14F-4D97-AF65-F5344CB8AC3E}">
        <p14:creationId xmlns:p14="http://schemas.microsoft.com/office/powerpoint/2010/main" val="735589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normAutofit/>
          </a:bodyPr>
          <a:lstStyle/>
          <a:p>
            <a:r>
              <a:rPr lang="en-GB" sz="4000" b="1" i="0" dirty="0">
                <a:solidFill>
                  <a:srgbClr val="000000"/>
                </a:solidFill>
                <a:effectLst/>
                <a:latin typeface="Arial" panose="020B0604020202020204" pitchFamily="34" charset="0"/>
                <a:cs typeface="Arial" panose="020B0604020202020204" pitchFamily="34" charset="0"/>
              </a:rPr>
              <a:t>Impact of being looked after</a:t>
            </a:r>
            <a:endParaRPr lang="en-GB" sz="4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C84713A-32A5-64A8-EE65-C44DCBCA21BE}"/>
              </a:ext>
            </a:extLst>
          </p:cNvPr>
          <p:cNvGraphicFramePr>
            <a:graphicFrameLocks noGrp="1"/>
          </p:cNvGraphicFramePr>
          <p:nvPr>
            <p:ph idx="1"/>
            <p:extLst>
              <p:ext uri="{D42A27DB-BD31-4B8C-83A1-F6EECF244321}">
                <p14:modId xmlns:p14="http://schemas.microsoft.com/office/powerpoint/2010/main" val="2896475104"/>
              </p:ext>
            </p:extLst>
          </p:nvPr>
        </p:nvGraphicFramePr>
        <p:xfrm>
          <a:off x="3779838" y="1825625"/>
          <a:ext cx="795655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520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normAutofit fontScale="90000"/>
          </a:bodyPr>
          <a:lstStyle/>
          <a:p>
            <a:r>
              <a:rPr lang="en-GB" dirty="0">
                <a:solidFill>
                  <a:schemeClr val="tx1"/>
                </a:solidFill>
                <a:latin typeface="Arial" panose="020B0604020202020204" pitchFamily="34" charset="0"/>
                <a:cs typeface="Arial" panose="020B0604020202020204" pitchFamily="34" charset="0"/>
              </a:rPr>
              <a:t>A poem to aid reflection…this module is about more than just assignments.  </a:t>
            </a:r>
          </a:p>
        </p:txBody>
      </p:sp>
      <p:pic>
        <p:nvPicPr>
          <p:cNvPr id="4" name="Online Media 3" title="I LAC NOTHING">
            <a:hlinkClick r:id="" action="ppaction://media"/>
            <a:extLst>
              <a:ext uri="{FF2B5EF4-FFF2-40B4-BE49-F238E27FC236}">
                <a16:creationId xmlns:a16="http://schemas.microsoft.com/office/drawing/2014/main" id="{3E7B3602-9345-37CA-0F8A-C9C3291FC83B}"/>
              </a:ext>
            </a:extLst>
          </p:cNvPr>
          <p:cNvPicPr>
            <a:picLocks noGrp="1" noRot="1" noChangeAspect="1"/>
          </p:cNvPicPr>
          <p:nvPr>
            <p:ph idx="1"/>
            <a:videoFile r:link="rId1"/>
          </p:nvPr>
        </p:nvPicPr>
        <p:blipFill>
          <a:blip r:embed="rId4"/>
          <a:stretch>
            <a:fillRect/>
          </a:stretch>
        </p:blipFill>
        <p:spPr>
          <a:xfrm>
            <a:off x="3779838" y="1911350"/>
            <a:ext cx="7956550" cy="4495800"/>
          </a:xfrm>
          <a:prstGeom prst="rect">
            <a:avLst/>
          </a:prstGeom>
        </p:spPr>
      </p:pic>
    </p:spTree>
    <p:extLst>
      <p:ext uri="{BB962C8B-B14F-4D97-AF65-F5344CB8AC3E}">
        <p14:creationId xmlns:p14="http://schemas.microsoft.com/office/powerpoint/2010/main" val="57683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a:xfrm>
            <a:off x="3360717" y="0"/>
            <a:ext cx="7956222" cy="1325563"/>
          </a:xfrm>
        </p:spPr>
        <p:txBody>
          <a:bodyPr/>
          <a:lstStyle/>
          <a:p>
            <a:r>
              <a:rPr lang="en-GB" dirty="0">
                <a:solidFill>
                  <a:schemeClr val="tx1"/>
                </a:solidFill>
                <a:latin typeface="Arial" panose="020B0604020202020204" pitchFamily="34" charset="0"/>
                <a:cs typeface="Arial" panose="020B0604020202020204" pitchFamily="34" charset="0"/>
              </a:rPr>
              <a:t>Activity – in groups</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360717" y="1425040"/>
            <a:ext cx="8375653" cy="5067836"/>
          </a:xfrm>
        </p:spPr>
        <p:txBody>
          <a:bodyPr>
            <a:normAutofit fontScale="92500" lnSpcReduction="10000"/>
          </a:bodyPr>
          <a:lstStyle/>
          <a:p>
            <a:pPr marL="0" indent="0">
              <a:buNone/>
            </a:pPr>
            <a:r>
              <a:rPr lang="en-GB" dirty="0">
                <a:solidFill>
                  <a:schemeClr val="tx1"/>
                </a:solidFill>
                <a:latin typeface="Arial" panose="020B0604020202020204" pitchFamily="34" charset="0"/>
                <a:cs typeface="Arial" panose="020B0604020202020204" pitchFamily="34" charset="0"/>
              </a:rPr>
              <a:t>Use the NSPCC Statistics Briefing Document – “Children in Care” </a:t>
            </a:r>
          </a:p>
          <a:p>
            <a:r>
              <a:rPr lang="en-GB" dirty="0">
                <a:solidFill>
                  <a:schemeClr val="tx1"/>
                </a:solidFill>
                <a:latin typeface="Arial" panose="020B0604020202020204" pitchFamily="34" charset="0"/>
                <a:cs typeface="Arial" panose="020B0604020202020204" pitchFamily="34" charset="0"/>
              </a:rPr>
              <a:t>Find the answers to the following questions: </a:t>
            </a:r>
          </a:p>
          <a:p>
            <a:pPr lvl="1">
              <a:lnSpc>
                <a:spcPct val="150000"/>
              </a:lnSpc>
            </a:pPr>
            <a:r>
              <a:rPr lang="en-GB" dirty="0">
                <a:solidFill>
                  <a:schemeClr val="tx1"/>
                </a:solidFill>
                <a:latin typeface="Arial" panose="020B0604020202020204" pitchFamily="34" charset="0"/>
                <a:cs typeface="Arial" panose="020B0604020202020204" pitchFamily="34" charset="0"/>
              </a:rPr>
              <a:t>What percentage of children in care are male? </a:t>
            </a:r>
          </a:p>
          <a:p>
            <a:pPr lvl="1">
              <a:lnSpc>
                <a:spcPct val="150000"/>
              </a:lnSpc>
            </a:pPr>
            <a:r>
              <a:rPr lang="en-GB" dirty="0">
                <a:solidFill>
                  <a:schemeClr val="tx1"/>
                </a:solidFill>
                <a:latin typeface="Arial" panose="020B0604020202020204" pitchFamily="34" charset="0"/>
                <a:cs typeface="Arial" panose="020B0604020202020204" pitchFamily="34" charset="0"/>
              </a:rPr>
              <a:t>What proportion of looked after children are White?</a:t>
            </a:r>
          </a:p>
          <a:p>
            <a:pPr lvl="1">
              <a:lnSpc>
                <a:spcPct val="150000"/>
              </a:lnSpc>
            </a:pPr>
            <a:r>
              <a:rPr lang="en-GB" dirty="0">
                <a:solidFill>
                  <a:schemeClr val="tx1"/>
                </a:solidFill>
                <a:latin typeface="Arial" panose="020B0604020202020204" pitchFamily="34" charset="0"/>
                <a:cs typeface="Arial" panose="020B0604020202020204" pitchFamily="34" charset="0"/>
              </a:rPr>
              <a:t>What percentage of LAC are living in foster placements ?</a:t>
            </a:r>
          </a:p>
          <a:p>
            <a:pPr lvl="1">
              <a:lnSpc>
                <a:spcPct val="150000"/>
              </a:lnSpc>
            </a:pPr>
            <a:r>
              <a:rPr lang="en-GB" dirty="0">
                <a:solidFill>
                  <a:schemeClr val="tx1"/>
                </a:solidFill>
                <a:latin typeface="Arial" panose="020B0604020202020204" pitchFamily="34" charset="0"/>
                <a:cs typeface="Arial" panose="020B0604020202020204" pitchFamily="34" charset="0"/>
              </a:rPr>
              <a:t>What percentage of LAC leave care because they are adopted?</a:t>
            </a:r>
          </a:p>
          <a:p>
            <a:pPr lvl="1">
              <a:lnSpc>
                <a:spcPct val="150000"/>
              </a:lnSpc>
            </a:pPr>
            <a:r>
              <a:rPr lang="en-GB" dirty="0">
                <a:solidFill>
                  <a:schemeClr val="tx1"/>
                </a:solidFill>
                <a:latin typeface="Arial" panose="020B0604020202020204" pitchFamily="34" charset="0"/>
                <a:cs typeface="Arial" panose="020B0604020202020204" pitchFamily="34" charset="0"/>
              </a:rPr>
              <a:t>What percentage of LAC have special educational needs (SEN)? </a:t>
            </a:r>
          </a:p>
          <a:p>
            <a:endParaRPr lang="en-GB" dirty="0"/>
          </a:p>
        </p:txBody>
      </p:sp>
      <p:pic>
        <p:nvPicPr>
          <p:cNvPr id="5" name="Picture 4">
            <a:extLst>
              <a:ext uri="{FF2B5EF4-FFF2-40B4-BE49-F238E27FC236}">
                <a16:creationId xmlns:a16="http://schemas.microsoft.com/office/drawing/2014/main" id="{F1A7C066-2788-11CE-4F27-7665E3A5C72A}"/>
              </a:ext>
            </a:extLst>
          </p:cNvPr>
          <p:cNvPicPr>
            <a:picLocks noChangeAspect="1"/>
          </p:cNvPicPr>
          <p:nvPr/>
        </p:nvPicPr>
        <p:blipFill>
          <a:blip r:embed="rId3"/>
          <a:stretch>
            <a:fillRect/>
          </a:stretch>
        </p:blipFill>
        <p:spPr>
          <a:xfrm>
            <a:off x="455630" y="1541287"/>
            <a:ext cx="2543763" cy="3600728"/>
          </a:xfrm>
          <a:prstGeom prst="rect">
            <a:avLst/>
          </a:prstGeom>
        </p:spPr>
      </p:pic>
    </p:spTree>
    <p:extLst>
      <p:ext uri="{BB962C8B-B14F-4D97-AF65-F5344CB8AC3E}">
        <p14:creationId xmlns:p14="http://schemas.microsoft.com/office/powerpoint/2010/main" val="944272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Reflect </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780148" y="1825625"/>
            <a:ext cx="7956222" cy="1071954"/>
          </a:xfrm>
          <a:ln w="38100">
            <a:solidFill>
              <a:schemeClr val="tx1"/>
            </a:solidFill>
          </a:ln>
        </p:spPr>
        <p:txBody>
          <a:bodyPr/>
          <a:lstStyle/>
          <a:p>
            <a:pPr marL="0" indent="0">
              <a:buNone/>
            </a:pPr>
            <a:r>
              <a:rPr lang="en-GB" dirty="0">
                <a:solidFill>
                  <a:schemeClr val="tx1"/>
                </a:solidFill>
                <a:latin typeface="Arial" panose="020B0604020202020204" pitchFamily="34" charset="0"/>
                <a:cs typeface="Arial" panose="020B0604020202020204" pitchFamily="34" charset="0"/>
              </a:rPr>
              <a:t>Do any of the statistics that you have found surprise you? </a:t>
            </a:r>
          </a:p>
        </p:txBody>
      </p:sp>
      <p:sp>
        <p:nvSpPr>
          <p:cNvPr id="4" name="Content Placeholder 2">
            <a:extLst>
              <a:ext uri="{FF2B5EF4-FFF2-40B4-BE49-F238E27FC236}">
                <a16:creationId xmlns:a16="http://schemas.microsoft.com/office/drawing/2014/main" id="{5EB85F1F-38A1-F0E3-58E3-BD444ADCC434}"/>
              </a:ext>
            </a:extLst>
          </p:cNvPr>
          <p:cNvSpPr txBox="1">
            <a:spLocks/>
          </p:cNvSpPr>
          <p:nvPr/>
        </p:nvSpPr>
        <p:spPr>
          <a:xfrm>
            <a:off x="3780148" y="3616820"/>
            <a:ext cx="7956222" cy="1071954"/>
          </a:xfrm>
          <a:prstGeom prst="rect">
            <a:avLst/>
          </a:prstGeom>
          <a:ln w="38100">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chemeClr val="tx1"/>
                </a:solidFill>
                <a:latin typeface="Arial" panose="020B0604020202020204" pitchFamily="34" charset="0"/>
                <a:cs typeface="Arial" panose="020B0604020202020204" pitchFamily="34" charset="0"/>
              </a:rPr>
              <a:t>Did you spot any other surprising points of information in the NSPCC report? </a:t>
            </a:r>
          </a:p>
        </p:txBody>
      </p:sp>
    </p:spTree>
    <p:extLst>
      <p:ext uri="{BB962C8B-B14F-4D97-AF65-F5344CB8AC3E}">
        <p14:creationId xmlns:p14="http://schemas.microsoft.com/office/powerpoint/2010/main" val="3793542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dirty="0">
                <a:solidFill>
                  <a:schemeClr val="tx1"/>
                </a:solidFill>
              </a:rPr>
              <a:t>Group Work</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780148" y="1825625"/>
            <a:ext cx="7956222" cy="1131331"/>
          </a:xfrm>
        </p:spPr>
        <p:txBody>
          <a:bodyPr/>
          <a:lstStyle/>
          <a:p>
            <a:r>
              <a:rPr lang="en-GB" dirty="0"/>
              <a:t>Use the remainder of this session to continue developing your component 1 group discussion. </a:t>
            </a:r>
          </a:p>
        </p:txBody>
      </p:sp>
    </p:spTree>
    <p:extLst>
      <p:ext uri="{BB962C8B-B14F-4D97-AF65-F5344CB8AC3E}">
        <p14:creationId xmlns:p14="http://schemas.microsoft.com/office/powerpoint/2010/main" val="4224190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Useful Further reading</a:t>
            </a:r>
          </a:p>
        </p:txBody>
      </p:sp>
      <p:sp>
        <p:nvSpPr>
          <p:cNvPr id="4" name="Rectangle 1">
            <a:extLst>
              <a:ext uri="{FF2B5EF4-FFF2-40B4-BE49-F238E27FC236}">
                <a16:creationId xmlns:a16="http://schemas.microsoft.com/office/drawing/2014/main" id="{659E5338-BED8-6788-E067-CD72E5A170F8}"/>
              </a:ext>
            </a:extLst>
          </p:cNvPr>
          <p:cNvSpPr>
            <a:spLocks noGrp="1" noChangeArrowheads="1"/>
          </p:cNvSpPr>
          <p:nvPr>
            <p:ph idx="1"/>
          </p:nvPr>
        </p:nvSpPr>
        <p:spPr bwMode="auto">
          <a:xfrm>
            <a:off x="3645726" y="1686191"/>
            <a:ext cx="7707084" cy="4539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solidFill>
                <a:schemeClr val="tx1"/>
              </a:solidFill>
              <a:latin typeface="Arial" panose="020B0604020202020204" pitchFamily="34" charset="0"/>
            </a:endParaRPr>
          </a:p>
          <a:p>
            <a:pPr algn="l"/>
            <a:endParaRPr lang="en-GB" sz="1000" b="0" i="0" dirty="0">
              <a:solidFill>
                <a:srgbClr val="000000"/>
              </a:solidFill>
              <a:effectLst/>
              <a:latin typeface="NSPCC-Regular"/>
            </a:endParaRPr>
          </a:p>
          <a:p>
            <a:pPr algn="l"/>
            <a:r>
              <a:rPr lang="en-GB" sz="1000" b="0" i="0" dirty="0">
                <a:solidFill>
                  <a:srgbClr val="000000"/>
                </a:solidFill>
                <a:effectLst/>
                <a:latin typeface="NSPCC-Regular"/>
              </a:rPr>
              <a:t>All Party Parliamentary Group for Runaway and Missing Children and Adults and All Party Parliamentary Group for Looked after Children and Care Leavers (2012) </a:t>
            </a:r>
            <a:r>
              <a:rPr lang="en-GB" sz="1000" b="0" i="0" u="none" strike="noStrike" dirty="0">
                <a:solidFill>
                  <a:srgbClr val="108633"/>
                </a:solidFill>
                <a:effectLst/>
                <a:latin typeface="NSPCC-Regular"/>
                <a:hlinkClick r:id="rId2" tooltip="Report from the joint inquiry into children who go missing from care. London: All Party Parliamentary Group (APPG) for Runaway and Missing Children and Adults (PDF)"/>
              </a:rPr>
              <a:t>Report from the joint inquiry into children who go missing from care. London: All Party Parliamentary Group (APPG) for Runaway and Missing Children and Adults (PDF)</a:t>
            </a:r>
            <a:r>
              <a:rPr lang="en-GB" sz="1000" b="0" i="0" dirty="0">
                <a:solidFill>
                  <a:srgbClr val="000000"/>
                </a:solidFill>
                <a:effectLst/>
                <a:latin typeface="NSPCC-Regular"/>
              </a:rPr>
              <a:t>. London: All Party Parliamentary Group for Runaway and Missing Children and Adults and All Party Parliamentary Group for Looked after Children and Care Leavers.</a:t>
            </a:r>
          </a:p>
          <a:p>
            <a:pPr algn="l"/>
            <a:endParaRPr lang="en-GB" sz="1000" b="0" i="0" dirty="0">
              <a:solidFill>
                <a:srgbClr val="000000"/>
              </a:solidFill>
              <a:effectLst/>
              <a:latin typeface="NSPCC-Regular"/>
            </a:endParaRPr>
          </a:p>
          <a:p>
            <a:pPr algn="l"/>
            <a:r>
              <a:rPr lang="en-GB" sz="1000" b="0" i="0" dirty="0" err="1">
                <a:solidFill>
                  <a:srgbClr val="000000"/>
                </a:solidFill>
                <a:effectLst/>
                <a:latin typeface="NSPCC-Regular"/>
              </a:rPr>
              <a:t>Bazalgette</a:t>
            </a:r>
            <a:r>
              <a:rPr lang="en-GB" sz="1000" b="0" i="0" dirty="0">
                <a:solidFill>
                  <a:srgbClr val="000000"/>
                </a:solidFill>
                <a:effectLst/>
                <a:latin typeface="NSPCC-Regular"/>
              </a:rPr>
              <a:t>, L., Rahilly, T. and Trevelyan, G. (2015) </a:t>
            </a:r>
            <a:r>
              <a:rPr lang="en-GB" sz="1000" b="0" i="0" u="none" strike="noStrike" dirty="0">
                <a:solidFill>
                  <a:srgbClr val="108633"/>
                </a:solidFill>
                <a:effectLst/>
                <a:latin typeface="NSPCC-Regular"/>
                <a:hlinkClick r:id="rId3" tooltip="Achieving emotional wellbeing looked after children: whole system approach"/>
              </a:rPr>
              <a:t>Achieving emotional wellbeing for looked after children: a whole system approach</a:t>
            </a:r>
            <a:r>
              <a:rPr lang="en-GB" sz="1000" b="0" i="0" dirty="0">
                <a:solidFill>
                  <a:srgbClr val="000000"/>
                </a:solidFill>
                <a:effectLst/>
                <a:latin typeface="NSPCC-Regular"/>
              </a:rPr>
              <a:t>. [London]: NSPCC.</a:t>
            </a:r>
          </a:p>
          <a:p>
            <a:pPr algn="l"/>
            <a:r>
              <a:rPr lang="en-GB" sz="1000" b="0" i="0" dirty="0">
                <a:solidFill>
                  <a:srgbClr val="000000"/>
                </a:solidFill>
                <a:effectLst/>
                <a:latin typeface="NSPCC-Regular"/>
              </a:rPr>
              <a:t>Dickens, J. et al. (2022) Learning for the future: final analysis of serious case reviews, 2017 to 2019. London: Department for Education (DfE). </a:t>
            </a:r>
          </a:p>
          <a:p>
            <a:pPr marL="0" indent="0" algn="l">
              <a:buNone/>
            </a:pPr>
            <a:endParaRPr lang="en-GB" sz="1000" b="0" i="0" dirty="0">
              <a:solidFill>
                <a:srgbClr val="000000"/>
              </a:solidFill>
              <a:effectLst/>
              <a:latin typeface="NSPCC-Regular"/>
            </a:endParaRPr>
          </a:p>
          <a:p>
            <a:pPr algn="l"/>
            <a:r>
              <a:rPr lang="en-GB" sz="1000" b="0" i="0" dirty="0">
                <a:solidFill>
                  <a:srgbClr val="000000"/>
                </a:solidFill>
                <a:effectLst/>
                <a:latin typeface="NSPCC-Regular"/>
              </a:rPr>
              <a:t>Luke, N. et al. (2014) </a:t>
            </a:r>
            <a:r>
              <a:rPr lang="en-GB" sz="1000" b="0" i="0" u="none" strike="noStrike" dirty="0">
                <a:solidFill>
                  <a:srgbClr val="108633"/>
                </a:solidFill>
                <a:effectLst/>
                <a:latin typeface="NSPCC-Regular"/>
                <a:hlinkClick r:id="rId4" tooltip="What works in preventing and treating poor mental health in looked after children?."/>
              </a:rPr>
              <a:t>What works in preventing and treating poor mental health in looked after children?</a:t>
            </a:r>
            <a:r>
              <a:rPr lang="en-GB" sz="1000" b="0" i="0" dirty="0">
                <a:solidFill>
                  <a:srgbClr val="000000"/>
                </a:solidFill>
                <a:effectLst/>
                <a:latin typeface="NSPCC-Regular"/>
              </a:rPr>
              <a:t> London: NSPCC.</a:t>
            </a:r>
          </a:p>
          <a:p>
            <a:pPr algn="l"/>
            <a:r>
              <a:rPr lang="en-GB" sz="800" dirty="0">
                <a:hlinkClick r:id="rId5"/>
              </a:rPr>
              <a:t>Statistics briefing: children in care (nspcc.org.uk)</a:t>
            </a:r>
            <a:endParaRPr lang="en-GB" sz="1000" b="0" i="0" dirty="0">
              <a:solidFill>
                <a:srgbClr val="000000"/>
              </a:solidFill>
              <a:effectLst/>
              <a:latin typeface="NSPCC-Regular"/>
            </a:endParaRPr>
          </a:p>
          <a:p>
            <a:pPr algn="l"/>
            <a:endParaRPr lang="en-GB" sz="1000" b="0" i="0" dirty="0">
              <a:solidFill>
                <a:srgbClr val="000000"/>
              </a:solidFill>
              <a:effectLst/>
              <a:latin typeface="NSPCC-Regular"/>
            </a:endParaRPr>
          </a:p>
          <a:p>
            <a:pPr algn="l"/>
            <a:r>
              <a:rPr lang="en-GB" sz="1000" b="0" i="0" dirty="0">
                <a:solidFill>
                  <a:srgbClr val="000000"/>
                </a:solidFill>
                <a:effectLst/>
                <a:latin typeface="NSPCC-Regular"/>
              </a:rPr>
              <a:t>Rahilly, T. and Hendry, E. (eds) (2014) </a:t>
            </a:r>
            <a:r>
              <a:rPr lang="en-GB" sz="1000" b="0" i="0" u="none" strike="noStrike" dirty="0">
                <a:solidFill>
                  <a:srgbClr val="108633"/>
                </a:solidFill>
                <a:effectLst/>
                <a:latin typeface="NSPCC-Regular"/>
                <a:hlinkClick r:id="rId6" tooltip="Promoting the wellbeing of children in care: messages from research."/>
              </a:rPr>
              <a:t>Promoting the wellbeing of children in care: messages from research</a:t>
            </a:r>
            <a:r>
              <a:rPr lang="en-GB" sz="1000" b="0" i="0" dirty="0">
                <a:solidFill>
                  <a:srgbClr val="000000"/>
                </a:solidFill>
                <a:effectLst/>
                <a:latin typeface="NSPCC-Regular"/>
              </a:rPr>
              <a:t>. London: NSPCC.</a:t>
            </a:r>
          </a:p>
          <a:p>
            <a:pPr algn="l"/>
            <a:endParaRPr lang="en-GB" sz="1000" b="0" i="0" dirty="0">
              <a:solidFill>
                <a:srgbClr val="000000"/>
              </a:solidFill>
              <a:effectLst/>
              <a:latin typeface="NSPCC-Regular"/>
            </a:endParaRPr>
          </a:p>
          <a:p>
            <a:pPr algn="l"/>
            <a:r>
              <a:rPr lang="en-GB" sz="1000" b="0" i="0" dirty="0" err="1">
                <a:solidFill>
                  <a:srgbClr val="000000"/>
                </a:solidFill>
                <a:effectLst/>
                <a:latin typeface="NSPCC-Regular"/>
              </a:rPr>
              <a:t>Sebba</a:t>
            </a:r>
            <a:r>
              <a:rPr lang="en-GB" sz="1000" b="0" i="0" dirty="0">
                <a:solidFill>
                  <a:srgbClr val="000000"/>
                </a:solidFill>
                <a:effectLst/>
                <a:latin typeface="NSPCC-Regular"/>
              </a:rPr>
              <a:t>, J. et al (2015) </a:t>
            </a:r>
            <a:r>
              <a:rPr lang="en-GB" sz="1000" b="0" i="0" u="none" strike="noStrike" dirty="0">
                <a:solidFill>
                  <a:srgbClr val="108633"/>
                </a:solidFill>
                <a:effectLst/>
                <a:latin typeface="NSPCC-Regular"/>
                <a:hlinkClick r:id="rId7" tooltip="The educational progress of looked after children in England: linking care and educational data"/>
              </a:rPr>
              <a:t>The educational progress of looked after children in England: linking care and educational data (PDF).</a:t>
            </a:r>
            <a:r>
              <a:rPr lang="en-GB" sz="1000" b="0" i="0" dirty="0">
                <a:solidFill>
                  <a:srgbClr val="000000"/>
                </a:solidFill>
                <a:effectLst/>
                <a:latin typeface="NSPCC-Regular"/>
              </a:rPr>
              <a:t> Oxford: Rees Centre.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66462534"/>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3.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0</TotalTime>
  <Words>3016</Words>
  <Application>Microsoft Office PowerPoint</Application>
  <PresentationFormat>Widescreen</PresentationFormat>
  <Paragraphs>176</Paragraphs>
  <Slides>19</Slides>
  <Notes>9</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GDS Transport</vt:lpstr>
      <vt:lpstr>NSPCC-Bold</vt:lpstr>
      <vt:lpstr>NSPCC-Regular</vt:lpstr>
      <vt:lpstr>NSPCC-Semibold</vt:lpstr>
      <vt:lpstr>Söhne</vt:lpstr>
      <vt:lpstr>Arial</vt:lpstr>
      <vt:lpstr>Book Antiqua</vt:lpstr>
      <vt:lpstr>Calibri</vt:lpstr>
      <vt:lpstr>Franklin Gothic Book</vt:lpstr>
      <vt:lpstr>Wingdings</vt:lpstr>
      <vt:lpstr>Office Theme</vt:lpstr>
      <vt:lpstr>Week 6  Living in Care</vt:lpstr>
      <vt:lpstr>PowerPoint Presentation</vt:lpstr>
      <vt:lpstr>Looked After Children</vt:lpstr>
      <vt:lpstr>Reasons for being “looked after”</vt:lpstr>
      <vt:lpstr>Looked After Children </vt:lpstr>
      <vt:lpstr>Care leavers and social workers highlight some of the challenges currently facing the care system. the care system</vt:lpstr>
      <vt:lpstr>Section 47 </vt:lpstr>
      <vt:lpstr>Key points related to Section 47 inquiries:</vt:lpstr>
      <vt:lpstr>Key points related to Section 47 inquiries:</vt:lpstr>
      <vt:lpstr>Key points related to Section 47 inquiries:</vt:lpstr>
      <vt:lpstr>Key points related to Section 47 inquiries:</vt:lpstr>
      <vt:lpstr>Care Orders – Four types</vt:lpstr>
      <vt:lpstr>PowerPoint Presentation</vt:lpstr>
      <vt:lpstr>Impact of being looked after</vt:lpstr>
      <vt:lpstr>A poem to aid reflection…this module is about more than just assignments.  </vt:lpstr>
      <vt:lpstr>Activity – in groups</vt:lpstr>
      <vt:lpstr>Reflect </vt:lpstr>
      <vt:lpstr>Group Work</vt:lpstr>
      <vt:lpstr>Useful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 </dc:title>
  <dc:creator>Rebecca Stewart</dc:creator>
  <cp:lastModifiedBy>Rebecca Stewart</cp:lastModifiedBy>
  <cp:revision>6</cp:revision>
  <dcterms:created xsi:type="dcterms:W3CDTF">2024-01-09T09:09:36Z</dcterms:created>
  <dcterms:modified xsi:type="dcterms:W3CDTF">2024-02-18T23:19:41Z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