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4.xml" ContentType="application/vnd.openxmlformats-officedocument.theme+xml"/>
  <Override PartName="/ppt/slideLayouts/slideLayout2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56" r:id="rId5"/>
    <p:sldMasterId id="2147483658" r:id="rId6"/>
    <p:sldMasterId id="2147483749" r:id="rId7"/>
    <p:sldMasterId id="2147483653" r:id="rId8"/>
  </p:sldMasterIdLst>
  <p:notesMasterIdLst>
    <p:notesMasterId r:id="rId63"/>
  </p:notesMasterIdLst>
  <p:sldIdLst>
    <p:sldId id="324" r:id="rId9"/>
    <p:sldId id="258" r:id="rId10"/>
    <p:sldId id="268" r:id="rId11"/>
    <p:sldId id="298" r:id="rId12"/>
    <p:sldId id="325" r:id="rId13"/>
    <p:sldId id="259" r:id="rId14"/>
    <p:sldId id="326" r:id="rId15"/>
    <p:sldId id="299" r:id="rId16"/>
    <p:sldId id="260" r:id="rId17"/>
    <p:sldId id="300" r:id="rId18"/>
    <p:sldId id="275" r:id="rId19"/>
    <p:sldId id="301" r:id="rId20"/>
    <p:sldId id="261" r:id="rId21"/>
    <p:sldId id="302" r:id="rId22"/>
    <p:sldId id="276" r:id="rId23"/>
    <p:sldId id="303" r:id="rId24"/>
    <p:sldId id="277" r:id="rId25"/>
    <p:sldId id="304" r:id="rId26"/>
    <p:sldId id="278" r:id="rId27"/>
    <p:sldId id="305" r:id="rId28"/>
    <p:sldId id="279" r:id="rId29"/>
    <p:sldId id="306" r:id="rId30"/>
    <p:sldId id="292" r:id="rId31"/>
    <p:sldId id="307" r:id="rId32"/>
    <p:sldId id="280" r:id="rId33"/>
    <p:sldId id="308" r:id="rId34"/>
    <p:sldId id="281" r:id="rId35"/>
    <p:sldId id="309" r:id="rId36"/>
    <p:sldId id="282" r:id="rId37"/>
    <p:sldId id="310" r:id="rId38"/>
    <p:sldId id="293" r:id="rId39"/>
    <p:sldId id="311" r:id="rId40"/>
    <p:sldId id="312" r:id="rId41"/>
    <p:sldId id="313" r:id="rId42"/>
    <p:sldId id="295" r:id="rId43"/>
    <p:sldId id="314" r:id="rId44"/>
    <p:sldId id="284" r:id="rId45"/>
    <p:sldId id="322" r:id="rId46"/>
    <p:sldId id="285" r:id="rId47"/>
    <p:sldId id="286" r:id="rId48"/>
    <p:sldId id="287" r:id="rId49"/>
    <p:sldId id="288" r:id="rId50"/>
    <p:sldId id="289" r:id="rId51"/>
    <p:sldId id="315" r:id="rId52"/>
    <p:sldId id="290" r:id="rId53"/>
    <p:sldId id="316" r:id="rId54"/>
    <p:sldId id="317" r:id="rId55"/>
    <p:sldId id="271" r:id="rId56"/>
    <p:sldId id="318" r:id="rId57"/>
    <p:sldId id="327" r:id="rId58"/>
    <p:sldId id="320" r:id="rId59"/>
    <p:sldId id="273" r:id="rId60"/>
    <p:sldId id="321" r:id="rId61"/>
    <p:sldId id="291"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AD6C7"/>
    <a:srgbClr val="E322E3"/>
    <a:srgbClr val="DCEB5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889247-0C91-5744-2AB2-2E72D5175947}" v="29" dt="2023-10-01T18:56:03.441"/>
    <p1510:client id="{F1B166AE-2F99-4A33-B5BA-71097CFDF408}" v="62" dt="2023-09-29T14:44:40.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0077" autoAdjust="0"/>
  </p:normalViewPr>
  <p:slideViewPr>
    <p:cSldViewPr snapToGrid="0">
      <p:cViewPr varScale="1">
        <p:scale>
          <a:sx n="38" d="100"/>
          <a:sy n="38" d="100"/>
        </p:scale>
        <p:origin x="174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42" Type="http://schemas.openxmlformats.org/officeDocument/2006/relationships/slide" Target="slides/slide34.xml"/><Relationship Id="rId47" Type="http://schemas.openxmlformats.org/officeDocument/2006/relationships/slide" Target="slides/slide39.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3.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openxmlformats.org/officeDocument/2006/relationships/tableStyles" Target="tableStyles.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slide" Target="slides/slide54.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a Tucker" userId="S::r.tucker@uwtsd.ac.uk::27ca61ee-ba03-4b92-a89a-1d5600e2200a" providerId="AD" clId="Web-{8D15CE19-FDBF-14CB-1D21-D51902E8D3AD}"/>
    <pc:docChg chg="addSld delSld modSld addMainMaster">
      <pc:chgData name="Roberta Tucker" userId="S::r.tucker@uwtsd.ac.uk::27ca61ee-ba03-4b92-a89a-1d5600e2200a" providerId="AD" clId="Web-{8D15CE19-FDBF-14CB-1D21-D51902E8D3AD}" dt="2023-09-21T13:24:14.468" v="45"/>
      <pc:docMkLst>
        <pc:docMk/>
      </pc:docMkLst>
      <pc:sldChg chg="del">
        <pc:chgData name="Roberta Tucker" userId="S::r.tucker@uwtsd.ac.uk::27ca61ee-ba03-4b92-a89a-1d5600e2200a" providerId="AD" clId="Web-{8D15CE19-FDBF-14CB-1D21-D51902E8D3AD}" dt="2023-09-21T13:17:48.597" v="2"/>
        <pc:sldMkLst>
          <pc:docMk/>
          <pc:sldMk cId="1194364086" sldId="257"/>
        </pc:sldMkLst>
      </pc:sldChg>
      <pc:sldChg chg="addSp delSp modSp add del">
        <pc:chgData name="Roberta Tucker" userId="S::r.tucker@uwtsd.ac.uk::27ca61ee-ba03-4b92-a89a-1d5600e2200a" providerId="AD" clId="Web-{8D15CE19-FDBF-14CB-1D21-D51902E8D3AD}" dt="2023-09-21T13:20:45.493" v="32" actId="1076"/>
        <pc:sldMkLst>
          <pc:docMk/>
          <pc:sldMk cId="475034638" sldId="258"/>
        </pc:sldMkLst>
        <pc:spChg chg="del">
          <ac:chgData name="Roberta Tucker" userId="S::r.tucker@uwtsd.ac.uk::27ca61ee-ba03-4b92-a89a-1d5600e2200a" providerId="AD" clId="Web-{8D15CE19-FDBF-14CB-1D21-D51902E8D3AD}" dt="2023-09-21T13:20:28.524" v="29"/>
          <ac:spMkLst>
            <pc:docMk/>
            <pc:sldMk cId="475034638" sldId="258"/>
            <ac:spMk id="2" creationId="{43EE5ABC-A754-5F27-D59F-73F57DE7B004}"/>
          </ac:spMkLst>
        </pc:spChg>
        <pc:spChg chg="del">
          <ac:chgData name="Roberta Tucker" userId="S::r.tucker@uwtsd.ac.uk::27ca61ee-ba03-4b92-a89a-1d5600e2200a" providerId="AD" clId="Web-{8D15CE19-FDBF-14CB-1D21-D51902E8D3AD}" dt="2023-09-21T13:20:24.102" v="28"/>
          <ac:spMkLst>
            <pc:docMk/>
            <pc:sldMk cId="475034638" sldId="258"/>
            <ac:spMk id="8" creationId="{57ED6D5D-E07C-2A2E-1770-B082DB384717}"/>
          </ac:spMkLst>
        </pc:spChg>
        <pc:spChg chg="del mod">
          <ac:chgData name="Roberta Tucker" userId="S::r.tucker@uwtsd.ac.uk::27ca61ee-ba03-4b92-a89a-1d5600e2200a" providerId="AD" clId="Web-{8D15CE19-FDBF-14CB-1D21-D51902E8D3AD}" dt="2023-09-21T13:20:21.836" v="27"/>
          <ac:spMkLst>
            <pc:docMk/>
            <pc:sldMk cId="475034638" sldId="258"/>
            <ac:spMk id="9" creationId="{692DA600-8D01-FC6B-936A-266F26A023C7}"/>
          </ac:spMkLst>
        </pc:spChg>
        <pc:picChg chg="add mod">
          <ac:chgData name="Roberta Tucker" userId="S::r.tucker@uwtsd.ac.uk::27ca61ee-ba03-4b92-a89a-1d5600e2200a" providerId="AD" clId="Web-{8D15CE19-FDBF-14CB-1D21-D51902E8D3AD}" dt="2023-09-21T13:20:45.493" v="32" actId="1076"/>
          <ac:picMkLst>
            <pc:docMk/>
            <pc:sldMk cId="475034638" sldId="258"/>
            <ac:picMk id="3" creationId="{EF4FABD8-B7F4-867A-5428-B6CC158E4535}"/>
          </ac:picMkLst>
        </pc:picChg>
      </pc:sldChg>
      <pc:sldChg chg="del">
        <pc:chgData name="Roberta Tucker" userId="S::r.tucker@uwtsd.ac.uk::27ca61ee-ba03-4b92-a89a-1d5600e2200a" providerId="AD" clId="Web-{8D15CE19-FDBF-14CB-1D21-D51902E8D3AD}" dt="2023-09-21T13:24:14.468" v="45"/>
        <pc:sldMkLst>
          <pc:docMk/>
          <pc:sldMk cId="740110891" sldId="269"/>
        </pc:sldMkLst>
      </pc:sldChg>
      <pc:sldChg chg="addSp delSp modSp">
        <pc:chgData name="Roberta Tucker" userId="S::r.tucker@uwtsd.ac.uk::27ca61ee-ba03-4b92-a89a-1d5600e2200a" providerId="AD" clId="Web-{8D15CE19-FDBF-14CB-1D21-D51902E8D3AD}" dt="2023-09-21T13:23:41.920" v="43"/>
        <pc:sldMkLst>
          <pc:docMk/>
          <pc:sldMk cId="2622850320" sldId="298"/>
        </pc:sldMkLst>
        <pc:spChg chg="add ord">
          <ac:chgData name="Roberta Tucker" userId="S::r.tucker@uwtsd.ac.uk::27ca61ee-ba03-4b92-a89a-1d5600e2200a" providerId="AD" clId="Web-{8D15CE19-FDBF-14CB-1D21-D51902E8D3AD}" dt="2023-09-21T13:23:10.060" v="34"/>
          <ac:spMkLst>
            <pc:docMk/>
            <pc:sldMk cId="2622850320" sldId="298"/>
            <ac:spMk id="2" creationId="{B27D4BBC-6182-D127-2768-4E7522566E32}"/>
          </ac:spMkLst>
        </pc:spChg>
        <pc:spChg chg="mod">
          <ac:chgData name="Roberta Tucker" userId="S::r.tucker@uwtsd.ac.uk::27ca61ee-ba03-4b92-a89a-1d5600e2200a" providerId="AD" clId="Web-{8D15CE19-FDBF-14CB-1D21-D51902E8D3AD}" dt="2023-09-21T13:23:37.404" v="41" actId="20577"/>
          <ac:spMkLst>
            <pc:docMk/>
            <pc:sldMk cId="2622850320" sldId="298"/>
            <ac:spMk id="5" creationId="{0B019432-F0E9-E765-2264-935D414F17CB}"/>
          </ac:spMkLst>
        </pc:spChg>
        <pc:spChg chg="del mod">
          <ac:chgData name="Roberta Tucker" userId="S::r.tucker@uwtsd.ac.uk::27ca61ee-ba03-4b92-a89a-1d5600e2200a" providerId="AD" clId="Web-{8D15CE19-FDBF-14CB-1D21-D51902E8D3AD}" dt="2023-09-21T13:23:41.920" v="43"/>
          <ac:spMkLst>
            <pc:docMk/>
            <pc:sldMk cId="2622850320" sldId="298"/>
            <ac:spMk id="6" creationId="{0A49D13F-A02B-34DF-3E84-B90D79FF944D}"/>
          </ac:spMkLst>
        </pc:spChg>
        <pc:picChg chg="add mod">
          <ac:chgData name="Roberta Tucker" userId="S::r.tucker@uwtsd.ac.uk::27ca61ee-ba03-4b92-a89a-1d5600e2200a" providerId="AD" clId="Web-{8D15CE19-FDBF-14CB-1D21-D51902E8D3AD}" dt="2023-09-21T13:23:35.092" v="39" actId="1076"/>
          <ac:picMkLst>
            <pc:docMk/>
            <pc:sldMk cId="2622850320" sldId="298"/>
            <ac:picMk id="3" creationId="{7B11B40B-C1EA-B12C-4696-380CAEBDDC09}"/>
          </ac:picMkLst>
        </pc:picChg>
      </pc:sldChg>
      <pc:sldChg chg="modSp add del">
        <pc:chgData name="Roberta Tucker" userId="S::r.tucker@uwtsd.ac.uk::27ca61ee-ba03-4b92-a89a-1d5600e2200a" providerId="AD" clId="Web-{8D15CE19-FDBF-14CB-1D21-D51902E8D3AD}" dt="2023-09-21T13:20:00.726" v="23"/>
        <pc:sldMkLst>
          <pc:docMk/>
          <pc:sldMk cId="1963234552" sldId="323"/>
        </pc:sldMkLst>
        <pc:spChg chg="mod">
          <ac:chgData name="Roberta Tucker" userId="S::r.tucker@uwtsd.ac.uk::27ca61ee-ba03-4b92-a89a-1d5600e2200a" providerId="AD" clId="Web-{8D15CE19-FDBF-14CB-1D21-D51902E8D3AD}" dt="2023-09-21T13:19:33.928" v="18" actId="20577"/>
          <ac:spMkLst>
            <pc:docMk/>
            <pc:sldMk cId="1963234552" sldId="323"/>
            <ac:spMk id="3" creationId="{EDE512D6-1B42-4E1C-AEE3-478A340AC162}"/>
          </ac:spMkLst>
        </pc:spChg>
        <pc:spChg chg="mod">
          <ac:chgData name="Roberta Tucker" userId="S::r.tucker@uwtsd.ac.uk::27ca61ee-ba03-4b92-a89a-1d5600e2200a" providerId="AD" clId="Web-{8D15CE19-FDBF-14CB-1D21-D51902E8D3AD}" dt="2023-09-21T13:18:02.363" v="7" actId="20577"/>
          <ac:spMkLst>
            <pc:docMk/>
            <pc:sldMk cId="1963234552" sldId="323"/>
            <ac:spMk id="4" creationId="{88B348B4-1179-40C0-B903-717D79F0A399}"/>
          </ac:spMkLst>
        </pc:spChg>
      </pc:sldChg>
      <pc:sldChg chg="addSp delSp modSp add">
        <pc:chgData name="Roberta Tucker" userId="S::r.tucker@uwtsd.ac.uk::27ca61ee-ba03-4b92-a89a-1d5600e2200a" providerId="AD" clId="Web-{8D15CE19-FDBF-14CB-1D21-D51902E8D3AD}" dt="2023-09-21T13:19:57.788" v="22" actId="1076"/>
        <pc:sldMkLst>
          <pc:docMk/>
          <pc:sldMk cId="3377581484" sldId="324"/>
        </pc:sldMkLst>
        <pc:spChg chg="add del mod">
          <ac:chgData name="Roberta Tucker" userId="S::r.tucker@uwtsd.ac.uk::27ca61ee-ba03-4b92-a89a-1d5600e2200a" providerId="AD" clId="Web-{8D15CE19-FDBF-14CB-1D21-D51902E8D3AD}" dt="2023-09-21T13:19:51.210" v="19"/>
          <ac:spMkLst>
            <pc:docMk/>
            <pc:sldMk cId="3377581484" sldId="324"/>
            <ac:spMk id="3" creationId="{69B79E7B-AD51-1C47-7BAD-331A73BEE6D8}"/>
          </ac:spMkLst>
        </pc:spChg>
        <pc:picChg chg="del">
          <ac:chgData name="Roberta Tucker" userId="S::r.tucker@uwtsd.ac.uk::27ca61ee-ba03-4b92-a89a-1d5600e2200a" providerId="AD" clId="Web-{8D15CE19-FDBF-14CB-1D21-D51902E8D3AD}" dt="2023-09-21T13:17:52.332" v="3"/>
          <ac:picMkLst>
            <pc:docMk/>
            <pc:sldMk cId="3377581484" sldId="324"/>
            <ac:picMk id="4" creationId="{C6FB3E75-3992-9EBA-463A-CD35F8D0AC1F}"/>
          </ac:picMkLst>
        </pc:picChg>
        <pc:picChg chg="add mod ord">
          <ac:chgData name="Roberta Tucker" userId="S::r.tucker@uwtsd.ac.uk::27ca61ee-ba03-4b92-a89a-1d5600e2200a" providerId="AD" clId="Web-{8D15CE19-FDBF-14CB-1D21-D51902E8D3AD}" dt="2023-09-21T13:19:57.788" v="22" actId="1076"/>
          <ac:picMkLst>
            <pc:docMk/>
            <pc:sldMk cId="3377581484" sldId="324"/>
            <ac:picMk id="5" creationId="{20F6F236-5ACD-84B8-8D13-D792419C088B}"/>
          </ac:picMkLst>
        </pc:picChg>
      </pc:sldChg>
      <pc:sldChg chg="add">
        <pc:chgData name="Roberta Tucker" userId="S::r.tucker@uwtsd.ac.uk::27ca61ee-ba03-4b92-a89a-1d5600e2200a" providerId="AD" clId="Web-{8D15CE19-FDBF-14CB-1D21-D51902E8D3AD}" dt="2023-09-21T13:24:11.061" v="44"/>
        <pc:sldMkLst>
          <pc:docMk/>
          <pc:sldMk cId="4243266253" sldId="325"/>
        </pc:sldMkLst>
      </pc:sldChg>
      <pc:sldMasterChg chg="add addSldLayout">
        <pc:chgData name="Roberta Tucker" userId="S::r.tucker@uwtsd.ac.uk::27ca61ee-ba03-4b92-a89a-1d5600e2200a" providerId="AD" clId="Web-{8D15CE19-FDBF-14CB-1D21-D51902E8D3AD}" dt="2023-09-21T13:17:44.847" v="1"/>
        <pc:sldMasterMkLst>
          <pc:docMk/>
          <pc:sldMasterMk cId="503966888" sldId="2147483653"/>
        </pc:sldMasterMkLst>
        <pc:sldLayoutChg chg="add">
          <pc:chgData name="Roberta Tucker" userId="S::r.tucker@uwtsd.ac.uk::27ca61ee-ba03-4b92-a89a-1d5600e2200a" providerId="AD" clId="Web-{8D15CE19-FDBF-14CB-1D21-D51902E8D3AD}" dt="2023-09-21T13:17:44.847" v="1"/>
          <pc:sldLayoutMkLst>
            <pc:docMk/>
            <pc:sldMasterMk cId="503966888" sldId="2147483653"/>
            <pc:sldLayoutMk cId="4216905086" sldId="2147483677"/>
          </pc:sldLayoutMkLst>
        </pc:sldLayoutChg>
      </pc:sldMasterChg>
      <pc:sldMasterChg chg="add addSldLayout">
        <pc:chgData name="Roberta Tucker" userId="S::r.tucker@uwtsd.ac.uk::27ca61ee-ba03-4b92-a89a-1d5600e2200a" providerId="AD" clId="Web-{8D15CE19-FDBF-14CB-1D21-D51902E8D3AD}" dt="2023-09-21T13:17:39.191" v="0"/>
        <pc:sldMasterMkLst>
          <pc:docMk/>
          <pc:sldMasterMk cId="10660577" sldId="2147483749"/>
        </pc:sldMasterMkLst>
        <pc:sldLayoutChg chg="add">
          <pc:chgData name="Roberta Tucker" userId="S::r.tucker@uwtsd.ac.uk::27ca61ee-ba03-4b92-a89a-1d5600e2200a" providerId="AD" clId="Web-{8D15CE19-FDBF-14CB-1D21-D51902E8D3AD}" dt="2023-09-21T13:17:39.191" v="0"/>
          <pc:sldLayoutMkLst>
            <pc:docMk/>
            <pc:sldMasterMk cId="10660577" sldId="2147483749"/>
            <pc:sldLayoutMk cId="1860281967" sldId="2147483660"/>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662"/>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560476140" sldId="2147483663"/>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340460510" sldId="2147483719"/>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3364083949" sldId="2147483723"/>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35"/>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36"/>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37"/>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38"/>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39"/>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40"/>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41"/>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42"/>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43"/>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44"/>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45"/>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46"/>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47"/>
          </pc:sldLayoutMkLst>
        </pc:sldLayoutChg>
        <pc:sldLayoutChg chg="add">
          <pc:chgData name="Roberta Tucker" userId="S::r.tucker@uwtsd.ac.uk::27ca61ee-ba03-4b92-a89a-1d5600e2200a" providerId="AD" clId="Web-{8D15CE19-FDBF-14CB-1D21-D51902E8D3AD}" dt="2023-09-21T13:17:39.191" v="0"/>
          <pc:sldLayoutMkLst>
            <pc:docMk/>
            <pc:sldMasterMk cId="10660577" sldId="2147483749"/>
            <pc:sldLayoutMk cId="122029610" sldId="2147483748"/>
          </pc:sldLayoutMkLst>
        </pc:sldLayoutChg>
      </pc:sldMasterChg>
    </pc:docChg>
  </pc:docChgLst>
  <pc:docChgLst>
    <pc:chgData name="Diane B. Thomas" userId="S::d.b.thomas@uwtsd.ac.uk::66b41853-b18c-4bbb-817e-013f34445414" providerId="AD" clId="Web-{CD660A5E-5383-4A8F-9F08-D730835D5B3C}"/>
    <pc:docChg chg="addSld modSld">
      <pc:chgData name="Diane B. Thomas" userId="S::d.b.thomas@uwtsd.ac.uk::66b41853-b18c-4bbb-817e-013f34445414" providerId="AD" clId="Web-{CD660A5E-5383-4A8F-9F08-D730835D5B3C}" dt="2023-09-28T11:33:16.713" v="66"/>
      <pc:docMkLst>
        <pc:docMk/>
      </pc:docMkLst>
      <pc:sldChg chg="modSp add modNotes">
        <pc:chgData name="Diane B. Thomas" userId="S::d.b.thomas@uwtsd.ac.uk::66b41853-b18c-4bbb-817e-013f34445414" providerId="AD" clId="Web-{CD660A5E-5383-4A8F-9F08-D730835D5B3C}" dt="2023-09-28T11:33:16.713" v="66"/>
        <pc:sldMkLst>
          <pc:docMk/>
          <pc:sldMk cId="284938338" sldId="326"/>
        </pc:sldMkLst>
        <pc:spChg chg="mod">
          <ac:chgData name="Diane B. Thomas" userId="S::d.b.thomas@uwtsd.ac.uk::66b41853-b18c-4bbb-817e-013f34445414" providerId="AD" clId="Web-{CD660A5E-5383-4A8F-9F08-D730835D5B3C}" dt="2023-09-28T11:32:51.243" v="4" actId="20577"/>
          <ac:spMkLst>
            <pc:docMk/>
            <pc:sldMk cId="284938338" sldId="326"/>
            <ac:spMk id="5" creationId="{C065702D-AB75-E4AD-B7BD-AA5BE31A6072}"/>
          </ac:spMkLst>
        </pc:spChg>
      </pc:sldChg>
    </pc:docChg>
  </pc:docChgLst>
  <pc:docChgLst>
    <pc:chgData name="Ian Jones" userId="S::ian.jones@uwtsd.ac.uk::eff70159-7574-40fc-9de9-39818c90e73f" providerId="AD" clId="Web-{BC6F5DB2-C558-42F5-AF6E-6424205BED63}"/>
    <pc:docChg chg="modSld">
      <pc:chgData name="Ian Jones" userId="S::ian.jones@uwtsd.ac.uk::eff70159-7574-40fc-9de9-39818c90e73f" providerId="AD" clId="Web-{BC6F5DB2-C558-42F5-AF6E-6424205BED63}" dt="2022-12-12T01:04:19.984" v="26"/>
      <pc:docMkLst>
        <pc:docMk/>
      </pc:docMkLst>
      <pc:sldChg chg="modSp">
        <pc:chgData name="Ian Jones" userId="S::ian.jones@uwtsd.ac.uk::eff70159-7574-40fc-9de9-39818c90e73f" providerId="AD" clId="Web-{BC6F5DB2-C558-42F5-AF6E-6424205BED63}" dt="2022-12-12T01:03:51.702" v="16" actId="20577"/>
        <pc:sldMkLst>
          <pc:docMk/>
          <pc:sldMk cId="1923354875" sldId="268"/>
        </pc:sldMkLst>
        <pc:spChg chg="mod">
          <ac:chgData name="Ian Jones" userId="S::ian.jones@uwtsd.ac.uk::eff70159-7574-40fc-9de9-39818c90e73f" providerId="AD" clId="Web-{BC6F5DB2-C558-42F5-AF6E-6424205BED63}" dt="2022-12-12T01:03:51.702" v="16" actId="20577"/>
          <ac:spMkLst>
            <pc:docMk/>
            <pc:sldMk cId="1923354875" sldId="268"/>
            <ac:spMk id="3" creationId="{417C37D2-A737-7B2A-59C0-14967AEFFF30}"/>
          </ac:spMkLst>
        </pc:spChg>
      </pc:sldChg>
      <pc:sldChg chg="modSp">
        <pc:chgData name="Ian Jones" userId="S::ian.jones@uwtsd.ac.uk::eff70159-7574-40fc-9de9-39818c90e73f" providerId="AD" clId="Web-{BC6F5DB2-C558-42F5-AF6E-6424205BED63}" dt="2022-12-12T01:03:40.264" v="10" actId="20577"/>
        <pc:sldMkLst>
          <pc:docMk/>
          <pc:sldMk cId="2622850320" sldId="298"/>
        </pc:sldMkLst>
        <pc:spChg chg="mod">
          <ac:chgData name="Ian Jones" userId="S::ian.jones@uwtsd.ac.uk::eff70159-7574-40fc-9de9-39818c90e73f" providerId="AD" clId="Web-{BC6F5DB2-C558-42F5-AF6E-6424205BED63}" dt="2022-12-12T01:03:40.264" v="10" actId="20577"/>
          <ac:spMkLst>
            <pc:docMk/>
            <pc:sldMk cId="2622850320" sldId="298"/>
            <ac:spMk id="5" creationId="{0B019432-F0E9-E765-2264-935D414F17CB}"/>
          </ac:spMkLst>
        </pc:spChg>
      </pc:sldChg>
      <pc:sldChg chg="modSp">
        <pc:chgData name="Ian Jones" userId="S::ian.jones@uwtsd.ac.uk::eff70159-7574-40fc-9de9-39818c90e73f" providerId="AD" clId="Web-{BC6F5DB2-C558-42F5-AF6E-6424205BED63}" dt="2022-12-12T01:04:19.984" v="26"/>
        <pc:sldMkLst>
          <pc:docMk/>
          <pc:sldMk cId="398298044" sldId="299"/>
        </pc:sldMkLst>
        <pc:spChg chg="mod">
          <ac:chgData name="Ian Jones" userId="S::ian.jones@uwtsd.ac.uk::eff70159-7574-40fc-9de9-39818c90e73f" providerId="AD" clId="Web-{BC6F5DB2-C558-42F5-AF6E-6424205BED63}" dt="2022-12-12T01:04:15.187" v="25" actId="14100"/>
          <ac:spMkLst>
            <pc:docMk/>
            <pc:sldMk cId="398298044" sldId="299"/>
            <ac:spMk id="5" creationId="{00000000-0000-0000-0000-000000000000}"/>
          </ac:spMkLst>
        </pc:spChg>
        <pc:picChg chg="ord">
          <ac:chgData name="Ian Jones" userId="S::ian.jones@uwtsd.ac.uk::eff70159-7574-40fc-9de9-39818c90e73f" providerId="AD" clId="Web-{BC6F5DB2-C558-42F5-AF6E-6424205BED63}" dt="2022-12-12T01:04:19.984" v="26"/>
          <ac:picMkLst>
            <pc:docMk/>
            <pc:sldMk cId="398298044" sldId="299"/>
            <ac:picMk id="3" creationId="{349C14FE-9CD3-2B68-696B-9F0C02654B9B}"/>
          </ac:picMkLst>
        </pc:picChg>
      </pc:sldChg>
    </pc:docChg>
  </pc:docChgLst>
  <pc:docChgLst>
    <pc:chgData name="Linda Davies" userId="0f870791-fe67-45f7-ad2b-da73eae9baac" providerId="ADAL" clId="{ECA8FF5D-EA49-463A-8920-49097DFAAFD4}"/>
    <pc:docChg chg="undo custSel addSld delSld modSld sldOrd">
      <pc:chgData name="Linda Davies" userId="0f870791-fe67-45f7-ad2b-da73eae9baac" providerId="ADAL" clId="{ECA8FF5D-EA49-463A-8920-49097DFAAFD4}" dt="2022-10-04T00:01:28.019" v="3465"/>
      <pc:docMkLst>
        <pc:docMk/>
      </pc:docMkLst>
      <pc:sldChg chg="modSp mod modNotesTx">
        <pc:chgData name="Linda Davies" userId="0f870791-fe67-45f7-ad2b-da73eae9baac" providerId="ADAL" clId="{ECA8FF5D-EA49-463A-8920-49097DFAAFD4}" dt="2022-10-03T18:44:27.383" v="2955"/>
        <pc:sldMkLst>
          <pc:docMk/>
          <pc:sldMk cId="1766858491" sldId="259"/>
        </pc:sldMkLst>
        <pc:spChg chg="mod">
          <ac:chgData name="Linda Davies" userId="0f870791-fe67-45f7-ad2b-da73eae9baac" providerId="ADAL" clId="{ECA8FF5D-EA49-463A-8920-49097DFAAFD4}" dt="2022-10-03T16:26:43.081" v="77" actId="1076"/>
          <ac:spMkLst>
            <pc:docMk/>
            <pc:sldMk cId="1766858491" sldId="259"/>
            <ac:spMk id="5" creationId="{00000000-0000-0000-0000-000000000000}"/>
          </ac:spMkLst>
        </pc:spChg>
      </pc:sldChg>
      <pc:sldChg chg="addSp delSp modSp mod">
        <pc:chgData name="Linda Davies" userId="0f870791-fe67-45f7-ad2b-da73eae9baac" providerId="ADAL" clId="{ECA8FF5D-EA49-463A-8920-49097DFAAFD4}" dt="2022-10-03T16:31:10.176" v="97" actId="732"/>
        <pc:sldMkLst>
          <pc:docMk/>
          <pc:sldMk cId="2885938171" sldId="260"/>
        </pc:sldMkLst>
        <pc:picChg chg="del">
          <ac:chgData name="Linda Davies" userId="0f870791-fe67-45f7-ad2b-da73eae9baac" providerId="ADAL" clId="{ECA8FF5D-EA49-463A-8920-49097DFAAFD4}" dt="2022-10-03T16:30:41.971" v="91" actId="478"/>
          <ac:picMkLst>
            <pc:docMk/>
            <pc:sldMk cId="2885938171" sldId="260"/>
            <ac:picMk id="2" creationId="{23D0C724-2B5A-4635-E8C2-91314C66E3AB}"/>
          </ac:picMkLst>
        </pc:picChg>
        <pc:picChg chg="add mod modCrop">
          <ac:chgData name="Linda Davies" userId="0f870791-fe67-45f7-ad2b-da73eae9baac" providerId="ADAL" clId="{ECA8FF5D-EA49-463A-8920-49097DFAAFD4}" dt="2022-10-03T16:31:10.176" v="97" actId="732"/>
          <ac:picMkLst>
            <pc:docMk/>
            <pc:sldMk cId="2885938171" sldId="260"/>
            <ac:picMk id="4" creationId="{CE8F999D-F535-5486-9516-EABDB7CBF8AF}"/>
          </ac:picMkLst>
        </pc:picChg>
      </pc:sldChg>
      <pc:sldChg chg="modSp mod">
        <pc:chgData name="Linda Davies" userId="0f870791-fe67-45f7-ad2b-da73eae9baac" providerId="ADAL" clId="{ECA8FF5D-EA49-463A-8920-49097DFAAFD4}" dt="2022-10-03T18:43:28.603" v="2946" actId="790"/>
        <pc:sldMkLst>
          <pc:docMk/>
          <pc:sldMk cId="1923354875" sldId="268"/>
        </pc:sldMkLst>
        <pc:spChg chg="mod">
          <ac:chgData name="Linda Davies" userId="0f870791-fe67-45f7-ad2b-da73eae9baac" providerId="ADAL" clId="{ECA8FF5D-EA49-463A-8920-49097DFAAFD4}" dt="2022-10-03T18:43:28.603" v="2946" actId="790"/>
          <ac:spMkLst>
            <pc:docMk/>
            <pc:sldMk cId="1923354875" sldId="268"/>
            <ac:spMk id="3" creationId="{417C37D2-A737-7B2A-59C0-14967AEFFF30}"/>
          </ac:spMkLst>
        </pc:spChg>
      </pc:sldChg>
      <pc:sldChg chg="modSp mod ord">
        <pc:chgData name="Linda Davies" userId="0f870791-fe67-45f7-ad2b-da73eae9baac" providerId="ADAL" clId="{ECA8FF5D-EA49-463A-8920-49097DFAAFD4}" dt="2022-10-03T17:11:45.695" v="1248"/>
        <pc:sldMkLst>
          <pc:docMk/>
          <pc:sldMk cId="1914936910" sldId="280"/>
        </pc:sldMkLst>
        <pc:spChg chg="mod">
          <ac:chgData name="Linda Davies" userId="0f870791-fe67-45f7-ad2b-da73eae9baac" providerId="ADAL" clId="{ECA8FF5D-EA49-463A-8920-49097DFAAFD4}" dt="2022-10-03T17:11:42.586" v="1246"/>
          <ac:spMkLst>
            <pc:docMk/>
            <pc:sldMk cId="1914936910" sldId="280"/>
            <ac:spMk id="2" creationId="{1DDF9510-7090-974F-E240-16F3659C9CED}"/>
          </ac:spMkLst>
        </pc:spChg>
      </pc:sldChg>
      <pc:sldChg chg="modSp mod">
        <pc:chgData name="Linda Davies" userId="0f870791-fe67-45f7-ad2b-da73eae9baac" providerId="ADAL" clId="{ECA8FF5D-EA49-463A-8920-49097DFAAFD4}" dt="2022-10-03T17:11:00.512" v="1241"/>
        <pc:sldMkLst>
          <pc:docMk/>
          <pc:sldMk cId="3841299453" sldId="281"/>
        </pc:sldMkLst>
        <pc:spChg chg="mod">
          <ac:chgData name="Linda Davies" userId="0f870791-fe67-45f7-ad2b-da73eae9baac" providerId="ADAL" clId="{ECA8FF5D-EA49-463A-8920-49097DFAAFD4}" dt="2022-10-03T17:11:00.512" v="1241"/>
          <ac:spMkLst>
            <pc:docMk/>
            <pc:sldMk cId="3841299453" sldId="281"/>
            <ac:spMk id="2" creationId="{1DDF9510-7090-974F-E240-16F3659C9CED}"/>
          </ac:spMkLst>
        </pc:spChg>
      </pc:sldChg>
      <pc:sldChg chg="modSp del mod modNotesTx">
        <pc:chgData name="Linda Davies" userId="0f870791-fe67-45f7-ad2b-da73eae9baac" providerId="ADAL" clId="{ECA8FF5D-EA49-463A-8920-49097DFAAFD4}" dt="2022-10-03T17:53:49.312" v="2507" actId="2696"/>
        <pc:sldMkLst>
          <pc:docMk/>
          <pc:sldMk cId="3457975193" sldId="283"/>
        </pc:sldMkLst>
        <pc:spChg chg="mod">
          <ac:chgData name="Linda Davies" userId="0f870791-fe67-45f7-ad2b-da73eae9baac" providerId="ADAL" clId="{ECA8FF5D-EA49-463A-8920-49097DFAAFD4}" dt="2022-10-03T17:50:09.545" v="2412" actId="20577"/>
          <ac:spMkLst>
            <pc:docMk/>
            <pc:sldMk cId="3457975193" sldId="283"/>
            <ac:spMk id="5" creationId="{8B6BD7E9-A7B2-04E1-FDDC-B48C0760B54D}"/>
          </ac:spMkLst>
        </pc:spChg>
        <pc:spChg chg="mod">
          <ac:chgData name="Linda Davies" userId="0f870791-fe67-45f7-ad2b-da73eae9baac" providerId="ADAL" clId="{ECA8FF5D-EA49-463A-8920-49097DFAAFD4}" dt="2022-10-03T17:50:23.586" v="2432" actId="14100"/>
          <ac:spMkLst>
            <pc:docMk/>
            <pc:sldMk cId="3457975193" sldId="283"/>
            <ac:spMk id="6" creationId="{89E5DC89-58D1-1EAF-FEE5-AE6DA2BE5ED7}"/>
          </ac:spMkLst>
        </pc:spChg>
        <pc:spChg chg="mod">
          <ac:chgData name="Linda Davies" userId="0f870791-fe67-45f7-ad2b-da73eae9baac" providerId="ADAL" clId="{ECA8FF5D-EA49-463A-8920-49097DFAAFD4}" dt="2022-10-03T17:50:30.248" v="2450" actId="20577"/>
          <ac:spMkLst>
            <pc:docMk/>
            <pc:sldMk cId="3457975193" sldId="283"/>
            <ac:spMk id="7" creationId="{9720A628-8749-F5A4-FAEC-309C892D3CCF}"/>
          </ac:spMkLst>
        </pc:spChg>
        <pc:spChg chg="mod">
          <ac:chgData name="Linda Davies" userId="0f870791-fe67-45f7-ad2b-da73eae9baac" providerId="ADAL" clId="{ECA8FF5D-EA49-463A-8920-49097DFAAFD4}" dt="2022-10-03T17:50:39.413" v="2465" actId="20577"/>
          <ac:spMkLst>
            <pc:docMk/>
            <pc:sldMk cId="3457975193" sldId="283"/>
            <ac:spMk id="8" creationId="{20F0A8D3-590F-1CD2-9228-C68F24D704B3}"/>
          </ac:spMkLst>
        </pc:spChg>
        <pc:spChg chg="mod">
          <ac:chgData name="Linda Davies" userId="0f870791-fe67-45f7-ad2b-da73eae9baac" providerId="ADAL" clId="{ECA8FF5D-EA49-463A-8920-49097DFAAFD4}" dt="2022-10-03T17:50:56.632" v="2475" actId="20577"/>
          <ac:spMkLst>
            <pc:docMk/>
            <pc:sldMk cId="3457975193" sldId="283"/>
            <ac:spMk id="9" creationId="{0BCB7A12-1B50-76A7-7511-4FE7535865A0}"/>
          </ac:spMkLst>
        </pc:spChg>
      </pc:sldChg>
      <pc:sldChg chg="addSp delSp mod">
        <pc:chgData name="Linda Davies" userId="0f870791-fe67-45f7-ad2b-da73eae9baac" providerId="ADAL" clId="{ECA8FF5D-EA49-463A-8920-49097DFAAFD4}" dt="2022-10-03T23:38:59.728" v="3166" actId="22"/>
        <pc:sldMkLst>
          <pc:docMk/>
          <pc:sldMk cId="1527793799" sldId="284"/>
        </pc:sldMkLst>
        <pc:picChg chg="add del">
          <ac:chgData name="Linda Davies" userId="0f870791-fe67-45f7-ad2b-da73eae9baac" providerId="ADAL" clId="{ECA8FF5D-EA49-463A-8920-49097DFAAFD4}" dt="2022-10-03T23:38:59.728" v="3166" actId="22"/>
          <ac:picMkLst>
            <pc:docMk/>
            <pc:sldMk cId="1527793799" sldId="284"/>
            <ac:picMk id="5" creationId="{1597F6F1-EF80-E201-78AD-E5879B01B18F}"/>
          </ac:picMkLst>
        </pc:picChg>
      </pc:sldChg>
      <pc:sldChg chg="modSp mod modNotesTx">
        <pc:chgData name="Linda Davies" userId="0f870791-fe67-45f7-ad2b-da73eae9baac" providerId="ADAL" clId="{ECA8FF5D-EA49-463A-8920-49097DFAAFD4}" dt="2022-10-03T23:54:56.530" v="3368" actId="20577"/>
        <pc:sldMkLst>
          <pc:docMk/>
          <pc:sldMk cId="1208681906" sldId="289"/>
        </pc:sldMkLst>
        <pc:spChg chg="mod">
          <ac:chgData name="Linda Davies" userId="0f870791-fe67-45f7-ad2b-da73eae9baac" providerId="ADAL" clId="{ECA8FF5D-EA49-463A-8920-49097DFAAFD4}" dt="2022-10-03T23:51:39.948" v="3276" actId="790"/>
          <ac:spMkLst>
            <pc:docMk/>
            <pc:sldMk cId="1208681906" sldId="289"/>
            <ac:spMk id="2" creationId="{F2A7A7BB-C846-BBF0-6B27-67554C2E5C78}"/>
          </ac:spMkLst>
        </pc:spChg>
        <pc:spChg chg="mod">
          <ac:chgData name="Linda Davies" userId="0f870791-fe67-45f7-ad2b-da73eae9baac" providerId="ADAL" clId="{ECA8FF5D-EA49-463A-8920-49097DFAAFD4}" dt="2022-10-03T23:54:56.530" v="3368" actId="20577"/>
          <ac:spMkLst>
            <pc:docMk/>
            <pc:sldMk cId="1208681906" sldId="289"/>
            <ac:spMk id="3" creationId="{ED82AEA2-B49E-8CDD-8949-A9BDF78FF620}"/>
          </ac:spMkLst>
        </pc:spChg>
      </pc:sldChg>
      <pc:sldChg chg="addSp delSp modSp mod ord modNotesTx">
        <pc:chgData name="Linda Davies" userId="0f870791-fe67-45f7-ad2b-da73eae9baac" providerId="ADAL" clId="{ECA8FF5D-EA49-463A-8920-49097DFAAFD4}" dt="2022-10-04T00:01:28.019" v="3465"/>
        <pc:sldMkLst>
          <pc:docMk/>
          <pc:sldMk cId="3827913129" sldId="290"/>
        </pc:sldMkLst>
        <pc:spChg chg="add del mod">
          <ac:chgData name="Linda Davies" userId="0f870791-fe67-45f7-ad2b-da73eae9baac" providerId="ADAL" clId="{ECA8FF5D-EA49-463A-8920-49097DFAAFD4}" dt="2022-10-03T19:04:41.224" v="3044" actId="478"/>
          <ac:spMkLst>
            <pc:docMk/>
            <pc:sldMk cId="3827913129" sldId="290"/>
            <ac:spMk id="5" creationId="{3C43AD35-8E41-D9C9-3FF9-D39A6EC5367E}"/>
          </ac:spMkLst>
        </pc:spChg>
        <pc:picChg chg="del">
          <ac:chgData name="Linda Davies" userId="0f870791-fe67-45f7-ad2b-da73eae9baac" providerId="ADAL" clId="{ECA8FF5D-EA49-463A-8920-49097DFAAFD4}" dt="2022-10-03T19:04:36.698" v="3042" actId="478"/>
          <ac:picMkLst>
            <pc:docMk/>
            <pc:sldMk cId="3827913129" sldId="290"/>
            <ac:picMk id="4" creationId="{7FAA5F1C-E54C-37B0-B61D-A92B49D1D31D}"/>
          </ac:picMkLst>
        </pc:picChg>
        <pc:picChg chg="add mod">
          <ac:chgData name="Linda Davies" userId="0f870791-fe67-45f7-ad2b-da73eae9baac" providerId="ADAL" clId="{ECA8FF5D-EA49-463A-8920-49097DFAAFD4}" dt="2022-10-03T19:04:58.097" v="3047" actId="1076"/>
          <ac:picMkLst>
            <pc:docMk/>
            <pc:sldMk cId="3827913129" sldId="290"/>
            <ac:picMk id="7" creationId="{D628D215-50F7-CCD3-6BFF-0D523576849F}"/>
          </ac:picMkLst>
        </pc:picChg>
      </pc:sldChg>
      <pc:sldChg chg="modSp mod">
        <pc:chgData name="Linda Davies" userId="0f870791-fe67-45f7-ad2b-da73eae9baac" providerId="ADAL" clId="{ECA8FF5D-EA49-463A-8920-49097DFAAFD4}" dt="2022-10-03T17:08:31.338" v="1210"/>
        <pc:sldMkLst>
          <pc:docMk/>
          <pc:sldMk cId="2470671172" sldId="292"/>
        </pc:sldMkLst>
        <pc:spChg chg="mod">
          <ac:chgData name="Linda Davies" userId="0f870791-fe67-45f7-ad2b-da73eae9baac" providerId="ADAL" clId="{ECA8FF5D-EA49-463A-8920-49097DFAAFD4}" dt="2022-10-03T17:08:31.338" v="1210"/>
          <ac:spMkLst>
            <pc:docMk/>
            <pc:sldMk cId="2470671172" sldId="292"/>
            <ac:spMk id="2" creationId="{B5061B79-6467-C89E-30A0-684CA8E91629}"/>
          </ac:spMkLst>
        </pc:spChg>
      </pc:sldChg>
      <pc:sldChg chg="add del">
        <pc:chgData name="Linda Davies" userId="0f870791-fe67-45f7-ad2b-da73eae9baac" providerId="ADAL" clId="{ECA8FF5D-EA49-463A-8920-49097DFAAFD4}" dt="2022-10-03T16:22:23.022" v="2" actId="2696"/>
        <pc:sldMkLst>
          <pc:docMk/>
          <pc:sldMk cId="732256404" sldId="297"/>
        </pc:sldMkLst>
      </pc:sldChg>
      <pc:sldChg chg="modSp add mod ord">
        <pc:chgData name="Linda Davies" userId="0f870791-fe67-45f7-ad2b-da73eae9baac" providerId="ADAL" clId="{ECA8FF5D-EA49-463A-8920-49097DFAAFD4}" dt="2022-10-03T18:43:41.857" v="2952" actId="20577"/>
        <pc:sldMkLst>
          <pc:docMk/>
          <pc:sldMk cId="2622850320" sldId="298"/>
        </pc:sldMkLst>
        <pc:spChg chg="mod">
          <ac:chgData name="Linda Davies" userId="0f870791-fe67-45f7-ad2b-da73eae9baac" providerId="ADAL" clId="{ECA8FF5D-EA49-463A-8920-49097DFAAFD4}" dt="2022-10-03T18:43:41.857" v="2952" actId="20577"/>
          <ac:spMkLst>
            <pc:docMk/>
            <pc:sldMk cId="2622850320" sldId="298"/>
            <ac:spMk id="5" creationId="{0B019432-F0E9-E765-2264-935D414F17CB}"/>
          </ac:spMkLst>
        </pc:spChg>
      </pc:sldChg>
      <pc:sldChg chg="addSp delSp modSp add mod modNotesTx">
        <pc:chgData name="Linda Davies" userId="0f870791-fe67-45f7-ad2b-da73eae9baac" providerId="ADAL" clId="{ECA8FF5D-EA49-463A-8920-49097DFAAFD4}" dt="2022-10-03T16:37:49.595" v="529" actId="20577"/>
        <pc:sldMkLst>
          <pc:docMk/>
          <pc:sldMk cId="398298044" sldId="299"/>
        </pc:sldMkLst>
        <pc:spChg chg="mod">
          <ac:chgData name="Linda Davies" userId="0f870791-fe67-45f7-ad2b-da73eae9baac" providerId="ADAL" clId="{ECA8FF5D-EA49-463A-8920-49097DFAAFD4}" dt="2022-10-03T16:35:20.718" v="198" actId="790"/>
          <ac:spMkLst>
            <pc:docMk/>
            <pc:sldMk cId="398298044" sldId="299"/>
            <ac:spMk id="5" creationId="{00000000-0000-0000-0000-000000000000}"/>
          </ac:spMkLst>
        </pc:spChg>
        <pc:picChg chg="del mod">
          <ac:chgData name="Linda Davies" userId="0f870791-fe67-45f7-ad2b-da73eae9baac" providerId="ADAL" clId="{ECA8FF5D-EA49-463A-8920-49097DFAAFD4}" dt="2022-10-03T16:31:25.070" v="98" actId="478"/>
          <ac:picMkLst>
            <pc:docMk/>
            <pc:sldMk cId="398298044" sldId="299"/>
            <ac:picMk id="2" creationId="{23D0C724-2B5A-4635-E8C2-91314C66E3AB}"/>
          </ac:picMkLst>
        </pc:picChg>
        <pc:picChg chg="add mod">
          <ac:chgData name="Linda Davies" userId="0f870791-fe67-45f7-ad2b-da73eae9baac" providerId="ADAL" clId="{ECA8FF5D-EA49-463A-8920-49097DFAAFD4}" dt="2022-10-03T16:31:42.632" v="103" actId="1076"/>
          <ac:picMkLst>
            <pc:docMk/>
            <pc:sldMk cId="398298044" sldId="299"/>
            <ac:picMk id="3" creationId="{349C14FE-9CD3-2B68-696B-9F0C02654B9B}"/>
          </ac:picMkLst>
        </pc:picChg>
      </pc:sldChg>
      <pc:sldChg chg="modSp add mod modNotesTx">
        <pc:chgData name="Linda Davies" userId="0f870791-fe67-45f7-ad2b-da73eae9baac" providerId="ADAL" clId="{ECA8FF5D-EA49-463A-8920-49097DFAAFD4}" dt="2022-10-03T18:45:13.527" v="2957" actId="790"/>
        <pc:sldMkLst>
          <pc:docMk/>
          <pc:sldMk cId="817969318" sldId="300"/>
        </pc:sldMkLst>
        <pc:spChg chg="mod">
          <ac:chgData name="Linda Davies" userId="0f870791-fe67-45f7-ad2b-da73eae9baac" providerId="ADAL" clId="{ECA8FF5D-EA49-463A-8920-49097DFAAFD4}" dt="2022-10-03T18:45:13.527" v="2957" actId="790"/>
          <ac:spMkLst>
            <pc:docMk/>
            <pc:sldMk cId="817969318" sldId="300"/>
            <ac:spMk id="2" creationId="{6F49A66A-FFF8-BE73-59E4-DED420DBED17}"/>
          </ac:spMkLst>
        </pc:spChg>
        <pc:graphicFrameChg chg="mod">
          <ac:chgData name="Linda Davies" userId="0f870791-fe67-45f7-ad2b-da73eae9baac" providerId="ADAL" clId="{ECA8FF5D-EA49-463A-8920-49097DFAAFD4}" dt="2022-10-03T16:50:05.922" v="768"/>
          <ac:graphicFrameMkLst>
            <pc:docMk/>
            <pc:sldMk cId="817969318" sldId="300"/>
            <ac:graphicFrameMk id="5" creationId="{C9064499-A8C3-90BB-7546-4AB8BCCB09BE}"/>
          </ac:graphicFrameMkLst>
        </pc:graphicFrameChg>
        <pc:graphicFrameChg chg="mod modGraphic">
          <ac:chgData name="Linda Davies" userId="0f870791-fe67-45f7-ad2b-da73eae9baac" providerId="ADAL" clId="{ECA8FF5D-EA49-463A-8920-49097DFAAFD4}" dt="2022-10-03T16:50:19.098" v="769" actId="1076"/>
          <ac:graphicFrameMkLst>
            <pc:docMk/>
            <pc:sldMk cId="817969318" sldId="300"/>
            <ac:graphicFrameMk id="168" creationId="{2E3032F6-3297-42E7-EE6A-FCBCE1DF391B}"/>
          </ac:graphicFrameMkLst>
        </pc:graphicFrameChg>
        <pc:graphicFrameChg chg="mod modGraphic">
          <ac:chgData name="Linda Davies" userId="0f870791-fe67-45f7-ad2b-da73eae9baac" providerId="ADAL" clId="{ECA8FF5D-EA49-463A-8920-49097DFAAFD4}" dt="2022-10-03T16:44:29.893" v="711" actId="20577"/>
          <ac:graphicFrameMkLst>
            <pc:docMk/>
            <pc:sldMk cId="817969318" sldId="300"/>
            <ac:graphicFrameMk id="184" creationId="{B4DB32C4-4685-A498-E804-1EA233D0DE3E}"/>
          </ac:graphicFrameMkLst>
        </pc:graphicFrameChg>
      </pc:sldChg>
      <pc:sldChg chg="modSp add mod modNotesTx">
        <pc:chgData name="Linda Davies" userId="0f870791-fe67-45f7-ad2b-da73eae9baac" providerId="ADAL" clId="{ECA8FF5D-EA49-463A-8920-49097DFAAFD4}" dt="2022-10-03T18:46:28.826" v="2975" actId="790"/>
        <pc:sldMkLst>
          <pc:docMk/>
          <pc:sldMk cId="3055153100" sldId="301"/>
        </pc:sldMkLst>
        <pc:spChg chg="mod">
          <ac:chgData name="Linda Davies" userId="0f870791-fe67-45f7-ad2b-da73eae9baac" providerId="ADAL" clId="{ECA8FF5D-EA49-463A-8920-49097DFAAFD4}" dt="2022-10-03T18:45:34.920" v="2961" actId="790"/>
          <ac:spMkLst>
            <pc:docMk/>
            <pc:sldMk cId="3055153100" sldId="301"/>
            <ac:spMk id="2" creationId="{6BD34BF8-C522-8848-E345-6E412D4ABB95}"/>
          </ac:spMkLst>
        </pc:spChg>
        <pc:spChg chg="mod">
          <ac:chgData name="Linda Davies" userId="0f870791-fe67-45f7-ad2b-da73eae9baac" providerId="ADAL" clId="{ECA8FF5D-EA49-463A-8920-49097DFAAFD4}" dt="2022-10-03T18:46:28.826" v="2975" actId="790"/>
          <ac:spMkLst>
            <pc:docMk/>
            <pc:sldMk cId="3055153100" sldId="301"/>
            <ac:spMk id="4" creationId="{A15CF2EF-8D8E-556E-01B9-34E384D96CD1}"/>
          </ac:spMkLst>
        </pc:spChg>
        <pc:spChg chg="mod">
          <ac:chgData name="Linda Davies" userId="0f870791-fe67-45f7-ad2b-da73eae9baac" providerId="ADAL" clId="{ECA8FF5D-EA49-463A-8920-49097DFAAFD4}" dt="2022-10-03T18:45:27.577" v="2959" actId="790"/>
          <ac:spMkLst>
            <pc:docMk/>
            <pc:sldMk cId="3055153100" sldId="301"/>
            <ac:spMk id="5" creationId="{00000000-0000-0000-0000-000000000000}"/>
          </ac:spMkLst>
        </pc:spChg>
        <pc:spChg chg="mod">
          <ac:chgData name="Linda Davies" userId="0f870791-fe67-45f7-ad2b-da73eae9baac" providerId="ADAL" clId="{ECA8FF5D-EA49-463A-8920-49097DFAAFD4}" dt="2022-10-03T18:46:22.186" v="2973" actId="790"/>
          <ac:spMkLst>
            <pc:docMk/>
            <pc:sldMk cId="3055153100" sldId="301"/>
            <ac:spMk id="6" creationId="{E1D50C49-B185-1333-DE80-B20090757DE2}"/>
          </ac:spMkLst>
        </pc:spChg>
        <pc:spChg chg="mod">
          <ac:chgData name="Linda Davies" userId="0f870791-fe67-45f7-ad2b-da73eae9baac" providerId="ADAL" clId="{ECA8FF5D-EA49-463A-8920-49097DFAAFD4}" dt="2022-10-03T18:45:48.338" v="2963" actId="790"/>
          <ac:spMkLst>
            <pc:docMk/>
            <pc:sldMk cId="3055153100" sldId="301"/>
            <ac:spMk id="13" creationId="{4601E61B-1E71-EE64-5CF7-374ED8975D4A}"/>
          </ac:spMkLst>
        </pc:spChg>
        <pc:spChg chg="mod">
          <ac:chgData name="Linda Davies" userId="0f870791-fe67-45f7-ad2b-da73eae9baac" providerId="ADAL" clId="{ECA8FF5D-EA49-463A-8920-49097DFAAFD4}" dt="2022-10-03T18:45:55.018" v="2965" actId="790"/>
          <ac:spMkLst>
            <pc:docMk/>
            <pc:sldMk cId="3055153100" sldId="301"/>
            <ac:spMk id="14" creationId="{320799FD-7FDA-C251-3269-0396BF640481}"/>
          </ac:spMkLst>
        </pc:spChg>
        <pc:spChg chg="mod">
          <ac:chgData name="Linda Davies" userId="0f870791-fe67-45f7-ad2b-da73eae9baac" providerId="ADAL" clId="{ECA8FF5D-EA49-463A-8920-49097DFAAFD4}" dt="2022-10-03T18:46:01.473" v="2967" actId="790"/>
          <ac:spMkLst>
            <pc:docMk/>
            <pc:sldMk cId="3055153100" sldId="301"/>
            <ac:spMk id="15" creationId="{9D417FC1-388B-FCDA-F799-4A970A28B3C8}"/>
          </ac:spMkLst>
        </pc:spChg>
        <pc:spChg chg="mod">
          <ac:chgData name="Linda Davies" userId="0f870791-fe67-45f7-ad2b-da73eae9baac" providerId="ADAL" clId="{ECA8FF5D-EA49-463A-8920-49097DFAAFD4}" dt="2022-10-03T18:46:07.913" v="2969" actId="790"/>
          <ac:spMkLst>
            <pc:docMk/>
            <pc:sldMk cId="3055153100" sldId="301"/>
            <ac:spMk id="16" creationId="{D313DBAD-94E3-73E7-7617-69577B97A0A3}"/>
          </ac:spMkLst>
        </pc:spChg>
        <pc:spChg chg="mod">
          <ac:chgData name="Linda Davies" userId="0f870791-fe67-45f7-ad2b-da73eae9baac" providerId="ADAL" clId="{ECA8FF5D-EA49-463A-8920-49097DFAAFD4}" dt="2022-10-03T18:46:14.857" v="2971" actId="790"/>
          <ac:spMkLst>
            <pc:docMk/>
            <pc:sldMk cId="3055153100" sldId="301"/>
            <ac:spMk id="17" creationId="{2C0974D6-BEBF-0D8B-9D54-CBF4A3E09B51}"/>
          </ac:spMkLst>
        </pc:spChg>
      </pc:sldChg>
      <pc:sldChg chg="modSp add mod modAnim modNotesTx">
        <pc:chgData name="Linda Davies" userId="0f870791-fe67-45f7-ad2b-da73eae9baac" providerId="ADAL" clId="{ECA8FF5D-EA49-463A-8920-49097DFAAFD4}" dt="2022-10-03T18:47:29.589" v="3000" actId="20577"/>
        <pc:sldMkLst>
          <pc:docMk/>
          <pc:sldMk cId="1417797156" sldId="302"/>
        </pc:sldMkLst>
        <pc:spChg chg="mod">
          <ac:chgData name="Linda Davies" userId="0f870791-fe67-45f7-ad2b-da73eae9baac" providerId="ADAL" clId="{ECA8FF5D-EA49-463A-8920-49097DFAAFD4}" dt="2022-10-03T18:47:23.008" v="2998" actId="20577"/>
          <ac:spMkLst>
            <pc:docMk/>
            <pc:sldMk cId="1417797156" sldId="302"/>
            <ac:spMk id="2" creationId="{EF728387-CBCE-FBC6-A543-8EDA2B7E6B60}"/>
          </ac:spMkLst>
        </pc:spChg>
        <pc:spChg chg="mod">
          <ac:chgData name="Linda Davies" userId="0f870791-fe67-45f7-ad2b-da73eae9baac" providerId="ADAL" clId="{ECA8FF5D-EA49-463A-8920-49097DFAAFD4}" dt="2022-10-03T16:55:42.395" v="951" actId="122"/>
          <ac:spMkLst>
            <pc:docMk/>
            <pc:sldMk cId="1417797156" sldId="302"/>
            <ac:spMk id="8" creationId="{D103C206-89ED-11AA-01E0-D33CF43715E4}"/>
          </ac:spMkLst>
        </pc:spChg>
        <pc:spChg chg="mod">
          <ac:chgData name="Linda Davies" userId="0f870791-fe67-45f7-ad2b-da73eae9baac" providerId="ADAL" clId="{ECA8FF5D-EA49-463A-8920-49097DFAAFD4}" dt="2022-10-03T16:55:37.783" v="950" actId="20577"/>
          <ac:spMkLst>
            <pc:docMk/>
            <pc:sldMk cId="1417797156" sldId="302"/>
            <ac:spMk id="9" creationId="{09951F13-CD4C-4DB0-4967-5B079A11F95C}"/>
          </ac:spMkLst>
        </pc:spChg>
        <pc:spChg chg="mod">
          <ac:chgData name="Linda Davies" userId="0f870791-fe67-45f7-ad2b-da73eae9baac" providerId="ADAL" clId="{ECA8FF5D-EA49-463A-8920-49097DFAAFD4}" dt="2022-10-03T16:56:07.211" v="966" actId="1076"/>
          <ac:spMkLst>
            <pc:docMk/>
            <pc:sldMk cId="1417797156" sldId="302"/>
            <ac:spMk id="10" creationId="{DDF20FD0-2B9D-68BD-26AF-29C3C37C870D}"/>
          </ac:spMkLst>
        </pc:spChg>
        <pc:spChg chg="mod">
          <ac:chgData name="Linda Davies" userId="0f870791-fe67-45f7-ad2b-da73eae9baac" providerId="ADAL" clId="{ECA8FF5D-EA49-463A-8920-49097DFAAFD4}" dt="2022-10-03T16:56:15.300" v="967" actId="20577"/>
          <ac:spMkLst>
            <pc:docMk/>
            <pc:sldMk cId="1417797156" sldId="302"/>
            <ac:spMk id="13" creationId="{7E4CF64A-656A-E64C-40F1-DF4176BB1358}"/>
          </ac:spMkLst>
        </pc:spChg>
        <pc:spChg chg="mod">
          <ac:chgData name="Linda Davies" userId="0f870791-fe67-45f7-ad2b-da73eae9baac" providerId="ADAL" clId="{ECA8FF5D-EA49-463A-8920-49097DFAAFD4}" dt="2022-10-03T16:59:15.416" v="1067" actId="20577"/>
          <ac:spMkLst>
            <pc:docMk/>
            <pc:sldMk cId="1417797156" sldId="302"/>
            <ac:spMk id="436" creationId="{BC7F72F9-77F4-DC7B-9D1D-A69809FBB094}"/>
          </ac:spMkLst>
        </pc:spChg>
        <pc:graphicFrameChg chg="mod">
          <ac:chgData name="Linda Davies" userId="0f870791-fe67-45f7-ad2b-da73eae9baac" providerId="ADAL" clId="{ECA8FF5D-EA49-463A-8920-49097DFAAFD4}" dt="2022-10-03T16:59:06.281" v="1065" actId="2711"/>
          <ac:graphicFrameMkLst>
            <pc:docMk/>
            <pc:sldMk cId="1417797156" sldId="302"/>
            <ac:graphicFrameMk id="3" creationId="{12A115B3-C071-2AA4-346D-B7EA18AE7186}"/>
          </ac:graphicFrameMkLst>
        </pc:graphicFrameChg>
      </pc:sldChg>
      <pc:sldChg chg="modSp add mod">
        <pc:chgData name="Linda Davies" userId="0f870791-fe67-45f7-ad2b-da73eae9baac" providerId="ADAL" clId="{ECA8FF5D-EA49-463A-8920-49097DFAAFD4}" dt="2022-10-03T18:48:34.796" v="3006" actId="790"/>
        <pc:sldMkLst>
          <pc:docMk/>
          <pc:sldMk cId="3578315559" sldId="303"/>
        </pc:sldMkLst>
        <pc:spChg chg="mod">
          <ac:chgData name="Linda Davies" userId="0f870791-fe67-45f7-ad2b-da73eae9baac" providerId="ADAL" clId="{ECA8FF5D-EA49-463A-8920-49097DFAAFD4}" dt="2022-10-03T18:48:16.065" v="3005" actId="20577"/>
          <ac:spMkLst>
            <pc:docMk/>
            <pc:sldMk cId="3578315559" sldId="303"/>
            <ac:spMk id="2" creationId="{F0F8F282-2A32-2CD4-CF67-FD9D13B76622}"/>
          </ac:spMkLst>
        </pc:spChg>
        <pc:spChg chg="mod">
          <ac:chgData name="Linda Davies" userId="0f870791-fe67-45f7-ad2b-da73eae9baac" providerId="ADAL" clId="{ECA8FF5D-EA49-463A-8920-49097DFAAFD4}" dt="2022-10-03T18:48:34.796" v="3006" actId="790"/>
          <ac:spMkLst>
            <pc:docMk/>
            <pc:sldMk cId="3578315559" sldId="303"/>
            <ac:spMk id="3" creationId="{E79BDEF6-0D1B-A0D2-3D63-448487AFCDC6}"/>
          </ac:spMkLst>
        </pc:spChg>
      </pc:sldChg>
      <pc:sldChg chg="add modNotesTx">
        <pc:chgData name="Linda Davies" userId="0f870791-fe67-45f7-ad2b-da73eae9baac" providerId="ADAL" clId="{ECA8FF5D-EA49-463A-8920-49097DFAAFD4}" dt="2022-10-03T17:07:06.041" v="1196" actId="20577"/>
        <pc:sldMkLst>
          <pc:docMk/>
          <pc:sldMk cId="3352041930" sldId="304"/>
        </pc:sldMkLst>
      </pc:sldChg>
      <pc:sldChg chg="modSp add mod">
        <pc:chgData name="Linda Davies" userId="0f870791-fe67-45f7-ad2b-da73eae9baac" providerId="ADAL" clId="{ECA8FF5D-EA49-463A-8920-49097DFAAFD4}" dt="2022-10-03T18:49:12.087" v="3008" actId="790"/>
        <pc:sldMkLst>
          <pc:docMk/>
          <pc:sldMk cId="3962925970" sldId="305"/>
        </pc:sldMkLst>
        <pc:spChg chg="mod">
          <ac:chgData name="Linda Davies" userId="0f870791-fe67-45f7-ad2b-da73eae9baac" providerId="ADAL" clId="{ECA8FF5D-EA49-463A-8920-49097DFAAFD4}" dt="2022-10-03T18:49:12.087" v="3008" actId="790"/>
          <ac:spMkLst>
            <pc:docMk/>
            <pc:sldMk cId="3962925970" sldId="305"/>
            <ac:spMk id="2" creationId="{AE7F26CC-DFB2-1147-5699-8E3CA7A52430}"/>
          </ac:spMkLst>
        </pc:spChg>
      </pc:sldChg>
      <pc:sldChg chg="modSp add mod modNotesTx">
        <pc:chgData name="Linda Davies" userId="0f870791-fe67-45f7-ad2b-da73eae9baac" providerId="ADAL" clId="{ECA8FF5D-EA49-463A-8920-49097DFAAFD4}" dt="2022-10-03T18:49:33.559" v="3011" actId="20577"/>
        <pc:sldMkLst>
          <pc:docMk/>
          <pc:sldMk cId="3278769491" sldId="306"/>
        </pc:sldMkLst>
        <pc:spChg chg="mod">
          <ac:chgData name="Linda Davies" userId="0f870791-fe67-45f7-ad2b-da73eae9baac" providerId="ADAL" clId="{ECA8FF5D-EA49-463A-8920-49097DFAAFD4}" dt="2022-10-03T18:49:33.559" v="3011" actId="20577"/>
          <ac:spMkLst>
            <pc:docMk/>
            <pc:sldMk cId="3278769491" sldId="306"/>
            <ac:spMk id="2" creationId="{B5061B79-6467-C89E-30A0-684CA8E91629}"/>
          </ac:spMkLst>
        </pc:spChg>
      </pc:sldChg>
      <pc:sldChg chg="modSp add mod modNotesTx">
        <pc:chgData name="Linda Davies" userId="0f870791-fe67-45f7-ad2b-da73eae9baac" providerId="ADAL" clId="{ECA8FF5D-EA49-463A-8920-49097DFAAFD4}" dt="2022-10-03T18:49:53.356" v="3015" actId="790"/>
        <pc:sldMkLst>
          <pc:docMk/>
          <pc:sldMk cId="199690677" sldId="307"/>
        </pc:sldMkLst>
        <pc:spChg chg="mod">
          <ac:chgData name="Linda Davies" userId="0f870791-fe67-45f7-ad2b-da73eae9baac" providerId="ADAL" clId="{ECA8FF5D-EA49-463A-8920-49097DFAAFD4}" dt="2022-10-03T18:49:53.356" v="3015" actId="790"/>
          <ac:spMkLst>
            <pc:docMk/>
            <pc:sldMk cId="199690677" sldId="307"/>
            <ac:spMk id="2" creationId="{1DDF9510-7090-974F-E240-16F3659C9CED}"/>
          </ac:spMkLst>
        </pc:spChg>
      </pc:sldChg>
      <pc:sldChg chg="modSp add mod">
        <pc:chgData name="Linda Davies" userId="0f870791-fe67-45f7-ad2b-da73eae9baac" providerId="ADAL" clId="{ECA8FF5D-EA49-463A-8920-49097DFAAFD4}" dt="2022-10-03T17:11:54.060" v="1249"/>
        <pc:sldMkLst>
          <pc:docMk/>
          <pc:sldMk cId="1348629526" sldId="308"/>
        </pc:sldMkLst>
        <pc:spChg chg="mod">
          <ac:chgData name="Linda Davies" userId="0f870791-fe67-45f7-ad2b-da73eae9baac" providerId="ADAL" clId="{ECA8FF5D-EA49-463A-8920-49097DFAAFD4}" dt="2022-10-03T17:11:54.060" v="1249"/>
          <ac:spMkLst>
            <pc:docMk/>
            <pc:sldMk cId="1348629526" sldId="308"/>
            <ac:spMk id="2" creationId="{1DDF9510-7090-974F-E240-16F3659C9CED}"/>
          </ac:spMkLst>
        </pc:spChg>
      </pc:sldChg>
      <pc:sldChg chg="delSp modSp add mod setBg delDesignElem">
        <pc:chgData name="Linda Davies" userId="0f870791-fe67-45f7-ad2b-da73eae9baac" providerId="ADAL" clId="{ECA8FF5D-EA49-463A-8920-49097DFAAFD4}" dt="2022-10-03T18:51:04.418" v="3025" actId="790"/>
        <pc:sldMkLst>
          <pc:docMk/>
          <pc:sldMk cId="2868578858" sldId="309"/>
        </pc:sldMkLst>
        <pc:spChg chg="mod">
          <ac:chgData name="Linda Davies" userId="0f870791-fe67-45f7-ad2b-da73eae9baac" providerId="ADAL" clId="{ECA8FF5D-EA49-463A-8920-49097DFAAFD4}" dt="2022-10-03T18:50:19.980" v="3017" actId="790"/>
          <ac:spMkLst>
            <pc:docMk/>
            <pc:sldMk cId="2868578858" sldId="309"/>
            <ac:spMk id="2" creationId="{35B62D3B-D360-9FA7-85E7-06C9877710C3}"/>
          </ac:spMkLst>
        </pc:spChg>
        <pc:spChg chg="mod">
          <ac:chgData name="Linda Davies" userId="0f870791-fe67-45f7-ad2b-da73eae9baac" providerId="ADAL" clId="{ECA8FF5D-EA49-463A-8920-49097DFAAFD4}" dt="2022-10-03T18:51:04.418" v="3025" actId="790"/>
          <ac:spMkLst>
            <pc:docMk/>
            <pc:sldMk cId="2868578858" sldId="309"/>
            <ac:spMk id="3" creationId="{C099DB84-FAF4-5FFA-BA4C-B7CD55F76693}"/>
          </ac:spMkLst>
        </pc:spChg>
        <pc:spChg chg="mod">
          <ac:chgData name="Linda Davies" userId="0f870791-fe67-45f7-ad2b-da73eae9baac" providerId="ADAL" clId="{ECA8FF5D-EA49-463A-8920-49097DFAAFD4}" dt="2022-10-03T18:50:36.291" v="3020" actId="790"/>
          <ac:spMkLst>
            <pc:docMk/>
            <pc:sldMk cId="2868578858" sldId="309"/>
            <ac:spMk id="8" creationId="{02411F91-8C0A-62C4-5309-2B7F0BFDF8A3}"/>
          </ac:spMkLst>
        </pc:spChg>
        <pc:spChg chg="mod">
          <ac:chgData name="Linda Davies" userId="0f870791-fe67-45f7-ad2b-da73eae9baac" providerId="ADAL" clId="{ECA8FF5D-EA49-463A-8920-49097DFAAFD4}" dt="2022-10-03T18:50:43.209" v="3021" actId="790"/>
          <ac:spMkLst>
            <pc:docMk/>
            <pc:sldMk cId="2868578858" sldId="309"/>
            <ac:spMk id="9" creationId="{DE94DE5B-3937-5D8C-A99D-315F5A754C94}"/>
          </ac:spMkLst>
        </pc:spChg>
        <pc:spChg chg="del">
          <ac:chgData name="Linda Davies" userId="0f870791-fe67-45f7-ad2b-da73eae9baac" providerId="ADAL" clId="{ECA8FF5D-EA49-463A-8920-49097DFAAFD4}" dt="2022-10-03T17:12:02.702" v="1251"/>
          <ac:spMkLst>
            <pc:docMk/>
            <pc:sldMk cId="2868578858" sldId="309"/>
            <ac:spMk id="13" creationId="{5E39A796-BE83-48B1-B33F-35C4A32AAB57}"/>
          </ac:spMkLst>
        </pc:spChg>
        <pc:spChg chg="del">
          <ac:chgData name="Linda Davies" userId="0f870791-fe67-45f7-ad2b-da73eae9baac" providerId="ADAL" clId="{ECA8FF5D-EA49-463A-8920-49097DFAAFD4}" dt="2022-10-03T17:12:02.702" v="1251"/>
          <ac:spMkLst>
            <pc:docMk/>
            <pc:sldMk cId="2868578858" sldId="309"/>
            <ac:spMk id="15" creationId="{72F84B47-E267-4194-8194-831DB7B5547F}"/>
          </ac:spMkLst>
        </pc:spChg>
      </pc:sldChg>
      <pc:sldChg chg="addSp delSp modSp add mod modNotesTx">
        <pc:chgData name="Linda Davies" userId="0f870791-fe67-45f7-ad2b-da73eae9baac" providerId="ADAL" clId="{ECA8FF5D-EA49-463A-8920-49097DFAAFD4}" dt="2022-10-03T17:36:07.911" v="2374" actId="1076"/>
        <pc:sldMkLst>
          <pc:docMk/>
          <pc:sldMk cId="3022532212" sldId="310"/>
        </pc:sldMkLst>
        <pc:spChg chg="mod">
          <ac:chgData name="Linda Davies" userId="0f870791-fe67-45f7-ad2b-da73eae9baac" providerId="ADAL" clId="{ECA8FF5D-EA49-463A-8920-49097DFAAFD4}" dt="2022-10-03T17:36:07.911" v="2374" actId="1076"/>
          <ac:spMkLst>
            <pc:docMk/>
            <pc:sldMk cId="3022532212" sldId="310"/>
            <ac:spMk id="2" creationId="{360BFAD0-AD19-7097-1E4C-7A409539195C}"/>
          </ac:spMkLst>
        </pc:spChg>
        <pc:spChg chg="add mod">
          <ac:chgData name="Linda Davies" userId="0f870791-fe67-45f7-ad2b-da73eae9baac" providerId="ADAL" clId="{ECA8FF5D-EA49-463A-8920-49097DFAAFD4}" dt="2022-10-03T17:36:02.903" v="2373" actId="1076"/>
          <ac:spMkLst>
            <pc:docMk/>
            <pc:sldMk cId="3022532212" sldId="310"/>
            <ac:spMk id="5" creationId="{DCD41ECC-12FD-ADF7-51B6-8D0F66FE3A99}"/>
          </ac:spMkLst>
        </pc:spChg>
        <pc:spChg chg="add del mod">
          <ac:chgData name="Linda Davies" userId="0f870791-fe67-45f7-ad2b-da73eae9baac" providerId="ADAL" clId="{ECA8FF5D-EA49-463A-8920-49097DFAAFD4}" dt="2022-10-03T17:31:46.603" v="2335" actId="478"/>
          <ac:spMkLst>
            <pc:docMk/>
            <pc:sldMk cId="3022532212" sldId="310"/>
            <ac:spMk id="7" creationId="{4A7EF03B-91A4-632A-2F8F-20477CC5F68B}"/>
          </ac:spMkLst>
        </pc:spChg>
        <pc:picChg chg="del">
          <ac:chgData name="Linda Davies" userId="0f870791-fe67-45f7-ad2b-da73eae9baac" providerId="ADAL" clId="{ECA8FF5D-EA49-463A-8920-49097DFAAFD4}" dt="2022-10-03T17:31:38.699" v="2333" actId="478"/>
          <ac:picMkLst>
            <pc:docMk/>
            <pc:sldMk cId="3022532212" sldId="310"/>
            <ac:picMk id="4" creationId="{A039DEF2-A8B1-EB4E-F589-F89364C4DCA0}"/>
          </ac:picMkLst>
        </pc:picChg>
        <pc:picChg chg="add mod modCrop">
          <ac:chgData name="Linda Davies" userId="0f870791-fe67-45f7-ad2b-da73eae9baac" providerId="ADAL" clId="{ECA8FF5D-EA49-463A-8920-49097DFAAFD4}" dt="2022-10-03T17:32:09.662" v="2343" actId="1076"/>
          <ac:picMkLst>
            <pc:docMk/>
            <pc:sldMk cId="3022532212" sldId="310"/>
            <ac:picMk id="9" creationId="{C7F1A6BC-E196-D2DE-2798-BB2E8B31BE58}"/>
          </ac:picMkLst>
        </pc:picChg>
      </pc:sldChg>
      <pc:sldChg chg="addSp delSp modSp add mod delAnim modAnim modNotesTx">
        <pc:chgData name="Linda Davies" userId="0f870791-fe67-45f7-ad2b-da73eae9baac" providerId="ADAL" clId="{ECA8FF5D-EA49-463A-8920-49097DFAAFD4}" dt="2022-10-03T18:51:48.269" v="3030" actId="790"/>
        <pc:sldMkLst>
          <pc:docMk/>
          <pc:sldMk cId="2083097029" sldId="311"/>
        </pc:sldMkLst>
        <pc:spChg chg="mod">
          <ac:chgData name="Linda Davies" userId="0f870791-fe67-45f7-ad2b-da73eae9baac" providerId="ADAL" clId="{ECA8FF5D-EA49-463A-8920-49097DFAAFD4}" dt="2022-10-03T18:51:36.793" v="3028" actId="790"/>
          <ac:spMkLst>
            <pc:docMk/>
            <pc:sldMk cId="2083097029" sldId="311"/>
            <ac:spMk id="2" creationId="{4C2A5E90-55AA-1F7B-A051-5263AC8CB7AA}"/>
          </ac:spMkLst>
        </pc:spChg>
        <pc:spChg chg="add del mod">
          <ac:chgData name="Linda Davies" userId="0f870791-fe67-45f7-ad2b-da73eae9baac" providerId="ADAL" clId="{ECA8FF5D-EA49-463A-8920-49097DFAAFD4}" dt="2022-10-03T17:53:02.318" v="2499"/>
          <ac:spMkLst>
            <pc:docMk/>
            <pc:sldMk cId="2083097029" sldId="311"/>
            <ac:spMk id="3" creationId="{1B926328-6FD9-2BBC-C409-8327587483F9}"/>
          </ac:spMkLst>
        </pc:spChg>
        <pc:spChg chg="mod">
          <ac:chgData name="Linda Davies" userId="0f870791-fe67-45f7-ad2b-da73eae9baac" providerId="ADAL" clId="{ECA8FF5D-EA49-463A-8920-49097DFAAFD4}" dt="2022-10-03T18:51:48.269" v="3030" actId="790"/>
          <ac:spMkLst>
            <pc:docMk/>
            <pc:sldMk cId="2083097029" sldId="311"/>
            <ac:spMk id="4" creationId="{1309764D-90C6-656D-6D54-EC6F67CDEEDD}"/>
          </ac:spMkLst>
        </pc:spChg>
        <pc:spChg chg="del">
          <ac:chgData name="Linda Davies" userId="0f870791-fe67-45f7-ad2b-da73eae9baac" providerId="ADAL" clId="{ECA8FF5D-EA49-463A-8920-49097DFAAFD4}" dt="2022-10-03T17:52:44.806" v="2495" actId="478"/>
          <ac:spMkLst>
            <pc:docMk/>
            <pc:sldMk cId="2083097029" sldId="311"/>
            <ac:spMk id="5" creationId="{8B6BD7E9-A7B2-04E1-FDDC-B48C0760B54D}"/>
          </ac:spMkLst>
        </pc:spChg>
        <pc:spChg chg="del">
          <ac:chgData name="Linda Davies" userId="0f870791-fe67-45f7-ad2b-da73eae9baac" providerId="ADAL" clId="{ECA8FF5D-EA49-463A-8920-49097DFAAFD4}" dt="2022-10-03T17:52:44.806" v="2495" actId="478"/>
          <ac:spMkLst>
            <pc:docMk/>
            <pc:sldMk cId="2083097029" sldId="311"/>
            <ac:spMk id="6" creationId="{89E5DC89-58D1-1EAF-FEE5-AE6DA2BE5ED7}"/>
          </ac:spMkLst>
        </pc:spChg>
        <pc:spChg chg="del">
          <ac:chgData name="Linda Davies" userId="0f870791-fe67-45f7-ad2b-da73eae9baac" providerId="ADAL" clId="{ECA8FF5D-EA49-463A-8920-49097DFAAFD4}" dt="2022-10-03T17:52:48.109" v="2497" actId="478"/>
          <ac:spMkLst>
            <pc:docMk/>
            <pc:sldMk cId="2083097029" sldId="311"/>
            <ac:spMk id="7" creationId="{9720A628-8749-F5A4-FAEC-309C892D3CCF}"/>
          </ac:spMkLst>
        </pc:spChg>
        <pc:spChg chg="del">
          <ac:chgData name="Linda Davies" userId="0f870791-fe67-45f7-ad2b-da73eae9baac" providerId="ADAL" clId="{ECA8FF5D-EA49-463A-8920-49097DFAAFD4}" dt="2022-10-03T17:52:46.499" v="2496" actId="478"/>
          <ac:spMkLst>
            <pc:docMk/>
            <pc:sldMk cId="2083097029" sldId="311"/>
            <ac:spMk id="8" creationId="{20F0A8D3-590F-1CD2-9228-C68F24D704B3}"/>
          </ac:spMkLst>
        </pc:spChg>
        <pc:spChg chg="del">
          <ac:chgData name="Linda Davies" userId="0f870791-fe67-45f7-ad2b-da73eae9baac" providerId="ADAL" clId="{ECA8FF5D-EA49-463A-8920-49097DFAAFD4}" dt="2022-10-03T17:52:44.806" v="2495" actId="478"/>
          <ac:spMkLst>
            <pc:docMk/>
            <pc:sldMk cId="2083097029" sldId="311"/>
            <ac:spMk id="9" creationId="{0BCB7A12-1B50-76A7-7511-4FE7535865A0}"/>
          </ac:spMkLst>
        </pc:spChg>
        <pc:spChg chg="add del mod">
          <ac:chgData name="Linda Davies" userId="0f870791-fe67-45f7-ad2b-da73eae9baac" providerId="ADAL" clId="{ECA8FF5D-EA49-463A-8920-49097DFAAFD4}" dt="2022-10-03T17:53:02.318" v="2499"/>
          <ac:spMkLst>
            <pc:docMk/>
            <pc:sldMk cId="2083097029" sldId="311"/>
            <ac:spMk id="10" creationId="{842B3978-B20F-BFB4-7285-749AD03EE5AE}"/>
          </ac:spMkLst>
        </pc:spChg>
        <pc:spChg chg="add del mod">
          <ac:chgData name="Linda Davies" userId="0f870791-fe67-45f7-ad2b-da73eae9baac" providerId="ADAL" clId="{ECA8FF5D-EA49-463A-8920-49097DFAAFD4}" dt="2022-10-03T17:53:02.318" v="2499"/>
          <ac:spMkLst>
            <pc:docMk/>
            <pc:sldMk cId="2083097029" sldId="311"/>
            <ac:spMk id="11" creationId="{FCDAC43F-5288-EE9C-AE9E-803FBF94A936}"/>
          </ac:spMkLst>
        </pc:spChg>
        <pc:spChg chg="add del mod">
          <ac:chgData name="Linda Davies" userId="0f870791-fe67-45f7-ad2b-da73eae9baac" providerId="ADAL" clId="{ECA8FF5D-EA49-463A-8920-49097DFAAFD4}" dt="2022-10-03T17:53:02.318" v="2499"/>
          <ac:spMkLst>
            <pc:docMk/>
            <pc:sldMk cId="2083097029" sldId="311"/>
            <ac:spMk id="12" creationId="{9F91EB59-A646-BC37-9CE6-AD9C61BB20B3}"/>
          </ac:spMkLst>
        </pc:spChg>
        <pc:spChg chg="add del mod">
          <ac:chgData name="Linda Davies" userId="0f870791-fe67-45f7-ad2b-da73eae9baac" providerId="ADAL" clId="{ECA8FF5D-EA49-463A-8920-49097DFAAFD4}" dt="2022-10-03T17:53:02.318" v="2499"/>
          <ac:spMkLst>
            <pc:docMk/>
            <pc:sldMk cId="2083097029" sldId="311"/>
            <ac:spMk id="13" creationId="{FFEBB672-DF5C-EE9C-4A02-CF89757B0B86}"/>
          </ac:spMkLst>
        </pc:spChg>
        <pc:spChg chg="add mod">
          <ac:chgData name="Linda Davies" userId="0f870791-fe67-45f7-ad2b-da73eae9baac" providerId="ADAL" clId="{ECA8FF5D-EA49-463A-8920-49097DFAAFD4}" dt="2022-10-03T17:53:13.614" v="2500"/>
          <ac:spMkLst>
            <pc:docMk/>
            <pc:sldMk cId="2083097029" sldId="311"/>
            <ac:spMk id="14" creationId="{29BB6F56-795C-E112-4C72-8B89E8BC9010}"/>
          </ac:spMkLst>
        </pc:spChg>
        <pc:spChg chg="add mod">
          <ac:chgData name="Linda Davies" userId="0f870791-fe67-45f7-ad2b-da73eae9baac" providerId="ADAL" clId="{ECA8FF5D-EA49-463A-8920-49097DFAAFD4}" dt="2022-10-03T17:53:13.614" v="2500"/>
          <ac:spMkLst>
            <pc:docMk/>
            <pc:sldMk cId="2083097029" sldId="311"/>
            <ac:spMk id="15" creationId="{4828FFF8-35DA-2907-DDDC-AA68C42D5E76}"/>
          </ac:spMkLst>
        </pc:spChg>
        <pc:spChg chg="add mod">
          <ac:chgData name="Linda Davies" userId="0f870791-fe67-45f7-ad2b-da73eae9baac" providerId="ADAL" clId="{ECA8FF5D-EA49-463A-8920-49097DFAAFD4}" dt="2022-10-03T17:53:13.614" v="2500"/>
          <ac:spMkLst>
            <pc:docMk/>
            <pc:sldMk cId="2083097029" sldId="311"/>
            <ac:spMk id="16" creationId="{89F7A13B-042B-4013-B4C3-12F371109261}"/>
          </ac:spMkLst>
        </pc:spChg>
        <pc:spChg chg="add mod">
          <ac:chgData name="Linda Davies" userId="0f870791-fe67-45f7-ad2b-da73eae9baac" providerId="ADAL" clId="{ECA8FF5D-EA49-463A-8920-49097DFAAFD4}" dt="2022-10-03T17:53:13.614" v="2500"/>
          <ac:spMkLst>
            <pc:docMk/>
            <pc:sldMk cId="2083097029" sldId="311"/>
            <ac:spMk id="17" creationId="{F8B4DCDE-3055-2DBD-6D39-3F241A1485D5}"/>
          </ac:spMkLst>
        </pc:spChg>
        <pc:spChg chg="add mod">
          <ac:chgData name="Linda Davies" userId="0f870791-fe67-45f7-ad2b-da73eae9baac" providerId="ADAL" clId="{ECA8FF5D-EA49-463A-8920-49097DFAAFD4}" dt="2022-10-03T17:53:13.614" v="2500"/>
          <ac:spMkLst>
            <pc:docMk/>
            <pc:sldMk cId="2083097029" sldId="311"/>
            <ac:spMk id="18" creationId="{B9A1FC34-A20F-8F7A-02E5-1930BD9208D0}"/>
          </ac:spMkLst>
        </pc:spChg>
      </pc:sldChg>
      <pc:sldChg chg="addSp delSp modSp add mod delAnim modAnim modNotesTx">
        <pc:chgData name="Linda Davies" userId="0f870791-fe67-45f7-ad2b-da73eae9baac" providerId="ADAL" clId="{ECA8FF5D-EA49-463A-8920-49097DFAAFD4}" dt="2022-10-03T17:53:59.457" v="2508" actId="6549"/>
        <pc:sldMkLst>
          <pc:docMk/>
          <pc:sldMk cId="498492917" sldId="312"/>
        </pc:sldMkLst>
        <pc:spChg chg="add mod">
          <ac:chgData name="Linda Davies" userId="0f870791-fe67-45f7-ad2b-da73eae9baac" providerId="ADAL" clId="{ECA8FF5D-EA49-463A-8920-49097DFAAFD4}" dt="2022-10-03T17:52:35.657" v="2494" actId="1076"/>
          <ac:spMkLst>
            <pc:docMk/>
            <pc:sldMk cId="498492917" sldId="312"/>
            <ac:spMk id="3" creationId="{C60730B2-A34B-58A6-3286-502A50249AFB}"/>
          </ac:spMkLst>
        </pc:spChg>
        <pc:spChg chg="mod">
          <ac:chgData name="Linda Davies" userId="0f870791-fe67-45f7-ad2b-da73eae9baac" providerId="ADAL" clId="{ECA8FF5D-EA49-463A-8920-49097DFAAFD4}" dt="2022-10-03T17:52:11.367" v="2488" actId="1076"/>
          <ac:spMkLst>
            <pc:docMk/>
            <pc:sldMk cId="498492917" sldId="312"/>
            <ac:spMk id="4" creationId="{1309764D-90C6-656D-6D54-EC6F67CDEEDD}"/>
          </ac:spMkLst>
        </pc:spChg>
        <pc:spChg chg="del">
          <ac:chgData name="Linda Davies" userId="0f870791-fe67-45f7-ad2b-da73eae9baac" providerId="ADAL" clId="{ECA8FF5D-EA49-463A-8920-49097DFAAFD4}" dt="2022-10-03T17:51:54.669" v="2485" actId="478"/>
          <ac:spMkLst>
            <pc:docMk/>
            <pc:sldMk cId="498492917" sldId="312"/>
            <ac:spMk id="5" creationId="{8B6BD7E9-A7B2-04E1-FDDC-B48C0760B54D}"/>
          </ac:spMkLst>
        </pc:spChg>
        <pc:spChg chg="del">
          <ac:chgData name="Linda Davies" userId="0f870791-fe67-45f7-ad2b-da73eae9baac" providerId="ADAL" clId="{ECA8FF5D-EA49-463A-8920-49097DFAAFD4}" dt="2022-10-03T17:51:53.344" v="2484" actId="478"/>
          <ac:spMkLst>
            <pc:docMk/>
            <pc:sldMk cId="498492917" sldId="312"/>
            <ac:spMk id="6" creationId="{89E5DC89-58D1-1EAF-FEE5-AE6DA2BE5ED7}"/>
          </ac:spMkLst>
        </pc:spChg>
        <pc:spChg chg="del">
          <ac:chgData name="Linda Davies" userId="0f870791-fe67-45f7-ad2b-da73eae9baac" providerId="ADAL" clId="{ECA8FF5D-EA49-463A-8920-49097DFAAFD4}" dt="2022-10-03T17:51:49.497" v="2480" actId="478"/>
          <ac:spMkLst>
            <pc:docMk/>
            <pc:sldMk cId="498492917" sldId="312"/>
            <ac:spMk id="7" creationId="{9720A628-8749-F5A4-FAEC-309C892D3CCF}"/>
          </ac:spMkLst>
        </pc:spChg>
        <pc:spChg chg="del">
          <ac:chgData name="Linda Davies" userId="0f870791-fe67-45f7-ad2b-da73eae9baac" providerId="ADAL" clId="{ECA8FF5D-EA49-463A-8920-49097DFAAFD4}" dt="2022-10-03T17:51:50.834" v="2481" actId="478"/>
          <ac:spMkLst>
            <pc:docMk/>
            <pc:sldMk cId="498492917" sldId="312"/>
            <ac:spMk id="8" creationId="{20F0A8D3-590F-1CD2-9228-C68F24D704B3}"/>
          </ac:spMkLst>
        </pc:spChg>
        <pc:spChg chg="del mod">
          <ac:chgData name="Linda Davies" userId="0f870791-fe67-45f7-ad2b-da73eae9baac" providerId="ADAL" clId="{ECA8FF5D-EA49-463A-8920-49097DFAAFD4}" dt="2022-10-03T17:51:52.117" v="2483" actId="478"/>
          <ac:spMkLst>
            <pc:docMk/>
            <pc:sldMk cId="498492917" sldId="312"/>
            <ac:spMk id="9" creationId="{0BCB7A12-1B50-76A7-7511-4FE7535865A0}"/>
          </ac:spMkLst>
        </pc:spChg>
        <pc:spChg chg="add mod">
          <ac:chgData name="Linda Davies" userId="0f870791-fe67-45f7-ad2b-da73eae9baac" providerId="ADAL" clId="{ECA8FF5D-EA49-463A-8920-49097DFAAFD4}" dt="2022-10-03T17:52:28.041" v="2492" actId="1076"/>
          <ac:spMkLst>
            <pc:docMk/>
            <pc:sldMk cId="498492917" sldId="312"/>
            <ac:spMk id="10" creationId="{231AE624-EE45-2628-4608-A525FD740C64}"/>
          </ac:spMkLst>
        </pc:spChg>
        <pc:spChg chg="add mod">
          <ac:chgData name="Linda Davies" userId="0f870791-fe67-45f7-ad2b-da73eae9baac" providerId="ADAL" clId="{ECA8FF5D-EA49-463A-8920-49097DFAAFD4}" dt="2022-10-03T17:52:24.560" v="2491" actId="1076"/>
          <ac:spMkLst>
            <pc:docMk/>
            <pc:sldMk cId="498492917" sldId="312"/>
            <ac:spMk id="11" creationId="{A1CEA1F7-FAF5-6E80-D270-A9533D85AF5E}"/>
          </ac:spMkLst>
        </pc:spChg>
        <pc:spChg chg="add mod">
          <ac:chgData name="Linda Davies" userId="0f870791-fe67-45f7-ad2b-da73eae9baac" providerId="ADAL" clId="{ECA8FF5D-EA49-463A-8920-49097DFAAFD4}" dt="2022-10-03T17:52:20.785" v="2490" actId="1076"/>
          <ac:spMkLst>
            <pc:docMk/>
            <pc:sldMk cId="498492917" sldId="312"/>
            <ac:spMk id="12" creationId="{0F32D0D2-E579-0C9F-66E5-EC6EECBF131C}"/>
          </ac:spMkLst>
        </pc:spChg>
        <pc:spChg chg="add mod">
          <ac:chgData name="Linda Davies" userId="0f870791-fe67-45f7-ad2b-da73eae9baac" providerId="ADAL" clId="{ECA8FF5D-EA49-463A-8920-49097DFAAFD4}" dt="2022-10-03T17:52:15.825" v="2489" actId="1076"/>
          <ac:spMkLst>
            <pc:docMk/>
            <pc:sldMk cId="498492917" sldId="312"/>
            <ac:spMk id="13" creationId="{DA366FD5-321E-FCD7-5F49-53C71197DADC}"/>
          </ac:spMkLst>
        </pc:spChg>
      </pc:sldChg>
      <pc:sldChg chg="modSp add mod">
        <pc:chgData name="Linda Davies" userId="0f870791-fe67-45f7-ad2b-da73eae9baac" providerId="ADAL" clId="{ECA8FF5D-EA49-463A-8920-49097DFAAFD4}" dt="2022-10-03T18:55:03.382" v="3038" actId="20577"/>
        <pc:sldMkLst>
          <pc:docMk/>
          <pc:sldMk cId="3120674642" sldId="313"/>
        </pc:sldMkLst>
        <pc:spChg chg="mod">
          <ac:chgData name="Linda Davies" userId="0f870791-fe67-45f7-ad2b-da73eae9baac" providerId="ADAL" clId="{ECA8FF5D-EA49-463A-8920-49097DFAAFD4}" dt="2022-10-03T18:55:03.382" v="3038" actId="20577"/>
          <ac:spMkLst>
            <pc:docMk/>
            <pc:sldMk cId="3120674642" sldId="313"/>
            <ac:spMk id="6" creationId="{A88BE951-E154-A507-4D06-B3AE2F7931E9}"/>
          </ac:spMkLst>
        </pc:spChg>
      </pc:sldChg>
      <pc:sldChg chg="addSp delSp modSp add mod setBg">
        <pc:chgData name="Linda Davies" userId="0f870791-fe67-45f7-ad2b-da73eae9baac" providerId="ADAL" clId="{ECA8FF5D-EA49-463A-8920-49097DFAAFD4}" dt="2022-10-03T23:38:33.590" v="3164" actId="27614"/>
        <pc:sldMkLst>
          <pc:docMk/>
          <pc:sldMk cId="3571166298" sldId="314"/>
        </pc:sldMkLst>
        <pc:spChg chg="del mod">
          <ac:chgData name="Linda Davies" userId="0f870791-fe67-45f7-ad2b-da73eae9baac" providerId="ADAL" clId="{ECA8FF5D-EA49-463A-8920-49097DFAAFD4}" dt="2022-10-03T23:38:22.245" v="3160" actId="478"/>
          <ac:spMkLst>
            <pc:docMk/>
            <pc:sldMk cId="3571166298" sldId="314"/>
            <ac:spMk id="2" creationId="{509AF893-A887-A247-3498-E73004B681B1}"/>
          </ac:spMkLst>
        </pc:spChg>
        <pc:spChg chg="add del mod">
          <ac:chgData name="Linda Davies" userId="0f870791-fe67-45f7-ad2b-da73eae9baac" providerId="ADAL" clId="{ECA8FF5D-EA49-463A-8920-49097DFAAFD4}" dt="2022-10-03T23:37:31.718" v="3157" actId="478"/>
          <ac:spMkLst>
            <pc:docMk/>
            <pc:sldMk cId="3571166298" sldId="314"/>
            <ac:spMk id="5" creationId="{BFCDE14B-E98A-40EE-60BF-BB7A11C6AA44}"/>
          </ac:spMkLst>
        </pc:spChg>
        <pc:spChg chg="add del mod">
          <ac:chgData name="Linda Davies" userId="0f870791-fe67-45f7-ad2b-da73eae9baac" providerId="ADAL" clId="{ECA8FF5D-EA49-463A-8920-49097DFAAFD4}" dt="2022-10-03T23:38:24.310" v="3161" actId="478"/>
          <ac:spMkLst>
            <pc:docMk/>
            <pc:sldMk cId="3571166298" sldId="314"/>
            <ac:spMk id="8" creationId="{1E6EF064-45CA-1DF5-3551-A1C2997CFB83}"/>
          </ac:spMkLst>
        </pc:spChg>
        <pc:spChg chg="add">
          <ac:chgData name="Linda Davies" userId="0f870791-fe67-45f7-ad2b-da73eae9baac" providerId="ADAL" clId="{ECA8FF5D-EA49-463A-8920-49097DFAAFD4}" dt="2022-10-03T23:38:30.491" v="3163" actId="26606"/>
          <ac:spMkLst>
            <pc:docMk/>
            <pc:sldMk cId="3571166298" sldId="314"/>
            <ac:spMk id="15" creationId="{42A4FC2C-047E-45A5-965D-8E1E3BF09BC6}"/>
          </ac:spMkLst>
        </pc:spChg>
        <pc:graphicFrameChg chg="add del mod">
          <ac:chgData name="Linda Davies" userId="0f870791-fe67-45f7-ad2b-da73eae9baac" providerId="ADAL" clId="{ECA8FF5D-EA49-463A-8920-49097DFAAFD4}" dt="2022-10-03T23:37:54.733" v="3159" actId="478"/>
          <ac:graphicFrameMkLst>
            <pc:docMk/>
            <pc:sldMk cId="3571166298" sldId="314"/>
            <ac:graphicFrameMk id="6" creationId="{04CABDCB-CC03-DAE8-C7F8-FB8CE6830103}"/>
          </ac:graphicFrameMkLst>
        </pc:graphicFrameChg>
        <pc:picChg chg="del">
          <ac:chgData name="Linda Davies" userId="0f870791-fe67-45f7-ad2b-da73eae9baac" providerId="ADAL" clId="{ECA8FF5D-EA49-463A-8920-49097DFAAFD4}" dt="2022-10-03T23:37:28.366" v="3156" actId="478"/>
          <ac:picMkLst>
            <pc:docMk/>
            <pc:sldMk cId="3571166298" sldId="314"/>
            <ac:picMk id="4" creationId="{42CC8600-CCF3-4290-2AEF-A75B574F2778}"/>
          </ac:picMkLst>
        </pc:picChg>
        <pc:picChg chg="add mod">
          <ac:chgData name="Linda Davies" userId="0f870791-fe67-45f7-ad2b-da73eae9baac" providerId="ADAL" clId="{ECA8FF5D-EA49-463A-8920-49097DFAAFD4}" dt="2022-10-03T23:38:33.590" v="3164" actId="27614"/>
          <ac:picMkLst>
            <pc:docMk/>
            <pc:sldMk cId="3571166298" sldId="314"/>
            <ac:picMk id="10" creationId="{84D90E09-327D-B7EC-8D51-CC28C8C4EB74}"/>
          </ac:picMkLst>
        </pc:picChg>
      </pc:sldChg>
      <pc:sldChg chg="add">
        <pc:chgData name="Linda Davies" userId="0f870791-fe67-45f7-ad2b-da73eae9baac" providerId="ADAL" clId="{ECA8FF5D-EA49-463A-8920-49097DFAAFD4}" dt="2022-10-03T18:21:00.424" v="2672"/>
        <pc:sldMkLst>
          <pc:docMk/>
          <pc:sldMk cId="477287624" sldId="315"/>
        </pc:sldMkLst>
      </pc:sldChg>
      <pc:sldChg chg="add">
        <pc:chgData name="Linda Davies" userId="0f870791-fe67-45f7-ad2b-da73eae9baac" providerId="ADAL" clId="{ECA8FF5D-EA49-463A-8920-49097DFAAFD4}" dt="2022-10-03T18:29:46.838" v="2732"/>
        <pc:sldMkLst>
          <pc:docMk/>
          <pc:sldMk cId="1890671184" sldId="316"/>
        </pc:sldMkLst>
      </pc:sldChg>
      <pc:sldChg chg="modSp add mod">
        <pc:chgData name="Linda Davies" userId="0f870791-fe67-45f7-ad2b-da73eae9baac" providerId="ADAL" clId="{ECA8FF5D-EA49-463A-8920-49097DFAAFD4}" dt="2022-10-03T23:57:12.515" v="3403" actId="20577"/>
        <pc:sldMkLst>
          <pc:docMk/>
          <pc:sldMk cId="4165183229" sldId="317"/>
        </pc:sldMkLst>
        <pc:spChg chg="mod">
          <ac:chgData name="Linda Davies" userId="0f870791-fe67-45f7-ad2b-da73eae9baac" providerId="ADAL" clId="{ECA8FF5D-EA49-463A-8920-49097DFAAFD4}" dt="2022-10-03T23:56:21.808" v="3369" actId="20577"/>
          <ac:spMkLst>
            <pc:docMk/>
            <pc:sldMk cId="4165183229" sldId="317"/>
            <ac:spMk id="2" creationId="{B910FB16-0CC4-7A17-BC19-69DDF0C27E21}"/>
          </ac:spMkLst>
        </pc:spChg>
        <pc:spChg chg="mod">
          <ac:chgData name="Linda Davies" userId="0f870791-fe67-45f7-ad2b-da73eae9baac" providerId="ADAL" clId="{ECA8FF5D-EA49-463A-8920-49097DFAAFD4}" dt="2022-10-03T23:57:12.515" v="3403" actId="20577"/>
          <ac:spMkLst>
            <pc:docMk/>
            <pc:sldMk cId="4165183229" sldId="317"/>
            <ac:spMk id="3" creationId="{7E93A706-EDA0-02CF-914A-E468488D59BD}"/>
          </ac:spMkLst>
        </pc:spChg>
      </pc:sldChg>
      <pc:sldChg chg="modSp add mod">
        <pc:chgData name="Linda Davies" userId="0f870791-fe67-45f7-ad2b-da73eae9baac" providerId="ADAL" clId="{ECA8FF5D-EA49-463A-8920-49097DFAAFD4}" dt="2022-10-03T19:07:30.239" v="3142" actId="790"/>
        <pc:sldMkLst>
          <pc:docMk/>
          <pc:sldMk cId="1521147592" sldId="318"/>
        </pc:sldMkLst>
        <pc:spChg chg="mod">
          <ac:chgData name="Linda Davies" userId="0f870791-fe67-45f7-ad2b-da73eae9baac" providerId="ADAL" clId="{ECA8FF5D-EA49-463A-8920-49097DFAAFD4}" dt="2022-10-03T19:07:17.595" v="3138" actId="790"/>
          <ac:spMkLst>
            <pc:docMk/>
            <pc:sldMk cId="1521147592" sldId="318"/>
            <ac:spMk id="2" creationId="{27944A6A-F523-B4BE-1436-7560452D7591}"/>
          </ac:spMkLst>
        </pc:spChg>
        <pc:spChg chg="mod">
          <ac:chgData name="Linda Davies" userId="0f870791-fe67-45f7-ad2b-da73eae9baac" providerId="ADAL" clId="{ECA8FF5D-EA49-463A-8920-49097DFAAFD4}" dt="2022-10-03T19:07:23.611" v="3140" actId="790"/>
          <ac:spMkLst>
            <pc:docMk/>
            <pc:sldMk cId="1521147592" sldId="318"/>
            <ac:spMk id="19" creationId="{A4A9563E-304A-EFC4-748B-FA4F846D3C6B}"/>
          </ac:spMkLst>
        </pc:spChg>
        <pc:spChg chg="mod">
          <ac:chgData name="Linda Davies" userId="0f870791-fe67-45f7-ad2b-da73eae9baac" providerId="ADAL" clId="{ECA8FF5D-EA49-463A-8920-49097DFAAFD4}" dt="2022-10-03T19:07:30.239" v="3142" actId="790"/>
          <ac:spMkLst>
            <pc:docMk/>
            <pc:sldMk cId="1521147592" sldId="318"/>
            <ac:spMk id="20" creationId="{6D94A06A-6736-1675-BC0C-FB2C9F41D7AA}"/>
          </ac:spMkLst>
        </pc:spChg>
        <pc:picChg chg="mod">
          <ac:chgData name="Linda Davies" userId="0f870791-fe67-45f7-ad2b-da73eae9baac" providerId="ADAL" clId="{ECA8FF5D-EA49-463A-8920-49097DFAAFD4}" dt="2022-10-03T18:32:37.070" v="2759" actId="1076"/>
          <ac:picMkLst>
            <pc:docMk/>
            <pc:sldMk cId="1521147592" sldId="318"/>
            <ac:picMk id="16" creationId="{4BDD55FC-B2E6-8AFD-86EA-E1C23FF77911}"/>
          </ac:picMkLst>
        </pc:picChg>
      </pc:sldChg>
      <pc:sldChg chg="delSp modSp add mod delAnim">
        <pc:chgData name="Linda Davies" userId="0f870791-fe67-45f7-ad2b-da73eae9baac" providerId="ADAL" clId="{ECA8FF5D-EA49-463A-8920-49097DFAAFD4}" dt="2022-10-03T19:08:40.914" v="3146" actId="1076"/>
        <pc:sldMkLst>
          <pc:docMk/>
          <pc:sldMk cId="2633754757" sldId="319"/>
        </pc:sldMkLst>
        <pc:spChg chg="mod">
          <ac:chgData name="Linda Davies" userId="0f870791-fe67-45f7-ad2b-da73eae9baac" providerId="ADAL" clId="{ECA8FF5D-EA49-463A-8920-49097DFAAFD4}" dt="2022-10-03T18:38:05.048" v="2865" actId="14100"/>
          <ac:spMkLst>
            <pc:docMk/>
            <pc:sldMk cId="2633754757" sldId="319"/>
            <ac:spMk id="2" creationId="{5D29F95A-3931-AC15-2FCB-F9689E2C9652}"/>
          </ac:spMkLst>
        </pc:spChg>
        <pc:spChg chg="mod">
          <ac:chgData name="Linda Davies" userId="0f870791-fe67-45f7-ad2b-da73eae9baac" providerId="ADAL" clId="{ECA8FF5D-EA49-463A-8920-49097DFAAFD4}" dt="2022-10-03T18:38:32.080" v="2873" actId="20577"/>
          <ac:spMkLst>
            <pc:docMk/>
            <pc:sldMk cId="2633754757" sldId="319"/>
            <ac:spMk id="4" creationId="{CC95D2AA-77D0-9AEE-0449-F687D594A2C7}"/>
          </ac:spMkLst>
        </pc:spChg>
        <pc:spChg chg="mod">
          <ac:chgData name="Linda Davies" userId="0f870791-fe67-45f7-ad2b-da73eae9baac" providerId="ADAL" clId="{ECA8FF5D-EA49-463A-8920-49097DFAAFD4}" dt="2022-10-03T19:07:49.144" v="3144" actId="790"/>
          <ac:spMkLst>
            <pc:docMk/>
            <pc:sldMk cId="2633754757" sldId="319"/>
            <ac:spMk id="7" creationId="{21D205CC-7CAA-897D-0840-E4B643AA4255}"/>
          </ac:spMkLst>
        </pc:spChg>
        <pc:spChg chg="mod">
          <ac:chgData name="Linda Davies" userId="0f870791-fe67-45f7-ad2b-da73eae9baac" providerId="ADAL" clId="{ECA8FF5D-EA49-463A-8920-49097DFAAFD4}" dt="2022-10-03T18:34:50.171" v="2788"/>
          <ac:spMkLst>
            <pc:docMk/>
            <pc:sldMk cId="2633754757" sldId="319"/>
            <ac:spMk id="8" creationId="{39505170-D989-3E67-6FCE-C400C107115C}"/>
          </ac:spMkLst>
        </pc:spChg>
        <pc:spChg chg="mod">
          <ac:chgData name="Linda Davies" userId="0f870791-fe67-45f7-ad2b-da73eae9baac" providerId="ADAL" clId="{ECA8FF5D-EA49-463A-8920-49097DFAAFD4}" dt="2022-10-03T18:37:29.705" v="2854" actId="14100"/>
          <ac:spMkLst>
            <pc:docMk/>
            <pc:sldMk cId="2633754757" sldId="319"/>
            <ac:spMk id="10" creationId="{3D265EBA-C10D-7619-550B-399DFABA0CB7}"/>
          </ac:spMkLst>
        </pc:spChg>
        <pc:spChg chg="mod">
          <ac:chgData name="Linda Davies" userId="0f870791-fe67-45f7-ad2b-da73eae9baac" providerId="ADAL" clId="{ECA8FF5D-EA49-463A-8920-49097DFAAFD4}" dt="2022-10-03T18:35:46.440" v="2809" actId="14100"/>
          <ac:spMkLst>
            <pc:docMk/>
            <pc:sldMk cId="2633754757" sldId="319"/>
            <ac:spMk id="12" creationId="{BE0EC8DE-2AEB-7E92-F3C0-FF96018AFFAE}"/>
          </ac:spMkLst>
        </pc:spChg>
        <pc:spChg chg="mod">
          <ac:chgData name="Linda Davies" userId="0f870791-fe67-45f7-ad2b-da73eae9baac" providerId="ADAL" clId="{ECA8FF5D-EA49-463A-8920-49097DFAAFD4}" dt="2022-10-03T18:38:48.789" v="2889" actId="20577"/>
          <ac:spMkLst>
            <pc:docMk/>
            <pc:sldMk cId="2633754757" sldId="319"/>
            <ac:spMk id="14" creationId="{8E969A85-52CB-1EE9-0C77-BE218C0F0275}"/>
          </ac:spMkLst>
        </pc:spChg>
        <pc:spChg chg="mod">
          <ac:chgData name="Linda Davies" userId="0f870791-fe67-45f7-ad2b-da73eae9baac" providerId="ADAL" clId="{ECA8FF5D-EA49-463A-8920-49097DFAAFD4}" dt="2022-10-03T19:08:40.914" v="3146" actId="1076"/>
          <ac:spMkLst>
            <pc:docMk/>
            <pc:sldMk cId="2633754757" sldId="319"/>
            <ac:spMk id="16" creationId="{8A5130DA-5F8B-9954-AD83-480A9AC4A36D}"/>
          </ac:spMkLst>
        </pc:spChg>
        <pc:picChg chg="mod">
          <ac:chgData name="Linda Davies" userId="0f870791-fe67-45f7-ad2b-da73eae9baac" providerId="ADAL" clId="{ECA8FF5D-EA49-463A-8920-49097DFAAFD4}" dt="2022-10-03T18:39:03.103" v="2892" actId="1076"/>
          <ac:picMkLst>
            <pc:docMk/>
            <pc:sldMk cId="2633754757" sldId="319"/>
            <ac:picMk id="5" creationId="{5FD50233-50AA-0196-8CF0-62C5685F6554}"/>
          </ac:picMkLst>
        </pc:picChg>
        <pc:cxnChg chg="mod">
          <ac:chgData name="Linda Davies" userId="0f870791-fe67-45f7-ad2b-da73eae9baac" providerId="ADAL" clId="{ECA8FF5D-EA49-463A-8920-49097DFAAFD4}" dt="2022-10-03T18:37:36.248" v="2856" actId="14100"/>
          <ac:cxnSpMkLst>
            <pc:docMk/>
            <pc:sldMk cId="2633754757" sldId="319"/>
            <ac:cxnSpMk id="3" creationId="{4A08B418-9C55-2B00-27BC-D2C4F9D3D58D}"/>
          </ac:cxnSpMkLst>
        </pc:cxnChg>
        <pc:cxnChg chg="mod">
          <ac:chgData name="Linda Davies" userId="0f870791-fe67-45f7-ad2b-da73eae9baac" providerId="ADAL" clId="{ECA8FF5D-EA49-463A-8920-49097DFAAFD4}" dt="2022-10-03T18:36:45.142" v="2820" actId="1076"/>
          <ac:cxnSpMkLst>
            <pc:docMk/>
            <pc:sldMk cId="2633754757" sldId="319"/>
            <ac:cxnSpMk id="11" creationId="{74A94BEA-E040-CDD0-615F-7F82BF17001A}"/>
          </ac:cxnSpMkLst>
        </pc:cxnChg>
        <pc:cxnChg chg="mod">
          <ac:chgData name="Linda Davies" userId="0f870791-fe67-45f7-ad2b-da73eae9baac" providerId="ADAL" clId="{ECA8FF5D-EA49-463A-8920-49097DFAAFD4}" dt="2022-10-03T18:35:51.359" v="2810" actId="1076"/>
          <ac:cxnSpMkLst>
            <pc:docMk/>
            <pc:sldMk cId="2633754757" sldId="319"/>
            <ac:cxnSpMk id="13" creationId="{B4418D4A-E89F-1773-0BEF-EE1E1363ED3D}"/>
          </ac:cxnSpMkLst>
        </pc:cxnChg>
        <pc:cxnChg chg="del">
          <ac:chgData name="Linda Davies" userId="0f870791-fe67-45f7-ad2b-da73eae9baac" providerId="ADAL" clId="{ECA8FF5D-EA49-463A-8920-49097DFAAFD4}" dt="2022-10-03T18:38:59.428" v="2891" actId="478"/>
          <ac:cxnSpMkLst>
            <pc:docMk/>
            <pc:sldMk cId="2633754757" sldId="319"/>
            <ac:cxnSpMk id="17" creationId="{B005898C-C199-AF29-DC41-3FA0BF30D546}"/>
          </ac:cxnSpMkLst>
        </pc:cxnChg>
      </pc:sldChg>
      <pc:sldChg chg="modSp add mod modNotesTx">
        <pc:chgData name="Linda Davies" userId="0f870791-fe67-45f7-ad2b-da73eae9baac" providerId="ADAL" clId="{ECA8FF5D-EA49-463A-8920-49097DFAAFD4}" dt="2022-10-03T23:59:32.546" v="3426" actId="20577"/>
        <pc:sldMkLst>
          <pc:docMk/>
          <pc:sldMk cId="520278197" sldId="320"/>
        </pc:sldMkLst>
        <pc:spChg chg="mod">
          <ac:chgData name="Linda Davies" userId="0f870791-fe67-45f7-ad2b-da73eae9baac" providerId="ADAL" clId="{ECA8FF5D-EA49-463A-8920-49097DFAAFD4}" dt="2022-10-03T23:59:32.546" v="3426" actId="20577"/>
          <ac:spMkLst>
            <pc:docMk/>
            <pc:sldMk cId="520278197" sldId="320"/>
            <ac:spMk id="2" creationId="{423035FC-88E5-1EE3-ABE6-097090018A67}"/>
          </ac:spMkLst>
        </pc:spChg>
        <pc:spChg chg="mod">
          <ac:chgData name="Linda Davies" userId="0f870791-fe67-45f7-ad2b-da73eae9baac" providerId="ADAL" clId="{ECA8FF5D-EA49-463A-8920-49097DFAAFD4}" dt="2022-10-03T19:09:13.264" v="3148" actId="790"/>
          <ac:spMkLst>
            <pc:docMk/>
            <pc:sldMk cId="520278197" sldId="320"/>
            <ac:spMk id="4" creationId="{6C9FC1DD-83D6-E361-DADF-8D0E77244E95}"/>
          </ac:spMkLst>
        </pc:spChg>
        <pc:spChg chg="mod">
          <ac:chgData name="Linda Davies" userId="0f870791-fe67-45f7-ad2b-da73eae9baac" providerId="ADAL" clId="{ECA8FF5D-EA49-463A-8920-49097DFAAFD4}" dt="2022-10-03T19:09:52.463" v="3155" actId="20577"/>
          <ac:spMkLst>
            <pc:docMk/>
            <pc:sldMk cId="520278197" sldId="320"/>
            <ac:spMk id="10" creationId="{D00BA332-3B53-940A-C1A5-46DBDEE13179}"/>
          </ac:spMkLst>
        </pc:spChg>
      </pc:sldChg>
      <pc:sldChg chg="modSp add mod modNotesTx">
        <pc:chgData name="Linda Davies" userId="0f870791-fe67-45f7-ad2b-da73eae9baac" providerId="ADAL" clId="{ECA8FF5D-EA49-463A-8920-49097DFAAFD4}" dt="2022-10-03T19:03:01.870" v="3041"/>
        <pc:sldMkLst>
          <pc:docMk/>
          <pc:sldMk cId="591751708" sldId="321"/>
        </pc:sldMkLst>
        <pc:spChg chg="mod">
          <ac:chgData name="Linda Davies" userId="0f870791-fe67-45f7-ad2b-da73eae9baac" providerId="ADAL" clId="{ECA8FF5D-EA49-463A-8920-49097DFAAFD4}" dt="2022-10-03T18:42:18.991" v="2944" actId="20577"/>
          <ac:spMkLst>
            <pc:docMk/>
            <pc:sldMk cId="591751708" sldId="321"/>
            <ac:spMk id="2" creationId="{E07D76FA-50DD-B363-5346-248EF9C88269}"/>
          </ac:spMkLst>
        </pc:spChg>
        <pc:spChg chg="mod">
          <ac:chgData name="Linda Davies" userId="0f870791-fe67-45f7-ad2b-da73eae9baac" providerId="ADAL" clId="{ECA8FF5D-EA49-463A-8920-49097DFAAFD4}" dt="2022-10-03T19:02:13.798" v="3040" actId="6549"/>
          <ac:spMkLst>
            <pc:docMk/>
            <pc:sldMk cId="591751708" sldId="321"/>
            <ac:spMk id="3" creationId="{CE61AC2B-B40E-38DE-7174-E0DD7C49CFBC}"/>
          </ac:spMkLst>
        </pc:spChg>
      </pc:sldChg>
      <pc:sldChg chg="addSp delSp modSp new mod setBg">
        <pc:chgData name="Linda Davies" userId="0f870791-fe67-45f7-ad2b-da73eae9baac" providerId="ADAL" clId="{ECA8FF5D-EA49-463A-8920-49097DFAAFD4}" dt="2022-10-03T23:43:24.859" v="3172" actId="26606"/>
        <pc:sldMkLst>
          <pc:docMk/>
          <pc:sldMk cId="2215048687" sldId="322"/>
        </pc:sldMkLst>
        <pc:spChg chg="del">
          <ac:chgData name="Linda Davies" userId="0f870791-fe67-45f7-ad2b-da73eae9baac" providerId="ADAL" clId="{ECA8FF5D-EA49-463A-8920-49097DFAAFD4}" dt="2022-10-03T23:43:20.238" v="3169" actId="478"/>
          <ac:spMkLst>
            <pc:docMk/>
            <pc:sldMk cId="2215048687" sldId="322"/>
            <ac:spMk id="2" creationId="{7B09C500-89AB-656A-B0F2-FFB36318702B}"/>
          </ac:spMkLst>
        </pc:spChg>
        <pc:spChg chg="del">
          <ac:chgData name="Linda Davies" userId="0f870791-fe67-45f7-ad2b-da73eae9baac" providerId="ADAL" clId="{ECA8FF5D-EA49-463A-8920-49097DFAAFD4}" dt="2022-10-03T23:43:18.931" v="3168" actId="478"/>
          <ac:spMkLst>
            <pc:docMk/>
            <pc:sldMk cId="2215048687" sldId="322"/>
            <ac:spMk id="3" creationId="{8695CCD0-EC89-E238-8584-F6F487D88951}"/>
          </ac:spMkLst>
        </pc:spChg>
        <pc:spChg chg="add">
          <ac:chgData name="Linda Davies" userId="0f870791-fe67-45f7-ad2b-da73eae9baac" providerId="ADAL" clId="{ECA8FF5D-EA49-463A-8920-49097DFAAFD4}" dt="2022-10-03T23:43:24.859" v="3172" actId="26606"/>
          <ac:spMkLst>
            <pc:docMk/>
            <pc:sldMk cId="2215048687" sldId="322"/>
            <ac:spMk id="10" creationId="{42A4FC2C-047E-45A5-965D-8E1E3BF09BC6}"/>
          </ac:spMkLst>
        </pc:spChg>
        <pc:picChg chg="add mod">
          <ac:chgData name="Linda Davies" userId="0f870791-fe67-45f7-ad2b-da73eae9baac" providerId="ADAL" clId="{ECA8FF5D-EA49-463A-8920-49097DFAAFD4}" dt="2022-10-03T23:43:24.859" v="3172" actId="26606"/>
          <ac:picMkLst>
            <pc:docMk/>
            <pc:sldMk cId="2215048687" sldId="322"/>
            <ac:picMk id="5" creationId="{B01FF750-9D16-03FF-F511-BE16A0BD0E3A}"/>
          </ac:picMkLst>
        </pc:picChg>
      </pc:sldChg>
      <pc:sldMasterChg chg="delSldLayout">
        <pc:chgData name="Linda Davies" userId="0f870791-fe67-45f7-ad2b-da73eae9baac" providerId="ADAL" clId="{ECA8FF5D-EA49-463A-8920-49097DFAAFD4}" dt="2022-10-03T16:22:23.022" v="2" actId="2696"/>
        <pc:sldMasterMkLst>
          <pc:docMk/>
          <pc:sldMasterMk cId="537362470" sldId="2147483656"/>
        </pc:sldMasterMkLst>
        <pc:sldLayoutChg chg="del">
          <pc:chgData name="Linda Davies" userId="0f870791-fe67-45f7-ad2b-da73eae9baac" providerId="ADAL" clId="{ECA8FF5D-EA49-463A-8920-49097DFAAFD4}" dt="2022-10-03T16:22:23.022" v="2" actId="2696"/>
          <pc:sldLayoutMkLst>
            <pc:docMk/>
            <pc:sldMasterMk cId="537362470" sldId="2147483656"/>
            <pc:sldLayoutMk cId="1394258632" sldId="2147483728"/>
          </pc:sldLayoutMkLst>
        </pc:sldLayoutChg>
      </pc:sldMasterChg>
    </pc:docChg>
  </pc:docChgLst>
  <pc:docChgLst>
    <pc:chgData name="Helen Williams (IEH)" userId="5fda09de-cffb-4005-9668-5a889ba0e302" providerId="ADAL" clId="{3716A039-C1C4-4AD3-A6CC-DCBF353B47D8}"/>
    <pc:docChg chg="modSld">
      <pc:chgData name="Helen Williams (IEH)" userId="5fda09de-cffb-4005-9668-5a889ba0e302" providerId="ADAL" clId="{3716A039-C1C4-4AD3-A6CC-DCBF353B47D8}" dt="2023-09-29T18:24:05.228" v="31" actId="20577"/>
      <pc:docMkLst>
        <pc:docMk/>
      </pc:docMkLst>
      <pc:sldChg chg="modSp mod">
        <pc:chgData name="Helen Williams (IEH)" userId="5fda09de-cffb-4005-9668-5a889ba0e302" providerId="ADAL" clId="{3716A039-C1C4-4AD3-A6CC-DCBF353B47D8}" dt="2023-09-29T18:21:40.839" v="25" actId="1076"/>
        <pc:sldMkLst>
          <pc:docMk/>
          <pc:sldMk cId="2622850320" sldId="298"/>
        </pc:sldMkLst>
        <pc:spChg chg="mod">
          <ac:chgData name="Helen Williams (IEH)" userId="5fda09de-cffb-4005-9668-5a889ba0e302" providerId="ADAL" clId="{3716A039-C1C4-4AD3-A6CC-DCBF353B47D8}" dt="2023-09-29T18:21:40.839" v="25" actId="1076"/>
          <ac:spMkLst>
            <pc:docMk/>
            <pc:sldMk cId="2622850320" sldId="298"/>
            <ac:spMk id="2" creationId="{B27D4BBC-6182-D127-2768-4E7522566E32}"/>
          </ac:spMkLst>
        </pc:spChg>
        <pc:spChg chg="mod">
          <ac:chgData name="Helen Williams (IEH)" userId="5fda09de-cffb-4005-9668-5a889ba0e302" providerId="ADAL" clId="{3716A039-C1C4-4AD3-A6CC-DCBF353B47D8}" dt="2023-09-29T18:21:22.693" v="24" actId="20577"/>
          <ac:spMkLst>
            <pc:docMk/>
            <pc:sldMk cId="2622850320" sldId="298"/>
            <ac:spMk id="5" creationId="{0B019432-F0E9-E765-2264-935D414F17CB}"/>
          </ac:spMkLst>
        </pc:spChg>
      </pc:sldChg>
      <pc:sldChg chg="modSp mod">
        <pc:chgData name="Helen Williams (IEH)" userId="5fda09de-cffb-4005-9668-5a889ba0e302" providerId="ADAL" clId="{3716A039-C1C4-4AD3-A6CC-DCBF353B47D8}" dt="2023-09-29T18:24:05.228" v="31" actId="20577"/>
        <pc:sldMkLst>
          <pc:docMk/>
          <pc:sldMk cId="3120674642" sldId="313"/>
        </pc:sldMkLst>
        <pc:spChg chg="mod">
          <ac:chgData name="Helen Williams (IEH)" userId="5fda09de-cffb-4005-9668-5a889ba0e302" providerId="ADAL" clId="{3716A039-C1C4-4AD3-A6CC-DCBF353B47D8}" dt="2023-09-29T18:24:05.228" v="31" actId="20577"/>
          <ac:spMkLst>
            <pc:docMk/>
            <pc:sldMk cId="3120674642" sldId="313"/>
            <ac:spMk id="6" creationId="{A88BE951-E154-A507-4D06-B3AE2F7931E9}"/>
          </ac:spMkLst>
        </pc:spChg>
      </pc:sldChg>
    </pc:docChg>
  </pc:docChgLst>
  <pc:docChgLst>
    <pc:chgData name="Helen Williams (IEH)" userId="S::h.williams1@uwtsd.ac.uk::5fda09de-cffb-4005-9668-5a889ba0e302" providerId="AD" clId="Web-{F1B166AE-2F99-4A33-B5BA-71097CFDF408}"/>
    <pc:docChg chg="modSld">
      <pc:chgData name="Helen Williams (IEH)" userId="S::h.williams1@uwtsd.ac.uk::5fda09de-cffb-4005-9668-5a889ba0e302" providerId="AD" clId="Web-{F1B166AE-2F99-4A33-B5BA-71097CFDF408}" dt="2023-09-29T14:44:37.730" v="32" actId="20577"/>
      <pc:docMkLst>
        <pc:docMk/>
      </pc:docMkLst>
      <pc:sldChg chg="modSp">
        <pc:chgData name="Helen Williams (IEH)" userId="S::h.williams1@uwtsd.ac.uk::5fda09de-cffb-4005-9668-5a889ba0e302" providerId="AD" clId="Web-{F1B166AE-2F99-4A33-B5BA-71097CFDF408}" dt="2023-09-29T14:38:48.123" v="1" actId="20577"/>
        <pc:sldMkLst>
          <pc:docMk/>
          <pc:sldMk cId="1923354875" sldId="268"/>
        </pc:sldMkLst>
        <pc:spChg chg="mod">
          <ac:chgData name="Helen Williams (IEH)" userId="S::h.williams1@uwtsd.ac.uk::5fda09de-cffb-4005-9668-5a889ba0e302" providerId="AD" clId="Web-{F1B166AE-2F99-4A33-B5BA-71097CFDF408}" dt="2023-09-29T14:38:48.123" v="1" actId="20577"/>
          <ac:spMkLst>
            <pc:docMk/>
            <pc:sldMk cId="1923354875" sldId="268"/>
            <ac:spMk id="3" creationId="{417C37D2-A737-7B2A-59C0-14967AEFFF30}"/>
          </ac:spMkLst>
        </pc:spChg>
      </pc:sldChg>
      <pc:sldChg chg="modSp">
        <pc:chgData name="Helen Williams (IEH)" userId="S::h.williams1@uwtsd.ac.uk::5fda09de-cffb-4005-9668-5a889ba0e302" providerId="AD" clId="Web-{F1B166AE-2F99-4A33-B5BA-71097CFDF408}" dt="2023-09-29T14:40:23.658" v="19" actId="20577"/>
        <pc:sldMkLst>
          <pc:docMk/>
          <pc:sldMk cId="2622850320" sldId="298"/>
        </pc:sldMkLst>
        <pc:spChg chg="mod">
          <ac:chgData name="Helen Williams (IEH)" userId="S::h.williams1@uwtsd.ac.uk::5fda09de-cffb-4005-9668-5a889ba0e302" providerId="AD" clId="Web-{F1B166AE-2F99-4A33-B5BA-71097CFDF408}" dt="2023-09-29T14:40:23.658" v="19" actId="20577"/>
          <ac:spMkLst>
            <pc:docMk/>
            <pc:sldMk cId="2622850320" sldId="298"/>
            <ac:spMk id="5" creationId="{0B019432-F0E9-E765-2264-935D414F17CB}"/>
          </ac:spMkLst>
        </pc:spChg>
      </pc:sldChg>
      <pc:sldChg chg="modSp">
        <pc:chgData name="Helen Williams (IEH)" userId="S::h.williams1@uwtsd.ac.uk::5fda09de-cffb-4005-9668-5a889ba0e302" providerId="AD" clId="Web-{F1B166AE-2F99-4A33-B5BA-71097CFDF408}" dt="2023-09-29T14:41:39.473" v="21" actId="20577"/>
        <pc:sldMkLst>
          <pc:docMk/>
          <pc:sldMk cId="1417797156" sldId="302"/>
        </pc:sldMkLst>
        <pc:spChg chg="mod">
          <ac:chgData name="Helen Williams (IEH)" userId="S::h.williams1@uwtsd.ac.uk::5fda09de-cffb-4005-9668-5a889ba0e302" providerId="AD" clId="Web-{F1B166AE-2F99-4A33-B5BA-71097CFDF408}" dt="2023-09-29T14:41:39.473" v="21" actId="20577"/>
          <ac:spMkLst>
            <pc:docMk/>
            <pc:sldMk cId="1417797156" sldId="302"/>
            <ac:spMk id="2" creationId="{EF728387-CBCE-FBC6-A543-8EDA2B7E6B60}"/>
          </ac:spMkLst>
        </pc:spChg>
      </pc:sldChg>
      <pc:sldChg chg="modSp">
        <pc:chgData name="Helen Williams (IEH)" userId="S::h.williams1@uwtsd.ac.uk::5fda09de-cffb-4005-9668-5a889ba0e302" providerId="AD" clId="Web-{F1B166AE-2F99-4A33-B5BA-71097CFDF408}" dt="2023-09-29T14:43:42.212" v="24" actId="20577"/>
        <pc:sldMkLst>
          <pc:docMk/>
          <pc:sldMk cId="2868578858" sldId="309"/>
        </pc:sldMkLst>
        <pc:spChg chg="mod">
          <ac:chgData name="Helen Williams (IEH)" userId="S::h.williams1@uwtsd.ac.uk::5fda09de-cffb-4005-9668-5a889ba0e302" providerId="AD" clId="Web-{F1B166AE-2F99-4A33-B5BA-71097CFDF408}" dt="2023-09-29T14:43:42.212" v="24" actId="20577"/>
          <ac:spMkLst>
            <pc:docMk/>
            <pc:sldMk cId="2868578858" sldId="309"/>
            <ac:spMk id="8" creationId="{02411F91-8C0A-62C4-5309-2B7F0BFDF8A3}"/>
          </ac:spMkLst>
        </pc:spChg>
      </pc:sldChg>
      <pc:sldChg chg="modSp">
        <pc:chgData name="Helen Williams (IEH)" userId="S::h.williams1@uwtsd.ac.uk::5fda09de-cffb-4005-9668-5a889ba0e302" providerId="AD" clId="Web-{F1B166AE-2F99-4A33-B5BA-71097CFDF408}" dt="2023-09-29T14:44:37.730" v="32" actId="20577"/>
        <pc:sldMkLst>
          <pc:docMk/>
          <pc:sldMk cId="2083097029" sldId="311"/>
        </pc:sldMkLst>
        <pc:spChg chg="mod">
          <ac:chgData name="Helen Williams (IEH)" userId="S::h.williams1@uwtsd.ac.uk::5fda09de-cffb-4005-9668-5a889ba0e302" providerId="AD" clId="Web-{F1B166AE-2F99-4A33-B5BA-71097CFDF408}" dt="2023-09-29T14:44:37.730" v="32" actId="20577"/>
          <ac:spMkLst>
            <pc:docMk/>
            <pc:sldMk cId="2083097029" sldId="311"/>
            <ac:spMk id="18" creationId="{B9A1FC34-A20F-8F7A-02E5-1930BD9208D0}"/>
          </ac:spMkLst>
        </pc:spChg>
      </pc:sldChg>
    </pc:docChg>
  </pc:docChgLst>
  <pc:docChgLst>
    <pc:chgData name="Roberta Tucker" userId="S::r.tucker@uwtsd.ac.uk::27ca61ee-ba03-4b92-a89a-1d5600e2200a" providerId="AD" clId="Web-{00889247-0C91-5744-2AB2-2E72D5175947}"/>
    <pc:docChg chg="addSld delSld modSld">
      <pc:chgData name="Roberta Tucker" userId="S::r.tucker@uwtsd.ac.uk::27ca61ee-ba03-4b92-a89a-1d5600e2200a" providerId="AD" clId="Web-{00889247-0C91-5744-2AB2-2E72D5175947}" dt="2023-10-01T18:56:03.441" v="23" actId="1076"/>
      <pc:docMkLst>
        <pc:docMk/>
      </pc:docMkLst>
      <pc:sldChg chg="modSp">
        <pc:chgData name="Roberta Tucker" userId="S::r.tucker@uwtsd.ac.uk::27ca61ee-ba03-4b92-a89a-1d5600e2200a" providerId="AD" clId="Web-{00889247-0C91-5744-2AB2-2E72D5175947}" dt="2023-10-01T18:41:08.805" v="0" actId="20577"/>
        <pc:sldMkLst>
          <pc:docMk/>
          <pc:sldMk cId="1923354875" sldId="268"/>
        </pc:sldMkLst>
        <pc:spChg chg="mod">
          <ac:chgData name="Roberta Tucker" userId="S::r.tucker@uwtsd.ac.uk::27ca61ee-ba03-4b92-a89a-1d5600e2200a" providerId="AD" clId="Web-{00889247-0C91-5744-2AB2-2E72D5175947}" dt="2023-10-01T18:41:08.805" v="0" actId="20577"/>
          <ac:spMkLst>
            <pc:docMk/>
            <pc:sldMk cId="1923354875" sldId="268"/>
            <ac:spMk id="3" creationId="{417C37D2-A737-7B2A-59C0-14967AEFFF30}"/>
          </ac:spMkLst>
        </pc:spChg>
      </pc:sldChg>
      <pc:sldChg chg="delSp add del">
        <pc:chgData name="Roberta Tucker" userId="S::r.tucker@uwtsd.ac.uk::27ca61ee-ba03-4b92-a89a-1d5600e2200a" providerId="AD" clId="Web-{00889247-0C91-5744-2AB2-2E72D5175947}" dt="2023-10-01T18:48:56.136" v="7"/>
        <pc:sldMkLst>
          <pc:docMk/>
          <pc:sldMk cId="905093612" sldId="272"/>
        </pc:sldMkLst>
        <pc:picChg chg="del">
          <ac:chgData name="Roberta Tucker" userId="S::r.tucker@uwtsd.ac.uk::27ca61ee-ba03-4b92-a89a-1d5600e2200a" providerId="AD" clId="Web-{00889247-0C91-5744-2AB2-2E72D5175947}" dt="2023-10-01T18:45:13.299" v="5"/>
          <ac:picMkLst>
            <pc:docMk/>
            <pc:sldMk cId="905093612" sldId="272"/>
            <ac:picMk id="16" creationId="{4BDD55FC-B2E6-8AFD-86EA-E1C23FF77911}"/>
          </ac:picMkLst>
        </pc:picChg>
      </pc:sldChg>
      <pc:sldChg chg="del">
        <pc:chgData name="Roberta Tucker" userId="S::r.tucker@uwtsd.ac.uk::27ca61ee-ba03-4b92-a89a-1d5600e2200a" providerId="AD" clId="Web-{00889247-0C91-5744-2AB2-2E72D5175947}" dt="2023-10-01T18:44:44.141" v="2"/>
        <pc:sldMkLst>
          <pc:docMk/>
          <pc:sldMk cId="1791329037" sldId="296"/>
        </pc:sldMkLst>
      </pc:sldChg>
      <pc:sldChg chg="addSp delSp modSp">
        <pc:chgData name="Roberta Tucker" userId="S::r.tucker@uwtsd.ac.uk::27ca61ee-ba03-4b92-a89a-1d5600e2200a" providerId="AD" clId="Web-{00889247-0C91-5744-2AB2-2E72D5175947}" dt="2023-10-01T18:56:03.441" v="23" actId="1076"/>
        <pc:sldMkLst>
          <pc:docMk/>
          <pc:sldMk cId="1521147592" sldId="318"/>
        </pc:sldMkLst>
        <pc:spChg chg="mod">
          <ac:chgData name="Roberta Tucker" userId="S::r.tucker@uwtsd.ac.uk::27ca61ee-ba03-4b92-a89a-1d5600e2200a" providerId="AD" clId="Web-{00889247-0C91-5744-2AB2-2E72D5175947}" dt="2023-10-01T18:56:03.441" v="23" actId="1076"/>
          <ac:spMkLst>
            <pc:docMk/>
            <pc:sldMk cId="1521147592" sldId="318"/>
            <ac:spMk id="2" creationId="{27944A6A-F523-B4BE-1436-7560452D7591}"/>
          </ac:spMkLst>
        </pc:spChg>
        <pc:spChg chg="mod">
          <ac:chgData name="Roberta Tucker" userId="S::r.tucker@uwtsd.ac.uk::27ca61ee-ba03-4b92-a89a-1d5600e2200a" providerId="AD" clId="Web-{00889247-0C91-5744-2AB2-2E72D5175947}" dt="2023-10-01T18:56:00.269" v="22" actId="1076"/>
          <ac:spMkLst>
            <pc:docMk/>
            <pc:sldMk cId="1521147592" sldId="318"/>
            <ac:spMk id="19" creationId="{A4A9563E-304A-EFC4-748B-FA4F846D3C6B}"/>
          </ac:spMkLst>
        </pc:spChg>
        <pc:spChg chg="mod">
          <ac:chgData name="Roberta Tucker" userId="S::r.tucker@uwtsd.ac.uk::27ca61ee-ba03-4b92-a89a-1d5600e2200a" providerId="AD" clId="Web-{00889247-0C91-5744-2AB2-2E72D5175947}" dt="2023-10-01T18:55:57.581" v="21" actId="1076"/>
          <ac:spMkLst>
            <pc:docMk/>
            <pc:sldMk cId="1521147592" sldId="318"/>
            <ac:spMk id="20" creationId="{6D94A06A-6736-1675-BC0C-FB2C9F41D7AA}"/>
          </ac:spMkLst>
        </pc:spChg>
        <pc:picChg chg="add">
          <ac:chgData name="Roberta Tucker" userId="S::r.tucker@uwtsd.ac.uk::27ca61ee-ba03-4b92-a89a-1d5600e2200a" providerId="AD" clId="Web-{00889247-0C91-5744-2AB2-2E72D5175947}" dt="2023-10-01T18:55:45.206" v="19"/>
          <ac:picMkLst>
            <pc:docMk/>
            <pc:sldMk cId="1521147592" sldId="318"/>
            <ac:picMk id="4" creationId="{28FF5A10-BB26-8B41-B25B-EE67ADD0D12B}"/>
          </ac:picMkLst>
        </pc:picChg>
        <pc:picChg chg="add">
          <ac:chgData name="Roberta Tucker" userId="S::r.tucker@uwtsd.ac.uk::27ca61ee-ba03-4b92-a89a-1d5600e2200a" providerId="AD" clId="Web-{00889247-0C91-5744-2AB2-2E72D5175947}" dt="2023-10-01T18:55:50.425" v="20"/>
          <ac:picMkLst>
            <pc:docMk/>
            <pc:sldMk cId="1521147592" sldId="318"/>
            <ac:picMk id="6" creationId="{FEF221B1-0B48-59B2-93A6-63AA7B1F6E46}"/>
          </ac:picMkLst>
        </pc:picChg>
        <pc:picChg chg="del">
          <ac:chgData name="Roberta Tucker" userId="S::r.tucker@uwtsd.ac.uk::27ca61ee-ba03-4b92-a89a-1d5600e2200a" providerId="AD" clId="Web-{00889247-0C91-5744-2AB2-2E72D5175947}" dt="2023-10-01T18:45:19.221" v="6"/>
          <ac:picMkLst>
            <pc:docMk/>
            <pc:sldMk cId="1521147592" sldId="318"/>
            <ac:picMk id="16" creationId="{4BDD55FC-B2E6-8AFD-86EA-E1C23FF77911}"/>
          </ac:picMkLst>
        </pc:picChg>
      </pc:sldChg>
      <pc:sldChg chg="del">
        <pc:chgData name="Roberta Tucker" userId="S::r.tucker@uwtsd.ac.uk::27ca61ee-ba03-4b92-a89a-1d5600e2200a" providerId="AD" clId="Web-{00889247-0C91-5744-2AB2-2E72D5175947}" dt="2023-10-01T18:44:37.360" v="1"/>
        <pc:sldMkLst>
          <pc:docMk/>
          <pc:sldMk cId="2633754757" sldId="319"/>
        </pc:sldMkLst>
      </pc:sldChg>
      <pc:sldChg chg="add">
        <pc:chgData name="Roberta Tucker" userId="S::r.tucker@uwtsd.ac.uk::27ca61ee-ba03-4b92-a89a-1d5600e2200a" providerId="AD" clId="Web-{00889247-0C91-5744-2AB2-2E72D5175947}" dt="2023-10-01T18:49:09.824" v="8"/>
        <pc:sldMkLst>
          <pc:docMk/>
          <pc:sldMk cId="1670843236" sldId="327"/>
        </pc:sldMkLst>
      </pc:sldChg>
    </pc:docChg>
  </pc:docChgLst>
  <pc:docChgLst>
    <pc:chgData name="Roberta Tucker" userId="S::r.tucker@uwtsd.ac.uk::27ca61ee-ba03-4b92-a89a-1d5600e2200a" providerId="AD" clId="Web-{B671422D-FE08-97F7-C709-2B444E67CE3B}"/>
    <pc:docChg chg="modSld">
      <pc:chgData name="Roberta Tucker" userId="S::r.tucker@uwtsd.ac.uk::27ca61ee-ba03-4b92-a89a-1d5600e2200a" providerId="AD" clId="Web-{B671422D-FE08-97F7-C709-2B444E67CE3B}" dt="2022-12-08T15:05:49.041" v="2" actId="20577"/>
      <pc:docMkLst>
        <pc:docMk/>
      </pc:docMkLst>
      <pc:sldChg chg="modSp">
        <pc:chgData name="Roberta Tucker" userId="S::r.tucker@uwtsd.ac.uk::27ca61ee-ba03-4b92-a89a-1d5600e2200a" providerId="AD" clId="Web-{B671422D-FE08-97F7-C709-2B444E67CE3B}" dt="2022-12-08T15:05:49.041" v="2" actId="20577"/>
        <pc:sldMkLst>
          <pc:docMk/>
          <pc:sldMk cId="3498245970" sldId="276"/>
        </pc:sldMkLst>
        <pc:spChg chg="mod">
          <ac:chgData name="Roberta Tucker" userId="S::r.tucker@uwtsd.ac.uk::27ca61ee-ba03-4b92-a89a-1d5600e2200a" providerId="AD" clId="Web-{B671422D-FE08-97F7-C709-2B444E67CE3B}" dt="2022-12-08T15:05:49.041" v="2" actId="20577"/>
          <ac:spMkLst>
            <pc:docMk/>
            <pc:sldMk cId="3498245970" sldId="276"/>
            <ac:spMk id="2" creationId="{EF728387-CBCE-FBC6-A543-8EDA2B7E6B60}"/>
          </ac:spMkLst>
        </pc:spChg>
      </pc:sldChg>
      <pc:sldChg chg="modSp">
        <pc:chgData name="Roberta Tucker" userId="S::r.tucker@uwtsd.ac.uk::27ca61ee-ba03-4b92-a89a-1d5600e2200a" providerId="AD" clId="Web-{B671422D-FE08-97F7-C709-2B444E67CE3B}" dt="2022-12-08T15:05:34.603" v="0" actId="20577"/>
        <pc:sldMkLst>
          <pc:docMk/>
          <pc:sldMk cId="1417797156" sldId="302"/>
        </pc:sldMkLst>
        <pc:spChg chg="mod">
          <ac:chgData name="Roberta Tucker" userId="S::r.tucker@uwtsd.ac.uk::27ca61ee-ba03-4b92-a89a-1d5600e2200a" providerId="AD" clId="Web-{B671422D-FE08-97F7-C709-2B444E67CE3B}" dt="2022-12-08T15:05:34.603" v="0" actId="20577"/>
          <ac:spMkLst>
            <pc:docMk/>
            <pc:sldMk cId="1417797156" sldId="302"/>
            <ac:spMk id="2" creationId="{EF728387-CBCE-FBC6-A543-8EDA2B7E6B6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43D262-A350-45E9-86A5-1F762D04BAB6}" type="doc">
      <dgm:prSet loTypeId="urn:microsoft.com/office/officeart/2005/8/layout/chevron1" loCatId="process" qsTypeId="urn:microsoft.com/office/officeart/2005/8/quickstyle/simple1" qsCatId="simple" csTypeId="urn:microsoft.com/office/officeart/2005/8/colors/accent1_2" csCatId="accent1" phldr="1"/>
      <dgm:spPr/>
    </dgm:pt>
    <dgm:pt modelId="{F934AF03-A596-4179-9048-1C67F7FEB526}">
      <dgm:prSet phldrT="[Text]" phldr="0" custT="1"/>
      <dgm:spPr/>
      <dgm:t>
        <a:bodyPr/>
        <a:lstStyle/>
        <a:p>
          <a:pPr rtl="0"/>
          <a:r>
            <a:rPr lang="en-US" sz="2400" dirty="0" err="1">
              <a:latin typeface="Arial" panose="020B0604020202020204" pitchFamily="34" charset="0"/>
              <a:cs typeface="Arial" panose="020B0604020202020204" pitchFamily="34" charset="0"/>
            </a:rPr>
            <a:t>Dechrau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addysgu</a:t>
          </a:r>
          <a:endParaRPr lang="en-US" sz="2400" dirty="0">
            <a:latin typeface="Arial" panose="020B0604020202020204" pitchFamily="34" charset="0"/>
            <a:cs typeface="Arial" panose="020B0604020202020204" pitchFamily="34" charset="0"/>
          </a:endParaRPr>
        </a:p>
      </dgm:t>
    </dgm:pt>
    <dgm:pt modelId="{A759AC6C-2B54-4C16-9614-F412E83486BD}" type="parTrans" cxnId="{65023878-309A-47B4-B0F1-BE3F62EBEFB7}">
      <dgm:prSet/>
      <dgm:spPr/>
      <dgm:t>
        <a:bodyPr/>
        <a:lstStyle/>
        <a:p>
          <a:endParaRPr lang="cy-GB"/>
        </a:p>
      </dgm:t>
    </dgm:pt>
    <dgm:pt modelId="{C7E8FA94-8730-44F5-AFEC-18D845237899}" type="sibTrans" cxnId="{65023878-309A-47B4-B0F1-BE3F62EBEFB7}">
      <dgm:prSet/>
      <dgm:spPr/>
      <dgm:t>
        <a:bodyPr/>
        <a:lstStyle/>
        <a:p>
          <a:endParaRPr lang="cy-GB"/>
        </a:p>
      </dgm:t>
    </dgm:pt>
    <dgm:pt modelId="{D454B7C5-136F-424F-BD38-495C9E9D78DE}">
      <dgm:prSet phldrT="[Text]" phldr="0" custT="1"/>
      <dgm:spPr/>
      <dgm:t>
        <a:bodyPr/>
        <a:lstStyle/>
        <a:p>
          <a:pPr rtl="0"/>
          <a:r>
            <a:rPr lang="en-US" sz="2400" dirty="0" err="1">
              <a:latin typeface="Arial" panose="020B0604020202020204" pitchFamily="34" charset="0"/>
              <a:cs typeface="Arial" panose="020B0604020202020204" pitchFamily="34" charset="0"/>
            </a:rPr>
            <a:t>Addysgu</a:t>
          </a:r>
          <a:r>
            <a:rPr lang="en-US" sz="2400" dirty="0">
              <a:latin typeface="Arial" panose="020B0604020202020204" pitchFamily="34" charset="0"/>
              <a:cs typeface="Arial" panose="020B0604020202020204" pitchFamily="34" charset="0"/>
            </a:rPr>
            <a:t> dan </a:t>
          </a:r>
          <a:r>
            <a:rPr lang="en-US" sz="2400" dirty="0" err="1">
              <a:latin typeface="Arial" panose="020B0604020202020204" pitchFamily="34" charset="0"/>
              <a:cs typeface="Arial" panose="020B0604020202020204" pitchFamily="34" charset="0"/>
            </a:rPr>
            <a:t>oruchwyliaeth</a:t>
          </a:r>
          <a:endParaRPr lang="en-US" sz="2400" dirty="0">
            <a:latin typeface="Arial" panose="020B0604020202020204" pitchFamily="34" charset="0"/>
            <a:cs typeface="Arial" panose="020B0604020202020204" pitchFamily="34" charset="0"/>
          </a:endParaRPr>
        </a:p>
      </dgm:t>
    </dgm:pt>
    <dgm:pt modelId="{1F774EC0-B83D-4395-8B91-880122D96B7A}" type="parTrans" cxnId="{80B67C77-8410-49AF-A5B9-F06591BB1966}">
      <dgm:prSet/>
      <dgm:spPr/>
      <dgm:t>
        <a:bodyPr/>
        <a:lstStyle/>
        <a:p>
          <a:endParaRPr lang="cy-GB"/>
        </a:p>
      </dgm:t>
    </dgm:pt>
    <dgm:pt modelId="{55AC0DF8-5FFF-44BB-94E7-61CE1B297709}" type="sibTrans" cxnId="{80B67C77-8410-49AF-A5B9-F06591BB1966}">
      <dgm:prSet/>
      <dgm:spPr/>
      <dgm:t>
        <a:bodyPr/>
        <a:lstStyle/>
        <a:p>
          <a:endParaRPr lang="cy-GB"/>
        </a:p>
      </dgm:t>
    </dgm:pt>
    <dgm:pt modelId="{A86B0794-E095-4FFE-8978-8CB5AF68ABC1}">
      <dgm:prSet phldrT="[Text]" phldr="0" custT="1"/>
      <dgm:spPr/>
      <dgm:t>
        <a:bodyPr/>
        <a:lstStyle/>
        <a:p>
          <a:pPr rtl="0"/>
          <a:r>
            <a:rPr lang="en-US" sz="2400" dirty="0" err="1">
              <a:latin typeface="Arial" panose="020B0604020202020204" pitchFamily="34" charset="0"/>
              <a:cs typeface="Arial" panose="020B0604020202020204" pitchFamily="34" charset="0"/>
            </a:rPr>
            <a:t>Addysgu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awtonomaidd</a:t>
          </a:r>
          <a:endParaRPr lang="en-US" sz="2400" dirty="0">
            <a:latin typeface="Arial" panose="020B0604020202020204" pitchFamily="34" charset="0"/>
            <a:cs typeface="Arial" panose="020B0604020202020204" pitchFamily="34" charset="0"/>
          </a:endParaRPr>
        </a:p>
      </dgm:t>
    </dgm:pt>
    <dgm:pt modelId="{E98CF30B-3370-4519-A49B-129D829F0D67}" type="parTrans" cxnId="{65FDB649-2509-44F4-86B8-9CCDE4681732}">
      <dgm:prSet/>
      <dgm:spPr/>
      <dgm:t>
        <a:bodyPr/>
        <a:lstStyle/>
        <a:p>
          <a:endParaRPr lang="cy-GB"/>
        </a:p>
      </dgm:t>
    </dgm:pt>
    <dgm:pt modelId="{4F587D32-5F14-49FD-A27C-050FD824DF2C}" type="sibTrans" cxnId="{65FDB649-2509-44F4-86B8-9CCDE4681732}">
      <dgm:prSet/>
      <dgm:spPr/>
      <dgm:t>
        <a:bodyPr/>
        <a:lstStyle/>
        <a:p>
          <a:endParaRPr lang="cy-GB"/>
        </a:p>
      </dgm:t>
    </dgm:pt>
    <dgm:pt modelId="{6A8040F8-E223-46FC-942E-008F8FB82EB8}">
      <dgm:prSet phldr="0" custT="1"/>
      <dgm:spPr/>
      <dgm:t>
        <a:bodyPr/>
        <a:lstStyle/>
        <a:p>
          <a:r>
            <a:rPr lang="en-US" sz="2400" dirty="0">
              <a:latin typeface="Arial" panose="020B0604020202020204" pitchFamily="34" charset="0"/>
              <a:cs typeface="Arial" panose="020B0604020202020204" pitchFamily="34" charset="0"/>
            </a:rPr>
            <a:t>O </a:t>
          </a:r>
          <a:r>
            <a:rPr lang="en-US" sz="2400" dirty="0" err="1">
              <a:latin typeface="Arial" panose="020B0604020202020204" pitchFamily="34" charset="0"/>
              <a:cs typeface="Arial" panose="020B0604020202020204" pitchFamily="34" charset="0"/>
            </a:rPr>
            <a:t>addysgu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ddysgu</a:t>
          </a:r>
          <a:endParaRPr lang="en-US" sz="2400" dirty="0">
            <a:latin typeface="Arial" panose="020B0604020202020204" pitchFamily="34" charset="0"/>
            <a:cs typeface="Arial" panose="020B0604020202020204" pitchFamily="34" charset="0"/>
          </a:endParaRPr>
        </a:p>
      </dgm:t>
    </dgm:pt>
    <dgm:pt modelId="{0077B6F3-A831-4F41-8DDE-7B02D3E2C652}" type="parTrans" cxnId="{6CC699F9-F057-46B5-8694-71B7603D3730}">
      <dgm:prSet/>
      <dgm:spPr/>
      <dgm:t>
        <a:bodyPr/>
        <a:lstStyle/>
        <a:p>
          <a:endParaRPr lang="cy-GB"/>
        </a:p>
      </dgm:t>
    </dgm:pt>
    <dgm:pt modelId="{DFAC9D3F-BC42-4DA0-B58C-54AE48FB6722}" type="sibTrans" cxnId="{6CC699F9-F057-46B5-8694-71B7603D3730}">
      <dgm:prSet/>
      <dgm:spPr/>
      <dgm:t>
        <a:bodyPr/>
        <a:lstStyle/>
        <a:p>
          <a:endParaRPr lang="cy-GB"/>
        </a:p>
      </dgm:t>
    </dgm:pt>
    <dgm:pt modelId="{9C9E43FB-ECAD-40AD-B10A-20EE2903C8B2}" type="pres">
      <dgm:prSet presAssocID="{AF43D262-A350-45E9-86A5-1F762D04BAB6}" presName="Name0" presStyleCnt="0">
        <dgm:presLayoutVars>
          <dgm:dir/>
          <dgm:animLvl val="lvl"/>
          <dgm:resizeHandles val="exact"/>
        </dgm:presLayoutVars>
      </dgm:prSet>
      <dgm:spPr/>
    </dgm:pt>
    <dgm:pt modelId="{7640EAF1-20BF-40C6-8A2F-8D6807C8A67D}" type="pres">
      <dgm:prSet presAssocID="{F934AF03-A596-4179-9048-1C67F7FEB526}" presName="parTxOnly" presStyleLbl="node1" presStyleIdx="0" presStyleCnt="4">
        <dgm:presLayoutVars>
          <dgm:chMax val="0"/>
          <dgm:chPref val="0"/>
          <dgm:bulletEnabled val="1"/>
        </dgm:presLayoutVars>
      </dgm:prSet>
      <dgm:spPr/>
    </dgm:pt>
    <dgm:pt modelId="{D01D965F-10CC-4BBB-BF2F-C69A9FF1CE50}" type="pres">
      <dgm:prSet presAssocID="{C7E8FA94-8730-44F5-AFEC-18D845237899}" presName="parTxOnlySpace" presStyleCnt="0"/>
      <dgm:spPr/>
    </dgm:pt>
    <dgm:pt modelId="{F2D5D61F-470F-49B8-B85C-7CC1CC8190FA}" type="pres">
      <dgm:prSet presAssocID="{D454B7C5-136F-424F-BD38-495C9E9D78DE}" presName="parTxOnly" presStyleLbl="node1" presStyleIdx="1" presStyleCnt="4" custScaleX="119181">
        <dgm:presLayoutVars>
          <dgm:chMax val="0"/>
          <dgm:chPref val="0"/>
          <dgm:bulletEnabled val="1"/>
        </dgm:presLayoutVars>
      </dgm:prSet>
      <dgm:spPr/>
    </dgm:pt>
    <dgm:pt modelId="{7736B363-BB58-43B4-A8E7-FE2CE8D3E535}" type="pres">
      <dgm:prSet presAssocID="{55AC0DF8-5FFF-44BB-94E7-61CE1B297709}" presName="parTxOnlySpace" presStyleCnt="0"/>
      <dgm:spPr/>
    </dgm:pt>
    <dgm:pt modelId="{EBA36CE1-F48B-4E53-A8EE-4414EAA614E9}" type="pres">
      <dgm:prSet presAssocID="{6A8040F8-E223-46FC-942E-008F8FB82EB8}" presName="parTxOnly" presStyleLbl="node1" presStyleIdx="2" presStyleCnt="4">
        <dgm:presLayoutVars>
          <dgm:chMax val="0"/>
          <dgm:chPref val="0"/>
          <dgm:bulletEnabled val="1"/>
        </dgm:presLayoutVars>
      </dgm:prSet>
      <dgm:spPr/>
    </dgm:pt>
    <dgm:pt modelId="{003C9CE0-7090-4BDF-A7FC-588B4F7D98AF}" type="pres">
      <dgm:prSet presAssocID="{DFAC9D3F-BC42-4DA0-B58C-54AE48FB6722}" presName="parTxOnlySpace" presStyleCnt="0"/>
      <dgm:spPr/>
    </dgm:pt>
    <dgm:pt modelId="{7065787F-3CFF-4F3B-91A6-A4E19B9323E5}" type="pres">
      <dgm:prSet presAssocID="{A86B0794-E095-4FFE-8978-8CB5AF68ABC1}" presName="parTxOnly" presStyleLbl="node1" presStyleIdx="3" presStyleCnt="4" custScaleX="142714">
        <dgm:presLayoutVars>
          <dgm:chMax val="0"/>
          <dgm:chPref val="0"/>
          <dgm:bulletEnabled val="1"/>
        </dgm:presLayoutVars>
      </dgm:prSet>
      <dgm:spPr/>
    </dgm:pt>
  </dgm:ptLst>
  <dgm:cxnLst>
    <dgm:cxn modelId="{D0D25706-5869-4160-9FFF-5EF7CE65AEC9}" type="presOf" srcId="{D454B7C5-136F-424F-BD38-495C9E9D78DE}" destId="{F2D5D61F-470F-49B8-B85C-7CC1CC8190FA}" srcOrd="0" destOrd="0" presId="urn:microsoft.com/office/officeart/2005/8/layout/chevron1"/>
    <dgm:cxn modelId="{38FE5825-25B4-48F1-B80C-EC61EE758923}" type="presOf" srcId="{AF43D262-A350-45E9-86A5-1F762D04BAB6}" destId="{9C9E43FB-ECAD-40AD-B10A-20EE2903C8B2}" srcOrd="0" destOrd="0" presId="urn:microsoft.com/office/officeart/2005/8/layout/chevron1"/>
    <dgm:cxn modelId="{14D9F142-7201-4DD4-B199-515AB849777C}" type="presOf" srcId="{6A8040F8-E223-46FC-942E-008F8FB82EB8}" destId="{EBA36CE1-F48B-4E53-A8EE-4414EAA614E9}" srcOrd="0" destOrd="0" presId="urn:microsoft.com/office/officeart/2005/8/layout/chevron1"/>
    <dgm:cxn modelId="{65FDB649-2509-44F4-86B8-9CCDE4681732}" srcId="{AF43D262-A350-45E9-86A5-1F762D04BAB6}" destId="{A86B0794-E095-4FFE-8978-8CB5AF68ABC1}" srcOrd="3" destOrd="0" parTransId="{E98CF30B-3370-4519-A49B-129D829F0D67}" sibTransId="{4F587D32-5F14-49FD-A27C-050FD824DF2C}"/>
    <dgm:cxn modelId="{80B67C77-8410-49AF-A5B9-F06591BB1966}" srcId="{AF43D262-A350-45E9-86A5-1F762D04BAB6}" destId="{D454B7C5-136F-424F-BD38-495C9E9D78DE}" srcOrd="1" destOrd="0" parTransId="{1F774EC0-B83D-4395-8B91-880122D96B7A}" sibTransId="{55AC0DF8-5FFF-44BB-94E7-61CE1B297709}"/>
    <dgm:cxn modelId="{65023878-309A-47B4-B0F1-BE3F62EBEFB7}" srcId="{AF43D262-A350-45E9-86A5-1F762D04BAB6}" destId="{F934AF03-A596-4179-9048-1C67F7FEB526}" srcOrd="0" destOrd="0" parTransId="{A759AC6C-2B54-4C16-9614-F412E83486BD}" sibTransId="{C7E8FA94-8730-44F5-AFEC-18D845237899}"/>
    <dgm:cxn modelId="{AFFFDC83-8123-4AAD-9B81-1D377F10F85F}" type="presOf" srcId="{F934AF03-A596-4179-9048-1C67F7FEB526}" destId="{7640EAF1-20BF-40C6-8A2F-8D6807C8A67D}" srcOrd="0" destOrd="0" presId="urn:microsoft.com/office/officeart/2005/8/layout/chevron1"/>
    <dgm:cxn modelId="{A8313A91-5265-432E-A402-2967364E1D0A}" type="presOf" srcId="{A86B0794-E095-4FFE-8978-8CB5AF68ABC1}" destId="{7065787F-3CFF-4F3B-91A6-A4E19B9323E5}" srcOrd="0" destOrd="0" presId="urn:microsoft.com/office/officeart/2005/8/layout/chevron1"/>
    <dgm:cxn modelId="{6CC699F9-F057-46B5-8694-71B7603D3730}" srcId="{AF43D262-A350-45E9-86A5-1F762D04BAB6}" destId="{6A8040F8-E223-46FC-942E-008F8FB82EB8}" srcOrd="2" destOrd="0" parTransId="{0077B6F3-A831-4F41-8DDE-7B02D3E2C652}" sibTransId="{DFAC9D3F-BC42-4DA0-B58C-54AE48FB6722}"/>
    <dgm:cxn modelId="{F74ECFEE-6823-4757-B555-AECA0A7FD38A}" type="presParOf" srcId="{9C9E43FB-ECAD-40AD-B10A-20EE2903C8B2}" destId="{7640EAF1-20BF-40C6-8A2F-8D6807C8A67D}" srcOrd="0" destOrd="0" presId="urn:microsoft.com/office/officeart/2005/8/layout/chevron1"/>
    <dgm:cxn modelId="{AC8C9E0A-A00D-4C48-B08C-6032C6A47DB7}" type="presParOf" srcId="{9C9E43FB-ECAD-40AD-B10A-20EE2903C8B2}" destId="{D01D965F-10CC-4BBB-BF2F-C69A9FF1CE50}" srcOrd="1" destOrd="0" presId="urn:microsoft.com/office/officeart/2005/8/layout/chevron1"/>
    <dgm:cxn modelId="{EFF26801-4675-4B4C-BBDE-F12717369906}" type="presParOf" srcId="{9C9E43FB-ECAD-40AD-B10A-20EE2903C8B2}" destId="{F2D5D61F-470F-49B8-B85C-7CC1CC8190FA}" srcOrd="2" destOrd="0" presId="urn:microsoft.com/office/officeart/2005/8/layout/chevron1"/>
    <dgm:cxn modelId="{2A1E7346-42E6-4F0C-9017-F35FD00235F9}" type="presParOf" srcId="{9C9E43FB-ECAD-40AD-B10A-20EE2903C8B2}" destId="{7736B363-BB58-43B4-A8E7-FE2CE8D3E535}" srcOrd="3" destOrd="0" presId="urn:microsoft.com/office/officeart/2005/8/layout/chevron1"/>
    <dgm:cxn modelId="{D46C97CD-5839-41DD-9C03-F38EF4C237DC}" type="presParOf" srcId="{9C9E43FB-ECAD-40AD-B10A-20EE2903C8B2}" destId="{EBA36CE1-F48B-4E53-A8EE-4414EAA614E9}" srcOrd="4" destOrd="0" presId="urn:microsoft.com/office/officeart/2005/8/layout/chevron1"/>
    <dgm:cxn modelId="{56511877-E949-4208-B170-3801648BC43E}" type="presParOf" srcId="{9C9E43FB-ECAD-40AD-B10A-20EE2903C8B2}" destId="{003C9CE0-7090-4BDF-A7FC-588B4F7D98AF}" srcOrd="5" destOrd="0" presId="urn:microsoft.com/office/officeart/2005/8/layout/chevron1"/>
    <dgm:cxn modelId="{D584716A-692C-4813-A3FE-27DF6CB8CC05}" type="presParOf" srcId="{9C9E43FB-ECAD-40AD-B10A-20EE2903C8B2}" destId="{7065787F-3CFF-4F3B-91A6-A4E19B9323E5}" srcOrd="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43D262-A350-45E9-86A5-1F762D04BAB6}" type="doc">
      <dgm:prSet loTypeId="urn:microsoft.com/office/officeart/2005/8/layout/chevron1" loCatId="process" qsTypeId="urn:microsoft.com/office/officeart/2005/8/quickstyle/simple1" qsCatId="simple" csTypeId="urn:microsoft.com/office/officeart/2005/8/colors/accent1_2" csCatId="accent1" phldr="1"/>
      <dgm:spPr/>
    </dgm:pt>
    <dgm:pt modelId="{F934AF03-A596-4179-9048-1C67F7FEB526}">
      <dgm:prSet phldrT="[Text]" phldr="0"/>
      <dgm:spPr/>
      <dgm:t>
        <a:bodyPr/>
        <a:lstStyle/>
        <a:p>
          <a:pPr rtl="0"/>
          <a:r>
            <a:rPr lang="en-US">
              <a:latin typeface="Calibri Light" panose="020F0302020204030204"/>
            </a:rPr>
            <a:t>Beginning teaching</a:t>
          </a:r>
          <a:endParaRPr lang="en-US"/>
        </a:p>
      </dgm:t>
    </dgm:pt>
    <dgm:pt modelId="{A759AC6C-2B54-4C16-9614-F412E83486BD}" type="parTrans" cxnId="{65023878-309A-47B4-B0F1-BE3F62EBEFB7}">
      <dgm:prSet/>
      <dgm:spPr/>
    </dgm:pt>
    <dgm:pt modelId="{C7E8FA94-8730-44F5-AFEC-18D845237899}" type="sibTrans" cxnId="{65023878-309A-47B4-B0F1-BE3F62EBEFB7}">
      <dgm:prSet/>
      <dgm:spPr/>
    </dgm:pt>
    <dgm:pt modelId="{D454B7C5-136F-424F-BD38-495C9E9D78DE}">
      <dgm:prSet phldrT="[Text]" phldr="0"/>
      <dgm:spPr/>
      <dgm:t>
        <a:bodyPr/>
        <a:lstStyle/>
        <a:p>
          <a:pPr rtl="0"/>
          <a:r>
            <a:rPr lang="en-US">
              <a:latin typeface="Calibri Light" panose="020F0302020204030204"/>
            </a:rPr>
            <a:t>Supervised teaching</a:t>
          </a:r>
        </a:p>
      </dgm:t>
    </dgm:pt>
    <dgm:pt modelId="{1F774EC0-B83D-4395-8B91-880122D96B7A}" type="parTrans" cxnId="{80B67C77-8410-49AF-A5B9-F06591BB1966}">
      <dgm:prSet/>
      <dgm:spPr/>
    </dgm:pt>
    <dgm:pt modelId="{55AC0DF8-5FFF-44BB-94E7-61CE1B297709}" type="sibTrans" cxnId="{80B67C77-8410-49AF-A5B9-F06591BB1966}">
      <dgm:prSet/>
      <dgm:spPr/>
    </dgm:pt>
    <dgm:pt modelId="{A86B0794-E095-4FFE-8978-8CB5AF68ABC1}">
      <dgm:prSet phldrT="[Text]" phldr="0"/>
      <dgm:spPr/>
      <dgm:t>
        <a:bodyPr/>
        <a:lstStyle/>
        <a:p>
          <a:pPr rtl="0"/>
          <a:r>
            <a:rPr lang="en-US">
              <a:latin typeface="Calibri Light" panose="020F0302020204030204"/>
            </a:rPr>
            <a:t>Autonomous teaching</a:t>
          </a:r>
          <a:endParaRPr lang="en-US"/>
        </a:p>
      </dgm:t>
    </dgm:pt>
    <dgm:pt modelId="{E98CF30B-3370-4519-A49B-129D829F0D67}" type="parTrans" cxnId="{65FDB649-2509-44F4-86B8-9CCDE4681732}">
      <dgm:prSet/>
      <dgm:spPr/>
    </dgm:pt>
    <dgm:pt modelId="{4F587D32-5F14-49FD-A27C-050FD824DF2C}" type="sibTrans" cxnId="{65FDB649-2509-44F4-86B8-9CCDE4681732}">
      <dgm:prSet/>
      <dgm:spPr/>
    </dgm:pt>
    <dgm:pt modelId="{6A8040F8-E223-46FC-942E-008F8FB82EB8}">
      <dgm:prSet phldr="0"/>
      <dgm:spPr/>
      <dgm:t>
        <a:bodyPr/>
        <a:lstStyle/>
        <a:p>
          <a:r>
            <a:rPr lang="en-US">
              <a:latin typeface="Calibri Light" panose="020F0302020204030204"/>
            </a:rPr>
            <a:t>From teaching to learning</a:t>
          </a:r>
          <a:endParaRPr lang="en-US"/>
        </a:p>
      </dgm:t>
    </dgm:pt>
    <dgm:pt modelId="{0077B6F3-A831-4F41-8DDE-7B02D3E2C652}" type="parTrans" cxnId="{6CC699F9-F057-46B5-8694-71B7603D3730}">
      <dgm:prSet/>
      <dgm:spPr/>
    </dgm:pt>
    <dgm:pt modelId="{DFAC9D3F-BC42-4DA0-B58C-54AE48FB6722}" type="sibTrans" cxnId="{6CC699F9-F057-46B5-8694-71B7603D3730}">
      <dgm:prSet/>
      <dgm:spPr/>
    </dgm:pt>
    <dgm:pt modelId="{9C9E43FB-ECAD-40AD-B10A-20EE2903C8B2}" type="pres">
      <dgm:prSet presAssocID="{AF43D262-A350-45E9-86A5-1F762D04BAB6}" presName="Name0" presStyleCnt="0">
        <dgm:presLayoutVars>
          <dgm:dir/>
          <dgm:animLvl val="lvl"/>
          <dgm:resizeHandles val="exact"/>
        </dgm:presLayoutVars>
      </dgm:prSet>
      <dgm:spPr/>
    </dgm:pt>
    <dgm:pt modelId="{7640EAF1-20BF-40C6-8A2F-8D6807C8A67D}" type="pres">
      <dgm:prSet presAssocID="{F934AF03-A596-4179-9048-1C67F7FEB526}" presName="parTxOnly" presStyleLbl="node1" presStyleIdx="0" presStyleCnt="4">
        <dgm:presLayoutVars>
          <dgm:chMax val="0"/>
          <dgm:chPref val="0"/>
          <dgm:bulletEnabled val="1"/>
        </dgm:presLayoutVars>
      </dgm:prSet>
      <dgm:spPr/>
    </dgm:pt>
    <dgm:pt modelId="{D01D965F-10CC-4BBB-BF2F-C69A9FF1CE50}" type="pres">
      <dgm:prSet presAssocID="{C7E8FA94-8730-44F5-AFEC-18D845237899}" presName="parTxOnlySpace" presStyleCnt="0"/>
      <dgm:spPr/>
    </dgm:pt>
    <dgm:pt modelId="{F2D5D61F-470F-49B8-B85C-7CC1CC8190FA}" type="pres">
      <dgm:prSet presAssocID="{D454B7C5-136F-424F-BD38-495C9E9D78DE}" presName="parTxOnly" presStyleLbl="node1" presStyleIdx="1" presStyleCnt="4">
        <dgm:presLayoutVars>
          <dgm:chMax val="0"/>
          <dgm:chPref val="0"/>
          <dgm:bulletEnabled val="1"/>
        </dgm:presLayoutVars>
      </dgm:prSet>
      <dgm:spPr/>
    </dgm:pt>
    <dgm:pt modelId="{7736B363-BB58-43B4-A8E7-FE2CE8D3E535}" type="pres">
      <dgm:prSet presAssocID="{55AC0DF8-5FFF-44BB-94E7-61CE1B297709}" presName="parTxOnlySpace" presStyleCnt="0"/>
      <dgm:spPr/>
    </dgm:pt>
    <dgm:pt modelId="{EBA36CE1-F48B-4E53-A8EE-4414EAA614E9}" type="pres">
      <dgm:prSet presAssocID="{6A8040F8-E223-46FC-942E-008F8FB82EB8}" presName="parTxOnly" presStyleLbl="node1" presStyleIdx="2" presStyleCnt="4">
        <dgm:presLayoutVars>
          <dgm:chMax val="0"/>
          <dgm:chPref val="0"/>
          <dgm:bulletEnabled val="1"/>
        </dgm:presLayoutVars>
      </dgm:prSet>
      <dgm:spPr/>
    </dgm:pt>
    <dgm:pt modelId="{003C9CE0-7090-4BDF-A7FC-588B4F7D98AF}" type="pres">
      <dgm:prSet presAssocID="{DFAC9D3F-BC42-4DA0-B58C-54AE48FB6722}" presName="parTxOnlySpace" presStyleCnt="0"/>
      <dgm:spPr/>
    </dgm:pt>
    <dgm:pt modelId="{7065787F-3CFF-4F3B-91A6-A4E19B9323E5}" type="pres">
      <dgm:prSet presAssocID="{A86B0794-E095-4FFE-8978-8CB5AF68ABC1}" presName="parTxOnly" presStyleLbl="node1" presStyleIdx="3" presStyleCnt="4">
        <dgm:presLayoutVars>
          <dgm:chMax val="0"/>
          <dgm:chPref val="0"/>
          <dgm:bulletEnabled val="1"/>
        </dgm:presLayoutVars>
      </dgm:prSet>
      <dgm:spPr/>
    </dgm:pt>
  </dgm:ptLst>
  <dgm:cxnLst>
    <dgm:cxn modelId="{D0D25706-5869-4160-9FFF-5EF7CE65AEC9}" type="presOf" srcId="{D454B7C5-136F-424F-BD38-495C9E9D78DE}" destId="{F2D5D61F-470F-49B8-B85C-7CC1CC8190FA}" srcOrd="0" destOrd="0" presId="urn:microsoft.com/office/officeart/2005/8/layout/chevron1"/>
    <dgm:cxn modelId="{38FE5825-25B4-48F1-B80C-EC61EE758923}" type="presOf" srcId="{AF43D262-A350-45E9-86A5-1F762D04BAB6}" destId="{9C9E43FB-ECAD-40AD-B10A-20EE2903C8B2}" srcOrd="0" destOrd="0" presId="urn:microsoft.com/office/officeart/2005/8/layout/chevron1"/>
    <dgm:cxn modelId="{14D9F142-7201-4DD4-B199-515AB849777C}" type="presOf" srcId="{6A8040F8-E223-46FC-942E-008F8FB82EB8}" destId="{EBA36CE1-F48B-4E53-A8EE-4414EAA614E9}" srcOrd="0" destOrd="0" presId="urn:microsoft.com/office/officeart/2005/8/layout/chevron1"/>
    <dgm:cxn modelId="{65FDB649-2509-44F4-86B8-9CCDE4681732}" srcId="{AF43D262-A350-45E9-86A5-1F762D04BAB6}" destId="{A86B0794-E095-4FFE-8978-8CB5AF68ABC1}" srcOrd="3" destOrd="0" parTransId="{E98CF30B-3370-4519-A49B-129D829F0D67}" sibTransId="{4F587D32-5F14-49FD-A27C-050FD824DF2C}"/>
    <dgm:cxn modelId="{80B67C77-8410-49AF-A5B9-F06591BB1966}" srcId="{AF43D262-A350-45E9-86A5-1F762D04BAB6}" destId="{D454B7C5-136F-424F-BD38-495C9E9D78DE}" srcOrd="1" destOrd="0" parTransId="{1F774EC0-B83D-4395-8B91-880122D96B7A}" sibTransId="{55AC0DF8-5FFF-44BB-94E7-61CE1B297709}"/>
    <dgm:cxn modelId="{65023878-309A-47B4-B0F1-BE3F62EBEFB7}" srcId="{AF43D262-A350-45E9-86A5-1F762D04BAB6}" destId="{F934AF03-A596-4179-9048-1C67F7FEB526}" srcOrd="0" destOrd="0" parTransId="{A759AC6C-2B54-4C16-9614-F412E83486BD}" sibTransId="{C7E8FA94-8730-44F5-AFEC-18D845237899}"/>
    <dgm:cxn modelId="{AFFFDC83-8123-4AAD-9B81-1D377F10F85F}" type="presOf" srcId="{F934AF03-A596-4179-9048-1C67F7FEB526}" destId="{7640EAF1-20BF-40C6-8A2F-8D6807C8A67D}" srcOrd="0" destOrd="0" presId="urn:microsoft.com/office/officeart/2005/8/layout/chevron1"/>
    <dgm:cxn modelId="{A8313A91-5265-432E-A402-2967364E1D0A}" type="presOf" srcId="{A86B0794-E095-4FFE-8978-8CB5AF68ABC1}" destId="{7065787F-3CFF-4F3B-91A6-A4E19B9323E5}" srcOrd="0" destOrd="0" presId="urn:microsoft.com/office/officeart/2005/8/layout/chevron1"/>
    <dgm:cxn modelId="{6CC699F9-F057-46B5-8694-71B7603D3730}" srcId="{AF43D262-A350-45E9-86A5-1F762D04BAB6}" destId="{6A8040F8-E223-46FC-942E-008F8FB82EB8}" srcOrd="2" destOrd="0" parTransId="{0077B6F3-A831-4F41-8DDE-7B02D3E2C652}" sibTransId="{DFAC9D3F-BC42-4DA0-B58C-54AE48FB6722}"/>
    <dgm:cxn modelId="{F74ECFEE-6823-4757-B555-AECA0A7FD38A}" type="presParOf" srcId="{9C9E43FB-ECAD-40AD-B10A-20EE2903C8B2}" destId="{7640EAF1-20BF-40C6-8A2F-8D6807C8A67D}" srcOrd="0" destOrd="0" presId="urn:microsoft.com/office/officeart/2005/8/layout/chevron1"/>
    <dgm:cxn modelId="{AC8C9E0A-A00D-4C48-B08C-6032C6A47DB7}" type="presParOf" srcId="{9C9E43FB-ECAD-40AD-B10A-20EE2903C8B2}" destId="{D01D965F-10CC-4BBB-BF2F-C69A9FF1CE50}" srcOrd="1" destOrd="0" presId="urn:microsoft.com/office/officeart/2005/8/layout/chevron1"/>
    <dgm:cxn modelId="{EFF26801-4675-4B4C-BBDE-F12717369906}" type="presParOf" srcId="{9C9E43FB-ECAD-40AD-B10A-20EE2903C8B2}" destId="{F2D5D61F-470F-49B8-B85C-7CC1CC8190FA}" srcOrd="2" destOrd="0" presId="urn:microsoft.com/office/officeart/2005/8/layout/chevron1"/>
    <dgm:cxn modelId="{2A1E7346-42E6-4F0C-9017-F35FD00235F9}" type="presParOf" srcId="{9C9E43FB-ECAD-40AD-B10A-20EE2903C8B2}" destId="{7736B363-BB58-43B4-A8E7-FE2CE8D3E535}" srcOrd="3" destOrd="0" presId="urn:microsoft.com/office/officeart/2005/8/layout/chevron1"/>
    <dgm:cxn modelId="{D46C97CD-5839-41DD-9C03-F38EF4C237DC}" type="presParOf" srcId="{9C9E43FB-ECAD-40AD-B10A-20EE2903C8B2}" destId="{EBA36CE1-F48B-4E53-A8EE-4414EAA614E9}" srcOrd="4" destOrd="0" presId="urn:microsoft.com/office/officeart/2005/8/layout/chevron1"/>
    <dgm:cxn modelId="{56511877-E949-4208-B170-3801648BC43E}" type="presParOf" srcId="{9C9E43FB-ECAD-40AD-B10A-20EE2903C8B2}" destId="{003C9CE0-7090-4BDF-A7FC-588B4F7D98AF}" srcOrd="5" destOrd="0" presId="urn:microsoft.com/office/officeart/2005/8/layout/chevron1"/>
    <dgm:cxn modelId="{D584716A-692C-4813-A3FE-27DF6CB8CC05}" type="presParOf" srcId="{9C9E43FB-ECAD-40AD-B10A-20EE2903C8B2}" destId="{7065787F-3CFF-4F3B-91A6-A4E19B9323E5}" srcOrd="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152E52-82EF-4A5A-8243-DF5C25CD1810}" type="doc">
      <dgm:prSet loTypeId="urn:microsoft.com/office/officeart/2005/8/layout/hProcess11" loCatId="process" qsTypeId="urn:microsoft.com/office/officeart/2005/8/quickstyle/simple1" qsCatId="simple" csTypeId="urn:microsoft.com/office/officeart/2005/8/colors/accent6_2" csCatId="accent6" phldr="1"/>
      <dgm:spPr/>
    </dgm:pt>
    <dgm:pt modelId="{DBDF750F-561F-4EA6-B810-FAE1B33771D7}">
      <dgm:prSet phldrT="[Text]" phldr="0" custT="1"/>
      <dgm:spPr/>
      <dgm:t>
        <a:bodyPr/>
        <a:lstStyle/>
        <a:p>
          <a:pPr rtl="0"/>
          <a:r>
            <a:rPr lang="en-US" sz="1200" dirty="0" err="1">
              <a:latin typeface="Arial" panose="020B0604020202020204" pitchFamily="34" charset="0"/>
              <a:cs typeface="Arial" panose="020B0604020202020204" pitchFamily="34" charset="0"/>
            </a:rPr>
            <a:t>Darllen</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ehangach</a:t>
          </a:r>
          <a:r>
            <a:rPr lang="en-US" sz="1200" dirty="0">
              <a:latin typeface="Arial" panose="020B0604020202020204" pitchFamily="34" charset="0"/>
              <a:cs typeface="Arial" panose="020B0604020202020204" pitchFamily="34" charset="0"/>
            </a:rPr>
            <a:t> a </a:t>
          </a:r>
          <a:r>
            <a:rPr lang="en-US" sz="1200" dirty="0" err="1">
              <a:latin typeface="Arial" panose="020B0604020202020204" pitchFamily="34" charset="0"/>
              <a:cs typeface="Arial" panose="020B0604020202020204" pitchFamily="34" charset="0"/>
            </a:rPr>
            <a:t>chanfyddiadau</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ymchwil</a:t>
          </a:r>
          <a:endParaRPr lang="en-US" sz="1200" dirty="0">
            <a:latin typeface="Arial" panose="020B0604020202020204" pitchFamily="34" charset="0"/>
            <a:cs typeface="Arial" panose="020B0604020202020204" pitchFamily="34" charset="0"/>
          </a:endParaRPr>
        </a:p>
      </dgm:t>
    </dgm:pt>
    <dgm:pt modelId="{89FFD55D-2EAF-489B-A53C-EAF9D08FD255}" type="parTrans" cxnId="{D1748150-2AAC-4E6F-940E-FF263270474E}">
      <dgm:prSet/>
      <dgm:spPr/>
      <dgm:t>
        <a:bodyPr/>
        <a:lstStyle/>
        <a:p>
          <a:endParaRPr lang="cy-GB"/>
        </a:p>
      </dgm:t>
    </dgm:pt>
    <dgm:pt modelId="{9ABD2F97-00C7-4544-81FA-0CFC941258BA}" type="sibTrans" cxnId="{D1748150-2AAC-4E6F-940E-FF263270474E}">
      <dgm:prSet/>
      <dgm:spPr/>
      <dgm:t>
        <a:bodyPr/>
        <a:lstStyle/>
        <a:p>
          <a:endParaRPr lang="cy-GB"/>
        </a:p>
      </dgm:t>
    </dgm:pt>
    <dgm:pt modelId="{85AA67F3-A5C1-4349-B24A-C9AA7B674D14}">
      <dgm:prSet phldrT="[Text]" phldr="0"/>
      <dgm:spPr/>
      <dgm:t>
        <a:bodyPr/>
        <a:lstStyle/>
        <a:p>
          <a:pPr rtl="0"/>
          <a:r>
            <a:rPr lang="en-US" dirty="0" err="1">
              <a:latin typeface="Arial" panose="020B0604020202020204" pitchFamily="34" charset="0"/>
              <a:cs typeface="Arial" panose="020B0604020202020204" pitchFamily="34" charset="0"/>
            </a:rPr>
            <a:t>Dysgu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proffesiynol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parhaus</a:t>
          </a:r>
          <a:endParaRPr lang="en-US" dirty="0">
            <a:latin typeface="Arial" panose="020B0604020202020204" pitchFamily="34" charset="0"/>
            <a:cs typeface="Arial" panose="020B0604020202020204" pitchFamily="34" charset="0"/>
          </a:endParaRPr>
        </a:p>
      </dgm:t>
    </dgm:pt>
    <dgm:pt modelId="{0400FF2E-70CA-47E1-A46C-402CCE6A19FE}" type="parTrans" cxnId="{95FDC398-CF3D-41F6-8999-99F04998B95A}">
      <dgm:prSet/>
      <dgm:spPr/>
      <dgm:t>
        <a:bodyPr/>
        <a:lstStyle/>
        <a:p>
          <a:endParaRPr lang="cy-GB"/>
        </a:p>
      </dgm:t>
    </dgm:pt>
    <dgm:pt modelId="{F0FF9370-DAE3-4198-B558-30F77A987595}" type="sibTrans" cxnId="{95FDC398-CF3D-41F6-8999-99F04998B95A}">
      <dgm:prSet/>
      <dgm:spPr/>
      <dgm:t>
        <a:bodyPr/>
        <a:lstStyle/>
        <a:p>
          <a:endParaRPr lang="cy-GB"/>
        </a:p>
      </dgm:t>
    </dgm:pt>
    <dgm:pt modelId="{E5580B63-B2E7-4ED5-A55C-A5AA3DECC5EC}">
      <dgm:prSet phldrT="[Text]" phldr="0"/>
      <dgm:spPr/>
      <dgm:t>
        <a:bodyPr/>
        <a:lstStyle/>
        <a:p>
          <a:pPr rtl="0"/>
          <a:r>
            <a:rPr lang="en-US" dirty="0" err="1">
              <a:latin typeface="Arial" panose="020B0604020202020204" pitchFamily="34" charset="0"/>
              <a:cs typeface="Arial" panose="020B0604020202020204" pitchFamily="34" charset="0"/>
            </a:rPr>
            <a:t>Rhwydweithiau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proffesiynol</a:t>
          </a:r>
          <a:endParaRPr lang="en-US" dirty="0">
            <a:latin typeface="Arial" panose="020B0604020202020204" pitchFamily="34" charset="0"/>
            <a:cs typeface="Arial" panose="020B0604020202020204" pitchFamily="34" charset="0"/>
          </a:endParaRPr>
        </a:p>
      </dgm:t>
    </dgm:pt>
    <dgm:pt modelId="{DF2F836E-F888-4C06-B125-623F149464B7}" type="parTrans" cxnId="{8E058A83-5465-4673-BE11-E431A06A9054}">
      <dgm:prSet/>
      <dgm:spPr/>
      <dgm:t>
        <a:bodyPr/>
        <a:lstStyle/>
        <a:p>
          <a:endParaRPr lang="cy-GB"/>
        </a:p>
      </dgm:t>
    </dgm:pt>
    <dgm:pt modelId="{B3AB32AD-ECB3-4855-96F3-0273B2062D32}" type="sibTrans" cxnId="{8E058A83-5465-4673-BE11-E431A06A9054}">
      <dgm:prSet/>
      <dgm:spPr/>
      <dgm:t>
        <a:bodyPr/>
        <a:lstStyle/>
        <a:p>
          <a:endParaRPr lang="cy-GB"/>
        </a:p>
      </dgm:t>
    </dgm:pt>
    <dgm:pt modelId="{3658AC57-B6D6-4691-9898-F4EE3657F64B}" type="pres">
      <dgm:prSet presAssocID="{4F152E52-82EF-4A5A-8243-DF5C25CD1810}" presName="Name0" presStyleCnt="0">
        <dgm:presLayoutVars>
          <dgm:dir/>
          <dgm:resizeHandles val="exact"/>
        </dgm:presLayoutVars>
      </dgm:prSet>
      <dgm:spPr/>
    </dgm:pt>
    <dgm:pt modelId="{01020EC8-92C6-4382-839F-783B487CF65A}" type="pres">
      <dgm:prSet presAssocID="{4F152E52-82EF-4A5A-8243-DF5C25CD1810}" presName="arrow" presStyleLbl="bgShp" presStyleIdx="0" presStyleCnt="1"/>
      <dgm:spPr/>
    </dgm:pt>
    <dgm:pt modelId="{C0EBA57A-8045-4A1F-8373-588A56A4849C}" type="pres">
      <dgm:prSet presAssocID="{4F152E52-82EF-4A5A-8243-DF5C25CD1810}" presName="points" presStyleCnt="0"/>
      <dgm:spPr/>
    </dgm:pt>
    <dgm:pt modelId="{BC4ED0C1-DFD4-4F19-83E8-BC7EBE72EE49}" type="pres">
      <dgm:prSet presAssocID="{DBDF750F-561F-4EA6-B810-FAE1B33771D7}" presName="compositeA" presStyleCnt="0"/>
      <dgm:spPr/>
    </dgm:pt>
    <dgm:pt modelId="{5F2B17F6-281D-4B8A-83C5-9D79D993F620}" type="pres">
      <dgm:prSet presAssocID="{DBDF750F-561F-4EA6-B810-FAE1B33771D7}" presName="textA" presStyleLbl="revTx" presStyleIdx="0" presStyleCnt="3">
        <dgm:presLayoutVars>
          <dgm:bulletEnabled val="1"/>
        </dgm:presLayoutVars>
      </dgm:prSet>
      <dgm:spPr/>
    </dgm:pt>
    <dgm:pt modelId="{69F83A7A-F235-4A43-B195-7FF78B88FEB2}" type="pres">
      <dgm:prSet presAssocID="{DBDF750F-561F-4EA6-B810-FAE1B33771D7}" presName="circleA" presStyleLbl="node1" presStyleIdx="0" presStyleCnt="3"/>
      <dgm:spPr/>
    </dgm:pt>
    <dgm:pt modelId="{3258CEAA-CB7F-484A-88CC-33A9A23645CA}" type="pres">
      <dgm:prSet presAssocID="{DBDF750F-561F-4EA6-B810-FAE1B33771D7}" presName="spaceA" presStyleCnt="0"/>
      <dgm:spPr/>
    </dgm:pt>
    <dgm:pt modelId="{4ADE8B1C-1201-4039-812C-A42ED949AC69}" type="pres">
      <dgm:prSet presAssocID="{9ABD2F97-00C7-4544-81FA-0CFC941258BA}" presName="space" presStyleCnt="0"/>
      <dgm:spPr/>
    </dgm:pt>
    <dgm:pt modelId="{F73651A4-7E64-4A9F-9107-59F3AFDE5038}" type="pres">
      <dgm:prSet presAssocID="{85AA67F3-A5C1-4349-B24A-C9AA7B674D14}" presName="compositeB" presStyleCnt="0"/>
      <dgm:spPr/>
    </dgm:pt>
    <dgm:pt modelId="{F5A8BB49-BFC8-4CFB-AD85-E493501E278D}" type="pres">
      <dgm:prSet presAssocID="{85AA67F3-A5C1-4349-B24A-C9AA7B674D14}" presName="textB" presStyleLbl="revTx" presStyleIdx="1" presStyleCnt="3">
        <dgm:presLayoutVars>
          <dgm:bulletEnabled val="1"/>
        </dgm:presLayoutVars>
      </dgm:prSet>
      <dgm:spPr/>
    </dgm:pt>
    <dgm:pt modelId="{84097163-79C9-4357-B24C-06BC7C02F178}" type="pres">
      <dgm:prSet presAssocID="{85AA67F3-A5C1-4349-B24A-C9AA7B674D14}" presName="circleB" presStyleLbl="node1" presStyleIdx="1" presStyleCnt="3"/>
      <dgm:spPr/>
    </dgm:pt>
    <dgm:pt modelId="{0FC3183E-637F-49C9-9C00-1BE07FF11259}" type="pres">
      <dgm:prSet presAssocID="{85AA67F3-A5C1-4349-B24A-C9AA7B674D14}" presName="spaceB" presStyleCnt="0"/>
      <dgm:spPr/>
    </dgm:pt>
    <dgm:pt modelId="{4E6D4A1E-9543-4FD6-82E1-A169FDA0AA94}" type="pres">
      <dgm:prSet presAssocID="{F0FF9370-DAE3-4198-B558-30F77A987595}" presName="space" presStyleCnt="0"/>
      <dgm:spPr/>
    </dgm:pt>
    <dgm:pt modelId="{7802C1BF-45CC-4798-9B6B-5DAE8EEB5B06}" type="pres">
      <dgm:prSet presAssocID="{E5580B63-B2E7-4ED5-A55C-A5AA3DECC5EC}" presName="compositeA" presStyleCnt="0"/>
      <dgm:spPr/>
    </dgm:pt>
    <dgm:pt modelId="{8886BE7A-762D-4B4D-B98E-D143CB11A0A7}" type="pres">
      <dgm:prSet presAssocID="{E5580B63-B2E7-4ED5-A55C-A5AA3DECC5EC}" presName="textA" presStyleLbl="revTx" presStyleIdx="2" presStyleCnt="3">
        <dgm:presLayoutVars>
          <dgm:bulletEnabled val="1"/>
        </dgm:presLayoutVars>
      </dgm:prSet>
      <dgm:spPr/>
    </dgm:pt>
    <dgm:pt modelId="{515E02E9-4765-4FD4-8600-CBCD89109568}" type="pres">
      <dgm:prSet presAssocID="{E5580B63-B2E7-4ED5-A55C-A5AA3DECC5EC}" presName="circleA" presStyleLbl="node1" presStyleIdx="2" presStyleCnt="3"/>
      <dgm:spPr/>
    </dgm:pt>
    <dgm:pt modelId="{5640CAF0-1478-4047-8DF1-4DB8DE07F9B7}" type="pres">
      <dgm:prSet presAssocID="{E5580B63-B2E7-4ED5-A55C-A5AA3DECC5EC}" presName="spaceA" presStyleCnt="0"/>
      <dgm:spPr/>
    </dgm:pt>
  </dgm:ptLst>
  <dgm:cxnLst>
    <dgm:cxn modelId="{3EC8AD11-005A-480A-A69E-5AD84BEA6EAB}" type="presOf" srcId="{4F152E52-82EF-4A5A-8243-DF5C25CD1810}" destId="{3658AC57-B6D6-4691-9898-F4EE3657F64B}" srcOrd="0" destOrd="0" presId="urn:microsoft.com/office/officeart/2005/8/layout/hProcess11"/>
    <dgm:cxn modelId="{FBCFD537-2889-4632-96D3-914C70389E75}" type="presOf" srcId="{85AA67F3-A5C1-4349-B24A-C9AA7B674D14}" destId="{F5A8BB49-BFC8-4CFB-AD85-E493501E278D}" srcOrd="0" destOrd="0" presId="urn:microsoft.com/office/officeart/2005/8/layout/hProcess11"/>
    <dgm:cxn modelId="{52188B38-425A-4872-A17F-C9F24C1E4014}" type="presOf" srcId="{DBDF750F-561F-4EA6-B810-FAE1B33771D7}" destId="{5F2B17F6-281D-4B8A-83C5-9D79D993F620}" srcOrd="0" destOrd="0" presId="urn:microsoft.com/office/officeart/2005/8/layout/hProcess11"/>
    <dgm:cxn modelId="{3574E76E-BA91-49ED-96AA-A9E9E6EF09D9}" type="presOf" srcId="{E5580B63-B2E7-4ED5-A55C-A5AA3DECC5EC}" destId="{8886BE7A-762D-4B4D-B98E-D143CB11A0A7}" srcOrd="0" destOrd="0" presId="urn:microsoft.com/office/officeart/2005/8/layout/hProcess11"/>
    <dgm:cxn modelId="{D1748150-2AAC-4E6F-940E-FF263270474E}" srcId="{4F152E52-82EF-4A5A-8243-DF5C25CD1810}" destId="{DBDF750F-561F-4EA6-B810-FAE1B33771D7}" srcOrd="0" destOrd="0" parTransId="{89FFD55D-2EAF-489B-A53C-EAF9D08FD255}" sibTransId="{9ABD2F97-00C7-4544-81FA-0CFC941258BA}"/>
    <dgm:cxn modelId="{8E058A83-5465-4673-BE11-E431A06A9054}" srcId="{4F152E52-82EF-4A5A-8243-DF5C25CD1810}" destId="{E5580B63-B2E7-4ED5-A55C-A5AA3DECC5EC}" srcOrd="2" destOrd="0" parTransId="{DF2F836E-F888-4C06-B125-623F149464B7}" sibTransId="{B3AB32AD-ECB3-4855-96F3-0273B2062D32}"/>
    <dgm:cxn modelId="{95FDC398-CF3D-41F6-8999-99F04998B95A}" srcId="{4F152E52-82EF-4A5A-8243-DF5C25CD1810}" destId="{85AA67F3-A5C1-4349-B24A-C9AA7B674D14}" srcOrd="1" destOrd="0" parTransId="{0400FF2E-70CA-47E1-A46C-402CCE6A19FE}" sibTransId="{F0FF9370-DAE3-4198-B558-30F77A987595}"/>
    <dgm:cxn modelId="{F10930A6-A7A6-4520-A980-77431A6EA1E2}" type="presParOf" srcId="{3658AC57-B6D6-4691-9898-F4EE3657F64B}" destId="{01020EC8-92C6-4382-839F-783B487CF65A}" srcOrd="0" destOrd="0" presId="urn:microsoft.com/office/officeart/2005/8/layout/hProcess11"/>
    <dgm:cxn modelId="{3E23E797-37CE-436D-ABB0-CFE9A0062686}" type="presParOf" srcId="{3658AC57-B6D6-4691-9898-F4EE3657F64B}" destId="{C0EBA57A-8045-4A1F-8373-588A56A4849C}" srcOrd="1" destOrd="0" presId="urn:microsoft.com/office/officeart/2005/8/layout/hProcess11"/>
    <dgm:cxn modelId="{2943A6FC-C672-4CE6-BB9F-F18E695ABCEE}" type="presParOf" srcId="{C0EBA57A-8045-4A1F-8373-588A56A4849C}" destId="{BC4ED0C1-DFD4-4F19-83E8-BC7EBE72EE49}" srcOrd="0" destOrd="0" presId="urn:microsoft.com/office/officeart/2005/8/layout/hProcess11"/>
    <dgm:cxn modelId="{6847071A-46C0-4B99-A8FB-724FB9BF29FA}" type="presParOf" srcId="{BC4ED0C1-DFD4-4F19-83E8-BC7EBE72EE49}" destId="{5F2B17F6-281D-4B8A-83C5-9D79D993F620}" srcOrd="0" destOrd="0" presId="urn:microsoft.com/office/officeart/2005/8/layout/hProcess11"/>
    <dgm:cxn modelId="{F8A1A28A-2AAC-4EFA-BA9A-30376865931F}" type="presParOf" srcId="{BC4ED0C1-DFD4-4F19-83E8-BC7EBE72EE49}" destId="{69F83A7A-F235-4A43-B195-7FF78B88FEB2}" srcOrd="1" destOrd="0" presId="urn:microsoft.com/office/officeart/2005/8/layout/hProcess11"/>
    <dgm:cxn modelId="{BD4B9336-1D7F-4A3F-8DC3-4B20F33A5A24}" type="presParOf" srcId="{BC4ED0C1-DFD4-4F19-83E8-BC7EBE72EE49}" destId="{3258CEAA-CB7F-484A-88CC-33A9A23645CA}" srcOrd="2" destOrd="0" presId="urn:microsoft.com/office/officeart/2005/8/layout/hProcess11"/>
    <dgm:cxn modelId="{EFF54E13-B6D3-4FE6-8330-16D30583EDCC}" type="presParOf" srcId="{C0EBA57A-8045-4A1F-8373-588A56A4849C}" destId="{4ADE8B1C-1201-4039-812C-A42ED949AC69}" srcOrd="1" destOrd="0" presId="urn:microsoft.com/office/officeart/2005/8/layout/hProcess11"/>
    <dgm:cxn modelId="{4413B51D-9B73-43F8-B3CA-4AE220A782B7}" type="presParOf" srcId="{C0EBA57A-8045-4A1F-8373-588A56A4849C}" destId="{F73651A4-7E64-4A9F-9107-59F3AFDE5038}" srcOrd="2" destOrd="0" presId="urn:microsoft.com/office/officeart/2005/8/layout/hProcess11"/>
    <dgm:cxn modelId="{EA5EC81E-6B70-4E75-93AF-524E4A84C14B}" type="presParOf" srcId="{F73651A4-7E64-4A9F-9107-59F3AFDE5038}" destId="{F5A8BB49-BFC8-4CFB-AD85-E493501E278D}" srcOrd="0" destOrd="0" presId="urn:microsoft.com/office/officeart/2005/8/layout/hProcess11"/>
    <dgm:cxn modelId="{E1B9C730-16A8-4951-A57D-9243D4730D88}" type="presParOf" srcId="{F73651A4-7E64-4A9F-9107-59F3AFDE5038}" destId="{84097163-79C9-4357-B24C-06BC7C02F178}" srcOrd="1" destOrd="0" presId="urn:microsoft.com/office/officeart/2005/8/layout/hProcess11"/>
    <dgm:cxn modelId="{347ECFC7-FBD9-4273-8020-60553B728133}" type="presParOf" srcId="{F73651A4-7E64-4A9F-9107-59F3AFDE5038}" destId="{0FC3183E-637F-49C9-9C00-1BE07FF11259}" srcOrd="2" destOrd="0" presId="urn:microsoft.com/office/officeart/2005/8/layout/hProcess11"/>
    <dgm:cxn modelId="{D5BF16B0-07E0-4033-993B-86104E3F060B}" type="presParOf" srcId="{C0EBA57A-8045-4A1F-8373-588A56A4849C}" destId="{4E6D4A1E-9543-4FD6-82E1-A169FDA0AA94}" srcOrd="3" destOrd="0" presId="urn:microsoft.com/office/officeart/2005/8/layout/hProcess11"/>
    <dgm:cxn modelId="{174EDD02-FA95-44BD-A690-545FA4354483}" type="presParOf" srcId="{C0EBA57A-8045-4A1F-8373-588A56A4849C}" destId="{7802C1BF-45CC-4798-9B6B-5DAE8EEB5B06}" srcOrd="4" destOrd="0" presId="urn:microsoft.com/office/officeart/2005/8/layout/hProcess11"/>
    <dgm:cxn modelId="{0C56F2CD-631A-45BD-86BE-BC0B9D945549}" type="presParOf" srcId="{7802C1BF-45CC-4798-9B6B-5DAE8EEB5B06}" destId="{8886BE7A-762D-4B4D-B98E-D143CB11A0A7}" srcOrd="0" destOrd="0" presId="urn:microsoft.com/office/officeart/2005/8/layout/hProcess11"/>
    <dgm:cxn modelId="{4B961909-11AC-4DC0-8E07-DB4A55ED00AE}" type="presParOf" srcId="{7802C1BF-45CC-4798-9B6B-5DAE8EEB5B06}" destId="{515E02E9-4765-4FD4-8600-CBCD89109568}" srcOrd="1" destOrd="0" presId="urn:microsoft.com/office/officeart/2005/8/layout/hProcess11"/>
    <dgm:cxn modelId="{E9A2868C-4D03-464B-AAD8-5922228F4A8C}" type="presParOf" srcId="{7802C1BF-45CC-4798-9B6B-5DAE8EEB5B06}" destId="{5640CAF0-1478-4047-8DF1-4DB8DE07F9B7}"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152E52-82EF-4A5A-8243-DF5C25CD1810}" type="doc">
      <dgm:prSet loTypeId="urn:microsoft.com/office/officeart/2005/8/layout/hProcess11" loCatId="process" qsTypeId="urn:microsoft.com/office/officeart/2005/8/quickstyle/simple1" qsCatId="simple" csTypeId="urn:microsoft.com/office/officeart/2005/8/colors/accent6_2" csCatId="accent6" phldr="1"/>
      <dgm:spPr/>
    </dgm:pt>
    <dgm:pt modelId="{DBDF750F-561F-4EA6-B810-FAE1B33771D7}">
      <dgm:prSet phldrT="[Text]" phldr="0"/>
      <dgm:spPr/>
      <dgm:t>
        <a:bodyPr/>
        <a:lstStyle/>
        <a:p>
          <a:pPr rtl="0"/>
          <a:r>
            <a:rPr lang="en-US">
              <a:latin typeface="Calibri Light" panose="020F0302020204030204"/>
            </a:rPr>
            <a:t>Wider reading and research</a:t>
          </a:r>
          <a:endParaRPr lang="en-US"/>
        </a:p>
      </dgm:t>
    </dgm:pt>
    <dgm:pt modelId="{89FFD55D-2EAF-489B-A53C-EAF9D08FD255}" type="parTrans" cxnId="{D1748150-2AAC-4E6F-940E-FF263270474E}">
      <dgm:prSet/>
      <dgm:spPr/>
    </dgm:pt>
    <dgm:pt modelId="{9ABD2F97-00C7-4544-81FA-0CFC941258BA}" type="sibTrans" cxnId="{D1748150-2AAC-4E6F-940E-FF263270474E}">
      <dgm:prSet/>
      <dgm:spPr/>
    </dgm:pt>
    <dgm:pt modelId="{85AA67F3-A5C1-4349-B24A-C9AA7B674D14}">
      <dgm:prSet phldrT="[Text]" phldr="0"/>
      <dgm:spPr/>
      <dgm:t>
        <a:bodyPr/>
        <a:lstStyle/>
        <a:p>
          <a:pPr rtl="0"/>
          <a:r>
            <a:rPr lang="en-US">
              <a:latin typeface="Calibri Light" panose="020F0302020204030204"/>
            </a:rPr>
            <a:t>Continuing professional development</a:t>
          </a:r>
          <a:endParaRPr lang="en-US"/>
        </a:p>
      </dgm:t>
    </dgm:pt>
    <dgm:pt modelId="{0400FF2E-70CA-47E1-A46C-402CCE6A19FE}" type="parTrans" cxnId="{95FDC398-CF3D-41F6-8999-99F04998B95A}">
      <dgm:prSet/>
      <dgm:spPr/>
    </dgm:pt>
    <dgm:pt modelId="{F0FF9370-DAE3-4198-B558-30F77A987595}" type="sibTrans" cxnId="{95FDC398-CF3D-41F6-8999-99F04998B95A}">
      <dgm:prSet/>
      <dgm:spPr/>
    </dgm:pt>
    <dgm:pt modelId="{E5580B63-B2E7-4ED5-A55C-A5AA3DECC5EC}">
      <dgm:prSet phldrT="[Text]" phldr="0"/>
      <dgm:spPr/>
      <dgm:t>
        <a:bodyPr/>
        <a:lstStyle/>
        <a:p>
          <a:pPr rtl="0"/>
          <a:r>
            <a:rPr lang="en-US">
              <a:latin typeface="Calibri Light" panose="020F0302020204030204"/>
            </a:rPr>
            <a:t>Professional networks</a:t>
          </a:r>
          <a:endParaRPr lang="en-US"/>
        </a:p>
      </dgm:t>
    </dgm:pt>
    <dgm:pt modelId="{DF2F836E-F888-4C06-B125-623F149464B7}" type="parTrans" cxnId="{8E058A83-5465-4673-BE11-E431A06A9054}">
      <dgm:prSet/>
      <dgm:spPr/>
    </dgm:pt>
    <dgm:pt modelId="{B3AB32AD-ECB3-4855-96F3-0273B2062D32}" type="sibTrans" cxnId="{8E058A83-5465-4673-BE11-E431A06A9054}">
      <dgm:prSet/>
      <dgm:spPr/>
    </dgm:pt>
    <dgm:pt modelId="{3658AC57-B6D6-4691-9898-F4EE3657F64B}" type="pres">
      <dgm:prSet presAssocID="{4F152E52-82EF-4A5A-8243-DF5C25CD1810}" presName="Name0" presStyleCnt="0">
        <dgm:presLayoutVars>
          <dgm:dir/>
          <dgm:resizeHandles val="exact"/>
        </dgm:presLayoutVars>
      </dgm:prSet>
      <dgm:spPr/>
    </dgm:pt>
    <dgm:pt modelId="{01020EC8-92C6-4382-839F-783B487CF65A}" type="pres">
      <dgm:prSet presAssocID="{4F152E52-82EF-4A5A-8243-DF5C25CD1810}" presName="arrow" presStyleLbl="bgShp" presStyleIdx="0" presStyleCnt="1"/>
      <dgm:spPr/>
    </dgm:pt>
    <dgm:pt modelId="{C0EBA57A-8045-4A1F-8373-588A56A4849C}" type="pres">
      <dgm:prSet presAssocID="{4F152E52-82EF-4A5A-8243-DF5C25CD1810}" presName="points" presStyleCnt="0"/>
      <dgm:spPr/>
    </dgm:pt>
    <dgm:pt modelId="{BC4ED0C1-DFD4-4F19-83E8-BC7EBE72EE49}" type="pres">
      <dgm:prSet presAssocID="{DBDF750F-561F-4EA6-B810-FAE1B33771D7}" presName="compositeA" presStyleCnt="0"/>
      <dgm:spPr/>
    </dgm:pt>
    <dgm:pt modelId="{5F2B17F6-281D-4B8A-83C5-9D79D993F620}" type="pres">
      <dgm:prSet presAssocID="{DBDF750F-561F-4EA6-B810-FAE1B33771D7}" presName="textA" presStyleLbl="revTx" presStyleIdx="0" presStyleCnt="3">
        <dgm:presLayoutVars>
          <dgm:bulletEnabled val="1"/>
        </dgm:presLayoutVars>
      </dgm:prSet>
      <dgm:spPr/>
    </dgm:pt>
    <dgm:pt modelId="{69F83A7A-F235-4A43-B195-7FF78B88FEB2}" type="pres">
      <dgm:prSet presAssocID="{DBDF750F-561F-4EA6-B810-FAE1B33771D7}" presName="circleA" presStyleLbl="node1" presStyleIdx="0" presStyleCnt="3"/>
      <dgm:spPr/>
    </dgm:pt>
    <dgm:pt modelId="{3258CEAA-CB7F-484A-88CC-33A9A23645CA}" type="pres">
      <dgm:prSet presAssocID="{DBDF750F-561F-4EA6-B810-FAE1B33771D7}" presName="spaceA" presStyleCnt="0"/>
      <dgm:spPr/>
    </dgm:pt>
    <dgm:pt modelId="{4ADE8B1C-1201-4039-812C-A42ED949AC69}" type="pres">
      <dgm:prSet presAssocID="{9ABD2F97-00C7-4544-81FA-0CFC941258BA}" presName="space" presStyleCnt="0"/>
      <dgm:spPr/>
    </dgm:pt>
    <dgm:pt modelId="{F73651A4-7E64-4A9F-9107-59F3AFDE5038}" type="pres">
      <dgm:prSet presAssocID="{85AA67F3-A5C1-4349-B24A-C9AA7B674D14}" presName="compositeB" presStyleCnt="0"/>
      <dgm:spPr/>
    </dgm:pt>
    <dgm:pt modelId="{F5A8BB49-BFC8-4CFB-AD85-E493501E278D}" type="pres">
      <dgm:prSet presAssocID="{85AA67F3-A5C1-4349-B24A-C9AA7B674D14}" presName="textB" presStyleLbl="revTx" presStyleIdx="1" presStyleCnt="3">
        <dgm:presLayoutVars>
          <dgm:bulletEnabled val="1"/>
        </dgm:presLayoutVars>
      </dgm:prSet>
      <dgm:spPr/>
    </dgm:pt>
    <dgm:pt modelId="{84097163-79C9-4357-B24C-06BC7C02F178}" type="pres">
      <dgm:prSet presAssocID="{85AA67F3-A5C1-4349-B24A-C9AA7B674D14}" presName="circleB" presStyleLbl="node1" presStyleIdx="1" presStyleCnt="3"/>
      <dgm:spPr/>
    </dgm:pt>
    <dgm:pt modelId="{0FC3183E-637F-49C9-9C00-1BE07FF11259}" type="pres">
      <dgm:prSet presAssocID="{85AA67F3-A5C1-4349-B24A-C9AA7B674D14}" presName="spaceB" presStyleCnt="0"/>
      <dgm:spPr/>
    </dgm:pt>
    <dgm:pt modelId="{4E6D4A1E-9543-4FD6-82E1-A169FDA0AA94}" type="pres">
      <dgm:prSet presAssocID="{F0FF9370-DAE3-4198-B558-30F77A987595}" presName="space" presStyleCnt="0"/>
      <dgm:spPr/>
    </dgm:pt>
    <dgm:pt modelId="{7802C1BF-45CC-4798-9B6B-5DAE8EEB5B06}" type="pres">
      <dgm:prSet presAssocID="{E5580B63-B2E7-4ED5-A55C-A5AA3DECC5EC}" presName="compositeA" presStyleCnt="0"/>
      <dgm:spPr/>
    </dgm:pt>
    <dgm:pt modelId="{8886BE7A-762D-4B4D-B98E-D143CB11A0A7}" type="pres">
      <dgm:prSet presAssocID="{E5580B63-B2E7-4ED5-A55C-A5AA3DECC5EC}" presName="textA" presStyleLbl="revTx" presStyleIdx="2" presStyleCnt="3">
        <dgm:presLayoutVars>
          <dgm:bulletEnabled val="1"/>
        </dgm:presLayoutVars>
      </dgm:prSet>
      <dgm:spPr/>
    </dgm:pt>
    <dgm:pt modelId="{515E02E9-4765-4FD4-8600-CBCD89109568}" type="pres">
      <dgm:prSet presAssocID="{E5580B63-B2E7-4ED5-A55C-A5AA3DECC5EC}" presName="circleA" presStyleLbl="node1" presStyleIdx="2" presStyleCnt="3"/>
      <dgm:spPr/>
    </dgm:pt>
    <dgm:pt modelId="{5640CAF0-1478-4047-8DF1-4DB8DE07F9B7}" type="pres">
      <dgm:prSet presAssocID="{E5580B63-B2E7-4ED5-A55C-A5AA3DECC5EC}" presName="spaceA" presStyleCnt="0"/>
      <dgm:spPr/>
    </dgm:pt>
  </dgm:ptLst>
  <dgm:cxnLst>
    <dgm:cxn modelId="{3EC8AD11-005A-480A-A69E-5AD84BEA6EAB}" type="presOf" srcId="{4F152E52-82EF-4A5A-8243-DF5C25CD1810}" destId="{3658AC57-B6D6-4691-9898-F4EE3657F64B}" srcOrd="0" destOrd="0" presId="urn:microsoft.com/office/officeart/2005/8/layout/hProcess11"/>
    <dgm:cxn modelId="{FBCFD537-2889-4632-96D3-914C70389E75}" type="presOf" srcId="{85AA67F3-A5C1-4349-B24A-C9AA7B674D14}" destId="{F5A8BB49-BFC8-4CFB-AD85-E493501E278D}" srcOrd="0" destOrd="0" presId="urn:microsoft.com/office/officeart/2005/8/layout/hProcess11"/>
    <dgm:cxn modelId="{52188B38-425A-4872-A17F-C9F24C1E4014}" type="presOf" srcId="{DBDF750F-561F-4EA6-B810-FAE1B33771D7}" destId="{5F2B17F6-281D-4B8A-83C5-9D79D993F620}" srcOrd="0" destOrd="0" presId="urn:microsoft.com/office/officeart/2005/8/layout/hProcess11"/>
    <dgm:cxn modelId="{3574E76E-BA91-49ED-96AA-A9E9E6EF09D9}" type="presOf" srcId="{E5580B63-B2E7-4ED5-A55C-A5AA3DECC5EC}" destId="{8886BE7A-762D-4B4D-B98E-D143CB11A0A7}" srcOrd="0" destOrd="0" presId="urn:microsoft.com/office/officeart/2005/8/layout/hProcess11"/>
    <dgm:cxn modelId="{D1748150-2AAC-4E6F-940E-FF263270474E}" srcId="{4F152E52-82EF-4A5A-8243-DF5C25CD1810}" destId="{DBDF750F-561F-4EA6-B810-FAE1B33771D7}" srcOrd="0" destOrd="0" parTransId="{89FFD55D-2EAF-489B-A53C-EAF9D08FD255}" sibTransId="{9ABD2F97-00C7-4544-81FA-0CFC941258BA}"/>
    <dgm:cxn modelId="{8E058A83-5465-4673-BE11-E431A06A9054}" srcId="{4F152E52-82EF-4A5A-8243-DF5C25CD1810}" destId="{E5580B63-B2E7-4ED5-A55C-A5AA3DECC5EC}" srcOrd="2" destOrd="0" parTransId="{DF2F836E-F888-4C06-B125-623F149464B7}" sibTransId="{B3AB32AD-ECB3-4855-96F3-0273B2062D32}"/>
    <dgm:cxn modelId="{95FDC398-CF3D-41F6-8999-99F04998B95A}" srcId="{4F152E52-82EF-4A5A-8243-DF5C25CD1810}" destId="{85AA67F3-A5C1-4349-B24A-C9AA7B674D14}" srcOrd="1" destOrd="0" parTransId="{0400FF2E-70CA-47E1-A46C-402CCE6A19FE}" sibTransId="{F0FF9370-DAE3-4198-B558-30F77A987595}"/>
    <dgm:cxn modelId="{F10930A6-A7A6-4520-A980-77431A6EA1E2}" type="presParOf" srcId="{3658AC57-B6D6-4691-9898-F4EE3657F64B}" destId="{01020EC8-92C6-4382-839F-783B487CF65A}" srcOrd="0" destOrd="0" presId="urn:microsoft.com/office/officeart/2005/8/layout/hProcess11"/>
    <dgm:cxn modelId="{3E23E797-37CE-436D-ABB0-CFE9A0062686}" type="presParOf" srcId="{3658AC57-B6D6-4691-9898-F4EE3657F64B}" destId="{C0EBA57A-8045-4A1F-8373-588A56A4849C}" srcOrd="1" destOrd="0" presId="urn:microsoft.com/office/officeart/2005/8/layout/hProcess11"/>
    <dgm:cxn modelId="{2943A6FC-C672-4CE6-BB9F-F18E695ABCEE}" type="presParOf" srcId="{C0EBA57A-8045-4A1F-8373-588A56A4849C}" destId="{BC4ED0C1-DFD4-4F19-83E8-BC7EBE72EE49}" srcOrd="0" destOrd="0" presId="urn:microsoft.com/office/officeart/2005/8/layout/hProcess11"/>
    <dgm:cxn modelId="{6847071A-46C0-4B99-A8FB-724FB9BF29FA}" type="presParOf" srcId="{BC4ED0C1-DFD4-4F19-83E8-BC7EBE72EE49}" destId="{5F2B17F6-281D-4B8A-83C5-9D79D993F620}" srcOrd="0" destOrd="0" presId="urn:microsoft.com/office/officeart/2005/8/layout/hProcess11"/>
    <dgm:cxn modelId="{F8A1A28A-2AAC-4EFA-BA9A-30376865931F}" type="presParOf" srcId="{BC4ED0C1-DFD4-4F19-83E8-BC7EBE72EE49}" destId="{69F83A7A-F235-4A43-B195-7FF78B88FEB2}" srcOrd="1" destOrd="0" presId="urn:microsoft.com/office/officeart/2005/8/layout/hProcess11"/>
    <dgm:cxn modelId="{BD4B9336-1D7F-4A3F-8DC3-4B20F33A5A24}" type="presParOf" srcId="{BC4ED0C1-DFD4-4F19-83E8-BC7EBE72EE49}" destId="{3258CEAA-CB7F-484A-88CC-33A9A23645CA}" srcOrd="2" destOrd="0" presId="urn:microsoft.com/office/officeart/2005/8/layout/hProcess11"/>
    <dgm:cxn modelId="{EFF54E13-B6D3-4FE6-8330-16D30583EDCC}" type="presParOf" srcId="{C0EBA57A-8045-4A1F-8373-588A56A4849C}" destId="{4ADE8B1C-1201-4039-812C-A42ED949AC69}" srcOrd="1" destOrd="0" presId="urn:microsoft.com/office/officeart/2005/8/layout/hProcess11"/>
    <dgm:cxn modelId="{4413B51D-9B73-43F8-B3CA-4AE220A782B7}" type="presParOf" srcId="{C0EBA57A-8045-4A1F-8373-588A56A4849C}" destId="{F73651A4-7E64-4A9F-9107-59F3AFDE5038}" srcOrd="2" destOrd="0" presId="urn:microsoft.com/office/officeart/2005/8/layout/hProcess11"/>
    <dgm:cxn modelId="{EA5EC81E-6B70-4E75-93AF-524E4A84C14B}" type="presParOf" srcId="{F73651A4-7E64-4A9F-9107-59F3AFDE5038}" destId="{F5A8BB49-BFC8-4CFB-AD85-E493501E278D}" srcOrd="0" destOrd="0" presId="urn:microsoft.com/office/officeart/2005/8/layout/hProcess11"/>
    <dgm:cxn modelId="{E1B9C730-16A8-4951-A57D-9243D4730D88}" type="presParOf" srcId="{F73651A4-7E64-4A9F-9107-59F3AFDE5038}" destId="{84097163-79C9-4357-B24C-06BC7C02F178}" srcOrd="1" destOrd="0" presId="urn:microsoft.com/office/officeart/2005/8/layout/hProcess11"/>
    <dgm:cxn modelId="{347ECFC7-FBD9-4273-8020-60553B728133}" type="presParOf" srcId="{F73651A4-7E64-4A9F-9107-59F3AFDE5038}" destId="{0FC3183E-637F-49C9-9C00-1BE07FF11259}" srcOrd="2" destOrd="0" presId="urn:microsoft.com/office/officeart/2005/8/layout/hProcess11"/>
    <dgm:cxn modelId="{D5BF16B0-07E0-4033-993B-86104E3F060B}" type="presParOf" srcId="{C0EBA57A-8045-4A1F-8373-588A56A4849C}" destId="{4E6D4A1E-9543-4FD6-82E1-A169FDA0AA94}" srcOrd="3" destOrd="0" presId="urn:microsoft.com/office/officeart/2005/8/layout/hProcess11"/>
    <dgm:cxn modelId="{174EDD02-FA95-44BD-A690-545FA4354483}" type="presParOf" srcId="{C0EBA57A-8045-4A1F-8373-588A56A4849C}" destId="{7802C1BF-45CC-4798-9B6B-5DAE8EEB5B06}" srcOrd="4" destOrd="0" presId="urn:microsoft.com/office/officeart/2005/8/layout/hProcess11"/>
    <dgm:cxn modelId="{0C56F2CD-631A-45BD-86BE-BC0B9D945549}" type="presParOf" srcId="{7802C1BF-45CC-4798-9B6B-5DAE8EEB5B06}" destId="{8886BE7A-762D-4B4D-B98E-D143CB11A0A7}" srcOrd="0" destOrd="0" presId="urn:microsoft.com/office/officeart/2005/8/layout/hProcess11"/>
    <dgm:cxn modelId="{4B961909-11AC-4DC0-8E07-DB4A55ED00AE}" type="presParOf" srcId="{7802C1BF-45CC-4798-9B6B-5DAE8EEB5B06}" destId="{515E02E9-4765-4FD4-8600-CBCD89109568}" srcOrd="1" destOrd="0" presId="urn:microsoft.com/office/officeart/2005/8/layout/hProcess11"/>
    <dgm:cxn modelId="{E9A2868C-4D03-464B-AAD8-5922228F4A8C}" type="presParOf" srcId="{7802C1BF-45CC-4798-9B6B-5DAE8EEB5B06}" destId="{5640CAF0-1478-4047-8DF1-4DB8DE07F9B7}"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0EAF1-20BF-40C6-8A2F-8D6807C8A67D}">
      <dsp:nvSpPr>
        <dsp:cNvPr id="0" name=""/>
        <dsp:cNvSpPr/>
      </dsp:nvSpPr>
      <dsp:spPr>
        <a:xfrm>
          <a:off x="2293" y="3149695"/>
          <a:ext cx="2659290" cy="106371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rtl="0">
            <a:lnSpc>
              <a:spcPct val="90000"/>
            </a:lnSpc>
            <a:spcBef>
              <a:spcPct val="0"/>
            </a:spcBef>
            <a:spcAft>
              <a:spcPct val="35000"/>
            </a:spcAft>
            <a:buNone/>
          </a:pPr>
          <a:r>
            <a:rPr lang="en-US" sz="2400" kern="1200" dirty="0" err="1">
              <a:latin typeface="Arial" panose="020B0604020202020204" pitchFamily="34" charset="0"/>
              <a:cs typeface="Arial" panose="020B0604020202020204" pitchFamily="34" charset="0"/>
            </a:rPr>
            <a:t>Dechrau</a:t>
          </a:r>
          <a:r>
            <a:rPr lang="en-US" sz="2400" kern="1200" dirty="0">
              <a:latin typeface="Arial" panose="020B0604020202020204" pitchFamily="34" charset="0"/>
              <a:cs typeface="Arial" panose="020B0604020202020204" pitchFamily="34" charset="0"/>
            </a:rPr>
            <a:t> </a:t>
          </a:r>
          <a:r>
            <a:rPr lang="en-US" sz="2400" kern="1200" dirty="0" err="1">
              <a:latin typeface="Arial" panose="020B0604020202020204" pitchFamily="34" charset="0"/>
              <a:cs typeface="Arial" panose="020B0604020202020204" pitchFamily="34" charset="0"/>
            </a:rPr>
            <a:t>addysgu</a:t>
          </a:r>
          <a:endParaRPr lang="en-US" sz="2400" kern="1200" dirty="0">
            <a:latin typeface="Arial" panose="020B0604020202020204" pitchFamily="34" charset="0"/>
            <a:cs typeface="Arial" panose="020B0604020202020204" pitchFamily="34" charset="0"/>
          </a:endParaRPr>
        </a:p>
      </dsp:txBody>
      <dsp:txXfrm>
        <a:off x="534151" y="3149695"/>
        <a:ext cx="1595574" cy="1063716"/>
      </dsp:txXfrm>
    </dsp:sp>
    <dsp:sp modelId="{F2D5D61F-470F-49B8-B85C-7CC1CC8190FA}">
      <dsp:nvSpPr>
        <dsp:cNvPr id="0" name=""/>
        <dsp:cNvSpPr/>
      </dsp:nvSpPr>
      <dsp:spPr>
        <a:xfrm>
          <a:off x="2395655" y="3149695"/>
          <a:ext cx="3169368" cy="106371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rtl="0">
            <a:lnSpc>
              <a:spcPct val="90000"/>
            </a:lnSpc>
            <a:spcBef>
              <a:spcPct val="0"/>
            </a:spcBef>
            <a:spcAft>
              <a:spcPct val="35000"/>
            </a:spcAft>
            <a:buNone/>
          </a:pPr>
          <a:r>
            <a:rPr lang="en-US" sz="2400" kern="1200" dirty="0" err="1">
              <a:latin typeface="Arial" panose="020B0604020202020204" pitchFamily="34" charset="0"/>
              <a:cs typeface="Arial" panose="020B0604020202020204" pitchFamily="34" charset="0"/>
            </a:rPr>
            <a:t>Addysgu</a:t>
          </a:r>
          <a:r>
            <a:rPr lang="en-US" sz="2400" kern="1200" dirty="0">
              <a:latin typeface="Arial" panose="020B0604020202020204" pitchFamily="34" charset="0"/>
              <a:cs typeface="Arial" panose="020B0604020202020204" pitchFamily="34" charset="0"/>
            </a:rPr>
            <a:t> dan </a:t>
          </a:r>
          <a:r>
            <a:rPr lang="en-US" sz="2400" kern="1200" dirty="0" err="1">
              <a:latin typeface="Arial" panose="020B0604020202020204" pitchFamily="34" charset="0"/>
              <a:cs typeface="Arial" panose="020B0604020202020204" pitchFamily="34" charset="0"/>
            </a:rPr>
            <a:t>oruchwyliaeth</a:t>
          </a:r>
          <a:endParaRPr lang="en-US" sz="2400" kern="1200" dirty="0">
            <a:latin typeface="Arial" panose="020B0604020202020204" pitchFamily="34" charset="0"/>
            <a:cs typeface="Arial" panose="020B0604020202020204" pitchFamily="34" charset="0"/>
          </a:endParaRPr>
        </a:p>
      </dsp:txBody>
      <dsp:txXfrm>
        <a:off x="2927513" y="3149695"/>
        <a:ext cx="2105652" cy="1063716"/>
      </dsp:txXfrm>
    </dsp:sp>
    <dsp:sp modelId="{EBA36CE1-F48B-4E53-A8EE-4414EAA614E9}">
      <dsp:nvSpPr>
        <dsp:cNvPr id="0" name=""/>
        <dsp:cNvSpPr/>
      </dsp:nvSpPr>
      <dsp:spPr>
        <a:xfrm>
          <a:off x="5299095" y="3149695"/>
          <a:ext cx="2659290" cy="106371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O </a:t>
          </a:r>
          <a:r>
            <a:rPr lang="en-US" sz="2400" kern="1200" dirty="0" err="1">
              <a:latin typeface="Arial" panose="020B0604020202020204" pitchFamily="34" charset="0"/>
              <a:cs typeface="Arial" panose="020B0604020202020204" pitchFamily="34" charset="0"/>
            </a:rPr>
            <a:t>addysgu</a:t>
          </a:r>
          <a:r>
            <a:rPr lang="en-US" sz="2400" kern="1200" dirty="0">
              <a:latin typeface="Arial" panose="020B0604020202020204" pitchFamily="34" charset="0"/>
              <a:cs typeface="Arial" panose="020B0604020202020204" pitchFamily="34" charset="0"/>
            </a:rPr>
            <a:t> </a:t>
          </a:r>
          <a:r>
            <a:rPr lang="en-US" sz="2400" kern="1200" dirty="0" err="1">
              <a:latin typeface="Arial" panose="020B0604020202020204" pitchFamily="34" charset="0"/>
              <a:cs typeface="Arial" panose="020B0604020202020204" pitchFamily="34" charset="0"/>
            </a:rPr>
            <a:t>i</a:t>
          </a:r>
          <a:r>
            <a:rPr lang="en-US" sz="2400" kern="1200" dirty="0">
              <a:latin typeface="Arial" panose="020B0604020202020204" pitchFamily="34" charset="0"/>
              <a:cs typeface="Arial" panose="020B0604020202020204" pitchFamily="34" charset="0"/>
            </a:rPr>
            <a:t> </a:t>
          </a:r>
          <a:r>
            <a:rPr lang="en-US" sz="2400" kern="1200" dirty="0" err="1">
              <a:latin typeface="Arial" panose="020B0604020202020204" pitchFamily="34" charset="0"/>
              <a:cs typeface="Arial" panose="020B0604020202020204" pitchFamily="34" charset="0"/>
            </a:rPr>
            <a:t>ddysgu</a:t>
          </a:r>
          <a:endParaRPr lang="en-US" sz="2400" kern="1200" dirty="0">
            <a:latin typeface="Arial" panose="020B0604020202020204" pitchFamily="34" charset="0"/>
            <a:cs typeface="Arial" panose="020B0604020202020204" pitchFamily="34" charset="0"/>
          </a:endParaRPr>
        </a:p>
      </dsp:txBody>
      <dsp:txXfrm>
        <a:off x="5830953" y="3149695"/>
        <a:ext cx="1595574" cy="1063716"/>
      </dsp:txXfrm>
    </dsp:sp>
    <dsp:sp modelId="{7065787F-3CFF-4F3B-91A6-A4E19B9323E5}">
      <dsp:nvSpPr>
        <dsp:cNvPr id="0" name=""/>
        <dsp:cNvSpPr/>
      </dsp:nvSpPr>
      <dsp:spPr>
        <a:xfrm>
          <a:off x="7692456" y="3149695"/>
          <a:ext cx="3795179" cy="106371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rtl="0">
            <a:lnSpc>
              <a:spcPct val="90000"/>
            </a:lnSpc>
            <a:spcBef>
              <a:spcPct val="0"/>
            </a:spcBef>
            <a:spcAft>
              <a:spcPct val="35000"/>
            </a:spcAft>
            <a:buNone/>
          </a:pPr>
          <a:r>
            <a:rPr lang="en-US" sz="2400" kern="1200" dirty="0" err="1">
              <a:latin typeface="Arial" panose="020B0604020202020204" pitchFamily="34" charset="0"/>
              <a:cs typeface="Arial" panose="020B0604020202020204" pitchFamily="34" charset="0"/>
            </a:rPr>
            <a:t>Addysgu</a:t>
          </a:r>
          <a:r>
            <a:rPr lang="en-US" sz="2400" kern="1200" dirty="0">
              <a:latin typeface="Arial" panose="020B0604020202020204" pitchFamily="34" charset="0"/>
              <a:cs typeface="Arial" panose="020B0604020202020204" pitchFamily="34" charset="0"/>
            </a:rPr>
            <a:t> </a:t>
          </a:r>
          <a:r>
            <a:rPr lang="en-US" sz="2400" kern="1200" dirty="0" err="1">
              <a:latin typeface="Arial" panose="020B0604020202020204" pitchFamily="34" charset="0"/>
              <a:cs typeface="Arial" panose="020B0604020202020204" pitchFamily="34" charset="0"/>
            </a:rPr>
            <a:t>awtonomaidd</a:t>
          </a:r>
          <a:endParaRPr lang="en-US" sz="2400" kern="1200" dirty="0">
            <a:latin typeface="Arial" panose="020B0604020202020204" pitchFamily="34" charset="0"/>
            <a:cs typeface="Arial" panose="020B0604020202020204" pitchFamily="34" charset="0"/>
          </a:endParaRPr>
        </a:p>
      </dsp:txBody>
      <dsp:txXfrm>
        <a:off x="8224314" y="3149695"/>
        <a:ext cx="2731463" cy="10637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0EAF1-20BF-40C6-8A2F-8D6807C8A67D}">
      <dsp:nvSpPr>
        <dsp:cNvPr id="0" name=""/>
        <dsp:cNvSpPr/>
      </dsp:nvSpPr>
      <dsp:spPr>
        <a:xfrm>
          <a:off x="5329" y="3061052"/>
          <a:ext cx="3102505" cy="124100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013" tIns="34671" rIns="34671" bIns="34671"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Calibri Light" panose="020F0302020204030204"/>
            </a:rPr>
            <a:t>Beginning teaching</a:t>
          </a:r>
          <a:endParaRPr lang="en-US" sz="2600" kern="1200"/>
        </a:p>
      </dsp:txBody>
      <dsp:txXfrm>
        <a:off x="625830" y="3061052"/>
        <a:ext cx="1861503" cy="1241002"/>
      </dsp:txXfrm>
    </dsp:sp>
    <dsp:sp modelId="{F2D5D61F-470F-49B8-B85C-7CC1CC8190FA}">
      <dsp:nvSpPr>
        <dsp:cNvPr id="0" name=""/>
        <dsp:cNvSpPr/>
      </dsp:nvSpPr>
      <dsp:spPr>
        <a:xfrm>
          <a:off x="2797584" y="3061052"/>
          <a:ext cx="3102505" cy="124100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013" tIns="34671" rIns="34671" bIns="34671"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Calibri Light" panose="020F0302020204030204"/>
            </a:rPr>
            <a:t>Supervised teaching</a:t>
          </a:r>
        </a:p>
      </dsp:txBody>
      <dsp:txXfrm>
        <a:off x="3418085" y="3061052"/>
        <a:ext cx="1861503" cy="1241002"/>
      </dsp:txXfrm>
    </dsp:sp>
    <dsp:sp modelId="{EBA36CE1-F48B-4E53-A8EE-4414EAA614E9}">
      <dsp:nvSpPr>
        <dsp:cNvPr id="0" name=""/>
        <dsp:cNvSpPr/>
      </dsp:nvSpPr>
      <dsp:spPr>
        <a:xfrm>
          <a:off x="5589839" y="3061052"/>
          <a:ext cx="3102505" cy="124100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013" tIns="34671" rIns="34671" bIns="34671" numCol="1" spcCol="1270" anchor="ctr" anchorCtr="0">
          <a:noAutofit/>
        </a:bodyPr>
        <a:lstStyle/>
        <a:p>
          <a:pPr marL="0" lvl="0" indent="0" algn="ctr" defTabSz="1155700">
            <a:lnSpc>
              <a:spcPct val="90000"/>
            </a:lnSpc>
            <a:spcBef>
              <a:spcPct val="0"/>
            </a:spcBef>
            <a:spcAft>
              <a:spcPct val="35000"/>
            </a:spcAft>
            <a:buNone/>
          </a:pPr>
          <a:r>
            <a:rPr lang="en-US" sz="2600" kern="1200">
              <a:latin typeface="Calibri Light" panose="020F0302020204030204"/>
            </a:rPr>
            <a:t>From teaching to learning</a:t>
          </a:r>
          <a:endParaRPr lang="en-US" sz="2600" kern="1200"/>
        </a:p>
      </dsp:txBody>
      <dsp:txXfrm>
        <a:off x="6210340" y="3061052"/>
        <a:ext cx="1861503" cy="1241002"/>
      </dsp:txXfrm>
    </dsp:sp>
    <dsp:sp modelId="{7065787F-3CFF-4F3B-91A6-A4E19B9323E5}">
      <dsp:nvSpPr>
        <dsp:cNvPr id="0" name=""/>
        <dsp:cNvSpPr/>
      </dsp:nvSpPr>
      <dsp:spPr>
        <a:xfrm>
          <a:off x="8382094" y="3061052"/>
          <a:ext cx="3102505" cy="124100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013" tIns="34671" rIns="34671" bIns="34671"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Calibri Light" panose="020F0302020204030204"/>
            </a:rPr>
            <a:t>Autonomous teaching</a:t>
          </a:r>
          <a:endParaRPr lang="en-US" sz="2600" kern="1200"/>
        </a:p>
      </dsp:txBody>
      <dsp:txXfrm>
        <a:off x="9002595" y="3061052"/>
        <a:ext cx="1861503" cy="1241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020EC8-92C6-4382-839F-783B487CF65A}">
      <dsp:nvSpPr>
        <dsp:cNvPr id="0" name=""/>
        <dsp:cNvSpPr/>
      </dsp:nvSpPr>
      <dsp:spPr>
        <a:xfrm>
          <a:off x="0" y="705023"/>
          <a:ext cx="4095750" cy="940030"/>
        </a:xfrm>
        <a:prstGeom prst="notchedRightArrow">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2B17F6-281D-4B8A-83C5-9D79D993F620}">
      <dsp:nvSpPr>
        <dsp:cNvPr id="0" name=""/>
        <dsp:cNvSpPr/>
      </dsp:nvSpPr>
      <dsp:spPr>
        <a:xfrm>
          <a:off x="1799" y="0"/>
          <a:ext cx="1187927" cy="940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rtl="0">
            <a:lnSpc>
              <a:spcPct val="90000"/>
            </a:lnSpc>
            <a:spcBef>
              <a:spcPct val="0"/>
            </a:spcBef>
            <a:spcAft>
              <a:spcPct val="35000"/>
            </a:spcAft>
            <a:buNone/>
          </a:pPr>
          <a:r>
            <a:rPr lang="en-US" sz="1200" kern="1200" dirty="0" err="1">
              <a:latin typeface="Arial" panose="020B0604020202020204" pitchFamily="34" charset="0"/>
              <a:cs typeface="Arial" panose="020B0604020202020204" pitchFamily="34" charset="0"/>
            </a:rPr>
            <a:t>Darllen</a:t>
          </a:r>
          <a:r>
            <a:rPr lang="en-US" sz="1200" kern="1200" dirty="0">
              <a:latin typeface="Arial" panose="020B0604020202020204" pitchFamily="34" charset="0"/>
              <a:cs typeface="Arial" panose="020B0604020202020204" pitchFamily="34" charset="0"/>
            </a:rPr>
            <a:t> </a:t>
          </a:r>
          <a:r>
            <a:rPr lang="en-US" sz="1200" kern="1200" dirty="0" err="1">
              <a:latin typeface="Arial" panose="020B0604020202020204" pitchFamily="34" charset="0"/>
              <a:cs typeface="Arial" panose="020B0604020202020204" pitchFamily="34" charset="0"/>
            </a:rPr>
            <a:t>ehangach</a:t>
          </a:r>
          <a:r>
            <a:rPr lang="en-US" sz="1200" kern="1200" dirty="0">
              <a:latin typeface="Arial" panose="020B0604020202020204" pitchFamily="34" charset="0"/>
              <a:cs typeface="Arial" panose="020B0604020202020204" pitchFamily="34" charset="0"/>
            </a:rPr>
            <a:t> a </a:t>
          </a:r>
          <a:r>
            <a:rPr lang="en-US" sz="1200" kern="1200" dirty="0" err="1">
              <a:latin typeface="Arial" panose="020B0604020202020204" pitchFamily="34" charset="0"/>
              <a:cs typeface="Arial" panose="020B0604020202020204" pitchFamily="34" charset="0"/>
            </a:rPr>
            <a:t>chanfyddiadau</a:t>
          </a:r>
          <a:r>
            <a:rPr lang="en-US" sz="1200" kern="1200" dirty="0">
              <a:latin typeface="Arial" panose="020B0604020202020204" pitchFamily="34" charset="0"/>
              <a:cs typeface="Arial" panose="020B0604020202020204" pitchFamily="34" charset="0"/>
            </a:rPr>
            <a:t> </a:t>
          </a:r>
          <a:r>
            <a:rPr lang="en-US" sz="1200" kern="1200" dirty="0" err="1">
              <a:latin typeface="Arial" panose="020B0604020202020204" pitchFamily="34" charset="0"/>
              <a:cs typeface="Arial" panose="020B0604020202020204" pitchFamily="34" charset="0"/>
            </a:rPr>
            <a:t>ymchwil</a:t>
          </a:r>
          <a:endParaRPr lang="en-US" sz="1200" kern="1200" dirty="0">
            <a:latin typeface="Arial" panose="020B0604020202020204" pitchFamily="34" charset="0"/>
            <a:cs typeface="Arial" panose="020B0604020202020204" pitchFamily="34" charset="0"/>
          </a:endParaRPr>
        </a:p>
      </dsp:txBody>
      <dsp:txXfrm>
        <a:off x="1799" y="0"/>
        <a:ext cx="1187927" cy="940030"/>
      </dsp:txXfrm>
    </dsp:sp>
    <dsp:sp modelId="{69F83A7A-F235-4A43-B195-7FF78B88FEB2}">
      <dsp:nvSpPr>
        <dsp:cNvPr id="0" name=""/>
        <dsp:cNvSpPr/>
      </dsp:nvSpPr>
      <dsp:spPr>
        <a:xfrm>
          <a:off x="478259" y="1057534"/>
          <a:ext cx="235007" cy="235007"/>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A8BB49-BFC8-4CFB-AD85-E493501E278D}">
      <dsp:nvSpPr>
        <dsp:cNvPr id="0" name=""/>
        <dsp:cNvSpPr/>
      </dsp:nvSpPr>
      <dsp:spPr>
        <a:xfrm>
          <a:off x="1249123" y="1410046"/>
          <a:ext cx="1187927" cy="940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88950" rtl="0">
            <a:lnSpc>
              <a:spcPct val="90000"/>
            </a:lnSpc>
            <a:spcBef>
              <a:spcPct val="0"/>
            </a:spcBef>
            <a:spcAft>
              <a:spcPct val="35000"/>
            </a:spcAft>
            <a:buNone/>
          </a:pPr>
          <a:r>
            <a:rPr lang="en-US" sz="1100" kern="1200" dirty="0" err="1">
              <a:latin typeface="Arial" panose="020B0604020202020204" pitchFamily="34" charset="0"/>
              <a:cs typeface="Arial" panose="020B0604020202020204" pitchFamily="34" charset="0"/>
            </a:rPr>
            <a:t>Dysgu</a:t>
          </a:r>
          <a:r>
            <a:rPr lang="en-US" sz="1100" kern="1200" dirty="0">
              <a:latin typeface="Arial" panose="020B0604020202020204" pitchFamily="34" charset="0"/>
              <a:cs typeface="Arial" panose="020B0604020202020204" pitchFamily="34" charset="0"/>
            </a:rPr>
            <a:t> </a:t>
          </a:r>
          <a:r>
            <a:rPr lang="en-US" sz="1100" kern="1200" dirty="0" err="1">
              <a:latin typeface="Arial" panose="020B0604020202020204" pitchFamily="34" charset="0"/>
              <a:cs typeface="Arial" panose="020B0604020202020204" pitchFamily="34" charset="0"/>
            </a:rPr>
            <a:t>proffesiynol</a:t>
          </a:r>
          <a:r>
            <a:rPr lang="en-US" sz="1100" kern="1200" dirty="0">
              <a:latin typeface="Arial" panose="020B0604020202020204" pitchFamily="34" charset="0"/>
              <a:cs typeface="Arial" panose="020B0604020202020204" pitchFamily="34" charset="0"/>
            </a:rPr>
            <a:t> </a:t>
          </a:r>
          <a:r>
            <a:rPr lang="en-US" sz="1100" kern="1200" dirty="0" err="1">
              <a:latin typeface="Arial" panose="020B0604020202020204" pitchFamily="34" charset="0"/>
              <a:cs typeface="Arial" panose="020B0604020202020204" pitchFamily="34" charset="0"/>
            </a:rPr>
            <a:t>parhaus</a:t>
          </a:r>
          <a:endParaRPr lang="en-US" sz="1100" kern="1200" dirty="0">
            <a:latin typeface="Arial" panose="020B0604020202020204" pitchFamily="34" charset="0"/>
            <a:cs typeface="Arial" panose="020B0604020202020204" pitchFamily="34" charset="0"/>
          </a:endParaRPr>
        </a:p>
      </dsp:txBody>
      <dsp:txXfrm>
        <a:off x="1249123" y="1410046"/>
        <a:ext cx="1187927" cy="940030"/>
      </dsp:txXfrm>
    </dsp:sp>
    <dsp:sp modelId="{84097163-79C9-4357-B24C-06BC7C02F178}">
      <dsp:nvSpPr>
        <dsp:cNvPr id="0" name=""/>
        <dsp:cNvSpPr/>
      </dsp:nvSpPr>
      <dsp:spPr>
        <a:xfrm>
          <a:off x="1725583" y="1057534"/>
          <a:ext cx="235007" cy="235007"/>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86BE7A-762D-4B4D-B98E-D143CB11A0A7}">
      <dsp:nvSpPr>
        <dsp:cNvPr id="0" name=""/>
        <dsp:cNvSpPr/>
      </dsp:nvSpPr>
      <dsp:spPr>
        <a:xfrm>
          <a:off x="2496447" y="0"/>
          <a:ext cx="1187927" cy="940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rtl="0">
            <a:lnSpc>
              <a:spcPct val="90000"/>
            </a:lnSpc>
            <a:spcBef>
              <a:spcPct val="0"/>
            </a:spcBef>
            <a:spcAft>
              <a:spcPct val="35000"/>
            </a:spcAft>
            <a:buNone/>
          </a:pPr>
          <a:r>
            <a:rPr lang="en-US" sz="1100" kern="1200" dirty="0" err="1">
              <a:latin typeface="Arial" panose="020B0604020202020204" pitchFamily="34" charset="0"/>
              <a:cs typeface="Arial" panose="020B0604020202020204" pitchFamily="34" charset="0"/>
            </a:rPr>
            <a:t>Rhwydweithiau</a:t>
          </a:r>
          <a:r>
            <a:rPr lang="en-US" sz="1100" kern="1200" dirty="0">
              <a:latin typeface="Arial" panose="020B0604020202020204" pitchFamily="34" charset="0"/>
              <a:cs typeface="Arial" panose="020B0604020202020204" pitchFamily="34" charset="0"/>
            </a:rPr>
            <a:t> </a:t>
          </a:r>
          <a:r>
            <a:rPr lang="en-US" sz="1100" kern="1200" dirty="0" err="1">
              <a:latin typeface="Arial" panose="020B0604020202020204" pitchFamily="34" charset="0"/>
              <a:cs typeface="Arial" panose="020B0604020202020204" pitchFamily="34" charset="0"/>
            </a:rPr>
            <a:t>proffesiynol</a:t>
          </a:r>
          <a:endParaRPr lang="en-US" sz="1100" kern="1200" dirty="0">
            <a:latin typeface="Arial" panose="020B0604020202020204" pitchFamily="34" charset="0"/>
            <a:cs typeface="Arial" panose="020B0604020202020204" pitchFamily="34" charset="0"/>
          </a:endParaRPr>
        </a:p>
      </dsp:txBody>
      <dsp:txXfrm>
        <a:off x="2496447" y="0"/>
        <a:ext cx="1187927" cy="940030"/>
      </dsp:txXfrm>
    </dsp:sp>
    <dsp:sp modelId="{515E02E9-4765-4FD4-8600-CBCD89109568}">
      <dsp:nvSpPr>
        <dsp:cNvPr id="0" name=""/>
        <dsp:cNvSpPr/>
      </dsp:nvSpPr>
      <dsp:spPr>
        <a:xfrm>
          <a:off x="2972907" y="1057534"/>
          <a:ext cx="235007" cy="235007"/>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020EC8-92C6-4382-839F-783B487CF65A}">
      <dsp:nvSpPr>
        <dsp:cNvPr id="0" name=""/>
        <dsp:cNvSpPr/>
      </dsp:nvSpPr>
      <dsp:spPr>
        <a:xfrm>
          <a:off x="0" y="705023"/>
          <a:ext cx="4095750" cy="940030"/>
        </a:xfrm>
        <a:prstGeom prst="notchedRightArrow">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2B17F6-281D-4B8A-83C5-9D79D993F620}">
      <dsp:nvSpPr>
        <dsp:cNvPr id="0" name=""/>
        <dsp:cNvSpPr/>
      </dsp:nvSpPr>
      <dsp:spPr>
        <a:xfrm>
          <a:off x="1799" y="0"/>
          <a:ext cx="1187927" cy="940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rtl="0">
            <a:lnSpc>
              <a:spcPct val="90000"/>
            </a:lnSpc>
            <a:spcBef>
              <a:spcPct val="0"/>
            </a:spcBef>
            <a:spcAft>
              <a:spcPct val="35000"/>
            </a:spcAft>
            <a:buNone/>
          </a:pPr>
          <a:r>
            <a:rPr lang="en-US" sz="1400" kern="1200">
              <a:latin typeface="Calibri Light" panose="020F0302020204030204"/>
            </a:rPr>
            <a:t>Wider reading and research</a:t>
          </a:r>
          <a:endParaRPr lang="en-US" sz="1400" kern="1200"/>
        </a:p>
      </dsp:txBody>
      <dsp:txXfrm>
        <a:off x="1799" y="0"/>
        <a:ext cx="1187927" cy="940030"/>
      </dsp:txXfrm>
    </dsp:sp>
    <dsp:sp modelId="{69F83A7A-F235-4A43-B195-7FF78B88FEB2}">
      <dsp:nvSpPr>
        <dsp:cNvPr id="0" name=""/>
        <dsp:cNvSpPr/>
      </dsp:nvSpPr>
      <dsp:spPr>
        <a:xfrm>
          <a:off x="478259" y="1057534"/>
          <a:ext cx="235007" cy="235007"/>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A8BB49-BFC8-4CFB-AD85-E493501E278D}">
      <dsp:nvSpPr>
        <dsp:cNvPr id="0" name=""/>
        <dsp:cNvSpPr/>
      </dsp:nvSpPr>
      <dsp:spPr>
        <a:xfrm>
          <a:off x="1249123" y="1410046"/>
          <a:ext cx="1187927" cy="940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rtl="0">
            <a:lnSpc>
              <a:spcPct val="90000"/>
            </a:lnSpc>
            <a:spcBef>
              <a:spcPct val="0"/>
            </a:spcBef>
            <a:spcAft>
              <a:spcPct val="35000"/>
            </a:spcAft>
            <a:buNone/>
          </a:pPr>
          <a:r>
            <a:rPr lang="en-US" sz="1400" kern="1200">
              <a:latin typeface="Calibri Light" panose="020F0302020204030204"/>
            </a:rPr>
            <a:t>Continuing professional development</a:t>
          </a:r>
          <a:endParaRPr lang="en-US" sz="1400" kern="1200"/>
        </a:p>
      </dsp:txBody>
      <dsp:txXfrm>
        <a:off x="1249123" y="1410046"/>
        <a:ext cx="1187927" cy="940030"/>
      </dsp:txXfrm>
    </dsp:sp>
    <dsp:sp modelId="{84097163-79C9-4357-B24C-06BC7C02F178}">
      <dsp:nvSpPr>
        <dsp:cNvPr id="0" name=""/>
        <dsp:cNvSpPr/>
      </dsp:nvSpPr>
      <dsp:spPr>
        <a:xfrm>
          <a:off x="1725583" y="1057534"/>
          <a:ext cx="235007" cy="235007"/>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86BE7A-762D-4B4D-B98E-D143CB11A0A7}">
      <dsp:nvSpPr>
        <dsp:cNvPr id="0" name=""/>
        <dsp:cNvSpPr/>
      </dsp:nvSpPr>
      <dsp:spPr>
        <a:xfrm>
          <a:off x="2496447" y="0"/>
          <a:ext cx="1187927" cy="940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rtl="0">
            <a:lnSpc>
              <a:spcPct val="90000"/>
            </a:lnSpc>
            <a:spcBef>
              <a:spcPct val="0"/>
            </a:spcBef>
            <a:spcAft>
              <a:spcPct val="35000"/>
            </a:spcAft>
            <a:buNone/>
          </a:pPr>
          <a:r>
            <a:rPr lang="en-US" sz="1400" kern="1200">
              <a:latin typeface="Calibri Light" panose="020F0302020204030204"/>
            </a:rPr>
            <a:t>Professional networks</a:t>
          </a:r>
          <a:endParaRPr lang="en-US" sz="1400" kern="1200"/>
        </a:p>
      </dsp:txBody>
      <dsp:txXfrm>
        <a:off x="2496447" y="0"/>
        <a:ext cx="1187927" cy="940030"/>
      </dsp:txXfrm>
    </dsp:sp>
    <dsp:sp modelId="{515E02E9-4765-4FD4-8600-CBCD89109568}">
      <dsp:nvSpPr>
        <dsp:cNvPr id="0" name=""/>
        <dsp:cNvSpPr/>
      </dsp:nvSpPr>
      <dsp:spPr>
        <a:xfrm>
          <a:off x="2972907" y="1057534"/>
          <a:ext cx="235007" cy="235007"/>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6D229-5EC6-4CA1-8755-1BB161D4F182}" type="datetimeFigureOut">
              <a:t>10/1/2023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DFCFF7-21C1-4482-AF2B-175F76C2F8AA}" type="slidenum">
              <a:t>‹#›</a:t>
            </a:fld>
            <a:endParaRPr lang="en-US"/>
          </a:p>
        </p:txBody>
      </p:sp>
    </p:spTree>
    <p:extLst>
      <p:ext uri="{BB962C8B-B14F-4D97-AF65-F5344CB8AC3E}">
        <p14:creationId xmlns:p14="http://schemas.microsoft.com/office/powerpoint/2010/main" val="7609231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WLD (Welsh Language Development) - Bore da (Good morning) </a:t>
            </a:r>
            <a:r>
              <a:rPr lang="en-US" dirty="0" err="1">
                <a:cs typeface="Calibri"/>
              </a:rPr>
              <a:t>Dewch</a:t>
            </a:r>
            <a:r>
              <a:rPr lang="en-US" dirty="0">
                <a:cs typeface="Calibri"/>
              </a:rPr>
              <a:t> </a:t>
            </a:r>
            <a:r>
              <a:rPr lang="en-US" dirty="0" err="1">
                <a:cs typeface="Calibri"/>
              </a:rPr>
              <a:t>i</a:t>
            </a:r>
            <a:r>
              <a:rPr lang="en-US" dirty="0">
                <a:cs typeface="Calibri"/>
              </a:rPr>
              <a:t> </a:t>
            </a:r>
            <a:r>
              <a:rPr lang="en-US" dirty="0" err="1">
                <a:cs typeface="Calibri"/>
              </a:rPr>
              <a:t>mewn</a:t>
            </a:r>
            <a:r>
              <a:rPr lang="en-US" dirty="0">
                <a:cs typeface="Calibri"/>
              </a:rPr>
              <a:t> (Come in)</a:t>
            </a:r>
          </a:p>
        </p:txBody>
      </p:sp>
      <p:sp>
        <p:nvSpPr>
          <p:cNvPr id="4" name="Slide Number Placeholder 3"/>
          <p:cNvSpPr>
            <a:spLocks noGrp="1"/>
          </p:cNvSpPr>
          <p:nvPr>
            <p:ph type="sldNum" sz="quarter" idx="5"/>
          </p:nvPr>
        </p:nvSpPr>
        <p:spPr/>
        <p:txBody>
          <a:bodyPr/>
          <a:lstStyle/>
          <a:p>
            <a:fld id="{41DFCFF7-21C1-4482-AF2B-175F76C2F8AA}" type="slidenum">
              <a:rPr lang="en-GB"/>
              <a:t>2</a:t>
            </a:fld>
            <a:endParaRPr lang="en-GB"/>
          </a:p>
        </p:txBody>
      </p:sp>
    </p:spTree>
    <p:extLst>
      <p:ext uri="{BB962C8B-B14F-4D97-AF65-F5344CB8AC3E}">
        <p14:creationId xmlns:p14="http://schemas.microsoft.com/office/powerpoint/2010/main" val="451389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3</a:t>
            </a:fld>
            <a:endParaRPr lang="en-GB"/>
          </a:p>
        </p:txBody>
      </p:sp>
    </p:spTree>
    <p:extLst>
      <p:ext uri="{BB962C8B-B14F-4D97-AF65-F5344CB8AC3E}">
        <p14:creationId xmlns:p14="http://schemas.microsoft.com/office/powerpoint/2010/main" val="4165653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cs typeface="Calibri"/>
              </a:rPr>
              <a:t>Really important that the students are confident and comfortable with how to complete the PLP and templates.</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Croeso</a:t>
            </a:r>
            <a:r>
              <a:rPr lang="en-US" dirty="0">
                <a:cs typeface="Calibri"/>
              </a:rPr>
              <a:t> </a:t>
            </a:r>
            <a:r>
              <a:rPr lang="en-US" dirty="0" err="1">
                <a:cs typeface="Calibri"/>
              </a:rPr>
              <a:t>nôl</a:t>
            </a:r>
            <a:r>
              <a:rPr lang="en-US" dirty="0">
                <a:cs typeface="Calibri"/>
              </a:rPr>
              <a:t> </a:t>
            </a:r>
            <a:r>
              <a:rPr lang="en-US" dirty="0" err="1">
                <a:cs typeface="Calibri"/>
              </a:rPr>
              <a:t>i</a:t>
            </a:r>
            <a:r>
              <a:rPr lang="en-US" dirty="0">
                <a:cs typeface="Calibri"/>
              </a:rPr>
              <a:t> </a:t>
            </a:r>
            <a:r>
              <a:rPr lang="en-US" dirty="0" err="1">
                <a:cs typeface="Calibri"/>
              </a:rPr>
              <a:t>flwyddyn</a:t>
            </a:r>
            <a:r>
              <a:rPr lang="en-US" dirty="0">
                <a:cs typeface="Calibri"/>
              </a:rPr>
              <a:t> </a:t>
            </a:r>
            <a:r>
              <a:rPr lang="en-US" dirty="0" err="1">
                <a:cs typeface="Calibri"/>
              </a:rPr>
              <a:t>newydd</a:t>
            </a:r>
            <a:r>
              <a:rPr lang="en-US" dirty="0">
                <a:cs typeface="Calibri"/>
              </a:rPr>
              <a:t>.</a:t>
            </a:r>
          </a:p>
          <a:p>
            <a:r>
              <a:rPr lang="en-US" dirty="0">
                <a:cs typeface="Calibri"/>
              </a:rPr>
              <a:t>Y </a:t>
            </a:r>
            <a:r>
              <a:rPr lang="en-US" dirty="0" err="1">
                <a:cs typeface="Calibri"/>
              </a:rPr>
              <a:t>llynedd</a:t>
            </a:r>
            <a:r>
              <a:rPr lang="en-US" dirty="0">
                <a:cs typeface="Calibri"/>
              </a:rPr>
              <a:t> </a:t>
            </a:r>
            <a:r>
              <a:rPr lang="en-US" dirty="0" err="1">
                <a:cs typeface="Calibri"/>
              </a:rPr>
              <a:t>ar</a:t>
            </a:r>
            <a:r>
              <a:rPr lang="en-US" dirty="0">
                <a:cs typeface="Calibri"/>
              </a:rPr>
              <a:t> </a:t>
            </a:r>
            <a:r>
              <a:rPr lang="en-US" dirty="0" err="1">
                <a:cs typeface="Calibri"/>
              </a:rPr>
              <a:t>ddechrau</a:t>
            </a:r>
            <a:r>
              <a:rPr lang="en-US" dirty="0">
                <a:cs typeface="Calibri"/>
              </a:rPr>
              <a:t> BA1 </a:t>
            </a:r>
            <a:r>
              <a:rPr lang="en-US" dirty="0" err="1">
                <a:cs typeface="Calibri"/>
              </a:rPr>
              <a:t>roeddech</a:t>
            </a:r>
            <a:r>
              <a:rPr lang="en-US" dirty="0">
                <a:cs typeface="Calibri"/>
              </a:rPr>
              <a:t> chi </a:t>
            </a:r>
            <a:r>
              <a:rPr lang="en-US" dirty="0" err="1">
                <a:cs typeface="Calibri"/>
              </a:rPr>
              <a:t>mewn</a:t>
            </a:r>
            <a:r>
              <a:rPr lang="en-US" dirty="0">
                <a:cs typeface="Calibri"/>
              </a:rPr>
              <a:t> </a:t>
            </a:r>
            <a:r>
              <a:rPr lang="en-US" dirty="0" err="1">
                <a:cs typeface="Calibri"/>
              </a:rPr>
              <a:t>lle</a:t>
            </a:r>
            <a:r>
              <a:rPr lang="en-US" dirty="0">
                <a:cs typeface="Calibri"/>
              </a:rPr>
              <a:t> </a:t>
            </a:r>
            <a:r>
              <a:rPr lang="en-US" dirty="0" err="1">
                <a:cs typeface="Calibri"/>
              </a:rPr>
              <a:t>gwahanol</a:t>
            </a:r>
            <a:r>
              <a:rPr lang="en-US" dirty="0">
                <a:cs typeface="Calibri"/>
              </a:rPr>
              <a:t> </a:t>
            </a:r>
            <a:r>
              <a:rPr lang="en-US" dirty="0" err="1">
                <a:cs typeface="Calibri"/>
              </a:rPr>
              <a:t>iawn</a:t>
            </a:r>
            <a:r>
              <a:rPr lang="en-US" dirty="0">
                <a:cs typeface="Calibri"/>
              </a:rPr>
              <a:t> </a:t>
            </a:r>
            <a:r>
              <a:rPr lang="en-US" dirty="0" err="1">
                <a:cs typeface="Calibri"/>
              </a:rPr>
              <a:t>o'i</a:t>
            </a:r>
            <a:r>
              <a:rPr lang="en-US" dirty="0">
                <a:cs typeface="Calibri"/>
              </a:rPr>
              <a:t> </a:t>
            </a:r>
            <a:r>
              <a:rPr lang="en-US" dirty="0" err="1">
                <a:cs typeface="Calibri"/>
              </a:rPr>
              <a:t>gymharu</a:t>
            </a:r>
            <a:r>
              <a:rPr lang="en-US" dirty="0">
                <a:cs typeface="Calibri"/>
              </a:rPr>
              <a:t> </a:t>
            </a:r>
            <a:r>
              <a:rPr lang="en-US" dirty="0" err="1">
                <a:cs typeface="Calibri"/>
              </a:rPr>
              <a:t>â'r</a:t>
            </a:r>
            <a:r>
              <a:rPr lang="en-US" dirty="0">
                <a:cs typeface="Calibri"/>
              </a:rPr>
              <a:t> mis Medi </a:t>
            </a:r>
            <a:r>
              <a:rPr lang="en-US" dirty="0" err="1">
                <a:cs typeface="Calibri"/>
              </a:rPr>
              <a:t>hwn</a:t>
            </a:r>
            <a:r>
              <a:rPr lang="en-US" dirty="0">
                <a:cs typeface="Calibri"/>
              </a:rPr>
              <a:t>.</a:t>
            </a:r>
          </a:p>
          <a:p>
            <a:r>
              <a:rPr lang="en-US" dirty="0" err="1">
                <a:cs typeface="Calibri"/>
              </a:rPr>
              <a:t>Rydych</a:t>
            </a:r>
            <a:r>
              <a:rPr lang="en-US" dirty="0">
                <a:cs typeface="Calibri"/>
              </a:rPr>
              <a:t> chi </a:t>
            </a:r>
            <a:r>
              <a:rPr lang="en-US" dirty="0" err="1">
                <a:cs typeface="Calibri"/>
              </a:rPr>
              <a:t>wedi</a:t>
            </a:r>
            <a:r>
              <a:rPr lang="en-US" dirty="0">
                <a:cs typeface="Calibri"/>
              </a:rPr>
              <a:t> </a:t>
            </a:r>
            <a:r>
              <a:rPr lang="en-US" dirty="0" err="1">
                <a:cs typeface="Calibri"/>
              </a:rPr>
              <a:t>casglu</a:t>
            </a:r>
            <a:r>
              <a:rPr lang="en-US" dirty="0">
                <a:cs typeface="Calibri"/>
              </a:rPr>
              <a:t> </a:t>
            </a:r>
            <a:r>
              <a:rPr lang="en-US" dirty="0" err="1">
                <a:cs typeface="Calibri"/>
              </a:rPr>
              <a:t>llawer</a:t>
            </a:r>
            <a:r>
              <a:rPr lang="en-US" dirty="0">
                <a:cs typeface="Calibri"/>
              </a:rPr>
              <a:t> </a:t>
            </a:r>
            <a:r>
              <a:rPr lang="en-US" dirty="0" err="1">
                <a:cs typeface="Calibri"/>
              </a:rPr>
              <a:t>iawn</a:t>
            </a:r>
            <a:r>
              <a:rPr lang="en-US" dirty="0">
                <a:cs typeface="Calibri"/>
              </a:rPr>
              <a:t> o </a:t>
            </a:r>
            <a:r>
              <a:rPr lang="en-US" dirty="0" err="1">
                <a:cs typeface="Calibri"/>
              </a:rPr>
              <a:t>brofiad</a:t>
            </a:r>
            <a:r>
              <a:rPr lang="en-US" dirty="0">
                <a:cs typeface="Calibri"/>
              </a:rPr>
              <a:t> a </a:t>
            </a:r>
            <a:r>
              <a:rPr lang="en-US" dirty="0" err="1">
                <a:cs typeface="Calibri"/>
              </a:rPr>
              <a:t>gwybodaeth</a:t>
            </a:r>
            <a:r>
              <a:rPr lang="en-US" dirty="0">
                <a:cs typeface="Calibri"/>
              </a:rPr>
              <a:t> ac </a:t>
            </a:r>
            <a:r>
              <a:rPr lang="en-US" dirty="0" err="1">
                <a:cs typeface="Calibri"/>
              </a:rPr>
              <a:t>nid</a:t>
            </a:r>
            <a:r>
              <a:rPr lang="en-US" dirty="0">
                <a:cs typeface="Calibri"/>
              </a:rPr>
              <a:t> </a:t>
            </a:r>
            <a:r>
              <a:rPr lang="en-US" dirty="0" err="1">
                <a:cs typeface="Calibri"/>
              </a:rPr>
              <a:t>ydych</a:t>
            </a:r>
            <a:r>
              <a:rPr lang="en-US" dirty="0">
                <a:cs typeface="Calibri"/>
              </a:rPr>
              <a:t> </a:t>
            </a:r>
            <a:r>
              <a:rPr lang="en-US" dirty="0" err="1">
                <a:cs typeface="Calibri"/>
              </a:rPr>
              <a:t>bellach</a:t>
            </a:r>
            <a:r>
              <a:rPr lang="en-US" dirty="0">
                <a:cs typeface="Calibri"/>
              </a:rPr>
              <a:t> </a:t>
            </a:r>
            <a:r>
              <a:rPr lang="en-US" dirty="0" err="1">
                <a:cs typeface="Calibri"/>
              </a:rPr>
              <a:t>ar</a:t>
            </a:r>
            <a:r>
              <a:rPr lang="en-US" dirty="0">
                <a:cs typeface="Calibri"/>
              </a:rPr>
              <a:t> </a:t>
            </a:r>
            <a:r>
              <a:rPr lang="en-US" dirty="0" err="1">
                <a:cs typeface="Calibri"/>
              </a:rPr>
              <a:t>ddechrau</a:t>
            </a:r>
            <a:r>
              <a:rPr lang="en-US" dirty="0">
                <a:cs typeface="Calibri"/>
              </a:rPr>
              <a:t> </a:t>
            </a:r>
            <a:r>
              <a:rPr lang="en-US" dirty="0" err="1">
                <a:cs typeface="Calibri"/>
              </a:rPr>
              <a:t>eich</a:t>
            </a:r>
            <a:r>
              <a:rPr lang="en-US" dirty="0">
                <a:cs typeface="Calibri"/>
              </a:rPr>
              <a:t> </a:t>
            </a:r>
            <a:r>
              <a:rPr lang="en-US" dirty="0" err="1">
                <a:cs typeface="Calibri"/>
              </a:rPr>
              <a:t>taith</a:t>
            </a:r>
            <a:r>
              <a:rPr lang="en-US" dirty="0">
                <a:cs typeface="Calibri"/>
              </a:rPr>
              <a:t>.</a:t>
            </a:r>
          </a:p>
          <a:p>
            <a:endParaRPr lang="en-US" dirty="0">
              <a:cs typeface="Calibri"/>
            </a:endParaRPr>
          </a:p>
          <a:p>
            <a:r>
              <a:rPr lang="en-US" dirty="0">
                <a:cs typeface="Calibri"/>
              </a:rPr>
              <a:t>Welcome back to a new year. </a:t>
            </a:r>
          </a:p>
          <a:p>
            <a:r>
              <a:rPr lang="en-US" dirty="0">
                <a:cs typeface="Calibri"/>
              </a:rPr>
              <a:t>Last year at the beginning of BA1 you were in a very different place when compared to this Sept.</a:t>
            </a:r>
          </a:p>
          <a:p>
            <a:r>
              <a:rPr lang="en-US" dirty="0">
                <a:cs typeface="Calibri"/>
              </a:rPr>
              <a:t>You have gathered a huge amount of experience and knowledge and are no longer at the start of your journey.</a:t>
            </a:r>
          </a:p>
          <a:p>
            <a:endParaRPr lang="en-US" dirty="0">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6</a:t>
            </a:fld>
            <a:endParaRPr lang="en-US"/>
          </a:p>
        </p:txBody>
      </p:sp>
    </p:spTree>
    <p:extLst>
      <p:ext uri="{BB962C8B-B14F-4D97-AF65-F5344CB8AC3E}">
        <p14:creationId xmlns:p14="http://schemas.microsoft.com/office/powerpoint/2010/main" val="2467988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ea typeface="Calibri"/>
                <a:cs typeface="Calibri"/>
              </a:rPr>
              <a:t>Please remind them to renew their email signature to indicate they are now in BA2</a:t>
            </a:r>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4037445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Gan </a:t>
            </a:r>
            <a:r>
              <a:rPr lang="en-US" dirty="0" err="1">
                <a:cs typeface="Calibri"/>
              </a:rPr>
              <a:t>fod</a:t>
            </a:r>
            <a:r>
              <a:rPr lang="en-US" dirty="0">
                <a:cs typeface="Calibri"/>
              </a:rPr>
              <a:t> DA </a:t>
            </a:r>
            <a:r>
              <a:rPr lang="en-US" dirty="0" err="1">
                <a:cs typeface="Calibri"/>
              </a:rPr>
              <a:t>bellach</a:t>
            </a:r>
            <a:r>
              <a:rPr lang="en-US" dirty="0">
                <a:cs typeface="Calibri"/>
              </a:rPr>
              <a:t> yn </a:t>
            </a:r>
            <a:r>
              <a:rPr lang="en-US" dirty="0" err="1">
                <a:cs typeface="Calibri"/>
              </a:rPr>
              <a:t>dechrau</a:t>
            </a:r>
            <a:r>
              <a:rPr lang="en-US" dirty="0">
                <a:cs typeface="Calibri"/>
              </a:rPr>
              <a:t> </a:t>
            </a:r>
            <a:r>
              <a:rPr lang="en-US" dirty="0" err="1">
                <a:cs typeface="Calibri"/>
              </a:rPr>
              <a:t>blwyddyn</a:t>
            </a:r>
            <a:r>
              <a:rPr lang="en-US" dirty="0">
                <a:cs typeface="Calibri"/>
              </a:rPr>
              <a:t> </a:t>
            </a:r>
            <a:r>
              <a:rPr lang="en-US" dirty="0" err="1">
                <a:cs typeface="Calibri"/>
              </a:rPr>
              <a:t>newydd</a:t>
            </a:r>
            <a:r>
              <a:rPr lang="en-US" dirty="0">
                <a:cs typeface="Calibri"/>
              </a:rPr>
              <a:t> </a:t>
            </a:r>
            <a:r>
              <a:rPr lang="en-US" dirty="0" err="1">
                <a:cs typeface="Calibri"/>
              </a:rPr>
              <a:t>mae</a:t>
            </a:r>
            <a:r>
              <a:rPr lang="en-US" dirty="0">
                <a:cs typeface="Calibri"/>
              </a:rPr>
              <a:t> </a:t>
            </a:r>
            <a:r>
              <a:rPr lang="en-US" dirty="0" err="1">
                <a:cs typeface="Calibri"/>
              </a:rPr>
              <a:t>angen</a:t>
            </a:r>
            <a:r>
              <a:rPr lang="en-US" dirty="0">
                <a:cs typeface="Calibri"/>
              </a:rPr>
              <a:t> </a:t>
            </a:r>
            <a:r>
              <a:rPr lang="en-US" dirty="0" err="1">
                <a:cs typeface="Calibri"/>
              </a:rPr>
              <a:t>iddynt</a:t>
            </a:r>
            <a:r>
              <a:rPr lang="en-US" dirty="0">
                <a:cs typeface="Calibri"/>
              </a:rPr>
              <a:t> </a:t>
            </a:r>
            <a:r>
              <a:rPr lang="en-US" dirty="0" err="1">
                <a:cs typeface="Calibri"/>
              </a:rPr>
              <a:t>ystyried</a:t>
            </a:r>
            <a:r>
              <a:rPr lang="en-US" dirty="0">
                <a:cs typeface="Calibri"/>
              </a:rPr>
              <a:t> </a:t>
            </a:r>
            <a:r>
              <a:rPr lang="en-US" dirty="0" err="1">
                <a:cs typeface="Calibri"/>
              </a:rPr>
              <a:t>newid</a:t>
            </a:r>
            <a:r>
              <a:rPr lang="en-US" dirty="0">
                <a:cs typeface="Calibri"/>
              </a:rPr>
              <a:t> </a:t>
            </a:r>
            <a:r>
              <a:rPr lang="en-US" dirty="0" err="1">
                <a:cs typeface="Calibri"/>
              </a:rPr>
              <a:t>safiad</a:t>
            </a:r>
            <a:r>
              <a:rPr lang="en-US" dirty="0">
                <a:cs typeface="Calibri"/>
              </a:rPr>
              <a:t> a </a:t>
            </a:r>
            <a:r>
              <a:rPr lang="en-US" dirty="0" err="1">
                <a:cs typeface="Calibri"/>
              </a:rPr>
              <a:t>sut</a:t>
            </a:r>
            <a:r>
              <a:rPr lang="en-US" dirty="0">
                <a:cs typeface="Calibri"/>
              </a:rPr>
              <a:t> </a:t>
            </a:r>
            <a:r>
              <a:rPr lang="en-US" dirty="0" err="1">
                <a:cs typeface="Calibri"/>
              </a:rPr>
              <a:t>mae</a:t>
            </a:r>
            <a:r>
              <a:rPr lang="en-US" dirty="0">
                <a:cs typeface="Calibri"/>
              </a:rPr>
              <a:t> </a:t>
            </a:r>
            <a:r>
              <a:rPr lang="en-US" dirty="0" err="1">
                <a:cs typeface="Calibri"/>
              </a:rPr>
              <a:t>eu</a:t>
            </a:r>
            <a:r>
              <a:rPr lang="en-US" dirty="0">
                <a:cs typeface="Calibri"/>
              </a:rPr>
              <a:t> man </a:t>
            </a:r>
            <a:r>
              <a:rPr lang="en-US" dirty="0" err="1">
                <a:cs typeface="Calibri"/>
              </a:rPr>
              <a:t>cychwyn</a:t>
            </a:r>
            <a:r>
              <a:rPr lang="en-US" dirty="0">
                <a:cs typeface="Calibri"/>
              </a:rPr>
              <a:t> yn </a:t>
            </a:r>
            <a:r>
              <a:rPr lang="en-US" dirty="0" err="1">
                <a:cs typeface="Calibri"/>
              </a:rPr>
              <a:t>wahanol</a:t>
            </a:r>
            <a:r>
              <a:rPr lang="en-US" dirty="0">
                <a:cs typeface="Calibri"/>
              </a:rPr>
              <a:t>.</a:t>
            </a:r>
          </a:p>
          <a:p>
            <a:r>
              <a:rPr lang="en-US" dirty="0">
                <a:cs typeface="Calibri"/>
              </a:rPr>
              <a:t>Beth </a:t>
            </a:r>
            <a:r>
              <a:rPr lang="en-US" dirty="0" err="1">
                <a:cs typeface="Calibri"/>
              </a:rPr>
              <a:t>mae</a:t>
            </a:r>
            <a:r>
              <a:rPr lang="en-US" dirty="0">
                <a:cs typeface="Calibri"/>
              </a:rPr>
              <a:t> </a:t>
            </a:r>
            <a:r>
              <a:rPr lang="en-US" dirty="0" err="1">
                <a:cs typeface="Calibri"/>
              </a:rPr>
              <a:t>newid</a:t>
            </a:r>
            <a:r>
              <a:rPr lang="en-US" dirty="0">
                <a:cs typeface="Calibri"/>
              </a:rPr>
              <a:t> </a:t>
            </a:r>
            <a:r>
              <a:rPr lang="en-US" dirty="0" err="1">
                <a:cs typeface="Calibri"/>
              </a:rPr>
              <a:t>safiad</a:t>
            </a:r>
            <a:r>
              <a:rPr lang="en-US" dirty="0">
                <a:cs typeface="Calibri"/>
              </a:rPr>
              <a:t> yn </a:t>
            </a:r>
            <a:r>
              <a:rPr lang="en-US" dirty="0" err="1">
                <a:cs typeface="Calibri"/>
              </a:rPr>
              <a:t>ei</a:t>
            </a:r>
            <a:r>
              <a:rPr lang="en-US" dirty="0">
                <a:cs typeface="Calibri"/>
              </a:rPr>
              <a:t> </a:t>
            </a:r>
            <a:r>
              <a:rPr lang="en-US" dirty="0" err="1">
                <a:cs typeface="Calibri"/>
              </a:rPr>
              <a:t>olygu</a:t>
            </a:r>
            <a:r>
              <a:rPr lang="en-US" dirty="0">
                <a:cs typeface="Calibri"/>
              </a:rPr>
              <a:t>?</a:t>
            </a:r>
          </a:p>
          <a:p>
            <a:r>
              <a:rPr lang="en-US" dirty="0">
                <a:cs typeface="Calibri"/>
              </a:rPr>
              <a:t>Sut </a:t>
            </a:r>
            <a:r>
              <a:rPr lang="en-US" dirty="0" err="1">
                <a:cs typeface="Calibri"/>
              </a:rPr>
              <a:t>bydd</a:t>
            </a:r>
            <a:r>
              <a:rPr lang="en-US" dirty="0">
                <a:cs typeface="Calibri"/>
              </a:rPr>
              <a:t> yn </a:t>
            </a:r>
            <a:r>
              <a:rPr lang="en-US" dirty="0" err="1">
                <a:cs typeface="Calibri"/>
              </a:rPr>
              <a:t>effeithio</a:t>
            </a:r>
            <a:r>
              <a:rPr lang="en-US" dirty="0">
                <a:cs typeface="Calibri"/>
              </a:rPr>
              <a:t> </a:t>
            </a:r>
            <a:r>
              <a:rPr lang="en-US" dirty="0" err="1">
                <a:cs typeface="Calibri"/>
              </a:rPr>
              <a:t>arnyn</a:t>
            </a:r>
            <a:r>
              <a:rPr lang="en-US" dirty="0">
                <a:cs typeface="Calibri"/>
              </a:rPr>
              <a:t> </a:t>
            </a:r>
            <a:r>
              <a:rPr lang="en-US" dirty="0" err="1">
                <a:cs typeface="Calibri"/>
              </a:rPr>
              <a:t>nhw</a:t>
            </a:r>
            <a:r>
              <a:rPr lang="en-US" dirty="0">
                <a:cs typeface="Calibri"/>
              </a:rPr>
              <a:t> </a:t>
            </a:r>
            <a:r>
              <a:rPr lang="en-US" dirty="0" err="1">
                <a:cs typeface="Calibri"/>
              </a:rPr>
              <a:t>ar</a:t>
            </a:r>
            <a:r>
              <a:rPr lang="en-US" dirty="0">
                <a:cs typeface="Calibri"/>
              </a:rPr>
              <a:t> PAP2?</a:t>
            </a:r>
          </a:p>
          <a:p>
            <a:r>
              <a:rPr lang="en-US" dirty="0" err="1">
                <a:cs typeface="Calibri"/>
              </a:rPr>
              <a:t>Mae’r</a:t>
            </a:r>
            <a:r>
              <a:rPr lang="en-US" dirty="0">
                <a:cs typeface="Calibri"/>
              </a:rPr>
              <a:t> DA </a:t>
            </a:r>
            <a:r>
              <a:rPr lang="en-US" dirty="0" err="1">
                <a:cs typeface="Calibri"/>
              </a:rPr>
              <a:t>eisoes</a:t>
            </a:r>
            <a:r>
              <a:rPr lang="en-US" dirty="0">
                <a:cs typeface="Calibri"/>
              </a:rPr>
              <a:t> </a:t>
            </a:r>
            <a:r>
              <a:rPr lang="en-US" dirty="0" err="1">
                <a:cs typeface="Calibri"/>
              </a:rPr>
              <a:t>wedi</a:t>
            </a:r>
            <a:r>
              <a:rPr lang="en-US" dirty="0">
                <a:cs typeface="Calibri"/>
              </a:rPr>
              <a:t> </a:t>
            </a:r>
            <a:r>
              <a:rPr lang="en-US" dirty="0" err="1">
                <a:cs typeface="Calibri"/>
              </a:rPr>
              <a:t>casglu</a:t>
            </a:r>
            <a:r>
              <a:rPr lang="en-US" dirty="0">
                <a:cs typeface="Calibri"/>
              </a:rPr>
              <a:t> </a:t>
            </a:r>
            <a:r>
              <a:rPr lang="en-US" dirty="0" err="1">
                <a:cs typeface="Calibri"/>
              </a:rPr>
              <a:t>cronfa</a:t>
            </a:r>
            <a:r>
              <a:rPr lang="en-US" dirty="0">
                <a:cs typeface="Calibri"/>
              </a:rPr>
              <a:t> o </a:t>
            </a:r>
            <a:r>
              <a:rPr lang="en-US" dirty="0" err="1">
                <a:cs typeface="Calibri"/>
              </a:rPr>
              <a:t>wybodaeth</a:t>
            </a:r>
            <a:r>
              <a:rPr lang="en-US" dirty="0">
                <a:cs typeface="Calibri"/>
              </a:rPr>
              <a:t> - ac </a:t>
            </a:r>
            <a:r>
              <a:rPr lang="en-US" dirty="0" err="1">
                <a:cs typeface="Calibri"/>
              </a:rPr>
              <a:t>mae</a:t>
            </a:r>
            <a:r>
              <a:rPr lang="en-US" dirty="0">
                <a:cs typeface="Calibri"/>
              </a:rPr>
              <a:t> </a:t>
            </a:r>
            <a:r>
              <a:rPr lang="en-US" dirty="0" err="1">
                <a:cs typeface="Calibri"/>
              </a:rPr>
              <a:t>angen</a:t>
            </a:r>
            <a:r>
              <a:rPr lang="en-US" dirty="0">
                <a:cs typeface="Calibri"/>
              </a:rPr>
              <a:t> </a:t>
            </a:r>
            <a:r>
              <a:rPr lang="en-US" dirty="0" err="1">
                <a:cs typeface="Calibri"/>
              </a:rPr>
              <a:t>iddynt</a:t>
            </a:r>
            <a:r>
              <a:rPr lang="en-US" dirty="0">
                <a:cs typeface="Calibri"/>
              </a:rPr>
              <a:t> </a:t>
            </a:r>
            <a:r>
              <a:rPr lang="en-US" dirty="0" err="1">
                <a:cs typeface="Calibri"/>
              </a:rPr>
              <a:t>benderfynu</a:t>
            </a:r>
            <a:r>
              <a:rPr lang="en-US" dirty="0">
                <a:cs typeface="Calibri"/>
              </a:rPr>
              <a:t> </a:t>
            </a:r>
            <a:r>
              <a:rPr lang="en-US" dirty="0" err="1">
                <a:cs typeface="Calibri"/>
              </a:rPr>
              <a:t>ar</a:t>
            </a:r>
            <a:r>
              <a:rPr lang="en-US" dirty="0">
                <a:cs typeface="Calibri"/>
              </a:rPr>
              <a:t> y </a:t>
            </a:r>
            <a:r>
              <a:rPr lang="en-US" dirty="0" err="1">
                <a:cs typeface="Calibri"/>
              </a:rPr>
              <a:t>ffordd</a:t>
            </a:r>
            <a:r>
              <a:rPr lang="en-US" dirty="0">
                <a:cs typeface="Calibri"/>
              </a:rPr>
              <a:t> </a:t>
            </a:r>
            <a:r>
              <a:rPr lang="en-US" dirty="0" err="1">
                <a:cs typeface="Calibri"/>
              </a:rPr>
              <a:t>orau</a:t>
            </a:r>
            <a:r>
              <a:rPr lang="en-US" dirty="0">
                <a:cs typeface="Calibri"/>
              </a:rPr>
              <a:t> </a:t>
            </a:r>
            <a:r>
              <a:rPr lang="en-US" dirty="0" err="1">
                <a:cs typeface="Calibri"/>
              </a:rPr>
              <a:t>i'w</a:t>
            </a:r>
            <a:r>
              <a:rPr lang="en-US" dirty="0">
                <a:cs typeface="Calibri"/>
              </a:rPr>
              <a:t> </a:t>
            </a:r>
            <a:r>
              <a:rPr lang="en-US" dirty="0" err="1">
                <a:cs typeface="Calibri"/>
              </a:rPr>
              <a:t>ddefnyddio</a:t>
            </a:r>
            <a:r>
              <a:rPr lang="en-US" dirty="0">
                <a:cs typeface="Calibri"/>
              </a:rPr>
              <a:t> yn </a:t>
            </a:r>
            <a:r>
              <a:rPr lang="en-US" dirty="0" err="1">
                <a:cs typeface="Calibri"/>
              </a:rPr>
              <a:t>yr</a:t>
            </a:r>
            <a:r>
              <a:rPr lang="en-US" dirty="0">
                <a:cs typeface="Calibri"/>
              </a:rPr>
              <a:t> PAP2</a:t>
            </a:r>
          </a:p>
          <a:p>
            <a:endParaRPr lang="en-US" dirty="0">
              <a:cs typeface="Calibri"/>
            </a:endParaRPr>
          </a:p>
          <a:p>
            <a:r>
              <a:rPr lang="en-US" dirty="0">
                <a:cs typeface="Calibri"/>
              </a:rPr>
              <a:t>Unconscious incompetence: </a:t>
            </a:r>
            <a:r>
              <a:rPr lang="en-US" dirty="0" err="1">
                <a:cs typeface="Calibri"/>
              </a:rPr>
              <a:t>Anghymhwysedd</a:t>
            </a:r>
            <a:r>
              <a:rPr lang="en-US" dirty="0">
                <a:cs typeface="Calibri"/>
              </a:rPr>
              <a:t> </a:t>
            </a:r>
            <a:r>
              <a:rPr lang="en-US" dirty="0" err="1">
                <a:cs typeface="Calibri"/>
              </a:rPr>
              <a:t>anymwybodol</a:t>
            </a:r>
            <a:r>
              <a:rPr lang="en-US" dirty="0">
                <a:cs typeface="Calibri"/>
              </a:rPr>
              <a:t>: </a:t>
            </a:r>
            <a:r>
              <a:rPr lang="en-US" dirty="0" err="1">
                <a:cs typeface="Calibri"/>
              </a:rPr>
              <a:t>Dw</a:t>
            </a:r>
            <a:r>
              <a:rPr lang="en-US" dirty="0">
                <a:cs typeface="Calibri"/>
              </a:rPr>
              <a:t> </a:t>
            </a:r>
            <a:r>
              <a:rPr lang="en-US" dirty="0" err="1">
                <a:cs typeface="Calibri"/>
              </a:rPr>
              <a:t>i</a:t>
            </a:r>
            <a:r>
              <a:rPr lang="en-US" dirty="0">
                <a:cs typeface="Calibri"/>
              </a:rPr>
              <a:t> </a:t>
            </a:r>
            <a:r>
              <a:rPr lang="en-US" dirty="0" err="1">
                <a:cs typeface="Calibri"/>
              </a:rPr>
              <a:t>ddim</a:t>
            </a:r>
            <a:r>
              <a:rPr lang="en-US" dirty="0">
                <a:cs typeface="Calibri"/>
              </a:rPr>
              <a:t> yn </a:t>
            </a:r>
            <a:r>
              <a:rPr lang="en-US" dirty="0" err="1">
                <a:cs typeface="Calibri"/>
              </a:rPr>
              <a:t>gwybod</a:t>
            </a:r>
            <a:r>
              <a:rPr lang="en-US" dirty="0">
                <a:cs typeface="Calibri"/>
              </a:rPr>
              <a:t> </a:t>
            </a:r>
            <a:r>
              <a:rPr lang="en-US" dirty="0" err="1">
                <a:cs typeface="Calibri"/>
              </a:rPr>
              <a:t>nad</a:t>
            </a:r>
            <a:r>
              <a:rPr lang="en-US" dirty="0">
                <a:cs typeface="Calibri"/>
              </a:rPr>
              <a:t> </a:t>
            </a:r>
            <a:r>
              <a:rPr lang="en-US" dirty="0" err="1">
                <a:cs typeface="Calibri"/>
              </a:rPr>
              <a:t>wy’n</a:t>
            </a:r>
            <a:r>
              <a:rPr lang="en-US" dirty="0">
                <a:cs typeface="Calibri"/>
              </a:rPr>
              <a:t> </a:t>
            </a:r>
            <a:r>
              <a:rPr lang="en-US" dirty="0" err="1">
                <a:cs typeface="Calibri"/>
              </a:rPr>
              <a:t>gwybod</a:t>
            </a:r>
            <a:r>
              <a:rPr lang="en-US" dirty="0">
                <a:cs typeface="Calibri"/>
              </a:rPr>
              <a:t> </a:t>
            </a:r>
            <a:r>
              <a:rPr lang="en-US" dirty="0" err="1">
                <a:cs typeface="Calibri"/>
              </a:rPr>
              <a:t>rhywbeth</a:t>
            </a:r>
            <a:endParaRPr lang="en-US" dirty="0">
              <a:cs typeface="Calibri"/>
            </a:endParaRPr>
          </a:p>
          <a:p>
            <a:r>
              <a:rPr lang="en-US" dirty="0">
                <a:cs typeface="Calibri"/>
              </a:rPr>
              <a:t>Conscious incompetence: </a:t>
            </a:r>
            <a:r>
              <a:rPr lang="en-US" dirty="0" err="1">
                <a:cs typeface="Calibri"/>
              </a:rPr>
              <a:t>Anghymhwysedd</a:t>
            </a:r>
            <a:r>
              <a:rPr lang="en-US" dirty="0">
                <a:cs typeface="Calibri"/>
              </a:rPr>
              <a:t> </a:t>
            </a:r>
            <a:r>
              <a:rPr lang="en-US" dirty="0" err="1">
                <a:cs typeface="Calibri"/>
              </a:rPr>
              <a:t>ymwybodol</a:t>
            </a:r>
            <a:r>
              <a:rPr lang="en-US" dirty="0">
                <a:cs typeface="Calibri"/>
              </a:rPr>
              <a:t>: </a:t>
            </a:r>
            <a:r>
              <a:rPr lang="en-US" dirty="0" err="1">
                <a:cs typeface="Calibri"/>
              </a:rPr>
              <a:t>Dw</a:t>
            </a:r>
            <a:r>
              <a:rPr lang="en-US" dirty="0">
                <a:cs typeface="Calibri"/>
              </a:rPr>
              <a:t> </a:t>
            </a:r>
            <a:r>
              <a:rPr lang="en-US" dirty="0" err="1">
                <a:cs typeface="Calibri"/>
              </a:rPr>
              <a:t>i’n</a:t>
            </a:r>
            <a:r>
              <a:rPr lang="en-US" dirty="0">
                <a:cs typeface="Calibri"/>
              </a:rPr>
              <a:t> </a:t>
            </a:r>
            <a:r>
              <a:rPr lang="en-US" dirty="0" err="1">
                <a:cs typeface="Calibri"/>
              </a:rPr>
              <a:t>gwybod</a:t>
            </a:r>
            <a:r>
              <a:rPr lang="en-US" dirty="0">
                <a:cs typeface="Calibri"/>
              </a:rPr>
              <a:t> and </a:t>
            </a:r>
            <a:r>
              <a:rPr lang="en-US" dirty="0" err="1">
                <a:cs typeface="Calibri"/>
              </a:rPr>
              <a:t>wy’n</a:t>
            </a:r>
            <a:r>
              <a:rPr lang="en-US" dirty="0">
                <a:cs typeface="Calibri"/>
              </a:rPr>
              <a:t> </a:t>
            </a:r>
            <a:r>
              <a:rPr lang="en-US" dirty="0" err="1">
                <a:cs typeface="Calibri"/>
              </a:rPr>
              <a:t>gwybod</a:t>
            </a:r>
            <a:r>
              <a:rPr lang="en-US" dirty="0">
                <a:cs typeface="Calibri"/>
              </a:rPr>
              <a:t> </a:t>
            </a:r>
            <a:r>
              <a:rPr lang="en-US" dirty="0" err="1">
                <a:cs typeface="Calibri"/>
              </a:rPr>
              <a:t>rhywbeth</a:t>
            </a:r>
            <a:endParaRPr lang="en-US" dirty="0">
              <a:cs typeface="Calibri"/>
            </a:endParaRPr>
          </a:p>
          <a:p>
            <a:r>
              <a:rPr lang="en-US" dirty="0">
                <a:cs typeface="Calibri"/>
              </a:rPr>
              <a:t>Conscious competence: </a:t>
            </a:r>
            <a:r>
              <a:rPr lang="en-US" dirty="0" err="1">
                <a:cs typeface="Calibri"/>
              </a:rPr>
              <a:t>Cymhwysedd</a:t>
            </a:r>
            <a:r>
              <a:rPr lang="en-US" dirty="0">
                <a:cs typeface="Calibri"/>
              </a:rPr>
              <a:t> </a:t>
            </a:r>
            <a:r>
              <a:rPr lang="en-US" dirty="0" err="1">
                <a:cs typeface="Calibri"/>
              </a:rPr>
              <a:t>ymwybodol</a:t>
            </a:r>
            <a:r>
              <a:rPr lang="en-US" dirty="0">
                <a:cs typeface="Calibri"/>
              </a:rPr>
              <a:t>: </a:t>
            </a:r>
            <a:r>
              <a:rPr lang="en-US" dirty="0" err="1">
                <a:cs typeface="Calibri"/>
              </a:rPr>
              <a:t>Dw</a:t>
            </a:r>
            <a:r>
              <a:rPr lang="en-US" dirty="0">
                <a:cs typeface="Calibri"/>
              </a:rPr>
              <a:t> </a:t>
            </a:r>
            <a:r>
              <a:rPr lang="en-US" dirty="0" err="1">
                <a:cs typeface="Calibri"/>
              </a:rPr>
              <a:t>i’n</a:t>
            </a:r>
            <a:r>
              <a:rPr lang="en-US" dirty="0">
                <a:cs typeface="Calibri"/>
              </a:rPr>
              <a:t> </a:t>
            </a:r>
            <a:r>
              <a:rPr lang="en-US" dirty="0" err="1">
                <a:cs typeface="Calibri"/>
              </a:rPr>
              <a:t>gwybod</a:t>
            </a:r>
            <a:r>
              <a:rPr lang="en-US" dirty="0">
                <a:cs typeface="Calibri"/>
              </a:rPr>
              <a:t> </a:t>
            </a:r>
            <a:r>
              <a:rPr lang="en-US" dirty="0" err="1">
                <a:cs typeface="Calibri"/>
              </a:rPr>
              <a:t>rhywbeth</a:t>
            </a:r>
            <a:r>
              <a:rPr lang="en-US" dirty="0">
                <a:cs typeface="Calibri"/>
              </a:rPr>
              <a:t>, </a:t>
            </a:r>
            <a:r>
              <a:rPr lang="en-US" dirty="0" err="1">
                <a:cs typeface="Calibri"/>
              </a:rPr>
              <a:t>ond</a:t>
            </a:r>
            <a:r>
              <a:rPr lang="en-US" dirty="0">
                <a:cs typeface="Calibri"/>
              </a:rPr>
              <a:t> ma </a:t>
            </a:r>
            <a:r>
              <a:rPr lang="en-US" dirty="0" err="1">
                <a:cs typeface="Calibri"/>
              </a:rPr>
              <a:t>rhaid</a:t>
            </a:r>
            <a:r>
              <a:rPr lang="en-US" dirty="0">
                <a:cs typeface="Calibri"/>
              </a:rPr>
              <a:t> </a:t>
            </a:r>
            <a:r>
              <a:rPr lang="en-US" dirty="0" err="1">
                <a:cs typeface="Calibri"/>
              </a:rPr>
              <a:t>i</a:t>
            </a:r>
            <a:r>
              <a:rPr lang="en-US" dirty="0">
                <a:cs typeface="Calibri"/>
              </a:rPr>
              <a:t> fi </a:t>
            </a:r>
            <a:r>
              <a:rPr lang="en-US" dirty="0" err="1">
                <a:cs typeface="Calibri"/>
              </a:rPr>
              <a:t>feddwl</a:t>
            </a:r>
            <a:r>
              <a:rPr lang="en-US" dirty="0">
                <a:cs typeface="Calibri"/>
              </a:rPr>
              <a:t> </a:t>
            </a:r>
            <a:r>
              <a:rPr lang="en-US" dirty="0" err="1">
                <a:cs typeface="Calibri"/>
              </a:rPr>
              <a:t>amdano</a:t>
            </a:r>
            <a:r>
              <a:rPr lang="en-US" dirty="0">
                <a:cs typeface="Calibri"/>
              </a:rPr>
              <a:t> </a:t>
            </a:r>
            <a:r>
              <a:rPr lang="en-US" dirty="0" err="1">
                <a:cs typeface="Calibri"/>
              </a:rPr>
              <a:t>wrth</a:t>
            </a:r>
            <a:r>
              <a:rPr lang="en-US" dirty="0">
                <a:cs typeface="Calibri"/>
              </a:rPr>
              <a:t> </a:t>
            </a:r>
            <a:r>
              <a:rPr lang="en-US" dirty="0" err="1">
                <a:cs typeface="Calibri"/>
              </a:rPr>
              <a:t>ei</a:t>
            </a:r>
            <a:r>
              <a:rPr lang="en-US" dirty="0">
                <a:cs typeface="Calibri"/>
              </a:rPr>
              <a:t> </a:t>
            </a:r>
            <a:r>
              <a:rPr lang="en-US" dirty="0" err="1">
                <a:cs typeface="Calibri"/>
              </a:rPr>
              <a:t>wneud</a:t>
            </a:r>
            <a:endParaRPr lang="en-US" dirty="0">
              <a:cs typeface="Calibri"/>
            </a:endParaRPr>
          </a:p>
          <a:p>
            <a:r>
              <a:rPr lang="en-US" dirty="0">
                <a:cs typeface="Calibri"/>
              </a:rPr>
              <a:t>Unconscious competence: </a:t>
            </a:r>
            <a:r>
              <a:rPr lang="en-US" dirty="0" err="1">
                <a:cs typeface="Calibri"/>
              </a:rPr>
              <a:t>Cymhwysedd</a:t>
            </a:r>
            <a:r>
              <a:rPr lang="en-US" dirty="0">
                <a:cs typeface="Calibri"/>
              </a:rPr>
              <a:t> </a:t>
            </a:r>
            <a:r>
              <a:rPr lang="en-US" dirty="0" err="1">
                <a:cs typeface="Calibri"/>
              </a:rPr>
              <a:t>anymwybodol</a:t>
            </a:r>
            <a:r>
              <a:rPr lang="en-US" dirty="0">
                <a:cs typeface="Calibri"/>
              </a:rPr>
              <a:t>: </a:t>
            </a:r>
            <a:r>
              <a:rPr lang="en-US" dirty="0" err="1">
                <a:cs typeface="Calibri"/>
              </a:rPr>
              <a:t>Dw</a:t>
            </a:r>
            <a:r>
              <a:rPr lang="en-US" dirty="0">
                <a:cs typeface="Calibri"/>
              </a:rPr>
              <a:t> </a:t>
            </a:r>
            <a:r>
              <a:rPr lang="en-US" dirty="0" err="1">
                <a:cs typeface="Calibri"/>
              </a:rPr>
              <a:t>i’n</a:t>
            </a:r>
            <a:r>
              <a:rPr lang="en-US" dirty="0">
                <a:cs typeface="Calibri"/>
              </a:rPr>
              <a:t> </a:t>
            </a:r>
            <a:r>
              <a:rPr lang="en-US" dirty="0" err="1">
                <a:cs typeface="Calibri"/>
              </a:rPr>
              <a:t>gwybod</a:t>
            </a:r>
            <a:r>
              <a:rPr lang="en-US" dirty="0">
                <a:cs typeface="Calibri"/>
              </a:rPr>
              <a:t> </a:t>
            </a:r>
            <a:r>
              <a:rPr lang="en-US" dirty="0" err="1">
                <a:cs typeface="Calibri"/>
              </a:rPr>
              <a:t>rhywbeth</a:t>
            </a:r>
            <a:r>
              <a:rPr lang="en-US" dirty="0">
                <a:cs typeface="Calibri"/>
              </a:rPr>
              <a:t> mor </a:t>
            </a:r>
            <a:r>
              <a:rPr lang="en-US" dirty="0" err="1">
                <a:cs typeface="Calibri"/>
              </a:rPr>
              <a:t>dda</a:t>
            </a:r>
            <a:r>
              <a:rPr lang="en-US" dirty="0">
                <a:cs typeface="Calibri"/>
              </a:rPr>
              <a:t> </a:t>
            </a:r>
            <a:r>
              <a:rPr lang="en-US" dirty="0" err="1">
                <a:cs typeface="Calibri"/>
              </a:rPr>
              <a:t>fel</a:t>
            </a:r>
            <a:r>
              <a:rPr lang="en-US" dirty="0">
                <a:cs typeface="Calibri"/>
              </a:rPr>
              <a:t> </a:t>
            </a:r>
            <a:r>
              <a:rPr lang="en-US" dirty="0" err="1">
                <a:cs typeface="Calibri"/>
              </a:rPr>
              <a:t>nad</a:t>
            </a:r>
            <a:r>
              <a:rPr lang="en-US" dirty="0">
                <a:cs typeface="Calibri"/>
              </a:rPr>
              <a:t> </a:t>
            </a:r>
            <a:r>
              <a:rPr lang="en-US" dirty="0" err="1">
                <a:cs typeface="Calibri"/>
              </a:rPr>
              <a:t>oes</a:t>
            </a:r>
            <a:r>
              <a:rPr lang="en-US" dirty="0">
                <a:cs typeface="Calibri"/>
              </a:rPr>
              <a:t> </a:t>
            </a:r>
            <a:r>
              <a:rPr lang="en-US" dirty="0" err="1">
                <a:cs typeface="Calibri"/>
              </a:rPr>
              <a:t>rhaid</a:t>
            </a:r>
            <a:r>
              <a:rPr lang="en-US" dirty="0">
                <a:cs typeface="Calibri"/>
              </a:rPr>
              <a:t> </a:t>
            </a:r>
            <a:r>
              <a:rPr lang="en-US" dirty="0" err="1">
                <a:cs typeface="Calibri"/>
              </a:rPr>
              <a:t>i</a:t>
            </a:r>
            <a:r>
              <a:rPr lang="en-US" dirty="0">
                <a:cs typeface="Calibri"/>
              </a:rPr>
              <a:t> </a:t>
            </a:r>
            <a:r>
              <a:rPr lang="en-US" dirty="0" err="1">
                <a:cs typeface="Calibri"/>
              </a:rPr>
              <a:t>feddwl</a:t>
            </a:r>
            <a:r>
              <a:rPr lang="en-US" dirty="0">
                <a:cs typeface="Calibri"/>
              </a:rPr>
              <a:t> </a:t>
            </a:r>
            <a:r>
              <a:rPr lang="en-US" dirty="0" err="1">
                <a:cs typeface="Calibri"/>
              </a:rPr>
              <a:t>amdano</a:t>
            </a:r>
            <a:endParaRPr lang="en-US" dirty="0">
              <a:cs typeface="Calibri"/>
            </a:endParaRPr>
          </a:p>
          <a:p>
            <a:endParaRPr lang="en-US" dirty="0">
              <a:cs typeface="Calibri"/>
            </a:endParaRPr>
          </a:p>
          <a:p>
            <a:r>
              <a:rPr lang="en-US" dirty="0">
                <a:cs typeface="Calibri"/>
              </a:rPr>
              <a:t>Due to the fact that ST are now beginning a new year they need to consider a changing of stance and how their starting position differs. </a:t>
            </a:r>
          </a:p>
          <a:p>
            <a:r>
              <a:rPr lang="en-US" dirty="0">
                <a:cs typeface="Calibri"/>
              </a:rPr>
              <a:t>What does a change of stance mean? </a:t>
            </a:r>
          </a:p>
          <a:p>
            <a:r>
              <a:rPr lang="en-US" dirty="0">
                <a:cs typeface="Calibri"/>
              </a:rPr>
              <a:t>How will it affect them on PTE2?</a:t>
            </a:r>
          </a:p>
          <a:p>
            <a:r>
              <a:rPr lang="en-US" dirty="0">
                <a:cs typeface="Calibri"/>
              </a:rPr>
              <a:t>The students have already amassed a bank of knowledge – and they need to decide how best to use it in the second PTE.</a:t>
            </a:r>
          </a:p>
        </p:txBody>
      </p:sp>
      <p:sp>
        <p:nvSpPr>
          <p:cNvPr id="4" name="Slide Number Placeholder 3"/>
          <p:cNvSpPr>
            <a:spLocks noGrp="1"/>
          </p:cNvSpPr>
          <p:nvPr>
            <p:ph type="sldNum" sz="quarter" idx="5"/>
          </p:nvPr>
        </p:nvSpPr>
        <p:spPr/>
        <p:txBody>
          <a:bodyPr/>
          <a:lstStyle/>
          <a:p>
            <a:fld id="{41DFCFF7-21C1-4482-AF2B-175F76C2F8AA}" type="slidenum">
              <a:rPr lang="en-US"/>
              <a:t>8</a:t>
            </a:fld>
            <a:endParaRPr lang="en-US"/>
          </a:p>
        </p:txBody>
      </p:sp>
    </p:spTree>
    <p:extLst>
      <p:ext uri="{BB962C8B-B14F-4D97-AF65-F5344CB8AC3E}">
        <p14:creationId xmlns:p14="http://schemas.microsoft.com/office/powerpoint/2010/main" val="42738663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Due to the fact that ST are now beginning a new year they need to consider a changing of stance and how their starting position differs. </a:t>
            </a:r>
          </a:p>
          <a:p>
            <a:r>
              <a:rPr lang="en-US">
                <a:cs typeface="Calibri"/>
              </a:rPr>
              <a:t>What does a change of stance mean? </a:t>
            </a:r>
          </a:p>
          <a:p>
            <a:r>
              <a:rPr lang="en-US">
                <a:cs typeface="Calibri"/>
              </a:rPr>
              <a:t>How will it affect them on PTE2?</a:t>
            </a:r>
          </a:p>
          <a:p>
            <a:r>
              <a:rPr lang="en-US">
                <a:cs typeface="Calibri"/>
              </a:rPr>
              <a:t>The students have already amassed a bank of knowledge – and they need to decide how best to use it in the second PTE.</a:t>
            </a:r>
            <a:endParaRPr lang="en-US" dirty="0">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9</a:t>
            </a:fld>
            <a:endParaRPr lang="en-US"/>
          </a:p>
        </p:txBody>
      </p:sp>
    </p:spTree>
    <p:extLst>
      <p:ext uri="{BB962C8B-B14F-4D97-AF65-F5344CB8AC3E}">
        <p14:creationId xmlns:p14="http://schemas.microsoft.com/office/powerpoint/2010/main" val="3622965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Mae DA </a:t>
            </a:r>
            <a:r>
              <a:rPr lang="en-US" dirty="0" err="1">
                <a:cs typeface="Calibri"/>
              </a:rPr>
              <a:t>ar</a:t>
            </a:r>
            <a:r>
              <a:rPr lang="en-US" dirty="0">
                <a:cs typeface="Calibri"/>
              </a:rPr>
              <a:t> </a:t>
            </a:r>
            <a:r>
              <a:rPr lang="en-US" dirty="0" err="1">
                <a:cs typeface="Calibri"/>
              </a:rPr>
              <a:t>ddechrau</a:t>
            </a:r>
            <a:r>
              <a:rPr lang="en-US" dirty="0">
                <a:cs typeface="Calibri"/>
              </a:rPr>
              <a:t> BA2/PAP2 yn </a:t>
            </a:r>
            <a:r>
              <a:rPr lang="en-US" dirty="0" err="1">
                <a:cs typeface="Calibri"/>
              </a:rPr>
              <a:t>cyrraedd</a:t>
            </a:r>
            <a:r>
              <a:rPr lang="en-US" dirty="0">
                <a:cs typeface="Calibri"/>
              </a:rPr>
              <a:t> </a:t>
            </a:r>
            <a:r>
              <a:rPr lang="en-US" dirty="0" err="1">
                <a:cs typeface="Calibri"/>
              </a:rPr>
              <a:t>rhywle</a:t>
            </a:r>
            <a:r>
              <a:rPr lang="en-US" dirty="0">
                <a:cs typeface="Calibri"/>
              </a:rPr>
              <a:t> </a:t>
            </a:r>
            <a:r>
              <a:rPr lang="en-US" dirty="0" err="1">
                <a:cs typeface="Calibri"/>
              </a:rPr>
              <a:t>rhwng</a:t>
            </a:r>
            <a:r>
              <a:rPr lang="en-US" dirty="0">
                <a:cs typeface="Calibri"/>
              </a:rPr>
              <a:t> </a:t>
            </a:r>
            <a:r>
              <a:rPr lang="en-US" dirty="0" err="1">
                <a:cs typeface="Calibri"/>
              </a:rPr>
              <a:t>camau</a:t>
            </a:r>
            <a:r>
              <a:rPr lang="en-US" dirty="0">
                <a:cs typeface="Calibri"/>
              </a:rPr>
              <a:t> 1 a 2</a:t>
            </a:r>
          </a:p>
          <a:p>
            <a:r>
              <a:rPr lang="en-US" dirty="0" err="1">
                <a:cs typeface="Calibri"/>
              </a:rPr>
              <a:t>Bydd</a:t>
            </a:r>
            <a:r>
              <a:rPr lang="en-US" dirty="0">
                <a:cs typeface="Calibri"/>
              </a:rPr>
              <a:t> </a:t>
            </a:r>
            <a:r>
              <a:rPr lang="en-US" dirty="0" err="1">
                <a:cs typeface="Calibri"/>
              </a:rPr>
              <a:t>eich</a:t>
            </a:r>
            <a:r>
              <a:rPr lang="en-US" dirty="0">
                <a:cs typeface="Calibri"/>
              </a:rPr>
              <a:t> </a:t>
            </a:r>
            <a:r>
              <a:rPr lang="en-US" dirty="0" err="1">
                <a:cs typeface="Calibri"/>
              </a:rPr>
              <a:t>ffocws</a:t>
            </a:r>
            <a:r>
              <a:rPr lang="en-US" dirty="0">
                <a:cs typeface="Calibri"/>
              </a:rPr>
              <a:t> yn </a:t>
            </a:r>
            <a:r>
              <a:rPr lang="en-US" dirty="0" err="1">
                <a:cs typeface="Calibri"/>
              </a:rPr>
              <a:t>newid</a:t>
            </a:r>
            <a:r>
              <a:rPr lang="en-US" dirty="0">
                <a:cs typeface="Calibri"/>
              </a:rPr>
              <a:t> a </a:t>
            </a:r>
            <a:r>
              <a:rPr lang="en-US" dirty="0" err="1">
                <a:cs typeface="Calibri"/>
              </a:rPr>
              <a:t>byddwch</a:t>
            </a:r>
            <a:r>
              <a:rPr lang="en-US" dirty="0">
                <a:cs typeface="Calibri"/>
              </a:rPr>
              <a:t> yn </a:t>
            </a:r>
            <a:r>
              <a:rPr lang="en-US" dirty="0" err="1">
                <a:cs typeface="Calibri"/>
              </a:rPr>
              <a:t>gweithio</a:t>
            </a:r>
            <a:r>
              <a:rPr lang="en-US" dirty="0">
                <a:cs typeface="Calibri"/>
              </a:rPr>
              <a:t> </a:t>
            </a:r>
            <a:r>
              <a:rPr lang="en-US" dirty="0" err="1">
                <a:cs typeface="Calibri"/>
              </a:rPr>
              <a:t>ar</a:t>
            </a:r>
            <a:r>
              <a:rPr lang="en-US" dirty="0">
                <a:cs typeface="Calibri"/>
              </a:rPr>
              <a:t> </a:t>
            </a:r>
            <a:r>
              <a:rPr lang="en-US" dirty="0" err="1">
                <a:cs typeface="Calibri"/>
              </a:rPr>
              <a:t>eich</a:t>
            </a:r>
            <a:r>
              <a:rPr lang="en-US" dirty="0">
                <a:cs typeface="Calibri"/>
              </a:rPr>
              <a:t> </a:t>
            </a:r>
            <a:r>
              <a:rPr lang="en-US" dirty="0" err="1">
                <a:cs typeface="Calibri"/>
              </a:rPr>
              <a:t>cynlluniau</a:t>
            </a:r>
            <a:r>
              <a:rPr lang="en-US" dirty="0">
                <a:cs typeface="Calibri"/>
              </a:rPr>
              <a:t> </a:t>
            </a:r>
            <a:r>
              <a:rPr lang="en-US" dirty="0" err="1">
                <a:cs typeface="Calibri"/>
              </a:rPr>
              <a:t>gweithredu</a:t>
            </a:r>
            <a:r>
              <a:rPr lang="en-US" dirty="0">
                <a:cs typeface="Calibri"/>
              </a:rPr>
              <a:t> </a:t>
            </a:r>
            <a:r>
              <a:rPr lang="en-US" dirty="0" err="1">
                <a:cs typeface="Calibri"/>
              </a:rPr>
              <a:t>i</a:t>
            </a:r>
            <a:r>
              <a:rPr lang="en-US" dirty="0">
                <a:cs typeface="Calibri"/>
              </a:rPr>
              <a:t> </a:t>
            </a:r>
            <a:r>
              <a:rPr lang="en-US" dirty="0" err="1">
                <a:cs typeface="Calibri"/>
              </a:rPr>
              <a:t>fapio</a:t>
            </a:r>
            <a:r>
              <a:rPr lang="en-US" dirty="0">
                <a:cs typeface="Calibri"/>
              </a:rPr>
              <a:t> </a:t>
            </a:r>
            <a:r>
              <a:rPr lang="en-US" dirty="0" err="1">
                <a:cs typeface="Calibri"/>
              </a:rPr>
              <a:t>eich</a:t>
            </a:r>
            <a:r>
              <a:rPr lang="en-US" dirty="0">
                <a:cs typeface="Calibri"/>
              </a:rPr>
              <a:t> </a:t>
            </a:r>
            <a:r>
              <a:rPr lang="en-US" dirty="0" err="1">
                <a:cs typeface="Calibri"/>
              </a:rPr>
              <a:t>camau</a:t>
            </a:r>
            <a:r>
              <a:rPr lang="en-US" dirty="0">
                <a:cs typeface="Calibri"/>
              </a:rPr>
              <a:t> </a:t>
            </a:r>
            <a:r>
              <a:rPr lang="en-US" dirty="0" err="1">
                <a:cs typeface="Calibri"/>
              </a:rPr>
              <a:t>nesaf</a:t>
            </a:r>
            <a:r>
              <a:rPr lang="en-US" dirty="0">
                <a:cs typeface="Calibri"/>
              </a:rPr>
              <a:t>.</a:t>
            </a:r>
          </a:p>
          <a:p>
            <a:r>
              <a:rPr lang="en-US" dirty="0" err="1">
                <a:cs typeface="Calibri"/>
              </a:rPr>
              <a:t>Bydd</a:t>
            </a:r>
            <a:r>
              <a:rPr lang="en-US" dirty="0">
                <a:cs typeface="Calibri"/>
              </a:rPr>
              <a:t> </a:t>
            </a:r>
            <a:r>
              <a:rPr lang="en-US" dirty="0" err="1">
                <a:cs typeface="Calibri"/>
              </a:rPr>
              <a:t>eich</a:t>
            </a:r>
            <a:r>
              <a:rPr lang="en-US" dirty="0">
                <a:cs typeface="Calibri"/>
              </a:rPr>
              <a:t> mentor </a:t>
            </a:r>
            <a:r>
              <a:rPr lang="en-US" dirty="0" err="1">
                <a:cs typeface="Calibri"/>
              </a:rPr>
              <a:t>hefyd</a:t>
            </a:r>
            <a:r>
              <a:rPr lang="en-US" dirty="0">
                <a:cs typeface="Calibri"/>
              </a:rPr>
              <a:t> yn </a:t>
            </a:r>
            <a:r>
              <a:rPr lang="en-US" dirty="0" err="1">
                <a:cs typeface="Calibri"/>
              </a:rPr>
              <a:t>newid</a:t>
            </a:r>
            <a:r>
              <a:rPr lang="en-US" dirty="0">
                <a:cs typeface="Calibri"/>
              </a:rPr>
              <a:t> </a:t>
            </a:r>
            <a:r>
              <a:rPr lang="en-US" dirty="0" err="1">
                <a:cs typeface="Calibri"/>
              </a:rPr>
              <a:t>safiad</a:t>
            </a:r>
            <a:r>
              <a:rPr lang="en-US" dirty="0">
                <a:cs typeface="Calibri"/>
              </a:rPr>
              <a:t> </a:t>
            </a:r>
            <a:r>
              <a:rPr lang="en-US" dirty="0" err="1">
                <a:cs typeface="Calibri"/>
              </a:rPr>
              <a:t>oherwydd</a:t>
            </a:r>
            <a:r>
              <a:rPr lang="en-US" dirty="0">
                <a:cs typeface="Calibri"/>
              </a:rPr>
              <a:t> </a:t>
            </a:r>
            <a:r>
              <a:rPr lang="en-US" dirty="0" err="1">
                <a:cs typeface="Calibri"/>
              </a:rPr>
              <a:t>eich</a:t>
            </a:r>
            <a:r>
              <a:rPr lang="en-US" dirty="0">
                <a:cs typeface="Calibri"/>
              </a:rPr>
              <a:t> </a:t>
            </a:r>
            <a:r>
              <a:rPr lang="en-US" dirty="0" err="1">
                <a:cs typeface="Calibri"/>
              </a:rPr>
              <a:t>galluoedd</a:t>
            </a:r>
            <a:r>
              <a:rPr lang="en-US" dirty="0">
                <a:cs typeface="Calibri"/>
              </a:rPr>
              <a:t> </a:t>
            </a:r>
            <a:r>
              <a:rPr lang="en-US" dirty="0" err="1">
                <a:cs typeface="Calibri"/>
              </a:rPr>
              <a:t>cynyddol</a:t>
            </a:r>
            <a:r>
              <a:rPr lang="en-US" dirty="0">
                <a:cs typeface="Calibri"/>
              </a:rPr>
              <a:t>.</a:t>
            </a:r>
          </a:p>
          <a:p>
            <a:r>
              <a:rPr lang="en-US" dirty="0" err="1">
                <a:cs typeface="Calibri"/>
              </a:rPr>
              <a:t>Ar</a:t>
            </a:r>
            <a:r>
              <a:rPr lang="en-US" dirty="0">
                <a:cs typeface="Calibri"/>
              </a:rPr>
              <a:t> </a:t>
            </a:r>
            <a:r>
              <a:rPr lang="en-US" dirty="0" err="1">
                <a:cs typeface="Calibri"/>
              </a:rPr>
              <a:t>ddechrau</a:t>
            </a:r>
            <a:r>
              <a:rPr lang="en-US" dirty="0">
                <a:cs typeface="Calibri"/>
              </a:rPr>
              <a:t> PAP1 </a:t>
            </a:r>
            <a:r>
              <a:rPr lang="en-US" dirty="0" err="1">
                <a:cs typeface="Calibri"/>
              </a:rPr>
              <a:t>roeddech</a:t>
            </a:r>
            <a:r>
              <a:rPr lang="en-US" dirty="0">
                <a:cs typeface="Calibri"/>
              </a:rPr>
              <a:t> </a:t>
            </a:r>
            <a:r>
              <a:rPr lang="en-US" dirty="0" err="1">
                <a:cs typeface="Calibri"/>
              </a:rPr>
              <a:t>chi'n</a:t>
            </a:r>
            <a:r>
              <a:rPr lang="en-US" dirty="0">
                <a:cs typeface="Calibri"/>
              </a:rPr>
              <a:t> </a:t>
            </a:r>
            <a:r>
              <a:rPr lang="en-US" dirty="0" err="1">
                <a:cs typeface="Calibri"/>
              </a:rPr>
              <a:t>dysgu</a:t>
            </a:r>
            <a:r>
              <a:rPr lang="en-US" dirty="0">
                <a:cs typeface="Calibri"/>
              </a:rPr>
              <a:t> </a:t>
            </a:r>
            <a:r>
              <a:rPr lang="en-US" dirty="0" err="1">
                <a:cs typeface="Calibri"/>
              </a:rPr>
              <a:t>trwy</a:t>
            </a:r>
            <a:r>
              <a:rPr lang="en-US" dirty="0">
                <a:cs typeface="Calibri"/>
              </a:rPr>
              <a:t> </a:t>
            </a:r>
            <a:r>
              <a:rPr lang="en-US" dirty="0" err="1">
                <a:cs typeface="Calibri"/>
              </a:rPr>
              <a:t>ddynwared</a:t>
            </a:r>
            <a:r>
              <a:rPr lang="en-US" dirty="0">
                <a:cs typeface="Calibri"/>
              </a:rPr>
              <a:t> a </a:t>
            </a:r>
            <a:r>
              <a:rPr lang="en-US" dirty="0" err="1">
                <a:cs typeface="Calibri"/>
              </a:rPr>
              <a:t>nawr</a:t>
            </a:r>
            <a:r>
              <a:rPr lang="en-US" dirty="0">
                <a:cs typeface="Calibri"/>
              </a:rPr>
              <a:t> </a:t>
            </a:r>
            <a:r>
              <a:rPr lang="en-US" dirty="0" err="1">
                <a:cs typeface="Calibri"/>
              </a:rPr>
              <a:t>byddwch</a:t>
            </a:r>
            <a:r>
              <a:rPr lang="en-US" dirty="0">
                <a:cs typeface="Calibri"/>
              </a:rPr>
              <a:t> </a:t>
            </a:r>
            <a:r>
              <a:rPr lang="en-US" dirty="0" err="1">
                <a:cs typeface="Calibri"/>
              </a:rPr>
              <a:t>chi'n</a:t>
            </a:r>
            <a:r>
              <a:rPr lang="en-US" dirty="0">
                <a:cs typeface="Calibri"/>
              </a:rPr>
              <a:t> </a:t>
            </a:r>
            <a:r>
              <a:rPr lang="en-US" dirty="0" err="1">
                <a:cs typeface="Calibri"/>
              </a:rPr>
              <a:t>datblygu</a:t>
            </a:r>
            <a:r>
              <a:rPr lang="en-US" dirty="0">
                <a:cs typeface="Calibri"/>
              </a:rPr>
              <a:t> </a:t>
            </a:r>
            <a:r>
              <a:rPr lang="en-US" dirty="0" err="1">
                <a:cs typeface="Calibri"/>
              </a:rPr>
              <a:t>eich</a:t>
            </a:r>
            <a:r>
              <a:rPr lang="en-US" dirty="0">
                <a:cs typeface="Calibri"/>
              </a:rPr>
              <a:t> </a:t>
            </a:r>
            <a:r>
              <a:rPr lang="en-US" dirty="0" err="1">
                <a:cs typeface="Calibri"/>
              </a:rPr>
              <a:t>strategaethau</a:t>
            </a:r>
            <a:r>
              <a:rPr lang="en-US" dirty="0">
                <a:cs typeface="Calibri"/>
              </a:rPr>
              <a:t> </a:t>
            </a:r>
            <a:r>
              <a:rPr lang="en-US" dirty="0" err="1">
                <a:cs typeface="Calibri"/>
              </a:rPr>
              <a:t>a'ch</a:t>
            </a:r>
            <a:r>
              <a:rPr lang="en-US" dirty="0">
                <a:cs typeface="Calibri"/>
              </a:rPr>
              <a:t> </a:t>
            </a:r>
            <a:r>
              <a:rPr lang="en-US" dirty="0" err="1">
                <a:cs typeface="Calibri"/>
              </a:rPr>
              <a:t>dulliau</a:t>
            </a:r>
            <a:r>
              <a:rPr lang="en-US" dirty="0">
                <a:cs typeface="Calibri"/>
              </a:rPr>
              <a:t> </a:t>
            </a:r>
            <a:r>
              <a:rPr lang="en-US" dirty="0" err="1">
                <a:cs typeface="Calibri"/>
              </a:rPr>
              <a:t>eich</a:t>
            </a:r>
            <a:r>
              <a:rPr lang="en-US" dirty="0">
                <a:cs typeface="Calibri"/>
              </a:rPr>
              <a:t> </a:t>
            </a:r>
            <a:r>
              <a:rPr lang="en-US" dirty="0" err="1">
                <a:cs typeface="Calibri"/>
              </a:rPr>
              <a:t>hun</a:t>
            </a:r>
            <a:r>
              <a:rPr lang="en-US" dirty="0">
                <a:cs typeface="Calibri"/>
              </a:rPr>
              <a:t>.</a:t>
            </a:r>
          </a:p>
          <a:p>
            <a:endParaRPr lang="en-US" dirty="0">
              <a:cs typeface="Calibri"/>
            </a:endParaRPr>
          </a:p>
          <a:p>
            <a:r>
              <a:rPr lang="en-US" dirty="0">
                <a:cs typeface="Calibri"/>
              </a:rPr>
              <a:t>ST at the start of BA2/PTE2 are arriving somewhere between stages 1 and 2</a:t>
            </a:r>
          </a:p>
          <a:p>
            <a:r>
              <a:rPr lang="en-US" dirty="0">
                <a:cs typeface="Calibri"/>
              </a:rPr>
              <a:t>Your focus will be changing and you will be working on your action plans to map your next steps.</a:t>
            </a:r>
          </a:p>
          <a:p>
            <a:r>
              <a:rPr lang="en-US" dirty="0">
                <a:cs typeface="Calibri"/>
              </a:rPr>
              <a:t>Your mentor will also be changing stance due to your increased capabilities.</a:t>
            </a:r>
          </a:p>
          <a:p>
            <a:r>
              <a:rPr lang="en-US" dirty="0">
                <a:cs typeface="Calibri"/>
              </a:rPr>
              <a:t>At the beginning of PTE1 you were learning by </a:t>
            </a:r>
            <a:r>
              <a:rPr lang="en-US" dirty="0" err="1">
                <a:cs typeface="Calibri"/>
              </a:rPr>
              <a:t>mimicing</a:t>
            </a:r>
            <a:r>
              <a:rPr lang="en-US" dirty="0">
                <a:cs typeface="Calibri"/>
              </a:rPr>
              <a:t> and now you will be developing your own strategies and methods.</a:t>
            </a:r>
          </a:p>
          <a:p>
            <a:endParaRPr lang="en-US" dirty="0">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10</a:t>
            </a:fld>
            <a:endParaRPr lang="en-US"/>
          </a:p>
        </p:txBody>
      </p:sp>
    </p:spTree>
    <p:extLst>
      <p:ext uri="{BB962C8B-B14F-4D97-AF65-F5344CB8AC3E}">
        <p14:creationId xmlns:p14="http://schemas.microsoft.com/office/powerpoint/2010/main" val="841459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ST at the start of BA2/PTE2 are arriving somewhere between stages 1 and 2</a:t>
            </a:r>
          </a:p>
          <a:p>
            <a:r>
              <a:rPr lang="en-US">
                <a:cs typeface="Calibri"/>
              </a:rPr>
              <a:t>Your focus will be changing and you will be working on your action plans to map your next steps.</a:t>
            </a:r>
          </a:p>
          <a:p>
            <a:r>
              <a:rPr lang="en-US">
                <a:cs typeface="Calibri"/>
              </a:rPr>
              <a:t>Your mentor will also be changing stance due to your increased capabilities.</a:t>
            </a:r>
          </a:p>
          <a:p>
            <a:r>
              <a:rPr lang="en-US">
                <a:cs typeface="Calibri"/>
              </a:rPr>
              <a:t>At the beginning of PTE1 you were learning by mimicing and now you will be developing your own strategies and methods.</a:t>
            </a:r>
          </a:p>
          <a:p>
            <a:endParaRPr lang="en-US" dirty="0">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11</a:t>
            </a:fld>
            <a:endParaRPr lang="en-US"/>
          </a:p>
        </p:txBody>
      </p:sp>
    </p:spTree>
    <p:extLst>
      <p:ext uri="{BB962C8B-B14F-4D97-AF65-F5344CB8AC3E}">
        <p14:creationId xmlns:p14="http://schemas.microsoft.com/office/powerpoint/2010/main" val="3257402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Ceisiwch</a:t>
            </a:r>
            <a:r>
              <a:rPr lang="en-US" dirty="0">
                <a:cs typeface="Calibri"/>
              </a:rPr>
              <a:t> </a:t>
            </a:r>
            <a:r>
              <a:rPr lang="en-US" dirty="0" err="1">
                <a:cs typeface="Calibri"/>
              </a:rPr>
              <a:t>ganiatáu</a:t>
            </a:r>
            <a:r>
              <a:rPr lang="en-US" dirty="0">
                <a:cs typeface="Calibri"/>
              </a:rPr>
              <a:t> </a:t>
            </a:r>
            <a:r>
              <a:rPr lang="en-US" dirty="0" err="1">
                <a:cs typeface="Calibri"/>
              </a:rPr>
              <a:t>i'r</a:t>
            </a:r>
            <a:r>
              <a:rPr lang="en-US" dirty="0">
                <a:cs typeface="Calibri"/>
              </a:rPr>
              <a:t> ST </a:t>
            </a:r>
            <a:r>
              <a:rPr lang="en-US" dirty="0" err="1">
                <a:cs typeface="Calibri"/>
              </a:rPr>
              <a:t>fod</a:t>
            </a:r>
            <a:r>
              <a:rPr lang="en-US" dirty="0">
                <a:cs typeface="Calibri"/>
              </a:rPr>
              <a:t> yn </a:t>
            </a:r>
            <a:r>
              <a:rPr lang="en-US" dirty="0" err="1">
                <a:cs typeface="Calibri"/>
              </a:rPr>
              <a:t>onest</a:t>
            </a:r>
            <a:r>
              <a:rPr lang="en-US" dirty="0">
                <a:cs typeface="Calibri"/>
              </a:rPr>
              <a:t> am </a:t>
            </a:r>
            <a:r>
              <a:rPr lang="en-US" dirty="0" err="1">
                <a:cs typeface="Calibri"/>
              </a:rPr>
              <a:t>yr</a:t>
            </a:r>
            <a:r>
              <a:rPr lang="en-US" dirty="0">
                <a:cs typeface="Calibri"/>
              </a:rPr>
              <a:t> </a:t>
            </a:r>
            <a:r>
              <a:rPr lang="en-US" dirty="0" err="1">
                <a:cs typeface="Calibri"/>
              </a:rPr>
              <a:t>hyn</a:t>
            </a:r>
            <a:r>
              <a:rPr lang="en-US" dirty="0">
                <a:cs typeface="Calibri"/>
              </a:rPr>
              <a:t> y </a:t>
            </a:r>
            <a:r>
              <a:rPr lang="en-US" dirty="0" err="1">
                <a:cs typeface="Calibri"/>
              </a:rPr>
              <a:t>maent</a:t>
            </a:r>
            <a:r>
              <a:rPr lang="en-US" dirty="0">
                <a:cs typeface="Calibri"/>
              </a:rPr>
              <a:t> </a:t>
            </a:r>
            <a:r>
              <a:rPr lang="en-US" dirty="0" err="1">
                <a:cs typeface="Calibri"/>
              </a:rPr>
              <a:t>wedi</a:t>
            </a:r>
            <a:r>
              <a:rPr lang="en-US" dirty="0">
                <a:cs typeface="Calibri"/>
              </a:rPr>
              <a:t> bod yn </a:t>
            </a:r>
            <a:r>
              <a:rPr lang="en-US" dirty="0" err="1">
                <a:cs typeface="Calibri"/>
              </a:rPr>
              <a:t>hyderus</a:t>
            </a:r>
            <a:r>
              <a:rPr lang="en-US" dirty="0">
                <a:cs typeface="Calibri"/>
              </a:rPr>
              <a:t> </a:t>
            </a:r>
            <a:r>
              <a:rPr lang="en-US" dirty="0" err="1">
                <a:cs typeface="Calibri"/>
              </a:rPr>
              <a:t>neu'n</a:t>
            </a:r>
            <a:r>
              <a:rPr lang="en-US" dirty="0">
                <a:cs typeface="Calibri"/>
              </a:rPr>
              <a:t> </a:t>
            </a:r>
            <a:r>
              <a:rPr lang="en-US" dirty="0" err="1">
                <a:cs typeface="Calibri"/>
              </a:rPr>
              <a:t>llai</a:t>
            </a:r>
            <a:r>
              <a:rPr lang="en-US" dirty="0">
                <a:cs typeface="Calibri"/>
              </a:rPr>
              <a:t> </a:t>
            </a:r>
            <a:r>
              <a:rPr lang="en-US" dirty="0" err="1">
                <a:cs typeface="Calibri"/>
              </a:rPr>
              <a:t>hyderus</a:t>
            </a:r>
            <a:r>
              <a:rPr lang="en-US" dirty="0">
                <a:cs typeface="Calibri"/>
              </a:rPr>
              <a:t> yn </a:t>
            </a:r>
            <a:r>
              <a:rPr lang="en-US" dirty="0" err="1">
                <a:cs typeface="Calibri"/>
              </a:rPr>
              <a:t>ei</a:t>
            </a:r>
            <a:r>
              <a:rPr lang="en-US" dirty="0">
                <a:cs typeface="Calibri"/>
              </a:rPr>
              <a:t> </a:t>
            </a:r>
            <a:r>
              <a:rPr lang="en-US" dirty="0" err="1">
                <a:cs typeface="Calibri"/>
              </a:rPr>
              <a:t>gylch</a:t>
            </a:r>
            <a:r>
              <a:rPr lang="en-US" dirty="0">
                <a:cs typeface="Calibri"/>
              </a:rPr>
              <a:t>.</a:t>
            </a:r>
          </a:p>
          <a:p>
            <a:r>
              <a:rPr lang="en-US" dirty="0" err="1">
                <a:cs typeface="Calibri"/>
              </a:rPr>
              <a:t>Defnyddiwch</a:t>
            </a:r>
            <a:r>
              <a:rPr lang="en-US" dirty="0">
                <a:cs typeface="Calibri"/>
              </a:rPr>
              <a:t> </a:t>
            </a:r>
            <a:r>
              <a:rPr lang="en-US" dirty="0" err="1">
                <a:cs typeface="Calibri"/>
              </a:rPr>
              <a:t>fy</a:t>
            </a:r>
            <a:r>
              <a:rPr lang="en-US" dirty="0">
                <a:cs typeface="Calibri"/>
              </a:rPr>
              <a:t> </a:t>
            </a:r>
            <a:r>
              <a:rPr lang="en-US" dirty="0" err="1">
                <a:cs typeface="Calibri"/>
              </a:rPr>
              <a:t>enghraifft</a:t>
            </a:r>
            <a:r>
              <a:rPr lang="en-US" dirty="0">
                <a:cs typeface="Calibri"/>
              </a:rPr>
              <a:t> </a:t>
            </a:r>
            <a:r>
              <a:rPr lang="en-US" dirty="0" err="1">
                <a:cs typeface="Calibri"/>
              </a:rPr>
              <a:t>os</a:t>
            </a:r>
            <a:r>
              <a:rPr lang="en-US" dirty="0">
                <a:cs typeface="Calibri"/>
              </a:rPr>
              <a:t> </a:t>
            </a:r>
            <a:r>
              <a:rPr lang="en-US" dirty="0" err="1">
                <a:cs typeface="Calibri"/>
              </a:rPr>
              <a:t>hoffech</a:t>
            </a:r>
            <a:r>
              <a:rPr lang="en-US" dirty="0">
                <a:cs typeface="Calibri"/>
              </a:rPr>
              <a:t> chi.</a:t>
            </a:r>
          </a:p>
          <a:p>
            <a:r>
              <a:rPr lang="en-US" dirty="0">
                <a:cs typeface="Calibri"/>
              </a:rPr>
              <a:t>Gall DA </a:t>
            </a:r>
            <a:r>
              <a:rPr lang="en-US" dirty="0" err="1">
                <a:cs typeface="Calibri"/>
              </a:rPr>
              <a:t>lunio</a:t>
            </a:r>
            <a:r>
              <a:rPr lang="en-US" dirty="0">
                <a:cs typeface="Calibri"/>
              </a:rPr>
              <a:t> </a:t>
            </a:r>
            <a:r>
              <a:rPr lang="en-US" dirty="0" err="1">
                <a:cs typeface="Calibri"/>
              </a:rPr>
              <a:t>eu</a:t>
            </a:r>
            <a:r>
              <a:rPr lang="en-US" dirty="0">
                <a:cs typeface="Calibri"/>
              </a:rPr>
              <a:t> </a:t>
            </a:r>
            <a:r>
              <a:rPr lang="en-US" dirty="0" err="1">
                <a:cs typeface="Calibri"/>
              </a:rPr>
              <a:t>taith</a:t>
            </a:r>
            <a:r>
              <a:rPr lang="en-US" dirty="0">
                <a:cs typeface="Calibri"/>
              </a:rPr>
              <a:t> </a:t>
            </a:r>
            <a:r>
              <a:rPr lang="en-US" dirty="0" err="1">
                <a:cs typeface="Calibri"/>
              </a:rPr>
              <a:t>personol</a:t>
            </a:r>
            <a:r>
              <a:rPr lang="en-US" dirty="0">
                <a:cs typeface="Calibri"/>
              </a:rPr>
              <a:t> </a:t>
            </a:r>
            <a:r>
              <a:rPr lang="en-US" dirty="0" err="1">
                <a:cs typeface="Calibri"/>
              </a:rPr>
              <a:t>ar</a:t>
            </a:r>
            <a:r>
              <a:rPr lang="en-US" dirty="0">
                <a:cs typeface="Calibri"/>
              </a:rPr>
              <a:t> </a:t>
            </a:r>
            <a:r>
              <a:rPr lang="en-US" dirty="0" err="1">
                <a:cs typeface="Calibri"/>
              </a:rPr>
              <a:t>gopi</a:t>
            </a:r>
            <a:r>
              <a:rPr lang="en-US" dirty="0">
                <a:cs typeface="Calibri"/>
              </a:rPr>
              <a:t> </a:t>
            </a:r>
            <a:r>
              <a:rPr lang="en-US" dirty="0" err="1">
                <a:cs typeface="Calibri"/>
              </a:rPr>
              <a:t>papur</a:t>
            </a:r>
            <a:r>
              <a:rPr lang="en-US" dirty="0">
                <a:cs typeface="Calibri"/>
              </a:rPr>
              <a:t> </a:t>
            </a:r>
            <a:r>
              <a:rPr lang="en-US" dirty="0" err="1">
                <a:cs typeface="Calibri"/>
              </a:rPr>
              <a:t>o'r</a:t>
            </a:r>
            <a:r>
              <a:rPr lang="en-US" dirty="0">
                <a:cs typeface="Calibri"/>
              </a:rPr>
              <a:t> </a:t>
            </a:r>
            <a:r>
              <a:rPr lang="en-US" dirty="0" err="1">
                <a:cs typeface="Calibri"/>
              </a:rPr>
              <a:t>graff</a:t>
            </a:r>
            <a:r>
              <a:rPr lang="en-US" dirty="0">
                <a:cs typeface="Calibri"/>
              </a:rPr>
              <a:t>. (</a:t>
            </a:r>
            <a:r>
              <a:rPr lang="en-US" dirty="0" err="1">
                <a:cs typeface="Calibri"/>
              </a:rPr>
              <a:t>Bydd</a:t>
            </a:r>
            <a:r>
              <a:rPr lang="en-US" dirty="0">
                <a:cs typeface="Calibri"/>
              </a:rPr>
              <a:t> y </a:t>
            </a:r>
            <a:r>
              <a:rPr lang="en-US" dirty="0" err="1">
                <a:cs typeface="Calibri"/>
              </a:rPr>
              <a:t>rhain</a:t>
            </a:r>
            <a:r>
              <a:rPr lang="en-US" dirty="0">
                <a:cs typeface="Calibri"/>
              </a:rPr>
              <a:t> yn </a:t>
            </a:r>
            <a:r>
              <a:rPr lang="en-US" dirty="0" err="1">
                <a:cs typeface="Calibri"/>
              </a:rPr>
              <a:t>cael</a:t>
            </a:r>
            <a:r>
              <a:rPr lang="en-US" dirty="0">
                <a:cs typeface="Calibri"/>
              </a:rPr>
              <a:t> </a:t>
            </a:r>
            <a:r>
              <a:rPr lang="en-US" dirty="0" err="1">
                <a:cs typeface="Calibri"/>
              </a:rPr>
              <a:t>eu</a:t>
            </a:r>
            <a:r>
              <a:rPr lang="en-US" dirty="0">
                <a:cs typeface="Calibri"/>
              </a:rPr>
              <a:t> </a:t>
            </a:r>
            <a:r>
              <a:rPr lang="en-US" dirty="0" err="1">
                <a:cs typeface="Calibri"/>
              </a:rPr>
              <a:t>hargraffu</a:t>
            </a:r>
            <a:r>
              <a:rPr lang="en-US" dirty="0">
                <a:cs typeface="Calibri"/>
              </a:rPr>
              <a:t> </a:t>
            </a:r>
            <a:r>
              <a:rPr lang="en-US" dirty="0" err="1">
                <a:cs typeface="Calibri"/>
              </a:rPr>
              <a:t>a’u</a:t>
            </a:r>
            <a:r>
              <a:rPr lang="en-US" dirty="0">
                <a:cs typeface="Calibri"/>
              </a:rPr>
              <a:t> </a:t>
            </a:r>
            <a:r>
              <a:rPr lang="en-US" dirty="0" err="1">
                <a:cs typeface="Calibri"/>
              </a:rPr>
              <a:t>rhoi</a:t>
            </a:r>
            <a:r>
              <a:rPr lang="en-US" dirty="0">
                <a:cs typeface="Calibri"/>
              </a:rPr>
              <a:t> </a:t>
            </a:r>
            <a:r>
              <a:rPr lang="en-US" dirty="0" err="1">
                <a:cs typeface="Calibri"/>
              </a:rPr>
              <a:t>i</a:t>
            </a:r>
            <a:r>
              <a:rPr lang="en-US" dirty="0">
                <a:cs typeface="Calibri"/>
              </a:rPr>
              <a:t> faint AD – A5)</a:t>
            </a:r>
          </a:p>
          <a:p>
            <a:r>
              <a:rPr lang="en-US" dirty="0" err="1">
                <a:cs typeface="Calibri"/>
              </a:rPr>
              <a:t>Mae'n</a:t>
            </a:r>
            <a:r>
              <a:rPr lang="en-US" dirty="0">
                <a:cs typeface="Calibri"/>
              </a:rPr>
              <a:t> </a:t>
            </a:r>
            <a:r>
              <a:rPr lang="en-US" dirty="0" err="1">
                <a:cs typeface="Calibri"/>
              </a:rPr>
              <a:t>bwysig</a:t>
            </a:r>
            <a:r>
              <a:rPr lang="en-US" dirty="0">
                <a:cs typeface="Calibri"/>
              </a:rPr>
              <a:t> </a:t>
            </a:r>
            <a:r>
              <a:rPr lang="en-US" dirty="0" err="1">
                <a:cs typeface="Calibri"/>
              </a:rPr>
              <a:t>cydnabod</a:t>
            </a:r>
            <a:r>
              <a:rPr lang="en-US" dirty="0">
                <a:cs typeface="Calibri"/>
              </a:rPr>
              <a:t>:</a:t>
            </a:r>
          </a:p>
          <a:p>
            <a:r>
              <a:rPr lang="en-US" dirty="0">
                <a:cs typeface="Calibri"/>
              </a:rPr>
              <a:t>1. pa mor </a:t>
            </a:r>
            <a:r>
              <a:rPr lang="en-US" dirty="0" err="1">
                <a:cs typeface="Calibri"/>
              </a:rPr>
              <a:t>wahanol</a:t>
            </a:r>
            <a:r>
              <a:rPr lang="en-US" dirty="0">
                <a:cs typeface="Calibri"/>
              </a:rPr>
              <a:t> y gallant </a:t>
            </a:r>
            <a:r>
              <a:rPr lang="en-US" dirty="0" err="1">
                <a:cs typeface="Calibri"/>
              </a:rPr>
              <a:t>fod</a:t>
            </a:r>
            <a:r>
              <a:rPr lang="en-US" dirty="0">
                <a:cs typeface="Calibri"/>
              </a:rPr>
              <a:t> </a:t>
            </a:r>
            <a:r>
              <a:rPr lang="en-US" dirty="0" err="1">
                <a:cs typeface="Calibri"/>
              </a:rPr>
              <a:t>i'w</a:t>
            </a:r>
            <a:r>
              <a:rPr lang="en-US" dirty="0">
                <a:cs typeface="Calibri"/>
              </a:rPr>
              <a:t> </a:t>
            </a:r>
            <a:r>
              <a:rPr lang="en-US" dirty="0" err="1">
                <a:cs typeface="Calibri"/>
              </a:rPr>
              <a:t>gilydd</a:t>
            </a:r>
            <a:r>
              <a:rPr lang="en-US" dirty="0">
                <a:cs typeface="Calibri"/>
              </a:rPr>
              <a:t>.</a:t>
            </a:r>
          </a:p>
          <a:p>
            <a:r>
              <a:rPr lang="en-US" dirty="0">
                <a:cs typeface="Calibri"/>
              </a:rPr>
              <a:t>2. </a:t>
            </a:r>
            <a:r>
              <a:rPr lang="en-US" dirty="0" err="1">
                <a:cs typeface="Calibri"/>
              </a:rPr>
              <a:t>nad</a:t>
            </a:r>
            <a:r>
              <a:rPr lang="en-US" dirty="0">
                <a:cs typeface="Calibri"/>
              </a:rPr>
              <a:t> </a:t>
            </a:r>
            <a:r>
              <a:rPr lang="en-US" dirty="0" err="1">
                <a:cs typeface="Calibri"/>
              </a:rPr>
              <a:t>ydynt</a:t>
            </a:r>
            <a:r>
              <a:rPr lang="en-US" dirty="0">
                <a:cs typeface="Calibri"/>
              </a:rPr>
              <a:t> yn </a:t>
            </a:r>
            <a:r>
              <a:rPr lang="en-US" dirty="0" err="1">
                <a:cs typeface="Calibri"/>
              </a:rPr>
              <a:t>llinol</a:t>
            </a:r>
            <a:r>
              <a:rPr lang="en-US" dirty="0">
                <a:cs typeface="Calibri"/>
              </a:rPr>
              <a:t> </a:t>
            </a:r>
            <a:r>
              <a:rPr lang="en-US" dirty="0" err="1">
                <a:cs typeface="Calibri"/>
              </a:rPr>
              <a:t>ond</a:t>
            </a:r>
            <a:r>
              <a:rPr lang="en-US" dirty="0">
                <a:cs typeface="Calibri"/>
              </a:rPr>
              <a:t> yn </a:t>
            </a:r>
            <a:r>
              <a:rPr lang="en-US" dirty="0" err="1">
                <a:cs typeface="Calibri"/>
              </a:rPr>
              <a:t>cymryd</a:t>
            </a:r>
            <a:r>
              <a:rPr lang="en-US" dirty="0">
                <a:cs typeface="Calibri"/>
              </a:rPr>
              <a:t> </a:t>
            </a:r>
            <a:r>
              <a:rPr lang="en-US" dirty="0" err="1">
                <a:cs typeface="Calibri"/>
              </a:rPr>
              <a:t>sawl</a:t>
            </a:r>
            <a:r>
              <a:rPr lang="en-US" dirty="0">
                <a:cs typeface="Calibri"/>
              </a:rPr>
              <a:t> </a:t>
            </a:r>
            <a:r>
              <a:rPr lang="en-US" dirty="0" err="1">
                <a:cs typeface="Calibri"/>
              </a:rPr>
              <a:t>tro</a:t>
            </a:r>
            <a:r>
              <a:rPr lang="en-US" dirty="0">
                <a:cs typeface="Calibri"/>
              </a:rPr>
              <a:t>.</a:t>
            </a:r>
          </a:p>
          <a:p>
            <a:r>
              <a:rPr lang="en-US" dirty="0">
                <a:cs typeface="Calibri"/>
              </a:rPr>
              <a:t>3. bod DA yn </a:t>
            </a:r>
            <a:r>
              <a:rPr lang="en-US" dirty="0" err="1">
                <a:cs typeface="Calibri"/>
              </a:rPr>
              <a:t>wynebu</a:t>
            </a:r>
            <a:r>
              <a:rPr lang="en-US" dirty="0">
                <a:cs typeface="Calibri"/>
              </a:rPr>
              <a:t> </a:t>
            </a:r>
            <a:r>
              <a:rPr lang="en-US" dirty="0" err="1">
                <a:cs typeface="Calibri"/>
              </a:rPr>
              <a:t>llawer</a:t>
            </a:r>
            <a:r>
              <a:rPr lang="en-US" dirty="0">
                <a:cs typeface="Calibri"/>
              </a:rPr>
              <a:t> o </a:t>
            </a:r>
            <a:r>
              <a:rPr lang="en-US" dirty="0" err="1">
                <a:cs typeface="Calibri"/>
              </a:rPr>
              <a:t>heriau</a:t>
            </a:r>
            <a:r>
              <a:rPr lang="en-US" dirty="0">
                <a:cs typeface="Calibri"/>
              </a:rPr>
              <a:t> </a:t>
            </a:r>
            <a:r>
              <a:rPr lang="en-US" dirty="0" err="1">
                <a:cs typeface="Calibri"/>
              </a:rPr>
              <a:t>ar</a:t>
            </a:r>
            <a:r>
              <a:rPr lang="en-US" dirty="0">
                <a:cs typeface="Calibri"/>
              </a:rPr>
              <a:t> </a:t>
            </a:r>
            <a:r>
              <a:rPr lang="en-US" dirty="0" err="1">
                <a:cs typeface="Calibri"/>
              </a:rPr>
              <a:t>eu</a:t>
            </a:r>
            <a:r>
              <a:rPr lang="en-US" dirty="0">
                <a:cs typeface="Calibri"/>
              </a:rPr>
              <a:t> </a:t>
            </a:r>
            <a:r>
              <a:rPr lang="en-US" dirty="0" err="1">
                <a:cs typeface="Calibri"/>
              </a:rPr>
              <a:t>taith</a:t>
            </a:r>
            <a:r>
              <a:rPr lang="en-US" dirty="0">
                <a:cs typeface="Calibri"/>
              </a:rPr>
              <a:t> </a:t>
            </a:r>
            <a:r>
              <a:rPr lang="en-US" dirty="0" err="1">
                <a:cs typeface="Calibri"/>
              </a:rPr>
              <a:t>tuag</a:t>
            </a:r>
            <a:r>
              <a:rPr lang="en-US" dirty="0">
                <a:cs typeface="Calibri"/>
              </a:rPr>
              <a:t> at SAC </a:t>
            </a:r>
            <a:r>
              <a:rPr lang="en-US" dirty="0" err="1">
                <a:cs typeface="Calibri"/>
              </a:rPr>
              <a:t>a'u</a:t>
            </a:r>
            <a:r>
              <a:rPr lang="en-US" dirty="0">
                <a:cs typeface="Calibri"/>
              </a:rPr>
              <a:t> </a:t>
            </a:r>
            <a:r>
              <a:rPr lang="en-US" dirty="0" err="1">
                <a:cs typeface="Calibri"/>
              </a:rPr>
              <a:t>blwyddyn</a:t>
            </a:r>
            <a:r>
              <a:rPr lang="en-US" dirty="0">
                <a:cs typeface="Calibri"/>
              </a:rPr>
              <a:t> </a:t>
            </a:r>
            <a:r>
              <a:rPr lang="en-US" dirty="0" err="1">
                <a:cs typeface="Calibri"/>
              </a:rPr>
              <a:t>sefydlu</a:t>
            </a:r>
            <a:r>
              <a:rPr lang="en-US" dirty="0">
                <a:cs typeface="Calibri"/>
              </a:rPr>
              <a:t> ac </a:t>
            </a:r>
            <a:r>
              <a:rPr lang="en-US" dirty="0" err="1">
                <a:cs typeface="Calibri"/>
              </a:rPr>
              <a:t>efallai</a:t>
            </a:r>
            <a:r>
              <a:rPr lang="en-US" dirty="0">
                <a:cs typeface="Calibri"/>
              </a:rPr>
              <a:t> </a:t>
            </a:r>
            <a:r>
              <a:rPr lang="en-US" dirty="0" err="1">
                <a:cs typeface="Calibri"/>
              </a:rPr>
              <a:t>na</a:t>
            </a:r>
            <a:r>
              <a:rPr lang="en-US" dirty="0">
                <a:cs typeface="Calibri"/>
              </a:rPr>
              <a:t> </a:t>
            </a:r>
            <a:r>
              <a:rPr lang="en-US" dirty="0" err="1">
                <a:cs typeface="Calibri"/>
              </a:rPr>
              <a:t>fyddant</a:t>
            </a:r>
            <a:r>
              <a:rPr lang="en-US" dirty="0">
                <a:cs typeface="Calibri"/>
              </a:rPr>
              <a:t> bob </a:t>
            </a:r>
            <a:r>
              <a:rPr lang="en-US" dirty="0" err="1">
                <a:cs typeface="Calibri"/>
              </a:rPr>
              <a:t>amser</a:t>
            </a:r>
            <a:r>
              <a:rPr lang="en-US" dirty="0">
                <a:cs typeface="Calibri"/>
              </a:rPr>
              <a:t> yn </a:t>
            </a:r>
            <a:r>
              <a:rPr lang="en-US" dirty="0" err="1">
                <a:cs typeface="Calibri"/>
              </a:rPr>
              <a:t>teimlo</a:t>
            </a:r>
            <a:r>
              <a:rPr lang="en-US" dirty="0">
                <a:cs typeface="Calibri"/>
              </a:rPr>
              <a:t> </a:t>
            </a:r>
            <a:r>
              <a:rPr lang="en-US" dirty="0" err="1">
                <a:cs typeface="Calibri"/>
              </a:rPr>
              <a:t>eu</a:t>
            </a:r>
            <a:r>
              <a:rPr lang="en-US" dirty="0">
                <a:cs typeface="Calibri"/>
              </a:rPr>
              <a:t> bod yn </a:t>
            </a:r>
            <a:r>
              <a:rPr lang="en-US" dirty="0" err="1">
                <a:cs typeface="Calibri"/>
              </a:rPr>
              <a:t>symud</a:t>
            </a:r>
            <a:r>
              <a:rPr lang="en-US" dirty="0">
                <a:cs typeface="Calibri"/>
              </a:rPr>
              <a:t> </a:t>
            </a:r>
            <a:r>
              <a:rPr lang="en-US" dirty="0" err="1">
                <a:cs typeface="Calibri"/>
              </a:rPr>
              <a:t>ymlaen</a:t>
            </a:r>
            <a:r>
              <a:rPr lang="en-US" dirty="0">
                <a:cs typeface="Calibri"/>
              </a:rPr>
              <a:t>.</a:t>
            </a:r>
          </a:p>
          <a:p>
            <a:r>
              <a:rPr lang="en-US" dirty="0">
                <a:cs typeface="Calibri"/>
              </a:rPr>
              <a:t>Yn </a:t>
            </a:r>
            <a:r>
              <a:rPr lang="en-US" dirty="0" err="1">
                <a:cs typeface="Calibri"/>
              </a:rPr>
              <a:t>syml</a:t>
            </a:r>
            <a:r>
              <a:rPr lang="en-US" dirty="0">
                <a:cs typeface="Calibri"/>
              </a:rPr>
              <a:t>, </a:t>
            </a:r>
            <a:r>
              <a:rPr lang="en-US" dirty="0" err="1">
                <a:cs typeface="Calibri"/>
              </a:rPr>
              <a:t>mae</a:t>
            </a:r>
            <a:r>
              <a:rPr lang="en-US" dirty="0">
                <a:cs typeface="Calibri"/>
              </a:rPr>
              <a:t> </a:t>
            </a:r>
            <a:r>
              <a:rPr lang="en-US" dirty="0" err="1">
                <a:cs typeface="Calibri"/>
              </a:rPr>
              <a:t>hyder</a:t>
            </a:r>
            <a:r>
              <a:rPr lang="en-US" dirty="0">
                <a:cs typeface="Calibri"/>
              </a:rPr>
              <a:t> </a:t>
            </a:r>
            <a:r>
              <a:rPr lang="en-US" dirty="0" err="1">
                <a:cs typeface="Calibri"/>
              </a:rPr>
              <a:t>ar</a:t>
            </a:r>
            <a:r>
              <a:rPr lang="en-US" dirty="0">
                <a:cs typeface="Calibri"/>
              </a:rPr>
              <a:t> </a:t>
            </a:r>
            <a:r>
              <a:rPr lang="en-US" dirty="0" err="1">
                <a:cs typeface="Calibri"/>
              </a:rPr>
              <a:t>yr</a:t>
            </a:r>
            <a:r>
              <a:rPr lang="en-US" dirty="0">
                <a:cs typeface="Calibri"/>
              </a:rPr>
              <a:t> </a:t>
            </a:r>
            <a:r>
              <a:rPr lang="en-US" dirty="0" err="1">
                <a:cs typeface="Calibri"/>
              </a:rPr>
              <a:t>echelin</a:t>
            </a:r>
            <a:r>
              <a:rPr lang="en-US" dirty="0">
                <a:cs typeface="Calibri"/>
              </a:rPr>
              <a:t> Y yn </a:t>
            </a:r>
            <a:r>
              <a:rPr lang="en-US" dirty="0" err="1">
                <a:cs typeface="Calibri"/>
              </a:rPr>
              <a:t>mynd</a:t>
            </a:r>
            <a:r>
              <a:rPr lang="en-US" dirty="0">
                <a:cs typeface="Calibri"/>
              </a:rPr>
              <a:t> o </a:t>
            </a:r>
            <a:r>
              <a:rPr lang="en-US" dirty="0" err="1">
                <a:cs typeface="Calibri"/>
              </a:rPr>
              <a:t>isel</a:t>
            </a:r>
            <a:r>
              <a:rPr lang="en-US" dirty="0">
                <a:cs typeface="Calibri"/>
              </a:rPr>
              <a:t> </a:t>
            </a:r>
            <a:r>
              <a:rPr lang="en-US" dirty="0" err="1">
                <a:cs typeface="Calibri"/>
              </a:rPr>
              <a:t>i</a:t>
            </a:r>
            <a:r>
              <a:rPr lang="en-US" dirty="0">
                <a:cs typeface="Calibri"/>
              </a:rPr>
              <a:t> </a:t>
            </a:r>
            <a:r>
              <a:rPr lang="en-US" dirty="0" err="1">
                <a:cs typeface="Calibri"/>
              </a:rPr>
              <a:t>uchel</a:t>
            </a:r>
            <a:r>
              <a:rPr lang="en-US" dirty="0">
                <a:cs typeface="Calibri"/>
              </a:rPr>
              <a:t>.</a:t>
            </a:r>
          </a:p>
          <a:p>
            <a:r>
              <a:rPr lang="en-US" dirty="0" err="1">
                <a:cs typeface="Calibri"/>
              </a:rPr>
              <a:t>Ceisiwch</a:t>
            </a:r>
            <a:r>
              <a:rPr lang="en-US" dirty="0">
                <a:cs typeface="Calibri"/>
              </a:rPr>
              <a:t> </a:t>
            </a:r>
            <a:r>
              <a:rPr lang="en-US" dirty="0" err="1">
                <a:cs typeface="Calibri"/>
              </a:rPr>
              <a:t>fod</a:t>
            </a:r>
            <a:r>
              <a:rPr lang="en-US" dirty="0">
                <a:cs typeface="Calibri"/>
              </a:rPr>
              <a:t> yn </a:t>
            </a:r>
            <a:r>
              <a:rPr lang="en-US" dirty="0" err="1">
                <a:cs typeface="Calibri"/>
              </a:rPr>
              <a:t>onest</a:t>
            </a:r>
            <a:r>
              <a:rPr lang="en-US" dirty="0">
                <a:cs typeface="Calibri"/>
              </a:rPr>
              <a:t> â </a:t>
            </a:r>
            <a:r>
              <a:rPr lang="en-US" dirty="0" err="1">
                <a:cs typeface="Calibri"/>
              </a:rPr>
              <a:t>chi'ch</a:t>
            </a:r>
            <a:r>
              <a:rPr lang="en-US" dirty="0">
                <a:cs typeface="Calibri"/>
              </a:rPr>
              <a:t> </a:t>
            </a:r>
            <a:r>
              <a:rPr lang="en-US" dirty="0" err="1">
                <a:cs typeface="Calibri"/>
              </a:rPr>
              <a:t>hun</a:t>
            </a:r>
            <a:r>
              <a:rPr lang="en-US" dirty="0">
                <a:cs typeface="Calibri"/>
              </a:rPr>
              <a:t>.</a:t>
            </a:r>
          </a:p>
          <a:p>
            <a:endParaRPr lang="en-US" dirty="0">
              <a:cs typeface="Calibri"/>
            </a:endParaRPr>
          </a:p>
          <a:p>
            <a:r>
              <a:rPr lang="en-US" dirty="0">
                <a:cs typeface="Calibri"/>
              </a:rPr>
              <a:t>Try to allow the ST to be honest about what they have been confident or less confident about.</a:t>
            </a:r>
          </a:p>
          <a:p>
            <a:r>
              <a:rPr lang="en-US" dirty="0">
                <a:cs typeface="Calibri"/>
              </a:rPr>
              <a:t>Use my example if you would like.</a:t>
            </a:r>
          </a:p>
          <a:p>
            <a:r>
              <a:rPr lang="en-US" dirty="0">
                <a:cs typeface="Calibri"/>
              </a:rPr>
              <a:t>ST can draw their own journey on a paper copy of the graph. (These will be printed out and given to ST – A5 size)</a:t>
            </a:r>
          </a:p>
          <a:p>
            <a:r>
              <a:rPr lang="en-US" dirty="0">
                <a:cs typeface="Calibri"/>
              </a:rPr>
              <a:t>Important to </a:t>
            </a:r>
            <a:r>
              <a:rPr lang="en-US" dirty="0" err="1">
                <a:cs typeface="Calibri"/>
              </a:rPr>
              <a:t>recognise</a:t>
            </a:r>
            <a:r>
              <a:rPr lang="en-US" dirty="0">
                <a:cs typeface="Calibri"/>
              </a:rPr>
              <a:t>:</a:t>
            </a:r>
          </a:p>
          <a:p>
            <a:r>
              <a:rPr lang="en-US" dirty="0">
                <a:cs typeface="Calibri"/>
              </a:rPr>
              <a:t>1. how different they may be from each others.</a:t>
            </a:r>
          </a:p>
          <a:p>
            <a:r>
              <a:rPr lang="en-US" dirty="0">
                <a:cs typeface="Calibri"/>
              </a:rPr>
              <a:t>2. that they are not linear but take many twists and turns.</a:t>
            </a:r>
          </a:p>
          <a:p>
            <a:r>
              <a:rPr lang="en-US" dirty="0">
                <a:cs typeface="Calibri"/>
              </a:rPr>
              <a:t>3. that ST face many challenges in their journey towards QTS and their induction year and may not always feel like you are moving forward.</a:t>
            </a:r>
          </a:p>
          <a:p>
            <a:r>
              <a:rPr lang="en-US" dirty="0">
                <a:cs typeface="Calibri"/>
              </a:rPr>
              <a:t>Confidence on the Y axis simply goes from low to high. </a:t>
            </a:r>
          </a:p>
          <a:p>
            <a:r>
              <a:rPr lang="en-US" dirty="0">
                <a:cs typeface="Calibri"/>
              </a:rPr>
              <a:t>Try to be honest with yourselves.</a:t>
            </a:r>
          </a:p>
        </p:txBody>
      </p:sp>
      <p:sp>
        <p:nvSpPr>
          <p:cNvPr id="4" name="Slide Number Placeholder 3"/>
          <p:cNvSpPr>
            <a:spLocks noGrp="1"/>
          </p:cNvSpPr>
          <p:nvPr>
            <p:ph type="sldNum" sz="quarter" idx="5"/>
          </p:nvPr>
        </p:nvSpPr>
        <p:spPr/>
        <p:txBody>
          <a:bodyPr/>
          <a:lstStyle/>
          <a:p>
            <a:fld id="{41DFCFF7-21C1-4482-AF2B-175F76C2F8AA}" type="slidenum">
              <a:rPr lang="en-US"/>
              <a:t>12</a:t>
            </a:fld>
            <a:endParaRPr lang="en-US"/>
          </a:p>
        </p:txBody>
      </p:sp>
    </p:spTree>
    <p:extLst>
      <p:ext uri="{BB962C8B-B14F-4D97-AF65-F5344CB8AC3E}">
        <p14:creationId xmlns:p14="http://schemas.microsoft.com/office/powerpoint/2010/main" val="1105971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Try to allow the ST to be honest about what they have been confident or less confident about.</a:t>
            </a:r>
          </a:p>
          <a:p>
            <a:r>
              <a:rPr lang="en-US">
                <a:cs typeface="Calibri"/>
              </a:rPr>
              <a:t>Use my example if you would like.</a:t>
            </a:r>
          </a:p>
          <a:p>
            <a:r>
              <a:rPr lang="en-US">
                <a:cs typeface="Calibri"/>
              </a:rPr>
              <a:t>ST can draw their own journey on a paper copy of the graph. (These will be printed out and given to ST – A5 size)</a:t>
            </a:r>
          </a:p>
          <a:p>
            <a:r>
              <a:rPr lang="en-US">
                <a:cs typeface="Calibri"/>
              </a:rPr>
              <a:t>Important to </a:t>
            </a:r>
            <a:r>
              <a:rPr lang="en-US" err="1">
                <a:cs typeface="Calibri"/>
              </a:rPr>
              <a:t>recognise</a:t>
            </a:r>
            <a:r>
              <a:rPr lang="en-US">
                <a:cs typeface="Calibri"/>
              </a:rPr>
              <a:t>:</a:t>
            </a:r>
          </a:p>
          <a:p>
            <a:r>
              <a:rPr lang="en-US">
                <a:cs typeface="Calibri"/>
              </a:rPr>
              <a:t>1. how different they may be from each others.</a:t>
            </a:r>
          </a:p>
          <a:p>
            <a:r>
              <a:rPr lang="en-US">
                <a:cs typeface="Calibri"/>
              </a:rPr>
              <a:t>2. that they are not linear but take many twists and turns.</a:t>
            </a:r>
          </a:p>
          <a:p>
            <a:r>
              <a:rPr lang="en-US">
                <a:cs typeface="Calibri"/>
              </a:rPr>
              <a:t>3. that ST face many challenges in their journey towards QTS and their induction year and may not always feel like you are moving forward.</a:t>
            </a:r>
          </a:p>
          <a:p>
            <a:r>
              <a:rPr lang="en-US">
                <a:cs typeface="Calibri"/>
              </a:rPr>
              <a:t>Confidence on the Y axis simply goes from low to high. </a:t>
            </a:r>
            <a:endParaRPr lang="en-US" dirty="0">
              <a:cs typeface="Calibri"/>
            </a:endParaRPr>
          </a:p>
          <a:p>
            <a:r>
              <a:rPr lang="en-US">
                <a:cs typeface="Calibri"/>
              </a:rPr>
              <a:t>Try to be honest with yourselves.</a:t>
            </a:r>
            <a:endParaRPr lang="en-US" dirty="0">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13</a:t>
            </a:fld>
            <a:endParaRPr lang="en-US"/>
          </a:p>
        </p:txBody>
      </p:sp>
    </p:spTree>
    <p:extLst>
      <p:ext uri="{BB962C8B-B14F-4D97-AF65-F5344CB8AC3E}">
        <p14:creationId xmlns:p14="http://schemas.microsoft.com/office/powerpoint/2010/main" val="3364376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t>
            </a:r>
            <a:r>
              <a:rPr lang="en-US" dirty="0" err="1">
                <a:cs typeface="Calibri"/>
              </a:rPr>
              <a:t>Llyfr</a:t>
            </a:r>
            <a:r>
              <a:rPr lang="en-US" dirty="0">
                <a:cs typeface="Calibri"/>
              </a:rPr>
              <a:t> </a:t>
            </a:r>
            <a:r>
              <a:rPr lang="en-US" dirty="0" err="1">
                <a:cs typeface="Calibri"/>
              </a:rPr>
              <a:t>Gwyrdd</a:t>
            </a:r>
            <a:r>
              <a:rPr lang="en-US" dirty="0">
                <a:cs typeface="Calibri"/>
              </a:rPr>
              <a:t>’ y Mentor - model yn </a:t>
            </a:r>
            <a:r>
              <a:rPr lang="en-US" dirty="0" err="1">
                <a:cs typeface="Calibri"/>
              </a:rPr>
              <a:t>dangos</a:t>
            </a:r>
            <a:r>
              <a:rPr lang="en-US" dirty="0">
                <a:cs typeface="Calibri"/>
              </a:rPr>
              <a:t> </a:t>
            </a:r>
            <a:r>
              <a:rPr lang="en-US" dirty="0" err="1">
                <a:cs typeface="Calibri"/>
              </a:rPr>
              <a:t>sut</a:t>
            </a:r>
            <a:r>
              <a:rPr lang="en-US" dirty="0">
                <a:cs typeface="Calibri"/>
              </a:rPr>
              <a:t> </a:t>
            </a:r>
            <a:r>
              <a:rPr lang="en-US" dirty="0" err="1">
                <a:cs typeface="Calibri"/>
              </a:rPr>
              <a:t>mae’r</a:t>
            </a:r>
            <a:r>
              <a:rPr lang="en-US" dirty="0">
                <a:cs typeface="Calibri"/>
              </a:rPr>
              <a:t> DA yn </a:t>
            </a:r>
            <a:r>
              <a:rPr lang="en-US" dirty="0" err="1">
                <a:cs typeface="Calibri"/>
              </a:rPr>
              <a:t>newid</a:t>
            </a:r>
            <a:r>
              <a:rPr lang="en-US" dirty="0">
                <a:cs typeface="Calibri"/>
              </a:rPr>
              <a:t> </a:t>
            </a:r>
            <a:r>
              <a:rPr lang="en-US" dirty="0" err="1">
                <a:cs typeface="Calibri"/>
              </a:rPr>
              <a:t>safiad</a:t>
            </a:r>
            <a:r>
              <a:rPr lang="en-US" dirty="0">
                <a:cs typeface="Calibri"/>
              </a:rPr>
              <a:t> </a:t>
            </a:r>
            <a:r>
              <a:rPr lang="en-US" dirty="0" err="1">
                <a:cs typeface="Calibri"/>
              </a:rPr>
              <a:t>trwy</a:t>
            </a:r>
            <a:r>
              <a:rPr lang="en-US" dirty="0">
                <a:cs typeface="Calibri"/>
              </a:rPr>
              <a:t> </a:t>
            </a:r>
            <a:r>
              <a:rPr lang="en-US" dirty="0" err="1">
                <a:cs typeface="Calibri"/>
              </a:rPr>
              <a:t>gydol</a:t>
            </a:r>
            <a:r>
              <a:rPr lang="en-US" dirty="0">
                <a:cs typeface="Calibri"/>
              </a:rPr>
              <a:t> </a:t>
            </a:r>
            <a:r>
              <a:rPr lang="en-US" dirty="0" err="1">
                <a:cs typeface="Calibri"/>
              </a:rPr>
              <a:t>eu</a:t>
            </a:r>
            <a:r>
              <a:rPr lang="en-US" dirty="0">
                <a:cs typeface="Calibri"/>
              </a:rPr>
              <a:t> </a:t>
            </a:r>
            <a:r>
              <a:rPr lang="en-US" dirty="0" err="1">
                <a:cs typeface="Calibri"/>
              </a:rPr>
              <a:t>dysgu</a:t>
            </a:r>
            <a:endParaRPr lang="en-US" dirty="0">
              <a:cs typeface="Calibri"/>
            </a:endParaRPr>
          </a:p>
          <a:p>
            <a:r>
              <a:rPr lang="en-US" dirty="0" err="1">
                <a:cs typeface="Calibri"/>
              </a:rPr>
              <a:t>Trafodwch</a:t>
            </a:r>
            <a:r>
              <a:rPr lang="en-US" dirty="0">
                <a:cs typeface="Calibri"/>
              </a:rPr>
              <a:t> </a:t>
            </a:r>
            <a:r>
              <a:rPr lang="en-US" dirty="0" err="1">
                <a:cs typeface="Calibri"/>
              </a:rPr>
              <a:t>sut</a:t>
            </a:r>
            <a:r>
              <a:rPr lang="en-US" dirty="0">
                <a:cs typeface="Calibri"/>
              </a:rPr>
              <a:t> </a:t>
            </a:r>
            <a:r>
              <a:rPr lang="en-US" dirty="0" err="1">
                <a:cs typeface="Calibri"/>
              </a:rPr>
              <a:t>mae</a:t>
            </a:r>
            <a:r>
              <a:rPr lang="en-US" dirty="0">
                <a:cs typeface="Calibri"/>
              </a:rPr>
              <a:t> </a:t>
            </a:r>
            <a:r>
              <a:rPr lang="en-US" dirty="0" err="1">
                <a:cs typeface="Calibri"/>
              </a:rPr>
              <a:t>hunan</a:t>
            </a:r>
            <a:r>
              <a:rPr lang="en-US" dirty="0">
                <a:cs typeface="Calibri"/>
              </a:rPr>
              <a:t> yn </a:t>
            </a:r>
            <a:r>
              <a:rPr lang="en-US" dirty="0" err="1">
                <a:cs typeface="Calibri"/>
              </a:rPr>
              <a:t>cyfeirio</a:t>
            </a:r>
            <a:r>
              <a:rPr lang="en-US" dirty="0">
                <a:cs typeface="Calibri"/>
              </a:rPr>
              <a:t> at y cam '</a:t>
            </a:r>
            <a:r>
              <a:rPr lang="en-US" dirty="0" err="1">
                <a:cs typeface="Calibri"/>
              </a:rPr>
              <a:t>Athro</a:t>
            </a:r>
            <a:r>
              <a:rPr lang="en-US" dirty="0">
                <a:cs typeface="Calibri"/>
              </a:rPr>
              <a:t> </a:t>
            </a:r>
            <a:r>
              <a:rPr lang="en-US" dirty="0" err="1">
                <a:cs typeface="Calibri"/>
              </a:rPr>
              <a:t>dechreuol</a:t>
            </a:r>
            <a:r>
              <a:rPr lang="en-US" dirty="0">
                <a:cs typeface="Calibri"/>
              </a:rPr>
              <a:t>' o </a:t>
            </a:r>
            <a:r>
              <a:rPr lang="en-US" dirty="0" err="1">
                <a:cs typeface="Calibri"/>
              </a:rPr>
              <a:t>sleid</a:t>
            </a:r>
            <a:r>
              <a:rPr lang="en-US" dirty="0">
                <a:cs typeface="Calibri"/>
              </a:rPr>
              <a:t> 7. Mae ST yn </a:t>
            </a:r>
            <a:r>
              <a:rPr lang="en-US" dirty="0" err="1">
                <a:cs typeface="Calibri"/>
              </a:rPr>
              <a:t>pryderu</a:t>
            </a:r>
            <a:r>
              <a:rPr lang="en-US" dirty="0">
                <a:cs typeface="Calibri"/>
              </a:rPr>
              <a:t> am </a:t>
            </a:r>
            <a:r>
              <a:rPr lang="en-US" dirty="0" err="1">
                <a:cs typeface="Calibri"/>
              </a:rPr>
              <a:t>yr</a:t>
            </a:r>
            <a:r>
              <a:rPr lang="en-US" dirty="0">
                <a:cs typeface="Calibri"/>
              </a:rPr>
              <a:t> </a:t>
            </a:r>
            <a:r>
              <a:rPr lang="en-US" dirty="0" err="1">
                <a:cs typeface="Calibri"/>
              </a:rPr>
              <a:t>effeithiau</a:t>
            </a:r>
            <a:r>
              <a:rPr lang="en-US" dirty="0">
                <a:cs typeface="Calibri"/>
              </a:rPr>
              <a:t> </a:t>
            </a:r>
            <a:r>
              <a:rPr lang="en-US" dirty="0" err="1">
                <a:cs typeface="Calibri"/>
              </a:rPr>
              <a:t>uniongyrchol</a:t>
            </a:r>
            <a:r>
              <a:rPr lang="en-US" dirty="0">
                <a:cs typeface="Calibri"/>
              </a:rPr>
              <a:t> </a:t>
            </a:r>
            <a:r>
              <a:rPr lang="en-US" dirty="0" err="1">
                <a:cs typeface="Calibri"/>
              </a:rPr>
              <a:t>arnyn</a:t>
            </a:r>
            <a:r>
              <a:rPr lang="en-US" dirty="0">
                <a:cs typeface="Calibri"/>
              </a:rPr>
              <a:t> </a:t>
            </a:r>
            <a:r>
              <a:rPr lang="en-US" dirty="0" err="1">
                <a:cs typeface="Calibri"/>
              </a:rPr>
              <a:t>nhw</a:t>
            </a:r>
            <a:r>
              <a:rPr lang="en-US" dirty="0">
                <a:cs typeface="Calibri"/>
              </a:rPr>
              <a:t> </a:t>
            </a:r>
            <a:r>
              <a:rPr lang="en-US" dirty="0" err="1">
                <a:cs typeface="Calibri"/>
              </a:rPr>
              <a:t>eu</a:t>
            </a:r>
            <a:r>
              <a:rPr lang="en-US" dirty="0">
                <a:cs typeface="Calibri"/>
              </a:rPr>
              <a:t> </a:t>
            </a:r>
            <a:r>
              <a:rPr lang="en-US" dirty="0" err="1">
                <a:cs typeface="Calibri"/>
              </a:rPr>
              <a:t>hunain</a:t>
            </a:r>
            <a:r>
              <a:rPr lang="en-US" dirty="0">
                <a:cs typeface="Calibri"/>
              </a:rPr>
              <a:t> </a:t>
            </a:r>
            <a:r>
              <a:rPr lang="en-US" dirty="0" err="1">
                <a:cs typeface="Calibri"/>
              </a:rPr>
              <a:t>fel</a:t>
            </a:r>
            <a:r>
              <a:rPr lang="en-US" dirty="0">
                <a:cs typeface="Calibri"/>
              </a:rPr>
              <a:t> </a:t>
            </a:r>
            <a:r>
              <a:rPr lang="en-US" dirty="0" err="1">
                <a:cs typeface="Calibri"/>
              </a:rPr>
              <a:t>athrawon</a:t>
            </a:r>
            <a:r>
              <a:rPr lang="en-US" dirty="0">
                <a:cs typeface="Calibri"/>
              </a:rPr>
              <a:t>. </a:t>
            </a:r>
            <a:r>
              <a:rPr lang="en-US" dirty="0" err="1">
                <a:cs typeface="Calibri"/>
              </a:rPr>
              <a:t>Maen</a:t>
            </a:r>
            <a:r>
              <a:rPr lang="en-US" dirty="0">
                <a:cs typeface="Calibri"/>
              </a:rPr>
              <a:t> </a:t>
            </a:r>
            <a:r>
              <a:rPr lang="en-US" dirty="0" err="1">
                <a:cs typeface="Calibri"/>
              </a:rPr>
              <a:t>nhw'n</a:t>
            </a:r>
            <a:r>
              <a:rPr lang="en-US" dirty="0">
                <a:cs typeface="Calibri"/>
              </a:rPr>
              <a:t> </a:t>
            </a:r>
            <a:r>
              <a:rPr lang="en-US" dirty="0" err="1">
                <a:cs typeface="Calibri"/>
              </a:rPr>
              <a:t>poeni</a:t>
            </a:r>
            <a:r>
              <a:rPr lang="en-US" dirty="0">
                <a:cs typeface="Calibri"/>
              </a:rPr>
              <a:t> am </a:t>
            </a:r>
            <a:r>
              <a:rPr lang="en-US" dirty="0" err="1">
                <a:cs typeface="Calibri"/>
              </a:rPr>
              <a:t>oroesi</a:t>
            </a:r>
            <a:r>
              <a:rPr lang="en-US" dirty="0">
                <a:cs typeface="Calibri"/>
              </a:rPr>
              <a:t> o </a:t>
            </a:r>
            <a:r>
              <a:rPr lang="en-US" dirty="0" err="1">
                <a:cs typeface="Calibri"/>
              </a:rPr>
              <a:t>ddydd</a:t>
            </a:r>
            <a:r>
              <a:rPr lang="en-US" dirty="0">
                <a:cs typeface="Calibri"/>
              </a:rPr>
              <a:t> </a:t>
            </a:r>
            <a:r>
              <a:rPr lang="en-US" dirty="0" err="1">
                <a:cs typeface="Calibri"/>
              </a:rPr>
              <a:t>i</a:t>
            </a:r>
            <a:r>
              <a:rPr lang="en-US" dirty="0">
                <a:cs typeface="Calibri"/>
              </a:rPr>
              <a:t> </a:t>
            </a:r>
            <a:r>
              <a:rPr lang="en-US" dirty="0" err="1">
                <a:cs typeface="Calibri"/>
              </a:rPr>
              <a:t>ddydd</a:t>
            </a:r>
            <a:r>
              <a:rPr lang="en-US" dirty="0">
                <a:cs typeface="Calibri"/>
              </a:rPr>
              <a:t> </a:t>
            </a:r>
            <a:r>
              <a:rPr lang="en-US" dirty="0" err="1">
                <a:cs typeface="Calibri"/>
              </a:rPr>
              <a:t>a'r</a:t>
            </a:r>
            <a:r>
              <a:rPr lang="en-US" dirty="0">
                <a:cs typeface="Calibri"/>
              </a:rPr>
              <a:t> </a:t>
            </a:r>
            <a:r>
              <a:rPr lang="en-US" dirty="0" err="1">
                <a:cs typeface="Calibri"/>
              </a:rPr>
              <a:t>pryder</a:t>
            </a:r>
            <a:r>
              <a:rPr lang="en-US" dirty="0">
                <a:cs typeface="Calibri"/>
              </a:rPr>
              <a:t> </a:t>
            </a:r>
            <a:r>
              <a:rPr lang="en-US" dirty="0" err="1">
                <a:cs typeface="Calibri"/>
              </a:rPr>
              <a:t>mwyaf</a:t>
            </a:r>
            <a:r>
              <a:rPr lang="en-US" dirty="0">
                <a:cs typeface="Calibri"/>
              </a:rPr>
              <a:t> </a:t>
            </a:r>
            <a:r>
              <a:rPr lang="en-US" dirty="0" err="1">
                <a:cs typeface="Calibri"/>
              </a:rPr>
              <a:t>yw</a:t>
            </a:r>
            <a:r>
              <a:rPr lang="en-US" dirty="0">
                <a:cs typeface="Calibri"/>
              </a:rPr>
              <a:t> </a:t>
            </a:r>
            <a:r>
              <a:rPr lang="en-US" dirty="0" err="1">
                <a:cs typeface="Calibri"/>
              </a:rPr>
              <a:t>sut</a:t>
            </a:r>
            <a:r>
              <a:rPr lang="en-US" dirty="0">
                <a:cs typeface="Calibri"/>
              </a:rPr>
              <a:t> </a:t>
            </a:r>
            <a:r>
              <a:rPr lang="en-US" dirty="0" err="1">
                <a:cs typeface="Calibri"/>
              </a:rPr>
              <a:t>maen</a:t>
            </a:r>
            <a:r>
              <a:rPr lang="en-US" dirty="0">
                <a:cs typeface="Calibri"/>
              </a:rPr>
              <a:t> </a:t>
            </a:r>
            <a:r>
              <a:rPr lang="en-US" dirty="0" err="1">
                <a:cs typeface="Calibri"/>
              </a:rPr>
              <a:t>nhw</a:t>
            </a:r>
            <a:r>
              <a:rPr lang="en-US" dirty="0">
                <a:cs typeface="Calibri"/>
              </a:rPr>
              <a:t> </a:t>
            </a:r>
            <a:r>
              <a:rPr lang="en-US" dirty="0" err="1">
                <a:cs typeface="Calibri"/>
              </a:rPr>
              <a:t>eu</a:t>
            </a:r>
            <a:r>
              <a:rPr lang="en-US" dirty="0">
                <a:cs typeface="Calibri"/>
              </a:rPr>
              <a:t> </a:t>
            </a:r>
            <a:r>
              <a:rPr lang="en-US" dirty="0" err="1">
                <a:cs typeface="Calibri"/>
              </a:rPr>
              <a:t>hunain</a:t>
            </a:r>
            <a:r>
              <a:rPr lang="en-US" dirty="0">
                <a:cs typeface="Calibri"/>
              </a:rPr>
              <a:t> yn </a:t>
            </a:r>
            <a:r>
              <a:rPr lang="en-US" dirty="0" err="1">
                <a:cs typeface="Calibri"/>
              </a:rPr>
              <a:t>ymdopi</a:t>
            </a:r>
            <a:r>
              <a:rPr lang="en-US" dirty="0">
                <a:cs typeface="Calibri"/>
              </a:rPr>
              <a:t> yn </a:t>
            </a:r>
            <a:r>
              <a:rPr lang="en-US" dirty="0" err="1">
                <a:cs typeface="Calibri"/>
              </a:rPr>
              <a:t>yr</a:t>
            </a:r>
            <a:r>
              <a:rPr lang="en-US" dirty="0">
                <a:cs typeface="Calibri"/>
              </a:rPr>
              <a:t> </a:t>
            </a:r>
            <a:r>
              <a:rPr lang="en-US" dirty="0" err="1">
                <a:cs typeface="Calibri"/>
              </a:rPr>
              <a:t>ystafell</a:t>
            </a:r>
            <a:r>
              <a:rPr lang="en-US" dirty="0">
                <a:cs typeface="Calibri"/>
              </a:rPr>
              <a:t> </a:t>
            </a:r>
            <a:r>
              <a:rPr lang="en-US" dirty="0" err="1">
                <a:cs typeface="Calibri"/>
              </a:rPr>
              <a:t>ddosbarth</a:t>
            </a:r>
            <a:r>
              <a:rPr lang="en-US" dirty="0">
                <a:cs typeface="Calibri"/>
              </a:rPr>
              <a:t>.</a:t>
            </a:r>
          </a:p>
          <a:p>
            <a:r>
              <a:rPr lang="en-US" dirty="0" err="1">
                <a:cs typeface="Calibri"/>
              </a:rPr>
              <a:t>Trafod</a:t>
            </a:r>
            <a:r>
              <a:rPr lang="en-US" dirty="0">
                <a:cs typeface="Calibri"/>
              </a:rPr>
              <a:t> </a:t>
            </a:r>
            <a:r>
              <a:rPr lang="en-US" dirty="0" err="1">
                <a:cs typeface="Calibri"/>
              </a:rPr>
              <a:t>sut</a:t>
            </a:r>
            <a:r>
              <a:rPr lang="en-US" dirty="0">
                <a:cs typeface="Calibri"/>
              </a:rPr>
              <a:t> </a:t>
            </a:r>
            <a:r>
              <a:rPr lang="en-US" dirty="0" err="1">
                <a:cs typeface="Calibri"/>
              </a:rPr>
              <a:t>mae</a:t>
            </a:r>
            <a:r>
              <a:rPr lang="en-US" dirty="0">
                <a:cs typeface="Calibri"/>
              </a:rPr>
              <a:t> </a:t>
            </a:r>
            <a:r>
              <a:rPr lang="en-US" dirty="0" err="1">
                <a:cs typeface="Calibri"/>
              </a:rPr>
              <a:t>gweledigaeth</a:t>
            </a:r>
            <a:r>
              <a:rPr lang="en-US" dirty="0">
                <a:cs typeface="Calibri"/>
              </a:rPr>
              <a:t> DA yn </a:t>
            </a:r>
            <a:r>
              <a:rPr lang="en-US" dirty="0" err="1">
                <a:cs typeface="Calibri"/>
              </a:rPr>
              <a:t>dechrau</a:t>
            </a:r>
            <a:r>
              <a:rPr lang="en-US" dirty="0">
                <a:cs typeface="Calibri"/>
              </a:rPr>
              <a:t> </a:t>
            </a:r>
            <a:r>
              <a:rPr lang="en-US" dirty="0" err="1">
                <a:cs typeface="Calibri"/>
              </a:rPr>
              <a:t>ehangu</a:t>
            </a:r>
            <a:r>
              <a:rPr lang="en-US" dirty="0">
                <a:cs typeface="Calibri"/>
              </a:rPr>
              <a:t> </a:t>
            </a:r>
            <a:r>
              <a:rPr lang="en-US" dirty="0" err="1">
                <a:cs typeface="Calibri"/>
              </a:rPr>
              <a:t>i</a:t>
            </a:r>
            <a:r>
              <a:rPr lang="en-US" dirty="0">
                <a:cs typeface="Calibri"/>
              </a:rPr>
              <a:t> </a:t>
            </a:r>
            <a:r>
              <a:rPr lang="en-US" dirty="0" err="1">
                <a:cs typeface="Calibri"/>
              </a:rPr>
              <a:t>gwmpasu'r</a:t>
            </a:r>
            <a:r>
              <a:rPr lang="en-US" dirty="0">
                <a:cs typeface="Calibri"/>
              </a:rPr>
              <a:t> </a:t>
            </a:r>
            <a:r>
              <a:rPr lang="en-US" dirty="0" err="1">
                <a:cs typeface="Calibri"/>
              </a:rPr>
              <a:t>dasg</a:t>
            </a:r>
            <a:r>
              <a:rPr lang="en-US" dirty="0">
                <a:cs typeface="Calibri"/>
              </a:rPr>
              <a:t> a </a:t>
            </a:r>
            <a:r>
              <a:rPr lang="en-US" dirty="0" err="1">
                <a:cs typeface="Calibri"/>
              </a:rPr>
              <a:t>dechrau</a:t>
            </a:r>
            <a:r>
              <a:rPr lang="en-US" dirty="0">
                <a:cs typeface="Calibri"/>
              </a:rPr>
              <a:t> </a:t>
            </a:r>
            <a:r>
              <a:rPr lang="en-US" dirty="0" err="1">
                <a:cs typeface="Calibri"/>
              </a:rPr>
              <a:t>edrych</a:t>
            </a:r>
            <a:r>
              <a:rPr lang="en-US" dirty="0">
                <a:cs typeface="Calibri"/>
              </a:rPr>
              <a:t> </a:t>
            </a:r>
            <a:r>
              <a:rPr lang="en-US" dirty="0" err="1">
                <a:cs typeface="Calibri"/>
              </a:rPr>
              <a:t>ar</a:t>
            </a:r>
            <a:r>
              <a:rPr lang="en-US" dirty="0">
                <a:cs typeface="Calibri"/>
              </a:rPr>
              <a:t> </a:t>
            </a:r>
            <a:r>
              <a:rPr lang="en-US" dirty="0" err="1">
                <a:cs typeface="Calibri"/>
              </a:rPr>
              <a:t>addysgu</a:t>
            </a:r>
            <a:r>
              <a:rPr lang="en-US" dirty="0">
                <a:cs typeface="Calibri"/>
              </a:rPr>
              <a:t> </a:t>
            </a:r>
            <a:r>
              <a:rPr lang="en-US" dirty="0" err="1">
                <a:cs typeface="Calibri"/>
              </a:rPr>
              <a:t>effeithiol</a:t>
            </a:r>
            <a:r>
              <a:rPr lang="en-US" dirty="0">
                <a:cs typeface="Calibri"/>
              </a:rPr>
              <a:t>. </a:t>
            </a:r>
            <a:r>
              <a:rPr lang="en-US" dirty="0" err="1">
                <a:cs typeface="Calibri"/>
              </a:rPr>
              <a:t>Wrth</a:t>
            </a:r>
            <a:r>
              <a:rPr lang="en-US" dirty="0">
                <a:cs typeface="Calibri"/>
              </a:rPr>
              <a:t> </a:t>
            </a:r>
            <a:r>
              <a:rPr lang="en-US" dirty="0" err="1">
                <a:cs typeface="Calibri"/>
              </a:rPr>
              <a:t>i'w</a:t>
            </a:r>
            <a:r>
              <a:rPr lang="en-US" dirty="0">
                <a:cs typeface="Calibri"/>
              </a:rPr>
              <a:t> </a:t>
            </a:r>
            <a:r>
              <a:rPr lang="en-US" dirty="0" err="1">
                <a:cs typeface="Calibri"/>
              </a:rPr>
              <a:t>hunaniaeth</a:t>
            </a:r>
            <a:r>
              <a:rPr lang="en-US" dirty="0">
                <a:cs typeface="Calibri"/>
              </a:rPr>
              <a:t> a </a:t>
            </a:r>
            <a:r>
              <a:rPr lang="en-US" dirty="0" err="1">
                <a:cs typeface="Calibri"/>
              </a:rPr>
              <a:t>rheolaeth</a:t>
            </a:r>
            <a:r>
              <a:rPr lang="en-US" dirty="0">
                <a:cs typeface="Calibri"/>
              </a:rPr>
              <a:t> </a:t>
            </a:r>
            <a:r>
              <a:rPr lang="en-US" dirty="0" err="1">
                <a:cs typeface="Calibri"/>
              </a:rPr>
              <a:t>ystafell</a:t>
            </a:r>
            <a:r>
              <a:rPr lang="en-US" dirty="0">
                <a:cs typeface="Calibri"/>
              </a:rPr>
              <a:t> </a:t>
            </a:r>
            <a:r>
              <a:rPr lang="en-US" dirty="0" err="1">
                <a:cs typeface="Calibri"/>
              </a:rPr>
              <a:t>ddosbarth</a:t>
            </a:r>
            <a:r>
              <a:rPr lang="en-US" dirty="0">
                <a:cs typeface="Calibri"/>
              </a:rPr>
              <a:t> </a:t>
            </a:r>
            <a:r>
              <a:rPr lang="en-US" dirty="0" err="1">
                <a:cs typeface="Calibri"/>
              </a:rPr>
              <a:t>ddechrau</a:t>
            </a:r>
            <a:r>
              <a:rPr lang="en-US" dirty="0">
                <a:cs typeface="Calibri"/>
              </a:rPr>
              <a:t> </a:t>
            </a:r>
            <a:r>
              <a:rPr lang="en-US" dirty="0" err="1">
                <a:cs typeface="Calibri"/>
              </a:rPr>
              <a:t>ymgartrefu</a:t>
            </a:r>
            <a:r>
              <a:rPr lang="en-US" dirty="0">
                <a:cs typeface="Calibri"/>
              </a:rPr>
              <a:t> a </a:t>
            </a:r>
            <a:r>
              <a:rPr lang="en-US" dirty="0" err="1">
                <a:cs typeface="Calibri"/>
              </a:rPr>
              <a:t>dod</a:t>
            </a:r>
            <a:r>
              <a:rPr lang="en-US" dirty="0">
                <a:cs typeface="Calibri"/>
              </a:rPr>
              <a:t> yn </a:t>
            </a:r>
            <a:r>
              <a:rPr lang="en-US" dirty="0" err="1">
                <a:cs typeface="Calibri"/>
              </a:rPr>
              <a:t>gyson</a:t>
            </a:r>
            <a:r>
              <a:rPr lang="en-US" dirty="0">
                <a:cs typeface="Calibri"/>
              </a:rPr>
              <a:t>, </a:t>
            </a:r>
            <a:r>
              <a:rPr lang="en-US" dirty="0" err="1">
                <a:cs typeface="Calibri"/>
              </a:rPr>
              <a:t>yna</a:t>
            </a:r>
            <a:r>
              <a:rPr lang="en-US" dirty="0">
                <a:cs typeface="Calibri"/>
              </a:rPr>
              <a:t> </a:t>
            </a:r>
            <a:r>
              <a:rPr lang="en-US" dirty="0" err="1">
                <a:cs typeface="Calibri"/>
              </a:rPr>
              <a:t>maent</a:t>
            </a:r>
            <a:r>
              <a:rPr lang="en-US" dirty="0">
                <a:cs typeface="Calibri"/>
              </a:rPr>
              <a:t> yn </a:t>
            </a:r>
            <a:r>
              <a:rPr lang="en-US" dirty="0" err="1">
                <a:cs typeface="Calibri"/>
              </a:rPr>
              <a:t>cael</a:t>
            </a:r>
            <a:r>
              <a:rPr lang="en-US" dirty="0">
                <a:cs typeface="Calibri"/>
              </a:rPr>
              <a:t> y </a:t>
            </a:r>
            <a:r>
              <a:rPr lang="en-US" dirty="0" err="1">
                <a:cs typeface="Calibri"/>
              </a:rPr>
              <a:t>cyfle</a:t>
            </a:r>
            <a:r>
              <a:rPr lang="en-US" dirty="0">
                <a:cs typeface="Calibri"/>
              </a:rPr>
              <a:t> </a:t>
            </a:r>
            <a:r>
              <a:rPr lang="en-US" dirty="0" err="1">
                <a:cs typeface="Calibri"/>
              </a:rPr>
              <a:t>i</a:t>
            </a:r>
            <a:r>
              <a:rPr lang="en-US" dirty="0">
                <a:cs typeface="Calibri"/>
              </a:rPr>
              <a:t> </a:t>
            </a:r>
            <a:r>
              <a:rPr lang="en-US" dirty="0" err="1">
                <a:cs typeface="Calibri"/>
              </a:rPr>
              <a:t>ehangu</a:t>
            </a:r>
            <a:r>
              <a:rPr lang="en-US" dirty="0">
                <a:cs typeface="Calibri"/>
              </a:rPr>
              <a:t> </a:t>
            </a:r>
            <a:r>
              <a:rPr lang="en-US" dirty="0" err="1">
                <a:cs typeface="Calibri"/>
              </a:rPr>
              <a:t>eu</a:t>
            </a:r>
            <a:r>
              <a:rPr lang="en-US" dirty="0">
                <a:cs typeface="Calibri"/>
              </a:rPr>
              <a:t> </a:t>
            </a:r>
            <a:r>
              <a:rPr lang="en-US" dirty="0" err="1">
                <a:cs typeface="Calibri"/>
              </a:rPr>
              <a:t>safbwynt</a:t>
            </a:r>
            <a:r>
              <a:rPr lang="en-US" dirty="0">
                <a:cs typeface="Calibri"/>
              </a:rPr>
              <a:t>.</a:t>
            </a:r>
          </a:p>
          <a:p>
            <a:r>
              <a:rPr lang="en-US" dirty="0" err="1">
                <a:cs typeface="Calibri"/>
              </a:rPr>
              <a:t>Trafod</a:t>
            </a:r>
            <a:r>
              <a:rPr lang="en-US" dirty="0">
                <a:cs typeface="Calibri"/>
              </a:rPr>
              <a:t> </a:t>
            </a:r>
            <a:r>
              <a:rPr lang="en-US" dirty="0" err="1">
                <a:cs typeface="Calibri"/>
              </a:rPr>
              <a:t>sut</a:t>
            </a:r>
            <a:r>
              <a:rPr lang="en-US" dirty="0">
                <a:cs typeface="Calibri"/>
              </a:rPr>
              <a:t> </a:t>
            </a:r>
            <a:r>
              <a:rPr lang="en-US" dirty="0" err="1">
                <a:cs typeface="Calibri"/>
              </a:rPr>
              <a:t>mae</a:t>
            </a:r>
            <a:r>
              <a:rPr lang="en-US" dirty="0">
                <a:cs typeface="Calibri"/>
              </a:rPr>
              <a:t> </a:t>
            </a:r>
            <a:r>
              <a:rPr lang="en-US" dirty="0" err="1">
                <a:cs typeface="Calibri"/>
              </a:rPr>
              <a:t>gweledigaeth</a:t>
            </a:r>
            <a:r>
              <a:rPr lang="en-US" dirty="0">
                <a:cs typeface="Calibri"/>
              </a:rPr>
              <a:t> DA yn </a:t>
            </a:r>
            <a:r>
              <a:rPr lang="en-US" dirty="0" err="1">
                <a:cs typeface="Calibri"/>
              </a:rPr>
              <a:t>dechrau</a:t>
            </a:r>
            <a:r>
              <a:rPr lang="en-US" dirty="0">
                <a:cs typeface="Calibri"/>
              </a:rPr>
              <a:t> </a:t>
            </a:r>
            <a:r>
              <a:rPr lang="en-US" dirty="0" err="1">
                <a:cs typeface="Calibri"/>
              </a:rPr>
              <a:t>ehangu</a:t>
            </a:r>
            <a:r>
              <a:rPr lang="en-US" dirty="0">
                <a:cs typeface="Calibri"/>
              </a:rPr>
              <a:t> </a:t>
            </a:r>
            <a:r>
              <a:rPr lang="en-US" dirty="0" err="1">
                <a:cs typeface="Calibri"/>
              </a:rPr>
              <a:t>ymhellach</a:t>
            </a:r>
            <a:r>
              <a:rPr lang="en-US" dirty="0">
                <a:cs typeface="Calibri"/>
              </a:rPr>
              <a:t> ac </a:t>
            </a:r>
            <a:r>
              <a:rPr lang="en-US" dirty="0" err="1">
                <a:cs typeface="Calibri"/>
              </a:rPr>
              <a:t>edrych</a:t>
            </a:r>
            <a:r>
              <a:rPr lang="en-US" dirty="0">
                <a:cs typeface="Calibri"/>
              </a:rPr>
              <a:t> </a:t>
            </a:r>
            <a:r>
              <a:rPr lang="en-US" dirty="0" err="1">
                <a:cs typeface="Calibri"/>
              </a:rPr>
              <a:t>ar</a:t>
            </a:r>
            <a:r>
              <a:rPr lang="en-US" dirty="0">
                <a:cs typeface="Calibri"/>
              </a:rPr>
              <a:t> </a:t>
            </a:r>
            <a:r>
              <a:rPr lang="en-US" dirty="0" err="1">
                <a:cs typeface="Calibri"/>
              </a:rPr>
              <a:t>addysgu</a:t>
            </a:r>
            <a:r>
              <a:rPr lang="en-US" dirty="0">
                <a:cs typeface="Calibri"/>
              </a:rPr>
              <a:t> </a:t>
            </a:r>
            <a:r>
              <a:rPr lang="en-US" dirty="0" err="1">
                <a:cs typeface="Calibri"/>
              </a:rPr>
              <a:t>annibynnol</a:t>
            </a:r>
            <a:r>
              <a:rPr lang="en-US" dirty="0">
                <a:cs typeface="Calibri"/>
              </a:rPr>
              <a:t> a </a:t>
            </a:r>
            <a:r>
              <a:rPr lang="en-US" dirty="0" err="1">
                <a:cs typeface="Calibri"/>
              </a:rPr>
              <a:t>chyfiawnhau</a:t>
            </a:r>
            <a:r>
              <a:rPr lang="en-US" dirty="0">
                <a:cs typeface="Calibri"/>
              </a:rPr>
              <a:t> </a:t>
            </a:r>
            <a:r>
              <a:rPr lang="en-US" dirty="0" err="1">
                <a:cs typeface="Calibri"/>
              </a:rPr>
              <a:t>camau</a:t>
            </a:r>
            <a:r>
              <a:rPr lang="en-US" dirty="0">
                <a:cs typeface="Calibri"/>
              </a:rPr>
              <a:t> </a:t>
            </a:r>
            <a:r>
              <a:rPr lang="en-US" dirty="0" err="1">
                <a:cs typeface="Calibri"/>
              </a:rPr>
              <a:t>gweithredu</a:t>
            </a:r>
            <a:r>
              <a:rPr lang="en-US" dirty="0">
                <a:cs typeface="Calibri"/>
              </a:rPr>
              <a:t> </a:t>
            </a:r>
            <a:r>
              <a:rPr lang="en-US" dirty="0" err="1">
                <a:cs typeface="Calibri"/>
              </a:rPr>
              <a:t>trwy</a:t>
            </a:r>
            <a:r>
              <a:rPr lang="en-US" dirty="0">
                <a:cs typeface="Calibri"/>
              </a:rPr>
              <a:t> </a:t>
            </a:r>
            <a:r>
              <a:rPr lang="en-US" dirty="0" err="1">
                <a:cs typeface="Calibri"/>
              </a:rPr>
              <a:t>ymchwil</a:t>
            </a:r>
            <a:r>
              <a:rPr lang="en-US" dirty="0">
                <a:cs typeface="Calibri"/>
              </a:rPr>
              <a:t>.</a:t>
            </a:r>
          </a:p>
          <a:p>
            <a:endParaRPr lang="en-US" dirty="0">
              <a:cs typeface="Calibri"/>
            </a:endParaRPr>
          </a:p>
          <a:p>
            <a:endParaRPr lang="en-US" dirty="0">
              <a:cs typeface="Calibri"/>
            </a:endParaRPr>
          </a:p>
          <a:p>
            <a:r>
              <a:rPr lang="en-US" dirty="0" err="1">
                <a:cs typeface="Calibri"/>
              </a:rPr>
              <a:t>Menter's</a:t>
            </a:r>
            <a:r>
              <a:rPr lang="en-US" dirty="0">
                <a:cs typeface="Calibri"/>
              </a:rPr>
              <a:t> 'Green Book' - model showing how the ST changes stance throughout their learning</a:t>
            </a:r>
          </a:p>
          <a:p>
            <a:r>
              <a:rPr lang="en-US" dirty="0">
                <a:cs typeface="Calibri"/>
              </a:rPr>
              <a:t>Discuss how self refers to the 'Beginning teacher' phase from slide 7. ST is concerned about immediate impacts on themselves as teachers. They are concerned about survival on a daily basis and biggest concern is how they themselves cope in the classroom.</a:t>
            </a:r>
          </a:p>
          <a:p>
            <a:r>
              <a:rPr lang="en-US" dirty="0">
                <a:cs typeface="Calibri"/>
              </a:rPr>
              <a:t>Discuss how ST vision starts to widen to encompass the task and beginning to look at effective teaching. As their identity and classroom management begins to settle and become consistent then they have the opportunity to widen their viewpoint.</a:t>
            </a:r>
          </a:p>
          <a:p>
            <a:r>
              <a:rPr lang="en-US" dirty="0">
                <a:cs typeface="Calibri"/>
              </a:rPr>
              <a:t>Discuss how ST vision starts to widen further and look at autonomous teaching and justifying actions through research. </a:t>
            </a:r>
          </a:p>
          <a:p>
            <a:endParaRPr lang="en-US" dirty="0">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14</a:t>
            </a:fld>
            <a:endParaRPr lang="en-US"/>
          </a:p>
        </p:txBody>
      </p:sp>
    </p:spTree>
    <p:extLst>
      <p:ext uri="{BB962C8B-B14F-4D97-AF65-F5344CB8AC3E}">
        <p14:creationId xmlns:p14="http://schemas.microsoft.com/office/powerpoint/2010/main" val="614148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Menter's 'Green Book' - model showing how the ST changes stance throughout their learning</a:t>
            </a:r>
          </a:p>
          <a:p>
            <a:r>
              <a:rPr lang="en-US">
                <a:cs typeface="Calibri"/>
              </a:rPr>
              <a:t>Discuss how self refers to the 'Beginning teacher' phase from slide 7. ST is concerned about immediate impacts on themselves as teachers. They are concerned about survival on a daily basis and biggest concern is how they themselves cope in the classroom.</a:t>
            </a:r>
          </a:p>
          <a:p>
            <a:r>
              <a:rPr lang="en-US">
                <a:cs typeface="Calibri"/>
              </a:rPr>
              <a:t>Discuss how ST vision starts to widen to encompass the task and beginning to look at effective teaching. As their identity and classroom management begins to settle and become consistent then they have the opportunity to widen their viewpoint.</a:t>
            </a:r>
          </a:p>
          <a:p>
            <a:r>
              <a:rPr lang="en-US">
                <a:cs typeface="Calibri"/>
              </a:rPr>
              <a:t>Discuss how ST vision starts to widen further and look at autonomous teaching and justifying actions through research. </a:t>
            </a:r>
          </a:p>
          <a:p>
            <a:endParaRPr lang="en-US">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15</a:t>
            </a:fld>
            <a:endParaRPr lang="en-US"/>
          </a:p>
        </p:txBody>
      </p:sp>
    </p:spTree>
    <p:extLst>
      <p:ext uri="{BB962C8B-B14F-4D97-AF65-F5344CB8AC3E}">
        <p14:creationId xmlns:p14="http://schemas.microsoft.com/office/powerpoint/2010/main" val="12808365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41DFCFF7-21C1-4482-AF2B-175F76C2F8AA}" type="slidenum">
              <a:rPr lang="en-GB" smtClean="0"/>
              <a:t>16</a:t>
            </a:fld>
            <a:endParaRPr lang="en-GB"/>
          </a:p>
        </p:txBody>
      </p:sp>
    </p:spTree>
    <p:extLst>
      <p:ext uri="{BB962C8B-B14F-4D97-AF65-F5344CB8AC3E}">
        <p14:creationId xmlns:p14="http://schemas.microsoft.com/office/powerpoint/2010/main" val="33246017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err="1">
                <a:cs typeface="Calibri"/>
              </a:rPr>
              <a:t>Astudiaeth</a:t>
            </a:r>
            <a:r>
              <a:rPr lang="en-US" b="0" dirty="0">
                <a:cs typeface="Calibri"/>
              </a:rPr>
              <a:t> </a:t>
            </a:r>
            <a:r>
              <a:rPr lang="en-US" b="0" dirty="0" err="1">
                <a:cs typeface="Calibri"/>
              </a:rPr>
              <a:t>Achos</a:t>
            </a:r>
            <a:r>
              <a:rPr lang="en-US" b="0" dirty="0">
                <a:cs typeface="Calibri"/>
              </a:rPr>
              <a:t> ‘Anita’ – </a:t>
            </a:r>
            <a:r>
              <a:rPr lang="en-US" b="0" dirty="0" err="1">
                <a:cs typeface="Calibri"/>
              </a:rPr>
              <a:t>athro</a:t>
            </a:r>
            <a:r>
              <a:rPr lang="en-US" b="0" dirty="0">
                <a:cs typeface="Calibri"/>
              </a:rPr>
              <a:t> </a:t>
            </a:r>
            <a:r>
              <a:rPr lang="en-US" b="0" dirty="0" err="1">
                <a:cs typeface="Calibri"/>
              </a:rPr>
              <a:t>ar</a:t>
            </a:r>
            <a:r>
              <a:rPr lang="en-US" b="0" dirty="0">
                <a:cs typeface="Calibri"/>
              </a:rPr>
              <a:t> </a:t>
            </a:r>
            <a:r>
              <a:rPr lang="en-US" b="0" dirty="0" err="1">
                <a:cs typeface="Calibri"/>
              </a:rPr>
              <a:t>gychwyn</a:t>
            </a:r>
            <a:r>
              <a:rPr lang="en-US" b="0" dirty="0">
                <a:cs typeface="Calibri"/>
              </a:rPr>
              <a:t> </a:t>
            </a:r>
            <a:r>
              <a:rPr lang="en-US" b="0" dirty="0" err="1">
                <a:cs typeface="Calibri"/>
              </a:rPr>
              <a:t>ei</a:t>
            </a:r>
            <a:r>
              <a:rPr lang="en-US" b="0" dirty="0">
                <a:cs typeface="Calibri"/>
              </a:rPr>
              <a:t> </a:t>
            </a:r>
            <a:r>
              <a:rPr lang="en-US" b="0" dirty="0" err="1">
                <a:cs typeface="Calibri"/>
              </a:rPr>
              <a:t>gyrfa</a:t>
            </a:r>
            <a:endParaRPr lang="en-US" b="0" dirty="0">
              <a:cs typeface="Calibri"/>
            </a:endParaRPr>
          </a:p>
          <a:p>
            <a:endParaRPr lang="en-US" b="0" dirty="0">
              <a:cs typeface="Calibri"/>
            </a:endParaRPr>
          </a:p>
          <a:p>
            <a:r>
              <a:rPr lang="en-US" b="0" dirty="0">
                <a:cs typeface="Calibri"/>
              </a:rPr>
              <a:t>Mae Anita yn </a:t>
            </a:r>
            <a:r>
              <a:rPr lang="en-US" b="0" dirty="0" err="1">
                <a:cs typeface="Calibri"/>
              </a:rPr>
              <a:t>weithiwr</a:t>
            </a:r>
            <a:r>
              <a:rPr lang="en-US" b="0" dirty="0">
                <a:cs typeface="Calibri"/>
              </a:rPr>
              <a:t> </a:t>
            </a:r>
            <a:r>
              <a:rPr lang="en-US" b="0" dirty="0" err="1">
                <a:cs typeface="Calibri"/>
              </a:rPr>
              <a:t>proffesiynol</a:t>
            </a:r>
            <a:r>
              <a:rPr lang="en-US" b="0" dirty="0">
                <a:cs typeface="Calibri"/>
              </a:rPr>
              <a:t> </a:t>
            </a:r>
            <a:r>
              <a:rPr lang="en-US" b="0" dirty="0" err="1">
                <a:cs typeface="Calibri"/>
              </a:rPr>
              <a:t>llwyddiannus</a:t>
            </a:r>
            <a:r>
              <a:rPr lang="en-US" b="0" dirty="0">
                <a:cs typeface="Calibri"/>
              </a:rPr>
              <a:t> yn y </a:t>
            </a:r>
            <a:r>
              <a:rPr lang="en-US" b="0" dirty="0" err="1">
                <a:cs typeface="Calibri"/>
              </a:rPr>
              <a:t>gorffennol</a:t>
            </a:r>
            <a:r>
              <a:rPr lang="en-US" b="0" dirty="0">
                <a:cs typeface="Calibri"/>
              </a:rPr>
              <a:t> ac </a:t>
            </a:r>
            <a:r>
              <a:rPr lang="en-US" b="0" dirty="0" err="1">
                <a:cs typeface="Calibri"/>
              </a:rPr>
              <a:t>mae'r</a:t>
            </a:r>
            <a:r>
              <a:rPr lang="en-US" b="0" dirty="0">
                <a:cs typeface="Calibri"/>
              </a:rPr>
              <a:t> </a:t>
            </a:r>
            <a:r>
              <a:rPr lang="en-US" b="0" dirty="0" err="1">
                <a:cs typeface="Calibri"/>
              </a:rPr>
              <a:t>daith</a:t>
            </a:r>
            <a:r>
              <a:rPr lang="en-US" b="0" dirty="0">
                <a:cs typeface="Calibri"/>
              </a:rPr>
              <a:t> yn </a:t>
            </a:r>
            <a:r>
              <a:rPr lang="en-US" b="0" dirty="0" err="1">
                <a:cs typeface="Calibri"/>
              </a:rPr>
              <a:t>ôl</a:t>
            </a:r>
            <a:r>
              <a:rPr lang="en-US" b="0" dirty="0">
                <a:cs typeface="Calibri"/>
              </a:rPr>
              <a:t> </a:t>
            </a:r>
            <a:r>
              <a:rPr lang="en-US" b="0" dirty="0" err="1">
                <a:cs typeface="Calibri"/>
              </a:rPr>
              <a:t>i</a:t>
            </a:r>
            <a:r>
              <a:rPr lang="en-US" b="0" dirty="0">
                <a:cs typeface="Calibri"/>
              </a:rPr>
              <a:t> '</a:t>
            </a:r>
            <a:r>
              <a:rPr lang="en-US" b="0" dirty="0" err="1">
                <a:cs typeface="Calibri"/>
              </a:rPr>
              <a:t>ddechrau</a:t>
            </a:r>
            <a:r>
              <a:rPr lang="en-US" b="0" dirty="0">
                <a:cs typeface="Calibri"/>
              </a:rPr>
              <a:t>' </a:t>
            </a:r>
            <a:r>
              <a:rPr lang="en-US" b="0" dirty="0" err="1">
                <a:cs typeface="Calibri"/>
              </a:rPr>
              <a:t>adeiladu</a:t>
            </a:r>
            <a:r>
              <a:rPr lang="en-US" b="0" dirty="0">
                <a:cs typeface="Calibri"/>
              </a:rPr>
              <a:t> </a:t>
            </a:r>
            <a:r>
              <a:rPr lang="en-US" b="0" dirty="0" err="1">
                <a:cs typeface="Calibri"/>
              </a:rPr>
              <a:t>hunaniaeth</a:t>
            </a:r>
            <a:r>
              <a:rPr lang="en-US" b="0" dirty="0">
                <a:cs typeface="Calibri"/>
              </a:rPr>
              <a:t> </a:t>
            </a:r>
            <a:r>
              <a:rPr lang="en-US" b="0" dirty="0" err="1">
                <a:cs typeface="Calibri"/>
              </a:rPr>
              <a:t>arall</a:t>
            </a:r>
            <a:r>
              <a:rPr lang="en-US" b="0" dirty="0">
                <a:cs typeface="Calibri"/>
              </a:rPr>
              <a:t> yn </a:t>
            </a:r>
            <a:r>
              <a:rPr lang="en-US" b="0" dirty="0" err="1">
                <a:cs typeface="Calibri"/>
              </a:rPr>
              <a:t>ofnus</a:t>
            </a:r>
            <a:r>
              <a:rPr lang="en-US" b="0" dirty="0">
                <a:cs typeface="Calibri"/>
              </a:rPr>
              <a:t> ac yn </a:t>
            </a:r>
            <a:r>
              <a:rPr lang="en-US" b="0" dirty="0" err="1">
                <a:cs typeface="Calibri"/>
              </a:rPr>
              <a:t>hynod</a:t>
            </a:r>
            <a:r>
              <a:rPr lang="en-US" b="0" dirty="0">
                <a:cs typeface="Calibri"/>
              </a:rPr>
              <a:t> </a:t>
            </a:r>
            <a:r>
              <a:rPr lang="en-US" b="0" dirty="0" err="1">
                <a:cs typeface="Calibri"/>
              </a:rPr>
              <a:t>anodd</a:t>
            </a:r>
            <a:r>
              <a:rPr lang="en-US" b="0" dirty="0">
                <a:cs typeface="Calibri"/>
              </a:rPr>
              <a:t>. </a:t>
            </a:r>
            <a:r>
              <a:rPr lang="en-US" b="0" dirty="0" err="1">
                <a:cs typeface="Calibri"/>
              </a:rPr>
              <a:t>Mae'n</a:t>
            </a:r>
            <a:r>
              <a:rPr lang="en-US" b="0" dirty="0">
                <a:cs typeface="Calibri"/>
              </a:rPr>
              <a:t> </a:t>
            </a:r>
            <a:r>
              <a:rPr lang="en-US" b="0" dirty="0" err="1">
                <a:cs typeface="Calibri"/>
              </a:rPr>
              <a:t>meddwl</a:t>
            </a:r>
            <a:r>
              <a:rPr lang="en-US" b="0" dirty="0">
                <a:cs typeface="Calibri"/>
              </a:rPr>
              <a:t> y </a:t>
            </a:r>
            <a:r>
              <a:rPr lang="en-US" b="0" dirty="0" err="1">
                <a:cs typeface="Calibri"/>
              </a:rPr>
              <a:t>dylai</a:t>
            </a:r>
            <a:r>
              <a:rPr lang="en-US" b="0" dirty="0">
                <a:cs typeface="Calibri"/>
              </a:rPr>
              <a:t> </a:t>
            </a:r>
            <a:r>
              <a:rPr lang="en-US" b="0" dirty="0" err="1">
                <a:cs typeface="Calibri"/>
              </a:rPr>
              <a:t>allu</a:t>
            </a:r>
            <a:r>
              <a:rPr lang="en-US" b="0" dirty="0">
                <a:cs typeface="Calibri"/>
              </a:rPr>
              <a:t> </a:t>
            </a:r>
            <a:r>
              <a:rPr lang="en-US" b="0" dirty="0" err="1">
                <a:cs typeface="Calibri"/>
              </a:rPr>
              <a:t>perfformio'n</a:t>
            </a:r>
            <a:r>
              <a:rPr lang="en-US" b="0" dirty="0">
                <a:cs typeface="Calibri"/>
              </a:rPr>
              <a:t> </a:t>
            </a:r>
            <a:r>
              <a:rPr lang="en-US" b="0" dirty="0" err="1">
                <a:cs typeface="Calibri"/>
              </a:rPr>
              <a:t>dda</a:t>
            </a:r>
            <a:r>
              <a:rPr lang="en-US" b="0" dirty="0">
                <a:cs typeface="Calibri"/>
              </a:rPr>
              <a:t> </a:t>
            </a:r>
            <a:r>
              <a:rPr lang="en-US" b="0" dirty="0" err="1">
                <a:cs typeface="Calibri"/>
              </a:rPr>
              <a:t>ar</a:t>
            </a:r>
            <a:r>
              <a:rPr lang="en-US" b="0" dirty="0">
                <a:cs typeface="Calibri"/>
              </a:rPr>
              <a:t> </a:t>
            </a:r>
            <a:r>
              <a:rPr lang="en-US" b="0" dirty="0" err="1">
                <a:cs typeface="Calibri"/>
              </a:rPr>
              <a:t>unwaith</a:t>
            </a:r>
            <a:r>
              <a:rPr lang="en-US" b="0" dirty="0">
                <a:cs typeface="Calibri"/>
              </a:rPr>
              <a:t> </a:t>
            </a:r>
            <a:r>
              <a:rPr lang="en-US" b="0" dirty="0" err="1">
                <a:cs typeface="Calibri"/>
              </a:rPr>
              <a:t>ond</a:t>
            </a:r>
            <a:r>
              <a:rPr lang="en-US" b="0" dirty="0">
                <a:cs typeface="Calibri"/>
              </a:rPr>
              <a:t> </a:t>
            </a:r>
            <a:r>
              <a:rPr lang="en-US" b="0" dirty="0" err="1">
                <a:cs typeface="Calibri"/>
              </a:rPr>
              <a:t>mae'n</a:t>
            </a:r>
            <a:r>
              <a:rPr lang="en-US" b="0" dirty="0">
                <a:cs typeface="Calibri"/>
              </a:rPr>
              <a:t> </a:t>
            </a:r>
            <a:r>
              <a:rPr lang="en-US" b="0" dirty="0" err="1">
                <a:cs typeface="Calibri"/>
              </a:rPr>
              <a:t>ei</a:t>
            </a:r>
            <a:r>
              <a:rPr lang="en-US" b="0" dirty="0">
                <a:cs typeface="Calibri"/>
              </a:rPr>
              <a:t> </a:t>
            </a:r>
            <a:r>
              <a:rPr lang="en-US" b="0" dirty="0" err="1">
                <a:cs typeface="Calibri"/>
              </a:rPr>
              <a:t>chael</a:t>
            </a:r>
            <a:r>
              <a:rPr lang="en-US" b="0" dirty="0">
                <a:cs typeface="Calibri"/>
              </a:rPr>
              <a:t> </a:t>
            </a:r>
            <a:r>
              <a:rPr lang="en-US" b="0" dirty="0" err="1">
                <a:cs typeface="Calibri"/>
              </a:rPr>
              <a:t>hi'n</a:t>
            </a:r>
            <a:r>
              <a:rPr lang="en-US" b="0" dirty="0">
                <a:cs typeface="Calibri"/>
              </a:rPr>
              <a:t> </a:t>
            </a:r>
            <a:r>
              <a:rPr lang="en-US" b="0" dirty="0" err="1">
                <a:cs typeface="Calibri"/>
              </a:rPr>
              <a:t>anodd</a:t>
            </a:r>
            <a:r>
              <a:rPr lang="en-US" b="0" dirty="0">
                <a:cs typeface="Calibri"/>
              </a:rPr>
              <a:t> </a:t>
            </a:r>
            <a:r>
              <a:rPr lang="en-US" b="0" dirty="0" err="1">
                <a:cs typeface="Calibri"/>
              </a:rPr>
              <a:t>profi</a:t>
            </a:r>
            <a:r>
              <a:rPr lang="en-US" b="0" dirty="0">
                <a:cs typeface="Calibri"/>
              </a:rPr>
              <a:t> </a:t>
            </a:r>
            <a:r>
              <a:rPr lang="en-US" b="0" dirty="0" err="1">
                <a:cs typeface="Calibri"/>
              </a:rPr>
              <a:t>ei</a:t>
            </a:r>
            <a:r>
              <a:rPr lang="en-US" b="0" dirty="0">
                <a:cs typeface="Calibri"/>
              </a:rPr>
              <a:t> </a:t>
            </a:r>
            <a:r>
              <a:rPr lang="en-US" b="0" dirty="0" err="1">
                <a:cs typeface="Calibri"/>
              </a:rPr>
              <a:t>chymhwysedd</a:t>
            </a:r>
            <a:r>
              <a:rPr lang="en-US" b="0" dirty="0">
                <a:cs typeface="Calibri"/>
              </a:rPr>
              <a:t>.</a:t>
            </a:r>
          </a:p>
          <a:p>
            <a:r>
              <a:rPr lang="en-US" b="0" dirty="0">
                <a:cs typeface="Calibri"/>
              </a:rPr>
              <a:t>Ni </a:t>
            </a:r>
            <a:r>
              <a:rPr lang="en-US" b="0" dirty="0" err="1">
                <a:cs typeface="Calibri"/>
              </a:rPr>
              <a:t>allai</a:t>
            </a:r>
            <a:r>
              <a:rPr lang="en-US" b="0" dirty="0">
                <a:cs typeface="Calibri"/>
              </a:rPr>
              <a:t> Anita </a:t>
            </a:r>
            <a:r>
              <a:rPr lang="en-US" b="0" dirty="0" err="1">
                <a:cs typeface="Calibri"/>
              </a:rPr>
              <a:t>wahaniaethu</a:t>
            </a:r>
            <a:r>
              <a:rPr lang="en-US" b="0" dirty="0">
                <a:cs typeface="Calibri"/>
              </a:rPr>
              <a:t> </a:t>
            </a:r>
            <a:r>
              <a:rPr lang="en-US" b="0" dirty="0" err="1">
                <a:cs typeface="Calibri"/>
              </a:rPr>
              <a:t>rhwng</a:t>
            </a:r>
            <a:r>
              <a:rPr lang="en-US" b="0" dirty="0">
                <a:cs typeface="Calibri"/>
              </a:rPr>
              <a:t> </a:t>
            </a:r>
            <a:r>
              <a:rPr lang="en-US" b="0" dirty="0" err="1">
                <a:cs typeface="Calibri"/>
              </a:rPr>
              <a:t>beirniadaeth</a:t>
            </a:r>
            <a:r>
              <a:rPr lang="en-US" b="0" dirty="0">
                <a:cs typeface="Calibri"/>
              </a:rPr>
              <a:t> </a:t>
            </a:r>
            <a:r>
              <a:rPr lang="en-US" b="0" dirty="0" err="1">
                <a:cs typeface="Calibri"/>
              </a:rPr>
              <a:t>ohoni</a:t>
            </a:r>
            <a:r>
              <a:rPr lang="en-US" b="0" dirty="0">
                <a:cs typeface="Calibri"/>
              </a:rPr>
              <a:t> </a:t>
            </a:r>
            <a:r>
              <a:rPr lang="en-US" b="0" dirty="0" err="1">
                <a:cs typeface="Calibri"/>
              </a:rPr>
              <a:t>ei</a:t>
            </a:r>
            <a:r>
              <a:rPr lang="en-US" b="0" dirty="0">
                <a:cs typeface="Calibri"/>
              </a:rPr>
              <a:t> </a:t>
            </a:r>
            <a:r>
              <a:rPr lang="en-US" b="0" dirty="0" err="1">
                <a:cs typeface="Calibri"/>
              </a:rPr>
              <a:t>hun</a:t>
            </a:r>
            <a:r>
              <a:rPr lang="en-US" b="0" dirty="0">
                <a:cs typeface="Calibri"/>
              </a:rPr>
              <a:t> a </a:t>
            </a:r>
            <a:r>
              <a:rPr lang="en-US" b="0" dirty="0" err="1">
                <a:cs typeface="Calibri"/>
              </a:rPr>
              <a:t>beirniadaeth</a:t>
            </a:r>
            <a:r>
              <a:rPr lang="en-US" b="0" dirty="0">
                <a:cs typeface="Calibri"/>
              </a:rPr>
              <a:t> </a:t>
            </a:r>
            <a:r>
              <a:rPr lang="en-US" b="0" dirty="0" err="1">
                <a:cs typeface="Calibri"/>
              </a:rPr>
              <a:t>o'i</a:t>
            </a:r>
            <a:r>
              <a:rPr lang="en-US" b="0" dirty="0">
                <a:cs typeface="Calibri"/>
              </a:rPr>
              <a:t> </a:t>
            </a:r>
            <a:r>
              <a:rPr lang="en-US" b="0" dirty="0" err="1">
                <a:cs typeface="Calibri"/>
              </a:rPr>
              <a:t>strategaethau</a:t>
            </a:r>
            <a:r>
              <a:rPr lang="en-US" b="0" dirty="0">
                <a:cs typeface="Calibri"/>
              </a:rPr>
              <a:t> a </a:t>
            </a:r>
            <a:r>
              <a:rPr lang="en-US" b="0" dirty="0" err="1">
                <a:cs typeface="Calibri"/>
              </a:rPr>
              <a:t>daeth</a:t>
            </a:r>
            <a:r>
              <a:rPr lang="en-US" b="0" dirty="0">
                <a:cs typeface="Calibri"/>
              </a:rPr>
              <a:t> mor </a:t>
            </a:r>
            <a:r>
              <a:rPr lang="en-US" b="0" dirty="0" err="1">
                <a:cs typeface="Calibri"/>
              </a:rPr>
              <a:t>rhwystredig</a:t>
            </a:r>
            <a:r>
              <a:rPr lang="en-US" b="0" dirty="0">
                <a:cs typeface="Calibri"/>
              </a:rPr>
              <a:t> </a:t>
            </a:r>
            <a:r>
              <a:rPr lang="en-US" b="0" dirty="0" err="1">
                <a:cs typeface="Calibri"/>
              </a:rPr>
              <a:t>oherwydd</a:t>
            </a:r>
            <a:r>
              <a:rPr lang="en-US" b="0" dirty="0">
                <a:cs typeface="Calibri"/>
              </a:rPr>
              <a:t> </a:t>
            </a:r>
            <a:r>
              <a:rPr lang="en-US" b="0" dirty="0" err="1">
                <a:cs typeface="Calibri"/>
              </a:rPr>
              <a:t>ei</a:t>
            </a:r>
            <a:r>
              <a:rPr lang="en-US" b="0" dirty="0">
                <a:cs typeface="Calibri"/>
              </a:rPr>
              <a:t> </a:t>
            </a:r>
            <a:r>
              <a:rPr lang="en-US" b="0" dirty="0" err="1">
                <a:cs typeface="Calibri"/>
              </a:rPr>
              <a:t>hanalluoedd</a:t>
            </a:r>
            <a:r>
              <a:rPr lang="en-US" b="0" dirty="0">
                <a:cs typeface="Calibri"/>
              </a:rPr>
              <a:t> </a:t>
            </a:r>
            <a:r>
              <a:rPr lang="en-US" b="0" dirty="0" err="1">
                <a:cs typeface="Calibri"/>
              </a:rPr>
              <a:t>fel</a:t>
            </a:r>
            <a:r>
              <a:rPr lang="en-US" b="0" dirty="0">
                <a:cs typeface="Calibri"/>
              </a:rPr>
              <a:t> </a:t>
            </a:r>
            <a:r>
              <a:rPr lang="en-US" b="0" dirty="0" err="1">
                <a:cs typeface="Calibri"/>
              </a:rPr>
              <a:t>na</a:t>
            </a:r>
            <a:r>
              <a:rPr lang="en-US" b="0" dirty="0">
                <a:cs typeface="Calibri"/>
              </a:rPr>
              <a:t> </a:t>
            </a:r>
            <a:r>
              <a:rPr lang="en-US" b="0" dirty="0" err="1">
                <a:cs typeface="Calibri"/>
              </a:rPr>
              <a:t>allai</a:t>
            </a:r>
            <a:r>
              <a:rPr lang="en-US" b="0" dirty="0">
                <a:cs typeface="Calibri"/>
              </a:rPr>
              <a:t> nodi </a:t>
            </a:r>
            <a:r>
              <a:rPr lang="en-US" b="0" dirty="0" err="1">
                <a:cs typeface="Calibri"/>
              </a:rPr>
              <a:t>na</a:t>
            </a:r>
            <a:r>
              <a:rPr lang="en-US" b="0" dirty="0">
                <a:cs typeface="Calibri"/>
              </a:rPr>
              <a:t> </a:t>
            </a:r>
            <a:r>
              <a:rPr lang="en-US" b="0" dirty="0" err="1">
                <a:cs typeface="Calibri"/>
              </a:rPr>
              <a:t>derbyn</a:t>
            </a:r>
            <a:r>
              <a:rPr lang="en-US" b="0" dirty="0">
                <a:cs typeface="Calibri"/>
              </a:rPr>
              <a:t> </a:t>
            </a:r>
            <a:r>
              <a:rPr lang="en-US" b="0" dirty="0" err="1">
                <a:cs typeface="Calibri"/>
              </a:rPr>
              <a:t>unrhyw</a:t>
            </a:r>
            <a:r>
              <a:rPr lang="en-US" b="0" dirty="0">
                <a:cs typeface="Calibri"/>
              </a:rPr>
              <a:t> </a:t>
            </a:r>
            <a:r>
              <a:rPr lang="en-US" b="0" dirty="0" err="1">
                <a:cs typeface="Calibri"/>
              </a:rPr>
              <a:t>ganmoliaeth</a:t>
            </a:r>
            <a:r>
              <a:rPr lang="en-US" b="0" dirty="0">
                <a:cs typeface="Calibri"/>
              </a:rPr>
              <a:t>.</a:t>
            </a:r>
          </a:p>
          <a:p>
            <a:endParaRPr lang="en-US" dirty="0">
              <a:cs typeface="Calibri"/>
            </a:endParaRPr>
          </a:p>
          <a:p>
            <a:r>
              <a:rPr lang="en-US" dirty="0">
                <a:cs typeface="Calibri"/>
              </a:rPr>
              <a:t>Anita is a previously successful professional and the journey back to the 'start' of building another identity is scary and daunting. She thinks that she should be able to perform well straight away but finds proving her competence difficult. </a:t>
            </a:r>
          </a:p>
          <a:p>
            <a:r>
              <a:rPr lang="en-US" dirty="0">
                <a:cs typeface="Calibri"/>
              </a:rPr>
              <a:t>Anita was unable to distinguish </a:t>
            </a:r>
            <a:r>
              <a:rPr lang="en-US" dirty="0" err="1">
                <a:cs typeface="Calibri"/>
              </a:rPr>
              <a:t>critiscism</a:t>
            </a:r>
            <a:r>
              <a:rPr lang="en-US" dirty="0">
                <a:cs typeface="Calibri"/>
              </a:rPr>
              <a:t> of herself and criticism of her strategies and she became so frustrated by her inabilities that she could not identify or accept any praise.</a:t>
            </a:r>
          </a:p>
        </p:txBody>
      </p:sp>
      <p:sp>
        <p:nvSpPr>
          <p:cNvPr id="4" name="Slide Number Placeholder 3"/>
          <p:cNvSpPr>
            <a:spLocks noGrp="1"/>
          </p:cNvSpPr>
          <p:nvPr>
            <p:ph type="sldNum" sz="quarter" idx="5"/>
          </p:nvPr>
        </p:nvSpPr>
        <p:spPr/>
        <p:txBody>
          <a:bodyPr/>
          <a:lstStyle/>
          <a:p>
            <a:fld id="{41DFCFF7-21C1-4482-AF2B-175F76C2F8AA}" type="slidenum">
              <a:rPr lang="en-US"/>
              <a:t>18</a:t>
            </a:fld>
            <a:endParaRPr lang="en-US"/>
          </a:p>
        </p:txBody>
      </p:sp>
    </p:spTree>
    <p:extLst>
      <p:ext uri="{BB962C8B-B14F-4D97-AF65-F5344CB8AC3E}">
        <p14:creationId xmlns:p14="http://schemas.microsoft.com/office/powerpoint/2010/main" val="38205048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Anita is a previously successful professional and the journey back to the 'start' of building another identity is scary and daunting. She thinks that she should be able to perform well straight away but finds proving her competence difficult. </a:t>
            </a:r>
          </a:p>
          <a:p>
            <a:r>
              <a:rPr lang="en-US">
                <a:cs typeface="Calibri"/>
              </a:rPr>
              <a:t>Anita was unable to distinguish critiscism of herself and criticism of her strategies and she became so frustrated by her inabilities that she could not identify or accept any praise.</a:t>
            </a:r>
            <a:endParaRPr lang="en-US" dirty="0">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19</a:t>
            </a:fld>
            <a:endParaRPr lang="en-US"/>
          </a:p>
        </p:txBody>
      </p:sp>
    </p:spTree>
    <p:extLst>
      <p:ext uri="{BB962C8B-B14F-4D97-AF65-F5344CB8AC3E}">
        <p14:creationId xmlns:p14="http://schemas.microsoft.com/office/powerpoint/2010/main" val="34847782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WLD – </a:t>
            </a:r>
            <a:r>
              <a:rPr lang="en-US" dirty="0" err="1">
                <a:cs typeface="Calibri"/>
              </a:rPr>
              <a:t>Edrychwch</a:t>
            </a:r>
            <a:r>
              <a:rPr lang="en-US" dirty="0">
                <a:cs typeface="Calibri"/>
              </a:rPr>
              <a:t> (Look)</a:t>
            </a:r>
          </a:p>
          <a:p>
            <a:endParaRPr lang="en-US" dirty="0">
              <a:cs typeface="Calibri"/>
            </a:endParaRPr>
          </a:p>
          <a:p>
            <a:r>
              <a:rPr lang="en-US" dirty="0">
                <a:cs typeface="Calibri"/>
              </a:rPr>
              <a:t>Play the video and allow the students to answer the question then discuss what they did not see.</a:t>
            </a:r>
          </a:p>
          <a:p>
            <a:endParaRPr lang="en-US" dirty="0">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20</a:t>
            </a:fld>
            <a:endParaRPr lang="en-US"/>
          </a:p>
        </p:txBody>
      </p:sp>
    </p:spTree>
    <p:extLst>
      <p:ext uri="{BB962C8B-B14F-4D97-AF65-F5344CB8AC3E}">
        <p14:creationId xmlns:p14="http://schemas.microsoft.com/office/powerpoint/2010/main" val="29397298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WLD – </a:t>
            </a:r>
            <a:r>
              <a:rPr lang="en-US" dirty="0" err="1">
                <a:cs typeface="Calibri"/>
              </a:rPr>
              <a:t>Edrychwch</a:t>
            </a:r>
            <a:r>
              <a:rPr lang="en-US" dirty="0">
                <a:cs typeface="Calibri"/>
              </a:rPr>
              <a:t> (Look)</a:t>
            </a:r>
          </a:p>
          <a:p>
            <a:endParaRPr lang="en-US" dirty="0">
              <a:cs typeface="Calibri"/>
            </a:endParaRPr>
          </a:p>
          <a:p>
            <a:r>
              <a:rPr lang="en-US">
                <a:cs typeface="Calibri"/>
              </a:rPr>
              <a:t>Play the video and allow the students to answer the question then discuss what they did not see.</a:t>
            </a:r>
          </a:p>
          <a:p>
            <a:endParaRPr lang="en-US">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21</a:t>
            </a:fld>
            <a:endParaRPr lang="en-US"/>
          </a:p>
        </p:txBody>
      </p:sp>
    </p:spTree>
    <p:extLst>
      <p:ext uri="{BB962C8B-B14F-4D97-AF65-F5344CB8AC3E}">
        <p14:creationId xmlns:p14="http://schemas.microsoft.com/office/powerpoint/2010/main" val="8577721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Mae </a:t>
            </a:r>
            <a:r>
              <a:rPr lang="en-US" dirty="0" err="1">
                <a:cs typeface="Calibri"/>
              </a:rPr>
              <a:t>edrych</a:t>
            </a:r>
            <a:r>
              <a:rPr lang="en-US" dirty="0">
                <a:cs typeface="Calibri"/>
              </a:rPr>
              <a:t> </a:t>
            </a:r>
            <a:r>
              <a:rPr lang="en-US" dirty="0" err="1">
                <a:cs typeface="Calibri"/>
              </a:rPr>
              <a:t>ar</a:t>
            </a:r>
            <a:r>
              <a:rPr lang="en-US" dirty="0">
                <a:cs typeface="Calibri"/>
              </a:rPr>
              <a:t> </a:t>
            </a:r>
            <a:r>
              <a:rPr lang="en-US" dirty="0" err="1">
                <a:cs typeface="Calibri"/>
              </a:rPr>
              <a:t>ddigwyddiadau</a:t>
            </a:r>
            <a:r>
              <a:rPr lang="en-US" dirty="0">
                <a:cs typeface="Calibri"/>
              </a:rPr>
              <a:t> o </a:t>
            </a:r>
            <a:r>
              <a:rPr lang="en-US" dirty="0" err="1">
                <a:cs typeface="Calibri"/>
              </a:rPr>
              <a:t>safbwyntiau</a:t>
            </a:r>
            <a:r>
              <a:rPr lang="en-US" dirty="0">
                <a:cs typeface="Calibri"/>
              </a:rPr>
              <a:t> </a:t>
            </a:r>
            <a:r>
              <a:rPr lang="en-US" dirty="0" err="1">
                <a:cs typeface="Calibri"/>
              </a:rPr>
              <a:t>amrywiol</a:t>
            </a:r>
            <a:r>
              <a:rPr lang="en-US" dirty="0">
                <a:cs typeface="Calibri"/>
              </a:rPr>
              <a:t> mor </a:t>
            </a:r>
            <a:r>
              <a:rPr lang="en-US" dirty="0" err="1">
                <a:cs typeface="Calibri"/>
              </a:rPr>
              <a:t>bwysig</a:t>
            </a:r>
            <a:r>
              <a:rPr lang="en-US" dirty="0">
                <a:cs typeface="Calibri"/>
              </a:rPr>
              <a:t>. </a:t>
            </a:r>
            <a:r>
              <a:rPr lang="en-US" dirty="0" err="1">
                <a:cs typeface="Calibri"/>
              </a:rPr>
              <a:t>Byddwch</a:t>
            </a:r>
            <a:r>
              <a:rPr lang="en-US" dirty="0">
                <a:cs typeface="Calibri"/>
              </a:rPr>
              <a:t> â </a:t>
            </a:r>
            <a:r>
              <a:rPr lang="en-US" dirty="0" err="1">
                <a:cs typeface="Calibri"/>
              </a:rPr>
              <a:t>meddwl</a:t>
            </a:r>
            <a:r>
              <a:rPr lang="en-US" dirty="0">
                <a:cs typeface="Calibri"/>
              </a:rPr>
              <a:t> </a:t>
            </a:r>
            <a:r>
              <a:rPr lang="en-US" dirty="0" err="1">
                <a:cs typeface="Calibri"/>
              </a:rPr>
              <a:t>agored</a:t>
            </a:r>
            <a:r>
              <a:rPr lang="en-US" dirty="0">
                <a:cs typeface="Calibri"/>
              </a:rPr>
              <a:t> </a:t>
            </a:r>
            <a:r>
              <a:rPr lang="en-US" dirty="0" err="1">
                <a:cs typeface="Calibri"/>
              </a:rPr>
              <a:t>i</a:t>
            </a:r>
            <a:r>
              <a:rPr lang="en-US" dirty="0">
                <a:cs typeface="Calibri"/>
              </a:rPr>
              <a:t> </a:t>
            </a:r>
            <a:r>
              <a:rPr lang="en-US" dirty="0" err="1">
                <a:cs typeface="Calibri"/>
              </a:rPr>
              <a:t>dderbyn</a:t>
            </a:r>
            <a:r>
              <a:rPr lang="en-US" dirty="0">
                <a:cs typeface="Calibri"/>
              </a:rPr>
              <a:t> </a:t>
            </a:r>
            <a:r>
              <a:rPr lang="en-US" dirty="0" err="1">
                <a:cs typeface="Calibri"/>
              </a:rPr>
              <a:t>safbwyntiau</a:t>
            </a:r>
            <a:r>
              <a:rPr lang="en-US" dirty="0">
                <a:cs typeface="Calibri"/>
              </a:rPr>
              <a:t> </a:t>
            </a:r>
            <a:r>
              <a:rPr lang="en-US" dirty="0" err="1">
                <a:cs typeface="Calibri"/>
              </a:rPr>
              <a:t>eraill</a:t>
            </a:r>
            <a:r>
              <a:rPr lang="en-US" dirty="0">
                <a:cs typeface="Calibri"/>
              </a:rPr>
              <a:t>.</a:t>
            </a:r>
          </a:p>
          <a:p>
            <a:endParaRPr lang="en-US" dirty="0">
              <a:cs typeface="Calibri"/>
            </a:endParaRPr>
          </a:p>
          <a:p>
            <a:r>
              <a:rPr lang="en-US" dirty="0">
                <a:cs typeface="Calibri"/>
              </a:rPr>
              <a:t>Looking at events from multiple perspectives is so important. Be open minded to accept alternative viewpoints.</a:t>
            </a:r>
          </a:p>
        </p:txBody>
      </p:sp>
      <p:sp>
        <p:nvSpPr>
          <p:cNvPr id="4" name="Slide Number Placeholder 3"/>
          <p:cNvSpPr>
            <a:spLocks noGrp="1"/>
          </p:cNvSpPr>
          <p:nvPr>
            <p:ph type="sldNum" sz="quarter" idx="5"/>
          </p:nvPr>
        </p:nvSpPr>
        <p:spPr/>
        <p:txBody>
          <a:bodyPr/>
          <a:lstStyle/>
          <a:p>
            <a:fld id="{41DFCFF7-21C1-4482-AF2B-175F76C2F8AA}" type="slidenum">
              <a:rPr lang="en-US"/>
              <a:t>22</a:t>
            </a:fld>
            <a:endParaRPr lang="en-US"/>
          </a:p>
        </p:txBody>
      </p:sp>
    </p:spTree>
    <p:extLst>
      <p:ext uri="{BB962C8B-B14F-4D97-AF65-F5344CB8AC3E}">
        <p14:creationId xmlns:p14="http://schemas.microsoft.com/office/powerpoint/2010/main" val="39578057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Looking at events from multiple perspectives is so important. Be open minded to accept alternative viewpoints.</a:t>
            </a:r>
          </a:p>
        </p:txBody>
      </p:sp>
      <p:sp>
        <p:nvSpPr>
          <p:cNvPr id="4" name="Slide Number Placeholder 3"/>
          <p:cNvSpPr>
            <a:spLocks noGrp="1"/>
          </p:cNvSpPr>
          <p:nvPr>
            <p:ph type="sldNum" sz="quarter" idx="5"/>
          </p:nvPr>
        </p:nvSpPr>
        <p:spPr/>
        <p:txBody>
          <a:bodyPr/>
          <a:lstStyle/>
          <a:p>
            <a:fld id="{41DFCFF7-21C1-4482-AF2B-175F76C2F8AA}" type="slidenum">
              <a:rPr lang="en-US"/>
              <a:t>23</a:t>
            </a:fld>
            <a:endParaRPr lang="en-US"/>
          </a:p>
        </p:txBody>
      </p:sp>
    </p:spTree>
    <p:extLst>
      <p:ext uri="{BB962C8B-B14F-4D97-AF65-F5344CB8AC3E}">
        <p14:creationId xmlns:p14="http://schemas.microsoft.com/office/powerpoint/2010/main" val="36171821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Beth </a:t>
            </a:r>
            <a:r>
              <a:rPr lang="en-US" dirty="0" err="1">
                <a:cs typeface="Calibri"/>
              </a:rPr>
              <a:t>allwch</a:t>
            </a:r>
            <a:r>
              <a:rPr lang="en-US" dirty="0">
                <a:cs typeface="Calibri"/>
              </a:rPr>
              <a:t> chi </a:t>
            </a:r>
            <a:r>
              <a:rPr lang="en-US" dirty="0" err="1">
                <a:cs typeface="Calibri"/>
              </a:rPr>
              <a:t>ei</a:t>
            </a:r>
            <a:r>
              <a:rPr lang="en-US" dirty="0">
                <a:cs typeface="Calibri"/>
              </a:rPr>
              <a:t> weld? Pa </a:t>
            </a:r>
            <a:r>
              <a:rPr lang="en-US" dirty="0" err="1">
                <a:cs typeface="Calibri"/>
              </a:rPr>
              <a:t>safbwynt</a:t>
            </a:r>
            <a:r>
              <a:rPr lang="en-US" dirty="0">
                <a:cs typeface="Calibri"/>
              </a:rPr>
              <a:t> neu </a:t>
            </a:r>
            <a:r>
              <a:rPr lang="en-US" dirty="0" err="1">
                <a:cs typeface="Calibri"/>
              </a:rPr>
              <a:t>ragdybiaethau</a:t>
            </a:r>
            <a:r>
              <a:rPr lang="en-US" dirty="0">
                <a:cs typeface="Calibri"/>
              </a:rPr>
              <a:t> </a:t>
            </a:r>
            <a:r>
              <a:rPr lang="en-US" dirty="0" err="1">
                <a:cs typeface="Calibri"/>
              </a:rPr>
              <a:t>sydd</a:t>
            </a:r>
            <a:r>
              <a:rPr lang="en-US" dirty="0">
                <a:cs typeface="Calibri"/>
              </a:rPr>
              <a:t> </a:t>
            </a:r>
            <a:r>
              <a:rPr lang="en-US" dirty="0" err="1">
                <a:cs typeface="Calibri"/>
              </a:rPr>
              <a:t>gennych</a:t>
            </a:r>
            <a:r>
              <a:rPr lang="en-US" dirty="0">
                <a:cs typeface="Calibri"/>
              </a:rPr>
              <a:t> chi </a:t>
            </a:r>
            <a:r>
              <a:rPr lang="en-US" dirty="0" err="1">
                <a:cs typeface="Calibri"/>
              </a:rPr>
              <a:t>cyn</a:t>
            </a:r>
            <a:r>
              <a:rPr lang="en-US" dirty="0">
                <a:cs typeface="Calibri"/>
              </a:rPr>
              <a:t> </a:t>
            </a:r>
            <a:r>
              <a:rPr lang="en-US" dirty="0" err="1">
                <a:cs typeface="Calibri"/>
              </a:rPr>
              <a:t>i</a:t>
            </a:r>
            <a:r>
              <a:rPr lang="en-US" dirty="0">
                <a:cs typeface="Calibri"/>
              </a:rPr>
              <a:t> chi </a:t>
            </a:r>
            <a:r>
              <a:rPr lang="en-US" dirty="0" err="1">
                <a:cs typeface="Calibri"/>
              </a:rPr>
              <a:t>arsylwi</a:t>
            </a:r>
            <a:r>
              <a:rPr lang="en-US" dirty="0">
                <a:cs typeface="Calibri"/>
              </a:rPr>
              <a:t>?</a:t>
            </a:r>
          </a:p>
          <a:p>
            <a:r>
              <a:rPr lang="en-US" dirty="0">
                <a:cs typeface="Calibri"/>
              </a:rPr>
              <a:t>Sut </a:t>
            </a:r>
            <a:r>
              <a:rPr lang="en-US" dirty="0" err="1">
                <a:cs typeface="Calibri"/>
              </a:rPr>
              <a:t>ydych</a:t>
            </a:r>
            <a:r>
              <a:rPr lang="en-US" dirty="0">
                <a:cs typeface="Calibri"/>
              </a:rPr>
              <a:t> </a:t>
            </a:r>
            <a:r>
              <a:rPr lang="en-US" dirty="0" err="1">
                <a:cs typeface="Calibri"/>
              </a:rPr>
              <a:t>chi'n</a:t>
            </a:r>
            <a:r>
              <a:rPr lang="en-US" dirty="0">
                <a:cs typeface="Calibri"/>
              </a:rPr>
              <a:t> </a:t>
            </a:r>
            <a:r>
              <a:rPr lang="en-US" dirty="0" err="1">
                <a:cs typeface="Calibri"/>
              </a:rPr>
              <a:t>dod</a:t>
            </a:r>
            <a:r>
              <a:rPr lang="en-US" dirty="0">
                <a:cs typeface="Calibri"/>
              </a:rPr>
              <a:t> â </a:t>
            </a:r>
            <a:r>
              <a:rPr lang="en-US" dirty="0" err="1">
                <a:cs typeface="Calibri"/>
              </a:rPr>
              <a:t>syniadau</a:t>
            </a:r>
            <a:r>
              <a:rPr lang="en-US" dirty="0">
                <a:cs typeface="Calibri"/>
              </a:rPr>
              <a:t> </a:t>
            </a:r>
            <a:r>
              <a:rPr lang="en-US" dirty="0" err="1">
                <a:cs typeface="Calibri"/>
              </a:rPr>
              <a:t>newydd</a:t>
            </a:r>
            <a:r>
              <a:rPr lang="en-US" dirty="0">
                <a:cs typeface="Calibri"/>
              </a:rPr>
              <a:t> </a:t>
            </a:r>
            <a:r>
              <a:rPr lang="en-US" dirty="0" err="1">
                <a:cs typeface="Calibri"/>
              </a:rPr>
              <a:t>i</a:t>
            </a:r>
            <a:r>
              <a:rPr lang="en-US" dirty="0">
                <a:cs typeface="Calibri"/>
              </a:rPr>
              <a:t> </a:t>
            </a:r>
            <a:r>
              <a:rPr lang="en-US" dirty="0" err="1">
                <a:cs typeface="Calibri"/>
              </a:rPr>
              <a:t>mewn</a:t>
            </a:r>
            <a:r>
              <a:rPr lang="en-US" dirty="0">
                <a:cs typeface="Calibri"/>
              </a:rPr>
              <a:t> </a:t>
            </a:r>
            <a:r>
              <a:rPr lang="en-US" dirty="0" err="1">
                <a:cs typeface="Calibri"/>
              </a:rPr>
              <a:t>i'r</a:t>
            </a:r>
            <a:r>
              <a:rPr lang="en-US" dirty="0">
                <a:cs typeface="Calibri"/>
              </a:rPr>
              <a:t> </a:t>
            </a:r>
            <a:r>
              <a:rPr lang="en-US" dirty="0" err="1">
                <a:cs typeface="Calibri"/>
              </a:rPr>
              <a:t>ffrâm</a:t>
            </a:r>
            <a:r>
              <a:rPr lang="en-US" dirty="0">
                <a:cs typeface="Calibri"/>
              </a:rPr>
              <a:t>?</a:t>
            </a:r>
          </a:p>
          <a:p>
            <a:endParaRPr lang="en-US" dirty="0">
              <a:cs typeface="Calibri"/>
            </a:endParaRPr>
          </a:p>
          <a:p>
            <a:r>
              <a:rPr lang="en-US" dirty="0">
                <a:cs typeface="Calibri"/>
              </a:rPr>
              <a:t>What can you see? What perspective or preconceptions do you have before you observe?</a:t>
            </a:r>
          </a:p>
          <a:p>
            <a:r>
              <a:rPr lang="en-US" dirty="0">
                <a:cs typeface="Calibri"/>
              </a:rPr>
              <a:t>How do you bring new ideas into the frame of seeing?</a:t>
            </a:r>
          </a:p>
        </p:txBody>
      </p:sp>
      <p:sp>
        <p:nvSpPr>
          <p:cNvPr id="4" name="Slide Number Placeholder 3"/>
          <p:cNvSpPr>
            <a:spLocks noGrp="1"/>
          </p:cNvSpPr>
          <p:nvPr>
            <p:ph type="sldNum" sz="quarter" idx="5"/>
          </p:nvPr>
        </p:nvSpPr>
        <p:spPr/>
        <p:txBody>
          <a:bodyPr/>
          <a:lstStyle/>
          <a:p>
            <a:fld id="{41DFCFF7-21C1-4482-AF2B-175F76C2F8AA}" type="slidenum">
              <a:rPr lang="en-US"/>
              <a:t>24</a:t>
            </a:fld>
            <a:endParaRPr lang="en-US"/>
          </a:p>
        </p:txBody>
      </p:sp>
    </p:spTree>
    <p:extLst>
      <p:ext uri="{BB962C8B-B14F-4D97-AF65-F5344CB8AC3E}">
        <p14:creationId xmlns:p14="http://schemas.microsoft.com/office/powerpoint/2010/main" val="29837882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What can you see? What perspective or preconceptions do you have before you observe?</a:t>
            </a:r>
          </a:p>
          <a:p>
            <a:r>
              <a:rPr lang="en-US">
                <a:cs typeface="Calibri"/>
              </a:rPr>
              <a:t>How do you bring new ideas into the frame of seeing?</a:t>
            </a:r>
          </a:p>
        </p:txBody>
      </p:sp>
      <p:sp>
        <p:nvSpPr>
          <p:cNvPr id="4" name="Slide Number Placeholder 3"/>
          <p:cNvSpPr>
            <a:spLocks noGrp="1"/>
          </p:cNvSpPr>
          <p:nvPr>
            <p:ph type="sldNum" sz="quarter" idx="5"/>
          </p:nvPr>
        </p:nvSpPr>
        <p:spPr/>
        <p:txBody>
          <a:bodyPr/>
          <a:lstStyle/>
          <a:p>
            <a:fld id="{41DFCFF7-21C1-4482-AF2B-175F76C2F8AA}" type="slidenum">
              <a:rPr lang="en-US"/>
              <a:t>25</a:t>
            </a:fld>
            <a:endParaRPr lang="en-US"/>
          </a:p>
        </p:txBody>
      </p:sp>
    </p:spTree>
    <p:extLst>
      <p:ext uri="{BB962C8B-B14F-4D97-AF65-F5344CB8AC3E}">
        <p14:creationId xmlns:p14="http://schemas.microsoft.com/office/powerpoint/2010/main" val="38162365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WLD:</a:t>
            </a:r>
          </a:p>
          <a:p>
            <a:r>
              <a:rPr lang="en-US" dirty="0" err="1">
                <a:cs typeface="Calibri"/>
              </a:rPr>
              <a:t>Gweithiwch</a:t>
            </a:r>
            <a:r>
              <a:rPr lang="en-US" dirty="0">
                <a:cs typeface="Calibri"/>
              </a:rPr>
              <a:t> </a:t>
            </a:r>
            <a:r>
              <a:rPr lang="en-US" dirty="0" err="1">
                <a:cs typeface="Calibri"/>
              </a:rPr>
              <a:t>mewn</a:t>
            </a:r>
            <a:r>
              <a:rPr lang="en-US" dirty="0">
                <a:cs typeface="Calibri"/>
              </a:rPr>
              <a:t> </a:t>
            </a:r>
            <a:r>
              <a:rPr lang="en-US" dirty="0" err="1">
                <a:cs typeface="Calibri"/>
              </a:rPr>
              <a:t>grwp</a:t>
            </a:r>
            <a:r>
              <a:rPr lang="en-US" dirty="0">
                <a:cs typeface="Calibri"/>
              </a:rPr>
              <a:t> (Work in a group)</a:t>
            </a:r>
          </a:p>
        </p:txBody>
      </p:sp>
      <p:sp>
        <p:nvSpPr>
          <p:cNvPr id="4" name="Slide Number Placeholder 3"/>
          <p:cNvSpPr>
            <a:spLocks noGrp="1"/>
          </p:cNvSpPr>
          <p:nvPr>
            <p:ph type="sldNum" sz="quarter" idx="5"/>
          </p:nvPr>
        </p:nvSpPr>
        <p:spPr/>
        <p:txBody>
          <a:bodyPr/>
          <a:lstStyle/>
          <a:p>
            <a:fld id="{41DFCFF7-21C1-4482-AF2B-175F76C2F8AA}" type="slidenum">
              <a:rPr lang="en-GB"/>
              <a:t>28</a:t>
            </a:fld>
            <a:endParaRPr lang="en-GB"/>
          </a:p>
        </p:txBody>
      </p:sp>
    </p:spTree>
    <p:extLst>
      <p:ext uri="{BB962C8B-B14F-4D97-AF65-F5344CB8AC3E}">
        <p14:creationId xmlns:p14="http://schemas.microsoft.com/office/powerpoint/2010/main" val="36067473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WLD:</a:t>
            </a:r>
          </a:p>
          <a:p>
            <a:r>
              <a:rPr lang="en-US" dirty="0" err="1">
                <a:cs typeface="Calibri"/>
              </a:rPr>
              <a:t>Gweithiwch</a:t>
            </a:r>
            <a:r>
              <a:rPr lang="en-US" dirty="0">
                <a:cs typeface="Calibri"/>
              </a:rPr>
              <a:t> </a:t>
            </a:r>
            <a:r>
              <a:rPr lang="en-US" dirty="0" err="1">
                <a:cs typeface="Calibri"/>
              </a:rPr>
              <a:t>mewn</a:t>
            </a:r>
            <a:r>
              <a:rPr lang="en-US" dirty="0">
                <a:cs typeface="Calibri"/>
              </a:rPr>
              <a:t> </a:t>
            </a:r>
            <a:r>
              <a:rPr lang="en-US" dirty="0" err="1">
                <a:cs typeface="Calibri"/>
              </a:rPr>
              <a:t>grwp</a:t>
            </a:r>
            <a:r>
              <a:rPr lang="en-US" dirty="0">
                <a:cs typeface="Calibri"/>
              </a:rPr>
              <a:t> (Work in a group)</a:t>
            </a:r>
          </a:p>
        </p:txBody>
      </p:sp>
      <p:sp>
        <p:nvSpPr>
          <p:cNvPr id="4" name="Slide Number Placeholder 3"/>
          <p:cNvSpPr>
            <a:spLocks noGrp="1"/>
          </p:cNvSpPr>
          <p:nvPr>
            <p:ph type="sldNum" sz="quarter" idx="5"/>
          </p:nvPr>
        </p:nvSpPr>
        <p:spPr/>
        <p:txBody>
          <a:bodyPr/>
          <a:lstStyle/>
          <a:p>
            <a:fld id="{41DFCFF7-21C1-4482-AF2B-175F76C2F8AA}" type="slidenum">
              <a:rPr lang="en-GB"/>
              <a:t>29</a:t>
            </a:fld>
            <a:endParaRPr lang="en-GB"/>
          </a:p>
        </p:txBody>
      </p:sp>
    </p:spTree>
    <p:extLst>
      <p:ext uri="{BB962C8B-B14F-4D97-AF65-F5344CB8AC3E}">
        <p14:creationId xmlns:p14="http://schemas.microsoft.com/office/powerpoint/2010/main" val="28082061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Cam 1: </a:t>
            </a:r>
            <a:r>
              <a:rPr lang="en-US" dirty="0" err="1">
                <a:cs typeface="Calibri"/>
              </a:rPr>
              <a:t>Canol</a:t>
            </a:r>
            <a:r>
              <a:rPr lang="en-US" dirty="0">
                <a:cs typeface="Calibri"/>
              </a:rPr>
              <a:t> y map. </a:t>
            </a:r>
            <a:r>
              <a:rPr lang="en-US" dirty="0" err="1">
                <a:cs typeface="Calibri"/>
              </a:rPr>
              <a:t>Canol</a:t>
            </a:r>
            <a:r>
              <a:rPr lang="en-US" dirty="0">
                <a:cs typeface="Calibri"/>
              </a:rPr>
              <a:t> y </a:t>
            </a:r>
            <a:r>
              <a:rPr lang="en-US" dirty="0" err="1">
                <a:cs typeface="Calibri"/>
              </a:rPr>
              <a:t>papur</a:t>
            </a:r>
            <a:r>
              <a:rPr lang="en-US" dirty="0">
                <a:cs typeface="Calibri"/>
              </a:rPr>
              <a:t>, </a:t>
            </a:r>
            <a:r>
              <a:rPr lang="en-US" dirty="0" err="1">
                <a:cs typeface="Calibri"/>
              </a:rPr>
              <a:t>tynnu</a:t>
            </a:r>
            <a:r>
              <a:rPr lang="en-US" dirty="0">
                <a:cs typeface="Calibri"/>
              </a:rPr>
              <a:t> </a:t>
            </a:r>
            <a:r>
              <a:rPr lang="en-US" dirty="0" err="1">
                <a:cs typeface="Calibri"/>
              </a:rPr>
              <a:t>llun</a:t>
            </a:r>
            <a:r>
              <a:rPr lang="en-US" dirty="0">
                <a:cs typeface="Calibri"/>
              </a:rPr>
              <a:t> </a:t>
            </a:r>
            <a:r>
              <a:rPr lang="en-US" dirty="0" err="1">
                <a:cs typeface="Calibri"/>
              </a:rPr>
              <a:t>rhywbeth</a:t>
            </a:r>
            <a:r>
              <a:rPr lang="en-US" dirty="0">
                <a:cs typeface="Calibri"/>
              </a:rPr>
              <a:t> am </a:t>
            </a:r>
            <a:r>
              <a:rPr lang="en-US" dirty="0" err="1">
                <a:cs typeface="Calibri"/>
              </a:rPr>
              <a:t>thema</a:t>
            </a:r>
            <a:r>
              <a:rPr lang="en-US" dirty="0">
                <a:cs typeface="Calibri"/>
              </a:rPr>
              <a:t> neu </a:t>
            </a:r>
            <a:r>
              <a:rPr lang="en-US" dirty="0" err="1">
                <a:cs typeface="Calibri"/>
              </a:rPr>
              <a:t>dopig</a:t>
            </a:r>
            <a:r>
              <a:rPr lang="en-US" dirty="0">
                <a:cs typeface="Calibri"/>
              </a:rPr>
              <a:t> </a:t>
            </a:r>
            <a:r>
              <a:rPr lang="en-US" dirty="0" err="1">
                <a:cs typeface="Calibri"/>
              </a:rPr>
              <a:t>eich</a:t>
            </a:r>
            <a:r>
              <a:rPr lang="en-US" dirty="0">
                <a:cs typeface="Calibri"/>
              </a:rPr>
              <a:t> map </a:t>
            </a:r>
            <a:r>
              <a:rPr lang="en-US" dirty="0" err="1">
                <a:cs typeface="Calibri"/>
              </a:rPr>
              <a:t>meddwl</a:t>
            </a:r>
            <a:r>
              <a:rPr lang="en-US" dirty="0">
                <a:cs typeface="Calibri"/>
              </a:rPr>
              <a:t> neu </a:t>
            </a:r>
            <a:r>
              <a:rPr lang="en-US" dirty="0" err="1">
                <a:cs typeface="Calibri"/>
              </a:rPr>
              <a:t>mewn</a:t>
            </a:r>
            <a:r>
              <a:rPr lang="en-US" dirty="0">
                <a:cs typeface="Calibri"/>
              </a:rPr>
              <a:t> </a:t>
            </a:r>
            <a:r>
              <a:rPr lang="en-US" dirty="0" err="1">
                <a:cs typeface="Calibri"/>
              </a:rPr>
              <a:t>ffordd</a:t>
            </a:r>
            <a:r>
              <a:rPr lang="en-US" dirty="0">
                <a:cs typeface="Calibri"/>
              </a:rPr>
              <a:t> </a:t>
            </a:r>
            <a:r>
              <a:rPr lang="en-US" dirty="0" err="1">
                <a:cs typeface="Calibri"/>
              </a:rPr>
              <a:t>gweledol</a:t>
            </a:r>
            <a:r>
              <a:rPr lang="en-US" dirty="0">
                <a:cs typeface="Calibri"/>
              </a:rPr>
              <a:t> </a:t>
            </a:r>
            <a:r>
              <a:rPr lang="en-US" dirty="0" err="1">
                <a:cs typeface="Calibri"/>
              </a:rPr>
              <a:t>iawn</a:t>
            </a:r>
            <a:r>
              <a:rPr lang="en-US" dirty="0">
                <a:cs typeface="Calibri"/>
              </a:rPr>
              <a:t> </a:t>
            </a:r>
            <a:r>
              <a:rPr lang="en-US" dirty="0" err="1">
                <a:cs typeface="Calibri"/>
              </a:rPr>
              <a:t>e.e.</a:t>
            </a:r>
            <a:r>
              <a:rPr lang="en-US" dirty="0">
                <a:cs typeface="Calibri"/>
              </a:rPr>
              <a:t> bubble writing</a:t>
            </a:r>
          </a:p>
          <a:p>
            <a:r>
              <a:rPr lang="en-US" dirty="0">
                <a:cs typeface="Calibri"/>
              </a:rPr>
              <a:t>Cam 2: Y </a:t>
            </a:r>
            <a:r>
              <a:rPr lang="en-US" dirty="0" err="1">
                <a:cs typeface="Calibri"/>
              </a:rPr>
              <a:t>ceinciau</a:t>
            </a:r>
            <a:r>
              <a:rPr lang="en-US" dirty="0">
                <a:cs typeface="Calibri"/>
              </a:rPr>
              <a:t> [main branches]: </a:t>
            </a:r>
            <a:r>
              <a:rPr lang="en-US" dirty="0" err="1">
                <a:cs typeface="Calibri"/>
              </a:rPr>
              <a:t>Prif</a:t>
            </a:r>
            <a:r>
              <a:rPr lang="en-US" dirty="0">
                <a:cs typeface="Calibri"/>
              </a:rPr>
              <a:t> </a:t>
            </a:r>
            <a:r>
              <a:rPr lang="en-US" dirty="0" err="1">
                <a:cs typeface="Calibri"/>
              </a:rPr>
              <a:t>syniadau</a:t>
            </a:r>
            <a:r>
              <a:rPr lang="en-US" dirty="0">
                <a:cs typeface="Calibri"/>
              </a:rPr>
              <a:t> </a:t>
            </a:r>
            <a:r>
              <a:rPr lang="en-US" dirty="0" err="1">
                <a:cs typeface="Calibri"/>
              </a:rPr>
              <a:t>eich</a:t>
            </a:r>
            <a:r>
              <a:rPr lang="en-US" dirty="0">
                <a:cs typeface="Calibri"/>
              </a:rPr>
              <a:t> </a:t>
            </a:r>
            <a:r>
              <a:rPr lang="en-US" dirty="0" err="1">
                <a:cs typeface="Calibri"/>
              </a:rPr>
              <a:t>thema</a:t>
            </a:r>
            <a:r>
              <a:rPr lang="en-US" dirty="0">
                <a:cs typeface="Calibri"/>
              </a:rPr>
              <a:t>; </a:t>
            </a:r>
            <a:r>
              <a:rPr lang="en-US" dirty="0" err="1">
                <a:cs typeface="Calibri"/>
              </a:rPr>
              <a:t>dylid</a:t>
            </a:r>
            <a:r>
              <a:rPr lang="en-US" dirty="0">
                <a:cs typeface="Calibri"/>
              </a:rPr>
              <a:t> </a:t>
            </a:r>
            <a:r>
              <a:rPr lang="en-US" dirty="0" err="1">
                <a:cs typeface="Calibri"/>
              </a:rPr>
              <a:t>defnyddio</a:t>
            </a:r>
            <a:r>
              <a:rPr lang="en-US" dirty="0">
                <a:cs typeface="Calibri"/>
              </a:rPr>
              <a:t> </a:t>
            </a:r>
            <a:r>
              <a:rPr lang="en-US" dirty="0" err="1">
                <a:cs typeface="Calibri"/>
              </a:rPr>
              <a:t>lliw</a:t>
            </a:r>
            <a:r>
              <a:rPr lang="en-US" dirty="0">
                <a:cs typeface="Calibri"/>
              </a:rPr>
              <a:t> </a:t>
            </a:r>
            <a:r>
              <a:rPr lang="en-US" dirty="0" err="1">
                <a:cs typeface="Calibri"/>
              </a:rPr>
              <a:t>gwahanol</a:t>
            </a:r>
            <a:r>
              <a:rPr lang="en-US" dirty="0">
                <a:cs typeface="Calibri"/>
              </a:rPr>
              <a:t> </a:t>
            </a:r>
            <a:r>
              <a:rPr lang="en-US" dirty="0" err="1">
                <a:cs typeface="Calibri"/>
              </a:rPr>
              <a:t>i</a:t>
            </a:r>
            <a:r>
              <a:rPr lang="en-US" dirty="0">
                <a:cs typeface="Calibri"/>
              </a:rPr>
              <a:t> bob </a:t>
            </a:r>
            <a:r>
              <a:rPr lang="en-US" dirty="0" err="1">
                <a:cs typeface="Calibri"/>
              </a:rPr>
              <a:t>cainc</a:t>
            </a:r>
            <a:r>
              <a:rPr lang="en-US" dirty="0">
                <a:cs typeface="Calibri"/>
              </a:rPr>
              <a:t>, a </a:t>
            </a:r>
            <a:r>
              <a:rPr lang="en-US" dirty="0" err="1">
                <a:cs typeface="Calibri"/>
              </a:rPr>
              <a:t>labelu</a:t>
            </a:r>
            <a:r>
              <a:rPr lang="en-US" dirty="0">
                <a:cs typeface="Calibri"/>
              </a:rPr>
              <a:t> </a:t>
            </a:r>
            <a:r>
              <a:rPr lang="en-US" dirty="0" err="1">
                <a:cs typeface="Calibri"/>
              </a:rPr>
              <a:t>fesul</a:t>
            </a:r>
            <a:r>
              <a:rPr lang="en-US" dirty="0">
                <a:cs typeface="Calibri"/>
              </a:rPr>
              <a:t> </a:t>
            </a:r>
            <a:r>
              <a:rPr lang="en-US" dirty="0" err="1">
                <a:cs typeface="Calibri"/>
              </a:rPr>
              <a:t>cainc</a:t>
            </a:r>
            <a:r>
              <a:rPr lang="en-US" dirty="0">
                <a:cs typeface="Calibri"/>
              </a:rPr>
              <a:t> yn </a:t>
            </a:r>
            <a:r>
              <a:rPr lang="en-US" dirty="0" err="1">
                <a:cs typeface="Calibri"/>
              </a:rPr>
              <a:t>glir</a:t>
            </a:r>
            <a:r>
              <a:rPr lang="en-US" dirty="0">
                <a:cs typeface="Calibri"/>
              </a:rPr>
              <a:t>, </a:t>
            </a:r>
            <a:r>
              <a:rPr lang="en-US" dirty="0" err="1">
                <a:cs typeface="Calibri"/>
              </a:rPr>
              <a:t>gyda’r</a:t>
            </a:r>
            <a:r>
              <a:rPr lang="en-US" dirty="0">
                <a:cs typeface="Calibri"/>
              </a:rPr>
              <a:t> </a:t>
            </a:r>
            <a:r>
              <a:rPr lang="en-US" dirty="0" err="1">
                <a:cs typeface="Calibri"/>
              </a:rPr>
              <a:t>geiriau</a:t>
            </a:r>
            <a:r>
              <a:rPr lang="en-US" dirty="0">
                <a:cs typeface="Calibri"/>
              </a:rPr>
              <a:t> </a:t>
            </a:r>
            <a:r>
              <a:rPr lang="en-US" dirty="0" err="1">
                <a:cs typeface="Calibri"/>
              </a:rPr>
              <a:t>mewn</a:t>
            </a:r>
            <a:r>
              <a:rPr lang="en-US" dirty="0">
                <a:cs typeface="Calibri"/>
              </a:rPr>
              <a:t> </a:t>
            </a:r>
            <a:r>
              <a:rPr lang="en-US" dirty="0" err="1">
                <a:cs typeface="Calibri"/>
              </a:rPr>
              <a:t>priflythrennau</a:t>
            </a:r>
            <a:r>
              <a:rPr lang="en-US" dirty="0">
                <a:cs typeface="Calibri"/>
              </a:rPr>
              <a:t>. </a:t>
            </a:r>
            <a:r>
              <a:rPr lang="en-US" dirty="0" err="1">
                <a:cs typeface="Calibri"/>
              </a:rPr>
              <a:t>Dyma</a:t>
            </a:r>
            <a:r>
              <a:rPr lang="en-US" dirty="0">
                <a:cs typeface="Calibri"/>
              </a:rPr>
              <a:t> </a:t>
            </a:r>
            <a:r>
              <a:rPr lang="en-US" dirty="0" err="1">
                <a:cs typeface="Calibri"/>
              </a:rPr>
              <a:t>lle</a:t>
            </a:r>
            <a:r>
              <a:rPr lang="en-US" dirty="0">
                <a:cs typeface="Calibri"/>
              </a:rPr>
              <a:t> </a:t>
            </a:r>
            <a:r>
              <a:rPr lang="en-US" dirty="0" err="1">
                <a:cs typeface="Calibri"/>
              </a:rPr>
              <a:t>mae’r</a:t>
            </a:r>
            <a:r>
              <a:rPr lang="en-US" dirty="0">
                <a:cs typeface="Calibri"/>
              </a:rPr>
              <a:t> </a:t>
            </a:r>
            <a:r>
              <a:rPr lang="en-US" dirty="0" err="1">
                <a:cs typeface="Calibri"/>
              </a:rPr>
              <a:t>meddwl</a:t>
            </a:r>
            <a:r>
              <a:rPr lang="en-US" dirty="0">
                <a:cs typeface="Calibri"/>
              </a:rPr>
              <a:t> yn </a:t>
            </a:r>
            <a:r>
              <a:rPr lang="en-US" dirty="0" err="1">
                <a:cs typeface="Calibri"/>
              </a:rPr>
              <a:t>digwydd</a:t>
            </a:r>
            <a:r>
              <a:rPr lang="en-US" dirty="0">
                <a:cs typeface="Calibri"/>
              </a:rPr>
              <a:t> yn y map </a:t>
            </a:r>
            <a:r>
              <a:rPr lang="en-US" dirty="0" err="1">
                <a:cs typeface="Calibri"/>
              </a:rPr>
              <a:t>meddwl</a:t>
            </a:r>
            <a:r>
              <a:rPr lang="en-US" dirty="0">
                <a:cs typeface="Calibri"/>
              </a:rPr>
              <a:t>, pa </a:t>
            </a:r>
            <a:r>
              <a:rPr lang="en-US" dirty="0" err="1">
                <a:cs typeface="Calibri"/>
              </a:rPr>
              <a:t>geinciau</a:t>
            </a:r>
            <a:r>
              <a:rPr lang="en-US" dirty="0">
                <a:cs typeface="Calibri"/>
              </a:rPr>
              <a:t> </a:t>
            </a:r>
            <a:r>
              <a:rPr lang="en-US" dirty="0" err="1">
                <a:cs typeface="Calibri"/>
              </a:rPr>
              <a:t>sydd</a:t>
            </a:r>
            <a:r>
              <a:rPr lang="en-US" dirty="0">
                <a:cs typeface="Calibri"/>
              </a:rPr>
              <a:t> yn </a:t>
            </a:r>
            <a:r>
              <a:rPr lang="en-US" dirty="0" err="1">
                <a:cs typeface="Calibri"/>
              </a:rPr>
              <a:t>eich</a:t>
            </a:r>
            <a:r>
              <a:rPr lang="en-US" dirty="0">
                <a:cs typeface="Calibri"/>
              </a:rPr>
              <a:t> </a:t>
            </a:r>
            <a:r>
              <a:rPr lang="en-US" dirty="0" err="1">
                <a:cs typeface="Calibri"/>
              </a:rPr>
              <a:t>topig</a:t>
            </a:r>
            <a:r>
              <a:rPr lang="en-US" dirty="0">
                <a:cs typeface="Calibri"/>
              </a:rPr>
              <a:t>? </a:t>
            </a:r>
            <a:r>
              <a:rPr lang="en-US" dirty="0" err="1">
                <a:cs typeface="Calibri"/>
              </a:rPr>
              <a:t>Sawl</a:t>
            </a:r>
            <a:r>
              <a:rPr lang="en-US" dirty="0">
                <a:cs typeface="Calibri"/>
              </a:rPr>
              <a:t> </a:t>
            </a:r>
            <a:r>
              <a:rPr lang="en-US" dirty="0" err="1">
                <a:cs typeface="Calibri"/>
              </a:rPr>
              <a:t>cainc</a:t>
            </a:r>
            <a:r>
              <a:rPr lang="en-US" dirty="0">
                <a:cs typeface="Calibri"/>
              </a:rPr>
              <a:t> </a:t>
            </a:r>
            <a:r>
              <a:rPr lang="en-US" dirty="0" err="1">
                <a:cs typeface="Calibri"/>
              </a:rPr>
              <a:t>sydd</a:t>
            </a:r>
            <a:r>
              <a:rPr lang="en-US" dirty="0">
                <a:cs typeface="Calibri"/>
              </a:rPr>
              <a:t> </a:t>
            </a:r>
            <a:r>
              <a:rPr lang="en-US" dirty="0" err="1">
                <a:cs typeface="Calibri"/>
              </a:rPr>
              <a:t>eisiau</a:t>
            </a:r>
            <a:r>
              <a:rPr lang="en-US" dirty="0">
                <a:cs typeface="Calibri"/>
              </a:rPr>
              <a:t>? </a:t>
            </a:r>
            <a:r>
              <a:rPr lang="en-US" dirty="0" err="1">
                <a:cs typeface="Calibri"/>
              </a:rPr>
              <a:t>Ym</a:t>
            </a:r>
            <a:r>
              <a:rPr lang="en-US" dirty="0">
                <a:cs typeface="Calibri"/>
              </a:rPr>
              <a:t> </a:t>
            </a:r>
            <a:r>
              <a:rPr lang="en-US" dirty="0" err="1">
                <a:cs typeface="Calibri"/>
              </a:rPr>
              <a:t>mha</a:t>
            </a:r>
            <a:r>
              <a:rPr lang="en-US" dirty="0">
                <a:cs typeface="Calibri"/>
              </a:rPr>
              <a:t> </a:t>
            </a:r>
            <a:r>
              <a:rPr lang="en-US" dirty="0" err="1">
                <a:cs typeface="Calibri"/>
              </a:rPr>
              <a:t>drefn</a:t>
            </a:r>
            <a:r>
              <a:rPr lang="en-US" dirty="0">
                <a:cs typeface="Calibri"/>
              </a:rPr>
              <a:t> </a:t>
            </a:r>
            <a:r>
              <a:rPr lang="en-US" dirty="0" err="1">
                <a:cs typeface="Calibri"/>
              </a:rPr>
              <a:t>dylech</a:t>
            </a:r>
            <a:r>
              <a:rPr lang="en-US" dirty="0">
                <a:cs typeface="Calibri"/>
              </a:rPr>
              <a:t> </a:t>
            </a:r>
            <a:r>
              <a:rPr lang="en-US" dirty="0" err="1">
                <a:cs typeface="Calibri"/>
              </a:rPr>
              <a:t>chi’u</a:t>
            </a:r>
            <a:r>
              <a:rPr lang="en-US" dirty="0">
                <a:cs typeface="Calibri"/>
              </a:rPr>
              <a:t> nodi </a:t>
            </a:r>
            <a:r>
              <a:rPr lang="en-US" dirty="0" err="1">
                <a:cs typeface="Calibri"/>
              </a:rPr>
              <a:t>nhw</a:t>
            </a:r>
            <a:r>
              <a:rPr lang="en-US" dirty="0">
                <a:cs typeface="Calibri"/>
              </a:rPr>
              <a:t>? </a:t>
            </a:r>
          </a:p>
          <a:p>
            <a:r>
              <a:rPr lang="en-US" dirty="0">
                <a:cs typeface="Calibri"/>
              </a:rPr>
              <a:t>Cam 3:  Y </a:t>
            </a:r>
            <a:r>
              <a:rPr lang="en-US" dirty="0" err="1">
                <a:cs typeface="Calibri"/>
              </a:rPr>
              <a:t>brigau</a:t>
            </a:r>
            <a:r>
              <a:rPr lang="en-US" dirty="0">
                <a:cs typeface="Calibri"/>
              </a:rPr>
              <a:t> [branches of detail]: </a:t>
            </a:r>
            <a:r>
              <a:rPr lang="en-US" dirty="0" err="1">
                <a:cs typeface="Calibri"/>
              </a:rPr>
              <a:t>Adio</a:t>
            </a:r>
            <a:r>
              <a:rPr lang="en-US" dirty="0">
                <a:cs typeface="Calibri"/>
              </a:rPr>
              <a:t> </a:t>
            </a:r>
            <a:r>
              <a:rPr lang="en-US" dirty="0" err="1">
                <a:cs typeface="Calibri"/>
              </a:rPr>
              <a:t>brigau</a:t>
            </a:r>
            <a:r>
              <a:rPr lang="en-US" dirty="0">
                <a:cs typeface="Calibri"/>
              </a:rPr>
              <a:t> at y </a:t>
            </a:r>
            <a:r>
              <a:rPr lang="en-US" dirty="0" err="1">
                <a:cs typeface="Calibri"/>
              </a:rPr>
              <a:t>ceinciau</a:t>
            </a:r>
            <a:r>
              <a:rPr lang="en-US" dirty="0">
                <a:cs typeface="Calibri"/>
              </a:rPr>
              <a:t> a </a:t>
            </a:r>
            <a:r>
              <a:rPr lang="en-US" dirty="0" err="1">
                <a:cs typeface="Calibri"/>
              </a:rPr>
              <a:t>dechrau</a:t>
            </a:r>
            <a:r>
              <a:rPr lang="en-US" dirty="0">
                <a:cs typeface="Calibri"/>
              </a:rPr>
              <a:t> </a:t>
            </a:r>
            <a:r>
              <a:rPr lang="en-US" dirty="0" err="1">
                <a:cs typeface="Calibri"/>
              </a:rPr>
              <a:t>adio</a:t>
            </a:r>
            <a:r>
              <a:rPr lang="en-US" dirty="0">
                <a:cs typeface="Calibri"/>
              </a:rPr>
              <a:t> </a:t>
            </a:r>
            <a:r>
              <a:rPr lang="en-US" dirty="0" err="1">
                <a:cs typeface="Calibri"/>
              </a:rPr>
              <a:t>manylion</a:t>
            </a:r>
            <a:r>
              <a:rPr lang="en-US" dirty="0">
                <a:cs typeface="Calibri"/>
              </a:rPr>
              <a:t>. </a:t>
            </a:r>
            <a:r>
              <a:rPr lang="en-US" dirty="0" err="1">
                <a:cs typeface="Calibri"/>
              </a:rPr>
              <a:t>Dylech</a:t>
            </a:r>
            <a:r>
              <a:rPr lang="en-US" dirty="0">
                <a:cs typeface="Calibri"/>
              </a:rPr>
              <a:t> </a:t>
            </a:r>
            <a:r>
              <a:rPr lang="en-US" dirty="0" err="1">
                <a:cs typeface="Calibri"/>
              </a:rPr>
              <a:t>gadw</a:t>
            </a:r>
            <a:r>
              <a:rPr lang="en-US" dirty="0">
                <a:cs typeface="Calibri"/>
              </a:rPr>
              <a:t> at </a:t>
            </a:r>
            <a:r>
              <a:rPr lang="en-US" dirty="0" err="1">
                <a:cs typeface="Calibri"/>
              </a:rPr>
              <a:t>yr</a:t>
            </a:r>
            <a:r>
              <a:rPr lang="en-US" dirty="0">
                <a:cs typeface="Calibri"/>
              </a:rPr>
              <a:t> un </a:t>
            </a:r>
            <a:r>
              <a:rPr lang="en-US" dirty="0" err="1">
                <a:cs typeface="Calibri"/>
              </a:rPr>
              <a:t>lliwiau</a:t>
            </a:r>
            <a:r>
              <a:rPr lang="en-US" dirty="0">
                <a:cs typeface="Calibri"/>
              </a:rPr>
              <a:t> ac </a:t>
            </a:r>
            <a:r>
              <a:rPr lang="en-US" dirty="0" err="1">
                <a:cs typeface="Calibri"/>
              </a:rPr>
              <a:t>eto</a:t>
            </a:r>
            <a:r>
              <a:rPr lang="en-US" dirty="0">
                <a:cs typeface="Calibri"/>
              </a:rPr>
              <a:t>, </a:t>
            </a:r>
            <a:r>
              <a:rPr lang="en-US" dirty="0" err="1">
                <a:cs typeface="Calibri"/>
              </a:rPr>
              <a:t>i</a:t>
            </a:r>
            <a:r>
              <a:rPr lang="en-US" dirty="0">
                <a:cs typeface="Calibri"/>
              </a:rPr>
              <a:t> </a:t>
            </a:r>
            <a:r>
              <a:rPr lang="en-US" dirty="0" err="1">
                <a:cs typeface="Calibri"/>
              </a:rPr>
              <a:t>wneud</a:t>
            </a:r>
            <a:r>
              <a:rPr lang="en-US" dirty="0">
                <a:cs typeface="Calibri"/>
              </a:rPr>
              <a:t> </a:t>
            </a:r>
            <a:r>
              <a:rPr lang="en-US" dirty="0" err="1">
                <a:cs typeface="Calibri"/>
              </a:rPr>
              <a:t>hyn</a:t>
            </a:r>
            <a:r>
              <a:rPr lang="en-US" dirty="0">
                <a:cs typeface="Calibri"/>
              </a:rPr>
              <a:t> </a:t>
            </a:r>
            <a:r>
              <a:rPr lang="en-US" dirty="0" err="1">
                <a:cs typeface="Calibri"/>
              </a:rPr>
              <a:t>mae’n</a:t>
            </a:r>
            <a:r>
              <a:rPr lang="en-US" dirty="0">
                <a:cs typeface="Calibri"/>
              </a:rPr>
              <a:t> </a:t>
            </a:r>
            <a:r>
              <a:rPr lang="en-US" dirty="0" err="1">
                <a:cs typeface="Calibri"/>
              </a:rPr>
              <a:t>rhaid</a:t>
            </a:r>
            <a:r>
              <a:rPr lang="en-US" dirty="0">
                <a:cs typeface="Calibri"/>
              </a:rPr>
              <a:t> </a:t>
            </a:r>
            <a:r>
              <a:rPr lang="en-US" dirty="0" err="1">
                <a:cs typeface="Calibri"/>
              </a:rPr>
              <a:t>i</a:t>
            </a:r>
            <a:r>
              <a:rPr lang="en-US" dirty="0">
                <a:cs typeface="Calibri"/>
              </a:rPr>
              <a:t> chi  </a:t>
            </a:r>
            <a:r>
              <a:rPr lang="en-US" dirty="0" err="1">
                <a:cs typeface="Calibri"/>
              </a:rPr>
              <a:t>feddwl</a:t>
            </a:r>
            <a:r>
              <a:rPr lang="en-US" dirty="0">
                <a:cs typeface="Calibri"/>
              </a:rPr>
              <a:t> </a:t>
            </a:r>
            <a:r>
              <a:rPr lang="en-US" dirty="0" err="1">
                <a:cs typeface="Calibri"/>
              </a:rPr>
              <a:t>sut</a:t>
            </a:r>
            <a:r>
              <a:rPr lang="en-US" dirty="0">
                <a:cs typeface="Calibri"/>
              </a:rPr>
              <a:t> </a:t>
            </a:r>
            <a:r>
              <a:rPr lang="en-US" dirty="0" err="1">
                <a:cs typeface="Calibri"/>
              </a:rPr>
              <a:t>i</a:t>
            </a:r>
            <a:r>
              <a:rPr lang="en-US" dirty="0">
                <a:cs typeface="Calibri"/>
              </a:rPr>
              <a:t> </a:t>
            </a:r>
            <a:r>
              <a:rPr lang="en-US" dirty="0" err="1">
                <a:cs typeface="Calibri"/>
              </a:rPr>
              <a:t>drefnu</a:t>
            </a:r>
            <a:r>
              <a:rPr lang="en-US" dirty="0">
                <a:cs typeface="Calibri"/>
              </a:rPr>
              <a:t> </a:t>
            </a:r>
            <a:r>
              <a:rPr lang="en-US" dirty="0" err="1">
                <a:cs typeface="Calibri"/>
              </a:rPr>
              <a:t>eich</a:t>
            </a:r>
            <a:r>
              <a:rPr lang="en-US" dirty="0">
                <a:cs typeface="Calibri"/>
              </a:rPr>
              <a:t> </a:t>
            </a:r>
            <a:r>
              <a:rPr lang="en-US" dirty="0" err="1">
                <a:cs typeface="Calibri"/>
              </a:rPr>
              <a:t>gwybodaeth</a:t>
            </a:r>
            <a:r>
              <a:rPr lang="en-US" dirty="0">
                <a:cs typeface="Calibri"/>
              </a:rPr>
              <a:t>. Pa </a:t>
            </a:r>
            <a:r>
              <a:rPr lang="en-US" dirty="0" err="1">
                <a:cs typeface="Calibri"/>
              </a:rPr>
              <a:t>fanylion</a:t>
            </a:r>
            <a:r>
              <a:rPr lang="en-US" dirty="0">
                <a:cs typeface="Calibri"/>
              </a:rPr>
              <a:t> </a:t>
            </a:r>
            <a:r>
              <a:rPr lang="en-US" dirty="0" err="1">
                <a:cs typeface="Calibri"/>
              </a:rPr>
              <a:t>yw’r</a:t>
            </a:r>
            <a:r>
              <a:rPr lang="en-US" dirty="0">
                <a:cs typeface="Calibri"/>
              </a:rPr>
              <a:t> </a:t>
            </a:r>
            <a:r>
              <a:rPr lang="en-US" dirty="0" err="1">
                <a:cs typeface="Calibri"/>
              </a:rPr>
              <a:t>mwyaf</a:t>
            </a:r>
            <a:r>
              <a:rPr lang="en-US" dirty="0">
                <a:cs typeface="Calibri"/>
              </a:rPr>
              <a:t> </a:t>
            </a:r>
            <a:r>
              <a:rPr lang="en-US" dirty="0" err="1">
                <a:cs typeface="Calibri"/>
              </a:rPr>
              <a:t>pwysig</a:t>
            </a:r>
            <a:r>
              <a:rPr lang="en-US" dirty="0">
                <a:cs typeface="Calibri"/>
              </a:rPr>
              <a:t>? </a:t>
            </a:r>
            <a:r>
              <a:rPr lang="en-US" dirty="0" err="1">
                <a:cs typeface="Calibri"/>
              </a:rPr>
              <a:t>Oes</a:t>
            </a:r>
            <a:r>
              <a:rPr lang="en-US" dirty="0">
                <a:cs typeface="Calibri"/>
              </a:rPr>
              <a:t> </a:t>
            </a:r>
            <a:r>
              <a:rPr lang="en-US" dirty="0" err="1">
                <a:cs typeface="Calibri"/>
              </a:rPr>
              <a:t>cysylltiadau</a:t>
            </a:r>
            <a:r>
              <a:rPr lang="en-US" dirty="0">
                <a:cs typeface="Calibri"/>
              </a:rPr>
              <a:t> </a:t>
            </a:r>
            <a:r>
              <a:rPr lang="en-US" dirty="0" err="1">
                <a:cs typeface="Calibri"/>
              </a:rPr>
              <a:t>rhwng</a:t>
            </a:r>
            <a:r>
              <a:rPr lang="en-US" dirty="0">
                <a:cs typeface="Calibri"/>
              </a:rPr>
              <a:t> y </a:t>
            </a:r>
            <a:r>
              <a:rPr lang="en-US" dirty="0" err="1">
                <a:cs typeface="Calibri"/>
              </a:rPr>
              <a:t>brigau</a:t>
            </a:r>
            <a:r>
              <a:rPr lang="en-US" dirty="0">
                <a:cs typeface="Calibri"/>
              </a:rPr>
              <a:t>? Sut y </a:t>
            </a:r>
            <a:r>
              <a:rPr lang="en-US" dirty="0" err="1">
                <a:cs typeface="Calibri"/>
              </a:rPr>
              <a:t>dylech</a:t>
            </a:r>
            <a:r>
              <a:rPr lang="en-US" dirty="0">
                <a:cs typeface="Calibri"/>
              </a:rPr>
              <a:t> chi </a:t>
            </a:r>
            <a:r>
              <a:rPr lang="en-US" dirty="0" err="1">
                <a:cs typeface="Calibri"/>
              </a:rPr>
              <a:t>nodi’r</a:t>
            </a:r>
            <a:r>
              <a:rPr lang="en-US" dirty="0">
                <a:cs typeface="Calibri"/>
              </a:rPr>
              <a:t> </a:t>
            </a:r>
            <a:r>
              <a:rPr lang="en-US" dirty="0" err="1">
                <a:cs typeface="Calibri"/>
              </a:rPr>
              <a:t>cysylltiadau</a:t>
            </a:r>
            <a:r>
              <a:rPr lang="en-US" dirty="0">
                <a:cs typeface="Calibri"/>
              </a:rPr>
              <a:t>? </a:t>
            </a:r>
            <a:r>
              <a:rPr lang="en-US" dirty="0" err="1">
                <a:cs typeface="Calibri"/>
              </a:rPr>
              <a:t>Tra</a:t>
            </a:r>
            <a:r>
              <a:rPr lang="en-US" dirty="0">
                <a:cs typeface="Calibri"/>
              </a:rPr>
              <a:t> bod </a:t>
            </a:r>
            <a:r>
              <a:rPr lang="en-US" dirty="0" err="1">
                <a:cs typeface="Calibri"/>
              </a:rPr>
              <a:t>chi’n</a:t>
            </a:r>
            <a:r>
              <a:rPr lang="en-US" dirty="0">
                <a:cs typeface="Calibri"/>
              </a:rPr>
              <a:t> </a:t>
            </a:r>
            <a:r>
              <a:rPr lang="en-US" dirty="0" err="1">
                <a:cs typeface="Calibri"/>
              </a:rPr>
              <a:t>adio</a:t>
            </a:r>
            <a:r>
              <a:rPr lang="en-US" dirty="0">
                <a:cs typeface="Calibri"/>
              </a:rPr>
              <a:t> </a:t>
            </a:r>
            <a:r>
              <a:rPr lang="en-US" dirty="0" err="1">
                <a:cs typeface="Calibri"/>
              </a:rPr>
              <a:t>brigau</a:t>
            </a:r>
            <a:r>
              <a:rPr lang="en-US" dirty="0">
                <a:cs typeface="Calibri"/>
              </a:rPr>
              <a:t> </a:t>
            </a:r>
            <a:r>
              <a:rPr lang="en-US" dirty="0" err="1">
                <a:cs typeface="Calibri"/>
              </a:rPr>
              <a:t>dylech</a:t>
            </a:r>
            <a:r>
              <a:rPr lang="en-US" dirty="0">
                <a:cs typeface="Calibri"/>
              </a:rPr>
              <a:t> </a:t>
            </a:r>
            <a:r>
              <a:rPr lang="en-US" dirty="0" err="1">
                <a:cs typeface="Calibri"/>
              </a:rPr>
              <a:t>hefyd</a:t>
            </a:r>
            <a:r>
              <a:rPr lang="en-US" dirty="0">
                <a:cs typeface="Calibri"/>
              </a:rPr>
              <a:t> </a:t>
            </a:r>
            <a:r>
              <a:rPr lang="en-US" dirty="0" err="1">
                <a:cs typeface="Calibri"/>
              </a:rPr>
              <a:t>adio</a:t>
            </a:r>
            <a:r>
              <a:rPr lang="en-US" dirty="0">
                <a:cs typeface="Calibri"/>
              </a:rPr>
              <a:t> </a:t>
            </a:r>
            <a:r>
              <a:rPr lang="en-US" dirty="0" err="1">
                <a:cs typeface="Calibri"/>
              </a:rPr>
              <a:t>lluniau</a:t>
            </a:r>
            <a:r>
              <a:rPr lang="en-US" dirty="0">
                <a:cs typeface="Calibri"/>
              </a:rPr>
              <a:t>. Mae </a:t>
            </a:r>
            <a:r>
              <a:rPr lang="en-US" dirty="0" err="1">
                <a:cs typeface="Calibri"/>
              </a:rPr>
              <a:t>lan</a:t>
            </a:r>
            <a:r>
              <a:rPr lang="en-US" dirty="0">
                <a:cs typeface="Calibri"/>
              </a:rPr>
              <a:t> </a:t>
            </a:r>
            <a:r>
              <a:rPr lang="en-US" dirty="0" err="1">
                <a:cs typeface="Calibri"/>
              </a:rPr>
              <a:t>i</a:t>
            </a:r>
            <a:r>
              <a:rPr lang="en-US" dirty="0">
                <a:cs typeface="Calibri"/>
              </a:rPr>
              <a:t> chi faint o </a:t>
            </a:r>
            <a:r>
              <a:rPr lang="en-US" dirty="0" err="1">
                <a:cs typeface="Calibri"/>
              </a:rPr>
              <a:t>luniau</a:t>
            </a:r>
            <a:r>
              <a:rPr lang="en-US" dirty="0">
                <a:cs typeface="Calibri"/>
              </a:rPr>
              <a:t> neu doodles chi </a:t>
            </a:r>
            <a:r>
              <a:rPr lang="en-US" dirty="0" err="1">
                <a:cs typeface="Calibri"/>
              </a:rPr>
              <a:t>eisiau</a:t>
            </a:r>
            <a:r>
              <a:rPr lang="en-US" dirty="0">
                <a:cs typeface="Calibri"/>
              </a:rPr>
              <a:t>.</a:t>
            </a:r>
          </a:p>
          <a:p>
            <a:endParaRPr lang="en-US" dirty="0">
              <a:cs typeface="Calibri"/>
            </a:endParaRPr>
          </a:p>
          <a:p>
            <a:endParaRPr lang="en-US" dirty="0">
              <a:cs typeface="Calibri"/>
            </a:endParaRPr>
          </a:p>
          <a:p>
            <a:r>
              <a:rPr lang="en-US" dirty="0">
                <a:cs typeface="Calibri"/>
              </a:rPr>
              <a:t>Start from the central point with the key idea.</a:t>
            </a:r>
          </a:p>
          <a:p>
            <a:r>
              <a:rPr lang="en-US" dirty="0">
                <a:cs typeface="Calibri"/>
              </a:rPr>
              <a:t>Each branch that comes off the central idea are your main characteristics.</a:t>
            </a:r>
          </a:p>
          <a:p>
            <a:r>
              <a:rPr lang="en-US" dirty="0">
                <a:cs typeface="Calibri"/>
              </a:rPr>
              <a:t>Off each branch you can add a whole variety of smaller ideas. The branches will get thinner towards the ends.</a:t>
            </a:r>
          </a:p>
          <a:p>
            <a:r>
              <a:rPr lang="en-US" dirty="0">
                <a:cs typeface="Calibri"/>
              </a:rPr>
              <a:t>Use </a:t>
            </a:r>
            <a:r>
              <a:rPr lang="en-US" dirty="0" err="1">
                <a:cs typeface="Calibri"/>
              </a:rPr>
              <a:t>colour</a:t>
            </a:r>
            <a:r>
              <a:rPr lang="en-US" dirty="0">
                <a:cs typeface="Calibri"/>
              </a:rPr>
              <a:t>, images, symbols to help you plan and remember.</a:t>
            </a:r>
          </a:p>
        </p:txBody>
      </p:sp>
      <p:sp>
        <p:nvSpPr>
          <p:cNvPr id="4" name="Slide Number Placeholder 3"/>
          <p:cNvSpPr>
            <a:spLocks noGrp="1"/>
          </p:cNvSpPr>
          <p:nvPr>
            <p:ph type="sldNum" sz="quarter" idx="5"/>
          </p:nvPr>
        </p:nvSpPr>
        <p:spPr/>
        <p:txBody>
          <a:bodyPr/>
          <a:lstStyle/>
          <a:p>
            <a:fld id="{41DFCFF7-21C1-4482-AF2B-175F76C2F8AA}" type="slidenum">
              <a:rPr lang="en-US"/>
              <a:t>30</a:t>
            </a:fld>
            <a:endParaRPr lang="en-US"/>
          </a:p>
        </p:txBody>
      </p:sp>
    </p:spTree>
    <p:extLst>
      <p:ext uri="{BB962C8B-B14F-4D97-AF65-F5344CB8AC3E}">
        <p14:creationId xmlns:p14="http://schemas.microsoft.com/office/powerpoint/2010/main" val="17632062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Start from the central point with the key idea.</a:t>
            </a:r>
          </a:p>
          <a:p>
            <a:r>
              <a:rPr lang="en-US">
                <a:cs typeface="Calibri"/>
              </a:rPr>
              <a:t>Each branch that comes off the central idea are your main characteristics.</a:t>
            </a:r>
          </a:p>
          <a:p>
            <a:r>
              <a:rPr lang="en-US">
                <a:cs typeface="Calibri"/>
              </a:rPr>
              <a:t>Off each branch you can add a whole variety of smaller ideas. The branches will get thinner towards the ends.</a:t>
            </a:r>
          </a:p>
          <a:p>
            <a:r>
              <a:rPr lang="en-US">
                <a:cs typeface="Calibri"/>
              </a:rPr>
              <a:t>Use colour, images, symbols to help you plan and remember.</a:t>
            </a:r>
            <a:endParaRPr lang="en-US" dirty="0">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31</a:t>
            </a:fld>
            <a:endParaRPr lang="en-US"/>
          </a:p>
        </p:txBody>
      </p:sp>
    </p:spTree>
    <p:extLst>
      <p:ext uri="{BB962C8B-B14F-4D97-AF65-F5344CB8AC3E}">
        <p14:creationId xmlns:p14="http://schemas.microsoft.com/office/powerpoint/2010/main" val="10399836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https://tomdrummond.com/looking-closely-at-children/the-learning-frame/</a:t>
            </a:r>
          </a:p>
          <a:p>
            <a:r>
              <a:rPr lang="en-GB" b="1" i="0" dirty="0">
                <a:solidFill>
                  <a:srgbClr val="2F2F2F"/>
                </a:solidFill>
                <a:effectLst/>
                <a:latin typeface="chaparral-pro"/>
              </a:rPr>
              <a:t>The Learning Frame</a:t>
            </a:r>
            <a:r>
              <a:rPr lang="en-GB" b="0" i="0" dirty="0">
                <a:solidFill>
                  <a:srgbClr val="2F2F2F"/>
                </a:solidFill>
                <a:effectLst/>
                <a:latin typeface="chaparral-pro"/>
              </a:rPr>
              <a:t> is my attempt to display the relationship of a learner’s evolution from zero to deep capability and the actions and intentions of facilitators acting in enhancing ways along a parallel path.</a:t>
            </a:r>
            <a:endParaRPr lang="cy-GB" dirty="0"/>
          </a:p>
          <a:p>
            <a:endParaRPr lang="cy-GB" dirty="0"/>
          </a:p>
        </p:txBody>
      </p:sp>
      <p:sp>
        <p:nvSpPr>
          <p:cNvPr id="4" name="Slide Number Placeholder 3"/>
          <p:cNvSpPr>
            <a:spLocks noGrp="1"/>
          </p:cNvSpPr>
          <p:nvPr>
            <p:ph type="sldNum" sz="quarter" idx="5"/>
          </p:nvPr>
        </p:nvSpPr>
        <p:spPr/>
        <p:txBody>
          <a:bodyPr/>
          <a:lstStyle/>
          <a:p>
            <a:fld id="{41DFCFF7-21C1-4482-AF2B-175F76C2F8AA}" type="slidenum">
              <a:rPr lang="en-GB" smtClean="0"/>
              <a:t>32</a:t>
            </a:fld>
            <a:endParaRPr lang="en-GB"/>
          </a:p>
        </p:txBody>
      </p:sp>
    </p:spTree>
    <p:extLst>
      <p:ext uri="{BB962C8B-B14F-4D97-AF65-F5344CB8AC3E}">
        <p14:creationId xmlns:p14="http://schemas.microsoft.com/office/powerpoint/2010/main" val="33184833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41DFCFF7-21C1-4482-AF2B-175F76C2F8AA}" type="slidenum">
              <a:rPr lang="en-GB" smtClean="0"/>
              <a:t>33</a:t>
            </a:fld>
            <a:endParaRPr lang="en-GB"/>
          </a:p>
        </p:txBody>
      </p:sp>
    </p:spTree>
    <p:extLst>
      <p:ext uri="{BB962C8B-B14F-4D97-AF65-F5344CB8AC3E}">
        <p14:creationId xmlns:p14="http://schemas.microsoft.com/office/powerpoint/2010/main" val="20603963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video starts as the teacher brings the pupils into the class so is good for the 'Lesson beginnings' set of questions.</a:t>
            </a:r>
          </a:p>
          <a:p>
            <a:r>
              <a:rPr lang="en-US">
                <a:cs typeface="Calibri"/>
              </a:rPr>
              <a:t>It is too long to watch all of it. I suggest you watch the first 3-5 mins max</a:t>
            </a:r>
            <a:endParaRPr lang="en-US" dirty="0">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34</a:t>
            </a:fld>
            <a:endParaRPr lang="en-US"/>
          </a:p>
        </p:txBody>
      </p:sp>
    </p:spTree>
    <p:extLst>
      <p:ext uri="{BB962C8B-B14F-4D97-AF65-F5344CB8AC3E}">
        <p14:creationId xmlns:p14="http://schemas.microsoft.com/office/powerpoint/2010/main" val="40389502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video starts as the teacher brings the pupils into the class so is good for the 'Lesson beginnings' set of questions.</a:t>
            </a:r>
          </a:p>
          <a:p>
            <a:r>
              <a:rPr lang="en-US">
                <a:cs typeface="Calibri"/>
              </a:rPr>
              <a:t>It is too long to watch all of it. I suggest you watch the first 3-5 mins max</a:t>
            </a:r>
            <a:endParaRPr lang="en-US" dirty="0">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35</a:t>
            </a:fld>
            <a:endParaRPr lang="en-US"/>
          </a:p>
        </p:txBody>
      </p:sp>
    </p:spTree>
    <p:extLst>
      <p:ext uri="{BB962C8B-B14F-4D97-AF65-F5344CB8AC3E}">
        <p14:creationId xmlns:p14="http://schemas.microsoft.com/office/powerpoint/2010/main" val="73909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https://myessaygeeks.com/blog/whole-heartedness-according-to-john-dewey/</a:t>
            </a:r>
          </a:p>
          <a:p>
            <a:r>
              <a:rPr lang="en-GB" b="0" i="0" dirty="0">
                <a:solidFill>
                  <a:srgbClr val="444444"/>
                </a:solidFill>
                <a:effectLst/>
                <a:latin typeface="Lato" panose="020F0502020204030203" pitchFamily="34" charset="0"/>
              </a:rPr>
              <a:t>John Dewey’s notion of whole-heartedness as an “attitude” that is necessary for reflective action</a:t>
            </a:r>
          </a:p>
          <a:p>
            <a:r>
              <a:rPr lang="en-US" b="0" i="0" dirty="0" err="1">
                <a:solidFill>
                  <a:srgbClr val="444444"/>
                </a:solidFill>
                <a:effectLst/>
                <a:latin typeface="Lato" panose="020F0502020204030203" pitchFamily="34" charset="0"/>
              </a:rPr>
              <a:t>Syniad</a:t>
            </a:r>
            <a:r>
              <a:rPr lang="en-US" b="0" i="0" dirty="0">
                <a:solidFill>
                  <a:srgbClr val="444444"/>
                </a:solidFill>
                <a:effectLst/>
                <a:latin typeface="Lato" panose="020F0502020204030203" pitchFamily="34" charset="0"/>
              </a:rPr>
              <a:t> John Dewey o </a:t>
            </a:r>
            <a:r>
              <a:rPr lang="en-US" b="0" i="0" dirty="0" err="1">
                <a:solidFill>
                  <a:srgbClr val="444444"/>
                </a:solidFill>
                <a:effectLst/>
                <a:latin typeface="Lato" panose="020F0502020204030203" pitchFamily="34" charset="0"/>
              </a:rPr>
              <a:t>holl</a:t>
            </a:r>
            <a:r>
              <a:rPr lang="en-US" b="0" i="0" dirty="0">
                <a:solidFill>
                  <a:srgbClr val="444444"/>
                </a:solidFill>
                <a:effectLst/>
                <a:latin typeface="Lato" panose="020F0502020204030203" pitchFamily="34" charset="0"/>
              </a:rPr>
              <a:t> </a:t>
            </a:r>
            <a:r>
              <a:rPr lang="en-US" b="0" i="0" dirty="0" err="1">
                <a:solidFill>
                  <a:srgbClr val="444444"/>
                </a:solidFill>
                <a:effectLst/>
                <a:latin typeface="Lato" panose="020F0502020204030203" pitchFamily="34" charset="0"/>
              </a:rPr>
              <a:t>galon</a:t>
            </a:r>
            <a:r>
              <a:rPr lang="en-US" b="0" i="0" dirty="0">
                <a:solidFill>
                  <a:srgbClr val="444444"/>
                </a:solidFill>
                <a:effectLst/>
                <a:latin typeface="Lato" panose="020F0502020204030203" pitchFamily="34" charset="0"/>
              </a:rPr>
              <a:t> </a:t>
            </a:r>
            <a:r>
              <a:rPr lang="en-US" b="0" i="0" dirty="0" err="1">
                <a:solidFill>
                  <a:srgbClr val="444444"/>
                </a:solidFill>
                <a:effectLst/>
                <a:latin typeface="Lato" panose="020F0502020204030203" pitchFamily="34" charset="0"/>
              </a:rPr>
              <a:t>fel</a:t>
            </a:r>
            <a:r>
              <a:rPr lang="en-US" b="0" i="0" dirty="0">
                <a:solidFill>
                  <a:srgbClr val="444444"/>
                </a:solidFill>
                <a:effectLst/>
                <a:latin typeface="Lato" panose="020F0502020204030203" pitchFamily="34" charset="0"/>
              </a:rPr>
              <a:t> “</a:t>
            </a:r>
            <a:r>
              <a:rPr lang="en-US" b="0" i="0" dirty="0" err="1">
                <a:solidFill>
                  <a:srgbClr val="444444"/>
                </a:solidFill>
                <a:effectLst/>
                <a:latin typeface="Lato" panose="020F0502020204030203" pitchFamily="34" charset="0"/>
              </a:rPr>
              <a:t>agwedd</a:t>
            </a:r>
            <a:r>
              <a:rPr lang="en-US" b="0" i="0" dirty="0">
                <a:solidFill>
                  <a:srgbClr val="444444"/>
                </a:solidFill>
                <a:effectLst/>
                <a:latin typeface="Lato" panose="020F0502020204030203" pitchFamily="34" charset="0"/>
              </a:rPr>
              <a:t>” </a:t>
            </a:r>
            <a:r>
              <a:rPr lang="en-US" b="0" i="0" dirty="0" err="1">
                <a:solidFill>
                  <a:srgbClr val="444444"/>
                </a:solidFill>
                <a:effectLst/>
                <a:latin typeface="Lato" panose="020F0502020204030203" pitchFamily="34" charset="0"/>
              </a:rPr>
              <a:t>sy’n</a:t>
            </a:r>
            <a:r>
              <a:rPr lang="en-US" b="0" i="0" dirty="0">
                <a:solidFill>
                  <a:srgbClr val="444444"/>
                </a:solidFill>
                <a:effectLst/>
                <a:latin typeface="Lato" panose="020F0502020204030203" pitchFamily="34" charset="0"/>
              </a:rPr>
              <a:t> </a:t>
            </a:r>
            <a:r>
              <a:rPr lang="en-US" b="0" i="0" dirty="0" err="1">
                <a:solidFill>
                  <a:srgbClr val="444444"/>
                </a:solidFill>
                <a:effectLst/>
                <a:latin typeface="Lato" panose="020F0502020204030203" pitchFamily="34" charset="0"/>
              </a:rPr>
              <a:t>angenrheidiol</a:t>
            </a:r>
            <a:r>
              <a:rPr lang="en-US" b="0" i="0" dirty="0">
                <a:solidFill>
                  <a:srgbClr val="444444"/>
                </a:solidFill>
                <a:effectLst/>
                <a:latin typeface="Lato" panose="020F0502020204030203" pitchFamily="34" charset="0"/>
              </a:rPr>
              <a:t> </a:t>
            </a:r>
            <a:r>
              <a:rPr lang="en-US" b="0" i="0" dirty="0" err="1">
                <a:solidFill>
                  <a:srgbClr val="444444"/>
                </a:solidFill>
                <a:effectLst/>
                <a:latin typeface="Lato" panose="020F0502020204030203" pitchFamily="34" charset="0"/>
              </a:rPr>
              <a:t>ar</a:t>
            </a:r>
            <a:r>
              <a:rPr lang="en-US" b="0" i="0" dirty="0">
                <a:solidFill>
                  <a:srgbClr val="444444"/>
                </a:solidFill>
                <a:effectLst/>
                <a:latin typeface="Lato" panose="020F0502020204030203" pitchFamily="34" charset="0"/>
              </a:rPr>
              <a:t> </a:t>
            </a:r>
            <a:r>
              <a:rPr lang="en-US" b="0" i="0" dirty="0" err="1">
                <a:solidFill>
                  <a:srgbClr val="444444"/>
                </a:solidFill>
                <a:effectLst/>
                <a:latin typeface="Lato" panose="020F0502020204030203" pitchFamily="34" charset="0"/>
              </a:rPr>
              <a:t>gyfer</a:t>
            </a:r>
            <a:r>
              <a:rPr lang="en-US" b="0" i="0" dirty="0">
                <a:solidFill>
                  <a:srgbClr val="444444"/>
                </a:solidFill>
                <a:effectLst/>
                <a:latin typeface="Lato" panose="020F0502020204030203" pitchFamily="34" charset="0"/>
              </a:rPr>
              <a:t> </a:t>
            </a:r>
            <a:r>
              <a:rPr lang="en-US" b="0" i="0" dirty="0" err="1">
                <a:solidFill>
                  <a:srgbClr val="444444"/>
                </a:solidFill>
                <a:effectLst/>
                <a:latin typeface="Lato" panose="020F0502020204030203" pitchFamily="34" charset="0"/>
              </a:rPr>
              <a:t>gweithredu</a:t>
            </a:r>
            <a:r>
              <a:rPr lang="en-US" b="0" i="0" dirty="0">
                <a:solidFill>
                  <a:srgbClr val="444444"/>
                </a:solidFill>
                <a:effectLst/>
                <a:latin typeface="Lato" panose="020F0502020204030203" pitchFamily="34" charset="0"/>
              </a:rPr>
              <a:t> </a:t>
            </a:r>
            <a:r>
              <a:rPr lang="en-US" b="0" i="0" dirty="0" err="1">
                <a:solidFill>
                  <a:srgbClr val="444444"/>
                </a:solidFill>
                <a:effectLst/>
                <a:latin typeface="Lato" panose="020F0502020204030203" pitchFamily="34" charset="0"/>
              </a:rPr>
              <a:t>myfyriol</a:t>
            </a:r>
            <a:endParaRPr lang="en-US" b="0" i="0" dirty="0">
              <a:solidFill>
                <a:srgbClr val="444444"/>
              </a:solidFill>
              <a:effectLst/>
              <a:latin typeface="Lato" panose="020F0502020204030203" pitchFamily="34" charset="0"/>
            </a:endParaRPr>
          </a:p>
          <a:p>
            <a:r>
              <a:rPr lang="en-GB" b="0" i="1" dirty="0">
                <a:solidFill>
                  <a:srgbClr val="444444"/>
                </a:solidFill>
                <a:effectLst/>
                <a:latin typeface="Lato" panose="020F0502020204030203" pitchFamily="34" charset="0"/>
              </a:rPr>
              <a:t>Reflective Action</a:t>
            </a:r>
            <a:br>
              <a:rPr lang="en-GB" dirty="0"/>
            </a:br>
            <a:r>
              <a:rPr lang="en-GB" b="0" i="0" dirty="0">
                <a:solidFill>
                  <a:srgbClr val="444444"/>
                </a:solidFill>
                <a:effectLst/>
                <a:latin typeface="Lato" panose="020F0502020204030203" pitchFamily="34" charset="0"/>
              </a:rPr>
              <a:t>Dewey believed that reflective action differed from routine action, which was based on impulse, tradition and authority. For Dewey, reflective action involved active, persistent and careful consideration of our beliefs and practices and the consequences of our actions. Dewey also believed that in order to be effective, practitioners need to actively reflect on the educational, social and political contexts in which their practice is embedded.</a:t>
            </a:r>
            <a:endParaRPr lang="en-US" b="0" i="0" dirty="0">
              <a:solidFill>
                <a:srgbClr val="444444"/>
              </a:solidFill>
              <a:effectLst/>
              <a:latin typeface="Lato" panose="020F0502020204030203" pitchFamily="34" charset="0"/>
            </a:endParaRPr>
          </a:p>
          <a:p>
            <a:r>
              <a:rPr lang="en-GB" b="0" i="0" dirty="0">
                <a:solidFill>
                  <a:srgbClr val="444444"/>
                </a:solidFill>
                <a:effectLst/>
                <a:latin typeface="Lato" panose="020F0502020204030203" pitchFamily="34" charset="0"/>
              </a:rPr>
              <a:t>Dewey refers to </a:t>
            </a:r>
            <a:r>
              <a:rPr lang="en-GB" b="1" i="0" dirty="0">
                <a:solidFill>
                  <a:srgbClr val="444444"/>
                </a:solidFill>
                <a:effectLst/>
                <a:latin typeface="Lato" panose="020F0502020204030203" pitchFamily="34" charset="0"/>
              </a:rPr>
              <a:t>curiosity</a:t>
            </a:r>
            <a:r>
              <a:rPr lang="en-GB" b="0" i="0" dirty="0">
                <a:solidFill>
                  <a:srgbClr val="444444"/>
                </a:solidFill>
                <a:effectLst/>
                <a:latin typeface="Lato" panose="020F0502020204030203" pitchFamily="34" charset="0"/>
              </a:rPr>
              <a:t> and the desire for growth as important “attitudes” for reflective action because “without these, the courage required for truly reflective work would be absent. Truly to inquire into one’s practice in a whole-hearted, direct, open-minded, responsible way demands the courage to release not only what one holds dear but the elements of one’s very identity” (Rodgers, 2002, p. 863)</a:t>
            </a:r>
            <a:endParaRPr lang="en-US" dirty="0"/>
          </a:p>
          <a:p>
            <a:endParaRPr lang="en-US" dirty="0"/>
          </a:p>
          <a:p>
            <a:r>
              <a:rPr lang="en-US" dirty="0" err="1"/>
              <a:t>Wedi’u</a:t>
            </a:r>
            <a:r>
              <a:rPr lang="en-US" dirty="0"/>
              <a:t> </a:t>
            </a:r>
            <a:r>
              <a:rPr lang="en-US" dirty="0" err="1"/>
              <a:t>symleiddio</a:t>
            </a:r>
            <a:r>
              <a:rPr lang="en-US" dirty="0"/>
              <a:t>:</a:t>
            </a:r>
          </a:p>
          <a:p>
            <a:endParaRPr lang="en-US" dirty="0"/>
          </a:p>
          <a:p>
            <a:pPr marL="171450" indent="-171450">
              <a:buFont typeface="Arial" panose="020B0604020202020204" pitchFamily="34" charset="0"/>
              <a:buChar char="•"/>
            </a:pPr>
            <a:r>
              <a:rPr lang="en-US" dirty="0" err="1"/>
              <a:t>Dealltwriaeth</a:t>
            </a:r>
            <a:r>
              <a:rPr lang="en-US" dirty="0"/>
              <a:t> ac </a:t>
            </a:r>
            <a:r>
              <a:rPr lang="en-US" dirty="0" err="1"/>
              <a:t>ymwybyddiaeth</a:t>
            </a:r>
            <a:r>
              <a:rPr lang="en-US" dirty="0"/>
              <a:t> bod </a:t>
            </a:r>
            <a:r>
              <a:rPr lang="en-US" dirty="0" err="1"/>
              <a:t>gan</a:t>
            </a:r>
            <a:r>
              <a:rPr lang="en-US" dirty="0"/>
              <a:t> </a:t>
            </a:r>
            <a:r>
              <a:rPr lang="en-US" dirty="0" err="1"/>
              <a:t>ein</a:t>
            </a:r>
            <a:r>
              <a:rPr lang="en-US" dirty="0"/>
              <a:t> </a:t>
            </a:r>
            <a:r>
              <a:rPr lang="en-US" dirty="0" err="1"/>
              <a:t>gweithredoedd</a:t>
            </a:r>
            <a:r>
              <a:rPr lang="en-US" dirty="0"/>
              <a:t> </a:t>
            </a:r>
            <a:r>
              <a:rPr lang="en-US" dirty="0" err="1"/>
              <a:t>ganlyniadau</a:t>
            </a:r>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Yn </a:t>
            </a:r>
            <a:r>
              <a:rPr lang="en-US" dirty="0" err="1"/>
              <a:t>fodlon</a:t>
            </a:r>
            <a:r>
              <a:rPr lang="en-US" dirty="0"/>
              <a:t> </a:t>
            </a:r>
            <a:r>
              <a:rPr lang="en-US" dirty="0" err="1"/>
              <a:t>ystyried</a:t>
            </a:r>
            <a:r>
              <a:rPr lang="en-US" dirty="0"/>
              <a:t> </a:t>
            </a:r>
            <a:r>
              <a:rPr lang="en-US" dirty="0" err="1"/>
              <a:t>yr</a:t>
            </a:r>
            <a:r>
              <a:rPr lang="en-US" dirty="0"/>
              <a:t> HOLL </a:t>
            </a:r>
            <a:r>
              <a:rPr lang="en-US" dirty="0" err="1"/>
              <a:t>ffeithiau</a:t>
            </a:r>
            <a:r>
              <a:rPr lang="en-US" dirty="0"/>
              <a:t> ac </a:t>
            </a:r>
            <a:r>
              <a:rPr lang="en-US" dirty="0" err="1"/>
              <a:t>ystyried</a:t>
            </a:r>
            <a:r>
              <a:rPr lang="en-US" dirty="0"/>
              <a:t> </a:t>
            </a:r>
            <a:r>
              <a:rPr lang="en-US" dirty="0" err="1"/>
              <a:t>safbwyntiau</a:t>
            </a:r>
            <a:r>
              <a:rPr lang="en-US" dirty="0"/>
              <a:t> neu </a:t>
            </a:r>
            <a:r>
              <a:rPr lang="en-US" dirty="0" err="1"/>
              <a:t>bosibiliadau</a:t>
            </a:r>
            <a:r>
              <a:rPr lang="en-US" dirty="0"/>
              <a:t> </a:t>
            </a:r>
            <a:r>
              <a:rPr lang="en-US" dirty="0" err="1"/>
              <a:t>eraill</a:t>
            </a:r>
            <a:endParaRPr lang="en-US" dirty="0"/>
          </a:p>
          <a:p>
            <a:pPr marL="171450" indent="-171450">
              <a:buFont typeface="Arial" panose="020B0604020202020204" pitchFamily="34" charset="0"/>
              <a:buChar char="•"/>
            </a:pPr>
            <a:r>
              <a:rPr lang="en-US" dirty="0"/>
              <a:t>Bod yn </a:t>
            </a:r>
            <a:r>
              <a:rPr lang="en-US" dirty="0" err="1"/>
              <a:t>ymroddedig</a:t>
            </a:r>
            <a:r>
              <a:rPr lang="en-US" dirty="0"/>
              <a:t> a </a:t>
            </a:r>
            <a:r>
              <a:rPr lang="en-US" dirty="0" err="1"/>
              <a:t>brwdfrydig</a:t>
            </a:r>
            <a:r>
              <a:rPr lang="en-US" dirty="0"/>
              <a:t> yn y </a:t>
            </a:r>
            <a:r>
              <a:rPr lang="en-US" dirty="0" err="1"/>
              <a:t>maes</a:t>
            </a:r>
            <a:r>
              <a:rPr lang="en-US" dirty="0"/>
              <a:t> </a:t>
            </a:r>
            <a:r>
              <a:rPr lang="en-US" dirty="0" err="1"/>
              <a:t>yr</a:t>
            </a:r>
            <a:r>
              <a:rPr lang="en-US" dirty="0"/>
              <a:t> </a:t>
            </a:r>
            <a:r>
              <a:rPr lang="en-US" dirty="0" err="1"/>
              <a:t>ydym</a:t>
            </a:r>
            <a:r>
              <a:rPr lang="en-US" dirty="0"/>
              <a:t> yn </a:t>
            </a:r>
            <a:r>
              <a:rPr lang="en-US" dirty="0" err="1"/>
              <a:t>ceisio</a:t>
            </a:r>
            <a:r>
              <a:rPr lang="en-US" dirty="0"/>
              <a:t> </a:t>
            </a:r>
            <a:r>
              <a:rPr lang="en-US" dirty="0" err="1"/>
              <a:t>datblygu</a:t>
            </a:r>
            <a:r>
              <a:rPr lang="en-US" dirty="0"/>
              <a:t> </a:t>
            </a:r>
            <a:r>
              <a:rPr lang="en-US" dirty="0" err="1"/>
              <a:t>ynddo</a:t>
            </a:r>
            <a:endParaRPr lang="en-US" dirty="0"/>
          </a:p>
          <a:p>
            <a:endParaRPr lang="en-US" dirty="0"/>
          </a:p>
          <a:p>
            <a:r>
              <a:rPr lang="en-US" dirty="0" err="1"/>
              <a:t>Allwch</a:t>
            </a:r>
            <a:r>
              <a:rPr lang="en-US" dirty="0"/>
              <a:t> chi </a:t>
            </a:r>
            <a:r>
              <a:rPr lang="en-US" dirty="0" err="1"/>
              <a:t>fod</a:t>
            </a:r>
            <a:r>
              <a:rPr lang="en-US" dirty="0"/>
              <a:t> yn </a:t>
            </a:r>
            <a:r>
              <a:rPr lang="en-US" dirty="0" err="1"/>
              <a:t>rhy</a:t>
            </a:r>
            <a:r>
              <a:rPr lang="en-US" dirty="0"/>
              <a:t> </a:t>
            </a:r>
            <a:r>
              <a:rPr lang="en-US" dirty="0" err="1"/>
              <a:t>agored</a:t>
            </a:r>
            <a:r>
              <a:rPr lang="en-US" dirty="0"/>
              <a:t> </a:t>
            </a:r>
            <a:r>
              <a:rPr lang="en-US" dirty="0" err="1"/>
              <a:t>ein</a:t>
            </a:r>
            <a:r>
              <a:rPr lang="en-US" dirty="0"/>
              <a:t> </a:t>
            </a:r>
            <a:r>
              <a:rPr lang="en-US" dirty="0" err="1"/>
              <a:t>meddyliau</a:t>
            </a:r>
            <a:r>
              <a:rPr lang="en-US" dirty="0"/>
              <a:t>? </a:t>
            </a:r>
            <a:r>
              <a:rPr lang="en-US" dirty="0" err="1"/>
              <a:t>Rhy</a:t>
            </a:r>
            <a:r>
              <a:rPr lang="en-US" dirty="0"/>
              <a:t> </a:t>
            </a:r>
            <a:r>
              <a:rPr lang="en-US" dirty="0" err="1"/>
              <a:t>gyfrifol</a:t>
            </a:r>
            <a:r>
              <a:rPr lang="en-US" dirty="0"/>
              <a:t>? </a:t>
            </a:r>
            <a:r>
              <a:rPr lang="en-US" dirty="0" err="1"/>
              <a:t>Rhy</a:t>
            </a:r>
            <a:r>
              <a:rPr lang="en-US" dirty="0"/>
              <a:t> </a:t>
            </a:r>
            <a:r>
              <a:rPr lang="en-US" dirty="0" err="1"/>
              <a:t>galonnog</a:t>
            </a:r>
            <a:r>
              <a:rPr lang="en-US" dirty="0"/>
              <a:t>?</a:t>
            </a:r>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cs typeface="Calibri"/>
            </a:endParaRPr>
          </a:p>
          <a:p>
            <a:r>
              <a:rPr lang="en-US" dirty="0">
                <a:cs typeface="Calibri"/>
              </a:rPr>
              <a:t>Can you be too open-minded? Too responsible? Too wholehearted?</a:t>
            </a:r>
          </a:p>
        </p:txBody>
      </p:sp>
      <p:sp>
        <p:nvSpPr>
          <p:cNvPr id="4" name="Slide Number Placeholder 3"/>
          <p:cNvSpPr>
            <a:spLocks noGrp="1"/>
          </p:cNvSpPr>
          <p:nvPr>
            <p:ph type="sldNum" sz="quarter" idx="5"/>
          </p:nvPr>
        </p:nvSpPr>
        <p:spPr/>
        <p:txBody>
          <a:bodyPr/>
          <a:lstStyle/>
          <a:p>
            <a:fld id="{41DFCFF7-21C1-4482-AF2B-175F76C2F8AA}" type="slidenum">
              <a:rPr lang="en-US"/>
              <a:t>43</a:t>
            </a:fld>
            <a:endParaRPr lang="en-US"/>
          </a:p>
        </p:txBody>
      </p:sp>
    </p:spTree>
    <p:extLst>
      <p:ext uri="{BB962C8B-B14F-4D97-AF65-F5344CB8AC3E}">
        <p14:creationId xmlns:p14="http://schemas.microsoft.com/office/powerpoint/2010/main" val="7489760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Recap of Kolb – they should already know this</a:t>
            </a:r>
          </a:p>
          <a:p>
            <a:endParaRPr lang="en-US" dirty="0">
              <a:cs typeface="Calibri"/>
            </a:endParaRPr>
          </a:p>
          <a:p>
            <a:r>
              <a:rPr lang="en-US" dirty="0">
                <a:cs typeface="Calibri"/>
              </a:rPr>
              <a:t>Blog: Ein </a:t>
            </a:r>
            <a:r>
              <a:rPr lang="en-US" dirty="0" err="1">
                <a:cs typeface="Calibri"/>
              </a:rPr>
              <a:t>taith</a:t>
            </a:r>
            <a:r>
              <a:rPr lang="en-US" dirty="0">
                <a:cs typeface="Calibri"/>
              </a:rPr>
              <a:t> </a:t>
            </a:r>
            <a:r>
              <a:rPr lang="en-US" dirty="0" err="1">
                <a:cs typeface="Calibri"/>
              </a:rPr>
              <a:t>ddysgu</a:t>
            </a:r>
            <a:r>
              <a:rPr lang="en-US">
                <a:cs typeface="Calibri"/>
              </a:rPr>
              <a:t>: https://cwricwlwmigymru.llyw.cymru/2022/09/02/ein-taith-ddysgu/#more-2310</a:t>
            </a:r>
            <a:endParaRPr lang="en-US" dirty="0">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45</a:t>
            </a:fld>
            <a:endParaRPr lang="en-US"/>
          </a:p>
        </p:txBody>
      </p:sp>
    </p:spTree>
    <p:extLst>
      <p:ext uri="{BB962C8B-B14F-4D97-AF65-F5344CB8AC3E}">
        <p14:creationId xmlns:p14="http://schemas.microsoft.com/office/powerpoint/2010/main" val="23649233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WLD – </a:t>
            </a:r>
            <a:r>
              <a:rPr lang="en-US" dirty="0" err="1">
                <a:cs typeface="Calibri"/>
              </a:rPr>
              <a:t>Pwy</a:t>
            </a:r>
            <a:r>
              <a:rPr lang="en-US" dirty="0">
                <a:cs typeface="Calibri"/>
              </a:rPr>
              <a:t> </a:t>
            </a:r>
            <a:r>
              <a:rPr lang="en-US" dirty="0" err="1">
                <a:cs typeface="Calibri"/>
              </a:rPr>
              <a:t>sy'n</a:t>
            </a:r>
            <a:r>
              <a:rPr lang="en-US" dirty="0">
                <a:cs typeface="Calibri"/>
              </a:rPr>
              <a:t> </a:t>
            </a:r>
            <a:r>
              <a:rPr lang="en-US" dirty="0" err="1">
                <a:cs typeface="Calibri"/>
              </a:rPr>
              <a:t>cofio</a:t>
            </a:r>
            <a:r>
              <a:rPr lang="en-US" dirty="0">
                <a:cs typeface="Calibri"/>
              </a:rPr>
              <a:t>? (Who remembers?)</a:t>
            </a:r>
            <a:endParaRPr lang="en-US"/>
          </a:p>
          <a:p>
            <a:endParaRPr lang="en-US" dirty="0">
              <a:cs typeface="Calibri"/>
            </a:endParaRPr>
          </a:p>
          <a:p>
            <a:r>
              <a:rPr lang="en-US">
                <a:cs typeface="Calibri"/>
              </a:rPr>
              <a:t>Recap of Kolb – they should already know this</a:t>
            </a:r>
          </a:p>
        </p:txBody>
      </p:sp>
      <p:sp>
        <p:nvSpPr>
          <p:cNvPr id="4" name="Slide Number Placeholder 3"/>
          <p:cNvSpPr>
            <a:spLocks noGrp="1"/>
          </p:cNvSpPr>
          <p:nvPr>
            <p:ph type="sldNum" sz="quarter" idx="5"/>
          </p:nvPr>
        </p:nvSpPr>
        <p:spPr/>
        <p:txBody>
          <a:bodyPr/>
          <a:lstStyle/>
          <a:p>
            <a:fld id="{41DFCFF7-21C1-4482-AF2B-175F76C2F8AA}" type="slidenum">
              <a:rPr lang="en-US"/>
              <a:t>46</a:t>
            </a:fld>
            <a:endParaRPr lang="en-US"/>
          </a:p>
        </p:txBody>
      </p:sp>
    </p:spTree>
    <p:extLst>
      <p:ext uri="{BB962C8B-B14F-4D97-AF65-F5344CB8AC3E}">
        <p14:creationId xmlns:p14="http://schemas.microsoft.com/office/powerpoint/2010/main" val="230743917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WLD – </a:t>
            </a:r>
            <a:r>
              <a:rPr lang="en-US" dirty="0" err="1">
                <a:cs typeface="Calibri"/>
              </a:rPr>
              <a:t>Pawb</a:t>
            </a:r>
            <a:r>
              <a:rPr lang="en-US" dirty="0">
                <a:cs typeface="Calibri"/>
              </a:rPr>
              <a:t> </a:t>
            </a:r>
            <a:r>
              <a:rPr lang="en-US" dirty="0" err="1">
                <a:cs typeface="Calibri"/>
              </a:rPr>
              <a:t>yn</a:t>
            </a:r>
            <a:r>
              <a:rPr lang="en-US" dirty="0">
                <a:cs typeface="Calibri"/>
              </a:rPr>
              <a:t> </a:t>
            </a:r>
            <a:r>
              <a:rPr lang="en-US" dirty="0" err="1">
                <a:cs typeface="Calibri"/>
              </a:rPr>
              <a:t>barod</a:t>
            </a:r>
            <a:r>
              <a:rPr lang="en-US" dirty="0">
                <a:cs typeface="Calibri"/>
              </a:rPr>
              <a:t>? (Everyone ready?)</a:t>
            </a:r>
          </a:p>
        </p:txBody>
      </p:sp>
      <p:sp>
        <p:nvSpPr>
          <p:cNvPr id="4" name="Slide Number Placeholder 3"/>
          <p:cNvSpPr>
            <a:spLocks noGrp="1"/>
          </p:cNvSpPr>
          <p:nvPr>
            <p:ph type="sldNum" sz="quarter" idx="5"/>
          </p:nvPr>
        </p:nvSpPr>
        <p:spPr/>
        <p:txBody>
          <a:bodyPr/>
          <a:lstStyle/>
          <a:p>
            <a:fld id="{41DFCFF7-21C1-4482-AF2B-175F76C2F8AA}" type="slidenum">
              <a:rPr lang="en-GB"/>
              <a:t>47</a:t>
            </a:fld>
            <a:endParaRPr lang="en-GB"/>
          </a:p>
        </p:txBody>
      </p:sp>
    </p:spTree>
    <p:extLst>
      <p:ext uri="{BB962C8B-B14F-4D97-AF65-F5344CB8AC3E}">
        <p14:creationId xmlns:p14="http://schemas.microsoft.com/office/powerpoint/2010/main" val="29124532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WLD – </a:t>
            </a:r>
            <a:r>
              <a:rPr lang="en-US" dirty="0" err="1">
                <a:cs typeface="Calibri"/>
              </a:rPr>
              <a:t>Pawb</a:t>
            </a:r>
            <a:r>
              <a:rPr lang="en-US" dirty="0">
                <a:cs typeface="Calibri"/>
              </a:rPr>
              <a:t> </a:t>
            </a:r>
            <a:r>
              <a:rPr lang="en-US" dirty="0" err="1">
                <a:cs typeface="Calibri"/>
              </a:rPr>
              <a:t>yn</a:t>
            </a:r>
            <a:r>
              <a:rPr lang="en-US" dirty="0">
                <a:cs typeface="Calibri"/>
              </a:rPr>
              <a:t> </a:t>
            </a:r>
            <a:r>
              <a:rPr lang="en-US" dirty="0" err="1">
                <a:cs typeface="Calibri"/>
              </a:rPr>
              <a:t>barod</a:t>
            </a:r>
            <a:r>
              <a:rPr lang="en-US" dirty="0">
                <a:cs typeface="Calibri"/>
              </a:rPr>
              <a:t>? (Everyone ready?)</a:t>
            </a:r>
          </a:p>
        </p:txBody>
      </p:sp>
      <p:sp>
        <p:nvSpPr>
          <p:cNvPr id="4" name="Slide Number Placeholder 3"/>
          <p:cNvSpPr>
            <a:spLocks noGrp="1"/>
          </p:cNvSpPr>
          <p:nvPr>
            <p:ph type="sldNum" sz="quarter" idx="5"/>
          </p:nvPr>
        </p:nvSpPr>
        <p:spPr/>
        <p:txBody>
          <a:bodyPr/>
          <a:lstStyle/>
          <a:p>
            <a:fld id="{41DFCFF7-21C1-4482-AF2B-175F76C2F8AA}" type="slidenum">
              <a:rPr lang="en-GB"/>
              <a:t>48</a:t>
            </a:fld>
            <a:endParaRPr lang="en-GB"/>
          </a:p>
        </p:txBody>
      </p:sp>
    </p:spTree>
    <p:extLst>
      <p:ext uri="{BB962C8B-B14F-4D97-AF65-F5344CB8AC3E}">
        <p14:creationId xmlns:p14="http://schemas.microsoft.com/office/powerpoint/2010/main" val="34504613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41DFCFF7-21C1-4482-AF2B-175F76C2F8AA}" type="slidenum">
              <a:rPr lang="en-GB" smtClean="0"/>
              <a:t>49</a:t>
            </a:fld>
            <a:endParaRPr lang="en-GB"/>
          </a:p>
        </p:txBody>
      </p:sp>
    </p:spTree>
    <p:extLst>
      <p:ext uri="{BB962C8B-B14F-4D97-AF65-F5344CB8AC3E}">
        <p14:creationId xmlns:p14="http://schemas.microsoft.com/office/powerpoint/2010/main" val="32328226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Cyfeiriadau</a:t>
            </a:r>
            <a:r>
              <a:rPr lang="en-US" dirty="0">
                <a:cs typeface="Calibri"/>
              </a:rPr>
              <a:t> </a:t>
            </a:r>
            <a:r>
              <a:rPr lang="en-US" dirty="0" err="1">
                <a:cs typeface="Calibri"/>
              </a:rPr>
              <a:t>gwrthwynebol</a:t>
            </a:r>
            <a:r>
              <a:rPr lang="en-US" dirty="0">
                <a:cs typeface="Calibri"/>
              </a:rPr>
              <a:t> </a:t>
            </a:r>
            <a:r>
              <a:rPr lang="en-US" dirty="0" err="1">
                <a:cs typeface="Calibri"/>
              </a:rPr>
              <a:t>Menter</a:t>
            </a:r>
            <a:r>
              <a:rPr lang="en-US" dirty="0">
                <a:cs typeface="Calibri"/>
              </a:rPr>
              <a:t>, I (2014) </a:t>
            </a:r>
            <a:r>
              <a:rPr lang="en-US" dirty="0" err="1">
                <a:cs typeface="Calibri"/>
              </a:rPr>
              <a:t>Roedd</a:t>
            </a:r>
            <a:r>
              <a:rPr lang="en-US" dirty="0">
                <a:cs typeface="Calibri"/>
              </a:rPr>
              <a:t> yn </a:t>
            </a:r>
            <a:r>
              <a:rPr lang="en-US" dirty="0" err="1">
                <a:cs typeface="Calibri"/>
              </a:rPr>
              <a:t>sôn</a:t>
            </a:r>
            <a:r>
              <a:rPr lang="en-US" dirty="0">
                <a:cs typeface="Calibri"/>
              </a:rPr>
              <a:t> am </a:t>
            </a:r>
            <a:r>
              <a:rPr lang="en-US" dirty="0" err="1">
                <a:cs typeface="Calibri"/>
              </a:rPr>
              <a:t>daith</a:t>
            </a:r>
            <a:r>
              <a:rPr lang="en-US" dirty="0">
                <a:cs typeface="Calibri"/>
              </a:rPr>
              <a:t> </a:t>
            </a:r>
            <a:r>
              <a:rPr lang="en-US" dirty="0" err="1">
                <a:cs typeface="Calibri"/>
              </a:rPr>
              <a:t>ar</a:t>
            </a:r>
            <a:r>
              <a:rPr lang="en-US" dirty="0">
                <a:cs typeface="Calibri"/>
              </a:rPr>
              <a:t> </a:t>
            </a:r>
            <a:r>
              <a:rPr lang="en-US" dirty="0" err="1">
                <a:cs typeface="Calibri"/>
              </a:rPr>
              <a:t>hyd</a:t>
            </a:r>
            <a:r>
              <a:rPr lang="en-US" dirty="0">
                <a:cs typeface="Calibri"/>
              </a:rPr>
              <a:t> y </a:t>
            </a:r>
            <a:r>
              <a:rPr lang="en-US" dirty="0" err="1">
                <a:cs typeface="Calibri"/>
              </a:rPr>
              <a:t>continwwm</a:t>
            </a:r>
            <a:r>
              <a:rPr lang="en-US" dirty="0">
                <a:cs typeface="Calibri"/>
              </a:rPr>
              <a:t> ac </a:t>
            </a:r>
            <a:r>
              <a:rPr lang="en-US" dirty="0" err="1">
                <a:cs typeface="Calibri"/>
              </a:rPr>
              <a:t>athrawon</a:t>
            </a:r>
            <a:r>
              <a:rPr lang="en-US" dirty="0">
                <a:cs typeface="Calibri"/>
              </a:rPr>
              <a:t> </a:t>
            </a:r>
            <a:r>
              <a:rPr lang="en-US" dirty="0" err="1">
                <a:cs typeface="Calibri"/>
              </a:rPr>
              <a:t>newydd</a:t>
            </a:r>
            <a:r>
              <a:rPr lang="en-US" dirty="0">
                <a:cs typeface="Calibri"/>
              </a:rPr>
              <a:t> </a:t>
            </a:r>
            <a:r>
              <a:rPr lang="en-US" dirty="0" err="1">
                <a:cs typeface="Calibri"/>
              </a:rPr>
              <a:t>gymhwyso</a:t>
            </a:r>
            <a:r>
              <a:rPr lang="en-US" dirty="0">
                <a:cs typeface="Calibri"/>
              </a:rPr>
              <a:t> yn </a:t>
            </a:r>
            <a:r>
              <a:rPr lang="en-US" dirty="0" err="1">
                <a:cs typeface="Calibri"/>
              </a:rPr>
              <a:t>tueddu</a:t>
            </a:r>
            <a:r>
              <a:rPr lang="en-US" dirty="0">
                <a:cs typeface="Calibri"/>
              </a:rPr>
              <a:t> </a:t>
            </a:r>
            <a:r>
              <a:rPr lang="en-US" dirty="0" err="1">
                <a:cs typeface="Calibri"/>
              </a:rPr>
              <a:t>i</a:t>
            </a:r>
            <a:r>
              <a:rPr lang="en-US" dirty="0">
                <a:cs typeface="Calibri"/>
              </a:rPr>
              <a:t> </a:t>
            </a:r>
            <a:r>
              <a:rPr lang="en-US" dirty="0" err="1">
                <a:cs typeface="Calibri"/>
              </a:rPr>
              <a:t>fod</a:t>
            </a:r>
            <a:r>
              <a:rPr lang="en-US" dirty="0">
                <a:cs typeface="Calibri"/>
              </a:rPr>
              <a:t> </a:t>
            </a:r>
            <a:r>
              <a:rPr lang="en-US" dirty="0" err="1">
                <a:cs typeface="Calibri"/>
              </a:rPr>
              <a:t>ar</a:t>
            </a:r>
            <a:r>
              <a:rPr lang="en-US" dirty="0">
                <a:cs typeface="Calibri"/>
              </a:rPr>
              <a:t> y </a:t>
            </a:r>
            <a:r>
              <a:rPr lang="en-US" dirty="0" err="1">
                <a:cs typeface="Calibri"/>
              </a:rPr>
              <a:t>chwith</a:t>
            </a:r>
            <a:r>
              <a:rPr lang="en-US" dirty="0">
                <a:cs typeface="Calibri"/>
              </a:rPr>
              <a:t> ac </a:t>
            </a:r>
            <a:r>
              <a:rPr lang="en-US" dirty="0" err="1">
                <a:cs typeface="Calibri"/>
              </a:rPr>
              <a:t>angen</a:t>
            </a:r>
            <a:r>
              <a:rPr lang="en-US" dirty="0">
                <a:cs typeface="Calibri"/>
              </a:rPr>
              <a:t> </a:t>
            </a:r>
            <a:r>
              <a:rPr lang="en-US" dirty="0" err="1">
                <a:cs typeface="Calibri"/>
              </a:rPr>
              <a:t>cymorth</a:t>
            </a:r>
            <a:r>
              <a:rPr lang="en-US" dirty="0">
                <a:cs typeface="Calibri"/>
              </a:rPr>
              <a:t> </a:t>
            </a:r>
            <a:r>
              <a:rPr lang="en-US" dirty="0" err="1">
                <a:cs typeface="Calibri"/>
              </a:rPr>
              <a:t>i</a:t>
            </a:r>
            <a:r>
              <a:rPr lang="en-US" dirty="0">
                <a:cs typeface="Calibri"/>
              </a:rPr>
              <a:t> </a:t>
            </a:r>
            <a:r>
              <a:rPr lang="en-US" dirty="0" err="1">
                <a:cs typeface="Calibri"/>
              </a:rPr>
              <a:t>allu</a:t>
            </a:r>
            <a:r>
              <a:rPr lang="en-US" dirty="0">
                <a:cs typeface="Calibri"/>
              </a:rPr>
              <a:t> </a:t>
            </a:r>
            <a:r>
              <a:rPr lang="en-US" dirty="0" err="1">
                <a:cs typeface="Calibri"/>
              </a:rPr>
              <a:t>symud</a:t>
            </a:r>
            <a:r>
              <a:rPr lang="en-US" dirty="0">
                <a:cs typeface="Calibri"/>
              </a:rPr>
              <a:t> </a:t>
            </a:r>
            <a:r>
              <a:rPr lang="en-US" dirty="0" err="1">
                <a:cs typeface="Calibri"/>
              </a:rPr>
              <a:t>tuag</a:t>
            </a:r>
            <a:r>
              <a:rPr lang="en-US" dirty="0">
                <a:cs typeface="Calibri"/>
              </a:rPr>
              <a:t> at y </a:t>
            </a:r>
            <a:r>
              <a:rPr lang="en-US" dirty="0" err="1">
                <a:cs typeface="Calibri"/>
              </a:rPr>
              <a:t>dde</a:t>
            </a:r>
            <a:r>
              <a:rPr lang="en-US" dirty="0">
                <a:cs typeface="Calibri"/>
              </a:rPr>
              <a:t>.</a:t>
            </a:r>
          </a:p>
          <a:p>
            <a:endParaRPr lang="en-US" dirty="0">
              <a:cs typeface="Calibri"/>
            </a:endParaRPr>
          </a:p>
          <a:p>
            <a:r>
              <a:rPr lang="en-US" dirty="0">
                <a:cs typeface="Calibri"/>
              </a:rPr>
              <a:t>Opposable orientations </a:t>
            </a:r>
            <a:r>
              <a:rPr lang="en-US" dirty="0" err="1">
                <a:cs typeface="Calibri"/>
              </a:rPr>
              <a:t>Menter</a:t>
            </a:r>
            <a:r>
              <a:rPr lang="en-US" dirty="0">
                <a:cs typeface="Calibri"/>
              </a:rPr>
              <a:t>, I (2014) He was talking about a journey along the continuum and beginning teachers tending to be on the left and need help to be able to move towards the right.</a:t>
            </a:r>
          </a:p>
        </p:txBody>
      </p:sp>
      <p:sp>
        <p:nvSpPr>
          <p:cNvPr id="4" name="Slide Number Placeholder 3"/>
          <p:cNvSpPr>
            <a:spLocks noGrp="1"/>
          </p:cNvSpPr>
          <p:nvPr>
            <p:ph type="sldNum" sz="quarter" idx="5"/>
          </p:nvPr>
        </p:nvSpPr>
        <p:spPr/>
        <p:txBody>
          <a:bodyPr/>
          <a:lstStyle/>
          <a:p>
            <a:fld id="{41DFCFF7-21C1-4482-AF2B-175F76C2F8AA}" type="slidenum">
              <a:rPr lang="en-US"/>
              <a:t>53</a:t>
            </a:fld>
            <a:endParaRPr lang="en-US"/>
          </a:p>
        </p:txBody>
      </p:sp>
    </p:spTree>
    <p:extLst>
      <p:ext uri="{BB962C8B-B14F-4D97-AF65-F5344CB8AC3E}">
        <p14:creationId xmlns:p14="http://schemas.microsoft.com/office/powerpoint/2010/main" val="1055633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Opposable orientations Menter, I (2014) He was talking about a journey along the continuum and beginning teachers tending to be on the left and need help to be able to move towards the right.</a:t>
            </a:r>
          </a:p>
        </p:txBody>
      </p:sp>
      <p:sp>
        <p:nvSpPr>
          <p:cNvPr id="4" name="Slide Number Placeholder 3"/>
          <p:cNvSpPr>
            <a:spLocks noGrp="1"/>
          </p:cNvSpPr>
          <p:nvPr>
            <p:ph type="sldNum" sz="quarter" idx="5"/>
          </p:nvPr>
        </p:nvSpPr>
        <p:spPr/>
        <p:txBody>
          <a:bodyPr/>
          <a:lstStyle/>
          <a:p>
            <a:fld id="{41DFCFF7-21C1-4482-AF2B-175F76C2F8AA}" type="slidenum">
              <a:rPr lang="en-US"/>
              <a:t>54</a:t>
            </a:fld>
            <a:endParaRPr lang="en-US"/>
          </a:p>
        </p:txBody>
      </p:sp>
    </p:spTree>
    <p:extLst>
      <p:ext uri="{BB962C8B-B14F-4D97-AF65-F5344CB8AC3E}">
        <p14:creationId xmlns:p14="http://schemas.microsoft.com/office/powerpoint/2010/main" val="28850883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https://cwricwlwmigymru.llyw.cymru/2022/09/02/ein-taith-ddysgu/#more-2310</a:t>
            </a:r>
          </a:p>
        </p:txBody>
      </p:sp>
      <p:sp>
        <p:nvSpPr>
          <p:cNvPr id="4" name="Slide Number Placeholder 3"/>
          <p:cNvSpPr>
            <a:spLocks noGrp="1"/>
          </p:cNvSpPr>
          <p:nvPr>
            <p:ph type="sldNum" sz="quarter" idx="5"/>
          </p:nvPr>
        </p:nvSpPr>
        <p:spPr/>
        <p:txBody>
          <a:bodyPr/>
          <a:lstStyle/>
          <a:p>
            <a:fld id="{41DFCFF7-21C1-4482-AF2B-175F76C2F8AA}" type="slidenum">
              <a:rPr lang="en-GB" smtClean="0"/>
              <a:t>55</a:t>
            </a:fld>
            <a:endParaRPr lang="en-GB"/>
          </a:p>
        </p:txBody>
      </p:sp>
    </p:spTree>
    <p:extLst>
      <p:ext uri="{BB962C8B-B14F-4D97-AF65-F5344CB8AC3E}">
        <p14:creationId xmlns:p14="http://schemas.microsoft.com/office/powerpoint/2010/main" val="2695883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5.xml"/><Relationship Id="rId7"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18" Type="http://schemas.openxmlformats.org/officeDocument/2006/relationships/slideLayout" Target="../slideLayouts/slideLayout2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17" Type="http://schemas.openxmlformats.org/officeDocument/2006/relationships/slideLayout" Target="../slideLayouts/slideLayout25.xml"/><Relationship Id="rId2" Type="http://schemas.openxmlformats.org/officeDocument/2006/relationships/slideLayout" Target="../slideLayouts/slideLayout10.xml"/><Relationship Id="rId16" Type="http://schemas.openxmlformats.org/officeDocument/2006/relationships/slideLayout" Target="../slideLayouts/slideLayout24.xml"/><Relationship Id="rId20" Type="http://schemas.openxmlformats.org/officeDocument/2006/relationships/theme" Target="../theme/theme4.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5" Type="http://schemas.openxmlformats.org/officeDocument/2006/relationships/slideLayout" Target="../slideLayouts/slideLayout23.xml"/><Relationship Id="rId10" Type="http://schemas.openxmlformats.org/officeDocument/2006/relationships/slideLayout" Target="../slideLayouts/slideLayout18.xml"/><Relationship Id="rId19" Type="http://schemas.openxmlformats.org/officeDocument/2006/relationships/slideLayout" Target="../slideLayouts/slideLayout27.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slideLayout" Target="../slideLayouts/slideLayout22.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5.xml"/><Relationship Id="rId1" Type="http://schemas.openxmlformats.org/officeDocument/2006/relationships/slideLayout" Target="../slideLayouts/slideLayout28.xml"/><Relationship Id="rId4" Type="http://schemas.openxmlformats.org/officeDocument/2006/relationships/image" Target="../media/image9.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 id="2147483706" r:id="rId3"/>
    <p:sldLayoutId id="2147483707" r:id="rId4"/>
    <p:sldLayoutId id="2147483726" r:id="rId5"/>
    <p:sldLayoutId id="2147483727" r:id="rId6"/>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3" r:id="rId1"/>
    <p:sldLayoutId id="2147483748" r:id="rId2"/>
    <p:sldLayoutId id="2147483747" r:id="rId3"/>
    <p:sldLayoutId id="2147483746" r:id="rId4"/>
    <p:sldLayoutId id="2147483745" r:id="rId5"/>
    <p:sldLayoutId id="2147483744" r:id="rId6"/>
    <p:sldLayoutId id="2147483743" r:id="rId7"/>
    <p:sldLayoutId id="2147483742" r:id="rId8"/>
    <p:sldLayoutId id="2147483741" r:id="rId9"/>
    <p:sldLayoutId id="2147483740" r:id="rId10"/>
    <p:sldLayoutId id="2147483739" r:id="rId11"/>
    <p:sldLayoutId id="2147483738" r:id="rId12"/>
    <p:sldLayoutId id="2147483737" r:id="rId13"/>
    <p:sldLayoutId id="2147483736" r:id="rId14"/>
    <p:sldLayoutId id="2147483735" r:id="rId15"/>
    <p:sldLayoutId id="2147483662" r:id="rId16"/>
    <p:sldLayoutId id="2147483660" r:id="rId17"/>
    <p:sldLayoutId id="2147483719" r:id="rId18"/>
    <p:sldLayoutId id="2147483723"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3.xml"/><Relationship Id="rId1" Type="http://schemas.openxmlformats.org/officeDocument/2006/relationships/video" Target="https://www.youtube.com/embed/KB_lTKZm1Ts?feature=oembed" TargetMode="External"/><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3.xml"/><Relationship Id="rId1" Type="http://schemas.openxmlformats.org/officeDocument/2006/relationships/video" Target="https://www.youtube.com/embed/KB_lTKZm1Ts?feature=oembed" TargetMode="External"/><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3.xml"/><Relationship Id="rId1" Type="http://schemas.openxmlformats.org/officeDocument/2006/relationships/video" Target="https://www.youtube.com/embed/_SsccRkLLzU?feature=oembed" TargetMode="External"/><Relationship Id="rId4" Type="http://schemas.openxmlformats.org/officeDocument/2006/relationships/image" Target="../media/image20.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3.xml"/><Relationship Id="rId1" Type="http://schemas.openxmlformats.org/officeDocument/2006/relationships/video" Target="https://www.youtube.com/embed/_SsccRkLLzU?feature=oembed" TargetMode="Externa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3.xml"/><Relationship Id="rId1" Type="http://schemas.openxmlformats.org/officeDocument/2006/relationships/video" Target="https://www.youtube.com/embed/HuyjdGoSHXc?feature=oembed" TargetMode="External"/><Relationship Id="rId4" Type="http://schemas.openxmlformats.org/officeDocument/2006/relationships/image" Target="../media/image26.jpe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3.xml"/><Relationship Id="rId1" Type="http://schemas.openxmlformats.org/officeDocument/2006/relationships/video" Target="https://www.youtube.com/embed/HuyjdGoSHXc?feature=oembed" TargetMode="External"/><Relationship Id="rId4" Type="http://schemas.openxmlformats.org/officeDocument/2006/relationships/image" Target="../media/image26.jpeg"/></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7.xml"/><Relationship Id="rId1" Type="http://schemas.openxmlformats.org/officeDocument/2006/relationships/slideLayout" Target="../slideLayouts/slideLayout3.xml"/><Relationship Id="rId4" Type="http://schemas.openxmlformats.org/officeDocument/2006/relationships/image" Target="../media/image37.jpeg"/></Relationships>
</file>

<file path=ppt/slides/_rels/slide5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7.jpeg"/><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standing in different poses&#10;&#10;Description automatically generated">
            <a:extLst>
              <a:ext uri="{FF2B5EF4-FFF2-40B4-BE49-F238E27FC236}">
                <a16:creationId xmlns:a16="http://schemas.microsoft.com/office/drawing/2014/main" id="{20F6F236-5ACD-84B8-8D13-D792419C088B}"/>
              </a:ext>
            </a:extLst>
          </p:cNvPr>
          <p:cNvPicPr>
            <a:picLocks noGrp="1" noChangeAspect="1"/>
          </p:cNvPicPr>
          <p:nvPr>
            <p:ph idx="1"/>
          </p:nvPr>
        </p:nvPicPr>
        <p:blipFill>
          <a:blip r:embed="rId2"/>
          <a:stretch>
            <a:fillRect/>
          </a:stretch>
        </p:blipFill>
        <p:spPr>
          <a:xfrm>
            <a:off x="5402671" y="1165276"/>
            <a:ext cx="6384287" cy="4288429"/>
          </a:xfrm>
        </p:spPr>
      </p:pic>
    </p:spTree>
    <p:extLst>
      <p:ext uri="{BB962C8B-B14F-4D97-AF65-F5344CB8AC3E}">
        <p14:creationId xmlns:p14="http://schemas.microsoft.com/office/powerpoint/2010/main" val="3377581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pic>
        <p:nvPicPr>
          <p:cNvPr id="3" name="Picture 2" descr="A group of cartoon people&#10;&#10;Description automatically generated">
            <a:extLst>
              <a:ext uri="{FF2B5EF4-FFF2-40B4-BE49-F238E27FC236}">
                <a16:creationId xmlns:a16="http://schemas.microsoft.com/office/drawing/2014/main" id="{EF4FABD8-B7F4-867A-5428-B6CC158E4535}"/>
              </a:ext>
            </a:extLst>
          </p:cNvPr>
          <p:cNvPicPr>
            <a:picLocks noChangeAspect="1"/>
          </p:cNvPicPr>
          <p:nvPr/>
        </p:nvPicPr>
        <p:blipFill>
          <a:blip r:embed="rId4"/>
          <a:stretch>
            <a:fillRect/>
          </a:stretch>
        </p:blipFill>
        <p:spPr>
          <a:xfrm>
            <a:off x="5989608" y="1488117"/>
            <a:ext cx="6035615" cy="3572651"/>
          </a:xfrm>
          <a:prstGeom prst="rect">
            <a:avLst/>
          </a:prstGeom>
        </p:spPr>
      </p:pic>
    </p:spTree>
    <p:extLst>
      <p:ext uri="{BB962C8B-B14F-4D97-AF65-F5344CB8AC3E}">
        <p14:creationId xmlns:p14="http://schemas.microsoft.com/office/powerpoint/2010/main" val="475034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7C37D2-A737-7B2A-59C0-14967AEFFF30}"/>
              </a:ext>
            </a:extLst>
          </p:cNvPr>
          <p:cNvSpPr>
            <a:spLocks noGrp="1"/>
          </p:cNvSpPr>
          <p:nvPr>
            <p:ph idx="10"/>
          </p:nvPr>
        </p:nvSpPr>
        <p:spPr>
          <a:xfrm>
            <a:off x="6935420" y="651610"/>
            <a:ext cx="5071942" cy="3864989"/>
          </a:xfrm>
        </p:spPr>
        <p:txBody>
          <a:bodyPr/>
          <a:lstStyle/>
          <a:p>
            <a:r>
              <a:rPr lang="en-GB" sz="3200" dirty="0">
                <a:solidFill>
                  <a:srgbClr val="00B050"/>
                </a:solidFill>
                <a:latin typeface="Arial"/>
                <a:cs typeface="Arial"/>
              </a:rPr>
              <a:t>BD:  </a:t>
            </a:r>
            <a:r>
              <a:rPr lang="cy-GB" sz="2800" dirty="0">
                <a:latin typeface="Arial"/>
                <a:cs typeface="Arial"/>
              </a:rPr>
              <a:t>Dysgu am yr hyn y mae 'newid meddylfryd' yn ei olygu a sut y gallai effeithio ar eich addysgu a'ch dysgu.</a:t>
            </a:r>
          </a:p>
          <a:p>
            <a:r>
              <a:rPr lang="en-GB" sz="3200" i="1" dirty="0">
                <a:solidFill>
                  <a:srgbClr val="00B050"/>
                </a:solidFill>
                <a:latin typeface="Arial"/>
                <a:cs typeface="Arial"/>
              </a:rPr>
              <a:t>LI: </a:t>
            </a:r>
            <a:r>
              <a:rPr lang="en-GB" sz="2800" i="1" dirty="0">
                <a:latin typeface="Arial"/>
                <a:cs typeface="Arial"/>
              </a:rPr>
              <a:t>To learn about what a 'changing of stance' means and how it could affect your teaching and learning.</a:t>
            </a:r>
          </a:p>
        </p:txBody>
      </p:sp>
      <p:pic>
        <p:nvPicPr>
          <p:cNvPr id="4" name="Picture 2" descr="Teacher Education Courses | University of Wales Trinity Saint David">
            <a:extLst>
              <a:ext uri="{FF2B5EF4-FFF2-40B4-BE49-F238E27FC236}">
                <a16:creationId xmlns:a16="http://schemas.microsoft.com/office/drawing/2014/main" id="{65E73AD4-606A-492B-E3BE-99BA8A68A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Tree>
    <p:extLst>
      <p:ext uri="{BB962C8B-B14F-4D97-AF65-F5344CB8AC3E}">
        <p14:creationId xmlns:p14="http://schemas.microsoft.com/office/powerpoint/2010/main" val="1923354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27D4BBC-6182-D127-2768-4E7522566E32}"/>
              </a:ext>
            </a:extLst>
          </p:cNvPr>
          <p:cNvSpPr txBox="1"/>
          <p:nvPr/>
        </p:nvSpPr>
        <p:spPr>
          <a:xfrm>
            <a:off x="0" y="64893"/>
            <a:ext cx="12178551" cy="5738904"/>
          </a:xfrm>
          <a:prstGeom prst="rect">
            <a:avLst/>
          </a:prstGeom>
          <a:solidFill>
            <a:srgbClr val="DCF6F7"/>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113423" y="1714066"/>
            <a:ext cx="11800482" cy="4616648"/>
          </a:xfrm>
          <a:prstGeom prst="rect">
            <a:avLst/>
          </a:prstGeom>
          <a:noFill/>
        </p:spPr>
        <p:txBody>
          <a:bodyPr wrap="square" lIns="91440" tIns="45720" rIns="91440" bIns="45720" anchor="t">
            <a:spAutoFit/>
          </a:bodyPr>
          <a:lstStyle/>
          <a:p>
            <a:pPr marL="9525">
              <a:spcBef>
                <a:spcPts val="1515"/>
              </a:spcBef>
            </a:pPr>
            <a:r>
              <a:rPr lang="cy-GB" sz="2800" spc="-15" dirty="0">
                <a:solidFill>
                  <a:srgbClr val="00B050"/>
                </a:solidFill>
                <a:latin typeface="Arial"/>
                <a:cs typeface="Arial"/>
              </a:rPr>
              <a:t>Erbyn diwedd y sesiwn byddwch wedi...</a:t>
            </a:r>
          </a:p>
          <a:p>
            <a:pPr marL="466725" indent="-457200">
              <a:spcBef>
                <a:spcPts val="1440"/>
              </a:spcBef>
              <a:buFont typeface="Wingdings" panose="05000000000000000000" pitchFamily="2" charset="2"/>
              <a:buChar char="§"/>
            </a:pPr>
            <a:r>
              <a:rPr lang="cy-GB" sz="2800" spc="-8" dirty="0">
                <a:solidFill>
                  <a:srgbClr val="00B050"/>
                </a:solidFill>
                <a:latin typeface="Arial"/>
                <a:cs typeface="Arial"/>
              </a:rPr>
              <a:t>ystyried ystyr 'newid meddylfryd' wrth ddechrau PAP2 </a:t>
            </a:r>
          </a:p>
          <a:p>
            <a:pPr marL="466725" indent="-457200">
              <a:spcBef>
                <a:spcPts val="1440"/>
              </a:spcBef>
              <a:buFont typeface="Wingdings" panose="05000000000000000000" pitchFamily="2" charset="2"/>
              <a:buChar char="§"/>
            </a:pPr>
            <a:r>
              <a:rPr lang="cy-GB" sz="2800" spc="-8" dirty="0">
                <a:solidFill>
                  <a:srgbClr val="00B050"/>
                </a:solidFill>
                <a:latin typeface="Arial"/>
                <a:cs typeface="Arial"/>
              </a:rPr>
              <a:t>adnabod ffocysau allweddol ar gyfer arsylwi yn PAP2</a:t>
            </a:r>
          </a:p>
          <a:p>
            <a:pPr marL="466725" indent="-457200">
              <a:spcBef>
                <a:spcPts val="1440"/>
              </a:spcBef>
              <a:buFont typeface="Wingdings" panose="05000000000000000000" pitchFamily="2" charset="2"/>
              <a:buChar char="§"/>
            </a:pPr>
            <a:r>
              <a:rPr lang="cy-GB" sz="2800" spc="-8" dirty="0">
                <a:solidFill>
                  <a:srgbClr val="00B050"/>
                </a:solidFill>
                <a:latin typeface="Arial"/>
                <a:cs typeface="Arial"/>
              </a:rPr>
              <a:t>adfyfyrio ar eich targedau a llunio cynllun gweithredu</a:t>
            </a:r>
          </a:p>
          <a:p>
            <a:pPr marL="466725" indent="-457200">
              <a:spcBef>
                <a:spcPts val="1440"/>
              </a:spcBef>
              <a:buFont typeface="Wingdings" panose="05000000000000000000" pitchFamily="2" charset="2"/>
              <a:buChar char="§"/>
            </a:pPr>
            <a:r>
              <a:rPr lang="cy-GB" sz="2800" spc="-8" dirty="0">
                <a:solidFill>
                  <a:srgbClr val="00B050"/>
                </a:solidFill>
                <a:latin typeface="Arial"/>
                <a:cs typeface="Arial"/>
              </a:rPr>
              <a:t>trafod eich ymateb i adborth a gewch yn ystod sesiynau gyda'ch mentor</a:t>
            </a:r>
            <a:endParaRPr lang="cy-GB" sz="2800" spc="-4" dirty="0">
              <a:solidFill>
                <a:srgbClr val="00B050"/>
              </a:solidFill>
              <a:latin typeface="Arial"/>
              <a:cs typeface="Arial"/>
            </a:endParaRPr>
          </a:p>
          <a:p>
            <a:pPr marL="171450" indent="-161925">
              <a:spcBef>
                <a:spcPts val="1440"/>
              </a:spcBef>
              <a:buChar char="-"/>
              <a:tabLst>
                <a:tab pos="171926" algn="l"/>
              </a:tabLst>
            </a:pPr>
            <a:endParaRPr lang="en-GB" sz="2800" dirty="0">
              <a:latin typeface="Calibri"/>
              <a:cs typeface="Calibri"/>
            </a:endParaRPr>
          </a:p>
          <a:p>
            <a:pPr marL="171450" indent="-161925">
              <a:spcBef>
                <a:spcPts val="1440"/>
              </a:spcBef>
              <a:buChar char="-"/>
              <a:tabLst>
                <a:tab pos="171926" algn="l"/>
              </a:tabLst>
            </a:pPr>
            <a:endParaRPr lang="en-GB" sz="2800" dirty="0">
              <a:latin typeface="Calibri"/>
              <a:cs typeface="Calibri"/>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3" name="Picture 2" descr="A close-up of a logo&#10;&#10;Description automatically generated">
            <a:extLst>
              <a:ext uri="{FF2B5EF4-FFF2-40B4-BE49-F238E27FC236}">
                <a16:creationId xmlns:a16="http://schemas.microsoft.com/office/drawing/2014/main" id="{7B11B40B-C1EA-B12C-4696-380CAEBDDC09}"/>
              </a:ext>
            </a:extLst>
          </p:cNvPr>
          <p:cNvPicPr>
            <a:picLocks noChangeAspect="1"/>
          </p:cNvPicPr>
          <p:nvPr/>
        </p:nvPicPr>
        <p:blipFill>
          <a:blip r:embed="rId4"/>
          <a:stretch>
            <a:fillRect/>
          </a:stretch>
        </p:blipFill>
        <p:spPr>
          <a:xfrm>
            <a:off x="6888193" y="159341"/>
            <a:ext cx="4770407" cy="1794789"/>
          </a:xfrm>
          <a:prstGeom prst="rect">
            <a:avLst/>
          </a:prstGeom>
        </p:spPr>
      </p:pic>
    </p:spTree>
    <p:extLst>
      <p:ext uri="{BB962C8B-B14F-4D97-AF65-F5344CB8AC3E}">
        <p14:creationId xmlns:p14="http://schemas.microsoft.com/office/powerpoint/2010/main" val="2622850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1">
            <a:extLst>
              <a:ext uri="{FF2B5EF4-FFF2-40B4-BE49-F238E27FC236}">
                <a16:creationId xmlns:a16="http://schemas.microsoft.com/office/drawing/2014/main" id="{B27D4BBC-6182-D127-2768-4E7522566E32}"/>
              </a:ext>
            </a:extLst>
          </p:cNvPr>
          <p:cNvSpPr txBox="1"/>
          <p:nvPr/>
        </p:nvSpPr>
        <p:spPr>
          <a:xfrm>
            <a:off x="31375" y="1495"/>
            <a:ext cx="12178551" cy="5738904"/>
          </a:xfrm>
          <a:prstGeom prst="rect">
            <a:avLst/>
          </a:prstGeom>
          <a:solidFill>
            <a:srgbClr val="DCF6F7"/>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427927" y="1010988"/>
            <a:ext cx="10784869" cy="6955750"/>
          </a:xfrm>
          <a:prstGeom prst="rect">
            <a:avLst/>
          </a:prstGeom>
          <a:noFill/>
        </p:spPr>
        <p:txBody>
          <a:bodyPr wrap="square" lIns="91440" tIns="45720" rIns="91440" bIns="45720" anchor="t">
            <a:spAutoFit/>
          </a:bodyPr>
          <a:lstStyle/>
          <a:p>
            <a:pPr marL="9525">
              <a:spcBef>
                <a:spcPts val="1515"/>
              </a:spcBef>
            </a:pPr>
            <a:r>
              <a:rPr lang="en-GB" sz="2400" b="1" spc="-15" dirty="0">
                <a:solidFill>
                  <a:srgbClr val="00B050"/>
                </a:solidFill>
                <a:latin typeface="Calibri"/>
                <a:cs typeface="Calibri"/>
              </a:rPr>
              <a:t>By </a:t>
            </a:r>
            <a:r>
              <a:rPr lang="en-GB" sz="2400" b="1" dirty="0">
                <a:solidFill>
                  <a:srgbClr val="00B050"/>
                </a:solidFill>
                <a:latin typeface="Calibri"/>
                <a:cs typeface="Calibri"/>
              </a:rPr>
              <a:t>the </a:t>
            </a:r>
            <a:r>
              <a:rPr lang="en-GB" sz="2400" b="1" spc="-4" dirty="0">
                <a:solidFill>
                  <a:srgbClr val="00B050"/>
                </a:solidFill>
                <a:latin typeface="Calibri"/>
                <a:cs typeface="Calibri"/>
              </a:rPr>
              <a:t>end </a:t>
            </a:r>
            <a:r>
              <a:rPr lang="en-GB" sz="2400" b="1" dirty="0">
                <a:solidFill>
                  <a:srgbClr val="00B050"/>
                </a:solidFill>
                <a:latin typeface="Calibri"/>
                <a:cs typeface="Calibri"/>
              </a:rPr>
              <a:t>of the session </a:t>
            </a:r>
            <a:r>
              <a:rPr lang="en-GB" sz="2400" b="1" spc="-11" dirty="0">
                <a:solidFill>
                  <a:srgbClr val="00B050"/>
                </a:solidFill>
                <a:latin typeface="Calibri"/>
                <a:cs typeface="Calibri"/>
              </a:rPr>
              <a:t>you </a:t>
            </a:r>
            <a:r>
              <a:rPr lang="en-GB" sz="2400" b="1" spc="-4" dirty="0">
                <a:solidFill>
                  <a:srgbClr val="00B050"/>
                </a:solidFill>
                <a:latin typeface="Calibri"/>
                <a:cs typeface="Calibri"/>
              </a:rPr>
              <a:t>will</a:t>
            </a:r>
            <a:r>
              <a:rPr lang="en-GB" sz="2400" b="1" spc="-11" dirty="0">
                <a:solidFill>
                  <a:srgbClr val="00B050"/>
                </a:solidFill>
                <a:latin typeface="Calibri"/>
                <a:cs typeface="Calibri"/>
              </a:rPr>
              <a:t> have</a:t>
            </a:r>
            <a:r>
              <a:rPr lang="en-GB" sz="2400" b="1" spc="-8" dirty="0">
                <a:solidFill>
                  <a:srgbClr val="00B050"/>
                </a:solidFill>
                <a:latin typeface="Calibri"/>
                <a:cs typeface="Calibri"/>
              </a:rPr>
              <a:t>...</a:t>
            </a:r>
          </a:p>
          <a:p>
            <a:pPr marL="9525">
              <a:spcBef>
                <a:spcPts val="1515"/>
              </a:spcBef>
            </a:pPr>
            <a:endParaRPr lang="en-GB" sz="2400" b="1" spc="-8" dirty="0">
              <a:solidFill>
                <a:srgbClr val="00B050"/>
              </a:solidFill>
              <a:latin typeface="Calibri"/>
              <a:cs typeface="Calibri"/>
            </a:endParaRPr>
          </a:p>
          <a:p>
            <a:pPr marL="466725" indent="-457200">
              <a:spcBef>
                <a:spcPts val="1515"/>
              </a:spcBef>
              <a:buFont typeface="Arial" panose="020B0604020202020204" pitchFamily="34" charset="0"/>
              <a:buChar char="•"/>
            </a:pPr>
            <a:r>
              <a:rPr lang="en-GB" sz="3200" i="1" dirty="0">
                <a:solidFill>
                  <a:srgbClr val="00B050"/>
                </a:solidFill>
                <a:latin typeface="Arial"/>
                <a:cs typeface="Arial"/>
              </a:rPr>
              <a:t>considered what a 'changing of stance' looks like when starting PTE2</a:t>
            </a:r>
          </a:p>
          <a:p>
            <a:pPr marL="466725" indent="-457200">
              <a:spcBef>
                <a:spcPts val="1515"/>
              </a:spcBef>
              <a:buFont typeface="Arial" panose="020B0604020202020204" pitchFamily="34" charset="0"/>
              <a:buChar char="•"/>
            </a:pPr>
            <a:r>
              <a:rPr lang="en-GB" sz="3200" i="1" dirty="0">
                <a:solidFill>
                  <a:srgbClr val="00B050"/>
                </a:solidFill>
                <a:latin typeface="Arial"/>
                <a:cs typeface="Arial"/>
              </a:rPr>
              <a:t>identified key foci for observation sessions on PTE2</a:t>
            </a:r>
          </a:p>
          <a:p>
            <a:pPr marL="466725" indent="-457200">
              <a:spcBef>
                <a:spcPts val="1515"/>
              </a:spcBef>
              <a:buFont typeface="Arial" panose="020B0604020202020204" pitchFamily="34" charset="0"/>
              <a:buChar char="•"/>
              <a:tabLst>
                <a:tab pos="171926" algn="l"/>
              </a:tabLst>
            </a:pPr>
            <a:r>
              <a:rPr lang="en-GB" sz="3200" i="1" dirty="0">
                <a:solidFill>
                  <a:srgbClr val="00B050"/>
                </a:solidFill>
                <a:latin typeface="Arial"/>
                <a:cs typeface="Arial"/>
              </a:rPr>
              <a:t>reflected on your action plan</a:t>
            </a:r>
          </a:p>
          <a:p>
            <a:pPr marL="466725" indent="-457200">
              <a:spcBef>
                <a:spcPts val="1515"/>
              </a:spcBef>
              <a:buFont typeface="Arial" panose="020B0604020202020204" pitchFamily="34" charset="0"/>
              <a:buChar char="•"/>
              <a:tabLst>
                <a:tab pos="171926" algn="l"/>
              </a:tabLst>
            </a:pPr>
            <a:r>
              <a:rPr lang="en-GB" sz="3200" i="1" dirty="0">
                <a:solidFill>
                  <a:srgbClr val="00B050"/>
                </a:solidFill>
                <a:latin typeface="Arial"/>
                <a:cs typeface="Arial"/>
              </a:rPr>
              <a:t>discussed your response to feedback during mentor sessions</a:t>
            </a:r>
          </a:p>
          <a:p>
            <a:pPr marL="9525">
              <a:spcBef>
                <a:spcPts val="1515"/>
              </a:spcBef>
              <a:tabLst>
                <a:tab pos="171926" algn="l"/>
              </a:tabLst>
            </a:pPr>
            <a:endParaRPr lang="en-GB" sz="2400">
              <a:latin typeface="Calibri"/>
              <a:cs typeface="Calibri"/>
            </a:endParaRPr>
          </a:p>
          <a:p>
            <a:pPr marL="171450" indent="-161925">
              <a:spcBef>
                <a:spcPts val="1440"/>
              </a:spcBef>
              <a:buChar char="-"/>
              <a:tabLst>
                <a:tab pos="171926" algn="l"/>
              </a:tabLst>
            </a:pPr>
            <a:endParaRPr lang="en-GB" sz="2400" spc="-4">
              <a:latin typeface="Calibri"/>
              <a:cs typeface="Calibri"/>
            </a:endParaRPr>
          </a:p>
          <a:p>
            <a:pPr marL="171450" indent="-161925">
              <a:spcBef>
                <a:spcPts val="1440"/>
              </a:spcBef>
              <a:buChar char="-"/>
              <a:tabLst>
                <a:tab pos="171926" algn="l"/>
              </a:tabLst>
            </a:pPr>
            <a:endParaRPr lang="en-GB" sz="2400">
              <a:latin typeface="Calibri"/>
              <a:cs typeface="Calibri"/>
            </a:endParaRPr>
          </a:p>
          <a:p>
            <a:pPr marL="171450" indent="-161925">
              <a:spcBef>
                <a:spcPts val="1440"/>
              </a:spcBef>
              <a:buChar char="-"/>
              <a:tabLst>
                <a:tab pos="171926" algn="l"/>
              </a:tabLst>
            </a:pPr>
            <a:endParaRPr lang="en-GB" sz="2400">
              <a:latin typeface="Calibri"/>
              <a:cs typeface="Calibri"/>
            </a:endParaRPr>
          </a:p>
        </p:txBody>
      </p:sp>
      <p:sp>
        <p:nvSpPr>
          <p:cNvPr id="6" name="object 7">
            <a:extLst>
              <a:ext uri="{FF2B5EF4-FFF2-40B4-BE49-F238E27FC236}">
                <a16:creationId xmlns:a16="http://schemas.microsoft.com/office/drawing/2014/main" id="{0A49D13F-A02B-34DF-3E84-B90D79FF944D}"/>
              </a:ext>
            </a:extLst>
          </p:cNvPr>
          <p:cNvSpPr txBox="1">
            <a:spLocks/>
          </p:cNvSpPr>
          <p:nvPr/>
        </p:nvSpPr>
        <p:spPr>
          <a:xfrm>
            <a:off x="429570" y="609490"/>
            <a:ext cx="3575369" cy="563135"/>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endParaRPr lang="en-GB" sz="3600" b="1" spc="-4" dirty="0">
              <a:solidFill>
                <a:srgbClr val="00B050"/>
              </a:solidFill>
              <a:cs typeface="Calibri Light"/>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2" name="Picture 1" descr="Text&#10;&#10;Description automatically generated">
            <a:extLst>
              <a:ext uri="{FF2B5EF4-FFF2-40B4-BE49-F238E27FC236}">
                <a16:creationId xmlns:a16="http://schemas.microsoft.com/office/drawing/2014/main" id="{6AECE05E-AEC1-1072-41C1-EA906FD82D94}"/>
              </a:ext>
            </a:extLst>
          </p:cNvPr>
          <p:cNvPicPr>
            <a:picLocks noChangeAspect="1"/>
          </p:cNvPicPr>
          <p:nvPr/>
        </p:nvPicPr>
        <p:blipFill>
          <a:blip r:embed="rId4"/>
          <a:stretch>
            <a:fillRect/>
          </a:stretch>
        </p:blipFill>
        <p:spPr>
          <a:xfrm>
            <a:off x="7907885" y="60893"/>
            <a:ext cx="4141694" cy="2055623"/>
          </a:xfrm>
          <a:prstGeom prst="rect">
            <a:avLst/>
          </a:prstGeom>
        </p:spPr>
      </p:pic>
    </p:spTree>
    <p:extLst>
      <p:ext uri="{BB962C8B-B14F-4D97-AF65-F5344CB8AC3E}">
        <p14:creationId xmlns:p14="http://schemas.microsoft.com/office/powerpoint/2010/main" val="4243266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1257422" y="1332327"/>
            <a:ext cx="9144000" cy="2387600"/>
          </a:xfrm>
        </p:spPr>
        <p:txBody>
          <a:bodyPr>
            <a:normAutofit fontScale="90000"/>
          </a:bodyPr>
          <a:lstStyle/>
          <a:p>
            <a:r>
              <a:rPr lang="en-GB" sz="7350" dirty="0" err="1">
                <a:solidFill>
                  <a:srgbClr val="00B050"/>
                </a:solidFill>
                <a:latin typeface="+mn-lt"/>
                <a:cs typeface="Arial"/>
              </a:rPr>
              <a:t>Croeso</a:t>
            </a:r>
            <a:r>
              <a:rPr lang="en-GB" sz="7350" dirty="0">
                <a:solidFill>
                  <a:srgbClr val="00B050"/>
                </a:solidFill>
                <a:latin typeface="+mn-lt"/>
                <a:cs typeface="Arial"/>
              </a:rPr>
              <a:t> </a:t>
            </a:r>
            <a:r>
              <a:rPr lang="en-GB" sz="7350" dirty="0" err="1">
                <a:solidFill>
                  <a:srgbClr val="00B050"/>
                </a:solidFill>
                <a:latin typeface="+mn-lt"/>
                <a:cs typeface="Arial"/>
              </a:rPr>
              <a:t>nôl</a:t>
            </a:r>
            <a:r>
              <a:rPr lang="en-GB" sz="7350" dirty="0">
                <a:solidFill>
                  <a:srgbClr val="00B050"/>
                </a:solidFill>
                <a:latin typeface="+mn-lt"/>
                <a:cs typeface="Arial"/>
              </a:rPr>
              <a:t> </a:t>
            </a:r>
            <a:r>
              <a:rPr lang="en-GB" sz="7350" dirty="0" err="1">
                <a:solidFill>
                  <a:srgbClr val="00B050"/>
                </a:solidFill>
                <a:latin typeface="+mn-lt"/>
                <a:cs typeface="Arial"/>
              </a:rPr>
              <a:t>i</a:t>
            </a:r>
            <a:r>
              <a:rPr lang="en-GB" sz="7350" dirty="0">
                <a:solidFill>
                  <a:srgbClr val="00B050"/>
                </a:solidFill>
                <a:latin typeface="+mn-lt"/>
                <a:cs typeface="Arial"/>
              </a:rPr>
              <a:t> BA2</a:t>
            </a:r>
            <a:br>
              <a:rPr lang="en-GB" sz="7350" dirty="0">
                <a:solidFill>
                  <a:srgbClr val="00B050"/>
                </a:solidFill>
                <a:latin typeface="+mn-lt"/>
                <a:cs typeface="Arial"/>
              </a:rPr>
            </a:br>
            <a:r>
              <a:rPr lang="en-GB" sz="7350" dirty="0">
                <a:solidFill>
                  <a:srgbClr val="00B050"/>
                </a:solidFill>
                <a:latin typeface="+mn-lt"/>
                <a:cs typeface="Arial"/>
              </a:rPr>
              <a:t>Welcome back to BA2</a:t>
            </a:r>
            <a:endParaRPr lang="en-GB" sz="7350" dirty="0">
              <a:solidFill>
                <a:srgbClr val="00B050"/>
              </a:solidFill>
              <a:latin typeface="+mn-lt"/>
            </a:endParaRPr>
          </a:p>
        </p:txBody>
      </p:sp>
    </p:spTree>
    <p:extLst>
      <p:ext uri="{BB962C8B-B14F-4D97-AF65-F5344CB8AC3E}">
        <p14:creationId xmlns:p14="http://schemas.microsoft.com/office/powerpoint/2010/main" val="1766858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54FA5-2DEB-49E1-1FB5-633B9D062E52}"/>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err="1">
                <a:solidFill>
                  <a:schemeClr val="bg1"/>
                </a:solidFill>
                <a:ea typeface="+mj-lt"/>
                <a:cs typeface="+mj-lt"/>
              </a:rPr>
              <a:t>Cyfathrebu</a:t>
            </a:r>
            <a:r>
              <a:rPr lang="en-US">
                <a:solidFill>
                  <a:schemeClr val="bg1"/>
                </a:solidFill>
                <a:ea typeface="+mj-lt"/>
                <a:cs typeface="+mj-lt"/>
              </a:rPr>
              <a:t> </a:t>
            </a:r>
            <a:r>
              <a:rPr lang="en-US" err="1">
                <a:solidFill>
                  <a:schemeClr val="bg1"/>
                </a:solidFill>
                <a:ea typeface="+mj-lt"/>
                <a:cs typeface="+mj-lt"/>
              </a:rPr>
              <a:t>drwy</a:t>
            </a:r>
            <a:r>
              <a:rPr lang="en-US">
                <a:solidFill>
                  <a:schemeClr val="bg1"/>
                </a:solidFill>
                <a:ea typeface="+mj-lt"/>
                <a:cs typeface="+mj-lt"/>
              </a:rPr>
              <a:t> E-</a:t>
            </a:r>
            <a:r>
              <a:rPr lang="en-US" err="1">
                <a:solidFill>
                  <a:schemeClr val="bg1"/>
                </a:solidFill>
                <a:ea typeface="+mj-lt"/>
                <a:cs typeface="+mj-lt"/>
              </a:rPr>
              <a:t>bost</a:t>
            </a:r>
            <a:endParaRPr lang="en-US">
              <a:solidFill>
                <a:schemeClr val="bg1"/>
              </a:solidFill>
            </a:endParaRPr>
          </a:p>
        </p:txBody>
      </p:sp>
      <p:sp>
        <p:nvSpPr>
          <p:cNvPr id="5" name="Content Placeholder 2">
            <a:extLst>
              <a:ext uri="{FF2B5EF4-FFF2-40B4-BE49-F238E27FC236}">
                <a16:creationId xmlns:a16="http://schemas.microsoft.com/office/drawing/2014/main" id="{C065702D-AB75-E4AD-B7BD-AA5BE31A6072}"/>
              </a:ext>
            </a:extLst>
          </p:cNvPr>
          <p:cNvSpPr txBox="1">
            <a:spLocks/>
          </p:cNvSpPr>
          <p:nvPr/>
        </p:nvSpPr>
        <p:spPr>
          <a:xfrm>
            <a:off x="174812" y="1404257"/>
            <a:ext cx="10058400" cy="3849535"/>
          </a:xfrm>
          <a:prstGeom prst="rect">
            <a:avLst/>
          </a:prstGeom>
          <a:solidFill>
            <a:schemeClr val="tx2">
              <a:lumMod val="20000"/>
              <a:lumOff val="80000"/>
            </a:schemeClr>
          </a:solidFill>
        </p:spPr>
        <p:txBody>
          <a:bodyPr vert="horz" lIns="91440" tIns="45720" rIns="91440" bIns="45720" rtlCol="0" anchor="t">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r>
              <a:rPr lang="en-GB" sz="4000" dirty="0" err="1">
                <a:ea typeface="+mn-lt"/>
                <a:cs typeface="+mn-lt"/>
              </a:rPr>
              <a:t>Plîs</a:t>
            </a:r>
            <a:r>
              <a:rPr lang="en-GB" sz="4000" dirty="0">
                <a:ea typeface="+mn-lt"/>
                <a:cs typeface="+mn-lt"/>
              </a:rPr>
              <a:t> </a:t>
            </a:r>
            <a:r>
              <a:rPr lang="en-GB" sz="4000" dirty="0" err="1">
                <a:ea typeface="+mn-lt"/>
                <a:cs typeface="+mn-lt"/>
              </a:rPr>
              <a:t>helpwch</a:t>
            </a:r>
            <a:r>
              <a:rPr lang="en-GB" sz="4000" dirty="0">
                <a:ea typeface="+mn-lt"/>
                <a:cs typeface="+mn-lt"/>
              </a:rPr>
              <a:t> </a:t>
            </a:r>
            <a:r>
              <a:rPr lang="en-GB" sz="4000" dirty="0" err="1">
                <a:ea typeface="+mn-lt"/>
                <a:cs typeface="+mn-lt"/>
              </a:rPr>
              <a:t>ni</a:t>
            </a:r>
            <a:r>
              <a:rPr lang="en-GB" sz="4000" dirty="0">
                <a:ea typeface="+mn-lt"/>
                <a:cs typeface="+mn-lt"/>
              </a:rPr>
              <a:t> </a:t>
            </a:r>
            <a:r>
              <a:rPr lang="en-GB" sz="4000" dirty="0" err="1">
                <a:ea typeface="+mn-lt"/>
                <a:cs typeface="+mn-lt"/>
              </a:rPr>
              <a:t>i'ch</a:t>
            </a:r>
            <a:r>
              <a:rPr lang="en-GB" sz="4000" dirty="0">
                <a:ea typeface="+mn-lt"/>
                <a:cs typeface="+mn-lt"/>
              </a:rPr>
              <a:t> </a:t>
            </a:r>
            <a:r>
              <a:rPr lang="en-GB" sz="4000" dirty="0" err="1">
                <a:ea typeface="+mn-lt"/>
                <a:cs typeface="+mn-lt"/>
              </a:rPr>
              <a:t>adnabod</a:t>
            </a:r>
            <a:r>
              <a:rPr lang="en-GB" sz="4000" dirty="0">
                <a:ea typeface="+mn-lt"/>
                <a:cs typeface="+mn-lt"/>
              </a:rPr>
              <a:t> </a:t>
            </a:r>
            <a:r>
              <a:rPr lang="en-GB" sz="4000" dirty="0" err="1">
                <a:ea typeface="+mn-lt"/>
                <a:cs typeface="+mn-lt"/>
              </a:rPr>
              <a:t>yn</a:t>
            </a:r>
            <a:r>
              <a:rPr lang="en-GB" sz="4000" dirty="0">
                <a:ea typeface="+mn-lt"/>
                <a:cs typeface="+mn-lt"/>
              </a:rPr>
              <a:t> </a:t>
            </a:r>
            <a:r>
              <a:rPr lang="en-GB" sz="4000" dirty="0" err="1">
                <a:ea typeface="+mn-lt"/>
                <a:cs typeface="+mn-lt"/>
              </a:rPr>
              <a:t>glir</a:t>
            </a:r>
            <a:r>
              <a:rPr lang="en-GB" sz="4000" dirty="0">
                <a:ea typeface="+mn-lt"/>
                <a:cs typeface="+mn-lt"/>
              </a:rPr>
              <a:t> </a:t>
            </a:r>
            <a:r>
              <a:rPr lang="en-GB" sz="4000" dirty="0" err="1">
                <a:ea typeface="+mn-lt"/>
                <a:cs typeface="+mn-lt"/>
              </a:rPr>
              <a:t>drwy</a:t>
            </a:r>
            <a:r>
              <a:rPr lang="en-GB" sz="4000" dirty="0">
                <a:ea typeface="+mn-lt"/>
                <a:cs typeface="+mn-lt"/>
              </a:rPr>
              <a:t> </a:t>
            </a:r>
            <a:r>
              <a:rPr lang="en-GB" sz="4000" dirty="0" err="1">
                <a:ea typeface="+mn-lt"/>
                <a:cs typeface="+mn-lt"/>
              </a:rPr>
              <a:t>ddefnyddio</a:t>
            </a:r>
            <a:r>
              <a:rPr lang="en-GB" sz="4000" dirty="0">
                <a:ea typeface="+mn-lt"/>
                <a:cs typeface="+mn-lt"/>
              </a:rPr>
              <a:t>:</a:t>
            </a:r>
            <a:endParaRPr lang="en-GB" dirty="0">
              <a:ea typeface="+mn-lt"/>
              <a:cs typeface="+mn-lt"/>
            </a:endParaRPr>
          </a:p>
          <a:p>
            <a:pPr lvl="1">
              <a:lnSpc>
                <a:spcPct val="170000"/>
              </a:lnSpc>
            </a:pPr>
            <a:r>
              <a:rPr lang="en-GB" sz="3600" b="1" dirty="0"/>
              <a:t>ENW / </a:t>
            </a:r>
            <a:r>
              <a:rPr lang="en-GB" sz="3600" b="1" dirty="0">
                <a:ea typeface="+mn-lt"/>
                <a:cs typeface="+mn-lt"/>
              </a:rPr>
              <a:t>RHIF MYFYRWYR</a:t>
            </a:r>
            <a:endParaRPr lang="en-GB" sz="3600" b="1" dirty="0">
              <a:cs typeface="Quire Sans"/>
            </a:endParaRPr>
          </a:p>
          <a:p>
            <a:pPr lvl="1">
              <a:lnSpc>
                <a:spcPct val="170000"/>
              </a:lnSpc>
            </a:pPr>
            <a:r>
              <a:rPr lang="en-GB" sz="3600" b="1" dirty="0">
                <a:cs typeface="Quire Sans"/>
              </a:rPr>
              <a:t>BA2</a:t>
            </a:r>
            <a:endParaRPr lang="en-GB" sz="4200" b="1" dirty="0">
              <a:cs typeface="Quire Sans"/>
            </a:endParaRPr>
          </a:p>
          <a:p>
            <a:pPr lvl="1">
              <a:lnSpc>
                <a:spcPct val="170000"/>
              </a:lnSpc>
            </a:pPr>
            <a:r>
              <a:rPr lang="en-GB" sz="3600" b="1" dirty="0">
                <a:ea typeface="+mn-lt"/>
                <a:cs typeface="+mn-lt"/>
              </a:rPr>
              <a:t>RHWYDWAITH</a:t>
            </a:r>
            <a:endParaRPr lang="en-GB" b="1" dirty="0"/>
          </a:p>
          <a:p>
            <a:pPr lvl="1">
              <a:lnSpc>
                <a:spcPct val="170000"/>
              </a:lnSpc>
            </a:pPr>
            <a:r>
              <a:rPr lang="en-GB" sz="3600" b="1" dirty="0">
                <a:ea typeface="+mn-lt"/>
                <a:cs typeface="+mn-lt"/>
              </a:rPr>
              <a:t>Tiwtor </a:t>
            </a:r>
            <a:r>
              <a:rPr lang="en-GB" sz="3600" b="1" dirty="0" err="1">
                <a:ea typeface="+mn-lt"/>
                <a:cs typeface="+mn-lt"/>
              </a:rPr>
              <a:t>Personol</a:t>
            </a:r>
            <a:endParaRPr lang="en-GB" b="1" dirty="0" err="1"/>
          </a:p>
        </p:txBody>
      </p:sp>
      <p:pic>
        <p:nvPicPr>
          <p:cNvPr id="6" name="Picture 6" descr="Graphical user interface, text, application, email&#10;&#10;Description automatically generated">
            <a:extLst>
              <a:ext uri="{FF2B5EF4-FFF2-40B4-BE49-F238E27FC236}">
                <a16:creationId xmlns:a16="http://schemas.microsoft.com/office/drawing/2014/main" id="{AFD7C603-DFA1-34A3-F391-95D89E64FC07}"/>
              </a:ext>
            </a:extLst>
          </p:cNvPr>
          <p:cNvPicPr>
            <a:picLocks noChangeAspect="1"/>
          </p:cNvPicPr>
          <p:nvPr/>
        </p:nvPicPr>
        <p:blipFill>
          <a:blip r:embed="rId3"/>
          <a:stretch>
            <a:fillRect/>
          </a:stretch>
        </p:blipFill>
        <p:spPr>
          <a:xfrm>
            <a:off x="4391245" y="3134091"/>
            <a:ext cx="7591611" cy="35889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84938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9C14FE-9CD3-2B68-696B-9F0C02654B9B}"/>
              </a:ext>
            </a:extLst>
          </p:cNvPr>
          <p:cNvPicPr>
            <a:picLocks noChangeAspect="1"/>
          </p:cNvPicPr>
          <p:nvPr/>
        </p:nvPicPr>
        <p:blipFill rotWithShape="1">
          <a:blip r:embed="rId3"/>
          <a:srcRect l="3859" t="8770" r="2511" b="5254"/>
          <a:stretch/>
        </p:blipFill>
        <p:spPr>
          <a:xfrm>
            <a:off x="4308690" y="266937"/>
            <a:ext cx="7711394" cy="5384169"/>
          </a:xfrm>
          <a:prstGeom prst="rect">
            <a:avLst/>
          </a:prstGeom>
        </p:spPr>
      </p:pic>
      <p:sp>
        <p:nvSpPr>
          <p:cNvPr id="5" name="Title 4"/>
          <p:cNvSpPr>
            <a:spLocks noGrp="1"/>
          </p:cNvSpPr>
          <p:nvPr>
            <p:ph type="ctrTitle"/>
          </p:nvPr>
        </p:nvSpPr>
        <p:spPr>
          <a:xfrm>
            <a:off x="602175" y="1876550"/>
            <a:ext cx="4245762" cy="1385870"/>
          </a:xfrm>
        </p:spPr>
        <p:txBody>
          <a:bodyPr>
            <a:normAutofit fontScale="90000"/>
          </a:bodyPr>
          <a:lstStyle/>
          <a:p>
            <a:r>
              <a:rPr lang="cy-GB" sz="7350" dirty="0">
                <a:solidFill>
                  <a:srgbClr val="00B050"/>
                </a:solidFill>
                <a:latin typeface="+mn-lt"/>
                <a:cs typeface="Arial"/>
              </a:rPr>
              <a:t>Newid Meddylfryd</a:t>
            </a:r>
            <a:endParaRPr lang="cy-GB" sz="7350" dirty="0">
              <a:solidFill>
                <a:srgbClr val="00B050"/>
              </a:solidFill>
              <a:latin typeface="+mn-lt"/>
            </a:endParaRPr>
          </a:p>
        </p:txBody>
      </p:sp>
    </p:spTree>
    <p:extLst>
      <p:ext uri="{BB962C8B-B14F-4D97-AF65-F5344CB8AC3E}">
        <p14:creationId xmlns:p14="http://schemas.microsoft.com/office/powerpoint/2010/main" val="398298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602175" y="1876550"/>
            <a:ext cx="3587394" cy="1385870"/>
          </a:xfrm>
        </p:spPr>
        <p:txBody>
          <a:bodyPr>
            <a:normAutofit fontScale="90000"/>
          </a:bodyPr>
          <a:lstStyle/>
          <a:p>
            <a:r>
              <a:rPr lang="en-GB" sz="7350">
                <a:solidFill>
                  <a:srgbClr val="00B050"/>
                </a:solidFill>
                <a:latin typeface="+mn-lt"/>
                <a:cs typeface="Arial"/>
              </a:rPr>
              <a:t>Changing of stance</a:t>
            </a:r>
            <a:endParaRPr lang="en-GB" sz="7350">
              <a:solidFill>
                <a:srgbClr val="00B050"/>
              </a:solidFill>
              <a:latin typeface="+mn-lt"/>
            </a:endParaRPr>
          </a:p>
        </p:txBody>
      </p:sp>
      <p:pic>
        <p:nvPicPr>
          <p:cNvPr id="4" name="Picture 3">
            <a:extLst>
              <a:ext uri="{FF2B5EF4-FFF2-40B4-BE49-F238E27FC236}">
                <a16:creationId xmlns:a16="http://schemas.microsoft.com/office/drawing/2014/main" id="{CE8F999D-F535-5486-9516-EABDB7CBF8AF}"/>
              </a:ext>
            </a:extLst>
          </p:cNvPr>
          <p:cNvPicPr>
            <a:picLocks noChangeAspect="1"/>
          </p:cNvPicPr>
          <p:nvPr/>
        </p:nvPicPr>
        <p:blipFill rotWithShape="1">
          <a:blip r:embed="rId3"/>
          <a:srcRect l="3859" t="8770" r="2511" b="5254"/>
          <a:stretch/>
        </p:blipFill>
        <p:spPr>
          <a:xfrm>
            <a:off x="4464090" y="641784"/>
            <a:ext cx="6662058" cy="4651513"/>
          </a:xfrm>
          <a:prstGeom prst="rect">
            <a:avLst/>
          </a:prstGeom>
        </p:spPr>
      </p:pic>
    </p:spTree>
    <p:extLst>
      <p:ext uri="{BB962C8B-B14F-4D97-AF65-F5344CB8AC3E}">
        <p14:creationId xmlns:p14="http://schemas.microsoft.com/office/powerpoint/2010/main" val="2885938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5">
            <a:extLst>
              <a:ext uri="{FF2B5EF4-FFF2-40B4-BE49-F238E27FC236}">
                <a16:creationId xmlns:a16="http://schemas.microsoft.com/office/drawing/2014/main" id="{C9064499-A8C3-90BB-7546-4AB8BCCB09BE}"/>
              </a:ext>
            </a:extLst>
          </p:cNvPr>
          <p:cNvGraphicFramePr/>
          <p:nvPr>
            <p:extLst>
              <p:ext uri="{D42A27DB-BD31-4B8C-83A1-F6EECF244321}">
                <p14:modId xmlns:p14="http://schemas.microsoft.com/office/powerpoint/2010/main" val="1049075284"/>
              </p:ext>
            </p:extLst>
          </p:nvPr>
        </p:nvGraphicFramePr>
        <p:xfrm>
          <a:off x="282539" y="-1822768"/>
          <a:ext cx="11489930" cy="7363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F49A66A-FFF8-BE73-59E4-DED420DBED17}"/>
              </a:ext>
            </a:extLst>
          </p:cNvPr>
          <p:cNvSpPr>
            <a:spLocks noGrp="1"/>
          </p:cNvSpPr>
          <p:nvPr>
            <p:ph type="title"/>
          </p:nvPr>
        </p:nvSpPr>
        <p:spPr>
          <a:xfrm>
            <a:off x="358219" y="365125"/>
            <a:ext cx="12053347" cy="959473"/>
          </a:xfrm>
        </p:spPr>
        <p:txBody>
          <a:bodyPr/>
          <a:lstStyle/>
          <a:p>
            <a:r>
              <a:rPr lang="cy-GB" dirty="0" err="1">
                <a:latin typeface="Arial"/>
                <a:cs typeface="Arial"/>
              </a:rPr>
              <a:t>Furlong</a:t>
            </a:r>
            <a:r>
              <a:rPr lang="cy-GB" dirty="0">
                <a:latin typeface="Arial"/>
                <a:cs typeface="Arial"/>
              </a:rPr>
              <a:t> &amp; </a:t>
            </a:r>
            <a:r>
              <a:rPr lang="cy-GB" dirty="0" err="1">
                <a:latin typeface="Arial"/>
                <a:cs typeface="Arial"/>
              </a:rPr>
              <a:t>Maynard</a:t>
            </a:r>
            <a:r>
              <a:rPr lang="cy-GB" dirty="0">
                <a:latin typeface="Arial"/>
                <a:cs typeface="Arial"/>
              </a:rPr>
              <a:t> (1995 t.181) Camau datblygiad myfyrwyr</a:t>
            </a:r>
            <a:endParaRPr lang="cy-GB" dirty="0"/>
          </a:p>
        </p:txBody>
      </p:sp>
      <p:graphicFrame>
        <p:nvGraphicFramePr>
          <p:cNvPr id="168" name="Table 168">
            <a:extLst>
              <a:ext uri="{FF2B5EF4-FFF2-40B4-BE49-F238E27FC236}">
                <a16:creationId xmlns:a16="http://schemas.microsoft.com/office/drawing/2014/main" id="{2E3032F6-3297-42E7-EE6A-FCBCE1DF391B}"/>
              </a:ext>
            </a:extLst>
          </p:cNvPr>
          <p:cNvGraphicFramePr>
            <a:graphicFrameLocks noGrp="1"/>
          </p:cNvGraphicFramePr>
          <p:nvPr>
            <p:extLst>
              <p:ext uri="{D42A27DB-BD31-4B8C-83A1-F6EECF244321}">
                <p14:modId xmlns:p14="http://schemas.microsoft.com/office/powerpoint/2010/main" val="4167844048"/>
              </p:ext>
            </p:extLst>
          </p:nvPr>
        </p:nvGraphicFramePr>
        <p:xfrm>
          <a:off x="282539" y="2651760"/>
          <a:ext cx="11238993" cy="1554480"/>
        </p:xfrm>
        <a:graphic>
          <a:graphicData uri="http://schemas.openxmlformats.org/drawingml/2006/table">
            <a:tbl>
              <a:tblPr firstRow="1" bandRow="1">
                <a:tableStyleId>{5C22544A-7EE6-4342-B048-85BDC9FD1C3A}</a:tableStyleId>
              </a:tblPr>
              <a:tblGrid>
                <a:gridCol w="2961572">
                  <a:extLst>
                    <a:ext uri="{9D8B030D-6E8A-4147-A177-3AD203B41FA5}">
                      <a16:colId xmlns:a16="http://schemas.microsoft.com/office/drawing/2014/main" val="3447144647"/>
                    </a:ext>
                  </a:extLst>
                </a:gridCol>
                <a:gridCol w="2938408">
                  <a:extLst>
                    <a:ext uri="{9D8B030D-6E8A-4147-A177-3AD203B41FA5}">
                      <a16:colId xmlns:a16="http://schemas.microsoft.com/office/drawing/2014/main" val="3073048650"/>
                    </a:ext>
                  </a:extLst>
                </a:gridCol>
                <a:gridCol w="2731213">
                  <a:extLst>
                    <a:ext uri="{9D8B030D-6E8A-4147-A177-3AD203B41FA5}">
                      <a16:colId xmlns:a16="http://schemas.microsoft.com/office/drawing/2014/main" val="3552788881"/>
                    </a:ext>
                  </a:extLst>
                </a:gridCol>
                <a:gridCol w="2607800">
                  <a:extLst>
                    <a:ext uri="{9D8B030D-6E8A-4147-A177-3AD203B41FA5}">
                      <a16:colId xmlns:a16="http://schemas.microsoft.com/office/drawing/2014/main" val="1947686481"/>
                    </a:ext>
                  </a:extLst>
                </a:gridCol>
              </a:tblGrid>
              <a:tr h="414686">
                <a:tc>
                  <a:txBody>
                    <a:bodyPr/>
                    <a:lstStyle/>
                    <a:p>
                      <a:pPr algn="ctr"/>
                      <a:r>
                        <a:rPr lang="en-US" sz="2400" dirty="0" err="1">
                          <a:solidFill>
                            <a:schemeClr val="tx1"/>
                          </a:solidFill>
                        </a:rPr>
                        <a:t>Canolbwyntio</a:t>
                      </a:r>
                      <a:r>
                        <a:rPr lang="en-US" sz="2400" dirty="0">
                          <a:solidFill>
                            <a:schemeClr val="tx1"/>
                          </a:solidFill>
                        </a:rPr>
                        <a:t> </a:t>
                      </a:r>
                      <a:r>
                        <a:rPr lang="en-US" sz="2400" dirty="0" err="1">
                          <a:solidFill>
                            <a:schemeClr val="tx1"/>
                          </a:solidFill>
                        </a:rPr>
                        <a:t>ar</a:t>
                      </a:r>
                      <a:r>
                        <a:rPr lang="en-US" sz="2400" dirty="0">
                          <a:solidFill>
                            <a:schemeClr val="tx1"/>
                          </a:solidFill>
                        </a:rPr>
                        <a:t> </a:t>
                      </a:r>
                      <a:r>
                        <a:rPr lang="en-US" sz="2400" dirty="0" err="1">
                          <a:solidFill>
                            <a:schemeClr val="tx1"/>
                          </a:solidFill>
                        </a:rPr>
                        <a:t>reolau</a:t>
                      </a:r>
                      <a:r>
                        <a:rPr lang="en-US" sz="2400" dirty="0">
                          <a:solidFill>
                            <a:schemeClr val="tx1"/>
                          </a:solidFill>
                        </a:rPr>
                        <a:t>, </a:t>
                      </a:r>
                      <a:r>
                        <a:rPr lang="en-US" sz="2400" dirty="0" err="1">
                          <a:solidFill>
                            <a:schemeClr val="tx1"/>
                          </a:solidFill>
                        </a:rPr>
                        <a:t>defodau</a:t>
                      </a:r>
                      <a:r>
                        <a:rPr lang="en-US" sz="2400" dirty="0">
                          <a:solidFill>
                            <a:schemeClr val="tx1"/>
                          </a:solidFill>
                        </a:rPr>
                        <a:t> ac </a:t>
                      </a:r>
                      <a:r>
                        <a:rPr lang="en-US" sz="2400" dirty="0" err="1">
                          <a:solidFill>
                            <a:schemeClr val="tx1"/>
                          </a:solidFill>
                        </a:rPr>
                        <a:t>arferion</a:t>
                      </a:r>
                      <a:r>
                        <a:rPr lang="en-US" sz="2400" dirty="0">
                          <a:solidFill>
                            <a:schemeClr val="tx1"/>
                          </a:solidFill>
                        </a:rPr>
                        <a:t>; </a:t>
                      </a:r>
                      <a:r>
                        <a:rPr lang="en-US" sz="2400" dirty="0" err="1">
                          <a:solidFill>
                            <a:schemeClr val="tx1"/>
                          </a:solidFill>
                        </a:rPr>
                        <a:t>sefydlu</a:t>
                      </a:r>
                      <a:r>
                        <a:rPr lang="en-US" sz="2400" dirty="0">
                          <a:solidFill>
                            <a:schemeClr val="tx1"/>
                          </a:solidFill>
                        </a:rPr>
                        <a:t> </a:t>
                      </a:r>
                      <a:r>
                        <a:rPr lang="en-US" sz="2400" dirty="0" err="1">
                          <a:solidFill>
                            <a:schemeClr val="tx1"/>
                          </a:solidFill>
                        </a:rPr>
                        <a:t>awdurdod</a:t>
                      </a:r>
                      <a:endParaRPr lang="en-US" sz="2400" dirty="0">
                        <a:solidFill>
                          <a:schemeClr val="tx1"/>
                        </a:solidFill>
                      </a:endParaRPr>
                    </a:p>
                  </a:txBody>
                  <a:tcPr>
                    <a:solidFill>
                      <a:schemeClr val="accent2">
                        <a:lumMod val="60000"/>
                        <a:lumOff val="40000"/>
                      </a:schemeClr>
                    </a:solidFill>
                  </a:tcPr>
                </a:tc>
                <a:tc>
                  <a:txBody>
                    <a:bodyPr/>
                    <a:lstStyle/>
                    <a:p>
                      <a:pPr algn="ctr"/>
                      <a:r>
                        <a:rPr lang="en-US" sz="2400" dirty="0" err="1">
                          <a:solidFill>
                            <a:schemeClr val="tx1"/>
                          </a:solidFill>
                        </a:rPr>
                        <a:t>Canolbwyntio</a:t>
                      </a:r>
                      <a:r>
                        <a:rPr lang="en-US" sz="2400" dirty="0">
                          <a:solidFill>
                            <a:schemeClr val="tx1"/>
                          </a:solidFill>
                        </a:rPr>
                        <a:t> </a:t>
                      </a:r>
                      <a:r>
                        <a:rPr lang="en-US" sz="2400" dirty="0" err="1">
                          <a:solidFill>
                            <a:schemeClr val="tx1"/>
                          </a:solidFill>
                        </a:rPr>
                        <a:t>ar</a:t>
                      </a:r>
                      <a:r>
                        <a:rPr lang="en-US" sz="2400" dirty="0">
                          <a:solidFill>
                            <a:schemeClr val="tx1"/>
                          </a:solidFill>
                        </a:rPr>
                        <a:t> y </a:t>
                      </a:r>
                      <a:r>
                        <a:rPr lang="en-US" sz="2400" dirty="0" err="1">
                          <a:solidFill>
                            <a:schemeClr val="tx1"/>
                          </a:solidFill>
                        </a:rPr>
                        <a:t>gallu</a:t>
                      </a:r>
                      <a:r>
                        <a:rPr lang="en-US" sz="2400" dirty="0">
                          <a:solidFill>
                            <a:schemeClr val="tx1"/>
                          </a:solidFill>
                        </a:rPr>
                        <a:t> neu </a:t>
                      </a:r>
                      <a:r>
                        <a:rPr lang="en-US" sz="2400" dirty="0" err="1">
                          <a:solidFill>
                            <a:schemeClr val="tx1"/>
                          </a:solidFill>
                        </a:rPr>
                        <a:t>feistrolaeth</a:t>
                      </a:r>
                      <a:r>
                        <a:rPr lang="en-US" sz="2400" dirty="0">
                          <a:solidFill>
                            <a:schemeClr val="tx1"/>
                          </a:solidFill>
                        </a:rPr>
                        <a:t> </a:t>
                      </a:r>
                      <a:r>
                        <a:rPr lang="en-US" sz="2400" dirty="0" err="1">
                          <a:solidFill>
                            <a:schemeClr val="tx1"/>
                          </a:solidFill>
                        </a:rPr>
                        <a:t>i</a:t>
                      </a:r>
                      <a:r>
                        <a:rPr lang="en-US" sz="2400" dirty="0">
                          <a:solidFill>
                            <a:schemeClr val="tx1"/>
                          </a:solidFill>
                        </a:rPr>
                        <a:t> </a:t>
                      </a:r>
                      <a:r>
                        <a:rPr lang="en-US" sz="2400" dirty="0" err="1">
                          <a:solidFill>
                            <a:schemeClr val="tx1"/>
                          </a:solidFill>
                        </a:rPr>
                        <a:t>addysgu</a:t>
                      </a:r>
                      <a:endParaRPr lang="en-US" sz="2400" dirty="0">
                        <a:solidFill>
                          <a:schemeClr val="tx1"/>
                        </a:solidFill>
                      </a:endParaRPr>
                    </a:p>
                  </a:txBody>
                  <a:tcPr>
                    <a:solidFill>
                      <a:schemeClr val="accent2">
                        <a:lumMod val="60000"/>
                        <a:lumOff val="40000"/>
                      </a:schemeClr>
                    </a:solidFill>
                  </a:tcPr>
                </a:tc>
                <a:tc>
                  <a:txBody>
                    <a:bodyPr/>
                    <a:lstStyle/>
                    <a:p>
                      <a:pPr algn="ctr"/>
                      <a:r>
                        <a:rPr lang="en-US" sz="2400" dirty="0" err="1">
                          <a:solidFill>
                            <a:schemeClr val="tx1"/>
                          </a:solidFill>
                        </a:rPr>
                        <a:t>Canolbwyntio</a:t>
                      </a:r>
                      <a:r>
                        <a:rPr lang="en-US" sz="2400" dirty="0">
                          <a:solidFill>
                            <a:schemeClr val="tx1"/>
                          </a:solidFill>
                        </a:rPr>
                        <a:t> </a:t>
                      </a:r>
                      <a:r>
                        <a:rPr lang="en-US" sz="2400" dirty="0" err="1">
                          <a:solidFill>
                            <a:schemeClr val="tx1"/>
                          </a:solidFill>
                        </a:rPr>
                        <a:t>ar</a:t>
                      </a:r>
                      <a:r>
                        <a:rPr lang="en-US" sz="2400" dirty="0">
                          <a:solidFill>
                            <a:schemeClr val="tx1"/>
                          </a:solidFill>
                        </a:rPr>
                        <a:t> </a:t>
                      </a:r>
                      <a:r>
                        <a:rPr lang="en-US" sz="2400" dirty="0" err="1">
                          <a:solidFill>
                            <a:schemeClr val="tx1"/>
                          </a:solidFill>
                        </a:rPr>
                        <a:t>ddeall</a:t>
                      </a:r>
                      <a:r>
                        <a:rPr lang="en-US" sz="2400" dirty="0">
                          <a:solidFill>
                            <a:schemeClr val="tx1"/>
                          </a:solidFill>
                        </a:rPr>
                        <a:t> </a:t>
                      </a:r>
                      <a:r>
                        <a:rPr lang="en-US" sz="2400" dirty="0" err="1">
                          <a:solidFill>
                            <a:schemeClr val="tx1"/>
                          </a:solidFill>
                        </a:rPr>
                        <a:t>dysgu</a:t>
                      </a:r>
                      <a:r>
                        <a:rPr lang="en-US" sz="2400" dirty="0">
                          <a:solidFill>
                            <a:schemeClr val="tx1"/>
                          </a:solidFill>
                        </a:rPr>
                        <a:t> </a:t>
                      </a:r>
                      <a:r>
                        <a:rPr lang="en-US" sz="2400" dirty="0" err="1">
                          <a:solidFill>
                            <a:schemeClr val="tx1"/>
                          </a:solidFill>
                        </a:rPr>
                        <a:t>disgyblion</a:t>
                      </a:r>
                      <a:r>
                        <a:rPr lang="en-US" sz="2400" dirty="0">
                          <a:solidFill>
                            <a:schemeClr val="tx1"/>
                          </a:solidFill>
                        </a:rPr>
                        <a:t>; </a:t>
                      </a:r>
                      <a:r>
                        <a:rPr lang="en-US" sz="2400" dirty="0" err="1">
                          <a:solidFill>
                            <a:schemeClr val="tx1"/>
                          </a:solidFill>
                        </a:rPr>
                        <a:t>datblygu</a:t>
                      </a:r>
                      <a:r>
                        <a:rPr lang="en-US" sz="2400" dirty="0">
                          <a:solidFill>
                            <a:schemeClr val="tx1"/>
                          </a:solidFill>
                        </a:rPr>
                        <a:t> </a:t>
                      </a:r>
                      <a:r>
                        <a:rPr lang="en-US" sz="2400" dirty="0" err="1">
                          <a:solidFill>
                            <a:schemeClr val="tx1"/>
                          </a:solidFill>
                        </a:rPr>
                        <a:t>addysgu</a:t>
                      </a:r>
                      <a:r>
                        <a:rPr lang="en-US" sz="2400" dirty="0">
                          <a:solidFill>
                            <a:schemeClr val="tx1"/>
                          </a:solidFill>
                        </a:rPr>
                        <a:t> </a:t>
                      </a:r>
                      <a:r>
                        <a:rPr lang="en-US" sz="2400" dirty="0" err="1">
                          <a:solidFill>
                            <a:schemeClr val="tx1"/>
                          </a:solidFill>
                        </a:rPr>
                        <a:t>effeithiol</a:t>
                      </a:r>
                      <a:endParaRPr lang="en-US" sz="2400" dirty="0">
                        <a:solidFill>
                          <a:schemeClr val="tx1"/>
                        </a:solidFill>
                      </a:endParaRPr>
                    </a:p>
                  </a:txBody>
                  <a:tcPr>
                    <a:solidFill>
                      <a:schemeClr val="accent2">
                        <a:lumMod val="60000"/>
                        <a:lumOff val="40000"/>
                      </a:schemeClr>
                    </a:solidFill>
                  </a:tcPr>
                </a:tc>
                <a:tc>
                  <a:txBody>
                    <a:bodyPr/>
                    <a:lstStyle/>
                    <a:p>
                      <a:pPr algn="ctr"/>
                      <a:r>
                        <a:rPr lang="en-US" sz="2400" dirty="0" err="1">
                          <a:solidFill>
                            <a:schemeClr val="tx1"/>
                          </a:solidFill>
                        </a:rPr>
                        <a:t>Canolbwyntio</a:t>
                      </a:r>
                      <a:r>
                        <a:rPr lang="en-US" sz="2400" dirty="0">
                          <a:solidFill>
                            <a:schemeClr val="tx1"/>
                          </a:solidFill>
                        </a:rPr>
                        <a:t> </a:t>
                      </a:r>
                      <a:r>
                        <a:rPr lang="en-US" sz="2400" dirty="0" err="1">
                          <a:solidFill>
                            <a:schemeClr val="tx1"/>
                          </a:solidFill>
                        </a:rPr>
                        <a:t>ar</a:t>
                      </a:r>
                      <a:r>
                        <a:rPr lang="en-US" sz="2400" dirty="0">
                          <a:solidFill>
                            <a:schemeClr val="tx1"/>
                          </a:solidFill>
                        </a:rPr>
                        <a:t> </a:t>
                      </a:r>
                      <a:r>
                        <a:rPr lang="en-US" sz="2400" dirty="0" err="1">
                          <a:solidFill>
                            <a:schemeClr val="tx1"/>
                          </a:solidFill>
                        </a:rPr>
                        <a:t>ymchwilio</a:t>
                      </a:r>
                      <a:r>
                        <a:rPr lang="en-US" sz="2400" dirty="0">
                          <a:solidFill>
                            <a:schemeClr val="tx1"/>
                          </a:solidFill>
                        </a:rPr>
                        <a:t> </a:t>
                      </a:r>
                      <a:r>
                        <a:rPr lang="en-US" sz="2400" dirty="0" err="1">
                          <a:solidFill>
                            <a:schemeClr val="tx1"/>
                          </a:solidFill>
                        </a:rPr>
                        <a:t>i'r</a:t>
                      </a:r>
                      <a:r>
                        <a:rPr lang="en-US" sz="2400" dirty="0">
                          <a:solidFill>
                            <a:schemeClr val="tx1"/>
                          </a:solidFill>
                        </a:rPr>
                        <a:t> </a:t>
                      </a:r>
                      <a:r>
                        <a:rPr lang="en-US" sz="2400" dirty="0" err="1">
                          <a:solidFill>
                            <a:schemeClr val="tx1"/>
                          </a:solidFill>
                        </a:rPr>
                        <a:t>seiliau</a:t>
                      </a:r>
                      <a:r>
                        <a:rPr lang="en-US" sz="2400" dirty="0">
                          <a:solidFill>
                            <a:schemeClr val="tx1"/>
                          </a:solidFill>
                        </a:rPr>
                        <a:t> </a:t>
                      </a:r>
                      <a:r>
                        <a:rPr lang="en-US" sz="2400" dirty="0" err="1">
                          <a:solidFill>
                            <a:schemeClr val="tx1"/>
                          </a:solidFill>
                        </a:rPr>
                        <a:t>ar</a:t>
                      </a:r>
                      <a:r>
                        <a:rPr lang="en-US" sz="2400" dirty="0">
                          <a:solidFill>
                            <a:schemeClr val="tx1"/>
                          </a:solidFill>
                        </a:rPr>
                        <a:t> </a:t>
                      </a:r>
                      <a:r>
                        <a:rPr lang="en-US" sz="2400" dirty="0" err="1">
                          <a:solidFill>
                            <a:schemeClr val="tx1"/>
                          </a:solidFill>
                        </a:rPr>
                        <a:t>gyfer</a:t>
                      </a:r>
                      <a:r>
                        <a:rPr lang="en-US" sz="2400" dirty="0">
                          <a:solidFill>
                            <a:schemeClr val="tx1"/>
                          </a:solidFill>
                        </a:rPr>
                        <a:t> </a:t>
                      </a:r>
                      <a:r>
                        <a:rPr lang="en-US" sz="2400" dirty="0" err="1">
                          <a:solidFill>
                            <a:schemeClr val="tx1"/>
                          </a:solidFill>
                        </a:rPr>
                        <a:t>ymarfer</a:t>
                      </a:r>
                      <a:endParaRPr lang="en-US" sz="2400" dirty="0">
                        <a:solidFill>
                          <a:schemeClr val="tx1"/>
                        </a:solidFill>
                      </a:endParaRPr>
                    </a:p>
                  </a:txBody>
                  <a:tcPr>
                    <a:solidFill>
                      <a:schemeClr val="accent2">
                        <a:lumMod val="60000"/>
                        <a:lumOff val="40000"/>
                      </a:schemeClr>
                    </a:solidFill>
                  </a:tcPr>
                </a:tc>
                <a:extLst>
                  <a:ext uri="{0D108BD9-81ED-4DB2-BD59-A6C34878D82A}">
                    <a16:rowId xmlns:a16="http://schemas.microsoft.com/office/drawing/2014/main" val="2859422813"/>
                  </a:ext>
                </a:extLst>
              </a:tr>
            </a:tbl>
          </a:graphicData>
        </a:graphic>
      </p:graphicFrame>
      <p:graphicFrame>
        <p:nvGraphicFramePr>
          <p:cNvPr id="184" name="Table 184">
            <a:extLst>
              <a:ext uri="{FF2B5EF4-FFF2-40B4-BE49-F238E27FC236}">
                <a16:creationId xmlns:a16="http://schemas.microsoft.com/office/drawing/2014/main" id="{B4DB32C4-4685-A498-E804-1EA233D0DE3E}"/>
              </a:ext>
            </a:extLst>
          </p:cNvPr>
          <p:cNvGraphicFramePr>
            <a:graphicFrameLocks noGrp="1"/>
          </p:cNvGraphicFramePr>
          <p:nvPr>
            <p:extLst>
              <p:ext uri="{D42A27DB-BD31-4B8C-83A1-F6EECF244321}">
                <p14:modId xmlns:p14="http://schemas.microsoft.com/office/powerpoint/2010/main" val="235345730"/>
              </p:ext>
            </p:extLst>
          </p:nvPr>
        </p:nvGraphicFramePr>
        <p:xfrm>
          <a:off x="304844" y="4364560"/>
          <a:ext cx="11276621" cy="1175779"/>
        </p:xfrm>
        <a:graphic>
          <a:graphicData uri="http://schemas.openxmlformats.org/drawingml/2006/table">
            <a:tbl>
              <a:tblPr firstRow="1" bandRow="1">
                <a:tableStyleId>{5C22544A-7EE6-4342-B048-85BDC9FD1C3A}</a:tableStyleId>
              </a:tblPr>
              <a:tblGrid>
                <a:gridCol w="2938408">
                  <a:extLst>
                    <a:ext uri="{9D8B030D-6E8A-4147-A177-3AD203B41FA5}">
                      <a16:colId xmlns:a16="http://schemas.microsoft.com/office/drawing/2014/main" val="496754952"/>
                    </a:ext>
                  </a:extLst>
                </a:gridCol>
                <a:gridCol w="2976081">
                  <a:extLst>
                    <a:ext uri="{9D8B030D-6E8A-4147-A177-3AD203B41FA5}">
                      <a16:colId xmlns:a16="http://schemas.microsoft.com/office/drawing/2014/main" val="4209534598"/>
                    </a:ext>
                  </a:extLst>
                </a:gridCol>
                <a:gridCol w="2812916">
                  <a:extLst>
                    <a:ext uri="{9D8B030D-6E8A-4147-A177-3AD203B41FA5}">
                      <a16:colId xmlns:a16="http://schemas.microsoft.com/office/drawing/2014/main" val="1833709689"/>
                    </a:ext>
                  </a:extLst>
                </a:gridCol>
                <a:gridCol w="2549216">
                  <a:extLst>
                    <a:ext uri="{9D8B030D-6E8A-4147-A177-3AD203B41FA5}">
                      <a16:colId xmlns:a16="http://schemas.microsoft.com/office/drawing/2014/main" val="3951764310"/>
                    </a:ext>
                  </a:extLst>
                </a:gridCol>
              </a:tblGrid>
              <a:tr h="1175779">
                <a:tc>
                  <a:txBody>
                    <a:bodyPr/>
                    <a:lstStyle/>
                    <a:p>
                      <a:pPr algn="ctr"/>
                      <a:r>
                        <a:rPr lang="en-US" sz="3200">
                          <a:solidFill>
                            <a:srgbClr val="C00000"/>
                          </a:solidFill>
                        </a:rPr>
                        <a:t>Mentor - </a:t>
                      </a:r>
                      <a:endParaRPr lang="en-US">
                        <a:solidFill>
                          <a:srgbClr val="C00000"/>
                        </a:solidFill>
                      </a:endParaRPr>
                    </a:p>
                    <a:p>
                      <a:pPr lvl="0" algn="ctr">
                        <a:buNone/>
                      </a:pPr>
                      <a:r>
                        <a:rPr lang="en-US" sz="3200">
                          <a:solidFill>
                            <a:srgbClr val="C00000"/>
                          </a:solidFill>
                        </a:rPr>
                        <a:t>Model</a:t>
                      </a:r>
                    </a:p>
                  </a:txBody>
                  <a:tcPr>
                    <a:solidFill>
                      <a:srgbClr val="92D050"/>
                    </a:solidFill>
                  </a:tcPr>
                </a:tc>
                <a:tc>
                  <a:txBody>
                    <a:bodyPr/>
                    <a:lstStyle/>
                    <a:p>
                      <a:pPr algn="ctr"/>
                      <a:r>
                        <a:rPr lang="en-US" sz="3200" dirty="0">
                          <a:solidFill>
                            <a:srgbClr val="C00000"/>
                          </a:solidFill>
                        </a:rPr>
                        <a:t>Mentor - </a:t>
                      </a:r>
                      <a:endParaRPr lang="en-US" dirty="0">
                        <a:solidFill>
                          <a:srgbClr val="C00000"/>
                        </a:solidFill>
                      </a:endParaRPr>
                    </a:p>
                    <a:p>
                      <a:pPr lvl="0" algn="ctr">
                        <a:buNone/>
                      </a:pPr>
                      <a:r>
                        <a:rPr lang="en-US" sz="3200" dirty="0" err="1">
                          <a:solidFill>
                            <a:srgbClr val="C00000"/>
                          </a:solidFill>
                        </a:rPr>
                        <a:t>Hyfforddwr</a:t>
                      </a:r>
                      <a:endParaRPr lang="en-US" sz="3200" dirty="0">
                        <a:solidFill>
                          <a:srgbClr val="C00000"/>
                        </a:solidFill>
                      </a:endParaRPr>
                    </a:p>
                  </a:txBody>
                  <a:tcPr>
                    <a:solidFill>
                      <a:srgbClr val="92D050"/>
                    </a:solidFill>
                  </a:tcPr>
                </a:tc>
                <a:tc>
                  <a:txBody>
                    <a:bodyPr/>
                    <a:lstStyle/>
                    <a:p>
                      <a:pPr algn="ctr"/>
                      <a:r>
                        <a:rPr lang="en-US" sz="3200" dirty="0">
                          <a:solidFill>
                            <a:srgbClr val="C00000"/>
                          </a:solidFill>
                        </a:rPr>
                        <a:t>Mentor – </a:t>
                      </a:r>
                      <a:r>
                        <a:rPr lang="en-US" sz="3200" dirty="0" err="1">
                          <a:solidFill>
                            <a:srgbClr val="C00000"/>
                          </a:solidFill>
                        </a:rPr>
                        <a:t>Ffrind</a:t>
                      </a:r>
                      <a:r>
                        <a:rPr lang="en-US" sz="3200" dirty="0">
                          <a:solidFill>
                            <a:srgbClr val="C00000"/>
                          </a:solidFill>
                        </a:rPr>
                        <a:t> </a:t>
                      </a:r>
                      <a:r>
                        <a:rPr lang="en-US" sz="3200" dirty="0" err="1">
                          <a:solidFill>
                            <a:srgbClr val="C00000"/>
                          </a:solidFill>
                        </a:rPr>
                        <a:t>critigol</a:t>
                      </a:r>
                      <a:endParaRPr lang="en-US" sz="3200" dirty="0">
                        <a:solidFill>
                          <a:srgbClr val="C00000"/>
                        </a:solidFill>
                      </a:endParaRPr>
                    </a:p>
                  </a:txBody>
                  <a:tcPr>
                    <a:solidFill>
                      <a:srgbClr val="92D050"/>
                    </a:solidFill>
                  </a:tcPr>
                </a:tc>
                <a:tc>
                  <a:txBody>
                    <a:bodyPr/>
                    <a:lstStyle/>
                    <a:p>
                      <a:pPr algn="ctr"/>
                      <a:r>
                        <a:rPr lang="en-US" sz="3200" dirty="0">
                          <a:solidFill>
                            <a:srgbClr val="C00000"/>
                          </a:solidFill>
                        </a:rPr>
                        <a:t>Mentor – </a:t>
                      </a:r>
                      <a:endParaRPr lang="en-US" dirty="0">
                        <a:solidFill>
                          <a:srgbClr val="C00000"/>
                        </a:solidFill>
                      </a:endParaRPr>
                    </a:p>
                    <a:p>
                      <a:pPr lvl="0" algn="ctr">
                        <a:buNone/>
                      </a:pPr>
                      <a:r>
                        <a:rPr lang="en-US" sz="3200" dirty="0" err="1">
                          <a:solidFill>
                            <a:srgbClr val="C00000"/>
                          </a:solidFill>
                        </a:rPr>
                        <a:t>Cyd-ymholwr</a:t>
                      </a:r>
                      <a:endParaRPr lang="en-US" sz="3200" dirty="0">
                        <a:solidFill>
                          <a:srgbClr val="C00000"/>
                        </a:solidFill>
                      </a:endParaRPr>
                    </a:p>
                  </a:txBody>
                  <a:tcPr>
                    <a:solidFill>
                      <a:srgbClr val="92D050"/>
                    </a:solidFill>
                  </a:tcPr>
                </a:tc>
                <a:extLst>
                  <a:ext uri="{0D108BD9-81ED-4DB2-BD59-A6C34878D82A}">
                    <a16:rowId xmlns:a16="http://schemas.microsoft.com/office/drawing/2014/main" val="1365381272"/>
                  </a:ext>
                </a:extLst>
              </a:tr>
            </a:tbl>
          </a:graphicData>
        </a:graphic>
      </p:graphicFrame>
    </p:spTree>
    <p:extLst>
      <p:ext uri="{BB962C8B-B14F-4D97-AF65-F5344CB8AC3E}">
        <p14:creationId xmlns:p14="http://schemas.microsoft.com/office/powerpoint/2010/main" val="81796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5">
            <a:extLst>
              <a:ext uri="{FF2B5EF4-FFF2-40B4-BE49-F238E27FC236}">
                <a16:creationId xmlns:a16="http://schemas.microsoft.com/office/drawing/2014/main" id="{C9064499-A8C3-90BB-7546-4AB8BCCB09BE}"/>
              </a:ext>
            </a:extLst>
          </p:cNvPr>
          <p:cNvGraphicFramePr/>
          <p:nvPr>
            <p:extLst>
              <p:ext uri="{D42A27DB-BD31-4B8C-83A1-F6EECF244321}">
                <p14:modId xmlns:p14="http://schemas.microsoft.com/office/powerpoint/2010/main" val="1566177246"/>
              </p:ext>
            </p:extLst>
          </p:nvPr>
        </p:nvGraphicFramePr>
        <p:xfrm>
          <a:off x="282539" y="-1822768"/>
          <a:ext cx="11489930" cy="7363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F49A66A-FFF8-BE73-59E4-DED420DBED17}"/>
              </a:ext>
            </a:extLst>
          </p:cNvPr>
          <p:cNvSpPr>
            <a:spLocks noGrp="1"/>
          </p:cNvSpPr>
          <p:nvPr>
            <p:ph type="title"/>
          </p:nvPr>
        </p:nvSpPr>
        <p:spPr>
          <a:xfrm>
            <a:off x="358219" y="365125"/>
            <a:ext cx="12053347" cy="959473"/>
          </a:xfrm>
        </p:spPr>
        <p:txBody>
          <a:bodyPr/>
          <a:lstStyle/>
          <a:p>
            <a:r>
              <a:rPr lang="en-US">
                <a:latin typeface="Arial"/>
                <a:cs typeface="Arial"/>
              </a:rPr>
              <a:t>Furlong &amp; Maynard (1995 p.181) Stages of student development</a:t>
            </a:r>
            <a:endParaRPr lang="en-US"/>
          </a:p>
        </p:txBody>
      </p:sp>
      <p:graphicFrame>
        <p:nvGraphicFramePr>
          <p:cNvPr id="168" name="Table 168">
            <a:extLst>
              <a:ext uri="{FF2B5EF4-FFF2-40B4-BE49-F238E27FC236}">
                <a16:creationId xmlns:a16="http://schemas.microsoft.com/office/drawing/2014/main" id="{2E3032F6-3297-42E7-EE6A-FCBCE1DF391B}"/>
              </a:ext>
            </a:extLst>
          </p:cNvPr>
          <p:cNvGraphicFramePr>
            <a:graphicFrameLocks noGrp="1"/>
          </p:cNvGraphicFramePr>
          <p:nvPr>
            <p:extLst>
              <p:ext uri="{D42A27DB-BD31-4B8C-83A1-F6EECF244321}">
                <p14:modId xmlns:p14="http://schemas.microsoft.com/office/powerpoint/2010/main" val="2711779373"/>
              </p:ext>
            </p:extLst>
          </p:nvPr>
        </p:nvGraphicFramePr>
        <p:xfrm>
          <a:off x="342472" y="2662718"/>
          <a:ext cx="11238993" cy="1920240"/>
        </p:xfrm>
        <a:graphic>
          <a:graphicData uri="http://schemas.openxmlformats.org/drawingml/2006/table">
            <a:tbl>
              <a:tblPr firstRow="1" bandRow="1">
                <a:tableStyleId>{5C22544A-7EE6-4342-B048-85BDC9FD1C3A}</a:tableStyleId>
              </a:tblPr>
              <a:tblGrid>
                <a:gridCol w="2961572">
                  <a:extLst>
                    <a:ext uri="{9D8B030D-6E8A-4147-A177-3AD203B41FA5}">
                      <a16:colId xmlns:a16="http://schemas.microsoft.com/office/drawing/2014/main" val="3447144647"/>
                    </a:ext>
                  </a:extLst>
                </a:gridCol>
                <a:gridCol w="2938408">
                  <a:extLst>
                    <a:ext uri="{9D8B030D-6E8A-4147-A177-3AD203B41FA5}">
                      <a16:colId xmlns:a16="http://schemas.microsoft.com/office/drawing/2014/main" val="3073048650"/>
                    </a:ext>
                  </a:extLst>
                </a:gridCol>
                <a:gridCol w="2731213">
                  <a:extLst>
                    <a:ext uri="{9D8B030D-6E8A-4147-A177-3AD203B41FA5}">
                      <a16:colId xmlns:a16="http://schemas.microsoft.com/office/drawing/2014/main" val="3552788881"/>
                    </a:ext>
                  </a:extLst>
                </a:gridCol>
                <a:gridCol w="2607800">
                  <a:extLst>
                    <a:ext uri="{9D8B030D-6E8A-4147-A177-3AD203B41FA5}">
                      <a16:colId xmlns:a16="http://schemas.microsoft.com/office/drawing/2014/main" val="1947686481"/>
                    </a:ext>
                  </a:extLst>
                </a:gridCol>
              </a:tblGrid>
              <a:tr h="414686">
                <a:tc>
                  <a:txBody>
                    <a:bodyPr/>
                    <a:lstStyle/>
                    <a:p>
                      <a:pPr algn="ctr"/>
                      <a:r>
                        <a:rPr lang="en-US" sz="2400">
                          <a:solidFill>
                            <a:schemeClr val="tx1"/>
                          </a:solidFill>
                        </a:rPr>
                        <a:t>Focus on rules, rituals and routines; establishing authority</a:t>
                      </a:r>
                    </a:p>
                  </a:txBody>
                  <a:tcPr>
                    <a:solidFill>
                      <a:schemeClr val="accent2">
                        <a:lumMod val="60000"/>
                        <a:lumOff val="40000"/>
                      </a:schemeClr>
                    </a:solidFill>
                  </a:tcPr>
                </a:tc>
                <a:tc>
                  <a:txBody>
                    <a:bodyPr/>
                    <a:lstStyle/>
                    <a:p>
                      <a:pPr algn="ctr"/>
                      <a:r>
                        <a:rPr lang="en-US" sz="2400">
                          <a:solidFill>
                            <a:schemeClr val="tx1"/>
                          </a:solidFill>
                        </a:rPr>
                        <a:t>Focus on teaching competencies</a:t>
                      </a:r>
                    </a:p>
                  </a:txBody>
                  <a:tcPr>
                    <a:solidFill>
                      <a:schemeClr val="accent2">
                        <a:lumMod val="60000"/>
                        <a:lumOff val="40000"/>
                      </a:schemeClr>
                    </a:solidFill>
                  </a:tcPr>
                </a:tc>
                <a:tc>
                  <a:txBody>
                    <a:bodyPr/>
                    <a:lstStyle/>
                    <a:p>
                      <a:pPr algn="ctr"/>
                      <a:r>
                        <a:rPr lang="en-US" sz="2400">
                          <a:solidFill>
                            <a:schemeClr val="tx1"/>
                          </a:solidFill>
                        </a:rPr>
                        <a:t>Focus on understanding pupil learning; developing effective teaching</a:t>
                      </a:r>
                    </a:p>
                  </a:txBody>
                  <a:tcPr>
                    <a:solidFill>
                      <a:schemeClr val="accent2">
                        <a:lumMod val="60000"/>
                        <a:lumOff val="40000"/>
                      </a:schemeClr>
                    </a:solidFill>
                  </a:tcPr>
                </a:tc>
                <a:tc>
                  <a:txBody>
                    <a:bodyPr/>
                    <a:lstStyle/>
                    <a:p>
                      <a:pPr algn="ctr"/>
                      <a:r>
                        <a:rPr lang="en-US" sz="2400">
                          <a:solidFill>
                            <a:schemeClr val="tx1"/>
                          </a:solidFill>
                        </a:rPr>
                        <a:t>Focus on investigating the grounds for practice</a:t>
                      </a:r>
                    </a:p>
                  </a:txBody>
                  <a:tcPr>
                    <a:solidFill>
                      <a:schemeClr val="accent2">
                        <a:lumMod val="60000"/>
                        <a:lumOff val="40000"/>
                      </a:schemeClr>
                    </a:solidFill>
                  </a:tcPr>
                </a:tc>
                <a:extLst>
                  <a:ext uri="{0D108BD9-81ED-4DB2-BD59-A6C34878D82A}">
                    <a16:rowId xmlns:a16="http://schemas.microsoft.com/office/drawing/2014/main" val="2859422813"/>
                  </a:ext>
                </a:extLst>
              </a:tr>
            </a:tbl>
          </a:graphicData>
        </a:graphic>
      </p:graphicFrame>
      <p:graphicFrame>
        <p:nvGraphicFramePr>
          <p:cNvPr id="184" name="Table 184">
            <a:extLst>
              <a:ext uri="{FF2B5EF4-FFF2-40B4-BE49-F238E27FC236}">
                <a16:creationId xmlns:a16="http://schemas.microsoft.com/office/drawing/2014/main" id="{B4DB32C4-4685-A498-E804-1EA233D0DE3E}"/>
              </a:ext>
            </a:extLst>
          </p:cNvPr>
          <p:cNvGraphicFramePr>
            <a:graphicFrameLocks noGrp="1"/>
          </p:cNvGraphicFramePr>
          <p:nvPr>
            <p:extLst>
              <p:ext uri="{D42A27DB-BD31-4B8C-83A1-F6EECF244321}">
                <p14:modId xmlns:p14="http://schemas.microsoft.com/office/powerpoint/2010/main" val="1631273813"/>
              </p:ext>
            </p:extLst>
          </p:nvPr>
        </p:nvGraphicFramePr>
        <p:xfrm>
          <a:off x="256853" y="4691865"/>
          <a:ext cx="11276621" cy="1066800"/>
        </p:xfrm>
        <a:graphic>
          <a:graphicData uri="http://schemas.openxmlformats.org/drawingml/2006/table">
            <a:tbl>
              <a:tblPr firstRow="1" bandRow="1">
                <a:tableStyleId>{5C22544A-7EE6-4342-B048-85BDC9FD1C3A}</a:tableStyleId>
              </a:tblPr>
              <a:tblGrid>
                <a:gridCol w="2938408">
                  <a:extLst>
                    <a:ext uri="{9D8B030D-6E8A-4147-A177-3AD203B41FA5}">
                      <a16:colId xmlns:a16="http://schemas.microsoft.com/office/drawing/2014/main" val="496754952"/>
                    </a:ext>
                  </a:extLst>
                </a:gridCol>
                <a:gridCol w="2976081">
                  <a:extLst>
                    <a:ext uri="{9D8B030D-6E8A-4147-A177-3AD203B41FA5}">
                      <a16:colId xmlns:a16="http://schemas.microsoft.com/office/drawing/2014/main" val="4209534598"/>
                    </a:ext>
                  </a:extLst>
                </a:gridCol>
                <a:gridCol w="2812916">
                  <a:extLst>
                    <a:ext uri="{9D8B030D-6E8A-4147-A177-3AD203B41FA5}">
                      <a16:colId xmlns:a16="http://schemas.microsoft.com/office/drawing/2014/main" val="1833709689"/>
                    </a:ext>
                  </a:extLst>
                </a:gridCol>
                <a:gridCol w="2549216">
                  <a:extLst>
                    <a:ext uri="{9D8B030D-6E8A-4147-A177-3AD203B41FA5}">
                      <a16:colId xmlns:a16="http://schemas.microsoft.com/office/drawing/2014/main" val="3951764310"/>
                    </a:ext>
                  </a:extLst>
                </a:gridCol>
              </a:tblGrid>
              <a:tr h="604530">
                <a:tc>
                  <a:txBody>
                    <a:bodyPr/>
                    <a:lstStyle/>
                    <a:p>
                      <a:pPr algn="ctr"/>
                      <a:r>
                        <a:rPr lang="en-US" sz="3200">
                          <a:solidFill>
                            <a:srgbClr val="C00000"/>
                          </a:solidFill>
                        </a:rPr>
                        <a:t>Mentor - </a:t>
                      </a:r>
                      <a:endParaRPr lang="en-US">
                        <a:solidFill>
                          <a:srgbClr val="C00000"/>
                        </a:solidFill>
                      </a:endParaRPr>
                    </a:p>
                    <a:p>
                      <a:pPr lvl="0" algn="ctr">
                        <a:buNone/>
                      </a:pPr>
                      <a:r>
                        <a:rPr lang="en-US" sz="3200">
                          <a:solidFill>
                            <a:srgbClr val="C00000"/>
                          </a:solidFill>
                        </a:rPr>
                        <a:t>Model</a:t>
                      </a:r>
                    </a:p>
                  </a:txBody>
                  <a:tcPr>
                    <a:solidFill>
                      <a:srgbClr val="92D050"/>
                    </a:solidFill>
                  </a:tcPr>
                </a:tc>
                <a:tc>
                  <a:txBody>
                    <a:bodyPr/>
                    <a:lstStyle/>
                    <a:p>
                      <a:pPr algn="ctr"/>
                      <a:r>
                        <a:rPr lang="en-US" sz="3200">
                          <a:solidFill>
                            <a:srgbClr val="C00000"/>
                          </a:solidFill>
                        </a:rPr>
                        <a:t>Mentor - </a:t>
                      </a:r>
                      <a:endParaRPr lang="en-US">
                        <a:solidFill>
                          <a:srgbClr val="C00000"/>
                        </a:solidFill>
                      </a:endParaRPr>
                    </a:p>
                    <a:p>
                      <a:pPr lvl="0" algn="ctr">
                        <a:buNone/>
                      </a:pPr>
                      <a:r>
                        <a:rPr lang="en-US" sz="3200">
                          <a:solidFill>
                            <a:srgbClr val="C00000"/>
                          </a:solidFill>
                        </a:rPr>
                        <a:t>Coach</a:t>
                      </a:r>
                    </a:p>
                  </a:txBody>
                  <a:tcPr>
                    <a:solidFill>
                      <a:srgbClr val="92D050"/>
                    </a:solidFill>
                  </a:tcPr>
                </a:tc>
                <a:tc>
                  <a:txBody>
                    <a:bodyPr/>
                    <a:lstStyle/>
                    <a:p>
                      <a:pPr algn="ctr"/>
                      <a:r>
                        <a:rPr lang="en-US" sz="3200">
                          <a:solidFill>
                            <a:srgbClr val="C00000"/>
                          </a:solidFill>
                        </a:rPr>
                        <a:t>Mentor – Critical friend</a:t>
                      </a:r>
                    </a:p>
                  </a:txBody>
                  <a:tcPr>
                    <a:solidFill>
                      <a:srgbClr val="92D050"/>
                    </a:solidFill>
                  </a:tcPr>
                </a:tc>
                <a:tc>
                  <a:txBody>
                    <a:bodyPr/>
                    <a:lstStyle/>
                    <a:p>
                      <a:pPr algn="ctr"/>
                      <a:r>
                        <a:rPr lang="en-US" sz="3200">
                          <a:solidFill>
                            <a:srgbClr val="C00000"/>
                          </a:solidFill>
                        </a:rPr>
                        <a:t>Mentor – </a:t>
                      </a:r>
                      <a:endParaRPr lang="en-US">
                        <a:solidFill>
                          <a:srgbClr val="C00000"/>
                        </a:solidFill>
                      </a:endParaRPr>
                    </a:p>
                    <a:p>
                      <a:pPr lvl="0" algn="ctr">
                        <a:buNone/>
                      </a:pPr>
                      <a:r>
                        <a:rPr lang="en-US" sz="3200">
                          <a:solidFill>
                            <a:srgbClr val="C00000"/>
                          </a:solidFill>
                        </a:rPr>
                        <a:t>Co-enquirer</a:t>
                      </a:r>
                    </a:p>
                  </a:txBody>
                  <a:tcPr>
                    <a:solidFill>
                      <a:srgbClr val="92D050"/>
                    </a:solidFill>
                  </a:tcPr>
                </a:tc>
                <a:extLst>
                  <a:ext uri="{0D108BD9-81ED-4DB2-BD59-A6C34878D82A}">
                    <a16:rowId xmlns:a16="http://schemas.microsoft.com/office/drawing/2014/main" val="1365381272"/>
                  </a:ext>
                </a:extLst>
              </a:tr>
            </a:tbl>
          </a:graphicData>
        </a:graphic>
      </p:graphicFrame>
    </p:spTree>
    <p:extLst>
      <p:ext uri="{BB962C8B-B14F-4D97-AF65-F5344CB8AC3E}">
        <p14:creationId xmlns:p14="http://schemas.microsoft.com/office/powerpoint/2010/main" val="3445190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Shape, rectangle, square&#10;&#10;Description automatically generated">
            <a:extLst>
              <a:ext uri="{FF2B5EF4-FFF2-40B4-BE49-F238E27FC236}">
                <a16:creationId xmlns:a16="http://schemas.microsoft.com/office/drawing/2014/main" id="{C3EF8E13-563A-02D7-4CA0-EED60DABD5E7}"/>
              </a:ext>
            </a:extLst>
          </p:cNvPr>
          <p:cNvPicPr>
            <a:picLocks noChangeAspect="1"/>
          </p:cNvPicPr>
          <p:nvPr/>
        </p:nvPicPr>
        <p:blipFill>
          <a:blip r:embed="rId3"/>
          <a:stretch>
            <a:fillRect/>
          </a:stretch>
        </p:blipFill>
        <p:spPr>
          <a:xfrm>
            <a:off x="1428521" y="462110"/>
            <a:ext cx="7866041" cy="4529129"/>
          </a:xfrm>
          <a:prstGeom prst="rect">
            <a:avLst/>
          </a:prstGeom>
        </p:spPr>
      </p:pic>
      <p:sp>
        <p:nvSpPr>
          <p:cNvPr id="6" name="TextBox 5">
            <a:extLst>
              <a:ext uri="{FF2B5EF4-FFF2-40B4-BE49-F238E27FC236}">
                <a16:creationId xmlns:a16="http://schemas.microsoft.com/office/drawing/2014/main" id="{E1D50C49-B185-1333-DE80-B20090757DE2}"/>
              </a:ext>
            </a:extLst>
          </p:cNvPr>
          <p:cNvSpPr txBox="1"/>
          <p:nvPr/>
        </p:nvSpPr>
        <p:spPr>
          <a:xfrm>
            <a:off x="8323243" y="3653927"/>
            <a:ext cx="165620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400" b="1" dirty="0">
                <a:cs typeface="Calibri"/>
              </a:rPr>
              <a:t>Amser</a:t>
            </a:r>
          </a:p>
        </p:txBody>
      </p:sp>
      <p:cxnSp>
        <p:nvCxnSpPr>
          <p:cNvPr id="8" name="Straight Arrow Connector 7">
            <a:extLst>
              <a:ext uri="{FF2B5EF4-FFF2-40B4-BE49-F238E27FC236}">
                <a16:creationId xmlns:a16="http://schemas.microsoft.com/office/drawing/2014/main" id="{306199CA-7415-BB5A-F2DF-F98B1971DA37}"/>
              </a:ext>
            </a:extLst>
          </p:cNvPr>
          <p:cNvCxnSpPr/>
          <p:nvPr/>
        </p:nvCxnSpPr>
        <p:spPr>
          <a:xfrm flipV="1">
            <a:off x="1926918" y="3883329"/>
            <a:ext cx="5508" cy="646324"/>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6F371568-73FB-61AC-FA35-3DD224BEF6DE}"/>
              </a:ext>
            </a:extLst>
          </p:cNvPr>
          <p:cNvCxnSpPr>
            <a:cxnSpLocks/>
          </p:cNvCxnSpPr>
          <p:nvPr/>
        </p:nvCxnSpPr>
        <p:spPr>
          <a:xfrm flipV="1">
            <a:off x="3698797" y="3883329"/>
            <a:ext cx="5508" cy="47189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56BF2E2-76E7-37CF-7CC0-8ACA88974A0F}"/>
              </a:ext>
            </a:extLst>
          </p:cNvPr>
          <p:cNvCxnSpPr>
            <a:cxnSpLocks/>
          </p:cNvCxnSpPr>
          <p:nvPr/>
        </p:nvCxnSpPr>
        <p:spPr>
          <a:xfrm flipV="1">
            <a:off x="5085086" y="3883329"/>
            <a:ext cx="5508" cy="47189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3B2EA1A-79D1-A695-D3B4-45B1B38A1707}"/>
              </a:ext>
            </a:extLst>
          </p:cNvPr>
          <p:cNvCxnSpPr>
            <a:cxnSpLocks/>
          </p:cNvCxnSpPr>
          <p:nvPr/>
        </p:nvCxnSpPr>
        <p:spPr>
          <a:xfrm flipV="1">
            <a:off x="6728435" y="3883328"/>
            <a:ext cx="5508" cy="47189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B3C5A03-D46A-225B-8E77-F7223E172FDA}"/>
              </a:ext>
            </a:extLst>
          </p:cNvPr>
          <p:cNvCxnSpPr>
            <a:cxnSpLocks/>
          </p:cNvCxnSpPr>
          <p:nvPr/>
        </p:nvCxnSpPr>
        <p:spPr>
          <a:xfrm flipV="1">
            <a:off x="7830122" y="3883329"/>
            <a:ext cx="5508" cy="47189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601E61B-1E71-EE64-5CF7-374ED8975D4A}"/>
              </a:ext>
            </a:extLst>
          </p:cNvPr>
          <p:cNvSpPr txBox="1"/>
          <p:nvPr/>
        </p:nvSpPr>
        <p:spPr>
          <a:xfrm>
            <a:off x="1428521" y="4526097"/>
            <a:ext cx="127060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b="1" dirty="0">
                <a:cs typeface="Calibri"/>
              </a:rPr>
              <a:t>Dechrau BA1</a:t>
            </a:r>
            <a:endParaRPr lang="cy-GB" sz="2400" b="1" dirty="0"/>
          </a:p>
        </p:txBody>
      </p:sp>
      <p:sp>
        <p:nvSpPr>
          <p:cNvPr id="5" name="Title 4"/>
          <p:cNvSpPr>
            <a:spLocks noGrp="1"/>
          </p:cNvSpPr>
          <p:nvPr>
            <p:ph type="ctrTitle"/>
          </p:nvPr>
        </p:nvSpPr>
        <p:spPr>
          <a:xfrm>
            <a:off x="-183017" y="-2199"/>
            <a:ext cx="9144000" cy="1157384"/>
          </a:xfrm>
        </p:spPr>
        <p:txBody>
          <a:bodyPr>
            <a:normAutofit fontScale="90000"/>
          </a:bodyPr>
          <a:lstStyle/>
          <a:p>
            <a:r>
              <a:rPr lang="cy-GB" sz="7350" dirty="0">
                <a:solidFill>
                  <a:srgbClr val="00B050"/>
                </a:solidFill>
                <a:latin typeface="+mn-lt"/>
                <a:cs typeface="Arial"/>
              </a:rPr>
              <a:t>Tasg: Graff Hyder</a:t>
            </a:r>
            <a:endParaRPr lang="cy-GB" sz="7350" dirty="0">
              <a:solidFill>
                <a:srgbClr val="00B050"/>
              </a:solidFill>
              <a:latin typeface="+mn-lt"/>
            </a:endParaRPr>
          </a:p>
        </p:txBody>
      </p:sp>
      <p:sp>
        <p:nvSpPr>
          <p:cNvPr id="14" name="TextBox 13">
            <a:extLst>
              <a:ext uri="{FF2B5EF4-FFF2-40B4-BE49-F238E27FC236}">
                <a16:creationId xmlns:a16="http://schemas.microsoft.com/office/drawing/2014/main" id="{320799FD-7FDA-C251-3269-0396BF640481}"/>
              </a:ext>
            </a:extLst>
          </p:cNvPr>
          <p:cNvSpPr txBox="1"/>
          <p:nvPr/>
        </p:nvSpPr>
        <p:spPr>
          <a:xfrm>
            <a:off x="2897438" y="4526096"/>
            <a:ext cx="130916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b="1" dirty="0">
                <a:cs typeface="Calibri"/>
              </a:rPr>
              <a:t>Dechrau PAP1</a:t>
            </a:r>
            <a:endParaRPr lang="cy-GB" sz="2400" b="1" dirty="0"/>
          </a:p>
        </p:txBody>
      </p:sp>
      <p:sp>
        <p:nvSpPr>
          <p:cNvPr id="15" name="TextBox 14">
            <a:extLst>
              <a:ext uri="{FF2B5EF4-FFF2-40B4-BE49-F238E27FC236}">
                <a16:creationId xmlns:a16="http://schemas.microsoft.com/office/drawing/2014/main" id="{9D417FC1-388B-FCDA-F799-4A970A28B3C8}"/>
              </a:ext>
            </a:extLst>
          </p:cNvPr>
          <p:cNvSpPr txBox="1"/>
          <p:nvPr/>
        </p:nvSpPr>
        <p:spPr>
          <a:xfrm>
            <a:off x="4678494" y="4526095"/>
            <a:ext cx="127060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b="1" dirty="0">
                <a:cs typeface="Calibri"/>
              </a:rPr>
              <a:t>Diwedd PAP1</a:t>
            </a:r>
            <a:endParaRPr lang="cy-GB" sz="2400" b="1" dirty="0"/>
          </a:p>
        </p:txBody>
      </p:sp>
      <p:sp>
        <p:nvSpPr>
          <p:cNvPr id="16" name="TextBox 15">
            <a:extLst>
              <a:ext uri="{FF2B5EF4-FFF2-40B4-BE49-F238E27FC236}">
                <a16:creationId xmlns:a16="http://schemas.microsoft.com/office/drawing/2014/main" id="{D313DBAD-94E3-73E7-7617-69577B97A0A3}"/>
              </a:ext>
            </a:extLst>
          </p:cNvPr>
          <p:cNvSpPr txBox="1"/>
          <p:nvPr/>
        </p:nvSpPr>
        <p:spPr>
          <a:xfrm>
            <a:off x="6321844" y="4526096"/>
            <a:ext cx="130365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b="1" dirty="0">
                <a:cs typeface="Calibri"/>
              </a:rPr>
              <a:t>Dechrau BA2</a:t>
            </a:r>
            <a:endParaRPr lang="cy-GB" sz="2400" b="1" dirty="0"/>
          </a:p>
        </p:txBody>
      </p:sp>
      <p:sp>
        <p:nvSpPr>
          <p:cNvPr id="17" name="TextBox 16">
            <a:extLst>
              <a:ext uri="{FF2B5EF4-FFF2-40B4-BE49-F238E27FC236}">
                <a16:creationId xmlns:a16="http://schemas.microsoft.com/office/drawing/2014/main" id="{2C0974D6-BEBF-0D8B-9D54-CBF4A3E09B51}"/>
              </a:ext>
            </a:extLst>
          </p:cNvPr>
          <p:cNvSpPr txBox="1"/>
          <p:nvPr/>
        </p:nvSpPr>
        <p:spPr>
          <a:xfrm>
            <a:off x="7515337" y="4526095"/>
            <a:ext cx="144564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b="1" dirty="0">
                <a:cs typeface="Calibri"/>
              </a:rPr>
              <a:t>Dechrau PAP2</a:t>
            </a:r>
            <a:endParaRPr lang="cy-GB" sz="2400" b="1" dirty="0"/>
          </a:p>
        </p:txBody>
      </p:sp>
      <p:sp>
        <p:nvSpPr>
          <p:cNvPr id="2" name="TextBox 1">
            <a:extLst>
              <a:ext uri="{FF2B5EF4-FFF2-40B4-BE49-F238E27FC236}">
                <a16:creationId xmlns:a16="http://schemas.microsoft.com/office/drawing/2014/main" id="{6BD34BF8-C522-8848-E345-6E412D4ABB95}"/>
              </a:ext>
            </a:extLst>
          </p:cNvPr>
          <p:cNvSpPr txBox="1"/>
          <p:nvPr/>
        </p:nvSpPr>
        <p:spPr>
          <a:xfrm>
            <a:off x="8831626" y="169195"/>
            <a:ext cx="345746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800" dirty="0">
                <a:latin typeface="Arial"/>
                <a:cs typeface="Calibri"/>
              </a:rPr>
              <a:t>Pa mor hyderus ydych chi'n teimlo?</a:t>
            </a:r>
          </a:p>
          <a:p>
            <a:r>
              <a:rPr lang="cy-GB" sz="2800" dirty="0">
                <a:latin typeface="Arial"/>
                <a:cs typeface="Calibri"/>
              </a:rPr>
              <a:t>Gadewch i ni edrych ar eich taith hyd yn hyn gan ddefnyddio graff hyder</a:t>
            </a:r>
            <a:endParaRPr lang="cy-GB" sz="2800" dirty="0">
              <a:latin typeface="Arial"/>
              <a:cs typeface="Arial"/>
            </a:endParaRPr>
          </a:p>
        </p:txBody>
      </p:sp>
      <p:cxnSp>
        <p:nvCxnSpPr>
          <p:cNvPr id="18" name="Straight Arrow Connector 17">
            <a:extLst>
              <a:ext uri="{FF2B5EF4-FFF2-40B4-BE49-F238E27FC236}">
                <a16:creationId xmlns:a16="http://schemas.microsoft.com/office/drawing/2014/main" id="{69EA7C78-782B-A362-5784-35260891B29A}"/>
              </a:ext>
            </a:extLst>
          </p:cNvPr>
          <p:cNvCxnSpPr>
            <a:cxnSpLocks/>
          </p:cNvCxnSpPr>
          <p:nvPr/>
        </p:nvCxnSpPr>
        <p:spPr>
          <a:xfrm flipV="1">
            <a:off x="1614772" y="1156654"/>
            <a:ext cx="5508" cy="2197866"/>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15CF2EF-8D8E-556E-01B9-34E384D96CD1}"/>
              </a:ext>
            </a:extLst>
          </p:cNvPr>
          <p:cNvSpPr txBox="1"/>
          <p:nvPr/>
        </p:nvSpPr>
        <p:spPr>
          <a:xfrm>
            <a:off x="5508" y="1634168"/>
            <a:ext cx="165620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400" b="1" dirty="0">
                <a:cs typeface="Calibri"/>
              </a:rPr>
              <a:t>Lefel</a:t>
            </a:r>
          </a:p>
          <a:p>
            <a:pPr algn="ctr"/>
            <a:r>
              <a:rPr lang="cy-GB" sz="2400" b="1" dirty="0">
                <a:cs typeface="Calibri"/>
              </a:rPr>
              <a:t>Hyder</a:t>
            </a:r>
          </a:p>
        </p:txBody>
      </p:sp>
      <p:cxnSp>
        <p:nvCxnSpPr>
          <p:cNvPr id="19" name="Straight Arrow Connector 18">
            <a:extLst>
              <a:ext uri="{FF2B5EF4-FFF2-40B4-BE49-F238E27FC236}">
                <a16:creationId xmlns:a16="http://schemas.microsoft.com/office/drawing/2014/main" id="{0E3691E4-6908-0D65-95AB-098C81DE0B28}"/>
              </a:ext>
            </a:extLst>
          </p:cNvPr>
          <p:cNvCxnSpPr>
            <a:cxnSpLocks/>
          </p:cNvCxnSpPr>
          <p:nvPr/>
        </p:nvCxnSpPr>
        <p:spPr>
          <a:xfrm flipV="1">
            <a:off x="8628845" y="4112847"/>
            <a:ext cx="1052110" cy="22035"/>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5153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Shape, rectangle, square&#10;&#10;Description automatically generated">
            <a:extLst>
              <a:ext uri="{FF2B5EF4-FFF2-40B4-BE49-F238E27FC236}">
                <a16:creationId xmlns:a16="http://schemas.microsoft.com/office/drawing/2014/main" id="{C3EF8E13-563A-02D7-4CA0-EED60DABD5E7}"/>
              </a:ext>
            </a:extLst>
          </p:cNvPr>
          <p:cNvPicPr>
            <a:picLocks noChangeAspect="1"/>
          </p:cNvPicPr>
          <p:nvPr/>
        </p:nvPicPr>
        <p:blipFill>
          <a:blip r:embed="rId3"/>
          <a:stretch>
            <a:fillRect/>
          </a:stretch>
        </p:blipFill>
        <p:spPr>
          <a:xfrm>
            <a:off x="1428521" y="462110"/>
            <a:ext cx="7866041" cy="4529129"/>
          </a:xfrm>
          <a:prstGeom prst="rect">
            <a:avLst/>
          </a:prstGeom>
        </p:spPr>
      </p:pic>
      <p:sp>
        <p:nvSpPr>
          <p:cNvPr id="6" name="TextBox 5">
            <a:extLst>
              <a:ext uri="{FF2B5EF4-FFF2-40B4-BE49-F238E27FC236}">
                <a16:creationId xmlns:a16="http://schemas.microsoft.com/office/drawing/2014/main" id="{E1D50C49-B185-1333-DE80-B20090757DE2}"/>
              </a:ext>
            </a:extLst>
          </p:cNvPr>
          <p:cNvSpPr txBox="1"/>
          <p:nvPr/>
        </p:nvSpPr>
        <p:spPr>
          <a:xfrm>
            <a:off x="8323243" y="3653927"/>
            <a:ext cx="165620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cs typeface="Calibri"/>
              </a:rPr>
              <a:t>Time</a:t>
            </a:r>
          </a:p>
        </p:txBody>
      </p:sp>
      <p:cxnSp>
        <p:nvCxnSpPr>
          <p:cNvPr id="8" name="Straight Arrow Connector 7">
            <a:extLst>
              <a:ext uri="{FF2B5EF4-FFF2-40B4-BE49-F238E27FC236}">
                <a16:creationId xmlns:a16="http://schemas.microsoft.com/office/drawing/2014/main" id="{306199CA-7415-BB5A-F2DF-F98B1971DA37}"/>
              </a:ext>
            </a:extLst>
          </p:cNvPr>
          <p:cNvCxnSpPr/>
          <p:nvPr/>
        </p:nvCxnSpPr>
        <p:spPr>
          <a:xfrm flipV="1">
            <a:off x="1926918" y="3883329"/>
            <a:ext cx="5508" cy="646324"/>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6F371568-73FB-61AC-FA35-3DD224BEF6DE}"/>
              </a:ext>
            </a:extLst>
          </p:cNvPr>
          <p:cNvCxnSpPr>
            <a:cxnSpLocks/>
          </p:cNvCxnSpPr>
          <p:nvPr/>
        </p:nvCxnSpPr>
        <p:spPr>
          <a:xfrm flipV="1">
            <a:off x="3698797" y="3883329"/>
            <a:ext cx="5508" cy="47189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56BF2E2-76E7-37CF-7CC0-8ACA88974A0F}"/>
              </a:ext>
            </a:extLst>
          </p:cNvPr>
          <p:cNvCxnSpPr>
            <a:cxnSpLocks/>
          </p:cNvCxnSpPr>
          <p:nvPr/>
        </p:nvCxnSpPr>
        <p:spPr>
          <a:xfrm flipV="1">
            <a:off x="5085086" y="3883329"/>
            <a:ext cx="5508" cy="47189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3B2EA1A-79D1-A695-D3B4-45B1B38A1707}"/>
              </a:ext>
            </a:extLst>
          </p:cNvPr>
          <p:cNvCxnSpPr>
            <a:cxnSpLocks/>
          </p:cNvCxnSpPr>
          <p:nvPr/>
        </p:nvCxnSpPr>
        <p:spPr>
          <a:xfrm flipV="1">
            <a:off x="6728435" y="3883328"/>
            <a:ext cx="5508" cy="47189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B3C5A03-D46A-225B-8E77-F7223E172FDA}"/>
              </a:ext>
            </a:extLst>
          </p:cNvPr>
          <p:cNvCxnSpPr>
            <a:cxnSpLocks/>
          </p:cNvCxnSpPr>
          <p:nvPr/>
        </p:nvCxnSpPr>
        <p:spPr>
          <a:xfrm flipV="1">
            <a:off x="7830122" y="3883329"/>
            <a:ext cx="5508" cy="47189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601E61B-1E71-EE64-5CF7-374ED8975D4A}"/>
              </a:ext>
            </a:extLst>
          </p:cNvPr>
          <p:cNvSpPr txBox="1"/>
          <p:nvPr/>
        </p:nvSpPr>
        <p:spPr>
          <a:xfrm>
            <a:off x="1612134" y="4526097"/>
            <a:ext cx="82259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Start of BA1</a:t>
            </a:r>
            <a:endParaRPr lang="en-US" sz="2400" b="1"/>
          </a:p>
        </p:txBody>
      </p:sp>
      <p:sp>
        <p:nvSpPr>
          <p:cNvPr id="5" name="Title 4"/>
          <p:cNvSpPr>
            <a:spLocks noGrp="1"/>
          </p:cNvSpPr>
          <p:nvPr>
            <p:ph type="ctrTitle"/>
          </p:nvPr>
        </p:nvSpPr>
        <p:spPr>
          <a:xfrm>
            <a:off x="-183017" y="-2199"/>
            <a:ext cx="9144000" cy="1157384"/>
          </a:xfrm>
        </p:spPr>
        <p:txBody>
          <a:bodyPr>
            <a:normAutofit fontScale="90000"/>
          </a:bodyPr>
          <a:lstStyle/>
          <a:p>
            <a:r>
              <a:rPr lang="en-GB" sz="7350">
                <a:solidFill>
                  <a:srgbClr val="00B050"/>
                </a:solidFill>
                <a:latin typeface="+mn-lt"/>
                <a:cs typeface="Arial"/>
              </a:rPr>
              <a:t>Task: Confidence graph </a:t>
            </a:r>
            <a:endParaRPr lang="en-GB" sz="7350">
              <a:solidFill>
                <a:srgbClr val="00B050"/>
              </a:solidFill>
              <a:latin typeface="+mn-lt"/>
            </a:endParaRPr>
          </a:p>
        </p:txBody>
      </p:sp>
      <p:sp>
        <p:nvSpPr>
          <p:cNvPr id="14" name="TextBox 13">
            <a:extLst>
              <a:ext uri="{FF2B5EF4-FFF2-40B4-BE49-F238E27FC236}">
                <a16:creationId xmlns:a16="http://schemas.microsoft.com/office/drawing/2014/main" id="{320799FD-7FDA-C251-3269-0396BF640481}"/>
              </a:ext>
            </a:extLst>
          </p:cNvPr>
          <p:cNvSpPr txBox="1"/>
          <p:nvPr/>
        </p:nvSpPr>
        <p:spPr>
          <a:xfrm>
            <a:off x="3384013" y="4526096"/>
            <a:ext cx="82259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Start of PTE1</a:t>
            </a:r>
            <a:endParaRPr lang="en-US" sz="2400" b="1"/>
          </a:p>
        </p:txBody>
      </p:sp>
      <p:sp>
        <p:nvSpPr>
          <p:cNvPr id="15" name="TextBox 14">
            <a:extLst>
              <a:ext uri="{FF2B5EF4-FFF2-40B4-BE49-F238E27FC236}">
                <a16:creationId xmlns:a16="http://schemas.microsoft.com/office/drawing/2014/main" id="{9D417FC1-388B-FCDA-F799-4A970A28B3C8}"/>
              </a:ext>
            </a:extLst>
          </p:cNvPr>
          <p:cNvSpPr txBox="1"/>
          <p:nvPr/>
        </p:nvSpPr>
        <p:spPr>
          <a:xfrm>
            <a:off x="4678494" y="4526095"/>
            <a:ext cx="82259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End of PTE1</a:t>
            </a:r>
            <a:endParaRPr lang="en-US" sz="2400" b="1"/>
          </a:p>
        </p:txBody>
      </p:sp>
      <p:sp>
        <p:nvSpPr>
          <p:cNvPr id="16" name="TextBox 15">
            <a:extLst>
              <a:ext uri="{FF2B5EF4-FFF2-40B4-BE49-F238E27FC236}">
                <a16:creationId xmlns:a16="http://schemas.microsoft.com/office/drawing/2014/main" id="{D313DBAD-94E3-73E7-7617-69577B97A0A3}"/>
              </a:ext>
            </a:extLst>
          </p:cNvPr>
          <p:cNvSpPr txBox="1"/>
          <p:nvPr/>
        </p:nvSpPr>
        <p:spPr>
          <a:xfrm>
            <a:off x="6321844" y="4526096"/>
            <a:ext cx="82259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Start of BA2</a:t>
            </a:r>
            <a:endParaRPr lang="en-US" sz="2400" b="1"/>
          </a:p>
        </p:txBody>
      </p:sp>
      <p:sp>
        <p:nvSpPr>
          <p:cNvPr id="17" name="TextBox 16">
            <a:extLst>
              <a:ext uri="{FF2B5EF4-FFF2-40B4-BE49-F238E27FC236}">
                <a16:creationId xmlns:a16="http://schemas.microsoft.com/office/drawing/2014/main" id="{2C0974D6-BEBF-0D8B-9D54-CBF4A3E09B51}"/>
              </a:ext>
            </a:extLst>
          </p:cNvPr>
          <p:cNvSpPr txBox="1"/>
          <p:nvPr/>
        </p:nvSpPr>
        <p:spPr>
          <a:xfrm>
            <a:off x="7515337" y="4526095"/>
            <a:ext cx="82259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Start of PTE2</a:t>
            </a:r>
            <a:endParaRPr lang="en-US" sz="2400" b="1"/>
          </a:p>
        </p:txBody>
      </p:sp>
      <p:sp>
        <p:nvSpPr>
          <p:cNvPr id="2" name="TextBox 1">
            <a:extLst>
              <a:ext uri="{FF2B5EF4-FFF2-40B4-BE49-F238E27FC236}">
                <a16:creationId xmlns:a16="http://schemas.microsoft.com/office/drawing/2014/main" id="{6BD34BF8-C522-8848-E345-6E412D4ABB95}"/>
              </a:ext>
            </a:extLst>
          </p:cNvPr>
          <p:cNvSpPr txBox="1"/>
          <p:nvPr/>
        </p:nvSpPr>
        <p:spPr>
          <a:xfrm>
            <a:off x="8831626" y="169195"/>
            <a:ext cx="3457461"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Arial"/>
                <a:cs typeface="Calibri"/>
              </a:rPr>
              <a:t>How confident do you feel? </a:t>
            </a:r>
            <a:endParaRPr lang="en-US" sz="2800">
              <a:latin typeface="Arial"/>
              <a:cs typeface="Arial"/>
            </a:endParaRPr>
          </a:p>
          <a:p>
            <a:r>
              <a:rPr lang="en-US" sz="2800">
                <a:latin typeface="Arial"/>
                <a:cs typeface="Calibri"/>
              </a:rPr>
              <a:t>Let's look at your journey so far using a confidence graph</a:t>
            </a:r>
            <a:endParaRPr lang="en-US" sz="2800">
              <a:latin typeface="Arial"/>
              <a:cs typeface="Arial"/>
            </a:endParaRPr>
          </a:p>
        </p:txBody>
      </p:sp>
      <p:cxnSp>
        <p:nvCxnSpPr>
          <p:cNvPr id="18" name="Straight Arrow Connector 17">
            <a:extLst>
              <a:ext uri="{FF2B5EF4-FFF2-40B4-BE49-F238E27FC236}">
                <a16:creationId xmlns:a16="http://schemas.microsoft.com/office/drawing/2014/main" id="{69EA7C78-782B-A362-5784-35260891B29A}"/>
              </a:ext>
            </a:extLst>
          </p:cNvPr>
          <p:cNvCxnSpPr>
            <a:cxnSpLocks/>
          </p:cNvCxnSpPr>
          <p:nvPr/>
        </p:nvCxnSpPr>
        <p:spPr>
          <a:xfrm flipV="1">
            <a:off x="1614772" y="1156654"/>
            <a:ext cx="5508" cy="2197866"/>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15CF2EF-8D8E-556E-01B9-34E384D96CD1}"/>
              </a:ext>
            </a:extLst>
          </p:cNvPr>
          <p:cNvSpPr txBox="1"/>
          <p:nvPr/>
        </p:nvSpPr>
        <p:spPr>
          <a:xfrm>
            <a:off x="5508" y="1634168"/>
            <a:ext cx="165620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cs typeface="Calibri"/>
              </a:rPr>
              <a:t>Confidence Level</a:t>
            </a:r>
          </a:p>
        </p:txBody>
      </p:sp>
      <p:cxnSp>
        <p:nvCxnSpPr>
          <p:cNvPr id="19" name="Straight Arrow Connector 18">
            <a:extLst>
              <a:ext uri="{FF2B5EF4-FFF2-40B4-BE49-F238E27FC236}">
                <a16:creationId xmlns:a16="http://schemas.microsoft.com/office/drawing/2014/main" id="{0E3691E4-6908-0D65-95AB-098C81DE0B28}"/>
              </a:ext>
            </a:extLst>
          </p:cNvPr>
          <p:cNvCxnSpPr>
            <a:cxnSpLocks/>
          </p:cNvCxnSpPr>
          <p:nvPr/>
        </p:nvCxnSpPr>
        <p:spPr>
          <a:xfrm flipV="1">
            <a:off x="8628845" y="4112847"/>
            <a:ext cx="1052110" cy="22035"/>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1630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lowchart: Connector 6">
            <a:extLst>
              <a:ext uri="{FF2B5EF4-FFF2-40B4-BE49-F238E27FC236}">
                <a16:creationId xmlns:a16="http://schemas.microsoft.com/office/drawing/2014/main" id="{959663F4-C76C-15E6-7518-BD217473B99F}"/>
              </a:ext>
            </a:extLst>
          </p:cNvPr>
          <p:cNvSpPr/>
          <p:nvPr/>
        </p:nvSpPr>
        <p:spPr>
          <a:xfrm>
            <a:off x="301014" y="1168592"/>
            <a:ext cx="4838240" cy="451691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lowchart: Connector 5">
            <a:extLst>
              <a:ext uri="{FF2B5EF4-FFF2-40B4-BE49-F238E27FC236}">
                <a16:creationId xmlns:a16="http://schemas.microsoft.com/office/drawing/2014/main" id="{2876A2CB-E47C-1F0A-26A6-FDA3292333F8}"/>
              </a:ext>
            </a:extLst>
          </p:cNvPr>
          <p:cNvSpPr/>
          <p:nvPr/>
        </p:nvSpPr>
        <p:spPr>
          <a:xfrm>
            <a:off x="993584" y="1842801"/>
            <a:ext cx="3451951" cy="3167349"/>
          </a:xfrm>
          <a:prstGeom prst="flowChartConnec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28387-CBCE-FBC6-A543-8EDA2B7E6B60}"/>
              </a:ext>
            </a:extLst>
          </p:cNvPr>
          <p:cNvSpPr>
            <a:spLocks noGrp="1"/>
          </p:cNvSpPr>
          <p:nvPr>
            <p:ph type="title"/>
          </p:nvPr>
        </p:nvSpPr>
        <p:spPr>
          <a:xfrm>
            <a:off x="425672" y="-131936"/>
            <a:ext cx="11481847" cy="959473"/>
          </a:xfrm>
        </p:spPr>
        <p:txBody>
          <a:bodyPr>
            <a:normAutofit/>
          </a:bodyPr>
          <a:lstStyle/>
          <a:p>
            <a:r>
              <a:rPr lang="en-US" dirty="0" err="1">
                <a:solidFill>
                  <a:srgbClr val="00B050"/>
                </a:solidFill>
                <a:latin typeface="Arial"/>
                <a:cs typeface="Arial"/>
              </a:rPr>
              <a:t>Edrychodd</a:t>
            </a:r>
            <a:r>
              <a:rPr lang="en-US" dirty="0">
                <a:solidFill>
                  <a:srgbClr val="00B050"/>
                </a:solidFill>
                <a:latin typeface="Arial"/>
                <a:cs typeface="Arial"/>
              </a:rPr>
              <a:t> Menter, I (2014) </a:t>
            </a:r>
            <a:r>
              <a:rPr lang="en-US" dirty="0" err="1">
                <a:solidFill>
                  <a:srgbClr val="00B050"/>
                </a:solidFill>
                <a:latin typeface="Arial"/>
                <a:cs typeface="Arial"/>
              </a:rPr>
              <a:t>ar</a:t>
            </a:r>
            <a:r>
              <a:rPr lang="en-US" dirty="0">
                <a:solidFill>
                  <a:srgbClr val="00B050"/>
                </a:solidFill>
                <a:latin typeface="Arial"/>
                <a:cs typeface="Arial"/>
              </a:rPr>
              <a:t> </a:t>
            </a:r>
            <a:r>
              <a:rPr lang="en-US" dirty="0" err="1">
                <a:solidFill>
                  <a:srgbClr val="00B050"/>
                </a:solidFill>
                <a:latin typeface="Arial"/>
                <a:cs typeface="Arial"/>
              </a:rPr>
              <a:t>fodel</a:t>
            </a:r>
            <a:r>
              <a:rPr lang="en-US" dirty="0">
                <a:solidFill>
                  <a:srgbClr val="00B050"/>
                </a:solidFill>
                <a:latin typeface="Arial"/>
                <a:cs typeface="Arial"/>
              </a:rPr>
              <a:t> Fuller &amp; Brown (1975):</a:t>
            </a:r>
            <a:endParaRPr lang="en-US" dirty="0">
              <a:solidFill>
                <a:srgbClr val="00B050"/>
              </a:solidFill>
            </a:endParaRPr>
          </a:p>
        </p:txBody>
      </p:sp>
      <p:sp>
        <p:nvSpPr>
          <p:cNvPr id="5" name="Flowchart: Connector 4">
            <a:extLst>
              <a:ext uri="{FF2B5EF4-FFF2-40B4-BE49-F238E27FC236}">
                <a16:creationId xmlns:a16="http://schemas.microsoft.com/office/drawing/2014/main" id="{43B80821-B76C-62B7-249B-11B8667B2E7A}"/>
              </a:ext>
            </a:extLst>
          </p:cNvPr>
          <p:cNvSpPr/>
          <p:nvPr/>
        </p:nvSpPr>
        <p:spPr>
          <a:xfrm>
            <a:off x="1722878" y="2544553"/>
            <a:ext cx="1992216" cy="1771879"/>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103C206-89ED-11AA-01E0-D33CF43715E4}"/>
              </a:ext>
            </a:extLst>
          </p:cNvPr>
          <p:cNvSpPr txBox="1"/>
          <p:nvPr/>
        </p:nvSpPr>
        <p:spPr>
          <a:xfrm>
            <a:off x="2287836" y="3163675"/>
            <a:ext cx="107047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cs typeface="Calibri"/>
              </a:rPr>
              <a:t>Fi</a:t>
            </a:r>
          </a:p>
        </p:txBody>
      </p:sp>
      <p:sp>
        <p:nvSpPr>
          <p:cNvPr id="9" name="TextBox 8">
            <a:extLst>
              <a:ext uri="{FF2B5EF4-FFF2-40B4-BE49-F238E27FC236}">
                <a16:creationId xmlns:a16="http://schemas.microsoft.com/office/drawing/2014/main" id="{09951F13-CD4C-4DB0-4967-5B079A11F95C}"/>
              </a:ext>
            </a:extLst>
          </p:cNvPr>
          <p:cNvSpPr txBox="1"/>
          <p:nvPr/>
        </p:nvSpPr>
        <p:spPr>
          <a:xfrm>
            <a:off x="2287835" y="1970180"/>
            <a:ext cx="107047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dirty="0" err="1">
                <a:cs typeface="Calibri"/>
              </a:rPr>
              <a:t>Tasg</a:t>
            </a:r>
            <a:endParaRPr lang="en-US" sz="3200" b="1" dirty="0">
              <a:cs typeface="Calibri"/>
            </a:endParaRPr>
          </a:p>
        </p:txBody>
      </p:sp>
      <p:sp>
        <p:nvSpPr>
          <p:cNvPr id="10" name="TextBox 9">
            <a:extLst>
              <a:ext uri="{FF2B5EF4-FFF2-40B4-BE49-F238E27FC236}">
                <a16:creationId xmlns:a16="http://schemas.microsoft.com/office/drawing/2014/main" id="{DDF20FD0-2B9D-68BD-26AF-29C3C37C870D}"/>
              </a:ext>
            </a:extLst>
          </p:cNvPr>
          <p:cNvSpPr txBox="1"/>
          <p:nvPr/>
        </p:nvSpPr>
        <p:spPr>
          <a:xfrm>
            <a:off x="2029765" y="1240123"/>
            <a:ext cx="173544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dirty="0" err="1">
                <a:solidFill>
                  <a:schemeClr val="bg1"/>
                </a:solidFill>
                <a:cs typeface="Calibri"/>
              </a:rPr>
              <a:t>Disgybl</a:t>
            </a:r>
            <a:endParaRPr lang="en-US" sz="3200" b="1" dirty="0">
              <a:solidFill>
                <a:schemeClr val="bg1"/>
              </a:solidFill>
              <a:cs typeface="Calibri"/>
            </a:endParaRPr>
          </a:p>
        </p:txBody>
      </p:sp>
      <p:cxnSp>
        <p:nvCxnSpPr>
          <p:cNvPr id="12" name="Straight Arrow Connector 11">
            <a:extLst>
              <a:ext uri="{FF2B5EF4-FFF2-40B4-BE49-F238E27FC236}">
                <a16:creationId xmlns:a16="http://schemas.microsoft.com/office/drawing/2014/main" id="{A571FCDF-6643-4622-A3C7-38F0977BB580}"/>
              </a:ext>
            </a:extLst>
          </p:cNvPr>
          <p:cNvCxnSpPr>
            <a:cxnSpLocks/>
          </p:cNvCxnSpPr>
          <p:nvPr/>
        </p:nvCxnSpPr>
        <p:spPr>
          <a:xfrm flipV="1">
            <a:off x="2909255" y="1799305"/>
            <a:ext cx="1217361" cy="1389963"/>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7E4CF64A-656A-E64C-40F1-DF4176BB1358}"/>
              </a:ext>
            </a:extLst>
          </p:cNvPr>
          <p:cNvSpPr txBox="1"/>
          <p:nvPr/>
        </p:nvSpPr>
        <p:spPr>
          <a:xfrm>
            <a:off x="5381094" y="640499"/>
            <a:ext cx="6526824"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cs typeface="Calibri"/>
              </a:rPr>
              <a:t>"The model suggests that the concerns of beginning teachers move outwards: concerns about self and their survival are succeeded by concerns about classroom tasks, which in turn give away to concerns about pupils and their learning."</a:t>
            </a:r>
          </a:p>
          <a:p>
            <a:r>
              <a:rPr lang="en-US" sz="2800" dirty="0">
                <a:cs typeface="Calibri"/>
              </a:rPr>
              <a:t>(</a:t>
            </a:r>
            <a:r>
              <a:rPr lang="en-US" sz="2800" dirty="0" err="1">
                <a:cs typeface="Calibri"/>
              </a:rPr>
              <a:t>Menter</a:t>
            </a:r>
            <a:r>
              <a:rPr lang="en-US" sz="2800" dirty="0">
                <a:cs typeface="Calibri"/>
              </a:rPr>
              <a:t>, I., 2014)</a:t>
            </a:r>
          </a:p>
        </p:txBody>
      </p:sp>
      <p:graphicFrame>
        <p:nvGraphicFramePr>
          <p:cNvPr id="3" name="Diagram 3">
            <a:extLst>
              <a:ext uri="{FF2B5EF4-FFF2-40B4-BE49-F238E27FC236}">
                <a16:creationId xmlns:a16="http://schemas.microsoft.com/office/drawing/2014/main" id="{12A115B3-C071-2AA4-346D-B7EA18AE7186}"/>
              </a:ext>
            </a:extLst>
          </p:cNvPr>
          <p:cNvGraphicFramePr/>
          <p:nvPr>
            <p:extLst>
              <p:ext uri="{D42A27DB-BD31-4B8C-83A1-F6EECF244321}">
                <p14:modId xmlns:p14="http://schemas.microsoft.com/office/powerpoint/2010/main" val="3555427520"/>
              </p:ext>
            </p:extLst>
          </p:nvPr>
        </p:nvGraphicFramePr>
        <p:xfrm>
          <a:off x="7732568" y="3487882"/>
          <a:ext cx="4095750" cy="23500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36" name="Callout: Right Arrow 435">
            <a:extLst>
              <a:ext uri="{FF2B5EF4-FFF2-40B4-BE49-F238E27FC236}">
                <a16:creationId xmlns:a16="http://schemas.microsoft.com/office/drawing/2014/main" id="{BC7F72F9-77F4-DC7B-9D1D-A69809FBB094}"/>
              </a:ext>
            </a:extLst>
          </p:cNvPr>
          <p:cNvSpPr/>
          <p:nvPr/>
        </p:nvSpPr>
        <p:spPr>
          <a:xfrm>
            <a:off x="5379027" y="3751118"/>
            <a:ext cx="2190747" cy="1818407"/>
          </a:xfrm>
          <a:prstGeom prst="right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cs typeface="Calibri"/>
              </a:rPr>
              <a:t>Cysylltiadau</a:t>
            </a:r>
            <a:r>
              <a:rPr lang="en-US" b="1" dirty="0">
                <a:cs typeface="Calibri"/>
              </a:rPr>
              <a:t> </a:t>
            </a:r>
            <a:r>
              <a:rPr lang="en-US" b="1" dirty="0" err="1">
                <a:cs typeface="Calibri"/>
              </a:rPr>
              <a:t>â'r</a:t>
            </a:r>
            <a:r>
              <a:rPr lang="en-US" b="1" dirty="0">
                <a:cs typeface="Calibri"/>
              </a:rPr>
              <a:t> </a:t>
            </a:r>
            <a:r>
              <a:rPr lang="en-US" b="1" dirty="0" err="1">
                <a:cs typeface="Calibri"/>
              </a:rPr>
              <a:t>Safonau</a:t>
            </a:r>
            <a:r>
              <a:rPr lang="en-US" b="1" dirty="0">
                <a:cs typeface="Calibri"/>
              </a:rPr>
              <a:t> </a:t>
            </a:r>
            <a:r>
              <a:rPr lang="en-US" b="1" dirty="0" err="1">
                <a:cs typeface="Calibri"/>
              </a:rPr>
              <a:t>Dysgu</a:t>
            </a:r>
            <a:r>
              <a:rPr lang="en-US" b="1" dirty="0">
                <a:cs typeface="Calibri"/>
              </a:rPr>
              <a:t> </a:t>
            </a:r>
            <a:r>
              <a:rPr lang="en-US" b="1" dirty="0" err="1">
                <a:cs typeface="Calibri"/>
              </a:rPr>
              <a:t>Proffesiynol</a:t>
            </a:r>
            <a:endParaRPr lang="en-US" b="1" dirty="0"/>
          </a:p>
        </p:txBody>
      </p:sp>
    </p:spTree>
    <p:extLst>
      <p:ext uri="{BB962C8B-B14F-4D97-AF65-F5344CB8AC3E}">
        <p14:creationId xmlns:p14="http://schemas.microsoft.com/office/powerpoint/2010/main" val="1417797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animBg="1"/>
      <p:bldP spid="5" grpId="0" animBg="1"/>
      <p:bldP spid="8" grpId="0"/>
      <p:bldP spid="9" grpId="0"/>
      <p:bldP spid="10" grpId="0"/>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lowchart: Connector 6">
            <a:extLst>
              <a:ext uri="{FF2B5EF4-FFF2-40B4-BE49-F238E27FC236}">
                <a16:creationId xmlns:a16="http://schemas.microsoft.com/office/drawing/2014/main" id="{959663F4-C76C-15E6-7518-BD217473B99F}"/>
              </a:ext>
            </a:extLst>
          </p:cNvPr>
          <p:cNvSpPr/>
          <p:nvPr/>
        </p:nvSpPr>
        <p:spPr>
          <a:xfrm>
            <a:off x="301014" y="1168592"/>
            <a:ext cx="4838240" cy="451691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lowchart: Connector 5">
            <a:extLst>
              <a:ext uri="{FF2B5EF4-FFF2-40B4-BE49-F238E27FC236}">
                <a16:creationId xmlns:a16="http://schemas.microsoft.com/office/drawing/2014/main" id="{2876A2CB-E47C-1F0A-26A6-FDA3292333F8}"/>
              </a:ext>
            </a:extLst>
          </p:cNvPr>
          <p:cNvSpPr/>
          <p:nvPr/>
        </p:nvSpPr>
        <p:spPr>
          <a:xfrm>
            <a:off x="993584" y="1842801"/>
            <a:ext cx="3451951" cy="3167349"/>
          </a:xfrm>
          <a:prstGeom prst="flowChartConnec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28387-CBCE-FBC6-A543-8EDA2B7E6B60}"/>
              </a:ext>
            </a:extLst>
          </p:cNvPr>
          <p:cNvSpPr>
            <a:spLocks noGrp="1"/>
          </p:cNvSpPr>
          <p:nvPr>
            <p:ph type="title"/>
          </p:nvPr>
        </p:nvSpPr>
        <p:spPr>
          <a:xfrm>
            <a:off x="425672" y="-131936"/>
            <a:ext cx="11481847" cy="959473"/>
          </a:xfrm>
        </p:spPr>
        <p:txBody>
          <a:bodyPr/>
          <a:lstStyle/>
          <a:p>
            <a:r>
              <a:rPr lang="en-US" dirty="0">
                <a:solidFill>
                  <a:srgbClr val="00B050"/>
                </a:solidFill>
                <a:latin typeface="Arial"/>
                <a:cs typeface="Arial"/>
              </a:rPr>
              <a:t>Menter, I (2014) looked at Fuller &amp; Brown's (1975) model:</a:t>
            </a:r>
            <a:endParaRPr lang="en-US" dirty="0">
              <a:solidFill>
                <a:srgbClr val="00B050"/>
              </a:solidFill>
            </a:endParaRPr>
          </a:p>
        </p:txBody>
      </p:sp>
      <p:sp>
        <p:nvSpPr>
          <p:cNvPr id="5" name="Flowchart: Connector 4">
            <a:extLst>
              <a:ext uri="{FF2B5EF4-FFF2-40B4-BE49-F238E27FC236}">
                <a16:creationId xmlns:a16="http://schemas.microsoft.com/office/drawing/2014/main" id="{43B80821-B76C-62B7-249B-11B8667B2E7A}"/>
              </a:ext>
            </a:extLst>
          </p:cNvPr>
          <p:cNvSpPr/>
          <p:nvPr/>
        </p:nvSpPr>
        <p:spPr>
          <a:xfrm>
            <a:off x="1722878" y="2544553"/>
            <a:ext cx="1992216" cy="1771879"/>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103C206-89ED-11AA-01E0-D33CF43715E4}"/>
              </a:ext>
            </a:extLst>
          </p:cNvPr>
          <p:cNvSpPr txBox="1"/>
          <p:nvPr/>
        </p:nvSpPr>
        <p:spPr>
          <a:xfrm>
            <a:off x="2287836" y="3163675"/>
            <a:ext cx="107047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a:cs typeface="Calibri"/>
              </a:rPr>
              <a:t>Self</a:t>
            </a:r>
          </a:p>
        </p:txBody>
      </p:sp>
      <p:sp>
        <p:nvSpPr>
          <p:cNvPr id="9" name="TextBox 8">
            <a:extLst>
              <a:ext uri="{FF2B5EF4-FFF2-40B4-BE49-F238E27FC236}">
                <a16:creationId xmlns:a16="http://schemas.microsoft.com/office/drawing/2014/main" id="{09951F13-CD4C-4DB0-4967-5B079A11F95C}"/>
              </a:ext>
            </a:extLst>
          </p:cNvPr>
          <p:cNvSpPr txBox="1"/>
          <p:nvPr/>
        </p:nvSpPr>
        <p:spPr>
          <a:xfrm>
            <a:off x="2287835" y="1970180"/>
            <a:ext cx="107047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a:cs typeface="Calibri"/>
              </a:rPr>
              <a:t>Task</a:t>
            </a:r>
          </a:p>
        </p:txBody>
      </p:sp>
      <p:sp>
        <p:nvSpPr>
          <p:cNvPr id="10" name="TextBox 9">
            <a:extLst>
              <a:ext uri="{FF2B5EF4-FFF2-40B4-BE49-F238E27FC236}">
                <a16:creationId xmlns:a16="http://schemas.microsoft.com/office/drawing/2014/main" id="{DDF20FD0-2B9D-68BD-26AF-29C3C37C870D}"/>
              </a:ext>
            </a:extLst>
          </p:cNvPr>
          <p:cNvSpPr txBox="1"/>
          <p:nvPr/>
        </p:nvSpPr>
        <p:spPr>
          <a:xfrm>
            <a:off x="2186848" y="1263265"/>
            <a:ext cx="107047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a:cs typeface="Calibri"/>
              </a:rPr>
              <a:t>Pupil</a:t>
            </a:r>
          </a:p>
        </p:txBody>
      </p:sp>
      <p:cxnSp>
        <p:nvCxnSpPr>
          <p:cNvPr id="12" name="Straight Arrow Connector 11">
            <a:extLst>
              <a:ext uri="{FF2B5EF4-FFF2-40B4-BE49-F238E27FC236}">
                <a16:creationId xmlns:a16="http://schemas.microsoft.com/office/drawing/2014/main" id="{A571FCDF-6643-4622-A3C7-38F0977BB580}"/>
              </a:ext>
            </a:extLst>
          </p:cNvPr>
          <p:cNvCxnSpPr>
            <a:cxnSpLocks/>
          </p:cNvCxnSpPr>
          <p:nvPr/>
        </p:nvCxnSpPr>
        <p:spPr>
          <a:xfrm flipV="1">
            <a:off x="2909255" y="1799305"/>
            <a:ext cx="1217361" cy="1389963"/>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7E4CF64A-656A-E64C-40F1-DF4176BB1358}"/>
              </a:ext>
            </a:extLst>
          </p:cNvPr>
          <p:cNvSpPr txBox="1"/>
          <p:nvPr/>
        </p:nvSpPr>
        <p:spPr>
          <a:xfrm>
            <a:off x="5381094" y="640499"/>
            <a:ext cx="6526824"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cs typeface="Calibri"/>
              </a:rPr>
              <a:t>"The model suggests that the concerns of beginning teachers move outwards: concerns about self and their survival are succeeded by concerns about classroom tasks, which in turn give away to concerns about pupils and their learning."</a:t>
            </a:r>
          </a:p>
          <a:p>
            <a:r>
              <a:rPr lang="en-US" sz="2800">
                <a:cs typeface="Calibri"/>
              </a:rPr>
              <a:t>(Menter, I. 2014)</a:t>
            </a:r>
          </a:p>
        </p:txBody>
      </p:sp>
      <p:graphicFrame>
        <p:nvGraphicFramePr>
          <p:cNvPr id="3" name="Diagram 3">
            <a:extLst>
              <a:ext uri="{FF2B5EF4-FFF2-40B4-BE49-F238E27FC236}">
                <a16:creationId xmlns:a16="http://schemas.microsoft.com/office/drawing/2014/main" id="{12A115B3-C071-2AA4-346D-B7EA18AE7186}"/>
              </a:ext>
            </a:extLst>
          </p:cNvPr>
          <p:cNvGraphicFramePr/>
          <p:nvPr>
            <p:extLst>
              <p:ext uri="{D42A27DB-BD31-4B8C-83A1-F6EECF244321}">
                <p14:modId xmlns:p14="http://schemas.microsoft.com/office/powerpoint/2010/main" val="2643913497"/>
              </p:ext>
            </p:extLst>
          </p:nvPr>
        </p:nvGraphicFramePr>
        <p:xfrm>
          <a:off x="7732568" y="3487882"/>
          <a:ext cx="4095750" cy="23500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36" name="Callout: Right Arrow 435">
            <a:extLst>
              <a:ext uri="{FF2B5EF4-FFF2-40B4-BE49-F238E27FC236}">
                <a16:creationId xmlns:a16="http://schemas.microsoft.com/office/drawing/2014/main" id="{BC7F72F9-77F4-DC7B-9D1D-A69809FBB094}"/>
              </a:ext>
            </a:extLst>
          </p:cNvPr>
          <p:cNvSpPr/>
          <p:nvPr/>
        </p:nvSpPr>
        <p:spPr>
          <a:xfrm>
            <a:off x="5379027" y="3751118"/>
            <a:ext cx="2190747" cy="1818407"/>
          </a:xfrm>
          <a:prstGeom prst="right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cs typeface="Calibri"/>
              </a:rPr>
              <a:t>Links to Professional Learning Standard</a:t>
            </a:r>
            <a:endParaRPr lang="en-US" b="1"/>
          </a:p>
        </p:txBody>
      </p:sp>
    </p:spTree>
    <p:extLst>
      <p:ext uri="{BB962C8B-B14F-4D97-AF65-F5344CB8AC3E}">
        <p14:creationId xmlns:p14="http://schemas.microsoft.com/office/powerpoint/2010/main" val="3498245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animBg="1"/>
      <p:bldP spid="5" grpId="0" animBg="1"/>
      <p:bldP spid="8" grpId="0"/>
      <p:bldP spid="9" grpId="0"/>
      <p:bldP spid="10" grpId="0"/>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8F282-2A32-2CD4-CF67-FD9D13B76622}"/>
              </a:ext>
            </a:extLst>
          </p:cNvPr>
          <p:cNvSpPr>
            <a:spLocks noGrp="1"/>
          </p:cNvSpPr>
          <p:nvPr>
            <p:ph type="title"/>
          </p:nvPr>
        </p:nvSpPr>
        <p:spPr>
          <a:xfrm>
            <a:off x="626744" y="199826"/>
            <a:ext cx="10566635" cy="1102503"/>
          </a:xfrm>
        </p:spPr>
        <p:txBody>
          <a:bodyPr>
            <a:noAutofit/>
          </a:bodyPr>
          <a:lstStyle/>
          <a:p>
            <a:r>
              <a:rPr lang="cy-GB" sz="3600" dirty="0">
                <a:solidFill>
                  <a:srgbClr val="00B050"/>
                </a:solidFill>
                <a:latin typeface="Arial"/>
                <a:cs typeface="Arial"/>
              </a:rPr>
              <a:t>Tasg: Gadewch i ni edrych ar astudiaeth achos darpar athro 'nodweddiadol' o'r enw 'Anita'</a:t>
            </a:r>
            <a:endParaRPr lang="cy-GB" sz="3600" dirty="0">
              <a:solidFill>
                <a:srgbClr val="00B050"/>
              </a:solidFill>
            </a:endParaRPr>
          </a:p>
        </p:txBody>
      </p:sp>
      <p:sp>
        <p:nvSpPr>
          <p:cNvPr id="3" name="Content Placeholder 2">
            <a:extLst>
              <a:ext uri="{FF2B5EF4-FFF2-40B4-BE49-F238E27FC236}">
                <a16:creationId xmlns:a16="http://schemas.microsoft.com/office/drawing/2014/main" id="{E79BDEF6-0D1B-A0D2-3D63-448487AFCDC6}"/>
              </a:ext>
            </a:extLst>
          </p:cNvPr>
          <p:cNvSpPr>
            <a:spLocks noGrp="1"/>
          </p:cNvSpPr>
          <p:nvPr>
            <p:ph idx="1"/>
          </p:nvPr>
        </p:nvSpPr>
        <p:spPr>
          <a:xfrm>
            <a:off x="84242" y="1615443"/>
            <a:ext cx="12106857" cy="3940228"/>
          </a:xfrm>
        </p:spPr>
        <p:txBody>
          <a:bodyPr vert="horz" lIns="91440" tIns="45720" rIns="91440" bIns="45720" rtlCol="0" anchor="t">
            <a:noAutofit/>
          </a:bodyPr>
          <a:lstStyle/>
          <a:p>
            <a:pPr marL="457200" indent="-457200">
              <a:buChar char="•"/>
            </a:pPr>
            <a:r>
              <a:rPr lang="cy-GB" sz="2800" dirty="0">
                <a:latin typeface="Arial"/>
                <a:cs typeface="Arial"/>
              </a:rPr>
              <a:t>Darllenwch yr astudiaeth achos</a:t>
            </a:r>
          </a:p>
          <a:p>
            <a:pPr marL="457200" indent="-457200">
              <a:buChar char="•"/>
            </a:pPr>
            <a:r>
              <a:rPr lang="cy-GB" sz="2800" dirty="0">
                <a:latin typeface="Arial"/>
                <a:cs typeface="Arial"/>
              </a:rPr>
              <a:t>Ystyriwch beth allai'r materion allweddol fod i Anita</a:t>
            </a:r>
          </a:p>
          <a:p>
            <a:pPr marL="457200" indent="-457200">
              <a:buChar char="•"/>
            </a:pPr>
            <a:r>
              <a:rPr lang="cy-GB" sz="2800" dirty="0">
                <a:latin typeface="Arial"/>
                <a:cs typeface="Arial"/>
              </a:rPr>
              <a:t>Trafodwch sut y gallai hynny wneud iddi deimlo a sut y gallai hyn effeithio ar ei haddysgu</a:t>
            </a:r>
          </a:p>
          <a:p>
            <a:pPr marL="457200" indent="-457200">
              <a:buChar char="•"/>
            </a:pPr>
            <a:r>
              <a:rPr lang="cy-GB" sz="2800" dirty="0">
                <a:latin typeface="Arial"/>
                <a:cs typeface="Arial"/>
              </a:rPr>
              <a:t>Beth ydych chi'n ei gynghori mae hi'n ei wneud? Sut gallai ei mentor ei helpu?</a:t>
            </a:r>
          </a:p>
        </p:txBody>
      </p:sp>
    </p:spTree>
    <p:extLst>
      <p:ext uri="{BB962C8B-B14F-4D97-AF65-F5344CB8AC3E}">
        <p14:creationId xmlns:p14="http://schemas.microsoft.com/office/powerpoint/2010/main" val="35783155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8F282-2A32-2CD4-CF67-FD9D13B76622}"/>
              </a:ext>
            </a:extLst>
          </p:cNvPr>
          <p:cNvSpPr>
            <a:spLocks noGrp="1"/>
          </p:cNvSpPr>
          <p:nvPr>
            <p:ph type="title"/>
          </p:nvPr>
        </p:nvSpPr>
        <p:spPr>
          <a:xfrm>
            <a:off x="1625365" y="305192"/>
            <a:ext cx="8938993" cy="959473"/>
          </a:xfrm>
        </p:spPr>
        <p:txBody>
          <a:bodyPr>
            <a:noAutofit/>
          </a:bodyPr>
          <a:lstStyle/>
          <a:p>
            <a:r>
              <a:rPr lang="en-US" sz="3600">
                <a:solidFill>
                  <a:srgbClr val="00B050"/>
                </a:solidFill>
                <a:latin typeface="Arial"/>
                <a:cs typeface="Arial"/>
              </a:rPr>
              <a:t>Task: Let's look at a case study of a 'typical' student-teacher called 'Anita'</a:t>
            </a:r>
            <a:endParaRPr lang="en-US" sz="3600">
              <a:solidFill>
                <a:srgbClr val="00B050"/>
              </a:solidFill>
            </a:endParaRPr>
          </a:p>
        </p:txBody>
      </p:sp>
      <p:sp>
        <p:nvSpPr>
          <p:cNvPr id="3" name="Content Placeholder 2">
            <a:extLst>
              <a:ext uri="{FF2B5EF4-FFF2-40B4-BE49-F238E27FC236}">
                <a16:creationId xmlns:a16="http://schemas.microsoft.com/office/drawing/2014/main" id="{E79BDEF6-0D1B-A0D2-3D63-448487AFCDC6}"/>
              </a:ext>
            </a:extLst>
          </p:cNvPr>
          <p:cNvSpPr>
            <a:spLocks noGrp="1"/>
          </p:cNvSpPr>
          <p:nvPr>
            <p:ph idx="1"/>
          </p:nvPr>
        </p:nvSpPr>
        <p:spPr>
          <a:xfrm>
            <a:off x="84242" y="1615443"/>
            <a:ext cx="12106857" cy="3940228"/>
          </a:xfrm>
        </p:spPr>
        <p:txBody>
          <a:bodyPr vert="horz" lIns="91440" tIns="45720" rIns="91440" bIns="45720" rtlCol="0" anchor="t">
            <a:noAutofit/>
          </a:bodyPr>
          <a:lstStyle/>
          <a:p>
            <a:pPr marL="457200" indent="-457200">
              <a:buChar char="•"/>
            </a:pPr>
            <a:r>
              <a:rPr lang="en-US" sz="3200">
                <a:latin typeface="Arial"/>
                <a:cs typeface="Arial"/>
              </a:rPr>
              <a:t>Read the case study</a:t>
            </a:r>
          </a:p>
          <a:p>
            <a:pPr marL="457200" indent="-457200">
              <a:buChar char="•"/>
            </a:pPr>
            <a:r>
              <a:rPr lang="en-US" sz="3200">
                <a:latin typeface="Arial"/>
                <a:cs typeface="Arial"/>
              </a:rPr>
              <a:t>Consider what the key issues may be for Anita</a:t>
            </a:r>
          </a:p>
          <a:p>
            <a:pPr marL="457200" indent="-457200">
              <a:buChar char="•"/>
            </a:pPr>
            <a:r>
              <a:rPr lang="en-US" sz="3200">
                <a:latin typeface="Arial"/>
                <a:cs typeface="Arial"/>
              </a:rPr>
              <a:t>Discuss how that may make her feel and how her teaching may be impacted</a:t>
            </a:r>
          </a:p>
          <a:p>
            <a:pPr marL="457200" indent="-457200">
              <a:buChar char="•"/>
            </a:pPr>
            <a:r>
              <a:rPr lang="en-US" sz="3200">
                <a:latin typeface="Arial"/>
                <a:cs typeface="Arial"/>
              </a:rPr>
              <a:t>What do you advise she does? How could her mentor help her?</a:t>
            </a:r>
          </a:p>
        </p:txBody>
      </p:sp>
    </p:spTree>
    <p:extLst>
      <p:ext uri="{BB962C8B-B14F-4D97-AF65-F5344CB8AC3E}">
        <p14:creationId xmlns:p14="http://schemas.microsoft.com/office/powerpoint/2010/main" val="3932791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F56AA36E-AB33-9143-40D7-3E9AE6B76475}"/>
              </a:ext>
            </a:extLst>
          </p:cNvPr>
          <p:cNvPicPr>
            <a:picLocks noGrp="1" noChangeAspect="1"/>
          </p:cNvPicPr>
          <p:nvPr>
            <p:ph idx="1"/>
          </p:nvPr>
        </p:nvPicPr>
        <p:blipFill>
          <a:blip r:embed="rId3"/>
          <a:stretch>
            <a:fillRect/>
          </a:stretch>
        </p:blipFill>
        <p:spPr>
          <a:xfrm>
            <a:off x="159679" y="14389"/>
            <a:ext cx="11836116" cy="6697125"/>
          </a:xfrm>
        </p:spPr>
      </p:pic>
    </p:spTree>
    <p:extLst>
      <p:ext uri="{BB962C8B-B14F-4D97-AF65-F5344CB8AC3E}">
        <p14:creationId xmlns:p14="http://schemas.microsoft.com/office/powerpoint/2010/main" val="3352041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F56AA36E-AB33-9143-40D7-3E9AE6B76475}"/>
              </a:ext>
            </a:extLst>
          </p:cNvPr>
          <p:cNvPicPr>
            <a:picLocks noGrp="1" noChangeAspect="1"/>
          </p:cNvPicPr>
          <p:nvPr>
            <p:ph idx="1"/>
          </p:nvPr>
        </p:nvPicPr>
        <p:blipFill>
          <a:blip r:embed="rId3"/>
          <a:stretch>
            <a:fillRect/>
          </a:stretch>
        </p:blipFill>
        <p:spPr>
          <a:xfrm>
            <a:off x="159679" y="14389"/>
            <a:ext cx="11836116" cy="6697125"/>
          </a:xfrm>
        </p:spPr>
      </p:pic>
    </p:spTree>
    <p:extLst>
      <p:ext uri="{BB962C8B-B14F-4D97-AF65-F5344CB8AC3E}">
        <p14:creationId xmlns:p14="http://schemas.microsoft.com/office/powerpoint/2010/main" val="5230784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F26CC-DFB2-1147-5699-8E3CA7A52430}"/>
              </a:ext>
            </a:extLst>
          </p:cNvPr>
          <p:cNvSpPr>
            <a:spLocks noGrp="1"/>
          </p:cNvSpPr>
          <p:nvPr>
            <p:ph type="title"/>
          </p:nvPr>
        </p:nvSpPr>
        <p:spPr>
          <a:xfrm>
            <a:off x="288946" y="-142875"/>
            <a:ext cx="11481847" cy="959473"/>
          </a:xfrm>
        </p:spPr>
        <p:txBody>
          <a:bodyPr>
            <a:normAutofit fontScale="90000"/>
          </a:bodyPr>
          <a:lstStyle/>
          <a:p>
            <a:r>
              <a:rPr lang="cy-GB" sz="3200" dirty="0">
                <a:solidFill>
                  <a:srgbClr val="00B050"/>
                </a:solidFill>
                <a:latin typeface="Arial"/>
                <a:cs typeface="Arial"/>
              </a:rPr>
              <a:t>Sut ydyn ni’n defnyddio arsylwi i ddylanwadu ar ein haddysgu?</a:t>
            </a:r>
            <a:endParaRPr lang="cy-GB" sz="3200" dirty="0">
              <a:solidFill>
                <a:srgbClr val="00B050"/>
              </a:solidFill>
            </a:endParaRPr>
          </a:p>
        </p:txBody>
      </p:sp>
      <p:pic>
        <p:nvPicPr>
          <p:cNvPr id="4" name="Online Media 3" title="Basketball Awareness Test">
            <a:hlinkClick r:id="" action="ppaction://media"/>
            <a:extLst>
              <a:ext uri="{FF2B5EF4-FFF2-40B4-BE49-F238E27FC236}">
                <a16:creationId xmlns:a16="http://schemas.microsoft.com/office/drawing/2014/main" id="{E4A00CCF-5A1A-5E79-19F9-736EA848A6B6}"/>
              </a:ext>
            </a:extLst>
          </p:cNvPr>
          <p:cNvPicPr>
            <a:picLocks noGrp="1" noRot="1" noChangeAspect="1"/>
          </p:cNvPicPr>
          <p:nvPr>
            <p:ph idx="1"/>
            <a:videoFile r:link="rId1"/>
          </p:nvPr>
        </p:nvPicPr>
        <p:blipFill>
          <a:blip r:embed="rId4"/>
          <a:stretch>
            <a:fillRect/>
          </a:stretch>
        </p:blipFill>
        <p:spPr>
          <a:xfrm>
            <a:off x="1696508" y="794039"/>
            <a:ext cx="8889999" cy="5253181"/>
          </a:xfrm>
        </p:spPr>
      </p:pic>
    </p:spTree>
    <p:extLst>
      <p:ext uri="{BB962C8B-B14F-4D97-AF65-F5344CB8AC3E}">
        <p14:creationId xmlns:p14="http://schemas.microsoft.com/office/powerpoint/2010/main" val="39629259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F26CC-DFB2-1147-5699-8E3CA7A52430}"/>
              </a:ext>
            </a:extLst>
          </p:cNvPr>
          <p:cNvSpPr>
            <a:spLocks noGrp="1"/>
          </p:cNvSpPr>
          <p:nvPr>
            <p:ph type="title"/>
          </p:nvPr>
        </p:nvSpPr>
        <p:spPr>
          <a:xfrm>
            <a:off x="288946" y="-142875"/>
            <a:ext cx="11481847" cy="959473"/>
          </a:xfrm>
        </p:spPr>
        <p:txBody>
          <a:bodyPr>
            <a:normAutofit/>
          </a:bodyPr>
          <a:lstStyle/>
          <a:p>
            <a:r>
              <a:rPr lang="en-US" sz="3200">
                <a:solidFill>
                  <a:srgbClr val="00B050"/>
                </a:solidFill>
                <a:latin typeface="Arial"/>
                <a:cs typeface="Arial"/>
              </a:rPr>
              <a:t>How do we use observation to influence our teaching?</a:t>
            </a:r>
            <a:endParaRPr lang="en-US" sz="3200">
              <a:solidFill>
                <a:srgbClr val="00B050"/>
              </a:solidFill>
            </a:endParaRPr>
          </a:p>
        </p:txBody>
      </p:sp>
      <p:pic>
        <p:nvPicPr>
          <p:cNvPr id="4" name="Online Media 3" title="Basketball Awareness Test">
            <a:hlinkClick r:id="" action="ppaction://media"/>
            <a:extLst>
              <a:ext uri="{FF2B5EF4-FFF2-40B4-BE49-F238E27FC236}">
                <a16:creationId xmlns:a16="http://schemas.microsoft.com/office/drawing/2014/main" id="{E4A00CCF-5A1A-5E79-19F9-736EA848A6B6}"/>
              </a:ext>
            </a:extLst>
          </p:cNvPr>
          <p:cNvPicPr>
            <a:picLocks noGrp="1" noRot="1" noChangeAspect="1"/>
          </p:cNvPicPr>
          <p:nvPr>
            <p:ph idx="1"/>
            <a:videoFile r:link="rId1"/>
          </p:nvPr>
        </p:nvPicPr>
        <p:blipFill>
          <a:blip r:embed="rId4"/>
          <a:stretch>
            <a:fillRect/>
          </a:stretch>
        </p:blipFill>
        <p:spPr>
          <a:xfrm>
            <a:off x="1696508" y="794039"/>
            <a:ext cx="8889999" cy="5253181"/>
          </a:xfrm>
        </p:spPr>
      </p:pic>
    </p:spTree>
    <p:extLst>
      <p:ext uri="{BB962C8B-B14F-4D97-AF65-F5344CB8AC3E}">
        <p14:creationId xmlns:p14="http://schemas.microsoft.com/office/powerpoint/2010/main" val="3462778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61B79-6467-C89E-30A0-684CA8E91629}"/>
              </a:ext>
            </a:extLst>
          </p:cNvPr>
          <p:cNvSpPr>
            <a:spLocks noGrp="1"/>
          </p:cNvSpPr>
          <p:nvPr>
            <p:ph type="title"/>
          </p:nvPr>
        </p:nvSpPr>
        <p:spPr>
          <a:xfrm>
            <a:off x="355076" y="100431"/>
            <a:ext cx="11481847" cy="959473"/>
          </a:xfrm>
        </p:spPr>
        <p:txBody>
          <a:bodyPr>
            <a:normAutofit/>
          </a:bodyPr>
          <a:lstStyle/>
          <a:p>
            <a:r>
              <a:rPr lang="cy-GB" sz="3600" dirty="0">
                <a:solidFill>
                  <a:srgbClr val="00B050"/>
                </a:solidFill>
                <a:latin typeface="Arial"/>
                <a:cs typeface="Arial"/>
              </a:rPr>
              <a:t>Ydych chi'n gweld y darlun cyfan?</a:t>
            </a:r>
            <a:endParaRPr lang="cy-GB" dirty="0">
              <a:solidFill>
                <a:srgbClr val="00B050"/>
              </a:solidFill>
            </a:endParaRPr>
          </a:p>
        </p:txBody>
      </p:sp>
      <p:pic>
        <p:nvPicPr>
          <p:cNvPr id="4" name="Online Media 3" title="The Guardian's 1986 'Points of view' advert">
            <a:hlinkClick r:id="" action="ppaction://media"/>
            <a:extLst>
              <a:ext uri="{FF2B5EF4-FFF2-40B4-BE49-F238E27FC236}">
                <a16:creationId xmlns:a16="http://schemas.microsoft.com/office/drawing/2014/main" id="{193A157A-0CA1-2D95-FA2A-189A7A306799}"/>
              </a:ext>
            </a:extLst>
          </p:cNvPr>
          <p:cNvPicPr>
            <a:picLocks noGrp="1" noRot="1" noChangeAspect="1"/>
          </p:cNvPicPr>
          <p:nvPr>
            <p:ph idx="1"/>
            <a:videoFile r:link="rId1"/>
          </p:nvPr>
        </p:nvPicPr>
        <p:blipFill>
          <a:blip r:embed="rId4"/>
          <a:stretch>
            <a:fillRect/>
          </a:stretch>
        </p:blipFill>
        <p:spPr>
          <a:xfrm>
            <a:off x="1613766" y="1328016"/>
            <a:ext cx="8970818" cy="5048250"/>
          </a:xfrm>
        </p:spPr>
      </p:pic>
    </p:spTree>
    <p:extLst>
      <p:ext uri="{BB962C8B-B14F-4D97-AF65-F5344CB8AC3E}">
        <p14:creationId xmlns:p14="http://schemas.microsoft.com/office/powerpoint/2010/main" val="32787694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61B79-6467-C89E-30A0-684CA8E91629}"/>
              </a:ext>
            </a:extLst>
          </p:cNvPr>
          <p:cNvSpPr>
            <a:spLocks noGrp="1"/>
          </p:cNvSpPr>
          <p:nvPr>
            <p:ph type="title"/>
          </p:nvPr>
        </p:nvSpPr>
        <p:spPr/>
        <p:txBody>
          <a:bodyPr>
            <a:normAutofit/>
          </a:bodyPr>
          <a:lstStyle/>
          <a:p>
            <a:r>
              <a:rPr lang="en-US" sz="3600" dirty="0">
                <a:solidFill>
                  <a:srgbClr val="00B050"/>
                </a:solidFill>
                <a:latin typeface="Arial"/>
                <a:cs typeface="Arial"/>
              </a:rPr>
              <a:t>Are you seeing the whole picture?</a:t>
            </a:r>
            <a:endParaRPr lang="en-US" dirty="0">
              <a:solidFill>
                <a:srgbClr val="00B050"/>
              </a:solidFill>
            </a:endParaRPr>
          </a:p>
        </p:txBody>
      </p:sp>
      <p:pic>
        <p:nvPicPr>
          <p:cNvPr id="4" name="Online Media 3" title="The Guardian's 1986 'Points of view' advert">
            <a:hlinkClick r:id="" action="ppaction://media"/>
            <a:extLst>
              <a:ext uri="{FF2B5EF4-FFF2-40B4-BE49-F238E27FC236}">
                <a16:creationId xmlns:a16="http://schemas.microsoft.com/office/drawing/2014/main" id="{193A157A-0CA1-2D95-FA2A-189A7A306799}"/>
              </a:ext>
            </a:extLst>
          </p:cNvPr>
          <p:cNvPicPr>
            <a:picLocks noGrp="1" noRot="1" noChangeAspect="1"/>
          </p:cNvPicPr>
          <p:nvPr>
            <p:ph idx="1"/>
            <a:videoFile r:link="rId1"/>
          </p:nvPr>
        </p:nvPicPr>
        <p:blipFill>
          <a:blip r:embed="rId4"/>
          <a:stretch>
            <a:fillRect/>
          </a:stretch>
        </p:blipFill>
        <p:spPr>
          <a:xfrm>
            <a:off x="1613766" y="1328016"/>
            <a:ext cx="8970818" cy="5048250"/>
          </a:xfrm>
        </p:spPr>
      </p:pic>
    </p:spTree>
    <p:extLst>
      <p:ext uri="{BB962C8B-B14F-4D97-AF65-F5344CB8AC3E}">
        <p14:creationId xmlns:p14="http://schemas.microsoft.com/office/powerpoint/2010/main" val="24706711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F9510-7090-974F-E240-16F3659C9CED}"/>
              </a:ext>
            </a:extLst>
          </p:cNvPr>
          <p:cNvSpPr>
            <a:spLocks noGrp="1"/>
          </p:cNvSpPr>
          <p:nvPr>
            <p:ph type="title"/>
          </p:nvPr>
        </p:nvSpPr>
        <p:spPr>
          <a:xfrm>
            <a:off x="341095" y="2282967"/>
            <a:ext cx="3510814" cy="959473"/>
          </a:xfrm>
        </p:spPr>
        <p:txBody>
          <a:bodyPr vert="horz" lIns="91440" tIns="45720" rIns="91440" bIns="45720" rtlCol="0" anchor="ctr">
            <a:noAutofit/>
          </a:bodyPr>
          <a:lstStyle/>
          <a:p>
            <a:r>
              <a:rPr lang="cy-GB" sz="3100" dirty="0">
                <a:solidFill>
                  <a:srgbClr val="00B050"/>
                </a:solidFill>
                <a:latin typeface="Arial"/>
                <a:cs typeface="Arial"/>
              </a:rPr>
              <a:t>Ydy hi'n bwysig gweld pethau o safbwynt gwahanol?</a:t>
            </a:r>
            <a:br>
              <a:rPr lang="cy-GB" sz="3100" dirty="0">
                <a:latin typeface="Arial"/>
                <a:cs typeface="Arial"/>
              </a:rPr>
            </a:br>
            <a:br>
              <a:rPr lang="en-US" sz="3100" dirty="0">
                <a:latin typeface="Arial"/>
                <a:cs typeface="Arial"/>
              </a:rPr>
            </a:br>
            <a:r>
              <a:rPr lang="cy-GB" sz="3100" dirty="0">
                <a:solidFill>
                  <a:srgbClr val="00B050"/>
                </a:solidFill>
                <a:latin typeface="Arial"/>
                <a:cs typeface="Arial"/>
              </a:rPr>
              <a:t>Beth ydych chi'n ei weld yma?</a:t>
            </a:r>
            <a:endParaRPr lang="cy-GB" sz="3100" dirty="0">
              <a:solidFill>
                <a:srgbClr val="00B050"/>
              </a:solidFill>
            </a:endParaRPr>
          </a:p>
        </p:txBody>
      </p:sp>
      <p:pic>
        <p:nvPicPr>
          <p:cNvPr id="4" name="Picture 4">
            <a:extLst>
              <a:ext uri="{FF2B5EF4-FFF2-40B4-BE49-F238E27FC236}">
                <a16:creationId xmlns:a16="http://schemas.microsoft.com/office/drawing/2014/main" id="{E3181E9D-50BA-4941-552C-B1BD24B8E13D}"/>
              </a:ext>
            </a:extLst>
          </p:cNvPr>
          <p:cNvPicPr>
            <a:picLocks noGrp="1" noChangeAspect="1"/>
          </p:cNvPicPr>
          <p:nvPr>
            <p:ph idx="1"/>
          </p:nvPr>
        </p:nvPicPr>
        <p:blipFill>
          <a:blip r:embed="rId3"/>
          <a:stretch>
            <a:fillRect/>
          </a:stretch>
        </p:blipFill>
        <p:spPr>
          <a:xfrm>
            <a:off x="3941483" y="259825"/>
            <a:ext cx="7906864" cy="5777122"/>
          </a:xfrm>
        </p:spPr>
      </p:pic>
    </p:spTree>
    <p:extLst>
      <p:ext uri="{BB962C8B-B14F-4D97-AF65-F5344CB8AC3E}">
        <p14:creationId xmlns:p14="http://schemas.microsoft.com/office/powerpoint/2010/main" val="199690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F9510-7090-974F-E240-16F3659C9CED}"/>
              </a:ext>
            </a:extLst>
          </p:cNvPr>
          <p:cNvSpPr>
            <a:spLocks noGrp="1"/>
          </p:cNvSpPr>
          <p:nvPr>
            <p:ph type="title"/>
          </p:nvPr>
        </p:nvSpPr>
        <p:spPr>
          <a:xfrm>
            <a:off x="341095" y="2282967"/>
            <a:ext cx="3510814" cy="959473"/>
          </a:xfrm>
        </p:spPr>
        <p:txBody>
          <a:bodyPr vert="horz" lIns="91440" tIns="45720" rIns="91440" bIns="45720" rtlCol="0" anchor="ctr">
            <a:noAutofit/>
          </a:bodyPr>
          <a:lstStyle/>
          <a:p>
            <a:r>
              <a:rPr lang="en-US" sz="3100" dirty="0">
                <a:solidFill>
                  <a:srgbClr val="00B050"/>
                </a:solidFill>
                <a:latin typeface="Arial"/>
                <a:cs typeface="Arial"/>
              </a:rPr>
              <a:t>Is it important to see things from a different perspective? </a:t>
            </a:r>
            <a:br>
              <a:rPr lang="en-US" sz="3100" dirty="0">
                <a:latin typeface="Arial"/>
                <a:cs typeface="Arial"/>
              </a:rPr>
            </a:br>
            <a:br>
              <a:rPr lang="en-US" sz="3100" dirty="0">
                <a:latin typeface="Arial"/>
                <a:cs typeface="Arial"/>
              </a:rPr>
            </a:br>
            <a:r>
              <a:rPr lang="en-US" sz="3100" dirty="0">
                <a:solidFill>
                  <a:srgbClr val="00B050"/>
                </a:solidFill>
                <a:latin typeface="Arial"/>
                <a:cs typeface="Arial"/>
              </a:rPr>
              <a:t>What do you see here?</a:t>
            </a:r>
            <a:endParaRPr lang="en-US" sz="3100" dirty="0">
              <a:solidFill>
                <a:srgbClr val="00B050"/>
              </a:solidFill>
            </a:endParaRPr>
          </a:p>
        </p:txBody>
      </p:sp>
      <p:pic>
        <p:nvPicPr>
          <p:cNvPr id="4" name="Picture 4">
            <a:extLst>
              <a:ext uri="{FF2B5EF4-FFF2-40B4-BE49-F238E27FC236}">
                <a16:creationId xmlns:a16="http://schemas.microsoft.com/office/drawing/2014/main" id="{E3181E9D-50BA-4941-552C-B1BD24B8E13D}"/>
              </a:ext>
            </a:extLst>
          </p:cNvPr>
          <p:cNvPicPr>
            <a:picLocks noGrp="1" noChangeAspect="1"/>
          </p:cNvPicPr>
          <p:nvPr>
            <p:ph idx="1"/>
          </p:nvPr>
        </p:nvPicPr>
        <p:blipFill>
          <a:blip r:embed="rId3"/>
          <a:stretch>
            <a:fillRect/>
          </a:stretch>
        </p:blipFill>
        <p:spPr>
          <a:xfrm>
            <a:off x="3941483" y="259825"/>
            <a:ext cx="7906864" cy="5777122"/>
          </a:xfrm>
        </p:spPr>
      </p:pic>
    </p:spTree>
    <p:extLst>
      <p:ext uri="{BB962C8B-B14F-4D97-AF65-F5344CB8AC3E}">
        <p14:creationId xmlns:p14="http://schemas.microsoft.com/office/powerpoint/2010/main" val="19149369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F9510-7090-974F-E240-16F3659C9CED}"/>
              </a:ext>
            </a:extLst>
          </p:cNvPr>
          <p:cNvSpPr>
            <a:spLocks noGrp="1"/>
          </p:cNvSpPr>
          <p:nvPr>
            <p:ph type="title"/>
          </p:nvPr>
        </p:nvSpPr>
        <p:spPr>
          <a:xfrm>
            <a:off x="469522" y="2265844"/>
            <a:ext cx="3322454" cy="959473"/>
          </a:xfrm>
        </p:spPr>
        <p:txBody>
          <a:bodyPr vert="horz" lIns="91440" tIns="45720" rIns="91440" bIns="45720" rtlCol="0" anchor="ctr">
            <a:noAutofit/>
          </a:bodyPr>
          <a:lstStyle/>
          <a:p>
            <a:r>
              <a:rPr lang="en-US" sz="3100" dirty="0" err="1">
                <a:solidFill>
                  <a:srgbClr val="00B050"/>
                </a:solidFill>
                <a:latin typeface="Arial"/>
                <a:cs typeface="Arial"/>
              </a:rPr>
              <a:t>Ydy</a:t>
            </a:r>
            <a:r>
              <a:rPr lang="en-US" sz="3100" dirty="0">
                <a:solidFill>
                  <a:srgbClr val="00B050"/>
                </a:solidFill>
                <a:latin typeface="Arial"/>
                <a:cs typeface="Arial"/>
              </a:rPr>
              <a:t> </a:t>
            </a:r>
            <a:r>
              <a:rPr lang="en-US" sz="3100" dirty="0" err="1">
                <a:solidFill>
                  <a:srgbClr val="00B050"/>
                </a:solidFill>
                <a:latin typeface="Arial"/>
                <a:cs typeface="Arial"/>
              </a:rPr>
              <a:t>hi'n</a:t>
            </a:r>
            <a:r>
              <a:rPr lang="en-US" sz="3100" dirty="0">
                <a:solidFill>
                  <a:srgbClr val="00B050"/>
                </a:solidFill>
                <a:latin typeface="Arial"/>
                <a:cs typeface="Arial"/>
              </a:rPr>
              <a:t> </a:t>
            </a:r>
            <a:r>
              <a:rPr lang="en-US" sz="3100" dirty="0" err="1">
                <a:solidFill>
                  <a:srgbClr val="00B050"/>
                </a:solidFill>
                <a:latin typeface="Arial"/>
                <a:cs typeface="Arial"/>
              </a:rPr>
              <a:t>bwysig</a:t>
            </a:r>
            <a:r>
              <a:rPr lang="en-US" sz="3100" dirty="0">
                <a:solidFill>
                  <a:srgbClr val="00B050"/>
                </a:solidFill>
                <a:latin typeface="Arial"/>
                <a:cs typeface="Arial"/>
              </a:rPr>
              <a:t> </a:t>
            </a:r>
            <a:r>
              <a:rPr lang="en-US" sz="3100" dirty="0" err="1">
                <a:solidFill>
                  <a:srgbClr val="00B050"/>
                </a:solidFill>
                <a:latin typeface="Arial"/>
                <a:cs typeface="Arial"/>
              </a:rPr>
              <a:t>gweld</a:t>
            </a:r>
            <a:r>
              <a:rPr lang="en-US" sz="3100" dirty="0">
                <a:solidFill>
                  <a:srgbClr val="00B050"/>
                </a:solidFill>
                <a:latin typeface="Arial"/>
                <a:cs typeface="Arial"/>
              </a:rPr>
              <a:t> </a:t>
            </a:r>
            <a:r>
              <a:rPr lang="en-US" sz="3100" dirty="0" err="1">
                <a:solidFill>
                  <a:srgbClr val="00B050"/>
                </a:solidFill>
                <a:latin typeface="Arial"/>
                <a:cs typeface="Arial"/>
              </a:rPr>
              <a:t>pethau</a:t>
            </a:r>
            <a:r>
              <a:rPr lang="en-US" sz="3100" dirty="0">
                <a:solidFill>
                  <a:srgbClr val="00B050"/>
                </a:solidFill>
                <a:latin typeface="Arial"/>
                <a:cs typeface="Arial"/>
              </a:rPr>
              <a:t> o </a:t>
            </a:r>
            <a:r>
              <a:rPr lang="en-US" sz="3100" dirty="0" err="1">
                <a:solidFill>
                  <a:srgbClr val="00B050"/>
                </a:solidFill>
                <a:latin typeface="Arial"/>
                <a:cs typeface="Arial"/>
              </a:rPr>
              <a:t>safbwynt</a:t>
            </a:r>
            <a:r>
              <a:rPr lang="en-US" sz="3100" dirty="0">
                <a:solidFill>
                  <a:srgbClr val="00B050"/>
                </a:solidFill>
                <a:latin typeface="Arial"/>
                <a:cs typeface="Arial"/>
              </a:rPr>
              <a:t> </a:t>
            </a:r>
            <a:r>
              <a:rPr lang="en-US" sz="3100" dirty="0" err="1">
                <a:solidFill>
                  <a:srgbClr val="00B050"/>
                </a:solidFill>
                <a:latin typeface="Arial"/>
                <a:cs typeface="Arial"/>
              </a:rPr>
              <a:t>gwahanol</a:t>
            </a:r>
            <a:r>
              <a:rPr lang="en-US" sz="3100" dirty="0">
                <a:solidFill>
                  <a:srgbClr val="00B050"/>
                </a:solidFill>
                <a:latin typeface="Arial"/>
                <a:cs typeface="Arial"/>
              </a:rPr>
              <a:t>?</a:t>
            </a:r>
            <a:br>
              <a:rPr lang="en-US" sz="3100" dirty="0">
                <a:latin typeface="Arial"/>
                <a:cs typeface="Arial"/>
              </a:rPr>
            </a:br>
            <a:r>
              <a:rPr lang="en-US" sz="3100" dirty="0">
                <a:solidFill>
                  <a:srgbClr val="00B050"/>
                </a:solidFill>
                <a:latin typeface="Arial"/>
                <a:cs typeface="Arial"/>
              </a:rPr>
              <a:t> </a:t>
            </a:r>
            <a:br>
              <a:rPr lang="en-US" sz="3100" dirty="0">
                <a:latin typeface="Arial"/>
                <a:cs typeface="Arial"/>
              </a:rPr>
            </a:br>
            <a:r>
              <a:rPr lang="en-US" sz="3100" dirty="0">
                <a:solidFill>
                  <a:srgbClr val="00B050"/>
                </a:solidFill>
                <a:latin typeface="Arial"/>
                <a:cs typeface="Arial"/>
              </a:rPr>
              <a:t>Beth </a:t>
            </a:r>
            <a:r>
              <a:rPr lang="en-US" sz="3100" dirty="0" err="1">
                <a:solidFill>
                  <a:srgbClr val="00B050"/>
                </a:solidFill>
                <a:latin typeface="Arial"/>
                <a:cs typeface="Arial"/>
              </a:rPr>
              <a:t>ydych</a:t>
            </a:r>
            <a:r>
              <a:rPr lang="en-US" sz="3100" dirty="0">
                <a:solidFill>
                  <a:srgbClr val="00B050"/>
                </a:solidFill>
                <a:latin typeface="Arial"/>
                <a:cs typeface="Arial"/>
              </a:rPr>
              <a:t> </a:t>
            </a:r>
            <a:r>
              <a:rPr lang="en-US" sz="3100" dirty="0" err="1">
                <a:solidFill>
                  <a:srgbClr val="00B050"/>
                </a:solidFill>
                <a:latin typeface="Arial"/>
                <a:cs typeface="Arial"/>
              </a:rPr>
              <a:t>chi'n</a:t>
            </a:r>
            <a:r>
              <a:rPr lang="en-US" sz="3100" dirty="0">
                <a:solidFill>
                  <a:srgbClr val="00B050"/>
                </a:solidFill>
                <a:latin typeface="Arial"/>
                <a:cs typeface="Arial"/>
              </a:rPr>
              <a:t> </a:t>
            </a:r>
            <a:r>
              <a:rPr lang="en-US" sz="3100" dirty="0" err="1">
                <a:solidFill>
                  <a:srgbClr val="00B050"/>
                </a:solidFill>
                <a:latin typeface="Arial"/>
                <a:cs typeface="Arial"/>
              </a:rPr>
              <a:t>ei</a:t>
            </a:r>
            <a:r>
              <a:rPr lang="en-US" sz="3100" dirty="0">
                <a:solidFill>
                  <a:srgbClr val="00B050"/>
                </a:solidFill>
                <a:latin typeface="Arial"/>
                <a:cs typeface="Arial"/>
              </a:rPr>
              <a:t> weld </a:t>
            </a:r>
            <a:r>
              <a:rPr lang="en-US" sz="3100" dirty="0" err="1">
                <a:solidFill>
                  <a:srgbClr val="00B050"/>
                </a:solidFill>
                <a:latin typeface="Arial"/>
                <a:cs typeface="Arial"/>
              </a:rPr>
              <a:t>yma</a:t>
            </a:r>
            <a:r>
              <a:rPr lang="en-US" sz="3100" dirty="0">
                <a:solidFill>
                  <a:srgbClr val="00B050"/>
                </a:solidFill>
                <a:latin typeface="Arial"/>
                <a:cs typeface="Arial"/>
              </a:rPr>
              <a:t>?</a:t>
            </a:r>
            <a:endParaRPr lang="en-US" sz="3100" dirty="0">
              <a:solidFill>
                <a:srgbClr val="00B050"/>
              </a:solidFill>
            </a:endParaRPr>
          </a:p>
        </p:txBody>
      </p:sp>
      <p:pic>
        <p:nvPicPr>
          <p:cNvPr id="6" name="Picture 6" descr="A picture containing text, grass, outdoor, sign&#10;&#10;Description automatically generated">
            <a:extLst>
              <a:ext uri="{FF2B5EF4-FFF2-40B4-BE49-F238E27FC236}">
                <a16:creationId xmlns:a16="http://schemas.microsoft.com/office/drawing/2014/main" id="{61951BAA-3862-0C89-FD34-C5E18F542B16}"/>
              </a:ext>
            </a:extLst>
          </p:cNvPr>
          <p:cNvPicPr>
            <a:picLocks noGrp="1" noChangeAspect="1"/>
          </p:cNvPicPr>
          <p:nvPr>
            <p:ph idx="1"/>
          </p:nvPr>
        </p:nvPicPr>
        <p:blipFill>
          <a:blip r:embed="rId2"/>
          <a:stretch>
            <a:fillRect/>
          </a:stretch>
        </p:blipFill>
        <p:spPr>
          <a:xfrm>
            <a:off x="4401711" y="134253"/>
            <a:ext cx="6896635" cy="6568699"/>
          </a:xfrm>
        </p:spPr>
      </p:pic>
    </p:spTree>
    <p:extLst>
      <p:ext uri="{BB962C8B-B14F-4D97-AF65-F5344CB8AC3E}">
        <p14:creationId xmlns:p14="http://schemas.microsoft.com/office/powerpoint/2010/main" val="13486295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F9510-7090-974F-E240-16F3659C9CED}"/>
              </a:ext>
            </a:extLst>
          </p:cNvPr>
          <p:cNvSpPr>
            <a:spLocks noGrp="1"/>
          </p:cNvSpPr>
          <p:nvPr>
            <p:ph type="title"/>
          </p:nvPr>
        </p:nvSpPr>
        <p:spPr>
          <a:xfrm>
            <a:off x="469522" y="2265844"/>
            <a:ext cx="3322454" cy="959473"/>
          </a:xfrm>
        </p:spPr>
        <p:txBody>
          <a:bodyPr vert="horz" lIns="91440" tIns="45720" rIns="91440" bIns="45720" rtlCol="0" anchor="ctr">
            <a:noAutofit/>
          </a:bodyPr>
          <a:lstStyle/>
          <a:p>
            <a:r>
              <a:rPr lang="en-US" sz="3100" dirty="0">
                <a:solidFill>
                  <a:srgbClr val="00B050"/>
                </a:solidFill>
                <a:latin typeface="Arial"/>
                <a:cs typeface="Arial"/>
              </a:rPr>
              <a:t>Is it important to see things from a different perspective?</a:t>
            </a:r>
            <a:br>
              <a:rPr lang="en-US" sz="3100" dirty="0">
                <a:latin typeface="Arial"/>
                <a:cs typeface="Arial"/>
              </a:rPr>
            </a:br>
            <a:r>
              <a:rPr lang="en-US" sz="3100" dirty="0">
                <a:solidFill>
                  <a:srgbClr val="00B050"/>
                </a:solidFill>
                <a:latin typeface="Arial"/>
                <a:cs typeface="Arial"/>
              </a:rPr>
              <a:t> </a:t>
            </a:r>
            <a:br>
              <a:rPr lang="en-US" sz="3100" dirty="0">
                <a:latin typeface="Arial"/>
                <a:cs typeface="Arial"/>
              </a:rPr>
            </a:br>
            <a:r>
              <a:rPr lang="en-US" sz="3100" dirty="0">
                <a:solidFill>
                  <a:srgbClr val="00B050"/>
                </a:solidFill>
                <a:latin typeface="Arial"/>
                <a:cs typeface="Arial"/>
              </a:rPr>
              <a:t>What do you see here?</a:t>
            </a:r>
            <a:endParaRPr lang="en-US" sz="3100" dirty="0">
              <a:solidFill>
                <a:srgbClr val="00B050"/>
              </a:solidFill>
            </a:endParaRPr>
          </a:p>
        </p:txBody>
      </p:sp>
      <p:pic>
        <p:nvPicPr>
          <p:cNvPr id="6" name="Picture 6" descr="A picture containing text, grass, outdoor, sign&#10;&#10;Description automatically generated">
            <a:extLst>
              <a:ext uri="{FF2B5EF4-FFF2-40B4-BE49-F238E27FC236}">
                <a16:creationId xmlns:a16="http://schemas.microsoft.com/office/drawing/2014/main" id="{61951BAA-3862-0C89-FD34-C5E18F542B16}"/>
              </a:ext>
            </a:extLst>
          </p:cNvPr>
          <p:cNvPicPr>
            <a:picLocks noGrp="1" noChangeAspect="1"/>
          </p:cNvPicPr>
          <p:nvPr>
            <p:ph idx="1"/>
          </p:nvPr>
        </p:nvPicPr>
        <p:blipFill>
          <a:blip r:embed="rId2"/>
          <a:stretch>
            <a:fillRect/>
          </a:stretch>
        </p:blipFill>
        <p:spPr>
          <a:xfrm>
            <a:off x="4401711" y="134253"/>
            <a:ext cx="6896635" cy="6568699"/>
          </a:xfrm>
        </p:spPr>
      </p:pic>
    </p:spTree>
    <p:extLst>
      <p:ext uri="{BB962C8B-B14F-4D97-AF65-F5344CB8AC3E}">
        <p14:creationId xmlns:p14="http://schemas.microsoft.com/office/powerpoint/2010/main" val="38412994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62D3B-D360-9FA7-85E7-06C9877710C3}"/>
              </a:ext>
            </a:extLst>
          </p:cNvPr>
          <p:cNvSpPr>
            <a:spLocks noGrp="1"/>
          </p:cNvSpPr>
          <p:nvPr>
            <p:ph type="title"/>
          </p:nvPr>
        </p:nvSpPr>
        <p:spPr>
          <a:xfrm>
            <a:off x="648929" y="629266"/>
            <a:ext cx="3789303" cy="1622321"/>
          </a:xfrm>
        </p:spPr>
        <p:txBody>
          <a:bodyPr vert="horz" lIns="91440" tIns="45720" rIns="91440" bIns="45720" rtlCol="0" anchor="ctr">
            <a:normAutofit fontScale="90000"/>
          </a:bodyPr>
          <a:lstStyle/>
          <a:p>
            <a:pPr>
              <a:lnSpc>
                <a:spcPct val="90000"/>
              </a:lnSpc>
            </a:pPr>
            <a:r>
              <a:rPr lang="cy-GB" sz="3200" kern="1200" dirty="0">
                <a:solidFill>
                  <a:srgbClr val="00B050"/>
                </a:solidFill>
                <a:latin typeface="Arial"/>
                <a:cs typeface="Arial"/>
              </a:rPr>
              <a:t>Tasg: Beth ddylech chi edrych amdano pan fyddwch chi'n arsylwi ar PAP2?</a:t>
            </a:r>
            <a:br>
              <a:rPr lang="cy-GB" sz="4000" kern="1200" dirty="0">
                <a:latin typeface="+mj-lt"/>
                <a:cs typeface="+mj-cs"/>
              </a:rPr>
            </a:br>
            <a:r>
              <a:rPr lang="en-US" sz="2400" kern="1200" dirty="0">
                <a:latin typeface="+mj-lt"/>
                <a:ea typeface="+mj-ea"/>
                <a:cs typeface="+mj-cs"/>
              </a:rPr>
              <a:t> </a:t>
            </a:r>
          </a:p>
        </p:txBody>
      </p:sp>
      <p:sp>
        <p:nvSpPr>
          <p:cNvPr id="8" name="TextBox 7">
            <a:extLst>
              <a:ext uri="{FF2B5EF4-FFF2-40B4-BE49-F238E27FC236}">
                <a16:creationId xmlns:a16="http://schemas.microsoft.com/office/drawing/2014/main" id="{02411F91-8C0A-62C4-5309-2B7F0BFDF8A3}"/>
              </a:ext>
            </a:extLst>
          </p:cNvPr>
          <p:cNvSpPr txBox="1"/>
          <p:nvPr/>
        </p:nvSpPr>
        <p:spPr>
          <a:xfrm>
            <a:off x="366392" y="2258602"/>
            <a:ext cx="3916460" cy="37854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cy-GB" sz="2400" dirty="0">
                <a:latin typeface="Arial"/>
                <a:cs typeface="Arial"/>
              </a:rPr>
              <a:t>Gweithiwch fesul grwpiau bach a meddyliwch am amrywiaeth o agweddau y gallech chi eu harsylwi</a:t>
            </a:r>
          </a:p>
          <a:p>
            <a:pPr marL="57150">
              <a:lnSpc>
                <a:spcPct val="90000"/>
              </a:lnSpc>
              <a:spcAft>
                <a:spcPts val="600"/>
              </a:spcAft>
            </a:pPr>
            <a:endParaRPr lang="en-US" sz="2400" dirty="0">
              <a:latin typeface="Arial"/>
              <a:cs typeface="Arial"/>
            </a:endParaRPr>
          </a:p>
          <a:p>
            <a:pPr marL="285750" indent="-228600">
              <a:lnSpc>
                <a:spcPct val="90000"/>
              </a:lnSpc>
              <a:spcAft>
                <a:spcPts val="600"/>
              </a:spcAft>
              <a:buFont typeface="Arial" panose="020B0604020202020204" pitchFamily="34" charset="0"/>
              <a:buChar char="•"/>
            </a:pPr>
            <a:r>
              <a:rPr lang="cy-GB" sz="2400" dirty="0">
                <a:latin typeface="Arial"/>
                <a:cs typeface="Calibri"/>
              </a:rPr>
              <a:t>Ystyriwch eich Meysydd Datblygu personol a nodwch yn eich cynllun gweithredu.</a:t>
            </a:r>
            <a:endParaRPr lang="cy-GB" sz="2000" dirty="0">
              <a:cs typeface="Calibri" panose="020F0502020204030204"/>
            </a:endParaRPr>
          </a:p>
        </p:txBody>
      </p:sp>
      <p:pic>
        <p:nvPicPr>
          <p:cNvPr id="5" name="Picture 5" descr="Shape&#10;&#10;Description automatically generated">
            <a:extLst>
              <a:ext uri="{FF2B5EF4-FFF2-40B4-BE49-F238E27FC236}">
                <a16:creationId xmlns:a16="http://schemas.microsoft.com/office/drawing/2014/main" id="{232E29E6-020A-BC9D-1B00-D392131AC76B}"/>
              </a:ext>
            </a:extLst>
          </p:cNvPr>
          <p:cNvPicPr>
            <a:picLocks noChangeAspect="1"/>
          </p:cNvPicPr>
          <p:nvPr/>
        </p:nvPicPr>
        <p:blipFill>
          <a:blip r:embed="rId3"/>
          <a:stretch>
            <a:fillRect/>
          </a:stretch>
        </p:blipFill>
        <p:spPr>
          <a:xfrm>
            <a:off x="4854001" y="236093"/>
            <a:ext cx="3789303" cy="3698250"/>
          </a:xfrm>
          <a:prstGeom prst="rect">
            <a:avLst/>
          </a:prstGeom>
          <a:effectLst/>
        </p:spPr>
      </p:pic>
      <p:sp>
        <p:nvSpPr>
          <p:cNvPr id="3" name="TextBox 2">
            <a:extLst>
              <a:ext uri="{FF2B5EF4-FFF2-40B4-BE49-F238E27FC236}">
                <a16:creationId xmlns:a16="http://schemas.microsoft.com/office/drawing/2014/main" id="{C099DB84-FAF4-5FFA-BA4C-B7CD55F76693}"/>
              </a:ext>
            </a:extLst>
          </p:cNvPr>
          <p:cNvSpPr txBox="1"/>
          <p:nvPr/>
        </p:nvSpPr>
        <p:spPr>
          <a:xfrm>
            <a:off x="9088581" y="316922"/>
            <a:ext cx="2247900" cy="3108543"/>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800" dirty="0">
                <a:cs typeface="Calibri"/>
              </a:rPr>
              <a:t>Gallech ddefnyddio map meddwl fel hwn</a:t>
            </a:r>
          </a:p>
          <a:p>
            <a:endParaRPr lang="en-US" sz="2800" dirty="0">
              <a:cs typeface="Calibri"/>
            </a:endParaRPr>
          </a:p>
          <a:p>
            <a:r>
              <a:rPr lang="cy-GB" sz="2800" dirty="0">
                <a:cs typeface="Calibri"/>
              </a:rPr>
              <a:t>Neu dabl syml fel hyn</a:t>
            </a:r>
          </a:p>
        </p:txBody>
      </p:sp>
      <p:cxnSp>
        <p:nvCxnSpPr>
          <p:cNvPr id="4" name="Straight Arrow Connector 3">
            <a:extLst>
              <a:ext uri="{FF2B5EF4-FFF2-40B4-BE49-F238E27FC236}">
                <a16:creationId xmlns:a16="http://schemas.microsoft.com/office/drawing/2014/main" id="{2BD43458-24F8-BCE9-AAD6-9D0B6CC3E083}"/>
              </a:ext>
            </a:extLst>
          </p:cNvPr>
          <p:cNvCxnSpPr/>
          <p:nvPr/>
        </p:nvCxnSpPr>
        <p:spPr>
          <a:xfrm flipH="1">
            <a:off x="8661689" y="1607993"/>
            <a:ext cx="808759" cy="213013"/>
          </a:xfrm>
          <a:prstGeom prst="straightConnector1">
            <a:avLst/>
          </a:prstGeom>
          <a:ln w="57150">
            <a:tailEnd type="triangle"/>
          </a:ln>
        </p:spPr>
        <p:style>
          <a:lnRef idx="3">
            <a:schemeClr val="accent4"/>
          </a:lnRef>
          <a:fillRef idx="0">
            <a:schemeClr val="accent4"/>
          </a:fillRef>
          <a:effectRef idx="2">
            <a:schemeClr val="accent4"/>
          </a:effectRef>
          <a:fontRef idx="minor">
            <a:schemeClr val="tx1"/>
          </a:fontRef>
        </p:style>
      </p:cxnSp>
      <p:graphicFrame>
        <p:nvGraphicFramePr>
          <p:cNvPr id="6" name="Table 6">
            <a:extLst>
              <a:ext uri="{FF2B5EF4-FFF2-40B4-BE49-F238E27FC236}">
                <a16:creationId xmlns:a16="http://schemas.microsoft.com/office/drawing/2014/main" id="{455D8718-BC32-4A63-61AE-0C52B0B23A1C}"/>
              </a:ext>
            </a:extLst>
          </p:cNvPr>
          <p:cNvGraphicFramePr>
            <a:graphicFrameLocks noGrp="1"/>
          </p:cNvGraphicFramePr>
          <p:nvPr/>
        </p:nvGraphicFramePr>
        <p:xfrm>
          <a:off x="7247659" y="3861954"/>
          <a:ext cx="4225210" cy="2010690"/>
        </p:xfrm>
        <a:graphic>
          <a:graphicData uri="http://schemas.openxmlformats.org/drawingml/2006/table">
            <a:tbl>
              <a:tblPr firstRow="1" bandRow="1">
                <a:tableStyleId>{5C22544A-7EE6-4342-B048-85BDC9FD1C3A}</a:tableStyleId>
              </a:tblPr>
              <a:tblGrid>
                <a:gridCol w="2112605">
                  <a:extLst>
                    <a:ext uri="{9D8B030D-6E8A-4147-A177-3AD203B41FA5}">
                      <a16:colId xmlns:a16="http://schemas.microsoft.com/office/drawing/2014/main" val="500845388"/>
                    </a:ext>
                  </a:extLst>
                </a:gridCol>
                <a:gridCol w="2112605">
                  <a:extLst>
                    <a:ext uri="{9D8B030D-6E8A-4147-A177-3AD203B41FA5}">
                      <a16:colId xmlns:a16="http://schemas.microsoft.com/office/drawing/2014/main" val="1650454863"/>
                    </a:ext>
                  </a:extLst>
                </a:gridCol>
              </a:tblGrid>
              <a:tr h="670230">
                <a:tc>
                  <a:txBody>
                    <a:bodyPr/>
                    <a:lstStyle/>
                    <a:p>
                      <a:endParaRPr lang="en-US"/>
                    </a:p>
                  </a:txBody>
                  <a:tcPr/>
                </a:tc>
                <a:tc>
                  <a:txBody>
                    <a:bodyPr/>
                    <a:lstStyle/>
                    <a:p>
                      <a:endParaRPr lang="en-US"/>
                    </a:p>
                  </a:txBody>
                  <a:tcPr/>
                </a:tc>
                <a:extLst>
                  <a:ext uri="{0D108BD9-81ED-4DB2-BD59-A6C34878D82A}">
                    <a16:rowId xmlns:a16="http://schemas.microsoft.com/office/drawing/2014/main" val="405096063"/>
                  </a:ext>
                </a:extLst>
              </a:tr>
              <a:tr h="670230">
                <a:tc>
                  <a:txBody>
                    <a:bodyPr/>
                    <a:lstStyle/>
                    <a:p>
                      <a:endParaRPr lang="en-US"/>
                    </a:p>
                  </a:txBody>
                  <a:tcPr/>
                </a:tc>
                <a:tc>
                  <a:txBody>
                    <a:bodyPr/>
                    <a:lstStyle/>
                    <a:p>
                      <a:endParaRPr lang="en-US"/>
                    </a:p>
                  </a:txBody>
                  <a:tcPr/>
                </a:tc>
                <a:extLst>
                  <a:ext uri="{0D108BD9-81ED-4DB2-BD59-A6C34878D82A}">
                    <a16:rowId xmlns:a16="http://schemas.microsoft.com/office/drawing/2014/main" val="1244283494"/>
                  </a:ext>
                </a:extLst>
              </a:tr>
              <a:tr h="670230">
                <a:tc>
                  <a:txBody>
                    <a:bodyPr/>
                    <a:lstStyle/>
                    <a:p>
                      <a:endParaRPr lang="en-US"/>
                    </a:p>
                  </a:txBody>
                  <a:tcPr/>
                </a:tc>
                <a:tc>
                  <a:txBody>
                    <a:bodyPr/>
                    <a:lstStyle/>
                    <a:p>
                      <a:endParaRPr lang="en-US"/>
                    </a:p>
                  </a:txBody>
                  <a:tcPr/>
                </a:tc>
                <a:extLst>
                  <a:ext uri="{0D108BD9-81ED-4DB2-BD59-A6C34878D82A}">
                    <a16:rowId xmlns:a16="http://schemas.microsoft.com/office/drawing/2014/main" val="2341263339"/>
                  </a:ext>
                </a:extLst>
              </a:tr>
            </a:tbl>
          </a:graphicData>
        </a:graphic>
      </p:graphicFrame>
      <p:cxnSp>
        <p:nvCxnSpPr>
          <p:cNvPr id="7" name="Straight Arrow Connector 6">
            <a:extLst>
              <a:ext uri="{FF2B5EF4-FFF2-40B4-BE49-F238E27FC236}">
                <a16:creationId xmlns:a16="http://schemas.microsoft.com/office/drawing/2014/main" id="{CBCAE816-19C7-9889-23CE-F7CAC90B74DF}"/>
              </a:ext>
            </a:extLst>
          </p:cNvPr>
          <p:cNvCxnSpPr>
            <a:cxnSpLocks/>
          </p:cNvCxnSpPr>
          <p:nvPr/>
        </p:nvCxnSpPr>
        <p:spPr>
          <a:xfrm>
            <a:off x="10786629" y="3400424"/>
            <a:ext cx="187036" cy="732558"/>
          </a:xfrm>
          <a:prstGeom prst="straightConnector1">
            <a:avLst/>
          </a:prstGeom>
          <a:ln w="57150">
            <a:tailEnd type="triangle"/>
          </a:ln>
        </p:spPr>
        <p:style>
          <a:lnRef idx="3">
            <a:schemeClr val="accent4"/>
          </a:lnRef>
          <a:fillRef idx="0">
            <a:schemeClr val="accent4"/>
          </a:fillRef>
          <a:effectRef idx="2">
            <a:schemeClr val="accent4"/>
          </a:effectRef>
          <a:fontRef idx="minor">
            <a:schemeClr val="tx1"/>
          </a:fontRef>
        </p:style>
      </p:cxnSp>
      <p:sp>
        <p:nvSpPr>
          <p:cNvPr id="9" name="TextBox 8">
            <a:extLst>
              <a:ext uri="{FF2B5EF4-FFF2-40B4-BE49-F238E27FC236}">
                <a16:creationId xmlns:a16="http://schemas.microsoft.com/office/drawing/2014/main" id="{DE94DE5B-3937-5D8C-A99D-315F5A754C94}"/>
              </a:ext>
            </a:extLst>
          </p:cNvPr>
          <p:cNvSpPr txBox="1"/>
          <p:nvPr/>
        </p:nvSpPr>
        <p:spPr>
          <a:xfrm>
            <a:off x="4854285" y="4119389"/>
            <a:ext cx="2247900" cy="1938992"/>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endParaRPr lang="en-US" sz="3200" b="1" dirty="0">
              <a:cs typeface="Calibri"/>
            </a:endParaRPr>
          </a:p>
          <a:p>
            <a:pPr algn="ctr"/>
            <a:r>
              <a:rPr lang="cy-GB" sz="3200" b="1" dirty="0">
                <a:cs typeface="Calibri"/>
              </a:rPr>
              <a:t>Byddwch greadigol</a:t>
            </a:r>
            <a:endParaRPr lang="cy-GB" sz="2400" b="1" dirty="0">
              <a:cs typeface="Calibri"/>
            </a:endParaRPr>
          </a:p>
          <a:p>
            <a:endParaRPr lang="en-US" sz="2400" dirty="0">
              <a:cs typeface="Calibri"/>
            </a:endParaRPr>
          </a:p>
        </p:txBody>
      </p:sp>
    </p:spTree>
    <p:extLst>
      <p:ext uri="{BB962C8B-B14F-4D97-AF65-F5344CB8AC3E}">
        <p14:creationId xmlns:p14="http://schemas.microsoft.com/office/powerpoint/2010/main" val="28685788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62D3B-D360-9FA7-85E7-06C9877710C3}"/>
              </a:ext>
            </a:extLst>
          </p:cNvPr>
          <p:cNvSpPr>
            <a:spLocks noGrp="1"/>
          </p:cNvSpPr>
          <p:nvPr>
            <p:ph type="title"/>
          </p:nvPr>
        </p:nvSpPr>
        <p:spPr>
          <a:xfrm>
            <a:off x="648929" y="629266"/>
            <a:ext cx="3505495" cy="1622321"/>
          </a:xfrm>
        </p:spPr>
        <p:txBody>
          <a:bodyPr vert="horz" lIns="91440" tIns="45720" rIns="91440" bIns="45720" rtlCol="0" anchor="ctr">
            <a:normAutofit fontScale="90000"/>
          </a:bodyPr>
          <a:lstStyle/>
          <a:p>
            <a:pPr>
              <a:lnSpc>
                <a:spcPct val="90000"/>
              </a:lnSpc>
            </a:pPr>
            <a:r>
              <a:rPr lang="en-US" sz="3200" kern="1200">
                <a:solidFill>
                  <a:srgbClr val="00B050"/>
                </a:solidFill>
                <a:latin typeface="Arial"/>
                <a:cs typeface="Arial"/>
              </a:rPr>
              <a:t>Task: What should you look for when you observe on PTE</a:t>
            </a:r>
            <a:r>
              <a:rPr lang="en-US" sz="3600" kern="1200">
                <a:solidFill>
                  <a:srgbClr val="00B050"/>
                </a:solidFill>
                <a:latin typeface="Arial"/>
                <a:cs typeface="Arial"/>
              </a:rPr>
              <a:t>2?</a:t>
            </a:r>
            <a:br>
              <a:rPr lang="en-US" sz="4000" kern="1200">
                <a:latin typeface="+mj-lt"/>
                <a:cs typeface="+mj-cs"/>
              </a:rPr>
            </a:br>
            <a:r>
              <a:rPr lang="en-US" sz="2400" kern="1200">
                <a:latin typeface="+mj-lt"/>
                <a:ea typeface="+mj-ea"/>
                <a:cs typeface="+mj-cs"/>
              </a:rPr>
              <a:t> </a:t>
            </a:r>
          </a:p>
        </p:txBody>
      </p:sp>
      <p:sp>
        <p:nvSpPr>
          <p:cNvPr id="8" name="TextBox 7">
            <a:extLst>
              <a:ext uri="{FF2B5EF4-FFF2-40B4-BE49-F238E27FC236}">
                <a16:creationId xmlns:a16="http://schemas.microsoft.com/office/drawing/2014/main" id="{02411F91-8C0A-62C4-5309-2B7F0BFDF8A3}"/>
              </a:ext>
            </a:extLst>
          </p:cNvPr>
          <p:cNvSpPr txBox="1"/>
          <p:nvPr/>
        </p:nvSpPr>
        <p:spPr>
          <a:xfrm>
            <a:off x="366392" y="2258602"/>
            <a:ext cx="3916460" cy="37854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400">
                <a:latin typeface="Arial"/>
                <a:cs typeface="Arial"/>
              </a:rPr>
              <a:t>Work in small groups and think about a variety of aspects that you could observe</a:t>
            </a:r>
          </a:p>
          <a:p>
            <a:pPr marL="285750" indent="-228600">
              <a:lnSpc>
                <a:spcPct val="90000"/>
              </a:lnSpc>
              <a:spcAft>
                <a:spcPts val="600"/>
              </a:spcAft>
              <a:buFont typeface="Arial" panose="020B0604020202020204" pitchFamily="34" charset="0"/>
              <a:buChar char="•"/>
            </a:pPr>
            <a:endParaRPr lang="en-US" sz="2400">
              <a:latin typeface="Arial"/>
              <a:cs typeface="Arial"/>
            </a:endParaRPr>
          </a:p>
          <a:p>
            <a:pPr marL="285750" indent="-228600">
              <a:lnSpc>
                <a:spcPct val="90000"/>
              </a:lnSpc>
              <a:spcAft>
                <a:spcPts val="600"/>
              </a:spcAft>
              <a:buFont typeface="Arial" panose="020B0604020202020204" pitchFamily="34" charset="0"/>
              <a:buChar char="•"/>
            </a:pPr>
            <a:r>
              <a:rPr lang="en-US" sz="2400">
                <a:latin typeface="Arial"/>
                <a:cs typeface="Calibri"/>
              </a:rPr>
              <a:t>Consider your own Areas of Development that you have identified in your action plan.</a:t>
            </a:r>
          </a:p>
          <a:p>
            <a:pPr marL="285750" indent="-228600">
              <a:lnSpc>
                <a:spcPct val="90000"/>
              </a:lnSpc>
              <a:spcAft>
                <a:spcPts val="600"/>
              </a:spcAft>
              <a:buFont typeface="Arial" panose="020B0604020202020204" pitchFamily="34" charset="0"/>
              <a:buChar char="•"/>
            </a:pPr>
            <a:endParaRPr lang="en-US" sz="2000">
              <a:cs typeface="Calibri" panose="020F0502020204030204"/>
            </a:endParaRPr>
          </a:p>
        </p:txBody>
      </p:sp>
      <p:sp>
        <p:nvSpPr>
          <p:cNvPr id="13" name="Rectangle 1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Shape&#10;&#10;Description automatically generated">
            <a:extLst>
              <a:ext uri="{FF2B5EF4-FFF2-40B4-BE49-F238E27FC236}">
                <a16:creationId xmlns:a16="http://schemas.microsoft.com/office/drawing/2014/main" id="{232E29E6-020A-BC9D-1B00-D392131AC76B}"/>
              </a:ext>
            </a:extLst>
          </p:cNvPr>
          <p:cNvPicPr>
            <a:picLocks noChangeAspect="1"/>
          </p:cNvPicPr>
          <p:nvPr/>
        </p:nvPicPr>
        <p:blipFill>
          <a:blip r:embed="rId3"/>
          <a:stretch>
            <a:fillRect/>
          </a:stretch>
        </p:blipFill>
        <p:spPr>
          <a:xfrm>
            <a:off x="4854001" y="236093"/>
            <a:ext cx="3789303" cy="3698250"/>
          </a:xfrm>
          <a:prstGeom prst="rect">
            <a:avLst/>
          </a:prstGeom>
          <a:effectLst/>
        </p:spPr>
      </p:pic>
      <p:sp>
        <p:nvSpPr>
          <p:cNvPr id="3" name="TextBox 2">
            <a:extLst>
              <a:ext uri="{FF2B5EF4-FFF2-40B4-BE49-F238E27FC236}">
                <a16:creationId xmlns:a16="http://schemas.microsoft.com/office/drawing/2014/main" id="{C099DB84-FAF4-5FFA-BA4C-B7CD55F76693}"/>
              </a:ext>
            </a:extLst>
          </p:cNvPr>
          <p:cNvSpPr txBox="1"/>
          <p:nvPr/>
        </p:nvSpPr>
        <p:spPr>
          <a:xfrm>
            <a:off x="9088581" y="316922"/>
            <a:ext cx="2247900" cy="3108543"/>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cs typeface="Calibri"/>
              </a:rPr>
              <a:t>You could use a mind map like this </a:t>
            </a:r>
          </a:p>
          <a:p>
            <a:endParaRPr lang="en-US" sz="2800">
              <a:cs typeface="Calibri"/>
            </a:endParaRPr>
          </a:p>
          <a:p>
            <a:endParaRPr lang="en-US" sz="2800">
              <a:cs typeface="Calibri"/>
            </a:endParaRPr>
          </a:p>
          <a:p>
            <a:r>
              <a:rPr lang="en-US" sz="2800">
                <a:cs typeface="Calibri"/>
              </a:rPr>
              <a:t>Or a simple table like this </a:t>
            </a:r>
          </a:p>
        </p:txBody>
      </p:sp>
      <p:cxnSp>
        <p:nvCxnSpPr>
          <p:cNvPr id="4" name="Straight Arrow Connector 3">
            <a:extLst>
              <a:ext uri="{FF2B5EF4-FFF2-40B4-BE49-F238E27FC236}">
                <a16:creationId xmlns:a16="http://schemas.microsoft.com/office/drawing/2014/main" id="{2BD43458-24F8-BCE9-AAD6-9D0B6CC3E083}"/>
              </a:ext>
            </a:extLst>
          </p:cNvPr>
          <p:cNvCxnSpPr/>
          <p:nvPr/>
        </p:nvCxnSpPr>
        <p:spPr>
          <a:xfrm flipH="1">
            <a:off x="8661689" y="1607993"/>
            <a:ext cx="808759" cy="213013"/>
          </a:xfrm>
          <a:prstGeom prst="straightConnector1">
            <a:avLst/>
          </a:prstGeom>
          <a:ln w="57150">
            <a:tailEnd type="triangle"/>
          </a:ln>
        </p:spPr>
        <p:style>
          <a:lnRef idx="3">
            <a:schemeClr val="accent4"/>
          </a:lnRef>
          <a:fillRef idx="0">
            <a:schemeClr val="accent4"/>
          </a:fillRef>
          <a:effectRef idx="2">
            <a:schemeClr val="accent4"/>
          </a:effectRef>
          <a:fontRef idx="minor">
            <a:schemeClr val="tx1"/>
          </a:fontRef>
        </p:style>
      </p:cxnSp>
      <p:graphicFrame>
        <p:nvGraphicFramePr>
          <p:cNvPr id="6" name="Table 6">
            <a:extLst>
              <a:ext uri="{FF2B5EF4-FFF2-40B4-BE49-F238E27FC236}">
                <a16:creationId xmlns:a16="http://schemas.microsoft.com/office/drawing/2014/main" id="{455D8718-BC32-4A63-61AE-0C52B0B23A1C}"/>
              </a:ext>
            </a:extLst>
          </p:cNvPr>
          <p:cNvGraphicFramePr>
            <a:graphicFrameLocks noGrp="1"/>
          </p:cNvGraphicFramePr>
          <p:nvPr>
            <p:extLst>
              <p:ext uri="{D42A27DB-BD31-4B8C-83A1-F6EECF244321}">
                <p14:modId xmlns:p14="http://schemas.microsoft.com/office/powerpoint/2010/main" val="2803570894"/>
              </p:ext>
            </p:extLst>
          </p:nvPr>
        </p:nvGraphicFramePr>
        <p:xfrm>
          <a:off x="7247659" y="3861954"/>
          <a:ext cx="4225210" cy="2010690"/>
        </p:xfrm>
        <a:graphic>
          <a:graphicData uri="http://schemas.openxmlformats.org/drawingml/2006/table">
            <a:tbl>
              <a:tblPr firstRow="1" bandRow="1">
                <a:tableStyleId>{5C22544A-7EE6-4342-B048-85BDC9FD1C3A}</a:tableStyleId>
              </a:tblPr>
              <a:tblGrid>
                <a:gridCol w="2112605">
                  <a:extLst>
                    <a:ext uri="{9D8B030D-6E8A-4147-A177-3AD203B41FA5}">
                      <a16:colId xmlns:a16="http://schemas.microsoft.com/office/drawing/2014/main" val="500845388"/>
                    </a:ext>
                  </a:extLst>
                </a:gridCol>
                <a:gridCol w="2112605">
                  <a:extLst>
                    <a:ext uri="{9D8B030D-6E8A-4147-A177-3AD203B41FA5}">
                      <a16:colId xmlns:a16="http://schemas.microsoft.com/office/drawing/2014/main" val="1650454863"/>
                    </a:ext>
                  </a:extLst>
                </a:gridCol>
              </a:tblGrid>
              <a:tr h="670230">
                <a:tc>
                  <a:txBody>
                    <a:bodyPr/>
                    <a:lstStyle/>
                    <a:p>
                      <a:endParaRPr lang="en-US"/>
                    </a:p>
                  </a:txBody>
                  <a:tcPr/>
                </a:tc>
                <a:tc>
                  <a:txBody>
                    <a:bodyPr/>
                    <a:lstStyle/>
                    <a:p>
                      <a:endParaRPr lang="en-US"/>
                    </a:p>
                  </a:txBody>
                  <a:tcPr/>
                </a:tc>
                <a:extLst>
                  <a:ext uri="{0D108BD9-81ED-4DB2-BD59-A6C34878D82A}">
                    <a16:rowId xmlns:a16="http://schemas.microsoft.com/office/drawing/2014/main" val="405096063"/>
                  </a:ext>
                </a:extLst>
              </a:tr>
              <a:tr h="670230">
                <a:tc>
                  <a:txBody>
                    <a:bodyPr/>
                    <a:lstStyle/>
                    <a:p>
                      <a:endParaRPr lang="en-US"/>
                    </a:p>
                  </a:txBody>
                  <a:tcPr/>
                </a:tc>
                <a:tc>
                  <a:txBody>
                    <a:bodyPr/>
                    <a:lstStyle/>
                    <a:p>
                      <a:endParaRPr lang="en-US"/>
                    </a:p>
                  </a:txBody>
                  <a:tcPr/>
                </a:tc>
                <a:extLst>
                  <a:ext uri="{0D108BD9-81ED-4DB2-BD59-A6C34878D82A}">
                    <a16:rowId xmlns:a16="http://schemas.microsoft.com/office/drawing/2014/main" val="1244283494"/>
                  </a:ext>
                </a:extLst>
              </a:tr>
              <a:tr h="670230">
                <a:tc>
                  <a:txBody>
                    <a:bodyPr/>
                    <a:lstStyle/>
                    <a:p>
                      <a:endParaRPr lang="en-US"/>
                    </a:p>
                  </a:txBody>
                  <a:tcPr/>
                </a:tc>
                <a:tc>
                  <a:txBody>
                    <a:bodyPr/>
                    <a:lstStyle/>
                    <a:p>
                      <a:endParaRPr lang="en-US"/>
                    </a:p>
                  </a:txBody>
                  <a:tcPr/>
                </a:tc>
                <a:extLst>
                  <a:ext uri="{0D108BD9-81ED-4DB2-BD59-A6C34878D82A}">
                    <a16:rowId xmlns:a16="http://schemas.microsoft.com/office/drawing/2014/main" val="2341263339"/>
                  </a:ext>
                </a:extLst>
              </a:tr>
            </a:tbl>
          </a:graphicData>
        </a:graphic>
      </p:graphicFrame>
      <p:cxnSp>
        <p:nvCxnSpPr>
          <p:cNvPr id="7" name="Straight Arrow Connector 6">
            <a:extLst>
              <a:ext uri="{FF2B5EF4-FFF2-40B4-BE49-F238E27FC236}">
                <a16:creationId xmlns:a16="http://schemas.microsoft.com/office/drawing/2014/main" id="{CBCAE816-19C7-9889-23CE-F7CAC90B74DF}"/>
              </a:ext>
            </a:extLst>
          </p:cNvPr>
          <p:cNvCxnSpPr>
            <a:cxnSpLocks/>
          </p:cNvCxnSpPr>
          <p:nvPr/>
        </p:nvCxnSpPr>
        <p:spPr>
          <a:xfrm>
            <a:off x="10786629" y="3400424"/>
            <a:ext cx="187036" cy="732558"/>
          </a:xfrm>
          <a:prstGeom prst="straightConnector1">
            <a:avLst/>
          </a:prstGeom>
          <a:ln w="57150">
            <a:tailEnd type="triangle"/>
          </a:ln>
        </p:spPr>
        <p:style>
          <a:lnRef idx="3">
            <a:schemeClr val="accent4"/>
          </a:lnRef>
          <a:fillRef idx="0">
            <a:schemeClr val="accent4"/>
          </a:fillRef>
          <a:effectRef idx="2">
            <a:schemeClr val="accent4"/>
          </a:effectRef>
          <a:fontRef idx="minor">
            <a:schemeClr val="tx1"/>
          </a:fontRef>
        </p:style>
      </p:cxnSp>
      <p:sp>
        <p:nvSpPr>
          <p:cNvPr id="9" name="TextBox 8">
            <a:extLst>
              <a:ext uri="{FF2B5EF4-FFF2-40B4-BE49-F238E27FC236}">
                <a16:creationId xmlns:a16="http://schemas.microsoft.com/office/drawing/2014/main" id="{DE94DE5B-3937-5D8C-A99D-315F5A754C94}"/>
              </a:ext>
            </a:extLst>
          </p:cNvPr>
          <p:cNvSpPr txBox="1"/>
          <p:nvPr/>
        </p:nvSpPr>
        <p:spPr>
          <a:xfrm>
            <a:off x="4854285" y="4365610"/>
            <a:ext cx="2247900" cy="1446550"/>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endParaRPr lang="en-US" sz="3200" b="1">
              <a:cs typeface="Calibri"/>
            </a:endParaRPr>
          </a:p>
          <a:p>
            <a:pPr algn="ctr"/>
            <a:r>
              <a:rPr lang="en-US" sz="3200" b="1">
                <a:cs typeface="Calibri"/>
              </a:rPr>
              <a:t>Be creative</a:t>
            </a:r>
            <a:endParaRPr lang="en-US" sz="2400" b="1">
              <a:cs typeface="Calibri"/>
            </a:endParaRPr>
          </a:p>
          <a:p>
            <a:endParaRPr lang="en-US" sz="2400">
              <a:cs typeface="Calibri"/>
            </a:endParaRPr>
          </a:p>
        </p:txBody>
      </p:sp>
    </p:spTree>
    <p:extLst>
      <p:ext uri="{BB962C8B-B14F-4D97-AF65-F5344CB8AC3E}">
        <p14:creationId xmlns:p14="http://schemas.microsoft.com/office/powerpoint/2010/main" val="38945395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FAD0-AD19-7097-1E4C-7A409539195C}"/>
              </a:ext>
            </a:extLst>
          </p:cNvPr>
          <p:cNvSpPr>
            <a:spLocks noGrp="1"/>
          </p:cNvSpPr>
          <p:nvPr>
            <p:ph type="title"/>
          </p:nvPr>
        </p:nvSpPr>
        <p:spPr>
          <a:xfrm>
            <a:off x="323583" y="1280160"/>
            <a:ext cx="2104052" cy="959473"/>
          </a:xfrm>
        </p:spPr>
        <p:txBody>
          <a:bodyPr>
            <a:normAutofit fontScale="90000"/>
          </a:bodyPr>
          <a:lstStyle/>
          <a:p>
            <a:r>
              <a:rPr lang="en-US" sz="3600" dirty="0">
                <a:solidFill>
                  <a:srgbClr val="00B050"/>
                </a:solidFill>
                <a:latin typeface="Arial"/>
                <a:cs typeface="Arial"/>
              </a:rPr>
              <a:t>Sut </a:t>
            </a:r>
            <a:r>
              <a:rPr lang="en-US" sz="3600" dirty="0" err="1">
                <a:solidFill>
                  <a:srgbClr val="00B050"/>
                </a:solidFill>
                <a:latin typeface="Arial"/>
                <a:cs typeface="Arial"/>
              </a:rPr>
              <a:t>i</a:t>
            </a:r>
            <a:r>
              <a:rPr lang="en-US" sz="3600" dirty="0">
                <a:solidFill>
                  <a:srgbClr val="00B050"/>
                </a:solidFill>
                <a:latin typeface="Arial"/>
                <a:cs typeface="Arial"/>
              </a:rPr>
              <a:t> </a:t>
            </a:r>
            <a:r>
              <a:rPr lang="en-US" sz="3600" dirty="0" err="1">
                <a:solidFill>
                  <a:srgbClr val="00B050"/>
                </a:solidFill>
                <a:latin typeface="Arial"/>
                <a:cs typeface="Arial"/>
              </a:rPr>
              <a:t>lunio</a:t>
            </a:r>
            <a:r>
              <a:rPr lang="en-US" sz="3600" dirty="0">
                <a:solidFill>
                  <a:srgbClr val="00B050"/>
                </a:solidFill>
                <a:latin typeface="Arial"/>
                <a:cs typeface="Arial"/>
              </a:rPr>
              <a:t> </a:t>
            </a:r>
            <a:br>
              <a:rPr lang="en-US" sz="3600" dirty="0">
                <a:solidFill>
                  <a:srgbClr val="00B050"/>
                </a:solidFill>
                <a:latin typeface="Arial"/>
                <a:cs typeface="Arial"/>
              </a:rPr>
            </a:br>
            <a:r>
              <a:rPr lang="en-US" sz="3600" dirty="0">
                <a:solidFill>
                  <a:srgbClr val="00B050"/>
                </a:solidFill>
                <a:latin typeface="Arial"/>
                <a:cs typeface="Arial"/>
              </a:rPr>
              <a:t>map </a:t>
            </a:r>
            <a:r>
              <a:rPr lang="en-US" sz="3600" dirty="0" err="1">
                <a:solidFill>
                  <a:srgbClr val="00B050"/>
                </a:solidFill>
                <a:latin typeface="Arial"/>
                <a:cs typeface="Arial"/>
              </a:rPr>
              <a:t>meddwl</a:t>
            </a:r>
            <a:endParaRPr lang="en-US" sz="3600" dirty="0">
              <a:solidFill>
                <a:srgbClr val="00B050"/>
              </a:solidFill>
            </a:endParaRPr>
          </a:p>
        </p:txBody>
      </p:sp>
      <p:sp>
        <p:nvSpPr>
          <p:cNvPr id="5" name="TextBox 4">
            <a:extLst>
              <a:ext uri="{FF2B5EF4-FFF2-40B4-BE49-F238E27FC236}">
                <a16:creationId xmlns:a16="http://schemas.microsoft.com/office/drawing/2014/main" id="{DCD41ECC-12FD-ADF7-51B6-8D0F66FE3A99}"/>
              </a:ext>
            </a:extLst>
          </p:cNvPr>
          <p:cNvSpPr txBox="1"/>
          <p:nvPr/>
        </p:nvSpPr>
        <p:spPr>
          <a:xfrm>
            <a:off x="323583" y="4193023"/>
            <a:ext cx="1786051" cy="923330"/>
          </a:xfrm>
          <a:prstGeom prst="rect">
            <a:avLst/>
          </a:prstGeom>
          <a:noFill/>
        </p:spPr>
        <p:txBody>
          <a:bodyPr wrap="square">
            <a:spAutoFit/>
          </a:bodyPr>
          <a:lstStyle/>
          <a:p>
            <a:r>
              <a:rPr lang="cy-GB" dirty="0"/>
              <a:t>https://www.youtube.com/watch?v=NOb6-FpJ09s</a:t>
            </a:r>
          </a:p>
        </p:txBody>
      </p:sp>
      <p:pic>
        <p:nvPicPr>
          <p:cNvPr id="9" name="Picture 8">
            <a:extLst>
              <a:ext uri="{FF2B5EF4-FFF2-40B4-BE49-F238E27FC236}">
                <a16:creationId xmlns:a16="http://schemas.microsoft.com/office/drawing/2014/main" id="{C7F1A6BC-E196-D2DE-2798-BB2E8B31BE58}"/>
              </a:ext>
            </a:extLst>
          </p:cNvPr>
          <p:cNvPicPr>
            <a:picLocks noChangeAspect="1"/>
          </p:cNvPicPr>
          <p:nvPr/>
        </p:nvPicPr>
        <p:blipFill rotWithShape="1">
          <a:blip r:embed="rId3"/>
          <a:srcRect l="9596" t="8614"/>
          <a:stretch/>
        </p:blipFill>
        <p:spPr>
          <a:xfrm>
            <a:off x="2181927" y="148590"/>
            <a:ext cx="9925782" cy="5429250"/>
          </a:xfrm>
          <a:prstGeom prst="rect">
            <a:avLst/>
          </a:prstGeom>
        </p:spPr>
      </p:pic>
    </p:spTree>
    <p:extLst>
      <p:ext uri="{BB962C8B-B14F-4D97-AF65-F5344CB8AC3E}">
        <p14:creationId xmlns:p14="http://schemas.microsoft.com/office/powerpoint/2010/main" val="30225322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FAD0-AD19-7097-1E4C-7A409539195C}"/>
              </a:ext>
            </a:extLst>
          </p:cNvPr>
          <p:cNvSpPr>
            <a:spLocks noGrp="1"/>
          </p:cNvSpPr>
          <p:nvPr>
            <p:ph type="title"/>
          </p:nvPr>
        </p:nvSpPr>
        <p:spPr>
          <a:xfrm>
            <a:off x="323583" y="633557"/>
            <a:ext cx="2104052" cy="959473"/>
          </a:xfrm>
        </p:spPr>
        <p:txBody>
          <a:bodyPr>
            <a:normAutofit fontScale="90000"/>
          </a:bodyPr>
          <a:lstStyle/>
          <a:p>
            <a:r>
              <a:rPr lang="en-US" sz="3600">
                <a:solidFill>
                  <a:srgbClr val="00B050"/>
                </a:solidFill>
                <a:latin typeface="Arial"/>
                <a:cs typeface="Arial"/>
              </a:rPr>
              <a:t>How to mind map</a:t>
            </a:r>
            <a:endParaRPr lang="en-US" sz="3600">
              <a:solidFill>
                <a:srgbClr val="00B050"/>
              </a:solidFill>
            </a:endParaRPr>
          </a:p>
        </p:txBody>
      </p:sp>
      <p:pic>
        <p:nvPicPr>
          <p:cNvPr id="4" name="Picture 4" descr="Diagram&#10;&#10;Description automatically generated">
            <a:extLst>
              <a:ext uri="{FF2B5EF4-FFF2-40B4-BE49-F238E27FC236}">
                <a16:creationId xmlns:a16="http://schemas.microsoft.com/office/drawing/2014/main" id="{A039DEF2-A8B1-EB4E-F589-F89364C4DCA0}"/>
              </a:ext>
            </a:extLst>
          </p:cNvPr>
          <p:cNvPicPr>
            <a:picLocks noGrp="1" noChangeAspect="1"/>
          </p:cNvPicPr>
          <p:nvPr>
            <p:ph idx="1"/>
          </p:nvPr>
        </p:nvPicPr>
        <p:blipFill>
          <a:blip r:embed="rId3"/>
          <a:stretch>
            <a:fillRect/>
          </a:stretch>
        </p:blipFill>
        <p:spPr>
          <a:xfrm>
            <a:off x="2565546" y="179786"/>
            <a:ext cx="9379168" cy="65033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759673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A5E90-55AA-1F7B-A051-5263AC8CB7AA}"/>
              </a:ext>
            </a:extLst>
          </p:cNvPr>
          <p:cNvSpPr>
            <a:spLocks noGrp="1"/>
          </p:cNvSpPr>
          <p:nvPr>
            <p:ph type="title"/>
          </p:nvPr>
        </p:nvSpPr>
        <p:spPr>
          <a:xfrm>
            <a:off x="609124" y="79173"/>
            <a:ext cx="11481847" cy="959473"/>
          </a:xfrm>
        </p:spPr>
        <p:txBody>
          <a:bodyPr>
            <a:normAutofit/>
          </a:bodyPr>
          <a:lstStyle/>
          <a:p>
            <a:r>
              <a:rPr lang="cy-GB" sz="3600" dirty="0">
                <a:solidFill>
                  <a:srgbClr val="00B050"/>
                </a:solidFill>
                <a:latin typeface="Arial"/>
                <a:cs typeface="Arial"/>
              </a:rPr>
              <a:t>Rhestr wirio syniadau</a:t>
            </a:r>
            <a:endParaRPr lang="cy-GB" dirty="0">
              <a:solidFill>
                <a:srgbClr val="00B050"/>
              </a:solidFill>
            </a:endParaRPr>
          </a:p>
        </p:txBody>
      </p:sp>
      <p:sp>
        <p:nvSpPr>
          <p:cNvPr id="4" name="TextBox 3">
            <a:extLst>
              <a:ext uri="{FF2B5EF4-FFF2-40B4-BE49-F238E27FC236}">
                <a16:creationId xmlns:a16="http://schemas.microsoft.com/office/drawing/2014/main" id="{1309764D-90C6-656D-6D54-EC6F67CDEEDD}"/>
              </a:ext>
            </a:extLst>
          </p:cNvPr>
          <p:cNvSpPr txBox="1"/>
          <p:nvPr/>
        </p:nvSpPr>
        <p:spPr>
          <a:xfrm>
            <a:off x="527406" y="1469204"/>
            <a:ext cx="5655514"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800" dirty="0">
                <a:latin typeface="Arial"/>
                <a:cs typeface="Calibri"/>
              </a:rPr>
              <a:t>Mae’n debyg eich bod wedi meddwl am amrywiaeth enfawr o syniadau – ond oes modd edrych ar bopeth ar un pryd?</a:t>
            </a:r>
          </a:p>
          <a:p>
            <a:endParaRPr lang="cy-GB" sz="2800" dirty="0">
              <a:latin typeface="Arial"/>
              <a:cs typeface="Calibri"/>
            </a:endParaRPr>
          </a:p>
          <a:p>
            <a:r>
              <a:rPr lang="cy-GB" sz="2800" dirty="0">
                <a:latin typeface="Arial"/>
                <a:cs typeface="Calibri"/>
              </a:rPr>
              <a:t>Allwch chi ddidoli eich syniadau yn gategorïau fel y gall syniadau ddod i mewn i'ch 'Ffrâm o weld'</a:t>
            </a:r>
          </a:p>
        </p:txBody>
      </p:sp>
      <p:sp>
        <p:nvSpPr>
          <p:cNvPr id="14" name="TextBox 13">
            <a:extLst>
              <a:ext uri="{FF2B5EF4-FFF2-40B4-BE49-F238E27FC236}">
                <a16:creationId xmlns:a16="http://schemas.microsoft.com/office/drawing/2014/main" id="{29BB6F56-795C-E112-4C72-8B89E8BC9010}"/>
              </a:ext>
            </a:extLst>
          </p:cNvPr>
          <p:cNvSpPr txBox="1"/>
          <p:nvPr/>
        </p:nvSpPr>
        <p:spPr>
          <a:xfrm>
            <a:off x="6537789" y="844192"/>
            <a:ext cx="42004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cy-GB" sz="4000" b="1" dirty="0">
                <a:solidFill>
                  <a:srgbClr val="FF0000"/>
                </a:solidFill>
                <a:cs typeface="Calibri"/>
              </a:rPr>
              <a:t>Cynllunio</a:t>
            </a:r>
          </a:p>
        </p:txBody>
      </p:sp>
      <p:sp>
        <p:nvSpPr>
          <p:cNvPr id="15" name="TextBox 14">
            <a:extLst>
              <a:ext uri="{FF2B5EF4-FFF2-40B4-BE49-F238E27FC236}">
                <a16:creationId xmlns:a16="http://schemas.microsoft.com/office/drawing/2014/main" id="{4828FFF8-35DA-2907-DDDC-AA68C42D5E76}"/>
              </a:ext>
            </a:extLst>
          </p:cNvPr>
          <p:cNvSpPr txBox="1"/>
          <p:nvPr/>
        </p:nvSpPr>
        <p:spPr>
          <a:xfrm>
            <a:off x="6537789" y="1837360"/>
            <a:ext cx="479595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4000" b="1" dirty="0">
                <a:solidFill>
                  <a:srgbClr val="FFC000"/>
                </a:solidFill>
                <a:cs typeface="Calibri"/>
              </a:rPr>
              <a:t>Cyflwyniadau gwersi</a:t>
            </a:r>
          </a:p>
        </p:txBody>
      </p:sp>
      <p:sp>
        <p:nvSpPr>
          <p:cNvPr id="16" name="TextBox 15">
            <a:extLst>
              <a:ext uri="{FF2B5EF4-FFF2-40B4-BE49-F238E27FC236}">
                <a16:creationId xmlns:a16="http://schemas.microsoft.com/office/drawing/2014/main" id="{89F7A13B-042B-4013-B4C3-12F371109261}"/>
              </a:ext>
            </a:extLst>
          </p:cNvPr>
          <p:cNvSpPr txBox="1"/>
          <p:nvPr/>
        </p:nvSpPr>
        <p:spPr>
          <a:xfrm>
            <a:off x="6537789" y="2770597"/>
            <a:ext cx="563023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4000" b="1" dirty="0">
                <a:solidFill>
                  <a:srgbClr val="7AD6C7"/>
                </a:solidFill>
                <a:cs typeface="Calibri"/>
              </a:rPr>
              <a:t>Rheolaeth dosbarth</a:t>
            </a:r>
          </a:p>
        </p:txBody>
      </p:sp>
      <p:sp>
        <p:nvSpPr>
          <p:cNvPr id="17" name="TextBox 16">
            <a:extLst>
              <a:ext uri="{FF2B5EF4-FFF2-40B4-BE49-F238E27FC236}">
                <a16:creationId xmlns:a16="http://schemas.microsoft.com/office/drawing/2014/main" id="{F8B4DCDE-3055-2DBD-6D39-3F241A1485D5}"/>
              </a:ext>
            </a:extLst>
          </p:cNvPr>
          <p:cNvSpPr txBox="1"/>
          <p:nvPr/>
        </p:nvSpPr>
        <p:spPr>
          <a:xfrm>
            <a:off x="6537789" y="3652461"/>
            <a:ext cx="555318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4000" b="1" dirty="0">
                <a:solidFill>
                  <a:srgbClr val="0070C0"/>
                </a:solidFill>
                <a:cs typeface="Calibri"/>
              </a:rPr>
              <a:t>Monitro cynnydd</a:t>
            </a:r>
          </a:p>
        </p:txBody>
      </p:sp>
      <p:sp>
        <p:nvSpPr>
          <p:cNvPr id="18" name="TextBox 17">
            <a:extLst>
              <a:ext uri="{FF2B5EF4-FFF2-40B4-BE49-F238E27FC236}">
                <a16:creationId xmlns:a16="http://schemas.microsoft.com/office/drawing/2014/main" id="{B9A1FC34-A20F-8F7A-02E5-1930BD9208D0}"/>
              </a:ext>
            </a:extLst>
          </p:cNvPr>
          <p:cNvSpPr txBox="1"/>
          <p:nvPr/>
        </p:nvSpPr>
        <p:spPr>
          <a:xfrm>
            <a:off x="6537789" y="4577136"/>
            <a:ext cx="42004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4000" b="1" dirty="0">
                <a:solidFill>
                  <a:srgbClr val="7030A0"/>
                </a:solidFill>
                <a:cs typeface="Calibri"/>
              </a:rPr>
              <a:t>Diweddglo gwersi</a:t>
            </a:r>
          </a:p>
        </p:txBody>
      </p:sp>
    </p:spTree>
    <p:extLst>
      <p:ext uri="{BB962C8B-B14F-4D97-AF65-F5344CB8AC3E}">
        <p14:creationId xmlns:p14="http://schemas.microsoft.com/office/powerpoint/2010/main" val="2083097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17" grpId="0"/>
      <p:bldP spid="1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A5E90-55AA-1F7B-A051-5263AC8CB7AA}"/>
              </a:ext>
            </a:extLst>
          </p:cNvPr>
          <p:cNvSpPr>
            <a:spLocks noGrp="1"/>
          </p:cNvSpPr>
          <p:nvPr>
            <p:ph type="title"/>
          </p:nvPr>
        </p:nvSpPr>
        <p:spPr/>
        <p:txBody>
          <a:bodyPr>
            <a:normAutofit/>
          </a:bodyPr>
          <a:lstStyle/>
          <a:p>
            <a:r>
              <a:rPr lang="en-US" sz="3600">
                <a:solidFill>
                  <a:srgbClr val="00B050"/>
                </a:solidFill>
                <a:latin typeface="Arial"/>
                <a:cs typeface="Arial"/>
              </a:rPr>
              <a:t>Checklist of ideas</a:t>
            </a:r>
            <a:endParaRPr lang="en-US">
              <a:solidFill>
                <a:srgbClr val="00B050"/>
              </a:solidFill>
            </a:endParaRPr>
          </a:p>
        </p:txBody>
      </p:sp>
      <p:sp>
        <p:nvSpPr>
          <p:cNvPr id="4" name="TextBox 3">
            <a:extLst>
              <a:ext uri="{FF2B5EF4-FFF2-40B4-BE49-F238E27FC236}">
                <a16:creationId xmlns:a16="http://schemas.microsoft.com/office/drawing/2014/main" id="{1309764D-90C6-656D-6D54-EC6F67CDEEDD}"/>
              </a:ext>
            </a:extLst>
          </p:cNvPr>
          <p:cNvSpPr txBox="1"/>
          <p:nvPr/>
        </p:nvSpPr>
        <p:spPr>
          <a:xfrm>
            <a:off x="440486" y="1457172"/>
            <a:ext cx="5655514"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Arial"/>
                <a:cs typeface="Calibri"/>
              </a:rPr>
              <a:t>You have probably come up with a huge variety of ideas – but can you hope to look at everything at one time?</a:t>
            </a:r>
          </a:p>
          <a:p>
            <a:endParaRPr lang="en-US" sz="2800">
              <a:latin typeface="Arial"/>
              <a:cs typeface="Calibri"/>
            </a:endParaRPr>
          </a:p>
          <a:p>
            <a:r>
              <a:rPr lang="en-US" sz="2800">
                <a:latin typeface="Arial"/>
                <a:cs typeface="Calibri"/>
              </a:rPr>
              <a:t>Can you sort your ideas into categories so that ideas can come into your 'Frame of Seeing'</a:t>
            </a:r>
          </a:p>
        </p:txBody>
      </p:sp>
      <p:sp>
        <p:nvSpPr>
          <p:cNvPr id="3" name="TextBox 2">
            <a:extLst>
              <a:ext uri="{FF2B5EF4-FFF2-40B4-BE49-F238E27FC236}">
                <a16:creationId xmlns:a16="http://schemas.microsoft.com/office/drawing/2014/main" id="{C60730B2-A34B-58A6-3286-502A50249AFB}"/>
              </a:ext>
            </a:extLst>
          </p:cNvPr>
          <p:cNvSpPr txBox="1"/>
          <p:nvPr/>
        </p:nvSpPr>
        <p:spPr>
          <a:xfrm>
            <a:off x="9498780" y="930164"/>
            <a:ext cx="42004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000" b="1" dirty="0">
                <a:solidFill>
                  <a:srgbClr val="FF0000"/>
                </a:solidFill>
                <a:cs typeface="Calibri"/>
              </a:rPr>
              <a:t>Planning</a:t>
            </a:r>
          </a:p>
        </p:txBody>
      </p:sp>
      <p:sp>
        <p:nvSpPr>
          <p:cNvPr id="10" name="TextBox 9">
            <a:extLst>
              <a:ext uri="{FF2B5EF4-FFF2-40B4-BE49-F238E27FC236}">
                <a16:creationId xmlns:a16="http://schemas.microsoft.com/office/drawing/2014/main" id="{231AE624-EE45-2628-4608-A525FD740C64}"/>
              </a:ext>
            </a:extLst>
          </p:cNvPr>
          <p:cNvSpPr txBox="1"/>
          <p:nvPr/>
        </p:nvSpPr>
        <p:spPr>
          <a:xfrm>
            <a:off x="7639648" y="1811115"/>
            <a:ext cx="42004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FFC000"/>
                </a:solidFill>
                <a:cs typeface="Calibri"/>
              </a:rPr>
              <a:t>Lesson beginnings</a:t>
            </a:r>
          </a:p>
        </p:txBody>
      </p:sp>
      <p:sp>
        <p:nvSpPr>
          <p:cNvPr id="11" name="TextBox 10">
            <a:extLst>
              <a:ext uri="{FF2B5EF4-FFF2-40B4-BE49-F238E27FC236}">
                <a16:creationId xmlns:a16="http://schemas.microsoft.com/office/drawing/2014/main" id="{A1CEA1F7-FAF5-6E80-D270-A9533D85AF5E}"/>
              </a:ext>
            </a:extLst>
          </p:cNvPr>
          <p:cNvSpPr txBox="1"/>
          <p:nvPr/>
        </p:nvSpPr>
        <p:spPr>
          <a:xfrm>
            <a:off x="6394632" y="2751188"/>
            <a:ext cx="563023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err="1">
                <a:solidFill>
                  <a:srgbClr val="7AD6C7"/>
                </a:solidFill>
                <a:cs typeface="Calibri"/>
              </a:rPr>
              <a:t>Behaviour</a:t>
            </a:r>
            <a:r>
              <a:rPr lang="en-US" sz="4000" b="1" dirty="0">
                <a:solidFill>
                  <a:srgbClr val="7AD6C7"/>
                </a:solidFill>
                <a:cs typeface="Calibri"/>
              </a:rPr>
              <a:t> management</a:t>
            </a:r>
          </a:p>
        </p:txBody>
      </p:sp>
      <p:sp>
        <p:nvSpPr>
          <p:cNvPr id="12" name="TextBox 11">
            <a:extLst>
              <a:ext uri="{FF2B5EF4-FFF2-40B4-BE49-F238E27FC236}">
                <a16:creationId xmlns:a16="http://schemas.microsoft.com/office/drawing/2014/main" id="{0F32D0D2-E579-0C9F-66E5-EC6EECBF131C}"/>
              </a:ext>
            </a:extLst>
          </p:cNvPr>
          <p:cNvSpPr txBox="1"/>
          <p:nvPr/>
        </p:nvSpPr>
        <p:spPr>
          <a:xfrm>
            <a:off x="6984179" y="3499659"/>
            <a:ext cx="555318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0070C0"/>
                </a:solidFill>
                <a:cs typeface="Calibri"/>
              </a:rPr>
              <a:t>Monitoring progress</a:t>
            </a:r>
          </a:p>
        </p:txBody>
      </p:sp>
      <p:sp>
        <p:nvSpPr>
          <p:cNvPr id="13" name="TextBox 12">
            <a:extLst>
              <a:ext uri="{FF2B5EF4-FFF2-40B4-BE49-F238E27FC236}">
                <a16:creationId xmlns:a16="http://schemas.microsoft.com/office/drawing/2014/main" id="{DA366FD5-321E-FCD7-5F49-53C71197DADC}"/>
              </a:ext>
            </a:extLst>
          </p:cNvPr>
          <p:cNvSpPr txBox="1"/>
          <p:nvPr/>
        </p:nvSpPr>
        <p:spPr>
          <a:xfrm>
            <a:off x="7991582" y="4288716"/>
            <a:ext cx="42004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7030A0"/>
                </a:solidFill>
                <a:cs typeface="Calibri"/>
              </a:rPr>
              <a:t>Lesson endings</a:t>
            </a:r>
          </a:p>
        </p:txBody>
      </p:sp>
    </p:spTree>
    <p:extLst>
      <p:ext uri="{BB962C8B-B14F-4D97-AF65-F5344CB8AC3E}">
        <p14:creationId xmlns:p14="http://schemas.microsoft.com/office/powerpoint/2010/main" val="498492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P spid="11" grpId="0"/>
      <p:bldP spid="12" grpId="0"/>
      <p:bldP spid="1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Inquiry into Teaching and Learning Classroom Observation Low">
            <a:hlinkClick r:id="" action="ppaction://media"/>
            <a:extLst>
              <a:ext uri="{FF2B5EF4-FFF2-40B4-BE49-F238E27FC236}">
                <a16:creationId xmlns:a16="http://schemas.microsoft.com/office/drawing/2014/main" id="{FAF2A36A-33FE-2A59-6780-8E99BADD8649}"/>
              </a:ext>
            </a:extLst>
          </p:cNvPr>
          <p:cNvPicPr>
            <a:picLocks noGrp="1" noRot="1" noChangeAspect="1"/>
          </p:cNvPicPr>
          <p:nvPr>
            <p:ph idx="1"/>
            <a:videoFile r:link="rId1"/>
          </p:nvPr>
        </p:nvPicPr>
        <p:blipFill>
          <a:blip r:embed="rId4"/>
          <a:stretch>
            <a:fillRect/>
          </a:stretch>
        </p:blipFill>
        <p:spPr>
          <a:xfrm>
            <a:off x="1986107" y="964335"/>
            <a:ext cx="8702386" cy="5784272"/>
          </a:xfrm>
        </p:spPr>
      </p:pic>
      <p:sp>
        <p:nvSpPr>
          <p:cNvPr id="6" name="Title 1">
            <a:extLst>
              <a:ext uri="{FF2B5EF4-FFF2-40B4-BE49-F238E27FC236}">
                <a16:creationId xmlns:a16="http://schemas.microsoft.com/office/drawing/2014/main" id="{A88BE951-E154-A507-4D06-B3AE2F7931E9}"/>
              </a:ext>
            </a:extLst>
          </p:cNvPr>
          <p:cNvSpPr txBox="1">
            <a:spLocks/>
          </p:cNvSpPr>
          <p:nvPr/>
        </p:nvSpPr>
        <p:spPr>
          <a:xfrm>
            <a:off x="358219" y="1443"/>
            <a:ext cx="11481847" cy="959473"/>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r>
              <a:rPr lang="cy-GB" dirty="0">
                <a:solidFill>
                  <a:srgbClr val="00B050"/>
                </a:solidFill>
                <a:latin typeface="Arial"/>
                <a:cs typeface="Arial"/>
              </a:rPr>
              <a:t>Tasg: Arsylwi. Defnyddiwch y set o gwestiynau ‘</a:t>
            </a:r>
            <a:r>
              <a:rPr lang="cy-GB" dirty="0">
                <a:solidFill>
                  <a:srgbClr val="FF0000"/>
                </a:solidFill>
                <a:latin typeface="Arial"/>
                <a:cs typeface="Arial"/>
              </a:rPr>
              <a:t>Cynllunio</a:t>
            </a:r>
            <a:r>
              <a:rPr lang="cy-GB" dirty="0">
                <a:solidFill>
                  <a:srgbClr val="00B050"/>
                </a:solidFill>
                <a:latin typeface="Arial"/>
                <a:cs typeface="Arial"/>
              </a:rPr>
              <a:t>’  neu  ‘</a:t>
            </a:r>
            <a:r>
              <a:rPr lang="cy-GB" dirty="0">
                <a:solidFill>
                  <a:srgbClr val="FFC000"/>
                </a:solidFill>
                <a:latin typeface="Arial"/>
                <a:cs typeface="Arial"/>
              </a:rPr>
              <a:t>cyflwyniadau gwersi</a:t>
            </a:r>
            <a:r>
              <a:rPr lang="cy-GB">
                <a:solidFill>
                  <a:srgbClr val="00B050"/>
                </a:solidFill>
                <a:latin typeface="Arial"/>
                <a:cs typeface="Arial"/>
              </a:rPr>
              <a:t>’ ac fe </a:t>
            </a:r>
            <a:r>
              <a:rPr lang="cy-GB" dirty="0">
                <a:solidFill>
                  <a:srgbClr val="00B050"/>
                </a:solidFill>
                <a:latin typeface="Arial"/>
                <a:cs typeface="Arial"/>
              </a:rPr>
              <a:t>f</a:t>
            </a:r>
            <a:r>
              <a:rPr lang="cy-GB">
                <a:solidFill>
                  <a:srgbClr val="00B050"/>
                </a:solidFill>
                <a:latin typeface="Arial"/>
                <a:cs typeface="Arial"/>
              </a:rPr>
              <a:t>ydd </a:t>
            </a:r>
            <a:r>
              <a:rPr lang="cy-GB" dirty="0">
                <a:solidFill>
                  <a:srgbClr val="00B050"/>
                </a:solidFill>
                <a:latin typeface="Arial"/>
                <a:cs typeface="Arial"/>
              </a:rPr>
              <a:t>pob grŵp yn edrych ar agwedd wahanol.</a:t>
            </a:r>
            <a:endParaRPr lang="cy-GB" dirty="0">
              <a:solidFill>
                <a:srgbClr val="00B050"/>
              </a:solidFill>
            </a:endParaRPr>
          </a:p>
        </p:txBody>
      </p:sp>
    </p:spTree>
    <p:extLst>
      <p:ext uri="{BB962C8B-B14F-4D97-AF65-F5344CB8AC3E}">
        <p14:creationId xmlns:p14="http://schemas.microsoft.com/office/powerpoint/2010/main" val="31206746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Inquiry into Teaching and Learning Classroom Observation Low">
            <a:hlinkClick r:id="" action="ppaction://media"/>
            <a:extLst>
              <a:ext uri="{FF2B5EF4-FFF2-40B4-BE49-F238E27FC236}">
                <a16:creationId xmlns:a16="http://schemas.microsoft.com/office/drawing/2014/main" id="{FAF2A36A-33FE-2A59-6780-8E99BADD8649}"/>
              </a:ext>
            </a:extLst>
          </p:cNvPr>
          <p:cNvPicPr>
            <a:picLocks noGrp="1" noRot="1" noChangeAspect="1"/>
          </p:cNvPicPr>
          <p:nvPr>
            <p:ph idx="1"/>
            <a:videoFile r:link="rId1"/>
          </p:nvPr>
        </p:nvPicPr>
        <p:blipFill>
          <a:blip r:embed="rId4"/>
          <a:stretch>
            <a:fillRect/>
          </a:stretch>
        </p:blipFill>
        <p:spPr>
          <a:xfrm>
            <a:off x="1986107" y="964335"/>
            <a:ext cx="8702386" cy="5784272"/>
          </a:xfrm>
        </p:spPr>
      </p:pic>
      <p:sp>
        <p:nvSpPr>
          <p:cNvPr id="6" name="Title 1">
            <a:extLst>
              <a:ext uri="{FF2B5EF4-FFF2-40B4-BE49-F238E27FC236}">
                <a16:creationId xmlns:a16="http://schemas.microsoft.com/office/drawing/2014/main" id="{A88BE951-E154-A507-4D06-B3AE2F7931E9}"/>
              </a:ext>
            </a:extLst>
          </p:cNvPr>
          <p:cNvSpPr txBox="1">
            <a:spLocks/>
          </p:cNvSpPr>
          <p:nvPr/>
        </p:nvSpPr>
        <p:spPr>
          <a:xfrm>
            <a:off x="358219" y="1443"/>
            <a:ext cx="11481847" cy="959473"/>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r>
              <a:rPr lang="en-US">
                <a:solidFill>
                  <a:srgbClr val="00B050"/>
                </a:solidFill>
                <a:latin typeface="Arial"/>
                <a:cs typeface="Arial"/>
              </a:rPr>
              <a:t>Task: Observation video. Use the</a:t>
            </a:r>
            <a:r>
              <a:rPr lang="en-US">
                <a:latin typeface="Arial"/>
                <a:cs typeface="Arial"/>
              </a:rPr>
              <a:t> </a:t>
            </a:r>
            <a:r>
              <a:rPr lang="en-US">
                <a:solidFill>
                  <a:srgbClr val="FF0000"/>
                </a:solidFill>
                <a:latin typeface="Arial"/>
                <a:cs typeface="Arial"/>
              </a:rPr>
              <a:t>'Planning'</a:t>
            </a:r>
            <a:r>
              <a:rPr lang="en-US">
                <a:latin typeface="Arial"/>
                <a:cs typeface="Arial"/>
              </a:rPr>
              <a:t>  </a:t>
            </a:r>
            <a:r>
              <a:rPr lang="en-US">
                <a:solidFill>
                  <a:srgbClr val="00B050"/>
                </a:solidFill>
                <a:latin typeface="Arial"/>
                <a:cs typeface="Arial"/>
              </a:rPr>
              <a:t>or</a:t>
            </a:r>
            <a:r>
              <a:rPr lang="en-US">
                <a:latin typeface="Arial"/>
                <a:cs typeface="Arial"/>
              </a:rPr>
              <a:t> </a:t>
            </a:r>
            <a:r>
              <a:rPr lang="en-US">
                <a:solidFill>
                  <a:srgbClr val="FFC000"/>
                </a:solidFill>
                <a:latin typeface="Arial"/>
                <a:cs typeface="Arial"/>
              </a:rPr>
              <a:t>'Lesson beginnings' </a:t>
            </a:r>
            <a:r>
              <a:rPr lang="en-US">
                <a:solidFill>
                  <a:srgbClr val="00B050"/>
                </a:solidFill>
                <a:latin typeface="Arial"/>
                <a:cs typeface="Arial"/>
              </a:rPr>
              <a:t>set of questions and each group will look at a different aspect of the video.</a:t>
            </a:r>
            <a:endParaRPr lang="en-US">
              <a:solidFill>
                <a:srgbClr val="00B050"/>
              </a:solidFill>
            </a:endParaRPr>
          </a:p>
        </p:txBody>
      </p:sp>
    </p:spTree>
    <p:extLst>
      <p:ext uri="{BB962C8B-B14F-4D97-AF65-F5344CB8AC3E}">
        <p14:creationId xmlns:p14="http://schemas.microsoft.com/office/powerpoint/2010/main" val="1340470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Picture 9" descr="Table&#10;&#10;Description automatically generated">
            <a:extLst>
              <a:ext uri="{FF2B5EF4-FFF2-40B4-BE49-F238E27FC236}">
                <a16:creationId xmlns:a16="http://schemas.microsoft.com/office/drawing/2014/main" id="{84D90E09-327D-B7EC-8D51-CC28C8C4EB74}"/>
              </a:ext>
            </a:extLst>
          </p:cNvPr>
          <p:cNvPicPr>
            <a:picLocks noChangeAspect="1"/>
          </p:cNvPicPr>
          <p:nvPr/>
        </p:nvPicPr>
        <p:blipFill rotWithShape="1">
          <a:blip r:embed="rId2"/>
          <a:srcRect b="17899"/>
          <a:stretch/>
        </p:blipFill>
        <p:spPr>
          <a:xfrm>
            <a:off x="20" y="1282"/>
            <a:ext cx="12191980" cy="6856718"/>
          </a:xfrm>
          <a:prstGeom prst="rect">
            <a:avLst/>
          </a:prstGeom>
        </p:spPr>
      </p:pic>
    </p:spTree>
    <p:extLst>
      <p:ext uri="{BB962C8B-B14F-4D97-AF65-F5344CB8AC3E}">
        <p14:creationId xmlns:p14="http://schemas.microsoft.com/office/powerpoint/2010/main" val="35711662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AF893-A887-A247-3498-E73004B681B1}"/>
              </a:ext>
            </a:extLst>
          </p:cNvPr>
          <p:cNvSpPr>
            <a:spLocks noGrp="1"/>
          </p:cNvSpPr>
          <p:nvPr>
            <p:ph type="title"/>
          </p:nvPr>
        </p:nvSpPr>
        <p:spPr/>
        <p:txBody>
          <a:bodyPr>
            <a:normAutofit/>
          </a:bodyPr>
          <a:lstStyle/>
          <a:p>
            <a:r>
              <a:rPr lang="en-US" sz="4000">
                <a:solidFill>
                  <a:srgbClr val="FF0000"/>
                </a:solidFill>
                <a:latin typeface="Arial"/>
                <a:cs typeface="Arial"/>
              </a:rPr>
              <a:t>Planning</a:t>
            </a:r>
            <a:endParaRPr lang="en-US" sz="4000"/>
          </a:p>
        </p:txBody>
      </p:sp>
      <p:pic>
        <p:nvPicPr>
          <p:cNvPr id="4" name="Picture 4" descr="Table&#10;&#10;Description automatically generated">
            <a:extLst>
              <a:ext uri="{FF2B5EF4-FFF2-40B4-BE49-F238E27FC236}">
                <a16:creationId xmlns:a16="http://schemas.microsoft.com/office/drawing/2014/main" id="{42CC8600-CCF3-4290-2AEF-A75B574F2778}"/>
              </a:ext>
            </a:extLst>
          </p:cNvPr>
          <p:cNvPicPr>
            <a:picLocks noGrp="1" noChangeAspect="1"/>
          </p:cNvPicPr>
          <p:nvPr>
            <p:ph idx="1"/>
          </p:nvPr>
        </p:nvPicPr>
        <p:blipFill>
          <a:blip r:embed="rId2"/>
          <a:stretch>
            <a:fillRect/>
          </a:stretch>
        </p:blipFill>
        <p:spPr>
          <a:xfrm>
            <a:off x="104325" y="1221601"/>
            <a:ext cx="11972509" cy="4385441"/>
          </a:xfrm>
        </p:spPr>
      </p:pic>
    </p:spTree>
    <p:extLst>
      <p:ext uri="{BB962C8B-B14F-4D97-AF65-F5344CB8AC3E}">
        <p14:creationId xmlns:p14="http://schemas.microsoft.com/office/powerpoint/2010/main" val="15277937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B01FF750-9D16-03FF-F511-BE16A0BD0E3A}"/>
              </a:ext>
            </a:extLst>
          </p:cNvPr>
          <p:cNvPicPr>
            <a:picLocks noChangeAspect="1"/>
          </p:cNvPicPr>
          <p:nvPr/>
        </p:nvPicPr>
        <p:blipFill rotWithShape="1">
          <a:blip r:embed="rId2"/>
          <a:srcRect b="18197"/>
          <a:stretch/>
        </p:blipFill>
        <p:spPr>
          <a:xfrm>
            <a:off x="20" y="1282"/>
            <a:ext cx="12191980" cy="6856718"/>
          </a:xfrm>
          <a:prstGeom prst="rect">
            <a:avLst/>
          </a:prstGeom>
        </p:spPr>
      </p:pic>
    </p:spTree>
    <p:extLst>
      <p:ext uri="{BB962C8B-B14F-4D97-AF65-F5344CB8AC3E}">
        <p14:creationId xmlns:p14="http://schemas.microsoft.com/office/powerpoint/2010/main" val="22150486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85070-D411-28B9-E582-59B3688AF84D}"/>
              </a:ext>
            </a:extLst>
          </p:cNvPr>
          <p:cNvSpPr>
            <a:spLocks noGrp="1"/>
          </p:cNvSpPr>
          <p:nvPr>
            <p:ph type="title"/>
          </p:nvPr>
        </p:nvSpPr>
        <p:spPr/>
        <p:txBody>
          <a:bodyPr>
            <a:normAutofit/>
          </a:bodyPr>
          <a:lstStyle/>
          <a:p>
            <a:r>
              <a:rPr lang="en-US" sz="4000">
                <a:solidFill>
                  <a:srgbClr val="FFC000"/>
                </a:solidFill>
                <a:latin typeface="Arial"/>
                <a:cs typeface="Arial"/>
              </a:rPr>
              <a:t>Lesson beginnings</a:t>
            </a:r>
            <a:endParaRPr lang="en-US" sz="4000">
              <a:latin typeface="Arial"/>
              <a:cs typeface="Arial"/>
            </a:endParaRPr>
          </a:p>
        </p:txBody>
      </p:sp>
      <p:pic>
        <p:nvPicPr>
          <p:cNvPr id="5" name="Picture 5" descr="Table&#10;&#10;Description automatically generated">
            <a:extLst>
              <a:ext uri="{FF2B5EF4-FFF2-40B4-BE49-F238E27FC236}">
                <a16:creationId xmlns:a16="http://schemas.microsoft.com/office/drawing/2014/main" id="{93F8DA02-96B8-4D04-6EDF-0C03E3262328}"/>
              </a:ext>
            </a:extLst>
          </p:cNvPr>
          <p:cNvPicPr>
            <a:picLocks noGrp="1" noChangeAspect="1"/>
          </p:cNvPicPr>
          <p:nvPr>
            <p:ph idx="1"/>
          </p:nvPr>
        </p:nvPicPr>
        <p:blipFill>
          <a:blip r:embed="rId2"/>
          <a:stretch>
            <a:fillRect/>
          </a:stretch>
        </p:blipFill>
        <p:spPr>
          <a:xfrm>
            <a:off x="75680" y="1427307"/>
            <a:ext cx="12029802" cy="4128141"/>
          </a:xfrm>
        </p:spPr>
      </p:pic>
    </p:spTree>
    <p:extLst>
      <p:ext uri="{BB962C8B-B14F-4D97-AF65-F5344CB8AC3E}">
        <p14:creationId xmlns:p14="http://schemas.microsoft.com/office/powerpoint/2010/main" val="40935532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F6351-614D-93FE-D489-F51806A64DB1}"/>
              </a:ext>
            </a:extLst>
          </p:cNvPr>
          <p:cNvSpPr>
            <a:spLocks noGrp="1"/>
          </p:cNvSpPr>
          <p:nvPr>
            <p:ph type="title"/>
          </p:nvPr>
        </p:nvSpPr>
        <p:spPr/>
        <p:txBody>
          <a:bodyPr/>
          <a:lstStyle/>
          <a:p>
            <a:r>
              <a:rPr lang="en-US" sz="4000">
                <a:solidFill>
                  <a:srgbClr val="7AD6C7"/>
                </a:solidFill>
                <a:latin typeface="Arial"/>
                <a:cs typeface="Arial"/>
              </a:rPr>
              <a:t>Behaviour management</a:t>
            </a:r>
          </a:p>
        </p:txBody>
      </p:sp>
      <p:pic>
        <p:nvPicPr>
          <p:cNvPr id="4" name="Picture 4">
            <a:extLst>
              <a:ext uri="{FF2B5EF4-FFF2-40B4-BE49-F238E27FC236}">
                <a16:creationId xmlns:a16="http://schemas.microsoft.com/office/drawing/2014/main" id="{A96BA6AF-73BE-8689-BC4F-A580C87B08AF}"/>
              </a:ext>
            </a:extLst>
          </p:cNvPr>
          <p:cNvPicPr>
            <a:picLocks noGrp="1" noChangeAspect="1"/>
          </p:cNvPicPr>
          <p:nvPr>
            <p:ph idx="1"/>
          </p:nvPr>
        </p:nvPicPr>
        <p:blipFill>
          <a:blip r:embed="rId2"/>
          <a:stretch>
            <a:fillRect/>
          </a:stretch>
        </p:blipFill>
        <p:spPr>
          <a:xfrm>
            <a:off x="68209" y="1178792"/>
            <a:ext cx="12096112" cy="4222767"/>
          </a:xfrm>
        </p:spPr>
      </p:pic>
    </p:spTree>
    <p:extLst>
      <p:ext uri="{BB962C8B-B14F-4D97-AF65-F5344CB8AC3E}">
        <p14:creationId xmlns:p14="http://schemas.microsoft.com/office/powerpoint/2010/main" val="41796557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FD75F-4C77-16F3-455C-E702782FB995}"/>
              </a:ext>
            </a:extLst>
          </p:cNvPr>
          <p:cNvSpPr>
            <a:spLocks noGrp="1"/>
          </p:cNvSpPr>
          <p:nvPr>
            <p:ph type="title"/>
          </p:nvPr>
        </p:nvSpPr>
        <p:spPr/>
        <p:txBody>
          <a:bodyPr>
            <a:normAutofit/>
          </a:bodyPr>
          <a:lstStyle/>
          <a:p>
            <a:r>
              <a:rPr lang="en-US" sz="4000">
                <a:solidFill>
                  <a:srgbClr val="0070C0"/>
                </a:solidFill>
                <a:latin typeface="Arial"/>
                <a:cs typeface="Arial"/>
              </a:rPr>
              <a:t>Monitoring progress</a:t>
            </a:r>
            <a:endParaRPr lang="en-US" sz="4000">
              <a:latin typeface="Arial"/>
              <a:cs typeface="Arial"/>
            </a:endParaRPr>
          </a:p>
        </p:txBody>
      </p:sp>
      <p:pic>
        <p:nvPicPr>
          <p:cNvPr id="4" name="Picture 4">
            <a:extLst>
              <a:ext uri="{FF2B5EF4-FFF2-40B4-BE49-F238E27FC236}">
                <a16:creationId xmlns:a16="http://schemas.microsoft.com/office/drawing/2014/main" id="{44FA614D-D88F-C75E-B7FD-EF6D9D6918E0}"/>
              </a:ext>
            </a:extLst>
          </p:cNvPr>
          <p:cNvPicPr>
            <a:picLocks noGrp="1" noChangeAspect="1"/>
          </p:cNvPicPr>
          <p:nvPr>
            <p:ph idx="1"/>
          </p:nvPr>
        </p:nvPicPr>
        <p:blipFill>
          <a:blip r:embed="rId2"/>
          <a:stretch>
            <a:fillRect/>
          </a:stretch>
        </p:blipFill>
        <p:spPr>
          <a:xfrm>
            <a:off x="175498" y="1238725"/>
            <a:ext cx="11915783" cy="4351194"/>
          </a:xfrm>
        </p:spPr>
      </p:pic>
    </p:spTree>
    <p:extLst>
      <p:ext uri="{BB962C8B-B14F-4D97-AF65-F5344CB8AC3E}">
        <p14:creationId xmlns:p14="http://schemas.microsoft.com/office/powerpoint/2010/main" val="23076682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077EC-BF23-8390-7753-CCC0601EA031}"/>
              </a:ext>
            </a:extLst>
          </p:cNvPr>
          <p:cNvSpPr>
            <a:spLocks noGrp="1"/>
          </p:cNvSpPr>
          <p:nvPr>
            <p:ph type="title"/>
          </p:nvPr>
        </p:nvSpPr>
        <p:spPr/>
        <p:txBody>
          <a:bodyPr>
            <a:normAutofit/>
          </a:bodyPr>
          <a:lstStyle/>
          <a:p>
            <a:r>
              <a:rPr lang="en-US" sz="4000">
                <a:solidFill>
                  <a:srgbClr val="7030A0"/>
                </a:solidFill>
                <a:latin typeface="Arial"/>
                <a:cs typeface="Arial"/>
              </a:rPr>
              <a:t>Lesson endings</a:t>
            </a:r>
            <a:endParaRPr lang="en-US" sz="3600">
              <a:latin typeface="Arial"/>
              <a:cs typeface="Arial"/>
            </a:endParaRPr>
          </a:p>
        </p:txBody>
      </p:sp>
      <p:pic>
        <p:nvPicPr>
          <p:cNvPr id="4" name="Picture 4">
            <a:extLst>
              <a:ext uri="{FF2B5EF4-FFF2-40B4-BE49-F238E27FC236}">
                <a16:creationId xmlns:a16="http://schemas.microsoft.com/office/drawing/2014/main" id="{6B0784B7-E7B2-FB87-D84A-D0A223C052E4}"/>
              </a:ext>
            </a:extLst>
          </p:cNvPr>
          <p:cNvPicPr>
            <a:picLocks noGrp="1" noChangeAspect="1"/>
          </p:cNvPicPr>
          <p:nvPr>
            <p:ph idx="1"/>
          </p:nvPr>
        </p:nvPicPr>
        <p:blipFill>
          <a:blip r:embed="rId2"/>
          <a:stretch>
            <a:fillRect/>
          </a:stretch>
        </p:blipFill>
        <p:spPr>
          <a:xfrm>
            <a:off x="100945" y="1221602"/>
            <a:ext cx="11970707" cy="4539553"/>
          </a:xfrm>
        </p:spPr>
      </p:pic>
    </p:spTree>
    <p:extLst>
      <p:ext uri="{BB962C8B-B14F-4D97-AF65-F5344CB8AC3E}">
        <p14:creationId xmlns:p14="http://schemas.microsoft.com/office/powerpoint/2010/main" val="28659416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7A7BB-C846-BBF0-6B27-67554C2E5C78}"/>
              </a:ext>
            </a:extLst>
          </p:cNvPr>
          <p:cNvSpPr>
            <a:spLocks noGrp="1"/>
          </p:cNvSpPr>
          <p:nvPr>
            <p:ph type="title"/>
          </p:nvPr>
        </p:nvSpPr>
        <p:spPr>
          <a:xfrm>
            <a:off x="355076" y="-150923"/>
            <a:ext cx="11481847" cy="959473"/>
          </a:xfrm>
        </p:spPr>
        <p:txBody>
          <a:bodyPr/>
          <a:lstStyle/>
          <a:p>
            <a:r>
              <a:rPr lang="cy-GB" dirty="0">
                <a:solidFill>
                  <a:srgbClr val="00B050"/>
                </a:solidFill>
                <a:latin typeface="Arial"/>
                <a:cs typeface="Arial"/>
              </a:rPr>
              <a:t>Bod yn unigolyn adfyfyriol</a:t>
            </a:r>
          </a:p>
        </p:txBody>
      </p:sp>
      <p:sp>
        <p:nvSpPr>
          <p:cNvPr id="3" name="Content Placeholder 2">
            <a:extLst>
              <a:ext uri="{FF2B5EF4-FFF2-40B4-BE49-F238E27FC236}">
                <a16:creationId xmlns:a16="http://schemas.microsoft.com/office/drawing/2014/main" id="{ED82AEA2-B49E-8CDD-8949-A9BDF78FF620}"/>
              </a:ext>
            </a:extLst>
          </p:cNvPr>
          <p:cNvSpPr>
            <a:spLocks noGrp="1"/>
          </p:cNvSpPr>
          <p:nvPr>
            <p:ph idx="1"/>
          </p:nvPr>
        </p:nvSpPr>
        <p:spPr>
          <a:xfrm>
            <a:off x="355076" y="691785"/>
            <a:ext cx="11481847" cy="5020951"/>
          </a:xfrm>
        </p:spPr>
        <p:txBody>
          <a:bodyPr vert="horz" lIns="91440" tIns="45720" rIns="91440" bIns="45720" rtlCol="0" anchor="t">
            <a:normAutofit fontScale="92500" lnSpcReduction="10000"/>
          </a:bodyPr>
          <a:lstStyle/>
          <a:p>
            <a:r>
              <a:rPr lang="cy-GB" dirty="0">
                <a:latin typeface="Arial"/>
                <a:cs typeface="Arial"/>
              </a:rPr>
              <a:t>Nododd </a:t>
            </a:r>
            <a:r>
              <a:rPr lang="cy-GB" dirty="0" err="1">
                <a:latin typeface="Arial"/>
                <a:cs typeface="Arial"/>
              </a:rPr>
              <a:t>Dewey</a:t>
            </a:r>
            <a:r>
              <a:rPr lang="cy-GB" dirty="0">
                <a:latin typeface="Arial"/>
                <a:cs typeface="Arial"/>
              </a:rPr>
              <a:t> (1933) fod y canlynol yn ‘agweddau’ angenrheidiol ar gyfer gweithredu myfyriol: </a:t>
            </a:r>
          </a:p>
          <a:p>
            <a:pPr marL="457200" indent="-457200">
              <a:buFont typeface="+mj-lt"/>
              <a:buAutoNum type="arabicPeriod"/>
            </a:pPr>
            <a:r>
              <a:rPr lang="cy-GB" dirty="0">
                <a:latin typeface="Arial"/>
                <a:cs typeface="Arial"/>
              </a:rPr>
              <a:t>ystyriaeth weithredol, barhaus a gofalus o'n credoau a'n harferion a chanlyniadau ein gweithredoedd</a:t>
            </a:r>
          </a:p>
          <a:p>
            <a:pPr marL="457200" indent="-457200">
              <a:buFont typeface="+mj-lt"/>
              <a:buAutoNum type="arabicPeriod"/>
            </a:pPr>
            <a:r>
              <a:rPr lang="cy-GB" dirty="0">
                <a:latin typeface="Arial"/>
                <a:cs typeface="Arial"/>
              </a:rPr>
              <a:t>myfyrio'n weithredol ar y cyd-destunau addysgol, cymdeithasol a gwleidyddol y mae’r ymarfer wedi'i ymgorffori ynddynt.</a:t>
            </a:r>
          </a:p>
          <a:p>
            <a:pPr marL="457200" indent="-457200">
              <a:buFont typeface="+mj-lt"/>
              <a:buAutoNum type="arabicPeriod"/>
            </a:pPr>
            <a:r>
              <a:rPr lang="cy-GB" dirty="0">
                <a:latin typeface="Arial"/>
                <a:cs typeface="Arial"/>
              </a:rPr>
              <a:t>chwilfrydedd a’r awydd am dwf </a:t>
            </a:r>
          </a:p>
          <a:p>
            <a:r>
              <a:rPr lang="cy-GB" dirty="0">
                <a:latin typeface="Arial"/>
                <a:cs typeface="Arial"/>
              </a:rPr>
              <a:t>Beth mae'r rhain yn ei olygu?</a:t>
            </a:r>
          </a:p>
          <a:p>
            <a:pPr>
              <a:lnSpc>
                <a:spcPct val="100000"/>
              </a:lnSpc>
            </a:pPr>
            <a:r>
              <a:rPr lang="cy-GB" dirty="0">
                <a:latin typeface="Arial"/>
                <a:cs typeface="Arial"/>
              </a:rPr>
              <a:t>Ydych chi’n meddu’r agweddau yma?</a:t>
            </a:r>
          </a:p>
        </p:txBody>
      </p:sp>
    </p:spTree>
    <p:extLst>
      <p:ext uri="{BB962C8B-B14F-4D97-AF65-F5344CB8AC3E}">
        <p14:creationId xmlns:p14="http://schemas.microsoft.com/office/powerpoint/2010/main" val="12086819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7A7BB-C846-BBF0-6B27-67554C2E5C78}"/>
              </a:ext>
            </a:extLst>
          </p:cNvPr>
          <p:cNvSpPr>
            <a:spLocks noGrp="1"/>
          </p:cNvSpPr>
          <p:nvPr>
            <p:ph type="title"/>
          </p:nvPr>
        </p:nvSpPr>
        <p:spPr/>
        <p:txBody>
          <a:bodyPr/>
          <a:lstStyle/>
          <a:p>
            <a:r>
              <a:rPr lang="en-US">
                <a:solidFill>
                  <a:srgbClr val="00B050"/>
                </a:solidFill>
                <a:latin typeface="Arial"/>
                <a:cs typeface="Arial"/>
              </a:rPr>
              <a:t>Being a reflective individual</a:t>
            </a:r>
          </a:p>
        </p:txBody>
      </p:sp>
      <p:sp>
        <p:nvSpPr>
          <p:cNvPr id="3" name="Content Placeholder 2">
            <a:extLst>
              <a:ext uri="{FF2B5EF4-FFF2-40B4-BE49-F238E27FC236}">
                <a16:creationId xmlns:a16="http://schemas.microsoft.com/office/drawing/2014/main" id="{ED82AEA2-B49E-8CDD-8949-A9BDF78FF620}"/>
              </a:ext>
            </a:extLst>
          </p:cNvPr>
          <p:cNvSpPr>
            <a:spLocks noGrp="1"/>
          </p:cNvSpPr>
          <p:nvPr>
            <p:ph idx="1"/>
          </p:nvPr>
        </p:nvSpPr>
        <p:spPr/>
        <p:txBody>
          <a:bodyPr vert="horz" lIns="91440" tIns="45720" rIns="91440" bIns="45720" rtlCol="0" anchor="t">
            <a:normAutofit/>
          </a:bodyPr>
          <a:lstStyle/>
          <a:p>
            <a:r>
              <a:rPr lang="en-US" dirty="0">
                <a:latin typeface="Arial"/>
                <a:cs typeface="Arial"/>
              </a:rPr>
              <a:t>Dewey (1933) said the three attributes of a reflective individual are:</a:t>
            </a:r>
          </a:p>
          <a:p>
            <a:pPr marL="342900" indent="-342900">
              <a:lnSpc>
                <a:spcPct val="100000"/>
              </a:lnSpc>
              <a:buChar char="•"/>
            </a:pPr>
            <a:r>
              <a:rPr lang="en-US" dirty="0">
                <a:latin typeface="Arial"/>
                <a:cs typeface="Arial"/>
              </a:rPr>
              <a:t>open-mindedness</a:t>
            </a:r>
          </a:p>
          <a:p>
            <a:pPr marL="342900" indent="-342900">
              <a:lnSpc>
                <a:spcPct val="100000"/>
              </a:lnSpc>
              <a:buChar char="•"/>
            </a:pPr>
            <a:r>
              <a:rPr lang="en-US" dirty="0">
                <a:latin typeface="Arial"/>
                <a:cs typeface="Arial"/>
              </a:rPr>
              <a:t>responsibility</a:t>
            </a:r>
          </a:p>
          <a:p>
            <a:pPr marL="342900" indent="-342900">
              <a:lnSpc>
                <a:spcPct val="100000"/>
              </a:lnSpc>
              <a:buChar char="•"/>
            </a:pPr>
            <a:r>
              <a:rPr lang="en-US" dirty="0">
                <a:latin typeface="Arial"/>
                <a:cs typeface="Arial"/>
              </a:rPr>
              <a:t>wholeheartedness</a:t>
            </a:r>
          </a:p>
          <a:p>
            <a:pPr>
              <a:lnSpc>
                <a:spcPct val="100000"/>
              </a:lnSpc>
            </a:pPr>
            <a:endParaRPr lang="en-US" dirty="0">
              <a:latin typeface="Arial"/>
              <a:cs typeface="Arial"/>
            </a:endParaRPr>
          </a:p>
          <a:p>
            <a:pPr>
              <a:lnSpc>
                <a:spcPct val="100000"/>
              </a:lnSpc>
            </a:pPr>
            <a:r>
              <a:rPr lang="en-US" dirty="0">
                <a:latin typeface="Arial"/>
                <a:cs typeface="Arial"/>
              </a:rPr>
              <a:t>What do these mean?</a:t>
            </a:r>
          </a:p>
          <a:p>
            <a:pPr>
              <a:lnSpc>
                <a:spcPct val="100000"/>
              </a:lnSpc>
            </a:pPr>
            <a:r>
              <a:rPr lang="en-US" dirty="0">
                <a:latin typeface="Arial"/>
                <a:cs typeface="Arial"/>
              </a:rPr>
              <a:t>Do you have these attributes?</a:t>
            </a:r>
          </a:p>
        </p:txBody>
      </p:sp>
    </p:spTree>
    <p:extLst>
      <p:ext uri="{BB962C8B-B14F-4D97-AF65-F5344CB8AC3E}">
        <p14:creationId xmlns:p14="http://schemas.microsoft.com/office/powerpoint/2010/main" val="4772876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8FD8-4674-0942-D0F8-A782583ED0E3}"/>
              </a:ext>
            </a:extLst>
          </p:cNvPr>
          <p:cNvSpPr>
            <a:spLocks noGrp="1"/>
          </p:cNvSpPr>
          <p:nvPr>
            <p:ph type="title"/>
          </p:nvPr>
        </p:nvSpPr>
        <p:spPr/>
        <p:txBody>
          <a:bodyPr>
            <a:normAutofit/>
          </a:bodyPr>
          <a:lstStyle/>
          <a:p>
            <a:r>
              <a:rPr lang="en-US" sz="4000">
                <a:solidFill>
                  <a:srgbClr val="00B050"/>
                </a:solidFill>
                <a:latin typeface="Arial"/>
                <a:cs typeface="Arial"/>
              </a:rPr>
              <a:t>Kolb (1984)</a:t>
            </a:r>
            <a:endParaRPr lang="en-US" sz="4000">
              <a:solidFill>
                <a:srgbClr val="00B050"/>
              </a:solidFill>
            </a:endParaRPr>
          </a:p>
        </p:txBody>
      </p:sp>
      <p:pic>
        <p:nvPicPr>
          <p:cNvPr id="7" name="Picture 6">
            <a:extLst>
              <a:ext uri="{FF2B5EF4-FFF2-40B4-BE49-F238E27FC236}">
                <a16:creationId xmlns:a16="http://schemas.microsoft.com/office/drawing/2014/main" id="{D628D215-50F7-CCD3-6BFF-0D523576849F}"/>
              </a:ext>
            </a:extLst>
          </p:cNvPr>
          <p:cNvPicPr>
            <a:picLocks noChangeAspect="1"/>
          </p:cNvPicPr>
          <p:nvPr/>
        </p:nvPicPr>
        <p:blipFill>
          <a:blip r:embed="rId3"/>
          <a:stretch>
            <a:fillRect/>
          </a:stretch>
        </p:blipFill>
        <p:spPr>
          <a:xfrm>
            <a:off x="3693910" y="288019"/>
            <a:ext cx="8044434" cy="5290763"/>
          </a:xfrm>
          <a:prstGeom prst="rect">
            <a:avLst/>
          </a:prstGeom>
        </p:spPr>
      </p:pic>
    </p:spTree>
    <p:extLst>
      <p:ext uri="{BB962C8B-B14F-4D97-AF65-F5344CB8AC3E}">
        <p14:creationId xmlns:p14="http://schemas.microsoft.com/office/powerpoint/2010/main" val="38279131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8FD8-4674-0942-D0F8-A782583ED0E3}"/>
              </a:ext>
            </a:extLst>
          </p:cNvPr>
          <p:cNvSpPr>
            <a:spLocks noGrp="1"/>
          </p:cNvSpPr>
          <p:nvPr>
            <p:ph type="title"/>
          </p:nvPr>
        </p:nvSpPr>
        <p:spPr/>
        <p:txBody>
          <a:bodyPr>
            <a:normAutofit/>
          </a:bodyPr>
          <a:lstStyle/>
          <a:p>
            <a:r>
              <a:rPr lang="en-US" sz="4000">
                <a:solidFill>
                  <a:srgbClr val="00B050"/>
                </a:solidFill>
                <a:latin typeface="Arial"/>
                <a:cs typeface="Arial"/>
              </a:rPr>
              <a:t>Kolb (1984)</a:t>
            </a:r>
            <a:endParaRPr lang="en-US" sz="4000">
              <a:solidFill>
                <a:srgbClr val="00B050"/>
              </a:solidFill>
            </a:endParaRPr>
          </a:p>
        </p:txBody>
      </p:sp>
      <p:pic>
        <p:nvPicPr>
          <p:cNvPr id="4" name="Picture 4" descr="Diagram&#10;&#10;Description automatically generated">
            <a:extLst>
              <a:ext uri="{FF2B5EF4-FFF2-40B4-BE49-F238E27FC236}">
                <a16:creationId xmlns:a16="http://schemas.microsoft.com/office/drawing/2014/main" id="{7FAA5F1C-E54C-37B0-B61D-A92B49D1D31D}"/>
              </a:ext>
            </a:extLst>
          </p:cNvPr>
          <p:cNvPicPr>
            <a:picLocks noGrp="1" noChangeAspect="1"/>
          </p:cNvPicPr>
          <p:nvPr>
            <p:ph idx="1"/>
          </p:nvPr>
        </p:nvPicPr>
        <p:blipFill>
          <a:blip r:embed="rId3"/>
          <a:stretch>
            <a:fillRect/>
          </a:stretch>
        </p:blipFill>
        <p:spPr>
          <a:xfrm>
            <a:off x="4144022" y="194185"/>
            <a:ext cx="7763048" cy="6465958"/>
          </a:xfrm>
        </p:spPr>
      </p:pic>
    </p:spTree>
    <p:extLst>
      <p:ext uri="{BB962C8B-B14F-4D97-AF65-F5344CB8AC3E}">
        <p14:creationId xmlns:p14="http://schemas.microsoft.com/office/powerpoint/2010/main" val="18906711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0FB16-0CC4-7A17-BC19-69DDF0C27E21}"/>
              </a:ext>
            </a:extLst>
          </p:cNvPr>
          <p:cNvSpPr>
            <a:spLocks noGrp="1"/>
          </p:cNvSpPr>
          <p:nvPr>
            <p:ph type="title"/>
          </p:nvPr>
        </p:nvSpPr>
        <p:spPr/>
        <p:txBody>
          <a:bodyPr>
            <a:normAutofit fontScale="90000"/>
          </a:bodyPr>
          <a:lstStyle/>
          <a:p>
            <a:r>
              <a:rPr lang="cy-GB" dirty="0">
                <a:solidFill>
                  <a:srgbClr val="00B050"/>
                </a:solidFill>
                <a:latin typeface="Arial"/>
                <a:cs typeface="Arial"/>
              </a:rPr>
              <a:t>Trafodwch gynlluniau gweithredu  - ydych chi'n barod i'w rhannu gyda'ch mentoriaid?</a:t>
            </a:r>
            <a:endParaRPr lang="cy-GB" dirty="0">
              <a:solidFill>
                <a:srgbClr val="00B050"/>
              </a:solidFill>
            </a:endParaRPr>
          </a:p>
        </p:txBody>
      </p:sp>
      <p:sp>
        <p:nvSpPr>
          <p:cNvPr id="3" name="Content Placeholder 2">
            <a:extLst>
              <a:ext uri="{FF2B5EF4-FFF2-40B4-BE49-F238E27FC236}">
                <a16:creationId xmlns:a16="http://schemas.microsoft.com/office/drawing/2014/main" id="{7E93A706-EDA0-02CF-914A-E468488D59BD}"/>
              </a:ext>
            </a:extLst>
          </p:cNvPr>
          <p:cNvSpPr>
            <a:spLocks noGrp="1"/>
          </p:cNvSpPr>
          <p:nvPr>
            <p:ph idx="1"/>
          </p:nvPr>
        </p:nvSpPr>
        <p:spPr/>
        <p:txBody>
          <a:bodyPr vert="horz" lIns="91440" tIns="45720" rIns="91440" bIns="45720" rtlCol="0" anchor="t">
            <a:normAutofit/>
          </a:bodyPr>
          <a:lstStyle/>
          <a:p>
            <a:pPr marL="342900" indent="-342900">
              <a:buChar char="•"/>
            </a:pPr>
            <a:r>
              <a:rPr lang="cy-GB" sz="3200" dirty="0">
                <a:latin typeface="Arial"/>
                <a:cs typeface="Arial"/>
              </a:rPr>
              <a:t>Ydych chi wedi penderfynu ar feysydd i’w datblygu?</a:t>
            </a:r>
          </a:p>
          <a:p>
            <a:pPr marL="342900" indent="-342900">
              <a:buChar char="•"/>
            </a:pPr>
            <a:r>
              <a:rPr lang="cy-GB" sz="3200" dirty="0">
                <a:latin typeface="Arial"/>
                <a:cs typeface="Arial"/>
              </a:rPr>
              <a:t>Rhannwch eich cynnydd o fewn eich grŵp a thrafodwch yr hyn rydych wedi’u nodi fel blaenoriaethau.</a:t>
            </a:r>
          </a:p>
          <a:p>
            <a:pPr marL="342900" indent="-342900">
              <a:buChar char="•"/>
            </a:pPr>
            <a:r>
              <a:rPr lang="cy-GB" sz="3200" dirty="0">
                <a:latin typeface="Arial"/>
                <a:cs typeface="Arial"/>
              </a:rPr>
              <a:t>Oes angen cefnogaeth arnoch i ddatblygu eich cynlluniau gweithredu? </a:t>
            </a:r>
            <a:endParaRPr lang="en-US" dirty="0"/>
          </a:p>
        </p:txBody>
      </p:sp>
    </p:spTree>
    <p:extLst>
      <p:ext uri="{BB962C8B-B14F-4D97-AF65-F5344CB8AC3E}">
        <p14:creationId xmlns:p14="http://schemas.microsoft.com/office/powerpoint/2010/main" val="41651832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0FB16-0CC4-7A17-BC19-69DDF0C27E21}"/>
              </a:ext>
            </a:extLst>
          </p:cNvPr>
          <p:cNvSpPr>
            <a:spLocks noGrp="1"/>
          </p:cNvSpPr>
          <p:nvPr>
            <p:ph type="title"/>
          </p:nvPr>
        </p:nvSpPr>
        <p:spPr/>
        <p:txBody>
          <a:bodyPr>
            <a:normAutofit/>
          </a:bodyPr>
          <a:lstStyle/>
          <a:p>
            <a:r>
              <a:rPr lang="en-US">
                <a:solidFill>
                  <a:srgbClr val="00B050"/>
                </a:solidFill>
                <a:latin typeface="Arial"/>
                <a:cs typeface="Arial"/>
              </a:rPr>
              <a:t>Discuss action plans  - are you ready to share with your mentors? </a:t>
            </a:r>
            <a:endParaRPr lang="en-US">
              <a:solidFill>
                <a:srgbClr val="00B050"/>
              </a:solidFill>
            </a:endParaRPr>
          </a:p>
        </p:txBody>
      </p:sp>
      <p:sp>
        <p:nvSpPr>
          <p:cNvPr id="3" name="Content Placeholder 2">
            <a:extLst>
              <a:ext uri="{FF2B5EF4-FFF2-40B4-BE49-F238E27FC236}">
                <a16:creationId xmlns:a16="http://schemas.microsoft.com/office/drawing/2014/main" id="{7E93A706-EDA0-02CF-914A-E468488D59BD}"/>
              </a:ext>
            </a:extLst>
          </p:cNvPr>
          <p:cNvSpPr>
            <a:spLocks noGrp="1"/>
          </p:cNvSpPr>
          <p:nvPr>
            <p:ph idx="1"/>
          </p:nvPr>
        </p:nvSpPr>
        <p:spPr/>
        <p:txBody>
          <a:bodyPr vert="horz" lIns="91440" tIns="45720" rIns="91440" bIns="45720" rtlCol="0" anchor="t">
            <a:normAutofit/>
          </a:bodyPr>
          <a:lstStyle/>
          <a:p>
            <a:pPr marL="342900" indent="-342900">
              <a:buChar char="•"/>
            </a:pPr>
            <a:r>
              <a:rPr lang="en-US">
                <a:latin typeface="Arial"/>
                <a:cs typeface="Arial"/>
              </a:rPr>
              <a:t>Have you decided what your Areas of Development are?</a:t>
            </a:r>
          </a:p>
          <a:p>
            <a:pPr marL="342900" indent="-342900">
              <a:buChar char="•"/>
            </a:pPr>
            <a:r>
              <a:rPr lang="en-US">
                <a:latin typeface="Arial"/>
                <a:cs typeface="Arial"/>
              </a:rPr>
              <a:t>Share your progress within your group and discuss what you have identified as your priorities.</a:t>
            </a:r>
            <a:endParaRPr lang="en-US"/>
          </a:p>
          <a:p>
            <a:pPr marL="342900" indent="-342900">
              <a:buChar char="•"/>
            </a:pPr>
            <a:r>
              <a:rPr lang="en-US">
                <a:latin typeface="Arial"/>
                <a:cs typeface="Arial"/>
              </a:rPr>
              <a:t>Is there any help you need with the development of your Action Plan?</a:t>
            </a:r>
            <a:endParaRPr lang="en-US"/>
          </a:p>
          <a:p>
            <a:endParaRPr lang="en-US"/>
          </a:p>
          <a:p>
            <a:pPr marL="342900" indent="-342900">
              <a:buChar char="•"/>
            </a:pPr>
            <a:endParaRPr lang="en-US"/>
          </a:p>
        </p:txBody>
      </p:sp>
    </p:spTree>
    <p:extLst>
      <p:ext uri="{BB962C8B-B14F-4D97-AF65-F5344CB8AC3E}">
        <p14:creationId xmlns:p14="http://schemas.microsoft.com/office/powerpoint/2010/main" val="28246603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44A6A-F523-B4BE-1436-7560452D7591}"/>
              </a:ext>
            </a:extLst>
          </p:cNvPr>
          <p:cNvSpPr>
            <a:spLocks noGrp="1"/>
          </p:cNvSpPr>
          <p:nvPr>
            <p:ph type="title"/>
          </p:nvPr>
        </p:nvSpPr>
        <p:spPr>
          <a:xfrm>
            <a:off x="638088" y="481287"/>
            <a:ext cx="4393810" cy="959473"/>
          </a:xfrm>
        </p:spPr>
        <p:txBody>
          <a:bodyPr>
            <a:normAutofit fontScale="90000"/>
          </a:bodyPr>
          <a:lstStyle/>
          <a:p>
            <a:pPr algn="ctr"/>
            <a:r>
              <a:rPr lang="cy-GB" sz="3200" dirty="0">
                <a:solidFill>
                  <a:srgbClr val="00B050"/>
                </a:solidFill>
                <a:latin typeface="Arial"/>
                <a:cs typeface="Arial"/>
              </a:rPr>
              <a:t>Adfyfyrio wythnosol yn yr ysgol</a:t>
            </a:r>
            <a:endParaRPr lang="cy-GB" sz="3200" dirty="0">
              <a:solidFill>
                <a:srgbClr val="00B050"/>
              </a:solidFill>
            </a:endParaRPr>
          </a:p>
        </p:txBody>
      </p:sp>
      <p:sp>
        <p:nvSpPr>
          <p:cNvPr id="19" name="TextBox 18">
            <a:extLst>
              <a:ext uri="{FF2B5EF4-FFF2-40B4-BE49-F238E27FC236}">
                <a16:creationId xmlns:a16="http://schemas.microsoft.com/office/drawing/2014/main" id="{A4A9563E-304A-EFC4-748B-FA4F846D3C6B}"/>
              </a:ext>
            </a:extLst>
          </p:cNvPr>
          <p:cNvSpPr txBox="1"/>
          <p:nvPr/>
        </p:nvSpPr>
        <p:spPr>
          <a:xfrm>
            <a:off x="339338" y="1823475"/>
            <a:ext cx="527073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800" dirty="0">
                <a:cs typeface="Calibri"/>
              </a:rPr>
              <a:t>Llenwch hwn bob dydd Gwener. Gwnewch yn siŵr eich bod wedi dyddio'r ddalen yn gywir.</a:t>
            </a:r>
            <a:endParaRPr lang="cy-GB" sz="2800" dirty="0"/>
          </a:p>
        </p:txBody>
      </p:sp>
      <p:sp>
        <p:nvSpPr>
          <p:cNvPr id="20" name="TextBox 19">
            <a:extLst>
              <a:ext uri="{FF2B5EF4-FFF2-40B4-BE49-F238E27FC236}">
                <a16:creationId xmlns:a16="http://schemas.microsoft.com/office/drawing/2014/main" id="{6D94A06A-6736-1675-BC0C-FB2C9F41D7AA}"/>
              </a:ext>
            </a:extLst>
          </p:cNvPr>
          <p:cNvSpPr txBox="1"/>
          <p:nvPr/>
        </p:nvSpPr>
        <p:spPr>
          <a:xfrm>
            <a:off x="338441" y="3585565"/>
            <a:ext cx="5415591"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800" dirty="0">
                <a:cs typeface="Calibri"/>
              </a:rPr>
              <a:t>Gallwch ddefnyddio’r adfyfyrio a’r gweithredu wythnosol hyn i’ch helpu i ysgrifennu templed profiad proffesiynol ar gyfer eich PDP.</a:t>
            </a:r>
            <a:endParaRPr lang="cy-GB" sz="2000" dirty="0">
              <a:cs typeface="Calibri" panose="020F0502020204030204"/>
            </a:endParaRPr>
          </a:p>
        </p:txBody>
      </p:sp>
      <p:pic>
        <p:nvPicPr>
          <p:cNvPr id="4" name="Picture 3" descr="A screenshot of a questionnaire&#10;&#10;Description automatically generated">
            <a:extLst>
              <a:ext uri="{FF2B5EF4-FFF2-40B4-BE49-F238E27FC236}">
                <a16:creationId xmlns:a16="http://schemas.microsoft.com/office/drawing/2014/main" id="{28FF5A10-BB26-8B41-B25B-EE67ADD0D12B}"/>
              </a:ext>
            </a:extLst>
          </p:cNvPr>
          <p:cNvPicPr>
            <a:picLocks noChangeAspect="1"/>
          </p:cNvPicPr>
          <p:nvPr/>
        </p:nvPicPr>
        <p:blipFill>
          <a:blip r:embed="rId3"/>
          <a:stretch>
            <a:fillRect/>
          </a:stretch>
        </p:blipFill>
        <p:spPr>
          <a:xfrm>
            <a:off x="5881777" y="283119"/>
            <a:ext cx="6021238" cy="2575214"/>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FEF221B1-0B48-59B2-93A6-63AA7B1F6E46}"/>
              </a:ext>
            </a:extLst>
          </p:cNvPr>
          <p:cNvPicPr>
            <a:picLocks noChangeAspect="1"/>
          </p:cNvPicPr>
          <p:nvPr/>
        </p:nvPicPr>
        <p:blipFill>
          <a:blip r:embed="rId4"/>
          <a:stretch>
            <a:fillRect/>
          </a:stretch>
        </p:blipFill>
        <p:spPr>
          <a:xfrm>
            <a:off x="5795513" y="2923277"/>
            <a:ext cx="6186576" cy="3779086"/>
          </a:xfrm>
          <a:prstGeom prst="rect">
            <a:avLst/>
          </a:prstGeom>
        </p:spPr>
      </p:pic>
    </p:spTree>
    <p:extLst>
      <p:ext uri="{BB962C8B-B14F-4D97-AF65-F5344CB8AC3E}">
        <p14:creationId xmlns:p14="http://schemas.microsoft.com/office/powerpoint/2010/main" val="15211475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44A6A-F523-B4BE-1436-7560452D7591}"/>
              </a:ext>
            </a:extLst>
          </p:cNvPr>
          <p:cNvSpPr>
            <a:spLocks noGrp="1"/>
          </p:cNvSpPr>
          <p:nvPr>
            <p:ph type="title"/>
          </p:nvPr>
        </p:nvSpPr>
        <p:spPr>
          <a:xfrm>
            <a:off x="300220" y="395023"/>
            <a:ext cx="3732451" cy="959473"/>
          </a:xfrm>
        </p:spPr>
        <p:txBody>
          <a:bodyPr>
            <a:normAutofit fontScale="90000"/>
          </a:bodyPr>
          <a:lstStyle/>
          <a:p>
            <a:r>
              <a:rPr lang="en-US" sz="3200" dirty="0">
                <a:solidFill>
                  <a:srgbClr val="00B050"/>
                </a:solidFill>
                <a:latin typeface="Arial"/>
                <a:cs typeface="Arial"/>
              </a:rPr>
              <a:t>Weekly reflection in school </a:t>
            </a:r>
            <a:endParaRPr lang="en-US" sz="3200" dirty="0">
              <a:solidFill>
                <a:srgbClr val="00B050"/>
              </a:solidFill>
            </a:endParaRPr>
          </a:p>
        </p:txBody>
      </p:sp>
      <p:sp>
        <p:nvSpPr>
          <p:cNvPr id="19" name="TextBox 18">
            <a:extLst>
              <a:ext uri="{FF2B5EF4-FFF2-40B4-BE49-F238E27FC236}">
                <a16:creationId xmlns:a16="http://schemas.microsoft.com/office/drawing/2014/main" id="{A4A9563E-304A-EFC4-748B-FA4F846D3C6B}"/>
              </a:ext>
            </a:extLst>
          </p:cNvPr>
          <p:cNvSpPr txBox="1"/>
          <p:nvPr/>
        </p:nvSpPr>
        <p:spPr>
          <a:xfrm>
            <a:off x="303395" y="1916927"/>
            <a:ext cx="416368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cs typeface="Calibri"/>
              </a:rPr>
              <a:t>Fill this in each Friday. Make sure you have dated the sheet accurately.</a:t>
            </a:r>
            <a:endParaRPr lang="en-US" sz="2800"/>
          </a:p>
        </p:txBody>
      </p:sp>
      <p:sp>
        <p:nvSpPr>
          <p:cNvPr id="20" name="TextBox 19">
            <a:extLst>
              <a:ext uri="{FF2B5EF4-FFF2-40B4-BE49-F238E27FC236}">
                <a16:creationId xmlns:a16="http://schemas.microsoft.com/office/drawing/2014/main" id="{6D94A06A-6736-1675-BC0C-FB2C9F41D7AA}"/>
              </a:ext>
            </a:extLst>
          </p:cNvPr>
          <p:cNvSpPr txBox="1"/>
          <p:nvPr/>
        </p:nvSpPr>
        <p:spPr>
          <a:xfrm>
            <a:off x="303200" y="3719553"/>
            <a:ext cx="5379648"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cs typeface="Calibri"/>
              </a:rPr>
              <a:t>You can use these weekly reflections and actions to help you write a professional experience template for your PLP.</a:t>
            </a:r>
            <a:endParaRPr lang="en-US" sz="2000">
              <a:cs typeface="Calibri" panose="020F0502020204030204"/>
            </a:endParaRPr>
          </a:p>
        </p:txBody>
      </p:sp>
      <p:pic>
        <p:nvPicPr>
          <p:cNvPr id="4" name="Picture 3" descr="A screenshot of a computer&#10;&#10;Description automatically generated">
            <a:extLst>
              <a:ext uri="{FF2B5EF4-FFF2-40B4-BE49-F238E27FC236}">
                <a16:creationId xmlns:a16="http://schemas.microsoft.com/office/drawing/2014/main" id="{348FD4D9-D176-8BB4-1C0D-30EEB0C94356}"/>
              </a:ext>
            </a:extLst>
          </p:cNvPr>
          <p:cNvPicPr>
            <a:picLocks noChangeAspect="1"/>
          </p:cNvPicPr>
          <p:nvPr/>
        </p:nvPicPr>
        <p:blipFill>
          <a:blip r:embed="rId2"/>
          <a:stretch>
            <a:fillRect/>
          </a:stretch>
        </p:blipFill>
        <p:spPr>
          <a:xfrm>
            <a:off x="5795513" y="2923277"/>
            <a:ext cx="6186576" cy="3779086"/>
          </a:xfrm>
          <a:prstGeom prst="rect">
            <a:avLst/>
          </a:prstGeom>
        </p:spPr>
      </p:pic>
      <p:pic>
        <p:nvPicPr>
          <p:cNvPr id="5" name="Picture 4" descr="A screenshot of a questionnaire&#10;&#10;Description automatically generated">
            <a:extLst>
              <a:ext uri="{FF2B5EF4-FFF2-40B4-BE49-F238E27FC236}">
                <a16:creationId xmlns:a16="http://schemas.microsoft.com/office/drawing/2014/main" id="{9F76E49F-7E47-2F1D-445E-839ED827BA64}"/>
              </a:ext>
            </a:extLst>
          </p:cNvPr>
          <p:cNvPicPr>
            <a:picLocks noChangeAspect="1"/>
          </p:cNvPicPr>
          <p:nvPr/>
        </p:nvPicPr>
        <p:blipFill>
          <a:blip r:embed="rId3"/>
          <a:stretch>
            <a:fillRect/>
          </a:stretch>
        </p:blipFill>
        <p:spPr>
          <a:xfrm>
            <a:off x="5881777" y="283119"/>
            <a:ext cx="6021238" cy="2575214"/>
          </a:xfrm>
          <a:prstGeom prst="rect">
            <a:avLst/>
          </a:prstGeom>
        </p:spPr>
      </p:pic>
    </p:spTree>
    <p:extLst>
      <p:ext uri="{BB962C8B-B14F-4D97-AF65-F5344CB8AC3E}">
        <p14:creationId xmlns:p14="http://schemas.microsoft.com/office/powerpoint/2010/main" val="16708432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035FC-88E5-1EE3-ABE6-097090018A67}"/>
              </a:ext>
            </a:extLst>
          </p:cNvPr>
          <p:cNvSpPr>
            <a:spLocks noGrp="1"/>
          </p:cNvSpPr>
          <p:nvPr>
            <p:ph type="title"/>
          </p:nvPr>
        </p:nvSpPr>
        <p:spPr>
          <a:xfrm>
            <a:off x="552450" y="199203"/>
            <a:ext cx="11481847" cy="959473"/>
          </a:xfrm>
        </p:spPr>
        <p:txBody>
          <a:bodyPr>
            <a:normAutofit/>
          </a:bodyPr>
          <a:lstStyle/>
          <a:p>
            <a:r>
              <a:rPr lang="cy-GB" sz="3200" dirty="0">
                <a:solidFill>
                  <a:srgbClr val="00B050"/>
                </a:solidFill>
                <a:latin typeface="Arial"/>
                <a:cs typeface="Arial"/>
              </a:rPr>
              <a:t>Ymateb i adborth [Menter, I., 2014]</a:t>
            </a:r>
            <a:endParaRPr lang="cy-GB" sz="3200" dirty="0">
              <a:solidFill>
                <a:srgbClr val="00B050"/>
              </a:solidFill>
            </a:endParaRPr>
          </a:p>
        </p:txBody>
      </p:sp>
      <p:sp>
        <p:nvSpPr>
          <p:cNvPr id="4" name="TextBox 3">
            <a:extLst>
              <a:ext uri="{FF2B5EF4-FFF2-40B4-BE49-F238E27FC236}">
                <a16:creationId xmlns:a16="http://schemas.microsoft.com/office/drawing/2014/main" id="{6C9FC1DD-83D6-E361-DADF-8D0E77244E95}"/>
              </a:ext>
            </a:extLst>
          </p:cNvPr>
          <p:cNvSpPr txBox="1"/>
          <p:nvPr/>
        </p:nvSpPr>
        <p:spPr>
          <a:xfrm>
            <a:off x="552450" y="1409700"/>
            <a:ext cx="1100743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dirty="0">
                <a:cs typeface="Calibri"/>
              </a:rPr>
              <a:t>Pan wnaethom ystyried astudiaeth achos Anita yn gynharach roedd ei hymateb i adborth yn rhan hollbwysig o’i diffyg datblygiad ac yn rhan o’r rheswm pam ei bod yn teimlo ‘wedi ei pharlysu yn emosiynol’.</a:t>
            </a:r>
          </a:p>
        </p:txBody>
      </p:sp>
      <p:cxnSp>
        <p:nvCxnSpPr>
          <p:cNvPr id="6" name="Straight Arrow Connector 5">
            <a:extLst>
              <a:ext uri="{FF2B5EF4-FFF2-40B4-BE49-F238E27FC236}">
                <a16:creationId xmlns:a16="http://schemas.microsoft.com/office/drawing/2014/main" id="{405D6B90-E212-9FBA-F733-40385447CB62}"/>
              </a:ext>
            </a:extLst>
          </p:cNvPr>
          <p:cNvCxnSpPr/>
          <p:nvPr/>
        </p:nvCxnSpPr>
        <p:spPr>
          <a:xfrm>
            <a:off x="3357130" y="3512993"/>
            <a:ext cx="4819648" cy="22513"/>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E8FE8DD-3976-16CF-F7A1-5E1F617F3D28}"/>
              </a:ext>
            </a:extLst>
          </p:cNvPr>
          <p:cNvSpPr txBox="1"/>
          <p:nvPr/>
        </p:nvSpPr>
        <p:spPr>
          <a:xfrm>
            <a:off x="4435186" y="3112077"/>
            <a:ext cx="3505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Calibri"/>
              </a:rPr>
              <a:t>Opposable orientation</a:t>
            </a:r>
            <a:endParaRPr lang="en-US" sz="2000" b="1"/>
          </a:p>
        </p:txBody>
      </p:sp>
      <p:sp>
        <p:nvSpPr>
          <p:cNvPr id="8" name="TextBox 7">
            <a:extLst>
              <a:ext uri="{FF2B5EF4-FFF2-40B4-BE49-F238E27FC236}">
                <a16:creationId xmlns:a16="http://schemas.microsoft.com/office/drawing/2014/main" id="{49B08AE0-F975-CE61-4D1C-CE7AA1023AAE}"/>
              </a:ext>
            </a:extLst>
          </p:cNvPr>
          <p:cNvSpPr txBox="1"/>
          <p:nvPr/>
        </p:nvSpPr>
        <p:spPr>
          <a:xfrm>
            <a:off x="374072" y="3008167"/>
            <a:ext cx="281247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cs typeface="Calibri"/>
              </a:rPr>
              <a:t>Tendency to be disabled by critical feedback</a:t>
            </a:r>
            <a:endParaRPr lang="en-US" sz="2000" b="1" dirty="0"/>
          </a:p>
        </p:txBody>
      </p:sp>
      <p:sp>
        <p:nvSpPr>
          <p:cNvPr id="9" name="TextBox 8">
            <a:extLst>
              <a:ext uri="{FF2B5EF4-FFF2-40B4-BE49-F238E27FC236}">
                <a16:creationId xmlns:a16="http://schemas.microsoft.com/office/drawing/2014/main" id="{5BAB1DE7-8541-198C-685E-B8A957764816}"/>
              </a:ext>
            </a:extLst>
          </p:cNvPr>
          <p:cNvSpPr txBox="1"/>
          <p:nvPr/>
        </p:nvSpPr>
        <p:spPr>
          <a:xfrm>
            <a:off x="8556913" y="3008168"/>
            <a:ext cx="3505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Calibri"/>
              </a:rPr>
              <a:t>Effective use of feedback to further learning</a:t>
            </a:r>
          </a:p>
        </p:txBody>
      </p:sp>
      <p:sp>
        <p:nvSpPr>
          <p:cNvPr id="10" name="TextBox 9">
            <a:extLst>
              <a:ext uri="{FF2B5EF4-FFF2-40B4-BE49-F238E27FC236}">
                <a16:creationId xmlns:a16="http://schemas.microsoft.com/office/drawing/2014/main" id="{D00BA332-3B53-940A-C1A5-46DBDEE13179}"/>
              </a:ext>
            </a:extLst>
          </p:cNvPr>
          <p:cNvSpPr txBox="1"/>
          <p:nvPr/>
        </p:nvSpPr>
        <p:spPr>
          <a:xfrm>
            <a:off x="419100" y="4362450"/>
            <a:ext cx="11125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800" dirty="0">
                <a:solidFill>
                  <a:srgbClr val="00B050"/>
                </a:solidFill>
                <a:latin typeface="Arial"/>
                <a:cs typeface="Calibri"/>
              </a:rPr>
              <a:t>Tasg: Sut gallwch chi geisio gwahanu beirniadaeth bersonol oddi ar adborth proffesiynol?</a:t>
            </a:r>
            <a:endParaRPr lang="cy-GB" sz="2800" dirty="0">
              <a:solidFill>
                <a:srgbClr val="00B050"/>
              </a:solidFill>
              <a:latin typeface="Arial"/>
              <a:cs typeface="Arial"/>
            </a:endParaRPr>
          </a:p>
        </p:txBody>
      </p:sp>
    </p:spTree>
    <p:extLst>
      <p:ext uri="{BB962C8B-B14F-4D97-AF65-F5344CB8AC3E}">
        <p14:creationId xmlns:p14="http://schemas.microsoft.com/office/powerpoint/2010/main" val="520278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035FC-88E5-1EE3-ABE6-097090018A67}"/>
              </a:ext>
            </a:extLst>
          </p:cNvPr>
          <p:cNvSpPr>
            <a:spLocks noGrp="1"/>
          </p:cNvSpPr>
          <p:nvPr>
            <p:ph type="title"/>
          </p:nvPr>
        </p:nvSpPr>
        <p:spPr/>
        <p:txBody>
          <a:bodyPr>
            <a:normAutofit/>
          </a:bodyPr>
          <a:lstStyle/>
          <a:p>
            <a:r>
              <a:rPr lang="en-US" sz="3200">
                <a:solidFill>
                  <a:srgbClr val="00B050"/>
                </a:solidFill>
                <a:latin typeface="Arial"/>
                <a:cs typeface="Arial"/>
              </a:rPr>
              <a:t>Response to feedback. </a:t>
            </a:r>
            <a:endParaRPr lang="en-US" sz="3200">
              <a:solidFill>
                <a:srgbClr val="00B050"/>
              </a:solidFill>
            </a:endParaRPr>
          </a:p>
        </p:txBody>
      </p:sp>
      <p:sp>
        <p:nvSpPr>
          <p:cNvPr id="4" name="TextBox 3">
            <a:extLst>
              <a:ext uri="{FF2B5EF4-FFF2-40B4-BE49-F238E27FC236}">
                <a16:creationId xmlns:a16="http://schemas.microsoft.com/office/drawing/2014/main" id="{6C9FC1DD-83D6-E361-DADF-8D0E77244E95}"/>
              </a:ext>
            </a:extLst>
          </p:cNvPr>
          <p:cNvSpPr txBox="1"/>
          <p:nvPr/>
        </p:nvSpPr>
        <p:spPr>
          <a:xfrm>
            <a:off x="552450" y="1409700"/>
            <a:ext cx="1100743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cs typeface="Calibri"/>
              </a:rPr>
              <a:t>When we considered the case study of Anita earlier her response to feedback was a critical part of her lack of development and part of the reason why she was feeling '</a:t>
            </a:r>
            <a:r>
              <a:rPr lang="en-US" sz="2400" err="1">
                <a:cs typeface="Calibri"/>
              </a:rPr>
              <a:t>paralysed</a:t>
            </a:r>
            <a:r>
              <a:rPr lang="en-US" sz="2400">
                <a:cs typeface="Calibri"/>
              </a:rPr>
              <a:t> emotionally'</a:t>
            </a:r>
          </a:p>
        </p:txBody>
      </p:sp>
      <p:cxnSp>
        <p:nvCxnSpPr>
          <p:cNvPr id="6" name="Straight Arrow Connector 5">
            <a:extLst>
              <a:ext uri="{FF2B5EF4-FFF2-40B4-BE49-F238E27FC236}">
                <a16:creationId xmlns:a16="http://schemas.microsoft.com/office/drawing/2014/main" id="{405D6B90-E212-9FBA-F733-40385447CB62}"/>
              </a:ext>
            </a:extLst>
          </p:cNvPr>
          <p:cNvCxnSpPr/>
          <p:nvPr/>
        </p:nvCxnSpPr>
        <p:spPr>
          <a:xfrm>
            <a:off x="3357130" y="3512993"/>
            <a:ext cx="4819648" cy="22513"/>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E8FE8DD-3976-16CF-F7A1-5E1F617F3D28}"/>
              </a:ext>
            </a:extLst>
          </p:cNvPr>
          <p:cNvSpPr txBox="1"/>
          <p:nvPr/>
        </p:nvSpPr>
        <p:spPr>
          <a:xfrm>
            <a:off x="4435186" y="3112077"/>
            <a:ext cx="3505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Calibri"/>
              </a:rPr>
              <a:t>Opposable orientation</a:t>
            </a:r>
            <a:endParaRPr lang="en-US" sz="2000" b="1"/>
          </a:p>
        </p:txBody>
      </p:sp>
      <p:sp>
        <p:nvSpPr>
          <p:cNvPr id="8" name="TextBox 7">
            <a:extLst>
              <a:ext uri="{FF2B5EF4-FFF2-40B4-BE49-F238E27FC236}">
                <a16:creationId xmlns:a16="http://schemas.microsoft.com/office/drawing/2014/main" id="{49B08AE0-F975-CE61-4D1C-CE7AA1023AAE}"/>
              </a:ext>
            </a:extLst>
          </p:cNvPr>
          <p:cNvSpPr txBox="1"/>
          <p:nvPr/>
        </p:nvSpPr>
        <p:spPr>
          <a:xfrm>
            <a:off x="374072" y="3008167"/>
            <a:ext cx="281247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Calibri"/>
              </a:rPr>
              <a:t>Tendency to be disabled by critical feedback</a:t>
            </a:r>
            <a:endParaRPr lang="en-US" sz="2000" b="1"/>
          </a:p>
        </p:txBody>
      </p:sp>
      <p:sp>
        <p:nvSpPr>
          <p:cNvPr id="9" name="TextBox 8">
            <a:extLst>
              <a:ext uri="{FF2B5EF4-FFF2-40B4-BE49-F238E27FC236}">
                <a16:creationId xmlns:a16="http://schemas.microsoft.com/office/drawing/2014/main" id="{5BAB1DE7-8541-198C-685E-B8A957764816}"/>
              </a:ext>
            </a:extLst>
          </p:cNvPr>
          <p:cNvSpPr txBox="1"/>
          <p:nvPr/>
        </p:nvSpPr>
        <p:spPr>
          <a:xfrm>
            <a:off x="8556913" y="3008168"/>
            <a:ext cx="3505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Calibri"/>
              </a:rPr>
              <a:t>Effective use of feedback to further learning</a:t>
            </a:r>
          </a:p>
        </p:txBody>
      </p:sp>
      <p:sp>
        <p:nvSpPr>
          <p:cNvPr id="10" name="TextBox 9">
            <a:extLst>
              <a:ext uri="{FF2B5EF4-FFF2-40B4-BE49-F238E27FC236}">
                <a16:creationId xmlns:a16="http://schemas.microsoft.com/office/drawing/2014/main" id="{D00BA332-3B53-940A-C1A5-46DBDEE13179}"/>
              </a:ext>
            </a:extLst>
          </p:cNvPr>
          <p:cNvSpPr txBox="1"/>
          <p:nvPr/>
        </p:nvSpPr>
        <p:spPr>
          <a:xfrm>
            <a:off x="419100" y="4362450"/>
            <a:ext cx="11125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solidFill>
                  <a:srgbClr val="00B050"/>
                </a:solidFill>
                <a:latin typeface="Arial"/>
                <a:cs typeface="Calibri"/>
              </a:rPr>
              <a:t>Task: How can you try and separate personal criticism from professional feedback? </a:t>
            </a:r>
            <a:endParaRPr lang="en-US" sz="2800">
              <a:solidFill>
                <a:srgbClr val="00B050"/>
              </a:solidFill>
              <a:latin typeface="Arial"/>
              <a:cs typeface="Arial"/>
            </a:endParaRPr>
          </a:p>
        </p:txBody>
      </p:sp>
    </p:spTree>
    <p:extLst>
      <p:ext uri="{BB962C8B-B14F-4D97-AF65-F5344CB8AC3E}">
        <p14:creationId xmlns:p14="http://schemas.microsoft.com/office/powerpoint/2010/main" val="2403244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D76FA-50DD-B363-5346-248EF9C88269}"/>
              </a:ext>
            </a:extLst>
          </p:cNvPr>
          <p:cNvSpPr>
            <a:spLocks noGrp="1"/>
          </p:cNvSpPr>
          <p:nvPr>
            <p:ph type="title"/>
          </p:nvPr>
        </p:nvSpPr>
        <p:spPr>
          <a:xfrm>
            <a:off x="418833" y="-76489"/>
            <a:ext cx="11481847" cy="959473"/>
          </a:xfrm>
        </p:spPr>
        <p:txBody>
          <a:bodyPr>
            <a:normAutofit/>
          </a:bodyPr>
          <a:lstStyle/>
          <a:p>
            <a:r>
              <a:rPr lang="en-US" sz="3600" dirty="0" err="1">
                <a:solidFill>
                  <a:srgbClr val="00B050"/>
                </a:solidFill>
                <a:latin typeface="Arial"/>
                <a:cs typeface="Arial"/>
              </a:rPr>
              <a:t>Rhestr</a:t>
            </a:r>
            <a:r>
              <a:rPr lang="en-US" sz="3600" dirty="0">
                <a:solidFill>
                  <a:srgbClr val="00B050"/>
                </a:solidFill>
                <a:latin typeface="Arial"/>
                <a:cs typeface="Arial"/>
              </a:rPr>
              <a:t> </a:t>
            </a:r>
            <a:r>
              <a:rPr lang="en-US" sz="3600" dirty="0" err="1">
                <a:solidFill>
                  <a:srgbClr val="00B050"/>
                </a:solidFill>
                <a:latin typeface="Arial"/>
                <a:cs typeface="Arial"/>
              </a:rPr>
              <a:t>Gyfeiriadau</a:t>
            </a:r>
            <a:endParaRPr lang="en-US" sz="3600" dirty="0">
              <a:solidFill>
                <a:srgbClr val="00B050"/>
              </a:solidFill>
            </a:endParaRPr>
          </a:p>
        </p:txBody>
      </p:sp>
      <p:sp>
        <p:nvSpPr>
          <p:cNvPr id="3" name="Content Placeholder 2">
            <a:extLst>
              <a:ext uri="{FF2B5EF4-FFF2-40B4-BE49-F238E27FC236}">
                <a16:creationId xmlns:a16="http://schemas.microsoft.com/office/drawing/2014/main" id="{CE61AC2B-B40E-38DE-7174-E0DD7C49CFBC}"/>
              </a:ext>
            </a:extLst>
          </p:cNvPr>
          <p:cNvSpPr>
            <a:spLocks noGrp="1"/>
          </p:cNvSpPr>
          <p:nvPr>
            <p:ph idx="1"/>
          </p:nvPr>
        </p:nvSpPr>
        <p:spPr>
          <a:xfrm>
            <a:off x="358219" y="811899"/>
            <a:ext cx="11481847" cy="3940228"/>
          </a:xfrm>
        </p:spPr>
        <p:txBody>
          <a:bodyPr vert="horz" lIns="91440" tIns="45720" rIns="91440" bIns="45720" rtlCol="0" anchor="t">
            <a:noAutofit/>
          </a:bodyPr>
          <a:lstStyle/>
          <a:p>
            <a:pPr marL="342900" indent="-342900">
              <a:buChar char="•"/>
            </a:pPr>
            <a:r>
              <a:rPr lang="en-US" sz="1800" dirty="0">
                <a:latin typeface="Arial"/>
                <a:cs typeface="Arial"/>
              </a:rPr>
              <a:t>Dewey, J (1933). How we think: A Restatement of the Relation of Reflective Thinking to the Educative Process. Boston, MA D.C. Heath &amp; Co Publishers.  </a:t>
            </a:r>
          </a:p>
          <a:p>
            <a:pPr marL="342900" indent="-342900">
              <a:buChar char="•"/>
            </a:pPr>
            <a:r>
              <a:rPr lang="en-US" sz="1800" dirty="0">
                <a:latin typeface="Arial"/>
                <a:cs typeface="Arial"/>
              </a:rPr>
              <a:t>Fuller, F &amp; </a:t>
            </a:r>
            <a:r>
              <a:rPr lang="en-US" sz="1800" dirty="0" err="1">
                <a:latin typeface="Arial"/>
                <a:cs typeface="Arial"/>
              </a:rPr>
              <a:t>Bown</a:t>
            </a:r>
            <a:r>
              <a:rPr lang="en-US" sz="1800" dirty="0">
                <a:latin typeface="Arial"/>
                <a:cs typeface="Arial"/>
              </a:rPr>
              <a:t>, O (1975). Becoming a Teacher, in Ryan, K (ed) </a:t>
            </a:r>
            <a:r>
              <a:rPr lang="en-US" sz="1800" i="1" dirty="0">
                <a:latin typeface="Arial"/>
                <a:cs typeface="Arial"/>
              </a:rPr>
              <a:t>Teacher Education: The Seventy-Fourth Yearbook of the National Society for the Study of Education.</a:t>
            </a:r>
            <a:r>
              <a:rPr lang="en-US" sz="1800" dirty="0">
                <a:latin typeface="Arial"/>
                <a:cs typeface="Arial"/>
              </a:rPr>
              <a:t> Chicago, IL: University of Chicago Press. </a:t>
            </a:r>
          </a:p>
          <a:p>
            <a:pPr marL="342900" indent="-342900">
              <a:buChar char="•"/>
            </a:pPr>
            <a:r>
              <a:rPr lang="en-US" sz="1800" dirty="0">
                <a:latin typeface="Arial"/>
                <a:cs typeface="Arial"/>
              </a:rPr>
              <a:t>Furlong, J &amp; Maynard, T (1995). Mentoring student teachers: The growth of professional knowledge. London and New York: Routledge.</a:t>
            </a:r>
          </a:p>
          <a:p>
            <a:pPr marL="342900" indent="-342900">
              <a:buChar char="•"/>
            </a:pPr>
            <a:r>
              <a:rPr lang="en-US" sz="1800" dirty="0">
                <a:latin typeface="Arial"/>
                <a:cs typeface="Arial"/>
              </a:rPr>
              <a:t>Kolb, D A. (1984). </a:t>
            </a:r>
            <a:r>
              <a:rPr lang="en-US" sz="1800" i="1" dirty="0">
                <a:latin typeface="Arial"/>
                <a:cs typeface="Arial"/>
              </a:rPr>
              <a:t>Experiential Learning</a:t>
            </a:r>
            <a:r>
              <a:rPr lang="en-US" sz="1800" dirty="0">
                <a:latin typeface="Arial"/>
                <a:cs typeface="Arial"/>
              </a:rPr>
              <a:t> </a:t>
            </a:r>
            <a:r>
              <a:rPr lang="en-US" sz="1800" i="1" dirty="0">
                <a:latin typeface="Arial"/>
                <a:cs typeface="Arial"/>
              </a:rPr>
              <a:t>: Experience as the source of knowledge and learning.</a:t>
            </a:r>
            <a:r>
              <a:rPr lang="en-US" sz="1800" dirty="0">
                <a:latin typeface="Arial"/>
                <a:cs typeface="Arial"/>
              </a:rPr>
              <a:t> Englewood Cliffs, N.J: Prentice Hall.</a:t>
            </a:r>
            <a:r>
              <a:rPr lang="en-GB" sz="1400" b="0" i="0" dirty="0">
                <a:solidFill>
                  <a:srgbClr val="373737"/>
                </a:solidFill>
                <a:effectLst/>
                <a:latin typeface="Arial" panose="020B0604020202020204" pitchFamily="34" charset="0"/>
              </a:rPr>
              <a:t> </a:t>
            </a:r>
            <a:endParaRPr lang="en-US" sz="1800" dirty="0">
              <a:latin typeface="Arial"/>
              <a:cs typeface="Arial"/>
            </a:endParaRPr>
          </a:p>
          <a:p>
            <a:pPr marL="342900" indent="-342900">
              <a:buChar char="•"/>
            </a:pPr>
            <a:r>
              <a:rPr lang="en-US" sz="1800" dirty="0" err="1">
                <a:latin typeface="Arial"/>
                <a:cs typeface="Arial"/>
              </a:rPr>
              <a:t>Menter</a:t>
            </a:r>
            <a:r>
              <a:rPr lang="en-US" sz="1800" dirty="0">
                <a:latin typeface="Arial"/>
                <a:cs typeface="Arial"/>
              </a:rPr>
              <a:t>, I (2014). Beginning Teachers' Learning, Making experience count. Critical Publishing Ltd</a:t>
            </a:r>
            <a:endParaRPr lang="en-US" sz="1800" dirty="0"/>
          </a:p>
        </p:txBody>
      </p:sp>
    </p:spTree>
    <p:extLst>
      <p:ext uri="{BB962C8B-B14F-4D97-AF65-F5344CB8AC3E}">
        <p14:creationId xmlns:p14="http://schemas.microsoft.com/office/powerpoint/2010/main" val="59175170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D76FA-50DD-B363-5346-248EF9C88269}"/>
              </a:ext>
            </a:extLst>
          </p:cNvPr>
          <p:cNvSpPr>
            <a:spLocks noGrp="1"/>
          </p:cNvSpPr>
          <p:nvPr>
            <p:ph type="title"/>
          </p:nvPr>
        </p:nvSpPr>
        <p:spPr>
          <a:xfrm>
            <a:off x="418833" y="-76489"/>
            <a:ext cx="11481847" cy="959473"/>
          </a:xfrm>
        </p:spPr>
        <p:txBody>
          <a:bodyPr>
            <a:normAutofit/>
          </a:bodyPr>
          <a:lstStyle/>
          <a:p>
            <a:r>
              <a:rPr lang="en-US" sz="3600">
                <a:solidFill>
                  <a:srgbClr val="00B050"/>
                </a:solidFill>
                <a:latin typeface="Arial"/>
                <a:cs typeface="Arial"/>
              </a:rPr>
              <a:t>Reference List</a:t>
            </a:r>
            <a:endParaRPr lang="en-US" sz="3600">
              <a:solidFill>
                <a:srgbClr val="00B050"/>
              </a:solidFill>
            </a:endParaRPr>
          </a:p>
        </p:txBody>
      </p:sp>
      <p:sp>
        <p:nvSpPr>
          <p:cNvPr id="3" name="Content Placeholder 2">
            <a:extLst>
              <a:ext uri="{FF2B5EF4-FFF2-40B4-BE49-F238E27FC236}">
                <a16:creationId xmlns:a16="http://schemas.microsoft.com/office/drawing/2014/main" id="{CE61AC2B-B40E-38DE-7174-E0DD7C49CFBC}"/>
              </a:ext>
            </a:extLst>
          </p:cNvPr>
          <p:cNvSpPr>
            <a:spLocks noGrp="1"/>
          </p:cNvSpPr>
          <p:nvPr>
            <p:ph idx="1"/>
          </p:nvPr>
        </p:nvSpPr>
        <p:spPr>
          <a:xfrm>
            <a:off x="358219" y="811899"/>
            <a:ext cx="11481847" cy="3940228"/>
          </a:xfrm>
        </p:spPr>
        <p:txBody>
          <a:bodyPr vert="horz" lIns="91440" tIns="45720" rIns="91440" bIns="45720" rtlCol="0" anchor="t">
            <a:noAutofit/>
          </a:bodyPr>
          <a:lstStyle/>
          <a:p>
            <a:pPr marL="342900" indent="-342900">
              <a:buChar char="•"/>
            </a:pPr>
            <a:r>
              <a:rPr lang="en-US" sz="1800">
                <a:latin typeface="Arial"/>
                <a:cs typeface="Arial"/>
              </a:rPr>
              <a:t>Dewey, J (1933). How we think: A Restatement of the Relation of Reflective Thinking to the Educative Process. Boston, MA D.C. Heath &amp; Co Publishers.  </a:t>
            </a:r>
          </a:p>
          <a:p>
            <a:pPr marL="342900" indent="-342900">
              <a:buChar char="•"/>
            </a:pPr>
            <a:r>
              <a:rPr lang="en-US" sz="1800">
                <a:latin typeface="Arial"/>
                <a:cs typeface="Arial"/>
              </a:rPr>
              <a:t>Fuller, F &amp; Bown, O (1975). Becoming a Teacher, in Ryan, K (ed) </a:t>
            </a:r>
            <a:r>
              <a:rPr lang="en-US" sz="1800" i="1">
                <a:latin typeface="Arial"/>
                <a:cs typeface="Arial"/>
              </a:rPr>
              <a:t>Teacher Education: The Seventy-Fourth Yearbook of the National Society for the Study of Education.</a:t>
            </a:r>
            <a:r>
              <a:rPr lang="en-US" sz="1800">
                <a:latin typeface="Arial"/>
                <a:cs typeface="Arial"/>
              </a:rPr>
              <a:t> Chicago, IL: University of Chicago Press. </a:t>
            </a:r>
          </a:p>
          <a:p>
            <a:pPr marL="342900" indent="-342900">
              <a:buChar char="•"/>
            </a:pPr>
            <a:r>
              <a:rPr lang="en-US" sz="1800">
                <a:latin typeface="Arial"/>
                <a:cs typeface="Arial"/>
              </a:rPr>
              <a:t>Furlong, J &amp; Maynard, T (1995). Mentoring student teachers: The growth of professional knowledge. London and New York: Routledge.</a:t>
            </a:r>
          </a:p>
          <a:p>
            <a:pPr marL="342900" indent="-342900">
              <a:buChar char="•"/>
            </a:pPr>
            <a:r>
              <a:rPr lang="en-US" sz="1800">
                <a:latin typeface="Arial"/>
                <a:cs typeface="Arial"/>
              </a:rPr>
              <a:t>Kolb, D A. (1984). </a:t>
            </a:r>
            <a:r>
              <a:rPr lang="en-US" sz="1800" i="1">
                <a:latin typeface="Arial"/>
                <a:cs typeface="Arial"/>
              </a:rPr>
              <a:t>Experiential Learning</a:t>
            </a:r>
            <a:r>
              <a:rPr lang="en-US" sz="1800">
                <a:latin typeface="Arial"/>
                <a:cs typeface="Arial"/>
              </a:rPr>
              <a:t> </a:t>
            </a:r>
            <a:r>
              <a:rPr lang="en-US" sz="1800" i="1">
                <a:latin typeface="Arial"/>
                <a:cs typeface="Arial"/>
              </a:rPr>
              <a:t>: Experience as the source of knowledge and learning.</a:t>
            </a:r>
            <a:r>
              <a:rPr lang="en-US" sz="1800">
                <a:latin typeface="Arial"/>
                <a:cs typeface="Arial"/>
              </a:rPr>
              <a:t> Englewood Cliffs, N.J: Prentice Hall.</a:t>
            </a:r>
          </a:p>
          <a:p>
            <a:pPr marL="342900" indent="-342900">
              <a:buChar char="•"/>
            </a:pPr>
            <a:r>
              <a:rPr lang="en-US" sz="1800">
                <a:latin typeface="Arial"/>
                <a:cs typeface="Arial"/>
              </a:rPr>
              <a:t>Menter, I (2014). Beginning Teachers' Learning, Making experience count. Critical Publishing Ltd</a:t>
            </a:r>
            <a:endParaRPr lang="en-US" sz="1800"/>
          </a:p>
        </p:txBody>
      </p:sp>
    </p:spTree>
    <p:extLst>
      <p:ext uri="{BB962C8B-B14F-4D97-AF65-F5344CB8AC3E}">
        <p14:creationId xmlns:p14="http://schemas.microsoft.com/office/powerpoint/2010/main" val="172572439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A03319B-1C80-4451-A526-AF441528DDFD}">
  <ds:schemaRefs>
    <ds:schemaRef ds:uri="http://purl.org/dc/terms/"/>
    <ds:schemaRef ds:uri="http://schemas.microsoft.com/office/infopath/2007/PartnerControls"/>
    <ds:schemaRef ds:uri="http://schemas.microsoft.com/office/2006/metadata/properties"/>
    <ds:schemaRef ds:uri="http://schemas.openxmlformats.org/package/2006/metadata/core-properties"/>
    <ds:schemaRef ds:uri="8ee9550b-f5f4-4dde-bce5-39f4ba45c2f1"/>
    <ds:schemaRef ds:uri="http://www.w3.org/XML/1998/namespace"/>
    <ds:schemaRef ds:uri="http://schemas.microsoft.com/office/2006/documentManagement/types"/>
    <ds:schemaRef ds:uri="92c24619-d6d5-42cf-b618-23d930ad9f20"/>
    <ds:schemaRef ds:uri="http://purl.org/dc/dcmitype/"/>
    <ds:schemaRef ds:uri="http://purl.org/dc/elements/1.1/"/>
  </ds:schemaRefs>
</ds:datastoreItem>
</file>

<file path=customXml/itemProps2.xml><?xml version="1.0" encoding="utf-8"?>
<ds:datastoreItem xmlns:ds="http://schemas.openxmlformats.org/officeDocument/2006/customXml" ds:itemID="{A230ADE5-1E17-4868-BA6D-9A3AF92351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2592906-C29A-43F7-95DB-2964456242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468</TotalTime>
  <Words>4836</Words>
  <Application>Microsoft Office PowerPoint</Application>
  <PresentationFormat>Widescreen</PresentationFormat>
  <Paragraphs>441</Paragraphs>
  <Slides>54</Slides>
  <Notes>40</Notes>
  <HiddenSlides>3</HiddenSlides>
  <MMClips>6</MMClips>
  <ScaleCrop>false</ScaleCrop>
  <HeadingPairs>
    <vt:vector size="4" baseType="variant">
      <vt:variant>
        <vt:lpstr>Theme</vt:lpstr>
      </vt:variant>
      <vt:variant>
        <vt:i4>5</vt:i4>
      </vt:variant>
      <vt:variant>
        <vt:lpstr>Slide Titles</vt:lpstr>
      </vt:variant>
      <vt:variant>
        <vt:i4>54</vt:i4>
      </vt:variant>
    </vt:vector>
  </HeadingPairs>
  <TitlesOfParts>
    <vt:vector size="59" baseType="lpstr">
      <vt:lpstr>UWTSD 200 Holding Page</vt:lpstr>
      <vt:lpstr>UWTSD 200_Subtitle 3</vt:lpstr>
      <vt:lpstr>UWTSD 200_Text 1</vt:lpstr>
      <vt:lpstr>Office Theme</vt:lpstr>
      <vt:lpstr>UWTSD 200_Title Page 3</vt:lpstr>
      <vt:lpstr>PowerPoint Presentation</vt:lpstr>
      <vt:lpstr>PowerPoint Presentation</vt:lpstr>
      <vt:lpstr>PowerPoint Presentation</vt:lpstr>
      <vt:lpstr>PowerPoint Presentation</vt:lpstr>
      <vt:lpstr>PowerPoint Presentation</vt:lpstr>
      <vt:lpstr>Croeso nôl i BA2 Welcome back to BA2</vt:lpstr>
      <vt:lpstr>Cyfathrebu drwy E-bost</vt:lpstr>
      <vt:lpstr>Newid Meddylfryd</vt:lpstr>
      <vt:lpstr>Changing of stance</vt:lpstr>
      <vt:lpstr>Furlong &amp; Maynard (1995 t.181) Camau datblygiad myfyrwyr</vt:lpstr>
      <vt:lpstr>Furlong &amp; Maynard (1995 p.181) Stages of student development</vt:lpstr>
      <vt:lpstr>Tasg: Graff Hyder</vt:lpstr>
      <vt:lpstr>Task: Confidence graph </vt:lpstr>
      <vt:lpstr>Edrychodd Menter, I (2014) ar fodel Fuller &amp; Brown (1975):</vt:lpstr>
      <vt:lpstr>Menter, I (2014) looked at Fuller &amp; Brown's (1975) model:</vt:lpstr>
      <vt:lpstr>Tasg: Gadewch i ni edrych ar astudiaeth achos darpar athro 'nodweddiadol' o'r enw 'Anita'</vt:lpstr>
      <vt:lpstr>Task: Let's look at a case study of a 'typical' student-teacher called 'Anita'</vt:lpstr>
      <vt:lpstr>PowerPoint Presentation</vt:lpstr>
      <vt:lpstr>PowerPoint Presentation</vt:lpstr>
      <vt:lpstr>Sut ydyn ni’n defnyddio arsylwi i ddylanwadu ar ein haddysgu?</vt:lpstr>
      <vt:lpstr>How do we use observation to influence our teaching?</vt:lpstr>
      <vt:lpstr>Ydych chi'n gweld y darlun cyfan?</vt:lpstr>
      <vt:lpstr>Are you seeing the whole picture?</vt:lpstr>
      <vt:lpstr>Ydy hi'n bwysig gweld pethau o safbwynt gwahanol?  Beth ydych chi'n ei weld yma?</vt:lpstr>
      <vt:lpstr>Is it important to see things from a different perspective?   What do you see here?</vt:lpstr>
      <vt:lpstr>Ydy hi'n bwysig gweld pethau o safbwynt gwahanol?   Beth ydych chi'n ei weld yma?</vt:lpstr>
      <vt:lpstr>Is it important to see things from a different perspective?   What do you see here?</vt:lpstr>
      <vt:lpstr>Tasg: Beth ddylech chi edrych amdano pan fyddwch chi'n arsylwi ar PAP2?  </vt:lpstr>
      <vt:lpstr>Task: What should you look for when you observe on PTE2?  </vt:lpstr>
      <vt:lpstr>Sut i lunio  map meddwl</vt:lpstr>
      <vt:lpstr>How to mind map</vt:lpstr>
      <vt:lpstr>Rhestr wirio syniadau</vt:lpstr>
      <vt:lpstr>Checklist of ideas</vt:lpstr>
      <vt:lpstr>PowerPoint Presentation</vt:lpstr>
      <vt:lpstr>PowerPoint Presentation</vt:lpstr>
      <vt:lpstr>PowerPoint Presentation</vt:lpstr>
      <vt:lpstr>Planning</vt:lpstr>
      <vt:lpstr>PowerPoint Presentation</vt:lpstr>
      <vt:lpstr>Lesson beginnings</vt:lpstr>
      <vt:lpstr>Behaviour management</vt:lpstr>
      <vt:lpstr>Monitoring progress</vt:lpstr>
      <vt:lpstr>Lesson endings</vt:lpstr>
      <vt:lpstr>Bod yn unigolyn adfyfyriol</vt:lpstr>
      <vt:lpstr>Being a reflective individual</vt:lpstr>
      <vt:lpstr>Kolb (1984)</vt:lpstr>
      <vt:lpstr>Kolb (1984)</vt:lpstr>
      <vt:lpstr>Trafodwch gynlluniau gweithredu  - ydych chi'n barod i'w rhannu gyda'ch mentoriaid?</vt:lpstr>
      <vt:lpstr>Discuss action plans  - are you ready to share with your mentors? </vt:lpstr>
      <vt:lpstr>Adfyfyrio wythnosol yn yr ysgol</vt:lpstr>
      <vt:lpstr>Weekly reflection in school </vt:lpstr>
      <vt:lpstr>Ymateb i adborth [Menter, I., 2014]</vt:lpstr>
      <vt:lpstr>Response to feedback. </vt:lpstr>
      <vt:lpstr>Rhestr Gyfeiriadau</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Linda Davies</dc:creator>
  <cp:lastModifiedBy>Helen Williams (IEH)</cp:lastModifiedBy>
  <cp:revision>210</cp:revision>
  <dcterms:created xsi:type="dcterms:W3CDTF">2022-09-27T13:10:38Z</dcterms:created>
  <dcterms:modified xsi:type="dcterms:W3CDTF">2023-10-01T18:56:06Z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