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embeddedFontLst>
    <p:embeddedFont>
      <p:font typeface="Architects Daughter" panose="020B0604020202020204" charset="0"/>
      <p:regular r:id="rId26"/>
    </p:embeddedFont>
    <p:embeddedFont>
      <p:font typeface="Arial Black" panose="020B0A04020102020204" pitchFamily="34" charset="0"/>
      <p:regular r:id="rId27"/>
      <p:bold r:id="rId28"/>
    </p:embeddedFont>
    <p:embeddedFont>
      <p:font typeface="Calibri" panose="020F050202020403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pos="597">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1" y="62"/>
      </p:cViewPr>
      <p:guideLst>
        <p:guide pos="3840"/>
        <p:guide pos="597"/>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1510a75cda2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1510a75cda2_0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g1510a75cda2_0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 name="Google Shape;26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5" name="Google Shape;27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1510a75cda2_0_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1510a75cda2_0_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4" name="Google Shape;284;g1510a75cda2_0_1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4" name="Google Shape;29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3" name="Google Shape;30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fe97c0f628_0_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fe97c0f628_0_2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3" name="Google Shape;323;gfe97c0f628_0_2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The following are some of the new digital facilities made available through the pandemic to support the engagement and learning platforms for learners and also to help with implementation of digital strategies for CSG</a:t>
            </a:r>
            <a:endParaRPr/>
          </a:p>
        </p:txBody>
      </p:sp>
      <p:sp>
        <p:nvSpPr>
          <p:cNvPr id="331" name="Google Shape;33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1510a75cda2_0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1510a75cda2_0_7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8" name="Google Shape;348;g1510a75cda2_0_7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Discussion </a:t>
            </a:r>
            <a:endParaRPr/>
          </a:p>
        </p:txBody>
      </p:sp>
      <p:sp>
        <p:nvSpPr>
          <p:cNvPr id="356" name="Google Shape;356;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1510a75cda2_0_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1510a75cda2_0_4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6" name="Google Shape;366;g1510a75cda2_0_4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1510a75cda2_0_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1510a75cda2_0_5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5" name="Google Shape;375;g1510a75cda2_0_5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1510a75cda2_0_6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1510a75cda2_0_6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4" name="Google Shape;384;g1510a75cda2_0_6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510a75cda2_0_4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2" name="Google Shape;392;g1510a75cda2_0_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1" name="Google Shape;40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g13901c97da6_0_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1" name="Google Shape;411;g13901c97da6_0_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Strategy is important - change is inevitable so implementation of the correct tools and practises is important. To be successful reviews of the strategis should be taking place to make sure none of the above are present within staff and learners. </a:t>
            </a:r>
            <a:endParaRPr/>
          </a:p>
        </p:txBody>
      </p:sp>
      <p:sp>
        <p:nvSpPr>
          <p:cNvPr id="421" name="Google Shape;421;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fe97c0f628_0_1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0" name="Google Shape;440;gfe97c0f628_0_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7" name="Google Shape;447;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g1510a75cda2_0_9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5" name="Google Shape;455;g1510a75cda2_0_9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g1510a75cda2_0_10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3" name="Google Shape;463;g1510a75cda2_0_10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with Image">
  <p:cSld name="Title Slide with Image">
    <p:spTree>
      <p:nvGrpSpPr>
        <p:cNvPr id="1" name="Shape 13"/>
        <p:cNvGrpSpPr/>
        <p:nvPr/>
      </p:nvGrpSpPr>
      <p:grpSpPr>
        <a:xfrm>
          <a:off x="0" y="0"/>
          <a:ext cx="0" cy="0"/>
          <a:chOff x="0" y="0"/>
          <a:chExt cx="0" cy="0"/>
        </a:xfrm>
      </p:grpSpPr>
      <p:sp>
        <p:nvSpPr>
          <p:cNvPr id="14" name="Google Shape;14;p2"/>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 name="Google Shape;15;p2"/>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cxnSp>
        <p:nvCxnSpPr>
          <p:cNvPr id="16" name="Google Shape;16;p2"/>
          <p:cNvCxnSpPr/>
          <p:nvPr/>
        </p:nvCxnSpPr>
        <p:spPr>
          <a:xfrm rot="10800000" flipH="1">
            <a:off x="0" y="0"/>
            <a:ext cx="6030686" cy="3004456"/>
          </a:xfrm>
          <a:prstGeom prst="straightConnector1">
            <a:avLst/>
          </a:prstGeom>
          <a:noFill/>
          <a:ln w="9525" cap="flat" cmpd="sng">
            <a:solidFill>
              <a:srgbClr val="A5A5A5"/>
            </a:solidFill>
            <a:prstDash val="solid"/>
            <a:miter lim="800000"/>
            <a:headEnd type="none" w="sm" len="sm"/>
            <a:tailEnd type="none" w="sm" len="sm"/>
          </a:ln>
        </p:spPr>
      </p:cxnSp>
      <p:sp>
        <p:nvSpPr>
          <p:cNvPr id="17" name="Google Shape;17;p2"/>
          <p:cNvSpPr>
            <a:spLocks noGrp="1"/>
          </p:cNvSpPr>
          <p:nvPr>
            <p:ph type="pic" idx="2"/>
          </p:nvPr>
        </p:nvSpPr>
        <p:spPr>
          <a:xfrm>
            <a:off x="1683398" y="860944"/>
            <a:ext cx="4428523" cy="5137089"/>
          </a:xfrm>
          <a:prstGeom prst="rect">
            <a:avLst/>
          </a:prstGeom>
          <a:noFill/>
          <a:ln>
            <a:noFill/>
          </a:ln>
        </p:spPr>
      </p:sp>
      <p:cxnSp>
        <p:nvCxnSpPr>
          <p:cNvPr id="18" name="Google Shape;18;p2"/>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19" name="Google Shape;19;p2" title="Title"/>
          <p:cNvSpPr txBox="1">
            <a:spLocks noGrp="1"/>
          </p:cNvSpPr>
          <p:nvPr>
            <p:ph type="ctrTitle"/>
          </p:nvPr>
        </p:nvSpPr>
        <p:spPr>
          <a:xfrm>
            <a:off x="6375721" y="2006084"/>
            <a:ext cx="4853573" cy="1616252"/>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300"/>
              <a:buFont typeface="Calibri"/>
              <a:buNone/>
              <a:defRPr sz="43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2" title="Subtitle"/>
          <p:cNvSpPr txBox="1">
            <a:spLocks noGrp="1"/>
          </p:cNvSpPr>
          <p:nvPr>
            <p:ph type="subTitle" idx="1"/>
          </p:nvPr>
        </p:nvSpPr>
        <p:spPr>
          <a:xfrm>
            <a:off x="6375214" y="3640998"/>
            <a:ext cx="4854339" cy="1257574"/>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rgbClr val="2E7A40"/>
              </a:buClr>
              <a:buSzPts val="2400"/>
              <a:buFont typeface="Arial"/>
              <a:buNone/>
              <a:defRPr sz="2400" b="0" i="0" u="none" strike="noStrike" cap="none">
                <a:solidFill>
                  <a:schemeClr val="dk1"/>
                </a:solidFill>
                <a:latin typeface="Calibri"/>
                <a:ea typeface="Calibri"/>
                <a:cs typeface="Calibri"/>
                <a:sym typeface="Calibri"/>
              </a:defRPr>
            </a:lvl1pPr>
            <a:lvl2pPr marR="0" lvl="1" algn="ctr"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R="0" lvl="2" algn="ctr" rtl="0">
              <a:lnSpc>
                <a:spcPct val="90000"/>
              </a:lnSpc>
              <a:spcBef>
                <a:spcPts val="5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3pPr>
            <a:lvl4pPr marR="0" lvl="3" algn="ctr" rtl="0">
              <a:lnSpc>
                <a:spcPct val="90000"/>
              </a:lnSpc>
              <a:spcBef>
                <a:spcPts val="500"/>
              </a:spcBef>
              <a:spcAft>
                <a:spcPts val="0"/>
              </a:spcAft>
              <a:buClr>
                <a:srgbClr val="2E7A40"/>
              </a:buClr>
              <a:buSzPts val="1600"/>
              <a:buFont typeface="Arial"/>
              <a:buNone/>
              <a:defRPr sz="1600" b="0" i="0" u="none" strike="noStrike" cap="none">
                <a:solidFill>
                  <a:schemeClr val="dk1"/>
                </a:solidFill>
                <a:latin typeface="Calibri"/>
                <a:ea typeface="Calibri"/>
                <a:cs typeface="Calibri"/>
                <a:sym typeface="Calibri"/>
              </a:defRPr>
            </a:lvl4pPr>
            <a:lvl5pPr marR="0" lvl="4" algn="ctr" rtl="0">
              <a:lnSpc>
                <a:spcPct val="90000"/>
              </a:lnSpc>
              <a:spcBef>
                <a:spcPts val="500"/>
              </a:spcBef>
              <a:spcAft>
                <a:spcPts val="0"/>
              </a:spcAft>
              <a:buClr>
                <a:srgbClr val="2E7A40"/>
              </a:buClr>
              <a:buSzPts val="1600"/>
              <a:buFont typeface="Arial"/>
              <a:buNone/>
              <a:defRPr sz="1600" b="0" i="0" u="none" strike="noStrike" cap="none">
                <a:solidFill>
                  <a:schemeClr val="dk1"/>
                </a:solidFill>
                <a:latin typeface="Calibri"/>
                <a:ea typeface="Calibri"/>
                <a:cs typeface="Calibri"/>
                <a:sym typeface="Calibri"/>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endParaRPr/>
          </a:p>
        </p:txBody>
      </p:sp>
      <p:cxnSp>
        <p:nvCxnSpPr>
          <p:cNvPr id="21" name="Google Shape;21;p2"/>
          <p:cNvCxnSpPr/>
          <p:nvPr/>
        </p:nvCxnSpPr>
        <p:spPr>
          <a:xfrm rot="10800000" flipH="1">
            <a:off x="-17837" y="4700016"/>
            <a:ext cx="1919789" cy="1001054"/>
          </a:xfrm>
          <a:prstGeom prst="straightConnector1">
            <a:avLst/>
          </a:prstGeom>
          <a:noFill/>
          <a:ln w="9525" cap="flat" cmpd="sng">
            <a:solidFill>
              <a:schemeClr val="accent1"/>
            </a:solidFill>
            <a:prstDash val="solid"/>
            <a:miter lim="8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ext Layout 01">
  <p:cSld name="Text Layout 01">
    <p:spTree>
      <p:nvGrpSpPr>
        <p:cNvPr id="1" name="Shape 22"/>
        <p:cNvGrpSpPr/>
        <p:nvPr/>
      </p:nvGrpSpPr>
      <p:grpSpPr>
        <a:xfrm>
          <a:off x="0" y="0"/>
          <a:ext cx="0" cy="0"/>
          <a:chOff x="0" y="0"/>
          <a:chExt cx="0" cy="0"/>
        </a:xfrm>
      </p:grpSpPr>
      <p:sp>
        <p:nvSpPr>
          <p:cNvPr id="23" name="Google Shape;23;p3" title="Bullet Points"/>
          <p:cNvSpPr txBox="1">
            <a:spLocks noGrp="1"/>
          </p:cNvSpPr>
          <p:nvPr>
            <p:ph type="body" idx="1"/>
          </p:nvPr>
        </p:nvSpPr>
        <p:spPr>
          <a:xfrm>
            <a:off x="531378" y="3129540"/>
            <a:ext cx="4942829" cy="2958275"/>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chemeClr val="accent2"/>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4" name="Google Shape;24;p3"/>
          <p:cNvSpPr/>
          <p:nvPr/>
        </p:nvSpPr>
        <p:spPr>
          <a:xfrm rot="10800000">
            <a:off x="1839686" y="-6"/>
            <a:ext cx="10352314" cy="5638806"/>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 name="Google Shape;25;p3"/>
          <p:cNvSpPr/>
          <p:nvPr/>
        </p:nvSpPr>
        <p:spPr>
          <a:xfrm flipH="1">
            <a:off x="2978150" y="-5"/>
            <a:ext cx="4121150" cy="1308105"/>
          </a:xfrm>
          <a:prstGeom prst="parallelogram">
            <a:avLst>
              <a:gd name="adj" fmla="val 186380"/>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26" name="Google Shape;26;p3"/>
          <p:cNvCxnSpPr/>
          <p:nvPr/>
        </p:nvCxnSpPr>
        <p:spPr>
          <a:xfrm rot="10800000" flipH="1">
            <a:off x="6375400" y="5047077"/>
            <a:ext cx="1524574" cy="1803400"/>
          </a:xfrm>
          <a:prstGeom prst="straightConnector1">
            <a:avLst/>
          </a:prstGeom>
          <a:noFill/>
          <a:ln w="9525" cap="flat" cmpd="sng">
            <a:solidFill>
              <a:schemeClr val="accent2"/>
            </a:solidFill>
            <a:prstDash val="solid"/>
            <a:miter lim="800000"/>
            <a:headEnd type="none" w="sm" len="sm"/>
            <a:tailEnd type="none" w="sm" len="sm"/>
          </a:ln>
        </p:spPr>
      </p:cxnSp>
      <p:sp>
        <p:nvSpPr>
          <p:cNvPr id="27" name="Google Shape;27;p3" title="Subtitle"/>
          <p:cNvSpPr txBox="1">
            <a:spLocks noGrp="1"/>
          </p:cNvSpPr>
          <p:nvPr>
            <p:ph type="body" idx="2"/>
          </p:nvPr>
        </p:nvSpPr>
        <p:spPr>
          <a:xfrm>
            <a:off x="531379" y="2496102"/>
            <a:ext cx="7342631" cy="60889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000"/>
              <a:buFont typeface="Arial"/>
              <a:buNone/>
              <a:defRPr sz="2000" b="0" i="0" u="none" strike="noStrike" cap="none">
                <a:solidFill>
                  <a:srgbClr val="525252"/>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8" name="Google Shape;28;p3" title="Title "/>
          <p:cNvSpPr txBox="1">
            <a:spLocks noGrp="1"/>
          </p:cNvSpPr>
          <p:nvPr>
            <p:ph type="title"/>
          </p:nvPr>
        </p:nvSpPr>
        <p:spPr>
          <a:xfrm>
            <a:off x="531378" y="1241109"/>
            <a:ext cx="7342622" cy="1215566"/>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400"/>
              <a:buFont typeface="Calibri"/>
              <a:buNone/>
              <a:defRPr sz="44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
          <p:cNvSpPr>
            <a:spLocks noGrp="1"/>
          </p:cNvSpPr>
          <p:nvPr>
            <p:ph type="pic" idx="3"/>
          </p:nvPr>
        </p:nvSpPr>
        <p:spPr>
          <a:xfrm>
            <a:off x="6604000" y="0"/>
            <a:ext cx="5588000" cy="6872249"/>
          </a:xfrm>
          <a:prstGeom prst="rect">
            <a:avLst/>
          </a:prstGeom>
          <a:solidFill>
            <a:srgbClr val="D8D8D8"/>
          </a:solidFill>
          <a:ln>
            <a:noFill/>
          </a:ln>
        </p:spPr>
      </p:sp>
      <p:sp>
        <p:nvSpPr>
          <p:cNvPr id="30" name="Google Shape;30;p3"/>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with Image">
  <p:cSld name="Section Header with Image">
    <p:spTree>
      <p:nvGrpSpPr>
        <p:cNvPr id="1" name="Shape 32"/>
        <p:cNvGrpSpPr/>
        <p:nvPr/>
      </p:nvGrpSpPr>
      <p:grpSpPr>
        <a:xfrm>
          <a:off x="0" y="0"/>
          <a:ext cx="0" cy="0"/>
          <a:chOff x="0" y="0"/>
          <a:chExt cx="0" cy="0"/>
        </a:xfrm>
      </p:grpSpPr>
      <p:sp>
        <p:nvSpPr>
          <p:cNvPr id="33" name="Google Shape;33;p4"/>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 name="Google Shape;34;p4"/>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 name="Google Shape;35;p4"/>
          <p:cNvSpPr/>
          <p:nvPr/>
        </p:nvSpPr>
        <p:spPr>
          <a:xfrm rot="-1641210">
            <a:off x="-637324" y="3588176"/>
            <a:ext cx="3860162" cy="1746952"/>
          </a:xfrm>
          <a:prstGeom prst="parallelogram">
            <a:avLst>
              <a:gd name="adj" fmla="val 53218"/>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36" name="Google Shape;36;p4"/>
          <p:cNvCxnSpPr/>
          <p:nvPr/>
        </p:nvCxnSpPr>
        <p:spPr>
          <a:xfrm rot="10800000" flipH="1">
            <a:off x="0" y="1010090"/>
            <a:ext cx="1785257" cy="907506"/>
          </a:xfrm>
          <a:prstGeom prst="straightConnector1">
            <a:avLst/>
          </a:prstGeom>
          <a:noFill/>
          <a:ln w="9525" cap="flat" cmpd="sng">
            <a:solidFill>
              <a:srgbClr val="A5A5A5"/>
            </a:solidFill>
            <a:prstDash val="solid"/>
            <a:miter lim="800000"/>
            <a:headEnd type="none" w="sm" len="sm"/>
            <a:tailEnd type="none" w="sm" len="sm"/>
          </a:ln>
        </p:spPr>
      </p:cxnSp>
      <p:sp>
        <p:nvSpPr>
          <p:cNvPr id="37" name="Google Shape;37;p4" title="Title"/>
          <p:cNvSpPr txBox="1">
            <a:spLocks noGrp="1"/>
          </p:cNvSpPr>
          <p:nvPr>
            <p:ph type="title"/>
          </p:nvPr>
        </p:nvSpPr>
        <p:spPr>
          <a:xfrm>
            <a:off x="6283842" y="1987420"/>
            <a:ext cx="4911633" cy="1789855"/>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000"/>
              <a:buFont typeface="Calibri"/>
              <a:buNone/>
              <a:defRPr sz="4000" b="1">
                <a:solidFill>
                  <a:schemeClr val="accent1"/>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4" title="Subtitle"/>
          <p:cNvSpPr txBox="1">
            <a:spLocks noGrp="1"/>
          </p:cNvSpPr>
          <p:nvPr>
            <p:ph type="body" idx="1"/>
          </p:nvPr>
        </p:nvSpPr>
        <p:spPr>
          <a:xfrm>
            <a:off x="6283842" y="3792046"/>
            <a:ext cx="4911633" cy="91058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90000"/>
              </a:lnSpc>
              <a:spcBef>
                <a:spcPts val="10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rgbClr val="909090"/>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800"/>
              <a:buFont typeface="Arial"/>
              <a:buNone/>
              <a:defRPr sz="1800" b="0" i="0" u="none" strike="noStrike" cap="none">
                <a:solidFill>
                  <a:srgbClr val="909090"/>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600"/>
              <a:buFont typeface="Arial"/>
              <a:buNone/>
              <a:defRPr sz="1600" b="0" i="0" u="none" strike="noStrike" cap="none">
                <a:solidFill>
                  <a:srgbClr val="909090"/>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600"/>
              <a:buFont typeface="Arial"/>
              <a:buNone/>
              <a:defRPr sz="1600" b="0" i="0" u="none" strike="noStrike" cap="none">
                <a:solidFill>
                  <a:srgbClr val="909090"/>
                </a:solidFill>
                <a:latin typeface="Calibri"/>
                <a:ea typeface="Calibri"/>
                <a:cs typeface="Calibri"/>
                <a:sym typeface="Calibri"/>
              </a:defRPr>
            </a:lvl5pPr>
            <a:lvl6pPr marL="2743200" marR="0" lvl="5"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6pPr>
            <a:lvl7pPr marL="3200400" marR="0" lvl="6"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7pPr>
            <a:lvl8pPr marL="3657600" marR="0" lvl="7"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8pPr>
            <a:lvl9pPr marL="4114800" marR="0" lvl="8"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9pPr>
          </a:lstStyle>
          <a:p>
            <a:endParaRPr/>
          </a:p>
        </p:txBody>
      </p:sp>
      <p:cxnSp>
        <p:nvCxnSpPr>
          <p:cNvPr id="39" name="Google Shape;39;p4"/>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40" name="Google Shape;40;p4"/>
          <p:cNvSpPr/>
          <p:nvPr/>
        </p:nvSpPr>
        <p:spPr>
          <a:xfrm>
            <a:off x="7754112" y="0"/>
            <a:ext cx="2258568" cy="742819"/>
          </a:xfrm>
          <a:prstGeom prst="parallelogram">
            <a:avLst>
              <a:gd name="adj" fmla="val 195850"/>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41" name="Google Shape;41;p4"/>
          <p:cNvCxnSpPr/>
          <p:nvPr/>
        </p:nvCxnSpPr>
        <p:spPr>
          <a:xfrm rot="10800000" flipH="1">
            <a:off x="0" y="408562"/>
            <a:ext cx="6595353" cy="3403148"/>
          </a:xfrm>
          <a:prstGeom prst="straightConnector1">
            <a:avLst/>
          </a:prstGeom>
          <a:noFill/>
          <a:ln w="9525" cap="flat" cmpd="sng">
            <a:solidFill>
              <a:srgbClr val="A5A5A5"/>
            </a:solidFill>
            <a:prstDash val="solid"/>
            <a:miter lim="800000"/>
            <a:headEnd type="none" w="sm" len="sm"/>
            <a:tailEnd type="none" w="sm" len="sm"/>
          </a:ln>
        </p:spPr>
      </p:cxnSp>
      <p:sp>
        <p:nvSpPr>
          <p:cNvPr id="42" name="Google Shape;42;p4"/>
          <p:cNvSpPr>
            <a:spLocks noGrp="1"/>
          </p:cNvSpPr>
          <p:nvPr>
            <p:ph type="pic" idx="2"/>
          </p:nvPr>
        </p:nvSpPr>
        <p:spPr>
          <a:xfrm>
            <a:off x="1683398" y="860944"/>
            <a:ext cx="4428523" cy="5137089"/>
          </a:xfrm>
          <a:prstGeom prst="rect">
            <a:avLst/>
          </a:prstGeom>
          <a:noFill/>
          <a:ln>
            <a:noFill/>
          </a:ln>
        </p:spPr>
      </p:sp>
      <p:cxnSp>
        <p:nvCxnSpPr>
          <p:cNvPr id="43" name="Google Shape;43;p4"/>
          <p:cNvCxnSpPr/>
          <p:nvPr/>
        </p:nvCxnSpPr>
        <p:spPr>
          <a:xfrm rot="10800000" flipH="1">
            <a:off x="-17837" y="5266944"/>
            <a:ext cx="1919789" cy="1001054"/>
          </a:xfrm>
          <a:prstGeom prst="straightConnector1">
            <a:avLst/>
          </a:prstGeom>
          <a:noFill/>
          <a:ln w="9525" cap="flat" cmpd="sng">
            <a:solidFill>
              <a:schemeClr val="accent1"/>
            </a:solidFill>
            <a:prstDash val="solid"/>
            <a:miter lim="800000"/>
            <a:headEnd type="none" w="sm" len="sm"/>
            <a:tailEnd type="none" w="sm" len="sm"/>
          </a:ln>
        </p:spPr>
      </p:cxnSp>
      <p:sp>
        <p:nvSpPr>
          <p:cNvPr id="44" name="Google Shape;44;p4"/>
          <p:cNvSpPr/>
          <p:nvPr/>
        </p:nvSpPr>
        <p:spPr>
          <a:xfrm rot="-1641210">
            <a:off x="-139035" y="3407045"/>
            <a:ext cx="1438399" cy="236580"/>
          </a:xfrm>
          <a:prstGeom prst="parallelogram">
            <a:avLst>
              <a:gd name="adj" fmla="val 53218"/>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ext Layout 02">
  <p:cSld name="Text Layout 02">
    <p:spTree>
      <p:nvGrpSpPr>
        <p:cNvPr id="1" name="Shape 45"/>
        <p:cNvGrpSpPr/>
        <p:nvPr/>
      </p:nvGrpSpPr>
      <p:grpSpPr>
        <a:xfrm>
          <a:off x="0" y="0"/>
          <a:ext cx="0" cy="0"/>
          <a:chOff x="0" y="0"/>
          <a:chExt cx="0" cy="0"/>
        </a:xfrm>
      </p:grpSpPr>
      <p:sp>
        <p:nvSpPr>
          <p:cNvPr id="46" name="Google Shape;46;p5"/>
          <p:cNvSpPr/>
          <p:nvPr/>
        </p:nvSpPr>
        <p:spPr>
          <a:xfrm rot="10800000">
            <a:off x="1839686" y="-6"/>
            <a:ext cx="10352314" cy="5638806"/>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7" name="Google Shape;47;p5"/>
          <p:cNvSpPr>
            <a:spLocks noGrp="1"/>
          </p:cNvSpPr>
          <p:nvPr>
            <p:ph type="pic" idx="2"/>
          </p:nvPr>
        </p:nvSpPr>
        <p:spPr>
          <a:xfrm>
            <a:off x="6170177" y="1435100"/>
            <a:ext cx="6021821" cy="5422900"/>
          </a:xfrm>
          <a:prstGeom prst="rect">
            <a:avLst/>
          </a:prstGeom>
          <a:solidFill>
            <a:srgbClr val="D8D8D8"/>
          </a:solidFill>
          <a:ln>
            <a:noFill/>
          </a:ln>
        </p:spPr>
      </p:sp>
      <p:sp>
        <p:nvSpPr>
          <p:cNvPr id="48" name="Google Shape;48;p5" title="Bullet Points"/>
          <p:cNvSpPr txBox="1">
            <a:spLocks noGrp="1"/>
          </p:cNvSpPr>
          <p:nvPr>
            <p:ph type="body" idx="1"/>
          </p:nvPr>
        </p:nvSpPr>
        <p:spPr>
          <a:xfrm>
            <a:off x="531378" y="3129540"/>
            <a:ext cx="4942829" cy="2958275"/>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chemeClr val="accent2"/>
              </a:buClr>
              <a:buSzPts val="2400"/>
              <a:buFont typeface="Arial"/>
              <a:buChar char="•"/>
              <a:defRPr sz="24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chemeClr val="accent2"/>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chemeClr val="accent2"/>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chemeClr val="accent2"/>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9" name="Google Shape;49;p5"/>
          <p:cNvSpPr/>
          <p:nvPr/>
        </p:nvSpPr>
        <p:spPr>
          <a:xfrm flipH="1">
            <a:off x="2978150" y="-5"/>
            <a:ext cx="4121150" cy="1308105"/>
          </a:xfrm>
          <a:prstGeom prst="parallelogram">
            <a:avLst>
              <a:gd name="adj" fmla="val 186380"/>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50" name="Google Shape;50;p5"/>
          <p:cNvCxnSpPr/>
          <p:nvPr/>
        </p:nvCxnSpPr>
        <p:spPr>
          <a:xfrm rot="10800000" flipH="1">
            <a:off x="10352314" y="1185452"/>
            <a:ext cx="1839685" cy="1633948"/>
          </a:xfrm>
          <a:prstGeom prst="straightConnector1">
            <a:avLst/>
          </a:prstGeom>
          <a:noFill/>
          <a:ln w="9525" cap="flat" cmpd="sng">
            <a:solidFill>
              <a:srgbClr val="D8D8D8"/>
            </a:solidFill>
            <a:prstDash val="solid"/>
            <a:miter lim="800000"/>
            <a:headEnd type="none" w="sm" len="sm"/>
            <a:tailEnd type="none" w="sm" len="sm"/>
          </a:ln>
        </p:spPr>
      </p:cxnSp>
      <p:sp>
        <p:nvSpPr>
          <p:cNvPr id="51" name="Google Shape;51;p5" title="Subtitle"/>
          <p:cNvSpPr txBox="1">
            <a:spLocks noGrp="1"/>
          </p:cNvSpPr>
          <p:nvPr>
            <p:ph type="body" idx="3"/>
          </p:nvPr>
        </p:nvSpPr>
        <p:spPr>
          <a:xfrm>
            <a:off x="531379" y="2496102"/>
            <a:ext cx="7342621" cy="60889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000"/>
              <a:buFont typeface="Arial"/>
              <a:buNone/>
              <a:defRPr sz="2000" b="0" i="0" u="none" strike="noStrike" cap="none">
                <a:solidFill>
                  <a:srgbClr val="525252"/>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2" name="Google Shape;52;p5" title="Title "/>
          <p:cNvSpPr txBox="1">
            <a:spLocks noGrp="1"/>
          </p:cNvSpPr>
          <p:nvPr>
            <p:ph type="title"/>
          </p:nvPr>
        </p:nvSpPr>
        <p:spPr>
          <a:xfrm>
            <a:off x="531378" y="1241109"/>
            <a:ext cx="7342622" cy="1215566"/>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400"/>
              <a:buFont typeface="Calibri"/>
              <a:buNone/>
              <a:defRPr sz="44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5"/>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5"/>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55" name="Google Shape;55;p5"/>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56"/>
        <p:cNvGrpSpPr/>
        <p:nvPr/>
      </p:nvGrpSpPr>
      <p:grpSpPr>
        <a:xfrm>
          <a:off x="0" y="0"/>
          <a:ext cx="0" cy="0"/>
          <a:chOff x="0" y="0"/>
          <a:chExt cx="0" cy="0"/>
        </a:xfrm>
      </p:grpSpPr>
      <p:sp>
        <p:nvSpPr>
          <p:cNvPr id="57" name="Google Shape;57;p6"/>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8" name="Google Shape;58;p6"/>
          <p:cNvSpPr txBox="1">
            <a:spLocks noGrp="1"/>
          </p:cNvSpPr>
          <p:nvPr>
            <p:ph type="body" idx="1"/>
          </p:nvPr>
        </p:nvSpPr>
        <p:spPr>
          <a:xfrm>
            <a:off x="6822929" y="3461163"/>
            <a:ext cx="3445782" cy="2880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59" name="Google Shape;59;p6"/>
          <p:cNvSpPr txBox="1">
            <a:spLocks noGrp="1"/>
          </p:cNvSpPr>
          <p:nvPr>
            <p:ph type="body" idx="2"/>
          </p:nvPr>
        </p:nvSpPr>
        <p:spPr>
          <a:xfrm>
            <a:off x="6822929" y="3839451"/>
            <a:ext cx="3445782" cy="2880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0" name="Google Shape;60;p6"/>
          <p:cNvSpPr txBox="1">
            <a:spLocks noGrp="1"/>
          </p:cNvSpPr>
          <p:nvPr>
            <p:ph type="body" idx="3"/>
          </p:nvPr>
        </p:nvSpPr>
        <p:spPr>
          <a:xfrm>
            <a:off x="6822928" y="4216669"/>
            <a:ext cx="3445783" cy="28907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1" name="Google Shape;61;p6"/>
          <p:cNvSpPr txBox="1">
            <a:spLocks noGrp="1"/>
          </p:cNvSpPr>
          <p:nvPr>
            <p:ph type="body" idx="4"/>
          </p:nvPr>
        </p:nvSpPr>
        <p:spPr>
          <a:xfrm>
            <a:off x="6822929" y="4594957"/>
            <a:ext cx="3445782" cy="2880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62" name="Google Shape;62;p6"/>
          <p:cNvSpPr/>
          <p:nvPr/>
        </p:nvSpPr>
        <p:spPr>
          <a:xfrm>
            <a:off x="6458938" y="3505247"/>
            <a:ext cx="258875" cy="258875"/>
          </a:xfrm>
          <a:custGeom>
            <a:avLst/>
            <a:gdLst/>
            <a:ahLst/>
            <a:cxnLst/>
            <a:rect l="l" t="t"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a:noFill/>
          </a:ln>
        </p:spPr>
        <p:txBody>
          <a:bodyPr spcFirstLastPara="1" wrap="square" lIns="38100" tIns="38100" rIns="38100" bIns="38100" anchor="ctr" anchorCtr="0">
            <a:noAutofit/>
          </a:bodyPr>
          <a:lstStyle/>
          <a:p>
            <a:pPr marL="0" marR="0" lvl="0" indent="0" algn="ctr" rtl="0">
              <a:lnSpc>
                <a:spcPct val="100000"/>
              </a:lnSpc>
              <a:spcBef>
                <a:spcPts val="0"/>
              </a:spcBef>
              <a:spcAft>
                <a:spcPts val="0"/>
              </a:spcAft>
              <a:buNone/>
            </a:pPr>
            <a:endParaRPr sz="1800">
              <a:solidFill>
                <a:schemeClr val="dk1"/>
              </a:solidFill>
              <a:latin typeface="Calibri"/>
              <a:ea typeface="Calibri"/>
              <a:cs typeface="Calibri"/>
              <a:sym typeface="Calibri"/>
            </a:endParaRPr>
          </a:p>
        </p:txBody>
      </p:sp>
      <p:sp>
        <p:nvSpPr>
          <p:cNvPr id="63" name="Google Shape;63;p6"/>
          <p:cNvSpPr/>
          <p:nvPr/>
        </p:nvSpPr>
        <p:spPr>
          <a:xfrm>
            <a:off x="6507622" y="3897986"/>
            <a:ext cx="161507" cy="296095"/>
          </a:xfrm>
          <a:custGeom>
            <a:avLst/>
            <a:gdLst/>
            <a:ahLst/>
            <a:cxnLst/>
            <a:rect l="l" t="t"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a:noFill/>
          </a:ln>
        </p:spPr>
        <p:txBody>
          <a:bodyPr spcFirstLastPara="1" wrap="square" lIns="38100" tIns="38100" rIns="38100" bIns="38100" anchor="ctr" anchorCtr="0">
            <a:noAutofit/>
          </a:bodyPr>
          <a:lstStyle/>
          <a:p>
            <a:pPr marL="0" marR="0" lvl="0" indent="0" algn="ctr" rtl="0">
              <a:lnSpc>
                <a:spcPct val="100000"/>
              </a:lnSpc>
              <a:spcBef>
                <a:spcPts val="0"/>
              </a:spcBef>
              <a:spcAft>
                <a:spcPts val="0"/>
              </a:spcAft>
              <a:buNone/>
            </a:pPr>
            <a:endParaRPr sz="1800">
              <a:solidFill>
                <a:schemeClr val="dk1"/>
              </a:solidFill>
              <a:latin typeface="Calibri"/>
              <a:ea typeface="Calibri"/>
              <a:cs typeface="Calibri"/>
              <a:sym typeface="Calibri"/>
            </a:endParaRPr>
          </a:p>
        </p:txBody>
      </p:sp>
      <p:sp>
        <p:nvSpPr>
          <p:cNvPr id="64" name="Google Shape;64;p6"/>
          <p:cNvSpPr/>
          <p:nvPr/>
        </p:nvSpPr>
        <p:spPr>
          <a:xfrm>
            <a:off x="6458938" y="4327945"/>
            <a:ext cx="258875" cy="188273"/>
          </a:xfrm>
          <a:custGeom>
            <a:avLst/>
            <a:gdLst/>
            <a:ahLst/>
            <a:cxnLst/>
            <a:rect l="l" t="t"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a:noFill/>
          </a:ln>
        </p:spPr>
        <p:txBody>
          <a:bodyPr spcFirstLastPara="1" wrap="square" lIns="38100" tIns="38100" rIns="38100" bIns="38100" anchor="ctr" anchorCtr="0">
            <a:noAutofit/>
          </a:bodyPr>
          <a:lstStyle/>
          <a:p>
            <a:pPr marL="0" marR="0" lvl="0" indent="0" algn="ctr" rtl="0">
              <a:lnSpc>
                <a:spcPct val="100000"/>
              </a:lnSpc>
              <a:spcBef>
                <a:spcPts val="0"/>
              </a:spcBef>
              <a:spcAft>
                <a:spcPts val="0"/>
              </a:spcAft>
              <a:buNone/>
            </a:pPr>
            <a:endParaRPr sz="1800">
              <a:solidFill>
                <a:schemeClr val="dk1"/>
              </a:solidFill>
              <a:latin typeface="Calibri"/>
              <a:ea typeface="Calibri"/>
              <a:cs typeface="Calibri"/>
              <a:sym typeface="Calibri"/>
            </a:endParaRPr>
          </a:p>
        </p:txBody>
      </p:sp>
      <p:sp>
        <p:nvSpPr>
          <p:cNvPr id="65" name="Google Shape;65;p6"/>
          <p:cNvSpPr/>
          <p:nvPr/>
        </p:nvSpPr>
        <p:spPr>
          <a:xfrm>
            <a:off x="6471716" y="4650082"/>
            <a:ext cx="233318" cy="233318"/>
          </a:xfrm>
          <a:custGeom>
            <a:avLst/>
            <a:gdLst/>
            <a:ahLst/>
            <a:cxnLst/>
            <a:rect l="l" t="t"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a:noFill/>
          </a:ln>
        </p:spPr>
        <p:txBody>
          <a:bodyPr spcFirstLastPara="1" wrap="square" lIns="38100" tIns="38100" rIns="38100" bIns="38100" anchor="ctr" anchorCtr="0">
            <a:noAutofit/>
          </a:bodyPr>
          <a:lstStyle/>
          <a:p>
            <a:pPr marL="0" marR="0" lvl="0" indent="0" algn="ctr" rtl="0">
              <a:lnSpc>
                <a:spcPct val="100000"/>
              </a:lnSpc>
              <a:spcBef>
                <a:spcPts val="0"/>
              </a:spcBef>
              <a:spcAft>
                <a:spcPts val="0"/>
              </a:spcAft>
              <a:buNone/>
            </a:pPr>
            <a:endParaRPr sz="1800">
              <a:solidFill>
                <a:schemeClr val="dk1"/>
              </a:solidFill>
              <a:latin typeface="Calibri"/>
              <a:ea typeface="Calibri"/>
              <a:cs typeface="Calibri"/>
              <a:sym typeface="Calibri"/>
            </a:endParaRPr>
          </a:p>
        </p:txBody>
      </p:sp>
      <p:sp>
        <p:nvSpPr>
          <p:cNvPr id="66" name="Google Shape;66;p6"/>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67" name="Google Shape;67;p6"/>
          <p:cNvCxnSpPr/>
          <p:nvPr/>
        </p:nvCxnSpPr>
        <p:spPr>
          <a:xfrm rot="10800000" flipH="1">
            <a:off x="0" y="0"/>
            <a:ext cx="6030686" cy="3004456"/>
          </a:xfrm>
          <a:prstGeom prst="straightConnector1">
            <a:avLst/>
          </a:prstGeom>
          <a:noFill/>
          <a:ln w="9525" cap="flat" cmpd="sng">
            <a:solidFill>
              <a:srgbClr val="A5A5A5"/>
            </a:solidFill>
            <a:prstDash val="solid"/>
            <a:miter lim="800000"/>
            <a:headEnd type="none" w="sm" len="sm"/>
            <a:tailEnd type="none" w="sm" len="sm"/>
          </a:ln>
        </p:spPr>
      </p:cxnSp>
      <p:cxnSp>
        <p:nvCxnSpPr>
          <p:cNvPr id="68" name="Google Shape;68;p6"/>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cxnSp>
        <p:nvCxnSpPr>
          <p:cNvPr id="69" name="Google Shape;69;p6"/>
          <p:cNvCxnSpPr/>
          <p:nvPr/>
        </p:nvCxnSpPr>
        <p:spPr>
          <a:xfrm rot="10800000" flipH="1">
            <a:off x="-17837" y="4700016"/>
            <a:ext cx="1919789" cy="1001054"/>
          </a:xfrm>
          <a:prstGeom prst="straightConnector1">
            <a:avLst/>
          </a:prstGeom>
          <a:noFill/>
          <a:ln w="9525" cap="flat" cmpd="sng">
            <a:solidFill>
              <a:schemeClr val="accent1"/>
            </a:solidFill>
            <a:prstDash val="solid"/>
            <a:miter lim="800000"/>
            <a:headEnd type="none" w="sm" len="sm"/>
            <a:tailEnd type="none" w="sm" len="sm"/>
          </a:ln>
        </p:spPr>
      </p:cxnSp>
      <p:sp>
        <p:nvSpPr>
          <p:cNvPr id="70" name="Google Shape;70;p6"/>
          <p:cNvSpPr>
            <a:spLocks noGrp="1"/>
          </p:cNvSpPr>
          <p:nvPr>
            <p:ph type="pic" idx="5"/>
          </p:nvPr>
        </p:nvSpPr>
        <p:spPr>
          <a:xfrm>
            <a:off x="1683398" y="860944"/>
            <a:ext cx="4428523" cy="5137089"/>
          </a:xfrm>
          <a:prstGeom prst="rect">
            <a:avLst/>
          </a:prstGeom>
          <a:noFill/>
          <a:ln>
            <a:noFill/>
          </a:ln>
        </p:spPr>
      </p:sp>
      <p:sp>
        <p:nvSpPr>
          <p:cNvPr id="71" name="Google Shape;71;p6" title="Title"/>
          <p:cNvSpPr txBox="1">
            <a:spLocks noGrp="1"/>
          </p:cNvSpPr>
          <p:nvPr>
            <p:ph type="ctrTitle"/>
          </p:nvPr>
        </p:nvSpPr>
        <p:spPr>
          <a:xfrm>
            <a:off x="6375721" y="1821022"/>
            <a:ext cx="4853573" cy="1616252"/>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300"/>
              <a:buFont typeface="Calibri"/>
              <a:buNone/>
              <a:defRPr sz="43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72"/>
        <p:cNvGrpSpPr/>
        <p:nvPr/>
      </p:nvGrpSpPr>
      <p:grpSpPr>
        <a:xfrm>
          <a:off x="0" y="0"/>
          <a:ext cx="0" cy="0"/>
          <a:chOff x="0" y="0"/>
          <a:chExt cx="0" cy="0"/>
        </a:xfrm>
      </p:grpSpPr>
      <p:sp>
        <p:nvSpPr>
          <p:cNvPr id="73" name="Google Shape;73;p7"/>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4" name="Google Shape;74;p7"/>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grpSp>
        <p:nvGrpSpPr>
          <p:cNvPr id="75" name="Google Shape;75;p7"/>
          <p:cNvGrpSpPr/>
          <p:nvPr/>
        </p:nvGrpSpPr>
        <p:grpSpPr>
          <a:xfrm flipH="1">
            <a:off x="7561328" y="0"/>
            <a:ext cx="4763978" cy="3541007"/>
            <a:chOff x="-124265" y="-2"/>
            <a:chExt cx="4763978" cy="3367272"/>
          </a:xfrm>
        </p:grpSpPr>
        <p:sp>
          <p:nvSpPr>
            <p:cNvPr id="76" name="Google Shape;76;p7"/>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77" name="Google Shape;77;p7"/>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78" name="Google Shape;78;p7"/>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79" name="Google Shape;79;p7"/>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0" name="Google Shape;80;p7"/>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7"/>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2" name="Google Shape;82;p7"/>
          <p:cNvSpPr txBox="1">
            <a:spLocks noGrp="1"/>
          </p:cNvSpPr>
          <p:nvPr>
            <p:ph type="title"/>
          </p:nvPr>
        </p:nvSpPr>
        <p:spPr>
          <a:xfrm>
            <a:off x="518678" y="209029"/>
            <a:ext cx="8330184" cy="1147968"/>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Large Photo">
  <p:cSld name="Large Photo">
    <p:spTree>
      <p:nvGrpSpPr>
        <p:cNvPr id="1" name="Shape 83"/>
        <p:cNvGrpSpPr/>
        <p:nvPr/>
      </p:nvGrpSpPr>
      <p:grpSpPr>
        <a:xfrm>
          <a:off x="0" y="0"/>
          <a:ext cx="0" cy="0"/>
          <a:chOff x="0" y="0"/>
          <a:chExt cx="0" cy="0"/>
        </a:xfrm>
      </p:grpSpPr>
      <p:sp>
        <p:nvSpPr>
          <p:cNvPr id="84" name="Google Shape;84;p8"/>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5" name="Google Shape;85;p8"/>
          <p:cNvSpPr/>
          <p:nvPr/>
        </p:nvSpPr>
        <p:spPr>
          <a:xfrm rot="10800000" flipH="1">
            <a:off x="0" y="-5"/>
            <a:ext cx="11747500" cy="6299203"/>
          </a:xfrm>
          <a:prstGeom prst="rtTriangle">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6" name="Google Shape;86;p8" title="Image"/>
          <p:cNvSpPr>
            <a:spLocks noGrp="1"/>
          </p:cNvSpPr>
          <p:nvPr>
            <p:ph type="pic" idx="2"/>
          </p:nvPr>
        </p:nvSpPr>
        <p:spPr>
          <a:xfrm>
            <a:off x="359229" y="326570"/>
            <a:ext cx="11473542" cy="6204859"/>
          </a:xfrm>
          <a:prstGeom prst="rect">
            <a:avLst/>
          </a:prstGeom>
          <a:solidFill>
            <a:srgbClr val="D8D8D8"/>
          </a:solidFill>
          <a:ln>
            <a:noFill/>
          </a:ln>
        </p:spPr>
      </p:sp>
      <p:cxnSp>
        <p:nvCxnSpPr>
          <p:cNvPr id="87" name="Google Shape;87;p8"/>
          <p:cNvCxnSpPr/>
          <p:nvPr/>
        </p:nvCxnSpPr>
        <p:spPr>
          <a:xfrm rot="10800000" flipH="1">
            <a:off x="0" y="5344886"/>
            <a:ext cx="2362200" cy="1240972"/>
          </a:xfrm>
          <a:prstGeom prst="straightConnector1">
            <a:avLst/>
          </a:prstGeom>
          <a:noFill/>
          <a:ln w="9525" cap="flat" cmpd="sng">
            <a:solidFill>
              <a:srgbClr val="7F7F7F"/>
            </a:solidFill>
            <a:prstDash val="solid"/>
            <a:miter lim="800000"/>
            <a:headEnd type="none" w="sm" len="sm"/>
            <a:tailEnd type="none" w="sm" len="sm"/>
          </a:ln>
        </p:spPr>
      </p:cxnSp>
      <p:sp>
        <p:nvSpPr>
          <p:cNvPr id="88" name="Google Shape;88;p8" title="Title "/>
          <p:cNvSpPr txBox="1">
            <a:spLocks noGrp="1"/>
          </p:cNvSpPr>
          <p:nvPr>
            <p:ph type="title"/>
          </p:nvPr>
        </p:nvSpPr>
        <p:spPr>
          <a:xfrm>
            <a:off x="359229" y="558802"/>
            <a:ext cx="8333222" cy="939798"/>
          </a:xfrm>
          <a:prstGeom prst="rect">
            <a:avLst/>
          </a:prstGeom>
          <a:solidFill>
            <a:schemeClr val="lt1">
              <a:alpha val="89803"/>
            </a:schemeClr>
          </a:solidFill>
          <a:ln>
            <a:noFill/>
          </a:ln>
        </p:spPr>
        <p:txBody>
          <a:bodyPr spcFirstLastPara="1" wrap="square" lIns="288000" tIns="45700" rIns="91425" bIns="0" anchor="ctr" anchorCtr="0">
            <a:normAutofit/>
          </a:bodyPr>
          <a:lstStyle>
            <a:lvl1pPr lvl="0" algn="l">
              <a:lnSpc>
                <a:spcPct val="90000"/>
              </a:lnSpc>
              <a:spcBef>
                <a:spcPts val="0"/>
              </a:spcBef>
              <a:spcAft>
                <a:spcPts val="0"/>
              </a:spcAft>
              <a:buClr>
                <a:schemeClr val="dk1"/>
              </a:buClr>
              <a:buSzPts val="3600"/>
              <a:buFont typeface="Calibri"/>
              <a:buNone/>
              <a:defRPr sz="3600" b="1">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ion with Subtitle">
  <p:cSld name="Comparision with Subtitle">
    <p:spTree>
      <p:nvGrpSpPr>
        <p:cNvPr id="1" name="Shape 89"/>
        <p:cNvGrpSpPr/>
        <p:nvPr/>
      </p:nvGrpSpPr>
      <p:grpSpPr>
        <a:xfrm>
          <a:off x="0" y="0"/>
          <a:ext cx="0" cy="0"/>
          <a:chOff x="0" y="0"/>
          <a:chExt cx="0" cy="0"/>
        </a:xfrm>
      </p:grpSpPr>
      <p:sp>
        <p:nvSpPr>
          <p:cNvPr id="90" name="Google Shape;90;p9"/>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91" name="Google Shape;91;p9"/>
          <p:cNvCxnSpPr/>
          <p:nvPr/>
        </p:nvCxnSpPr>
        <p:spPr>
          <a:xfrm rot="10800000">
            <a:off x="-9247" y="3633967"/>
            <a:ext cx="1912619" cy="1572989"/>
          </a:xfrm>
          <a:prstGeom prst="straightConnector1">
            <a:avLst/>
          </a:prstGeom>
          <a:noFill/>
          <a:ln w="9525" cap="flat" cmpd="sng">
            <a:solidFill>
              <a:schemeClr val="accent2"/>
            </a:solidFill>
            <a:prstDash val="solid"/>
            <a:miter lim="800000"/>
            <a:headEnd type="none" w="sm" len="sm"/>
            <a:tailEnd type="none" w="sm" len="sm"/>
          </a:ln>
        </p:spPr>
      </p:cxnSp>
      <p:grpSp>
        <p:nvGrpSpPr>
          <p:cNvPr id="92" name="Google Shape;92;p9"/>
          <p:cNvGrpSpPr/>
          <p:nvPr/>
        </p:nvGrpSpPr>
        <p:grpSpPr>
          <a:xfrm flipH="1">
            <a:off x="7561328" y="0"/>
            <a:ext cx="4763978" cy="3541007"/>
            <a:chOff x="-124265" y="-2"/>
            <a:chExt cx="4763978" cy="3367272"/>
          </a:xfrm>
        </p:grpSpPr>
        <p:sp>
          <p:nvSpPr>
            <p:cNvPr id="93" name="Google Shape;93;p9"/>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94" name="Google Shape;94;p9"/>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95" name="Google Shape;95;p9"/>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96" name="Google Shape;96;p9"/>
          <p:cNvSpPr txBox="1">
            <a:spLocks noGrp="1"/>
          </p:cNvSpPr>
          <p:nvPr>
            <p:ph type="body" idx="1"/>
          </p:nvPr>
        </p:nvSpPr>
        <p:spPr>
          <a:xfrm>
            <a:off x="520698" y="2104888"/>
            <a:ext cx="5475290" cy="781188"/>
          </a:xfrm>
          <a:prstGeom prst="rect">
            <a:avLst/>
          </a:prstGeom>
          <a:noFill/>
          <a:ln>
            <a:noFill/>
          </a:ln>
        </p:spPr>
        <p:txBody>
          <a:bodyPr spcFirstLastPara="1" wrap="square" lIns="91425" tIns="45700" rIns="91425" bIns="45700" anchor="b" anchorCtr="0">
            <a:normAutofit/>
          </a:bodyPr>
          <a:lstStyle>
            <a:lvl1pPr marL="457200" marR="0" lvl="0" indent="-228600" algn="l" rtl="0">
              <a:lnSpc>
                <a:spcPct val="100000"/>
              </a:lnSpc>
              <a:spcBef>
                <a:spcPts val="0"/>
              </a:spcBef>
              <a:spcAft>
                <a:spcPts val="0"/>
              </a:spcAft>
              <a:buClr>
                <a:srgbClr val="2E7A40"/>
              </a:buClr>
              <a:buSzPts val="2800"/>
              <a:buFont typeface="Arial"/>
              <a:buNone/>
              <a:defRPr sz="2800" b="1">
                <a:solidFill>
                  <a:schemeClr val="accent2"/>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1"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800"/>
              <a:buFont typeface="Arial"/>
              <a:buNone/>
              <a:defRPr sz="1800" b="1"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97" name="Google Shape;97;p9" title="Bullet Points"/>
          <p:cNvSpPr txBox="1">
            <a:spLocks noGrp="1"/>
          </p:cNvSpPr>
          <p:nvPr>
            <p:ph type="body" idx="2"/>
          </p:nvPr>
        </p:nvSpPr>
        <p:spPr>
          <a:xfrm>
            <a:off x="520698" y="2886076"/>
            <a:ext cx="5475290" cy="3232149"/>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98" name="Google Shape;98;p9"/>
          <p:cNvSpPr txBox="1">
            <a:spLocks noGrp="1"/>
          </p:cNvSpPr>
          <p:nvPr>
            <p:ph type="body" idx="3"/>
          </p:nvPr>
        </p:nvSpPr>
        <p:spPr>
          <a:xfrm>
            <a:off x="6186713" y="2104888"/>
            <a:ext cx="5475600" cy="781188"/>
          </a:xfrm>
          <a:prstGeom prst="rect">
            <a:avLst/>
          </a:prstGeom>
          <a:noFill/>
          <a:ln>
            <a:noFill/>
          </a:ln>
        </p:spPr>
        <p:txBody>
          <a:bodyPr spcFirstLastPara="1" wrap="square" lIns="91425" tIns="45700" rIns="91425" bIns="45700" anchor="b" anchorCtr="0">
            <a:normAutofit/>
          </a:bodyPr>
          <a:lstStyle>
            <a:lvl1pPr marL="457200" marR="0" lvl="0" indent="-228600" algn="l" rtl="0">
              <a:lnSpc>
                <a:spcPct val="100000"/>
              </a:lnSpc>
              <a:spcBef>
                <a:spcPts val="1000"/>
              </a:spcBef>
              <a:spcAft>
                <a:spcPts val="0"/>
              </a:spcAft>
              <a:buClr>
                <a:srgbClr val="2E7A40"/>
              </a:buClr>
              <a:buSzPts val="2800"/>
              <a:buFont typeface="Arial"/>
              <a:buNone/>
              <a:defRPr sz="2800" b="1">
                <a:solidFill>
                  <a:schemeClr val="accent2"/>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1"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800"/>
              <a:buFont typeface="Arial"/>
              <a:buNone/>
              <a:defRPr sz="1800" b="1"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99" name="Google Shape;99;p9" title="Bullet Points"/>
          <p:cNvSpPr txBox="1">
            <a:spLocks noGrp="1"/>
          </p:cNvSpPr>
          <p:nvPr>
            <p:ph type="body" idx="4"/>
          </p:nvPr>
        </p:nvSpPr>
        <p:spPr>
          <a:xfrm>
            <a:off x="6186713" y="2886076"/>
            <a:ext cx="5475600" cy="3232149"/>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0" name="Google Shape;100;p9" title="Subtitle"/>
          <p:cNvSpPr txBox="1">
            <a:spLocks noGrp="1"/>
          </p:cNvSpPr>
          <p:nvPr>
            <p:ph type="body" idx="5"/>
          </p:nvPr>
        </p:nvSpPr>
        <p:spPr>
          <a:xfrm>
            <a:off x="520493" y="1376932"/>
            <a:ext cx="7368596" cy="60889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000"/>
              <a:buFont typeface="Arial"/>
              <a:buNone/>
              <a:defRPr sz="2000">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01" name="Google Shape;101;p9"/>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sp>
        <p:nvSpPr>
          <p:cNvPr id="102" name="Google Shape;102;p9"/>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3" name="Google Shape;103;p9"/>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9"/>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5" name="Google Shape;105;p9"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1_Chart">
  <p:cSld name="1_Chart">
    <p:spTree>
      <p:nvGrpSpPr>
        <p:cNvPr id="1" name="Shape 106"/>
        <p:cNvGrpSpPr/>
        <p:nvPr/>
      </p:nvGrpSpPr>
      <p:grpSpPr>
        <a:xfrm>
          <a:off x="0" y="0"/>
          <a:ext cx="0" cy="0"/>
          <a:chOff x="0" y="0"/>
          <a:chExt cx="0" cy="0"/>
        </a:xfrm>
      </p:grpSpPr>
      <p:sp>
        <p:nvSpPr>
          <p:cNvPr id="107" name="Google Shape;107;p10"/>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8" name="Google Shape;108;p10"/>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grpSp>
        <p:nvGrpSpPr>
          <p:cNvPr id="109" name="Google Shape;109;p10"/>
          <p:cNvGrpSpPr/>
          <p:nvPr/>
        </p:nvGrpSpPr>
        <p:grpSpPr>
          <a:xfrm flipH="1">
            <a:off x="7561328" y="0"/>
            <a:ext cx="4763978" cy="3541007"/>
            <a:chOff x="-124265" y="-2"/>
            <a:chExt cx="4763978" cy="3367272"/>
          </a:xfrm>
        </p:grpSpPr>
        <p:sp>
          <p:nvSpPr>
            <p:cNvPr id="110" name="Google Shape;110;p10"/>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111" name="Google Shape;111;p10"/>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112" name="Google Shape;112;p10"/>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13" name="Google Shape;113;p10"/>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4" name="Google Shape;114;p10" title="Subtitle"/>
          <p:cNvSpPr txBox="1">
            <a:spLocks noGrp="1"/>
          </p:cNvSpPr>
          <p:nvPr>
            <p:ph type="body" idx="1"/>
          </p:nvPr>
        </p:nvSpPr>
        <p:spPr>
          <a:xfrm>
            <a:off x="520493" y="1376932"/>
            <a:ext cx="7368596" cy="60889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000"/>
              <a:buFont typeface="Arial"/>
              <a:buNone/>
              <a:defRPr sz="2000">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5" name="Google Shape;115;p10"/>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10"/>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17" name="Google Shape;117;p10"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10"/>
          <p:cNvSpPr txBox="1">
            <a:spLocks noGrp="1"/>
          </p:cNvSpPr>
          <p:nvPr>
            <p:ph type="body" idx="2"/>
          </p:nvPr>
        </p:nvSpPr>
        <p:spPr>
          <a:xfrm>
            <a:off x="531814" y="2005762"/>
            <a:ext cx="5225764" cy="4083888"/>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400"/>
              <a:buFont typeface="Arial"/>
              <a:buNone/>
              <a:defRPr sz="2400">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400"/>
              <a:buFont typeface="Arial"/>
              <a:buNone/>
              <a:defRPr sz="2400" b="0" i="0" u="none" strike="noStrike" cap="none">
                <a:solidFill>
                  <a:schemeClr val="lt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2400"/>
              <a:buFont typeface="Arial"/>
              <a:buNone/>
              <a:defRPr sz="2400" b="0" i="0" u="none" strike="noStrike" cap="none">
                <a:solidFill>
                  <a:schemeClr val="lt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2400"/>
              <a:buFont typeface="Arial"/>
              <a:buNone/>
              <a:defRPr sz="2400" b="0" i="0" u="none" strike="noStrike" cap="none">
                <a:solidFill>
                  <a:schemeClr val="lt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2400"/>
              <a:buFont typeface="Arial"/>
              <a:buNone/>
              <a:defRPr sz="24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19" name="Google Shape;119;p10" title="Chart"/>
          <p:cNvSpPr>
            <a:spLocks noGrp="1"/>
          </p:cNvSpPr>
          <p:nvPr>
            <p:ph type="chart" idx="3"/>
          </p:nvPr>
        </p:nvSpPr>
        <p:spPr>
          <a:xfrm>
            <a:off x="5796114" y="2005762"/>
            <a:ext cx="5719397" cy="4084470"/>
          </a:xfrm>
          <a:prstGeom prst="rect">
            <a:avLst/>
          </a:prstGeom>
          <a:noFill/>
          <a:ln>
            <a:noFill/>
          </a:ln>
        </p:spPr>
        <p:txBody>
          <a:bodyPr spcFirstLastPara="1" wrap="square" lIns="91400" tIns="45700" rIns="91400" bIns="45700" anchor="t" anchorCtr="0">
            <a:noAutofit/>
          </a:bodyPr>
          <a:lstStyle>
            <a:lvl1pPr marR="0" lvl="0" algn="ctr" rtl="0">
              <a:lnSpc>
                <a:spcPct val="90000"/>
              </a:lnSpc>
              <a:spcBef>
                <a:spcPts val="1000"/>
              </a:spcBef>
              <a:spcAft>
                <a:spcPts val="0"/>
              </a:spcAft>
              <a:buClr>
                <a:srgbClr val="2E7A40"/>
              </a:buClr>
              <a:buSzPts val="2000"/>
              <a:buFont typeface="Arial"/>
              <a:buNone/>
              <a:defRPr sz="2000" b="0" i="0">
                <a:solidFill>
                  <a:schemeClr val="lt1"/>
                </a:solidFill>
                <a:latin typeface="Calibri"/>
                <a:ea typeface="Calibri"/>
                <a:cs typeface="Calibri"/>
                <a:sym typeface="Calibri"/>
              </a:defRPr>
            </a:lvl1pPr>
            <a:lvl2pPr marR="0" lvl="1"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p:cSld name="Table">
    <p:spTree>
      <p:nvGrpSpPr>
        <p:cNvPr id="1" name="Shape 120"/>
        <p:cNvGrpSpPr/>
        <p:nvPr/>
      </p:nvGrpSpPr>
      <p:grpSpPr>
        <a:xfrm>
          <a:off x="0" y="0"/>
          <a:ext cx="0" cy="0"/>
          <a:chOff x="0" y="0"/>
          <a:chExt cx="0" cy="0"/>
        </a:xfrm>
      </p:grpSpPr>
      <p:sp>
        <p:nvSpPr>
          <p:cNvPr id="121" name="Google Shape;121;p11"/>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2" name="Google Shape;122;p11"/>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grpSp>
        <p:nvGrpSpPr>
          <p:cNvPr id="123" name="Google Shape;123;p11"/>
          <p:cNvGrpSpPr/>
          <p:nvPr/>
        </p:nvGrpSpPr>
        <p:grpSpPr>
          <a:xfrm flipH="1">
            <a:off x="7561328" y="0"/>
            <a:ext cx="4763978" cy="3541007"/>
            <a:chOff x="-124265" y="-2"/>
            <a:chExt cx="4763978" cy="3367272"/>
          </a:xfrm>
        </p:grpSpPr>
        <p:sp>
          <p:nvSpPr>
            <p:cNvPr id="124" name="Google Shape;124;p11"/>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125" name="Google Shape;125;p11"/>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126" name="Google Shape;126;p11"/>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27" name="Google Shape;127;p11"/>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8" name="Google Shape;128;p11" title="Subtitle"/>
          <p:cNvSpPr txBox="1">
            <a:spLocks noGrp="1"/>
          </p:cNvSpPr>
          <p:nvPr>
            <p:ph type="body" idx="1"/>
          </p:nvPr>
        </p:nvSpPr>
        <p:spPr>
          <a:xfrm>
            <a:off x="520493" y="1376932"/>
            <a:ext cx="7368596" cy="608895"/>
          </a:xfrm>
          <a:prstGeom prst="rect">
            <a:avLst/>
          </a:prstGeom>
          <a:noFill/>
          <a:ln>
            <a:noFill/>
          </a:ln>
        </p:spPr>
        <p:txBody>
          <a:bodyPr spcFirstLastPara="1" wrap="square" lIns="91425" tIns="45700" rIns="91425" bIns="45700" anchor="t" anchorCtr="0">
            <a:noAutofit/>
          </a:bodyPr>
          <a:lstStyle>
            <a:lvl1pPr marL="457200" marR="0" lvl="0" indent="-228600" algn="l" rtl="0">
              <a:lnSpc>
                <a:spcPct val="90000"/>
              </a:lnSpc>
              <a:spcBef>
                <a:spcPts val="1000"/>
              </a:spcBef>
              <a:spcAft>
                <a:spcPts val="0"/>
              </a:spcAft>
              <a:buClr>
                <a:srgbClr val="2E7A40"/>
              </a:buClr>
              <a:buSzPts val="2000"/>
              <a:buFont typeface="Arial"/>
              <a:buNone/>
              <a:defRPr sz="2000">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9" name="Google Shape;129;p11"/>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1"/>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31" name="Google Shape;131;p11"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2" name="Google Shape;132;p11" title="Table"/>
          <p:cNvSpPr>
            <a:spLocks noGrp="1"/>
          </p:cNvSpPr>
          <p:nvPr>
            <p:ph type="tbl" idx="2"/>
          </p:nvPr>
        </p:nvSpPr>
        <p:spPr>
          <a:xfrm>
            <a:off x="531378" y="2664803"/>
            <a:ext cx="10993375" cy="3433180"/>
          </a:xfrm>
          <a:prstGeom prst="rect">
            <a:avLst/>
          </a:prstGeom>
          <a:noFill/>
          <a:ln>
            <a:noFill/>
          </a:ln>
        </p:spPr>
        <p:txBody>
          <a:bodyPr spcFirstLastPara="1" wrap="square" lIns="91400" tIns="45700" rIns="91400" bIns="45700" anchor="t" anchorCtr="0">
            <a:noAutofit/>
          </a:bodyPr>
          <a:lstStyle>
            <a:lvl1pPr marR="0" lvl="0" algn="ctr" rtl="0">
              <a:spcBef>
                <a:spcPts val="0"/>
              </a:spcBef>
              <a:spcAft>
                <a:spcPts val="0"/>
              </a:spcAft>
              <a:buClr>
                <a:schemeClr val="lt1"/>
              </a:buClr>
              <a:buSzPts val="2000"/>
              <a:buFont typeface="Calibri"/>
              <a:buNone/>
              <a:defRPr sz="20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33"/>
        <p:cNvGrpSpPr/>
        <p:nvPr/>
      </p:nvGrpSpPr>
      <p:grpSpPr>
        <a:xfrm>
          <a:off x="0" y="0"/>
          <a:ext cx="0" cy="0"/>
          <a:chOff x="0" y="0"/>
          <a:chExt cx="0" cy="0"/>
        </a:xfrm>
      </p:grpSpPr>
      <p:sp>
        <p:nvSpPr>
          <p:cNvPr id="134" name="Google Shape;134;p12"/>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5" name="Google Shape;135;p12"/>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36" name="Google Shape;136;p12"/>
          <p:cNvCxnSpPr/>
          <p:nvPr/>
        </p:nvCxnSpPr>
        <p:spPr>
          <a:xfrm rot="10800000" flipH="1">
            <a:off x="0" y="0"/>
            <a:ext cx="6030686" cy="3004456"/>
          </a:xfrm>
          <a:prstGeom prst="straightConnector1">
            <a:avLst/>
          </a:prstGeom>
          <a:noFill/>
          <a:ln w="9525" cap="flat" cmpd="sng">
            <a:solidFill>
              <a:srgbClr val="A5A5A5"/>
            </a:solidFill>
            <a:prstDash val="solid"/>
            <a:miter lim="800000"/>
            <a:headEnd type="none" w="sm" len="sm"/>
            <a:tailEnd type="none" w="sm" len="sm"/>
          </a:ln>
        </p:spPr>
      </p:cxnSp>
      <p:cxnSp>
        <p:nvCxnSpPr>
          <p:cNvPr id="137" name="Google Shape;137;p12"/>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138" name="Google Shape;138;p12" title="Title"/>
          <p:cNvSpPr txBox="1">
            <a:spLocks noGrp="1"/>
          </p:cNvSpPr>
          <p:nvPr>
            <p:ph type="ctrTitle"/>
          </p:nvPr>
        </p:nvSpPr>
        <p:spPr>
          <a:xfrm>
            <a:off x="6375721" y="2006084"/>
            <a:ext cx="4853573" cy="1616252"/>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300"/>
              <a:buFont typeface="Calibri"/>
              <a:buNone/>
              <a:defRPr sz="43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 name="Google Shape;139;p12" title="Subtitle"/>
          <p:cNvSpPr txBox="1">
            <a:spLocks noGrp="1"/>
          </p:cNvSpPr>
          <p:nvPr>
            <p:ph type="subTitle" idx="1"/>
          </p:nvPr>
        </p:nvSpPr>
        <p:spPr>
          <a:xfrm>
            <a:off x="6375214" y="3640998"/>
            <a:ext cx="4854339" cy="1257574"/>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rgbClr val="2E7A40"/>
              </a:buClr>
              <a:buSzPts val="2400"/>
              <a:buFont typeface="Arial"/>
              <a:buNone/>
              <a:defRPr sz="2400" b="0" i="0">
                <a:solidFill>
                  <a:schemeClr val="dk1"/>
                </a:solidFill>
                <a:latin typeface="Calibri"/>
                <a:ea typeface="Calibri"/>
                <a:cs typeface="Calibri"/>
                <a:sym typeface="Calibri"/>
              </a:defRPr>
            </a:lvl1pPr>
            <a:lvl2pPr marR="0" lvl="1" algn="ctr"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R="0" lvl="2" algn="ctr" rtl="0">
              <a:lnSpc>
                <a:spcPct val="90000"/>
              </a:lnSpc>
              <a:spcBef>
                <a:spcPts val="500"/>
              </a:spcBef>
              <a:spcAft>
                <a:spcPts val="0"/>
              </a:spcAft>
              <a:buClr>
                <a:srgbClr val="2E7A40"/>
              </a:buClr>
              <a:buSzPts val="1800"/>
              <a:buFont typeface="Arial"/>
              <a:buNone/>
              <a:defRPr sz="1800" b="0" i="0" u="none" strike="noStrike" cap="none">
                <a:solidFill>
                  <a:schemeClr val="dk1"/>
                </a:solidFill>
                <a:latin typeface="Calibri"/>
                <a:ea typeface="Calibri"/>
                <a:cs typeface="Calibri"/>
                <a:sym typeface="Calibri"/>
              </a:defRPr>
            </a:lvl3pPr>
            <a:lvl4pPr marR="0" lvl="3" algn="ctr" rtl="0">
              <a:lnSpc>
                <a:spcPct val="90000"/>
              </a:lnSpc>
              <a:spcBef>
                <a:spcPts val="500"/>
              </a:spcBef>
              <a:spcAft>
                <a:spcPts val="0"/>
              </a:spcAft>
              <a:buClr>
                <a:srgbClr val="2E7A40"/>
              </a:buClr>
              <a:buSzPts val="1600"/>
              <a:buFont typeface="Arial"/>
              <a:buNone/>
              <a:defRPr sz="1600" b="0" i="0" u="none" strike="noStrike" cap="none">
                <a:solidFill>
                  <a:schemeClr val="dk1"/>
                </a:solidFill>
                <a:latin typeface="Calibri"/>
                <a:ea typeface="Calibri"/>
                <a:cs typeface="Calibri"/>
                <a:sym typeface="Calibri"/>
              </a:defRPr>
            </a:lvl4pPr>
            <a:lvl5pPr marR="0" lvl="4" algn="ctr" rtl="0">
              <a:lnSpc>
                <a:spcPct val="90000"/>
              </a:lnSpc>
              <a:spcBef>
                <a:spcPts val="500"/>
              </a:spcBef>
              <a:spcAft>
                <a:spcPts val="0"/>
              </a:spcAft>
              <a:buClr>
                <a:srgbClr val="2E7A40"/>
              </a:buClr>
              <a:buSzPts val="1600"/>
              <a:buFont typeface="Arial"/>
              <a:buNone/>
              <a:defRPr sz="1600" b="0" i="0" u="none" strike="noStrike" cap="none">
                <a:solidFill>
                  <a:schemeClr val="dk1"/>
                </a:solidFill>
                <a:latin typeface="Calibri"/>
                <a:ea typeface="Calibri"/>
                <a:cs typeface="Calibri"/>
                <a:sym typeface="Calibri"/>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endParaRPr/>
          </a:p>
        </p:txBody>
      </p:sp>
      <p:cxnSp>
        <p:nvCxnSpPr>
          <p:cNvPr id="140" name="Google Shape;140;p12"/>
          <p:cNvCxnSpPr/>
          <p:nvPr/>
        </p:nvCxnSpPr>
        <p:spPr>
          <a:xfrm rot="10800000" flipH="1">
            <a:off x="-17837" y="4700016"/>
            <a:ext cx="1919789" cy="1001054"/>
          </a:xfrm>
          <a:prstGeom prst="straightConnector1">
            <a:avLst/>
          </a:prstGeom>
          <a:noFill/>
          <a:ln w="9525" cap="flat" cmpd="sng">
            <a:solidFill>
              <a:schemeClr val="accent1"/>
            </a:solidFill>
            <a:prstDash val="solid"/>
            <a:miter lim="8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141"/>
        <p:cNvGrpSpPr/>
        <p:nvPr/>
      </p:nvGrpSpPr>
      <p:grpSpPr>
        <a:xfrm>
          <a:off x="0" y="0"/>
          <a:ext cx="0" cy="0"/>
          <a:chOff x="0" y="0"/>
          <a:chExt cx="0" cy="0"/>
        </a:xfrm>
      </p:grpSpPr>
      <p:sp>
        <p:nvSpPr>
          <p:cNvPr id="142" name="Google Shape;142;p13"/>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3" name="Google Shape;143;p13"/>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4" name="Google Shape;144;p13"/>
          <p:cNvSpPr/>
          <p:nvPr/>
        </p:nvSpPr>
        <p:spPr>
          <a:xfrm rot="-1641210">
            <a:off x="-637324" y="3588176"/>
            <a:ext cx="3860162" cy="1746952"/>
          </a:xfrm>
          <a:prstGeom prst="parallelogram">
            <a:avLst>
              <a:gd name="adj" fmla="val 53218"/>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45" name="Google Shape;145;p13"/>
          <p:cNvCxnSpPr/>
          <p:nvPr/>
        </p:nvCxnSpPr>
        <p:spPr>
          <a:xfrm rot="10800000" flipH="1">
            <a:off x="0" y="1010090"/>
            <a:ext cx="1785257" cy="907506"/>
          </a:xfrm>
          <a:prstGeom prst="straightConnector1">
            <a:avLst/>
          </a:prstGeom>
          <a:noFill/>
          <a:ln w="9525" cap="flat" cmpd="sng">
            <a:solidFill>
              <a:srgbClr val="A5A5A5"/>
            </a:solidFill>
            <a:prstDash val="solid"/>
            <a:miter lim="800000"/>
            <a:headEnd type="none" w="sm" len="sm"/>
            <a:tailEnd type="none" w="sm" len="sm"/>
          </a:ln>
        </p:spPr>
      </p:cxnSp>
      <p:sp>
        <p:nvSpPr>
          <p:cNvPr id="146" name="Google Shape;146;p13" title="Title"/>
          <p:cNvSpPr txBox="1">
            <a:spLocks noGrp="1"/>
          </p:cNvSpPr>
          <p:nvPr>
            <p:ph type="title"/>
          </p:nvPr>
        </p:nvSpPr>
        <p:spPr>
          <a:xfrm>
            <a:off x="6283842" y="1987420"/>
            <a:ext cx="4911633" cy="1789855"/>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4000"/>
              <a:buFont typeface="Calibri"/>
              <a:buNone/>
              <a:defRPr sz="4000" b="1">
                <a:solidFill>
                  <a:schemeClr val="accent1"/>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 name="Google Shape;147;p13" title="Subtitle"/>
          <p:cNvSpPr txBox="1">
            <a:spLocks noGrp="1"/>
          </p:cNvSpPr>
          <p:nvPr>
            <p:ph type="body" idx="1"/>
          </p:nvPr>
        </p:nvSpPr>
        <p:spPr>
          <a:xfrm>
            <a:off x="6283842" y="3792046"/>
            <a:ext cx="4911633" cy="91058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90000"/>
              </a:lnSpc>
              <a:spcBef>
                <a:spcPts val="1000"/>
              </a:spcBef>
              <a:spcAft>
                <a:spcPts val="0"/>
              </a:spcAft>
              <a:buClr>
                <a:srgbClr val="2E7A40"/>
              </a:buClr>
              <a:buSzPts val="2000"/>
              <a:buFont typeface="Arial"/>
              <a:buNone/>
              <a:defRPr sz="2000" b="0" i="0">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rgbClr val="909090"/>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800"/>
              <a:buFont typeface="Arial"/>
              <a:buNone/>
              <a:defRPr sz="1800" b="0" i="0" u="none" strike="noStrike" cap="none">
                <a:solidFill>
                  <a:srgbClr val="909090"/>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600"/>
              <a:buFont typeface="Arial"/>
              <a:buNone/>
              <a:defRPr sz="1600" b="0" i="0" u="none" strike="noStrike" cap="none">
                <a:solidFill>
                  <a:srgbClr val="909090"/>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600"/>
              <a:buFont typeface="Arial"/>
              <a:buNone/>
              <a:defRPr sz="1600" b="0" i="0" u="none" strike="noStrike" cap="none">
                <a:solidFill>
                  <a:srgbClr val="909090"/>
                </a:solidFill>
                <a:latin typeface="Calibri"/>
                <a:ea typeface="Calibri"/>
                <a:cs typeface="Calibri"/>
                <a:sym typeface="Calibri"/>
              </a:defRPr>
            </a:lvl5pPr>
            <a:lvl6pPr marL="2743200" marR="0" lvl="5"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6pPr>
            <a:lvl7pPr marL="3200400" marR="0" lvl="6"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7pPr>
            <a:lvl8pPr marL="3657600" marR="0" lvl="7"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8pPr>
            <a:lvl9pPr marL="4114800" marR="0" lvl="8" indent="-228600" algn="l" rtl="0">
              <a:lnSpc>
                <a:spcPct val="90000"/>
              </a:lnSpc>
              <a:spcBef>
                <a:spcPts val="500"/>
              </a:spcBef>
              <a:spcAft>
                <a:spcPts val="0"/>
              </a:spcAft>
              <a:buClr>
                <a:srgbClr val="909090"/>
              </a:buClr>
              <a:buSzPts val="1600"/>
              <a:buFont typeface="Arial"/>
              <a:buNone/>
              <a:defRPr sz="1600" b="0" i="0" u="none" strike="noStrike" cap="none">
                <a:solidFill>
                  <a:srgbClr val="909090"/>
                </a:solidFill>
                <a:latin typeface="Calibri"/>
                <a:ea typeface="Calibri"/>
                <a:cs typeface="Calibri"/>
                <a:sym typeface="Calibri"/>
              </a:defRPr>
            </a:lvl9pPr>
          </a:lstStyle>
          <a:p>
            <a:endParaRPr/>
          </a:p>
        </p:txBody>
      </p:sp>
      <p:cxnSp>
        <p:nvCxnSpPr>
          <p:cNvPr id="148" name="Google Shape;148;p13"/>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149" name="Google Shape;149;p13"/>
          <p:cNvSpPr/>
          <p:nvPr/>
        </p:nvSpPr>
        <p:spPr>
          <a:xfrm>
            <a:off x="7754112" y="0"/>
            <a:ext cx="2258568" cy="742819"/>
          </a:xfrm>
          <a:prstGeom prst="parallelogram">
            <a:avLst>
              <a:gd name="adj" fmla="val 195850"/>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50" name="Google Shape;150;p13"/>
          <p:cNvCxnSpPr/>
          <p:nvPr/>
        </p:nvCxnSpPr>
        <p:spPr>
          <a:xfrm rot="10800000" flipH="1">
            <a:off x="0" y="408562"/>
            <a:ext cx="6595353" cy="3403148"/>
          </a:xfrm>
          <a:prstGeom prst="straightConnector1">
            <a:avLst/>
          </a:prstGeom>
          <a:noFill/>
          <a:ln w="9525" cap="flat" cmpd="sng">
            <a:solidFill>
              <a:srgbClr val="A5A5A5"/>
            </a:solidFill>
            <a:prstDash val="solid"/>
            <a:miter lim="800000"/>
            <a:headEnd type="none" w="sm" len="sm"/>
            <a:tailEnd type="none" w="sm" len="sm"/>
          </a:ln>
        </p:spPr>
      </p:cxnSp>
      <p:cxnSp>
        <p:nvCxnSpPr>
          <p:cNvPr id="151" name="Google Shape;151;p13"/>
          <p:cNvCxnSpPr/>
          <p:nvPr/>
        </p:nvCxnSpPr>
        <p:spPr>
          <a:xfrm rot="10800000" flipH="1">
            <a:off x="-17837" y="5266944"/>
            <a:ext cx="1919789" cy="1001054"/>
          </a:xfrm>
          <a:prstGeom prst="straightConnector1">
            <a:avLst/>
          </a:prstGeom>
          <a:noFill/>
          <a:ln w="9525" cap="flat" cmpd="sng">
            <a:solidFill>
              <a:schemeClr val="accent1"/>
            </a:solidFill>
            <a:prstDash val="solid"/>
            <a:miter lim="800000"/>
            <a:headEnd type="none" w="sm" len="sm"/>
            <a:tailEnd type="none" w="sm" len="sm"/>
          </a:ln>
        </p:spPr>
      </p:cxnSp>
      <p:sp>
        <p:nvSpPr>
          <p:cNvPr id="152" name="Google Shape;152;p13"/>
          <p:cNvSpPr/>
          <p:nvPr/>
        </p:nvSpPr>
        <p:spPr>
          <a:xfrm rot="-1641210">
            <a:off x="-139035" y="3407045"/>
            <a:ext cx="1438399" cy="236580"/>
          </a:xfrm>
          <a:prstGeom prst="parallelogram">
            <a:avLst>
              <a:gd name="adj" fmla="val 53218"/>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153"/>
        <p:cNvGrpSpPr/>
        <p:nvPr/>
      </p:nvGrpSpPr>
      <p:grpSpPr>
        <a:xfrm>
          <a:off x="0" y="0"/>
          <a:ext cx="0" cy="0"/>
          <a:chOff x="0" y="0"/>
          <a:chExt cx="0" cy="0"/>
        </a:xfrm>
      </p:grpSpPr>
      <p:sp>
        <p:nvSpPr>
          <p:cNvPr id="154" name="Google Shape;154;p14"/>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55" name="Google Shape;155;p14"/>
          <p:cNvCxnSpPr/>
          <p:nvPr/>
        </p:nvCxnSpPr>
        <p:spPr>
          <a:xfrm rot="10800000">
            <a:off x="-9247" y="3633967"/>
            <a:ext cx="1912619" cy="1572989"/>
          </a:xfrm>
          <a:prstGeom prst="straightConnector1">
            <a:avLst/>
          </a:prstGeom>
          <a:noFill/>
          <a:ln w="9525" cap="flat" cmpd="sng">
            <a:solidFill>
              <a:schemeClr val="accent2"/>
            </a:solidFill>
            <a:prstDash val="solid"/>
            <a:miter lim="800000"/>
            <a:headEnd type="none" w="sm" len="sm"/>
            <a:tailEnd type="none" w="sm" len="sm"/>
          </a:ln>
        </p:spPr>
      </p:cxnSp>
      <p:grpSp>
        <p:nvGrpSpPr>
          <p:cNvPr id="156" name="Google Shape;156;p14"/>
          <p:cNvGrpSpPr/>
          <p:nvPr/>
        </p:nvGrpSpPr>
        <p:grpSpPr>
          <a:xfrm flipH="1">
            <a:off x="7561328" y="0"/>
            <a:ext cx="4763978" cy="3541007"/>
            <a:chOff x="-124265" y="-2"/>
            <a:chExt cx="4763978" cy="3367272"/>
          </a:xfrm>
        </p:grpSpPr>
        <p:sp>
          <p:nvSpPr>
            <p:cNvPr id="157" name="Google Shape;157;p14"/>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158" name="Google Shape;158;p14"/>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159" name="Google Shape;159;p14"/>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60" name="Google Shape;160;p14"/>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sp>
        <p:nvSpPr>
          <p:cNvPr id="161" name="Google Shape;161;p14"/>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14"/>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14"/>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64" name="Google Shape;164;p14"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 name="Google Shape;165;p14"/>
          <p:cNvSpPr txBox="1">
            <a:spLocks noGrp="1"/>
          </p:cNvSpPr>
          <p:nvPr>
            <p:ph type="body" idx="1"/>
          </p:nvPr>
        </p:nvSpPr>
        <p:spPr>
          <a:xfrm>
            <a:off x="518678" y="1671924"/>
            <a:ext cx="10835122" cy="4505039"/>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166"/>
        <p:cNvGrpSpPr/>
        <p:nvPr/>
      </p:nvGrpSpPr>
      <p:grpSpPr>
        <a:xfrm>
          <a:off x="0" y="0"/>
          <a:ext cx="0" cy="0"/>
          <a:chOff x="0" y="0"/>
          <a:chExt cx="0" cy="0"/>
        </a:xfrm>
      </p:grpSpPr>
      <p:sp>
        <p:nvSpPr>
          <p:cNvPr id="167" name="Google Shape;167;p15"/>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68" name="Google Shape;168;p15"/>
          <p:cNvCxnSpPr/>
          <p:nvPr/>
        </p:nvCxnSpPr>
        <p:spPr>
          <a:xfrm rot="10800000">
            <a:off x="-9247" y="3633967"/>
            <a:ext cx="1912619" cy="1572989"/>
          </a:xfrm>
          <a:prstGeom prst="straightConnector1">
            <a:avLst/>
          </a:prstGeom>
          <a:noFill/>
          <a:ln w="9525" cap="flat" cmpd="sng">
            <a:solidFill>
              <a:schemeClr val="accent2"/>
            </a:solidFill>
            <a:prstDash val="solid"/>
            <a:miter lim="800000"/>
            <a:headEnd type="none" w="sm" len="sm"/>
            <a:tailEnd type="none" w="sm" len="sm"/>
          </a:ln>
        </p:spPr>
      </p:cxnSp>
      <p:grpSp>
        <p:nvGrpSpPr>
          <p:cNvPr id="169" name="Google Shape;169;p15"/>
          <p:cNvGrpSpPr/>
          <p:nvPr/>
        </p:nvGrpSpPr>
        <p:grpSpPr>
          <a:xfrm flipH="1">
            <a:off x="7561328" y="0"/>
            <a:ext cx="4763978" cy="3541007"/>
            <a:chOff x="-124265" y="-2"/>
            <a:chExt cx="4763978" cy="3367272"/>
          </a:xfrm>
        </p:grpSpPr>
        <p:sp>
          <p:nvSpPr>
            <p:cNvPr id="170" name="Google Shape;170;p15"/>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171" name="Google Shape;171;p15"/>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172" name="Google Shape;172;p15"/>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73" name="Google Shape;173;p15"/>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sp>
        <p:nvSpPr>
          <p:cNvPr id="174" name="Google Shape;174;p15"/>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5" name="Google Shape;175;p15"/>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15"/>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77" name="Google Shape;177;p15"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 name="Google Shape;178;p15"/>
          <p:cNvSpPr txBox="1">
            <a:spLocks noGrp="1"/>
          </p:cNvSpPr>
          <p:nvPr>
            <p:ph type="body" idx="1"/>
          </p:nvPr>
        </p:nvSpPr>
        <p:spPr>
          <a:xfrm>
            <a:off x="529687" y="1651044"/>
            <a:ext cx="5181600" cy="4525919"/>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79" name="Google Shape;179;p15"/>
          <p:cNvSpPr txBox="1">
            <a:spLocks noGrp="1"/>
          </p:cNvSpPr>
          <p:nvPr>
            <p:ph type="body" idx="2"/>
          </p:nvPr>
        </p:nvSpPr>
        <p:spPr>
          <a:xfrm>
            <a:off x="6172200" y="1651044"/>
            <a:ext cx="5181600" cy="4525919"/>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180"/>
        <p:cNvGrpSpPr/>
        <p:nvPr/>
      </p:nvGrpSpPr>
      <p:grpSpPr>
        <a:xfrm>
          <a:off x="0" y="0"/>
          <a:ext cx="0" cy="0"/>
          <a:chOff x="0" y="0"/>
          <a:chExt cx="0" cy="0"/>
        </a:xfrm>
      </p:grpSpPr>
      <p:sp>
        <p:nvSpPr>
          <p:cNvPr id="181" name="Google Shape;181;p16"/>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82" name="Google Shape;182;p16"/>
          <p:cNvCxnSpPr/>
          <p:nvPr/>
        </p:nvCxnSpPr>
        <p:spPr>
          <a:xfrm rot="10800000">
            <a:off x="-9247" y="3633967"/>
            <a:ext cx="1912619" cy="1572989"/>
          </a:xfrm>
          <a:prstGeom prst="straightConnector1">
            <a:avLst/>
          </a:prstGeom>
          <a:noFill/>
          <a:ln w="9525" cap="flat" cmpd="sng">
            <a:solidFill>
              <a:schemeClr val="accent2"/>
            </a:solidFill>
            <a:prstDash val="solid"/>
            <a:miter lim="800000"/>
            <a:headEnd type="none" w="sm" len="sm"/>
            <a:tailEnd type="none" w="sm" len="sm"/>
          </a:ln>
        </p:spPr>
      </p:cxnSp>
      <p:grpSp>
        <p:nvGrpSpPr>
          <p:cNvPr id="183" name="Google Shape;183;p16"/>
          <p:cNvGrpSpPr/>
          <p:nvPr/>
        </p:nvGrpSpPr>
        <p:grpSpPr>
          <a:xfrm flipH="1">
            <a:off x="7561328" y="0"/>
            <a:ext cx="4763978" cy="3541007"/>
            <a:chOff x="-124265" y="-2"/>
            <a:chExt cx="4763978" cy="3367272"/>
          </a:xfrm>
        </p:grpSpPr>
        <p:sp>
          <p:nvSpPr>
            <p:cNvPr id="184" name="Google Shape;184;p16"/>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185" name="Google Shape;185;p16"/>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186" name="Google Shape;186;p16"/>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87" name="Google Shape;187;p16"/>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sp>
        <p:nvSpPr>
          <p:cNvPr id="188" name="Google Shape;188;p16"/>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9" name="Google Shape;189;p16"/>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16"/>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91" name="Google Shape;191;p16" title="Title "/>
          <p:cNvSpPr txBox="1">
            <a:spLocks noGrp="1"/>
          </p:cNvSpPr>
          <p:nvPr>
            <p:ph type="title"/>
          </p:nvPr>
        </p:nvSpPr>
        <p:spPr>
          <a:xfrm>
            <a:off x="518678" y="209028"/>
            <a:ext cx="8333222" cy="1147969"/>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sz="4400" b="1">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2" name="Google Shape;192;p16"/>
          <p:cNvSpPr txBox="1">
            <a:spLocks noGrp="1"/>
          </p:cNvSpPr>
          <p:nvPr>
            <p:ph type="body" idx="1"/>
          </p:nvPr>
        </p:nvSpPr>
        <p:spPr>
          <a:xfrm>
            <a:off x="518678" y="1681163"/>
            <a:ext cx="5382501" cy="823912"/>
          </a:xfrm>
          <a:prstGeom prst="rect">
            <a:avLst/>
          </a:prstGeom>
          <a:noFill/>
          <a:ln>
            <a:noFill/>
          </a:ln>
        </p:spPr>
        <p:txBody>
          <a:bodyPr spcFirstLastPara="1" wrap="square" lIns="91425" tIns="45700" rIns="91425" bIns="45700" anchor="b" anchorCtr="0">
            <a:noAutofit/>
          </a:bodyPr>
          <a:lstStyle>
            <a:lvl1pPr marL="457200" marR="0" lvl="0" indent="-228600" algn="l" rtl="0">
              <a:lnSpc>
                <a:spcPct val="90000"/>
              </a:lnSpc>
              <a:spcBef>
                <a:spcPts val="1000"/>
              </a:spcBef>
              <a:spcAft>
                <a:spcPts val="0"/>
              </a:spcAft>
              <a:buClr>
                <a:srgbClr val="2E7A40"/>
              </a:buClr>
              <a:buSzPts val="2400"/>
              <a:buFont typeface="Arial"/>
              <a:buNone/>
              <a:defRPr sz="2400" b="1">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93" name="Google Shape;193;p16"/>
          <p:cNvSpPr txBox="1">
            <a:spLocks noGrp="1"/>
          </p:cNvSpPr>
          <p:nvPr>
            <p:ph type="body" idx="2"/>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marR="0" lvl="0" indent="-228600" algn="l" rtl="0">
              <a:lnSpc>
                <a:spcPct val="90000"/>
              </a:lnSpc>
              <a:spcBef>
                <a:spcPts val="1000"/>
              </a:spcBef>
              <a:spcAft>
                <a:spcPts val="0"/>
              </a:spcAft>
              <a:buClr>
                <a:srgbClr val="2E7A40"/>
              </a:buClr>
              <a:buSzPts val="2400"/>
              <a:buFont typeface="Arial"/>
              <a:buNone/>
              <a:defRPr sz="2400" b="1">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1"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800"/>
              <a:buFont typeface="Arial"/>
              <a:buNone/>
              <a:defRPr sz="1800" b="1"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600"/>
              <a:buFont typeface="Arial"/>
              <a:buNone/>
              <a:defRPr sz="1600" b="1"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194" name="Google Shape;194;p16"/>
          <p:cNvSpPr txBox="1">
            <a:spLocks noGrp="1"/>
          </p:cNvSpPr>
          <p:nvPr>
            <p:ph type="body" idx="3"/>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95" name="Google Shape;195;p16"/>
          <p:cNvSpPr txBox="1">
            <a:spLocks noGrp="1"/>
          </p:cNvSpPr>
          <p:nvPr>
            <p:ph type="body" idx="4"/>
          </p:nvPr>
        </p:nvSpPr>
        <p:spPr>
          <a:xfrm>
            <a:off x="518678" y="2505075"/>
            <a:ext cx="5391749" cy="3684588"/>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lt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lt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lt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196"/>
        <p:cNvGrpSpPr/>
        <p:nvPr/>
      </p:nvGrpSpPr>
      <p:grpSpPr>
        <a:xfrm>
          <a:off x="0" y="0"/>
          <a:ext cx="0" cy="0"/>
          <a:chOff x="0" y="0"/>
          <a:chExt cx="0" cy="0"/>
        </a:xfrm>
      </p:grpSpPr>
      <p:sp>
        <p:nvSpPr>
          <p:cNvPr id="197" name="Google Shape;197;p17"/>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8" name="Google Shape;198;p17"/>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199" name="Google Shape;199;p17"/>
          <p:cNvCxnSpPr/>
          <p:nvPr/>
        </p:nvCxnSpPr>
        <p:spPr>
          <a:xfrm rot="10800000" flipH="1">
            <a:off x="0" y="0"/>
            <a:ext cx="6030686" cy="3004456"/>
          </a:xfrm>
          <a:prstGeom prst="straightConnector1">
            <a:avLst/>
          </a:prstGeom>
          <a:noFill/>
          <a:ln w="9525" cap="flat" cmpd="sng">
            <a:solidFill>
              <a:srgbClr val="A5A5A5"/>
            </a:solidFill>
            <a:prstDash val="solid"/>
            <a:miter lim="800000"/>
            <a:headEnd type="none" w="sm" len="sm"/>
            <a:tailEnd type="none" w="sm" len="sm"/>
          </a:ln>
        </p:spPr>
      </p:cxnSp>
      <p:cxnSp>
        <p:nvCxnSpPr>
          <p:cNvPr id="200" name="Google Shape;200;p17"/>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201" name="Google Shape;201;p17" title="Title"/>
          <p:cNvSpPr txBox="1">
            <a:spLocks noGrp="1"/>
          </p:cNvSpPr>
          <p:nvPr>
            <p:ph type="ctrTitle"/>
          </p:nvPr>
        </p:nvSpPr>
        <p:spPr>
          <a:xfrm>
            <a:off x="719170" y="4374036"/>
            <a:ext cx="5311516" cy="1327031"/>
          </a:xfrm>
          <a:prstGeom prst="rect">
            <a:avLst/>
          </a:prstGeom>
          <a:noFill/>
          <a:ln>
            <a:noFill/>
          </a:ln>
        </p:spPr>
        <p:txBody>
          <a:bodyPr spcFirstLastPara="1" wrap="square" lIns="91425" tIns="45700" rIns="91425" bIns="0" anchor="b" anchorCtr="0">
            <a:normAutofit/>
          </a:bodyPr>
          <a:lstStyle>
            <a:lvl1pPr lvl="0" algn="r">
              <a:lnSpc>
                <a:spcPct val="90000"/>
              </a:lnSpc>
              <a:spcBef>
                <a:spcPts val="0"/>
              </a:spcBef>
              <a:spcAft>
                <a:spcPts val="0"/>
              </a:spcAft>
              <a:buClr>
                <a:schemeClr val="accent1"/>
              </a:buClr>
              <a:buSzPts val="4300"/>
              <a:buFont typeface="Arial"/>
              <a:buNone/>
              <a:defRPr sz="43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cxnSp>
        <p:nvCxnSpPr>
          <p:cNvPr id="202" name="Google Shape;202;p17"/>
          <p:cNvCxnSpPr/>
          <p:nvPr/>
        </p:nvCxnSpPr>
        <p:spPr>
          <a:xfrm rot="10800000" flipH="1">
            <a:off x="-17837" y="4700016"/>
            <a:ext cx="1919789" cy="1001054"/>
          </a:xfrm>
          <a:prstGeom prst="straightConnector1">
            <a:avLst/>
          </a:prstGeom>
          <a:noFill/>
          <a:ln w="9525" cap="flat" cmpd="sng">
            <a:solidFill>
              <a:schemeClr val="accent1"/>
            </a:solidFill>
            <a:prstDash val="solid"/>
            <a:miter lim="800000"/>
            <a:headEnd type="none" w="sm" len="sm"/>
            <a:tailEnd type="none" w="sm" len="sm"/>
          </a:ln>
        </p:spPr>
      </p:cxnSp>
      <p:sp>
        <p:nvSpPr>
          <p:cNvPr id="203" name="Google Shape;203;p17"/>
          <p:cNvSpPr txBox="1">
            <a:spLocks noGrp="1"/>
          </p:cNvSpPr>
          <p:nvPr>
            <p:ph type="body" idx="1"/>
          </p:nvPr>
        </p:nvSpPr>
        <p:spPr>
          <a:xfrm>
            <a:off x="719170" y="5701069"/>
            <a:ext cx="5311516" cy="931505"/>
          </a:xfrm>
          <a:prstGeom prst="rect">
            <a:avLst/>
          </a:prstGeom>
          <a:noFill/>
          <a:ln>
            <a:noFill/>
          </a:ln>
        </p:spPr>
        <p:txBody>
          <a:bodyPr spcFirstLastPara="1" wrap="square" lIns="91425" tIns="45700" rIns="91425" bIns="45700" anchor="t" anchorCtr="0">
            <a:noAutofit/>
          </a:bodyPr>
          <a:lstStyle>
            <a:lvl1pPr marL="457200" marR="0" lvl="0" indent="-228600" algn="r" rtl="0">
              <a:lnSpc>
                <a:spcPct val="90000"/>
              </a:lnSpc>
              <a:spcBef>
                <a:spcPts val="1000"/>
              </a:spcBef>
              <a:spcAft>
                <a:spcPts val="0"/>
              </a:spcAft>
              <a:buClr>
                <a:srgbClr val="2E7A40"/>
              </a:buClr>
              <a:buSzPts val="1600"/>
              <a:buFont typeface="Arial"/>
              <a:buNone/>
              <a:defRPr sz="1600">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1400"/>
              <a:buFont typeface="Arial"/>
              <a:buNone/>
              <a:defRPr sz="1400" b="0"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2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000"/>
              <a:buFont typeface="Arial"/>
              <a:buNone/>
              <a:defRPr sz="1000" b="0"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000"/>
              <a:buFont typeface="Arial"/>
              <a:buNone/>
              <a:defRPr sz="1000" b="0"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204" name="Google Shape;204;p17"/>
          <p:cNvSpPr txBox="1">
            <a:spLocks noGrp="1"/>
          </p:cNvSpPr>
          <p:nvPr>
            <p:ph type="body" idx="2"/>
          </p:nvPr>
        </p:nvSpPr>
        <p:spPr>
          <a:xfrm>
            <a:off x="6161316" y="2290713"/>
            <a:ext cx="5803672" cy="4341862"/>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rgbClr val="2E7A40"/>
              </a:buClr>
              <a:buSzPts val="2400"/>
              <a:buFont typeface="Arial"/>
              <a:buChar char="•"/>
              <a:defRPr sz="2400">
                <a:solidFill>
                  <a:schemeClr val="dk1"/>
                </a:solidFill>
                <a:latin typeface="Calibri"/>
                <a:ea typeface="Calibri"/>
                <a:cs typeface="Calibri"/>
                <a:sym typeface="Calibri"/>
              </a:defRPr>
            </a:lvl1pPr>
            <a:lvl2pPr marL="914400" marR="0" lvl="1" indent="-355600" algn="l" rtl="0">
              <a:lnSpc>
                <a:spcPct val="90000"/>
              </a:lnSpc>
              <a:spcBef>
                <a:spcPts val="500"/>
              </a:spcBef>
              <a:spcAft>
                <a:spcPts val="0"/>
              </a:spcAft>
              <a:buClr>
                <a:srgbClr val="2E7A40"/>
              </a:buClr>
              <a:buSzPts val="2000"/>
              <a:buFont typeface="Arial"/>
              <a:buChar char="•"/>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205"/>
        <p:cNvGrpSpPr/>
        <p:nvPr/>
      </p:nvGrpSpPr>
      <p:grpSpPr>
        <a:xfrm>
          <a:off x="0" y="0"/>
          <a:ext cx="0" cy="0"/>
          <a:chOff x="0" y="0"/>
          <a:chExt cx="0" cy="0"/>
        </a:xfrm>
      </p:grpSpPr>
      <p:sp>
        <p:nvSpPr>
          <p:cNvPr id="206" name="Google Shape;206;p18"/>
          <p:cNvSpPr/>
          <p:nvPr/>
        </p:nvSpPr>
        <p:spPr>
          <a:xfrm>
            <a:off x="0" y="0"/>
            <a:ext cx="12192000"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7" name="Google Shape;207;p18"/>
          <p:cNvSpPr/>
          <p:nvPr/>
        </p:nvSpPr>
        <p:spPr>
          <a:xfrm rot="10800000" flipH="1">
            <a:off x="0" y="-6"/>
            <a:ext cx="10625328" cy="5404110"/>
          </a:xfrm>
          <a:prstGeom prst="rtTriangl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cxnSp>
        <p:nvCxnSpPr>
          <p:cNvPr id="208" name="Google Shape;208;p18"/>
          <p:cNvCxnSpPr/>
          <p:nvPr/>
        </p:nvCxnSpPr>
        <p:spPr>
          <a:xfrm rot="10800000" flipH="1">
            <a:off x="0" y="0"/>
            <a:ext cx="6030686" cy="3004456"/>
          </a:xfrm>
          <a:prstGeom prst="straightConnector1">
            <a:avLst/>
          </a:prstGeom>
          <a:noFill/>
          <a:ln w="9525" cap="flat" cmpd="sng">
            <a:solidFill>
              <a:srgbClr val="A5A5A5"/>
            </a:solidFill>
            <a:prstDash val="solid"/>
            <a:miter lim="800000"/>
            <a:headEnd type="none" w="sm" len="sm"/>
            <a:tailEnd type="none" w="sm" len="sm"/>
          </a:ln>
        </p:spPr>
      </p:cxnSp>
      <p:cxnSp>
        <p:nvCxnSpPr>
          <p:cNvPr id="209" name="Google Shape;209;p18"/>
          <p:cNvCxnSpPr/>
          <p:nvPr/>
        </p:nvCxnSpPr>
        <p:spPr>
          <a:xfrm rot="10800000" flipH="1">
            <a:off x="9004301" y="3924299"/>
            <a:ext cx="3187700" cy="1689100"/>
          </a:xfrm>
          <a:prstGeom prst="straightConnector1">
            <a:avLst/>
          </a:prstGeom>
          <a:noFill/>
          <a:ln w="9525" cap="flat" cmpd="sng">
            <a:solidFill>
              <a:schemeClr val="accent2"/>
            </a:solidFill>
            <a:prstDash val="solid"/>
            <a:miter lim="800000"/>
            <a:headEnd type="none" w="sm" len="sm"/>
            <a:tailEnd type="none" w="sm" len="sm"/>
          </a:ln>
        </p:spPr>
      </p:cxnSp>
      <p:sp>
        <p:nvSpPr>
          <p:cNvPr id="210" name="Google Shape;210;p18" title="Title"/>
          <p:cNvSpPr txBox="1">
            <a:spLocks noGrp="1"/>
          </p:cNvSpPr>
          <p:nvPr>
            <p:ph type="ctrTitle"/>
          </p:nvPr>
        </p:nvSpPr>
        <p:spPr>
          <a:xfrm>
            <a:off x="719170" y="4374036"/>
            <a:ext cx="5311516" cy="1327031"/>
          </a:xfrm>
          <a:prstGeom prst="rect">
            <a:avLst/>
          </a:prstGeom>
          <a:noFill/>
          <a:ln>
            <a:noFill/>
          </a:ln>
        </p:spPr>
        <p:txBody>
          <a:bodyPr spcFirstLastPara="1" wrap="square" lIns="91425" tIns="45700" rIns="91425" bIns="0" anchor="b" anchorCtr="0">
            <a:normAutofit/>
          </a:bodyPr>
          <a:lstStyle>
            <a:lvl1pPr lvl="0" algn="r">
              <a:lnSpc>
                <a:spcPct val="90000"/>
              </a:lnSpc>
              <a:spcBef>
                <a:spcPts val="0"/>
              </a:spcBef>
              <a:spcAft>
                <a:spcPts val="0"/>
              </a:spcAft>
              <a:buClr>
                <a:schemeClr val="accent1"/>
              </a:buClr>
              <a:buSzPts val="4300"/>
              <a:buFont typeface="Arial"/>
              <a:buNone/>
              <a:defRPr sz="4300" b="1">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cxnSp>
        <p:nvCxnSpPr>
          <p:cNvPr id="211" name="Google Shape;211;p18"/>
          <p:cNvCxnSpPr/>
          <p:nvPr/>
        </p:nvCxnSpPr>
        <p:spPr>
          <a:xfrm rot="10800000" flipH="1">
            <a:off x="-17837" y="4700016"/>
            <a:ext cx="1919789" cy="1001054"/>
          </a:xfrm>
          <a:prstGeom prst="straightConnector1">
            <a:avLst/>
          </a:prstGeom>
          <a:noFill/>
          <a:ln w="9525" cap="flat" cmpd="sng">
            <a:solidFill>
              <a:schemeClr val="accent1"/>
            </a:solidFill>
            <a:prstDash val="solid"/>
            <a:miter lim="800000"/>
            <a:headEnd type="none" w="sm" len="sm"/>
            <a:tailEnd type="none" w="sm" len="sm"/>
          </a:ln>
        </p:spPr>
      </p:cxnSp>
      <p:sp>
        <p:nvSpPr>
          <p:cNvPr id="212" name="Google Shape;212;p18"/>
          <p:cNvSpPr txBox="1">
            <a:spLocks noGrp="1"/>
          </p:cNvSpPr>
          <p:nvPr>
            <p:ph type="body" idx="1"/>
          </p:nvPr>
        </p:nvSpPr>
        <p:spPr>
          <a:xfrm>
            <a:off x="719170" y="5701069"/>
            <a:ext cx="5311516" cy="931505"/>
          </a:xfrm>
          <a:prstGeom prst="rect">
            <a:avLst/>
          </a:prstGeom>
          <a:noFill/>
          <a:ln>
            <a:noFill/>
          </a:ln>
        </p:spPr>
        <p:txBody>
          <a:bodyPr spcFirstLastPara="1" wrap="square" lIns="91425" tIns="45700" rIns="91425" bIns="45700" anchor="t" anchorCtr="0">
            <a:noAutofit/>
          </a:bodyPr>
          <a:lstStyle>
            <a:lvl1pPr marL="457200" marR="0" lvl="0" indent="-228600" algn="r" rtl="0">
              <a:lnSpc>
                <a:spcPct val="90000"/>
              </a:lnSpc>
              <a:spcBef>
                <a:spcPts val="1000"/>
              </a:spcBef>
              <a:spcAft>
                <a:spcPts val="0"/>
              </a:spcAft>
              <a:buClr>
                <a:srgbClr val="2E7A40"/>
              </a:buClr>
              <a:buSzPts val="1600"/>
              <a:buFont typeface="Arial"/>
              <a:buNone/>
              <a:defRPr sz="1600">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1400"/>
              <a:buFont typeface="Arial"/>
              <a:buNone/>
              <a:defRPr sz="1400" b="0"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rgbClr val="2E7A40"/>
              </a:buClr>
              <a:buSzPts val="12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rgbClr val="2E7A40"/>
              </a:buClr>
              <a:buSzPts val="1000"/>
              <a:buFont typeface="Arial"/>
              <a:buNone/>
              <a:defRPr sz="1000" b="0"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rgbClr val="2E7A40"/>
              </a:buClr>
              <a:buSzPts val="1000"/>
              <a:buFont typeface="Arial"/>
              <a:buNone/>
              <a:defRPr sz="1000" b="0"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213" name="Google Shape;213;p18"/>
          <p:cNvSpPr>
            <a:spLocks noGrp="1"/>
          </p:cNvSpPr>
          <p:nvPr>
            <p:ph type="pic" idx="2"/>
          </p:nvPr>
        </p:nvSpPr>
        <p:spPr>
          <a:xfrm>
            <a:off x="6249970" y="2271860"/>
            <a:ext cx="5715017" cy="4360714"/>
          </a:xfrm>
          <a:prstGeom prst="rect">
            <a:avLst/>
          </a:prstGeom>
          <a:noFill/>
          <a:ln>
            <a:noFill/>
          </a:ln>
        </p:spPr>
      </p:sp>
    </p:spTree>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14"/>
        <p:cNvGrpSpPr/>
        <p:nvPr/>
      </p:nvGrpSpPr>
      <p:grpSpPr>
        <a:xfrm>
          <a:off x="0" y="0"/>
          <a:ext cx="0" cy="0"/>
          <a:chOff x="0" y="0"/>
          <a:chExt cx="0" cy="0"/>
        </a:xfrm>
      </p:grpSpPr>
      <p:sp>
        <p:nvSpPr>
          <p:cNvPr id="215" name="Google Shape;215;p19"/>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6" name="Google Shape;216;p19"/>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grpSp>
        <p:nvGrpSpPr>
          <p:cNvPr id="217" name="Google Shape;217;p19"/>
          <p:cNvGrpSpPr/>
          <p:nvPr/>
        </p:nvGrpSpPr>
        <p:grpSpPr>
          <a:xfrm flipH="1">
            <a:off x="7561328" y="0"/>
            <a:ext cx="4763978" cy="3541007"/>
            <a:chOff x="-124265" y="-2"/>
            <a:chExt cx="4763978" cy="3367272"/>
          </a:xfrm>
        </p:grpSpPr>
        <p:sp>
          <p:nvSpPr>
            <p:cNvPr id="218" name="Google Shape;218;p19"/>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219" name="Google Shape;219;p19"/>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220" name="Google Shape;220;p19"/>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221" name="Google Shape;221;p19"/>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2" name="Google Shape;222;p19"/>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3" name="Google Shape;223;p19"/>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224"/>
        <p:cNvGrpSpPr/>
        <p:nvPr/>
      </p:nvGrpSpPr>
      <p:grpSpPr>
        <a:xfrm>
          <a:off x="0" y="0"/>
          <a:ext cx="0" cy="0"/>
          <a:chOff x="0" y="0"/>
          <a:chExt cx="0" cy="0"/>
        </a:xfrm>
      </p:grpSpPr>
      <p:sp>
        <p:nvSpPr>
          <p:cNvPr id="225" name="Google Shape;225;p20"/>
          <p:cNvSpPr/>
          <p:nvPr/>
        </p:nvSpPr>
        <p:spPr>
          <a:xfrm>
            <a:off x="0" y="1"/>
            <a:ext cx="12192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6" name="Google Shape;226;p20"/>
          <p:cNvSpPr txBox="1"/>
          <p:nvPr/>
        </p:nvSpPr>
        <p:spPr>
          <a:xfrm>
            <a:off x="11072378" y="235732"/>
            <a:ext cx="814647" cy="6155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400" b="1">
                <a:solidFill>
                  <a:schemeClr val="lt1"/>
                </a:solidFill>
                <a:latin typeface="Arial Black"/>
                <a:ea typeface="Arial Black"/>
                <a:cs typeface="Arial Black"/>
                <a:sym typeface="Arial Black"/>
              </a:rPr>
              <a:t>FR</a:t>
            </a:r>
            <a:endParaRPr/>
          </a:p>
        </p:txBody>
      </p:sp>
      <p:grpSp>
        <p:nvGrpSpPr>
          <p:cNvPr id="227" name="Google Shape;227;p20"/>
          <p:cNvGrpSpPr/>
          <p:nvPr/>
        </p:nvGrpSpPr>
        <p:grpSpPr>
          <a:xfrm flipH="1">
            <a:off x="7561328" y="0"/>
            <a:ext cx="4763978" cy="3541007"/>
            <a:chOff x="-124265" y="-2"/>
            <a:chExt cx="4763978" cy="3367272"/>
          </a:xfrm>
        </p:grpSpPr>
        <p:sp>
          <p:nvSpPr>
            <p:cNvPr id="228" name="Google Shape;228;p20"/>
            <p:cNvSpPr/>
            <p:nvPr/>
          </p:nvSpPr>
          <p:spPr>
            <a:xfrm>
              <a:off x="0" y="-1"/>
              <a:ext cx="4639713" cy="3367271"/>
            </a:xfrm>
            <a:prstGeom prst="diagStripe">
              <a:avLst>
                <a:gd name="adj" fmla="val 51202"/>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Calibri"/>
                <a:ea typeface="Calibri"/>
                <a:cs typeface="Calibri"/>
                <a:sym typeface="Calibri"/>
              </a:endParaRPr>
            </a:p>
          </p:txBody>
        </p:sp>
        <p:cxnSp>
          <p:nvCxnSpPr>
            <p:cNvPr id="229" name="Google Shape;229;p20"/>
            <p:cNvCxnSpPr/>
            <p:nvPr/>
          </p:nvCxnSpPr>
          <p:spPr>
            <a:xfrm rot="10800000" flipH="1">
              <a:off x="1433638" y="-2"/>
              <a:ext cx="1240971" cy="916595"/>
            </a:xfrm>
            <a:prstGeom prst="straightConnector1">
              <a:avLst/>
            </a:prstGeom>
            <a:noFill/>
            <a:ln w="9525" cap="flat" cmpd="sng">
              <a:solidFill>
                <a:srgbClr val="BFBFBF"/>
              </a:solidFill>
              <a:prstDash val="solid"/>
              <a:miter lim="800000"/>
              <a:headEnd type="none" w="sm" len="sm"/>
              <a:tailEnd type="none" w="sm" len="sm"/>
            </a:ln>
          </p:spPr>
        </p:cxnSp>
        <p:sp>
          <p:nvSpPr>
            <p:cNvPr id="230" name="Google Shape;230;p20"/>
            <p:cNvSpPr/>
            <p:nvPr/>
          </p:nvSpPr>
          <p:spPr>
            <a:xfrm rot="-2178838">
              <a:off x="-192127" y="1140864"/>
              <a:ext cx="1354398" cy="214994"/>
            </a:xfrm>
            <a:prstGeom prst="parallelogram">
              <a:avLst>
                <a:gd name="adj" fmla="val 72003"/>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231" name="Google Shape;231;p20"/>
          <p:cNvSpPr/>
          <p:nvPr/>
        </p:nvSpPr>
        <p:spPr>
          <a:xfrm flipH="1">
            <a:off x="6679908" y="1"/>
            <a:ext cx="1447800" cy="639064"/>
          </a:xfrm>
          <a:prstGeom prst="parallelogram">
            <a:avLst>
              <a:gd name="adj" fmla="val 135617"/>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2" name="Google Shape;232;p20"/>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3" name="Google Shape;233;p20"/>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34" name="Google Shape;234;p20"/>
          <p:cNvSpPr txBox="1">
            <a:spLocks noGrp="1"/>
          </p:cNvSpPr>
          <p:nvPr>
            <p:ph type="title"/>
          </p:nvPr>
        </p:nvSpPr>
        <p:spPr>
          <a:xfrm>
            <a:off x="518678" y="209029"/>
            <a:ext cx="8330184" cy="1147968"/>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lt1"/>
              </a:buClr>
              <a:buSzPts val="4400"/>
              <a:buFont typeface="Calibri"/>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5" name="Google Shape;235;p20"/>
          <p:cNvSpPr txBox="1">
            <a:spLocks noGrp="1"/>
          </p:cNvSpPr>
          <p:nvPr>
            <p:ph type="body" idx="1"/>
          </p:nvPr>
        </p:nvSpPr>
        <p:spPr>
          <a:xfrm>
            <a:off x="1526131" y="1979613"/>
            <a:ext cx="9139738" cy="2898775"/>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90000"/>
              </a:lnSpc>
              <a:spcBef>
                <a:spcPts val="1000"/>
              </a:spcBef>
              <a:spcAft>
                <a:spcPts val="0"/>
              </a:spcAft>
              <a:buClr>
                <a:srgbClr val="2E7A40"/>
              </a:buClr>
              <a:buSzPts val="6000"/>
              <a:buFont typeface="Arial"/>
              <a:buNone/>
              <a:defRPr sz="6000">
                <a:solidFill>
                  <a:schemeClr val="lt1"/>
                </a:solidFill>
                <a:latin typeface="Calibri"/>
                <a:ea typeface="Calibri"/>
                <a:cs typeface="Calibri"/>
                <a:sym typeface="Calibri"/>
              </a:defRPr>
            </a:lvl1pPr>
            <a:lvl2pPr marL="914400" marR="0" lvl="1" indent="-228600" algn="l" rtl="0">
              <a:lnSpc>
                <a:spcPct val="90000"/>
              </a:lnSpc>
              <a:spcBef>
                <a:spcPts val="500"/>
              </a:spcBef>
              <a:spcAft>
                <a:spcPts val="0"/>
              </a:spcAft>
              <a:buClr>
                <a:srgbClr val="2E7A40"/>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42900" algn="l" rtl="0">
              <a:lnSpc>
                <a:spcPct val="90000"/>
              </a:lnSpc>
              <a:spcBef>
                <a:spcPts val="500"/>
              </a:spcBef>
              <a:spcAft>
                <a:spcPts val="0"/>
              </a:spcAft>
              <a:buClr>
                <a:srgbClr val="2E7A40"/>
              </a:buClr>
              <a:buSzPts val="1800"/>
              <a:buFont typeface="Arial"/>
              <a:buChar char="•"/>
              <a:defRPr sz="1800" b="0" i="0" u="none" strike="noStrike" cap="none">
                <a:solidFill>
                  <a:schemeClr val="dk1"/>
                </a:solidFill>
                <a:latin typeface="Calibri"/>
                <a:ea typeface="Calibri"/>
                <a:cs typeface="Calibri"/>
                <a:sym typeface="Calibri"/>
              </a:defRPr>
            </a:lvl3pPr>
            <a:lvl4pPr marL="1828800" marR="0" lvl="3"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4pPr>
            <a:lvl5pPr marL="2286000" marR="0" lvl="4" indent="-330200" algn="l" rtl="0">
              <a:lnSpc>
                <a:spcPct val="90000"/>
              </a:lnSpc>
              <a:spcBef>
                <a:spcPts val="500"/>
              </a:spcBef>
              <a:spcAft>
                <a:spcPts val="0"/>
              </a:spcAft>
              <a:buClr>
                <a:srgbClr val="2E7A40"/>
              </a:buClr>
              <a:buSzPts val="1600"/>
              <a:buFont typeface="Arial"/>
              <a:buChar char="•"/>
              <a:defRPr sz="16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236"/>
        <p:cNvGrpSpPr/>
        <p:nvPr/>
      </p:nvGrpSpPr>
      <p:grpSpPr>
        <a:xfrm>
          <a:off x="0" y="0"/>
          <a:ext cx="0" cy="0"/>
          <a:chOff x="0" y="0"/>
          <a:chExt cx="0" cy="0"/>
        </a:xfrm>
      </p:grpSpPr>
      <p:sp>
        <p:nvSpPr>
          <p:cNvPr id="237" name="Google Shape;237;p21"/>
          <p:cNvSpPr txBox="1">
            <a:spLocks noGrp="1"/>
          </p:cNvSpPr>
          <p:nvPr>
            <p:ph type="title"/>
          </p:nvPr>
        </p:nvSpPr>
        <p:spPr>
          <a:xfrm>
            <a:off x="518678" y="209029"/>
            <a:ext cx="10835122" cy="1147968"/>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2"/>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1" name="Google Shape;11;p1"/>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2"/>
                </a:solidFill>
                <a:latin typeface="Calibri"/>
                <a:ea typeface="Calibri"/>
                <a:cs typeface="Calibri"/>
                <a:sym typeface="Calibri"/>
              </a:defRPr>
            </a:lvl1pPr>
            <a:lvl2pPr marL="0" marR="0" lvl="1" indent="0" algn="r" rtl="0">
              <a:spcBef>
                <a:spcPts val="0"/>
              </a:spcBef>
              <a:buNone/>
              <a:defRPr sz="1200" b="0" i="0" u="none" strike="noStrike" cap="none">
                <a:solidFill>
                  <a:schemeClr val="lt2"/>
                </a:solidFill>
                <a:latin typeface="Calibri"/>
                <a:ea typeface="Calibri"/>
                <a:cs typeface="Calibri"/>
                <a:sym typeface="Calibri"/>
              </a:defRPr>
            </a:lvl2pPr>
            <a:lvl3pPr marL="0" marR="0" lvl="2" indent="0" algn="r" rtl="0">
              <a:spcBef>
                <a:spcPts val="0"/>
              </a:spcBef>
              <a:buNone/>
              <a:defRPr sz="1200" b="0" i="0" u="none" strike="noStrike" cap="none">
                <a:solidFill>
                  <a:schemeClr val="lt2"/>
                </a:solidFill>
                <a:latin typeface="Calibri"/>
                <a:ea typeface="Calibri"/>
                <a:cs typeface="Calibri"/>
                <a:sym typeface="Calibri"/>
              </a:defRPr>
            </a:lvl3pPr>
            <a:lvl4pPr marL="0" marR="0" lvl="3" indent="0" algn="r" rtl="0">
              <a:spcBef>
                <a:spcPts val="0"/>
              </a:spcBef>
              <a:buNone/>
              <a:defRPr sz="1200" b="0" i="0" u="none" strike="noStrike" cap="none">
                <a:solidFill>
                  <a:schemeClr val="lt2"/>
                </a:solidFill>
                <a:latin typeface="Calibri"/>
                <a:ea typeface="Calibri"/>
                <a:cs typeface="Calibri"/>
                <a:sym typeface="Calibri"/>
              </a:defRPr>
            </a:lvl4pPr>
            <a:lvl5pPr marL="0" marR="0" lvl="4" indent="0" algn="r" rtl="0">
              <a:spcBef>
                <a:spcPts val="0"/>
              </a:spcBef>
              <a:buNone/>
              <a:defRPr sz="1200" b="0" i="0" u="none" strike="noStrike" cap="none">
                <a:solidFill>
                  <a:schemeClr val="lt2"/>
                </a:solidFill>
                <a:latin typeface="Calibri"/>
                <a:ea typeface="Calibri"/>
                <a:cs typeface="Calibri"/>
                <a:sym typeface="Calibri"/>
              </a:defRPr>
            </a:lvl5pPr>
            <a:lvl6pPr marL="0" marR="0" lvl="5" indent="0" algn="r" rtl="0">
              <a:spcBef>
                <a:spcPts val="0"/>
              </a:spcBef>
              <a:buNone/>
              <a:defRPr sz="1200" b="0" i="0" u="none" strike="noStrike" cap="none">
                <a:solidFill>
                  <a:schemeClr val="lt2"/>
                </a:solidFill>
                <a:latin typeface="Calibri"/>
                <a:ea typeface="Calibri"/>
                <a:cs typeface="Calibri"/>
                <a:sym typeface="Calibri"/>
              </a:defRPr>
            </a:lvl6pPr>
            <a:lvl7pPr marL="0" marR="0" lvl="6" indent="0" algn="r" rtl="0">
              <a:spcBef>
                <a:spcPts val="0"/>
              </a:spcBef>
              <a:buNone/>
              <a:defRPr sz="1200" b="0" i="0" u="none" strike="noStrike" cap="none">
                <a:solidFill>
                  <a:schemeClr val="lt2"/>
                </a:solidFill>
                <a:latin typeface="Calibri"/>
                <a:ea typeface="Calibri"/>
                <a:cs typeface="Calibri"/>
                <a:sym typeface="Calibri"/>
              </a:defRPr>
            </a:lvl7pPr>
            <a:lvl8pPr marL="0" marR="0" lvl="7" indent="0" algn="r" rtl="0">
              <a:spcBef>
                <a:spcPts val="0"/>
              </a:spcBef>
              <a:buNone/>
              <a:defRPr sz="1200" b="0" i="0" u="none" strike="noStrike" cap="none">
                <a:solidFill>
                  <a:schemeClr val="lt2"/>
                </a:solidFill>
                <a:latin typeface="Calibri"/>
                <a:ea typeface="Calibri"/>
                <a:cs typeface="Calibri"/>
                <a:sym typeface="Calibri"/>
              </a:defRPr>
            </a:lvl8pPr>
            <a:lvl9pPr marL="0" marR="0" lvl="8" indent="0" algn="r" rtl="0">
              <a:spcBef>
                <a:spcPts val="0"/>
              </a:spcBef>
              <a:buNone/>
              <a:defRPr sz="1200" b="0" i="0" u="none" strike="noStrike" cap="none">
                <a:solidFill>
                  <a:schemeClr val="lt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
        <p:nvSpPr>
          <p:cNvPr id="12" name="Google Shape;12;p1"/>
          <p:cNvSpPr txBox="1">
            <a:spLocks noGrp="1"/>
          </p:cNvSpPr>
          <p:nvPr>
            <p:ph type="title"/>
          </p:nvPr>
        </p:nvSpPr>
        <p:spPr>
          <a:xfrm>
            <a:off x="518678" y="209029"/>
            <a:ext cx="10835122" cy="1147968"/>
          </a:xfrm>
          <a:prstGeom prst="rect">
            <a:avLst/>
          </a:prstGeom>
          <a:noFill/>
          <a:ln>
            <a:noFill/>
          </a:ln>
        </p:spPr>
        <p:txBody>
          <a:bodyPr spcFirstLastPara="1" wrap="square" lIns="91425" tIns="45700" rIns="91425" bIns="0" anchor="b" anchorCtr="0">
            <a:normAutofit/>
          </a:bodyPr>
          <a:lstStyle>
            <a:lvl1pPr marR="0" lvl="0" algn="l" rtl="0">
              <a:lnSpc>
                <a:spcPct val="90000"/>
              </a:lnSpc>
              <a:spcBef>
                <a:spcPts val="0"/>
              </a:spcBef>
              <a:spcAft>
                <a:spcPts val="0"/>
              </a:spcAft>
              <a:buClr>
                <a:schemeClr val="accent1"/>
              </a:buClr>
              <a:buSzPts val="4400"/>
              <a:buFont typeface="Calibri"/>
              <a:buNone/>
              <a:defRPr sz="4400" b="1" i="0" u="none" strike="noStrike" cap="none">
                <a:solidFill>
                  <a:schemeClr val="accen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hyperlink" Target="https://www.loom.com/share/fd321396034144b9aebd09a6684094b0" TargetMode="External"/><Relationship Id="rId4" Type="http://schemas.openxmlformats.org/officeDocument/2006/relationships/hyperlink" Target="https://drive.google.com/file/d/1ZG5jtWggFb3bLhG3pFMyJKYhLRbULApb/view?usp=sharing"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rive.google.com/file/d/1LbPyV2j8HDQC2utQRLowoNY3b34uAqjq/view?ts=62bc8b87"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docs.google.com/document/d/1LzdEydtkQxd7aOovtpHVrcjx-lzGarSP1QXBP-K2Q5w/edit?usp=sharing" TargetMode="External"/><Relationship Id="rId7" Type="http://schemas.openxmlformats.org/officeDocument/2006/relationships/image" Target="../media/image12.png"/><Relationship Id="rId12"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jpg"/><Relationship Id="rId4" Type="http://schemas.openxmlformats.org/officeDocument/2006/relationships/image" Target="../media/image9.png"/><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22" descr="Building image"/>
          <p:cNvPicPr preferRelativeResize="0">
            <a:picLocks noGrp="1"/>
          </p:cNvPicPr>
          <p:nvPr>
            <p:ph type="pic" idx="2"/>
          </p:nvPr>
        </p:nvPicPr>
        <p:blipFill rotWithShape="1">
          <a:blip r:embed="rId3">
            <a:alphaModFix/>
          </a:blip>
          <a:srcRect l="20743" r="20743"/>
          <a:stretch/>
        </p:blipFill>
        <p:spPr>
          <a:xfrm>
            <a:off x="1683398" y="860944"/>
            <a:ext cx="4428523" cy="5137089"/>
          </a:xfrm>
          <a:prstGeom prst="rect">
            <a:avLst/>
          </a:prstGeom>
          <a:noFill/>
          <a:ln>
            <a:noFill/>
          </a:ln>
        </p:spPr>
      </p:pic>
      <p:sp>
        <p:nvSpPr>
          <p:cNvPr id="243" name="Google Shape;243;p22"/>
          <p:cNvSpPr/>
          <p:nvPr/>
        </p:nvSpPr>
        <p:spPr>
          <a:xfrm rot="-5400000">
            <a:off x="2679702" y="2388914"/>
            <a:ext cx="2412998" cy="2080172"/>
          </a:xfrm>
          <a:prstGeom prst="hexagon">
            <a:avLst>
              <a:gd name="adj" fmla="val 25000"/>
              <a:gd name="vf" fmla="val 115470"/>
            </a:avLst>
          </a:prstGeom>
          <a:solidFill>
            <a:srgbClr val="001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nvGrpSpPr>
          <p:cNvPr id="244" name="Google Shape;244;p22" descr="Company name and logo group of information&#10;"/>
          <p:cNvGrpSpPr/>
          <p:nvPr/>
        </p:nvGrpSpPr>
        <p:grpSpPr>
          <a:xfrm>
            <a:off x="2907644" y="2832872"/>
            <a:ext cx="1980029" cy="1141511"/>
            <a:chOff x="2907644" y="2879527"/>
            <a:chExt cx="1980029" cy="1141511"/>
          </a:xfrm>
        </p:grpSpPr>
        <p:sp>
          <p:nvSpPr>
            <p:cNvPr id="245" name="Google Shape;245;p22"/>
            <p:cNvSpPr txBox="1"/>
            <p:nvPr/>
          </p:nvSpPr>
          <p:spPr>
            <a:xfrm>
              <a:off x="2907644" y="2879527"/>
              <a:ext cx="1980029" cy="101566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6000" b="1" i="0" u="none" strike="noStrike" cap="none">
                  <a:solidFill>
                    <a:schemeClr val="lt1"/>
                  </a:solidFill>
                  <a:latin typeface="Arial Black"/>
                  <a:ea typeface="Arial Black"/>
                  <a:cs typeface="Arial Black"/>
                  <a:sym typeface="Arial Black"/>
                </a:rPr>
                <a:t>CSG</a:t>
              </a:r>
              <a:endParaRPr/>
            </a:p>
          </p:txBody>
        </p:sp>
        <p:sp>
          <p:nvSpPr>
            <p:cNvPr id="246" name="Google Shape;246;p22"/>
            <p:cNvSpPr txBox="1"/>
            <p:nvPr/>
          </p:nvSpPr>
          <p:spPr>
            <a:xfrm>
              <a:off x="2955850" y="3713261"/>
              <a:ext cx="184731"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400">
                <a:solidFill>
                  <a:schemeClr val="lt1"/>
                </a:solidFill>
                <a:latin typeface="Calibri"/>
                <a:ea typeface="Calibri"/>
                <a:cs typeface="Calibri"/>
                <a:sym typeface="Calibri"/>
              </a:endParaRPr>
            </a:p>
          </p:txBody>
        </p:sp>
      </p:grpSp>
      <p:sp>
        <p:nvSpPr>
          <p:cNvPr id="247" name="Google Shape;247;p22"/>
          <p:cNvSpPr txBox="1">
            <a:spLocks noGrp="1"/>
          </p:cNvSpPr>
          <p:nvPr>
            <p:ph type="ctrTitle"/>
          </p:nvPr>
        </p:nvSpPr>
        <p:spPr>
          <a:xfrm>
            <a:off x="6375214" y="2832872"/>
            <a:ext cx="4853573" cy="1616252"/>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accent1"/>
              </a:buClr>
              <a:buSzPct val="100000"/>
              <a:buFont typeface="Calibri"/>
              <a:buNone/>
            </a:pPr>
            <a:r>
              <a:rPr lang="en-GB"/>
              <a:t>Change and Stability Management </a:t>
            </a:r>
            <a:br>
              <a:rPr lang="en-GB"/>
            </a:br>
            <a:endParaRPr b="0"/>
          </a:p>
        </p:txBody>
      </p:sp>
      <p:sp>
        <p:nvSpPr>
          <p:cNvPr id="248" name="Google Shape;248;p22"/>
          <p:cNvSpPr txBox="1">
            <a:spLocks noGrp="1"/>
          </p:cNvSpPr>
          <p:nvPr>
            <p:ph type="subTitle" idx="1"/>
          </p:nvPr>
        </p:nvSpPr>
        <p:spPr>
          <a:xfrm>
            <a:off x="6374448" y="4107976"/>
            <a:ext cx="4854339" cy="1363803"/>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SzPts val="2400"/>
              <a:buNone/>
            </a:pPr>
            <a:r>
              <a:rPr lang="en-GB"/>
              <a:t>ColegSirGar</a:t>
            </a:r>
            <a:endParaRPr/>
          </a:p>
          <a:p>
            <a:pPr marL="0" lvl="0" indent="0" algn="l" rtl="0">
              <a:lnSpc>
                <a:spcPct val="90000"/>
              </a:lnSpc>
              <a:spcBef>
                <a:spcPts val="0"/>
              </a:spcBef>
              <a:spcAft>
                <a:spcPts val="0"/>
              </a:spcAft>
              <a:buSzPts val="2400"/>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23"/>
          <p:cNvSpPr txBox="1">
            <a:spLocks noGrp="1"/>
          </p:cNvSpPr>
          <p:nvPr>
            <p:ph type="body" idx="1"/>
          </p:nvPr>
        </p:nvSpPr>
        <p:spPr>
          <a:xfrm>
            <a:off x="531378" y="3105090"/>
            <a:ext cx="4942800" cy="2958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sp>
        <p:nvSpPr>
          <p:cNvPr id="255" name="Google Shape;255;p23"/>
          <p:cNvSpPr txBox="1">
            <a:spLocks noGrp="1"/>
          </p:cNvSpPr>
          <p:nvPr>
            <p:ph type="body" idx="2"/>
          </p:nvPr>
        </p:nvSpPr>
        <p:spPr>
          <a:xfrm>
            <a:off x="531379" y="2496102"/>
            <a:ext cx="7342500" cy="6090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a:p>
        </p:txBody>
      </p:sp>
      <p:sp>
        <p:nvSpPr>
          <p:cNvPr id="256" name="Google Shape;256;p23"/>
          <p:cNvSpPr txBox="1">
            <a:spLocks noGrp="1"/>
          </p:cNvSpPr>
          <p:nvPr>
            <p:ph type="title"/>
          </p:nvPr>
        </p:nvSpPr>
        <p:spPr>
          <a:xfrm>
            <a:off x="115728" y="275384"/>
            <a:ext cx="7342500" cy="12156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a:t>CSG</a:t>
            </a:r>
            <a:endParaRPr/>
          </a:p>
        </p:txBody>
      </p:sp>
      <p:sp>
        <p:nvSpPr>
          <p:cNvPr id="257" name="Google Shape;257;p23"/>
          <p:cNvSpPr>
            <a:spLocks noGrp="1"/>
          </p:cNvSpPr>
          <p:nvPr>
            <p:ph type="pic" idx="3"/>
          </p:nvPr>
        </p:nvSpPr>
        <p:spPr>
          <a:xfrm>
            <a:off x="6799500" y="-7050"/>
            <a:ext cx="5588100" cy="6872100"/>
          </a:xfrm>
          <a:prstGeom prst="rect">
            <a:avLst/>
          </a:prstGeom>
        </p:spPr>
      </p:sp>
      <p:sp>
        <p:nvSpPr>
          <p:cNvPr id="258" name="Google Shape;258;p23"/>
          <p:cNvSpPr txBox="1">
            <a:spLocks noGrp="1"/>
          </p:cNvSpPr>
          <p:nvPr>
            <p:ph type="sldNum" idx="12"/>
          </p:nvPr>
        </p:nvSpPr>
        <p:spPr>
          <a:xfrm>
            <a:off x="11146971" y="6356350"/>
            <a:ext cx="7401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a:t>
            </a:fld>
            <a:endParaRPr/>
          </a:p>
        </p:txBody>
      </p:sp>
      <p:pic>
        <p:nvPicPr>
          <p:cNvPr id="259" name="Google Shape;259;p23" descr="Map"/>
          <p:cNvPicPr preferRelativeResize="0"/>
          <p:nvPr/>
        </p:nvPicPr>
        <p:blipFill rotWithShape="1">
          <a:blip r:embed="rId3">
            <a:alphaModFix/>
          </a:blip>
          <a:srcRect/>
          <a:stretch/>
        </p:blipFill>
        <p:spPr>
          <a:xfrm>
            <a:off x="0" y="1853050"/>
            <a:ext cx="6291601" cy="3468450"/>
          </a:xfrm>
          <a:prstGeom prst="rect">
            <a:avLst/>
          </a:prstGeom>
          <a:noFill/>
          <a:ln w="9525" cap="flat" cmpd="sng">
            <a:solidFill>
              <a:srgbClr val="000000"/>
            </a:solidFill>
            <a:prstDash val="solid"/>
            <a:miter lim="800000"/>
            <a:headEnd type="none" w="sm" len="sm"/>
            <a:tailEnd type="none" w="sm" len="sm"/>
          </a:ln>
        </p:spPr>
      </p:pic>
      <p:sp>
        <p:nvSpPr>
          <p:cNvPr id="260" name="Google Shape;260;p23"/>
          <p:cNvSpPr txBox="1"/>
          <p:nvPr/>
        </p:nvSpPr>
        <p:spPr>
          <a:xfrm>
            <a:off x="7212525" y="3429000"/>
            <a:ext cx="4498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261" name="Google Shape;261;p23"/>
          <p:cNvSpPr txBox="1"/>
          <p:nvPr/>
        </p:nvSpPr>
        <p:spPr>
          <a:xfrm>
            <a:off x="0" y="0"/>
            <a:ext cx="3000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 </a:t>
            </a:r>
            <a:endParaRPr/>
          </a:p>
        </p:txBody>
      </p:sp>
      <p:sp>
        <p:nvSpPr>
          <p:cNvPr id="262" name="Google Shape;262;p23"/>
          <p:cNvSpPr txBox="1"/>
          <p:nvPr/>
        </p:nvSpPr>
        <p:spPr>
          <a:xfrm>
            <a:off x="7151400" y="100350"/>
            <a:ext cx="4278600" cy="6352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300" b="1"/>
              <a:t>CSG</a:t>
            </a:r>
            <a:endParaRPr sz="2300" b="1"/>
          </a:p>
          <a:p>
            <a:pPr marL="0" lvl="0" indent="0" algn="l" rtl="0">
              <a:spcBef>
                <a:spcPts val="0"/>
              </a:spcBef>
              <a:spcAft>
                <a:spcPts val="0"/>
              </a:spcAft>
              <a:buNone/>
            </a:pPr>
            <a:endParaRPr sz="1700"/>
          </a:p>
          <a:p>
            <a:pPr marL="0" lvl="0" indent="0" algn="l" rtl="0">
              <a:spcBef>
                <a:spcPts val="0"/>
              </a:spcBef>
              <a:spcAft>
                <a:spcPts val="0"/>
              </a:spcAft>
              <a:buNone/>
            </a:pPr>
            <a:endParaRPr sz="1700"/>
          </a:p>
          <a:p>
            <a:pPr marL="91440" lvl="0" indent="-69850" algn="l" rtl="0">
              <a:lnSpc>
                <a:spcPct val="90000"/>
              </a:lnSpc>
              <a:spcBef>
                <a:spcPts val="0"/>
              </a:spcBef>
              <a:spcAft>
                <a:spcPts val="0"/>
              </a:spcAft>
              <a:buClr>
                <a:srgbClr val="E48312"/>
              </a:buClr>
              <a:buSzPts val="1100"/>
              <a:buFont typeface="Noto Sans Symbols"/>
              <a:buChar char="⮚"/>
            </a:pPr>
            <a:r>
              <a:rPr lang="en-GB" sz="2100" b="1">
                <a:solidFill>
                  <a:schemeClr val="dk1"/>
                </a:solidFill>
                <a:latin typeface="Calibri"/>
                <a:ea typeface="Calibri"/>
                <a:cs typeface="Calibri"/>
                <a:sym typeface="Calibri"/>
              </a:rPr>
              <a:t>Created in 1985 and became corporate institution in 1993.</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Became Coleg Sir Gar Ltd, a company within the University of Wales in 2003.</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Annual Turnover of £30m.</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Employs around 800 staff.</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9000 learners – 6000 full time and 3000 part time.</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Academic and vocational learning programmes.</a:t>
            </a:r>
            <a:endParaRPr sz="2100" b="1">
              <a:solidFill>
                <a:schemeClr val="dk1"/>
              </a:solidFill>
              <a:latin typeface="Calibri"/>
              <a:ea typeface="Calibri"/>
              <a:cs typeface="Calibri"/>
              <a:sym typeface="Calibri"/>
            </a:endParaRPr>
          </a:p>
          <a:p>
            <a:pPr marL="91440" lvl="0" indent="-133350" algn="l" rtl="0">
              <a:lnSpc>
                <a:spcPct val="90000"/>
              </a:lnSpc>
              <a:spcBef>
                <a:spcPts val="1400"/>
              </a:spcBef>
              <a:spcAft>
                <a:spcPts val="0"/>
              </a:spcAft>
              <a:buClr>
                <a:srgbClr val="E48312"/>
              </a:buClr>
              <a:buSzPts val="2100"/>
              <a:buFont typeface="Noto Sans Symbols"/>
              <a:buChar char="⮚"/>
            </a:pPr>
            <a:r>
              <a:rPr lang="en-GB" sz="2100" b="1">
                <a:solidFill>
                  <a:schemeClr val="dk1"/>
                </a:solidFill>
                <a:latin typeface="Calibri"/>
                <a:ea typeface="Calibri"/>
                <a:cs typeface="Calibri"/>
                <a:sym typeface="Calibri"/>
              </a:rPr>
              <a:t>7 main campuses including Ceredigion and Pembrokeshire </a:t>
            </a:r>
            <a:endParaRPr sz="2100" b="1">
              <a:solidFill>
                <a:schemeClr val="dk1"/>
              </a:solidFill>
              <a:latin typeface="Calibri"/>
              <a:ea typeface="Calibri"/>
              <a:cs typeface="Calibri"/>
              <a:sym typeface="Calibri"/>
            </a:endParaRPr>
          </a:p>
          <a:p>
            <a:pPr marL="0" lvl="0" indent="0" algn="l" rtl="0">
              <a:spcBef>
                <a:spcPts val="0"/>
              </a:spcBef>
              <a:spcAft>
                <a:spcPts val="0"/>
              </a:spcAft>
              <a:buNone/>
            </a:pPr>
            <a:endParaRPr sz="2800"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24"/>
          <p:cNvSpPr txBox="1">
            <a:spLocks noGrp="1"/>
          </p:cNvSpPr>
          <p:nvPr>
            <p:ph type="title"/>
          </p:nvPr>
        </p:nvSpPr>
        <p:spPr>
          <a:xfrm>
            <a:off x="531378" y="1241109"/>
            <a:ext cx="7342622" cy="1215566"/>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4400"/>
              <a:buFont typeface="Calibri"/>
              <a:buNone/>
            </a:pPr>
            <a:r>
              <a:rPr lang="en-GB"/>
              <a:t>Aim </a:t>
            </a:r>
            <a:endParaRPr b="0"/>
          </a:p>
        </p:txBody>
      </p:sp>
      <p:sp>
        <p:nvSpPr>
          <p:cNvPr id="268" name="Google Shape;268;p24"/>
          <p:cNvSpPr txBox="1">
            <a:spLocks noGrp="1"/>
          </p:cNvSpPr>
          <p:nvPr>
            <p:ph type="body" idx="1"/>
          </p:nvPr>
        </p:nvSpPr>
        <p:spPr>
          <a:xfrm>
            <a:off x="531378" y="3129540"/>
            <a:ext cx="4942829" cy="2958275"/>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SzPts val="3200"/>
              <a:buNone/>
            </a:pPr>
            <a:r>
              <a:rPr lang="en-GB" sz="3200">
                <a:solidFill>
                  <a:srgbClr val="014067"/>
                </a:solidFill>
              </a:rPr>
              <a:t>To research how CSG has undertaken large incremental changes through the pandemic and also to evaluate  how change was implemented into the organisation. </a:t>
            </a:r>
            <a:endParaRPr/>
          </a:p>
        </p:txBody>
      </p:sp>
      <p:pic>
        <p:nvPicPr>
          <p:cNvPr id="269" name="Google Shape;269;p24" title="Skyline"/>
          <p:cNvPicPr preferRelativeResize="0">
            <a:picLocks noGrp="1"/>
          </p:cNvPicPr>
          <p:nvPr>
            <p:ph type="pic" idx="3"/>
          </p:nvPr>
        </p:nvPicPr>
        <p:blipFill rotWithShape="1">
          <a:blip r:embed="rId3">
            <a:alphaModFix/>
          </a:blip>
          <a:srcRect l="23312" r="23313"/>
          <a:stretch/>
        </p:blipFill>
        <p:spPr>
          <a:xfrm>
            <a:off x="6604000" y="0"/>
            <a:ext cx="5588000" cy="6872249"/>
          </a:xfrm>
          <a:prstGeom prst="rect">
            <a:avLst/>
          </a:prstGeom>
          <a:solidFill>
            <a:srgbClr val="D8D8D8"/>
          </a:solidFill>
          <a:ln>
            <a:noFill/>
          </a:ln>
        </p:spPr>
      </p:pic>
      <p:sp>
        <p:nvSpPr>
          <p:cNvPr id="270" name="Google Shape;270;p24"/>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Add a footer</a:t>
            </a:r>
            <a:endParaRPr/>
          </a:p>
        </p:txBody>
      </p:sp>
      <p:sp>
        <p:nvSpPr>
          <p:cNvPr id="271" name="Google Shape;271;p24"/>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272" name="Google Shape;272;p24"/>
          <p:cNvPicPr preferRelativeResize="0"/>
          <p:nvPr/>
        </p:nvPicPr>
        <p:blipFill rotWithShape="1">
          <a:blip r:embed="rId4">
            <a:alphaModFix/>
          </a:blip>
          <a:srcRect/>
          <a:stretch/>
        </p:blipFill>
        <p:spPr>
          <a:xfrm>
            <a:off x="6390073" y="136524"/>
            <a:ext cx="5715000" cy="672147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25"/>
          <p:cNvSpPr txBox="1">
            <a:spLocks noGrp="1"/>
          </p:cNvSpPr>
          <p:nvPr>
            <p:ph type="title"/>
          </p:nvPr>
        </p:nvSpPr>
        <p:spPr>
          <a:xfrm>
            <a:off x="531378" y="1241109"/>
            <a:ext cx="7342622" cy="1215566"/>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4400"/>
              <a:buFont typeface="Calibri"/>
              <a:buNone/>
            </a:pPr>
            <a:r>
              <a:rPr lang="en-GB"/>
              <a:t>Objectives </a:t>
            </a:r>
            <a:endParaRPr b="0"/>
          </a:p>
        </p:txBody>
      </p:sp>
      <p:pic>
        <p:nvPicPr>
          <p:cNvPr id="278" name="Google Shape;278;p25" title="Skyline"/>
          <p:cNvPicPr preferRelativeResize="0">
            <a:picLocks noGrp="1"/>
          </p:cNvPicPr>
          <p:nvPr>
            <p:ph type="pic" idx="3"/>
          </p:nvPr>
        </p:nvPicPr>
        <p:blipFill rotWithShape="1">
          <a:blip r:embed="rId3">
            <a:alphaModFix/>
          </a:blip>
          <a:srcRect l="23312" r="23313"/>
          <a:stretch/>
        </p:blipFill>
        <p:spPr>
          <a:xfrm>
            <a:off x="6604000" y="0"/>
            <a:ext cx="5588000" cy="6872249"/>
          </a:xfrm>
          <a:prstGeom prst="rect">
            <a:avLst/>
          </a:prstGeom>
          <a:solidFill>
            <a:srgbClr val="D8D8D8"/>
          </a:solidFill>
          <a:ln>
            <a:noFill/>
          </a:ln>
        </p:spPr>
      </p:pic>
      <p:sp>
        <p:nvSpPr>
          <p:cNvPr id="279" name="Google Shape;279;p25"/>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4</a:t>
            </a:fld>
            <a:endParaRPr/>
          </a:p>
        </p:txBody>
      </p:sp>
      <p:sp>
        <p:nvSpPr>
          <p:cNvPr id="280" name="Google Shape;280;p25"/>
          <p:cNvSpPr txBox="1"/>
          <p:nvPr/>
        </p:nvSpPr>
        <p:spPr>
          <a:xfrm>
            <a:off x="531378" y="2634018"/>
            <a:ext cx="4900500" cy="3786600"/>
          </a:xfrm>
          <a:prstGeom prst="rect">
            <a:avLst/>
          </a:prstGeom>
          <a:noFill/>
          <a:ln>
            <a:noFill/>
          </a:ln>
        </p:spPr>
        <p:txBody>
          <a:bodyPr spcFirstLastPara="1" wrap="square" lIns="91425" tIns="45700" rIns="91425" bIns="45700" anchor="t" anchorCtr="0">
            <a:spAutoFit/>
          </a:bodyPr>
          <a:lstStyle/>
          <a:p>
            <a:pPr marL="457200" marR="0" lvl="0" indent="-431800" algn="l" rtl="0">
              <a:spcBef>
                <a:spcPts val="0"/>
              </a:spcBef>
              <a:spcAft>
                <a:spcPts val="0"/>
              </a:spcAft>
              <a:buClr>
                <a:srgbClr val="014067"/>
              </a:buClr>
              <a:buSzPts val="1600"/>
              <a:buAutoNum type="arabicPeriod"/>
            </a:pPr>
            <a:r>
              <a:rPr lang="en-GB" sz="1600">
                <a:solidFill>
                  <a:srgbClr val="014067"/>
                </a:solidFill>
              </a:rPr>
              <a:t>Identify CSG current and future strategies. </a:t>
            </a:r>
            <a:endParaRPr sz="1600">
              <a:solidFill>
                <a:srgbClr val="014067"/>
              </a:solidFill>
            </a:endParaRPr>
          </a:p>
          <a:p>
            <a:pPr marL="457200" marR="0" lvl="0" indent="-431800" algn="l" rtl="0">
              <a:spcBef>
                <a:spcPts val="0"/>
              </a:spcBef>
              <a:spcAft>
                <a:spcPts val="0"/>
              </a:spcAft>
              <a:buClr>
                <a:srgbClr val="014067"/>
              </a:buClr>
              <a:buSzPts val="1600"/>
              <a:buAutoNum type="arabicPeriod"/>
            </a:pPr>
            <a:r>
              <a:rPr lang="en-GB" sz="1600">
                <a:solidFill>
                  <a:srgbClr val="014067"/>
                </a:solidFill>
              </a:rPr>
              <a:t>Compare the strategy  to other institutions when the pandemic hit in 2020, and how teaching and learning strategies to support engaging learners and teacher support was included. </a:t>
            </a:r>
            <a:endParaRPr sz="1600">
              <a:solidFill>
                <a:srgbClr val="014067"/>
              </a:solidFill>
            </a:endParaRPr>
          </a:p>
          <a:p>
            <a:pPr marL="457200" marR="0" lvl="0" indent="-431800" algn="l" rtl="0">
              <a:spcBef>
                <a:spcPts val="0"/>
              </a:spcBef>
              <a:spcAft>
                <a:spcPts val="0"/>
              </a:spcAft>
              <a:buClr>
                <a:srgbClr val="014067"/>
              </a:buClr>
              <a:buSzPts val="1600"/>
              <a:buAutoNum type="arabicPeriod"/>
            </a:pPr>
            <a:r>
              <a:rPr lang="en-GB" sz="1600">
                <a:solidFill>
                  <a:srgbClr val="014067"/>
                </a:solidFill>
              </a:rPr>
              <a:t>Conduct primary and secondary research</a:t>
            </a:r>
            <a:endParaRPr sz="1600"/>
          </a:p>
          <a:p>
            <a:pPr marL="457200" marR="0" lvl="0" indent="-431800" algn="l" rtl="0">
              <a:spcBef>
                <a:spcPts val="0"/>
              </a:spcBef>
              <a:spcAft>
                <a:spcPts val="0"/>
              </a:spcAft>
              <a:buSzPts val="1600"/>
              <a:buAutoNum type="arabicPeriod"/>
            </a:pPr>
            <a:r>
              <a:rPr lang="en-GB" sz="1600"/>
              <a:t>Digital innovation - how changes in teaching affected the organisation and evaluation of the outcomes. </a:t>
            </a:r>
            <a:endParaRPr sz="1600"/>
          </a:p>
          <a:p>
            <a:pPr marL="457200" marR="0" lvl="0" indent="-431800" algn="l" rtl="0">
              <a:spcBef>
                <a:spcPts val="0"/>
              </a:spcBef>
              <a:spcAft>
                <a:spcPts val="0"/>
              </a:spcAft>
              <a:buClr>
                <a:srgbClr val="014067"/>
              </a:buClr>
              <a:buSzPts val="1600"/>
              <a:buAutoNum type="arabicPeriod"/>
            </a:pPr>
            <a:r>
              <a:rPr lang="en-GB" sz="1600">
                <a:solidFill>
                  <a:srgbClr val="014067"/>
                </a:solidFill>
              </a:rPr>
              <a:t>Pilot new technology to support change that is available for our students. </a:t>
            </a:r>
            <a:endParaRPr sz="1600"/>
          </a:p>
          <a:p>
            <a:pPr marL="457200" lvl="0" indent="-431800" algn="l" rtl="0">
              <a:spcBef>
                <a:spcPts val="0"/>
              </a:spcBef>
              <a:spcAft>
                <a:spcPts val="0"/>
              </a:spcAft>
              <a:buSzPts val="1600"/>
              <a:buAutoNum type="arabicPeriod"/>
            </a:pPr>
            <a:r>
              <a:rPr lang="en-GB" sz="1600"/>
              <a:t>Form a conclusion and recommendations for the organisation, that could support future strategy. </a:t>
            </a:r>
            <a:endParaRPr sz="1600">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26"/>
          <p:cNvSpPr txBox="1">
            <a:spLocks noGrp="1"/>
          </p:cNvSpPr>
          <p:nvPr>
            <p:ph type="body" idx="1"/>
          </p:nvPr>
        </p:nvSpPr>
        <p:spPr>
          <a:xfrm>
            <a:off x="531378" y="3129540"/>
            <a:ext cx="4942800" cy="2958300"/>
          </a:xfrm>
          <a:prstGeom prst="rect">
            <a:avLst/>
          </a:prstGeom>
        </p:spPr>
        <p:txBody>
          <a:bodyPr spcFirstLastPara="1" wrap="square" lIns="91425" tIns="45700" rIns="91425" bIns="45700" anchor="t" anchorCtr="0">
            <a:normAutofit fontScale="47500" lnSpcReduction="20000"/>
          </a:bodyPr>
          <a:lstStyle/>
          <a:p>
            <a:pPr marL="0" lvl="0" indent="0" algn="l" rtl="0">
              <a:lnSpc>
                <a:spcPct val="100000"/>
              </a:lnSpc>
              <a:spcBef>
                <a:spcPts val="0"/>
              </a:spcBef>
              <a:spcAft>
                <a:spcPts val="0"/>
              </a:spcAft>
              <a:buNone/>
            </a:pPr>
            <a:endParaRPr sz="1400" b="1">
              <a:solidFill>
                <a:srgbClr val="000000"/>
              </a:solidFill>
              <a:latin typeface="Arial"/>
              <a:ea typeface="Arial"/>
              <a:cs typeface="Arial"/>
              <a:sym typeface="Arial"/>
            </a:endParaRPr>
          </a:p>
          <a:p>
            <a:pPr marL="0" lvl="0" indent="0" algn="l" rtl="0">
              <a:lnSpc>
                <a:spcPct val="100000"/>
              </a:lnSpc>
              <a:spcBef>
                <a:spcPts val="0"/>
              </a:spcBef>
              <a:spcAft>
                <a:spcPts val="0"/>
              </a:spcAft>
              <a:buNone/>
            </a:pPr>
            <a:endParaRPr sz="14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A fast-paced educational change across the globe has been present since the start of the pandemic in 2020.</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Learner and staff engagement </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Learner and staff teaching environments </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Capital-funding </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Restructure of business sections</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Digital teaching strategies </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Funding and equipment </a:t>
            </a:r>
            <a:endParaRPr sz="2900" b="1">
              <a:solidFill>
                <a:srgbClr val="000000"/>
              </a:solidFill>
              <a:latin typeface="Arial"/>
              <a:ea typeface="Arial"/>
              <a:cs typeface="Arial"/>
              <a:sym typeface="Arial"/>
            </a:endParaRPr>
          </a:p>
          <a:p>
            <a:pPr marL="457200" lvl="0" indent="-316071" algn="l" rtl="0">
              <a:lnSpc>
                <a:spcPct val="100000"/>
              </a:lnSpc>
              <a:spcBef>
                <a:spcPts val="0"/>
              </a:spcBef>
              <a:spcAft>
                <a:spcPts val="0"/>
              </a:spcAft>
              <a:buClr>
                <a:srgbClr val="000000"/>
              </a:buClr>
              <a:buSzPct val="100000"/>
              <a:buAutoNum type="arabicPeriod"/>
            </a:pPr>
            <a:r>
              <a:rPr lang="en-GB" sz="2900" b="1">
                <a:solidFill>
                  <a:srgbClr val="000000"/>
                </a:solidFill>
                <a:latin typeface="Arial"/>
                <a:ea typeface="Arial"/>
                <a:cs typeface="Arial"/>
                <a:sym typeface="Arial"/>
              </a:rPr>
              <a:t>To be successful - reach the Welsh Government standards and provide a positive, innovative and structured teaching. </a:t>
            </a:r>
            <a:endParaRPr sz="2900" b="1">
              <a:solidFill>
                <a:srgbClr val="000000"/>
              </a:solidFill>
              <a:latin typeface="Arial"/>
              <a:ea typeface="Arial"/>
              <a:cs typeface="Arial"/>
              <a:sym typeface="Arial"/>
            </a:endParaRPr>
          </a:p>
          <a:p>
            <a:pPr marL="0" lvl="0" indent="0" algn="l" rtl="0">
              <a:lnSpc>
                <a:spcPct val="100000"/>
              </a:lnSpc>
              <a:spcBef>
                <a:spcPts val="0"/>
              </a:spcBef>
              <a:spcAft>
                <a:spcPts val="0"/>
              </a:spcAft>
              <a:buNone/>
            </a:pPr>
            <a:endParaRPr sz="2900">
              <a:solidFill>
                <a:srgbClr val="000000"/>
              </a:solidFill>
              <a:latin typeface="Arial"/>
              <a:ea typeface="Arial"/>
              <a:cs typeface="Arial"/>
              <a:sym typeface="Arial"/>
            </a:endParaRPr>
          </a:p>
          <a:p>
            <a:pPr marL="0" lvl="0" indent="0" algn="l" rtl="0">
              <a:spcBef>
                <a:spcPts val="1000"/>
              </a:spcBef>
              <a:spcAft>
                <a:spcPts val="0"/>
              </a:spcAft>
              <a:buNone/>
            </a:pPr>
            <a:endParaRPr sz="2900"/>
          </a:p>
        </p:txBody>
      </p:sp>
      <p:sp>
        <p:nvSpPr>
          <p:cNvPr id="287" name="Google Shape;287;p26"/>
          <p:cNvSpPr txBox="1">
            <a:spLocks noGrp="1"/>
          </p:cNvSpPr>
          <p:nvPr>
            <p:ph type="body" idx="2"/>
          </p:nvPr>
        </p:nvSpPr>
        <p:spPr>
          <a:xfrm>
            <a:off x="4" y="1322527"/>
            <a:ext cx="7342500" cy="6090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sz="4400" b="1">
                <a:solidFill>
                  <a:schemeClr val="accent1"/>
                </a:solidFill>
              </a:rPr>
              <a:t>Change Management </a:t>
            </a:r>
            <a:endParaRPr/>
          </a:p>
        </p:txBody>
      </p:sp>
      <p:sp>
        <p:nvSpPr>
          <p:cNvPr id="288" name="Google Shape;288;p26"/>
          <p:cNvSpPr txBox="1">
            <a:spLocks noGrp="1"/>
          </p:cNvSpPr>
          <p:nvPr>
            <p:ph type="title"/>
          </p:nvPr>
        </p:nvSpPr>
        <p:spPr>
          <a:xfrm>
            <a:off x="84278" y="1931534"/>
            <a:ext cx="7342500" cy="12156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sz="2800"/>
              <a:t>Reasons for change</a:t>
            </a:r>
            <a:endParaRPr sz="2800"/>
          </a:p>
        </p:txBody>
      </p:sp>
      <p:sp>
        <p:nvSpPr>
          <p:cNvPr id="289" name="Google Shape;289;p26"/>
          <p:cNvSpPr>
            <a:spLocks noGrp="1"/>
          </p:cNvSpPr>
          <p:nvPr>
            <p:ph type="pic" idx="3"/>
          </p:nvPr>
        </p:nvSpPr>
        <p:spPr>
          <a:xfrm>
            <a:off x="6542875" y="-7050"/>
            <a:ext cx="5588100" cy="6872100"/>
          </a:xfrm>
          <a:prstGeom prst="rect">
            <a:avLst/>
          </a:prstGeom>
        </p:spPr>
      </p:sp>
      <p:sp>
        <p:nvSpPr>
          <p:cNvPr id="290" name="Google Shape;290;p26"/>
          <p:cNvSpPr txBox="1">
            <a:spLocks noGrp="1"/>
          </p:cNvSpPr>
          <p:nvPr>
            <p:ph type="sldNum" idx="12"/>
          </p:nvPr>
        </p:nvSpPr>
        <p:spPr>
          <a:xfrm>
            <a:off x="11146971" y="6356350"/>
            <a:ext cx="7401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5</a:t>
            </a:fld>
            <a:endParaRPr/>
          </a:p>
        </p:txBody>
      </p:sp>
      <p:pic>
        <p:nvPicPr>
          <p:cNvPr id="291" name="Google Shape;291;p26"/>
          <p:cNvPicPr preferRelativeResize="0"/>
          <p:nvPr/>
        </p:nvPicPr>
        <p:blipFill rotWithShape="1">
          <a:blip r:embed="rId3">
            <a:alphaModFix/>
          </a:blip>
          <a:srcRect/>
          <a:stretch/>
        </p:blipFill>
        <p:spPr>
          <a:xfrm>
            <a:off x="6390073" y="136524"/>
            <a:ext cx="5715000" cy="67214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27"/>
          <p:cNvSpPr txBox="1">
            <a:spLocks noGrp="1"/>
          </p:cNvSpPr>
          <p:nvPr>
            <p:ph type="title"/>
          </p:nvPr>
        </p:nvSpPr>
        <p:spPr>
          <a:xfrm>
            <a:off x="531378" y="1241109"/>
            <a:ext cx="7342500" cy="1215600"/>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4400"/>
              <a:buFont typeface="Calibri"/>
              <a:buNone/>
            </a:pPr>
            <a:r>
              <a:rPr lang="en-GB"/>
              <a:t>Research conducted </a:t>
            </a:r>
            <a:endParaRPr b="0"/>
          </a:p>
        </p:txBody>
      </p:sp>
      <p:sp>
        <p:nvSpPr>
          <p:cNvPr id="297" name="Google Shape;297;p27"/>
          <p:cNvSpPr txBox="1">
            <a:spLocks noGrp="1"/>
          </p:cNvSpPr>
          <p:nvPr>
            <p:ph type="body" idx="3"/>
          </p:nvPr>
        </p:nvSpPr>
        <p:spPr>
          <a:xfrm>
            <a:off x="79899" y="1899857"/>
            <a:ext cx="7342500" cy="6090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SzPts val="2000"/>
              <a:buNone/>
            </a:pP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Secondary research-Literature review </a:t>
            </a: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Primary research – qualitative &amp; quantative data analysis.</a:t>
            </a: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Interviews with staff </a:t>
            </a: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General discussions with staff</a:t>
            </a: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Discussions with teachers from other institutions.</a:t>
            </a:r>
            <a:endParaRPr/>
          </a:p>
          <a:p>
            <a:pPr marL="457200" lvl="0" indent="-457200" algn="l" rtl="0">
              <a:lnSpc>
                <a:spcPct val="90000"/>
              </a:lnSpc>
              <a:spcBef>
                <a:spcPts val="1000"/>
              </a:spcBef>
              <a:spcAft>
                <a:spcPts val="0"/>
              </a:spcAft>
              <a:buSzPts val="3200"/>
              <a:buFont typeface="Arial"/>
              <a:buChar char="•"/>
            </a:pPr>
            <a:r>
              <a:rPr lang="en-GB" sz="3200" b="1">
                <a:solidFill>
                  <a:srgbClr val="014067"/>
                </a:solidFill>
              </a:rPr>
              <a:t>Interviews with learners</a:t>
            </a:r>
            <a:endParaRPr/>
          </a:p>
        </p:txBody>
      </p:sp>
      <p:sp>
        <p:nvSpPr>
          <p:cNvPr id="298" name="Google Shape;298;p27"/>
          <p:cNvSpPr txBox="1">
            <a:spLocks noGrp="1"/>
          </p:cNvSpPr>
          <p:nvPr>
            <p:ph type="body" idx="1"/>
          </p:nvPr>
        </p:nvSpPr>
        <p:spPr>
          <a:xfrm>
            <a:off x="842578" y="3244815"/>
            <a:ext cx="4942800" cy="29583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1000"/>
              </a:spcBef>
              <a:spcAft>
                <a:spcPts val="0"/>
              </a:spcAft>
              <a:buSzPts val="2400"/>
              <a:buNone/>
            </a:pPr>
            <a:endParaRPr/>
          </a:p>
        </p:txBody>
      </p:sp>
      <p:pic>
        <p:nvPicPr>
          <p:cNvPr id="299" name="Google Shape;299;p27" title="Buildings"/>
          <p:cNvPicPr preferRelativeResize="0">
            <a:picLocks noGrp="1"/>
          </p:cNvPicPr>
          <p:nvPr>
            <p:ph type="pic" idx="2"/>
          </p:nvPr>
        </p:nvPicPr>
        <p:blipFill rotWithShape="1">
          <a:blip r:embed="rId3">
            <a:alphaModFix/>
          </a:blip>
          <a:srcRect l="13492" r="13492"/>
          <a:stretch/>
        </p:blipFill>
        <p:spPr>
          <a:xfrm>
            <a:off x="7070326" y="1451025"/>
            <a:ext cx="5121675" cy="4612300"/>
          </a:xfrm>
          <a:prstGeom prst="rect">
            <a:avLst/>
          </a:prstGeom>
          <a:solidFill>
            <a:srgbClr val="D8D8D8"/>
          </a:solidFill>
          <a:ln>
            <a:noFill/>
          </a:ln>
        </p:spPr>
      </p:pic>
      <p:sp>
        <p:nvSpPr>
          <p:cNvPr id="300" name="Google Shape;300;p27"/>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28"/>
          <p:cNvSpPr txBox="1">
            <a:spLocks noGrp="1"/>
          </p:cNvSpPr>
          <p:nvPr>
            <p:ph type="title"/>
          </p:nvPr>
        </p:nvSpPr>
        <p:spPr>
          <a:xfrm>
            <a:off x="225171" y="430113"/>
            <a:ext cx="7342500" cy="1215600"/>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4400"/>
              <a:buFont typeface="Calibri"/>
              <a:buNone/>
            </a:pPr>
            <a:r>
              <a:rPr lang="en-GB" sz="3400"/>
              <a:t>Key areas to address:</a:t>
            </a:r>
            <a:r>
              <a:rPr lang="en-GB" b="0"/>
              <a:t> </a:t>
            </a:r>
            <a:endParaRPr b="0"/>
          </a:p>
        </p:txBody>
      </p:sp>
      <p:sp>
        <p:nvSpPr>
          <p:cNvPr id="306" name="Google Shape;306;p28"/>
          <p:cNvSpPr txBox="1">
            <a:spLocks noGrp="1"/>
          </p:cNvSpPr>
          <p:nvPr>
            <p:ph type="body" idx="2"/>
          </p:nvPr>
        </p:nvSpPr>
        <p:spPr>
          <a:xfrm>
            <a:off x="531379" y="2496102"/>
            <a:ext cx="7342631" cy="608895"/>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SzPts val="2000"/>
              <a:buNone/>
            </a:pPr>
            <a:r>
              <a:rPr lang="en-GB"/>
              <a:t> </a:t>
            </a:r>
            <a:endParaRPr/>
          </a:p>
        </p:txBody>
      </p:sp>
      <p:sp>
        <p:nvSpPr>
          <p:cNvPr id="307" name="Google Shape;307;p28"/>
          <p:cNvSpPr txBox="1">
            <a:spLocks noGrp="1"/>
          </p:cNvSpPr>
          <p:nvPr>
            <p:ph type="body" idx="1"/>
          </p:nvPr>
        </p:nvSpPr>
        <p:spPr>
          <a:xfrm>
            <a:off x="470253" y="1645729"/>
            <a:ext cx="4942800" cy="2958300"/>
          </a:xfrm>
          <a:prstGeom prst="rect">
            <a:avLst/>
          </a:prstGeom>
          <a:noFill/>
          <a:ln>
            <a:noFill/>
          </a:ln>
        </p:spPr>
        <p:txBody>
          <a:bodyPr spcFirstLastPara="1" wrap="square" lIns="91425" tIns="45700" rIns="91425" bIns="45700" anchor="t" anchorCtr="0">
            <a:normAutofit fontScale="25000" lnSpcReduction="20000"/>
          </a:bodyPr>
          <a:lstStyle/>
          <a:p>
            <a:pPr marL="228600" lvl="0" indent="-228600" algn="l" rtl="0">
              <a:lnSpc>
                <a:spcPct val="90000"/>
              </a:lnSpc>
              <a:spcBef>
                <a:spcPts val="0"/>
              </a:spcBef>
              <a:spcAft>
                <a:spcPts val="0"/>
              </a:spcAft>
              <a:buClr>
                <a:schemeClr val="accent2"/>
              </a:buClr>
              <a:buSzPct val="100000"/>
              <a:buChar char="•"/>
            </a:pPr>
            <a:r>
              <a:rPr lang="en-GB" sz="9300" b="1">
                <a:latin typeface="Architects Daughter"/>
                <a:ea typeface="Architects Daughter"/>
                <a:cs typeface="Architects Daughter"/>
                <a:sym typeface="Architects Daughter"/>
              </a:rPr>
              <a:t>Digital Era </a:t>
            </a:r>
            <a:endParaRPr sz="9300" b="1">
              <a:latin typeface="Architects Daughter"/>
              <a:ea typeface="Architects Daughter"/>
              <a:cs typeface="Architects Daughter"/>
              <a:sym typeface="Architects Daughter"/>
            </a:endParaRPr>
          </a:p>
          <a:p>
            <a:pPr marL="228600" lvl="0" indent="-228600" algn="l" rtl="0">
              <a:lnSpc>
                <a:spcPct val="90000"/>
              </a:lnSpc>
              <a:spcBef>
                <a:spcPts val="0"/>
              </a:spcBef>
              <a:spcAft>
                <a:spcPts val="0"/>
              </a:spcAft>
              <a:buSzPct val="100000"/>
              <a:buFont typeface="Architects Daughter"/>
              <a:buChar char="•"/>
            </a:pPr>
            <a:r>
              <a:rPr lang="en-GB" sz="9300" b="1">
                <a:latin typeface="Architects Daughter"/>
                <a:ea typeface="Architects Daughter"/>
                <a:cs typeface="Architects Daughter"/>
                <a:sym typeface="Architects Daughter"/>
              </a:rPr>
              <a:t>Welsh Government strategies for education </a:t>
            </a:r>
            <a:endParaRPr sz="9300" b="1">
              <a:latin typeface="Architects Daughter"/>
              <a:ea typeface="Architects Daughter"/>
              <a:cs typeface="Architects Daughter"/>
              <a:sym typeface="Architects Daughte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Digital Transformation -Covid19</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Innovation - CSG</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Primary and secondary research </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The future of teaching </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Technology and artificial intelligence</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Hybrid delivery/blended learning </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Student focused environment</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New age generations </a:t>
            </a:r>
            <a:endParaRPr/>
          </a:p>
          <a:p>
            <a:pPr marL="228600" lvl="0" indent="-228600" algn="l" rtl="0">
              <a:lnSpc>
                <a:spcPct val="90000"/>
              </a:lnSpc>
              <a:spcBef>
                <a:spcPts val="1000"/>
              </a:spcBef>
              <a:spcAft>
                <a:spcPts val="0"/>
              </a:spcAft>
              <a:buClr>
                <a:schemeClr val="accent2"/>
              </a:buClr>
              <a:buSzPct val="100000"/>
              <a:buChar char="•"/>
            </a:pPr>
            <a:r>
              <a:rPr lang="en-GB" sz="9300" b="1">
                <a:latin typeface="Architects Daughter"/>
                <a:ea typeface="Architects Daughter"/>
                <a:cs typeface="Architects Daughter"/>
                <a:sym typeface="Architects Daughter"/>
              </a:rPr>
              <a:t>Confidence teaching with digital technology. </a:t>
            </a:r>
            <a:endParaRPr/>
          </a:p>
          <a:p>
            <a:pPr marL="0" lvl="0" indent="0" algn="l" rtl="0">
              <a:lnSpc>
                <a:spcPct val="90000"/>
              </a:lnSpc>
              <a:spcBef>
                <a:spcPts val="1000"/>
              </a:spcBef>
              <a:spcAft>
                <a:spcPts val="0"/>
              </a:spcAft>
              <a:buSzPct val="100000"/>
              <a:buNone/>
            </a:pPr>
            <a:endParaRPr/>
          </a:p>
        </p:txBody>
      </p:sp>
      <p:pic>
        <p:nvPicPr>
          <p:cNvPr id="308" name="Google Shape;308;p28" title="Skyline"/>
          <p:cNvPicPr preferRelativeResize="0">
            <a:picLocks noGrp="1"/>
          </p:cNvPicPr>
          <p:nvPr>
            <p:ph type="pic" idx="3"/>
          </p:nvPr>
        </p:nvPicPr>
        <p:blipFill rotWithShape="1">
          <a:blip r:embed="rId3">
            <a:alphaModFix/>
          </a:blip>
          <a:srcRect l="23312" r="23313"/>
          <a:stretch/>
        </p:blipFill>
        <p:spPr>
          <a:xfrm>
            <a:off x="6604000" y="0"/>
            <a:ext cx="5588000" cy="6872249"/>
          </a:xfrm>
          <a:prstGeom prst="rect">
            <a:avLst/>
          </a:prstGeom>
          <a:solidFill>
            <a:srgbClr val="D8D8D8"/>
          </a:solidFill>
          <a:ln>
            <a:noFill/>
          </a:ln>
        </p:spPr>
      </p:pic>
      <p:sp>
        <p:nvSpPr>
          <p:cNvPr id="309" name="Google Shape;309;p28"/>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29"/>
          <p:cNvSpPr txBox="1"/>
          <p:nvPr/>
        </p:nvSpPr>
        <p:spPr>
          <a:xfrm>
            <a:off x="3781887" y="3178206"/>
            <a:ext cx="3715200" cy="307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b="1"/>
          </a:p>
        </p:txBody>
      </p:sp>
      <p:sp>
        <p:nvSpPr>
          <p:cNvPr id="315" name="Google Shape;315;p29"/>
          <p:cNvSpPr txBox="1"/>
          <p:nvPr/>
        </p:nvSpPr>
        <p:spPr>
          <a:xfrm>
            <a:off x="2791287" y="4593904"/>
            <a:ext cx="4767300" cy="800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2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16" name="Google Shape;316;p29" descr="Coleg Sir Gar - Home | Facebook"/>
          <p:cNvPicPr preferRelativeResize="0"/>
          <p:nvPr/>
        </p:nvPicPr>
        <p:blipFill rotWithShape="1">
          <a:blip r:embed="rId3">
            <a:alphaModFix/>
          </a:blip>
          <a:srcRect/>
          <a:stretch/>
        </p:blipFill>
        <p:spPr>
          <a:xfrm>
            <a:off x="796092" y="455132"/>
            <a:ext cx="2736262" cy="2736262"/>
          </a:xfrm>
          <a:prstGeom prst="rect">
            <a:avLst/>
          </a:prstGeom>
          <a:noFill/>
          <a:ln>
            <a:noFill/>
          </a:ln>
        </p:spPr>
      </p:pic>
      <p:sp>
        <p:nvSpPr>
          <p:cNvPr id="317" name="Google Shape;317;p29"/>
          <p:cNvSpPr txBox="1"/>
          <p:nvPr/>
        </p:nvSpPr>
        <p:spPr>
          <a:xfrm>
            <a:off x="7558575" y="1883925"/>
            <a:ext cx="4633500" cy="1971600"/>
          </a:xfrm>
          <a:prstGeom prst="rect">
            <a:avLst/>
          </a:prstGeom>
          <a:noFill/>
          <a:ln>
            <a:noFill/>
          </a:ln>
        </p:spPr>
        <p:txBody>
          <a:bodyPr spcFirstLastPara="1" wrap="square" lIns="91425" tIns="91425" rIns="91425" bIns="91425" anchor="t" anchorCtr="0">
            <a:spAutoFit/>
          </a:bodyPr>
          <a:lstStyle/>
          <a:p>
            <a:pPr marL="0" lvl="0" indent="0" algn="l" rtl="0">
              <a:lnSpc>
                <a:spcPct val="90000"/>
              </a:lnSpc>
              <a:spcBef>
                <a:spcPts val="0"/>
              </a:spcBef>
              <a:spcAft>
                <a:spcPts val="0"/>
              </a:spcAft>
              <a:buNone/>
            </a:pPr>
            <a:r>
              <a:rPr lang="en-GB" sz="4300" b="1" u="sng">
                <a:solidFill>
                  <a:schemeClr val="accent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Amelia Kilvington</a:t>
            </a:r>
            <a:r>
              <a:rPr lang="en-GB" sz="4300" b="1">
                <a:solidFill>
                  <a:schemeClr val="accent1"/>
                </a:solidFill>
                <a:latin typeface="Calibri"/>
                <a:ea typeface="Calibri"/>
                <a:cs typeface="Calibri"/>
                <a:sym typeface="Calibri"/>
              </a:rPr>
              <a:t> – Head of section art &amp; design</a:t>
            </a:r>
            <a:endParaRPr/>
          </a:p>
        </p:txBody>
      </p:sp>
      <p:pic>
        <p:nvPicPr>
          <p:cNvPr id="318" name="Google Shape;318;p29">
            <a:hlinkClick r:id="rId5"/>
          </p:cNvPr>
          <p:cNvPicPr preferRelativeResize="0"/>
          <p:nvPr/>
        </p:nvPicPr>
        <p:blipFill rotWithShape="1">
          <a:blip r:embed="rId6">
            <a:alphaModFix/>
          </a:blip>
          <a:srcRect/>
          <a:stretch/>
        </p:blipFill>
        <p:spPr>
          <a:xfrm>
            <a:off x="4783078" y="2907677"/>
            <a:ext cx="2328275" cy="3519127"/>
          </a:xfrm>
          <a:prstGeom prst="rect">
            <a:avLst/>
          </a:prstGeom>
          <a:noFill/>
          <a:ln>
            <a:noFill/>
          </a:ln>
        </p:spPr>
      </p:pic>
      <p:sp>
        <p:nvSpPr>
          <p:cNvPr id="319" name="Google Shape;319;p29"/>
          <p:cNvSpPr txBox="1"/>
          <p:nvPr/>
        </p:nvSpPr>
        <p:spPr>
          <a:xfrm>
            <a:off x="7457350" y="4103275"/>
            <a:ext cx="4507800" cy="1231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rgbClr val="000000"/>
              </a:buClr>
              <a:buFont typeface="Arial"/>
              <a:buNone/>
            </a:pPr>
            <a:r>
              <a:rPr lang="en-GB" sz="1800">
                <a:solidFill>
                  <a:schemeClr val="dk1"/>
                </a:solidFill>
                <a:latin typeface="Calibri"/>
                <a:ea typeface="Calibri"/>
                <a:cs typeface="Calibri"/>
                <a:sym typeface="Calibri"/>
              </a:rPr>
              <a:t>Flipping the classroom, different modules online and face/face – </a:t>
            </a:r>
            <a:r>
              <a:rPr lang="en-GB" sz="1800" b="1">
                <a:solidFill>
                  <a:schemeClr val="dk1"/>
                </a:solidFill>
                <a:latin typeface="Calibri"/>
                <a:ea typeface="Calibri"/>
                <a:cs typeface="Calibri"/>
                <a:sym typeface="Calibri"/>
              </a:rPr>
              <a:t>feedback 70% classroom, 30% online. </a:t>
            </a:r>
            <a:endParaRPr/>
          </a:p>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30"/>
          <p:cNvSpPr txBox="1">
            <a:spLocks noGrp="1"/>
          </p:cNvSpPr>
          <p:nvPr>
            <p:ph type="title"/>
          </p:nvPr>
        </p:nvSpPr>
        <p:spPr>
          <a:xfrm>
            <a:off x="6283842" y="1987420"/>
            <a:ext cx="4911600" cy="1789800"/>
          </a:xfrm>
          <a:prstGeom prst="rect">
            <a:avLst/>
          </a:prstGeom>
        </p:spPr>
        <p:txBody>
          <a:bodyPr spcFirstLastPara="1" wrap="square" lIns="91425" tIns="45700" rIns="91425" bIns="0" anchor="b" anchorCtr="0">
            <a:normAutofit fontScale="90000"/>
          </a:bodyPr>
          <a:lstStyle/>
          <a:p>
            <a:pPr marL="0" lvl="0" indent="0" algn="l" rtl="0">
              <a:spcBef>
                <a:spcPts val="0"/>
              </a:spcBef>
              <a:spcAft>
                <a:spcPts val="0"/>
              </a:spcAft>
              <a:buNone/>
            </a:pPr>
            <a:endParaRPr sz="4300"/>
          </a:p>
          <a:p>
            <a:pPr marL="0" lvl="0" indent="0" algn="l" rtl="0">
              <a:spcBef>
                <a:spcPts val="0"/>
              </a:spcBef>
              <a:spcAft>
                <a:spcPts val="0"/>
              </a:spcAft>
              <a:buNone/>
            </a:pPr>
            <a:endParaRPr sz="4300"/>
          </a:p>
          <a:p>
            <a:pPr marL="0" lvl="0" indent="0" algn="l" rtl="0">
              <a:spcBef>
                <a:spcPts val="0"/>
              </a:spcBef>
              <a:spcAft>
                <a:spcPts val="0"/>
              </a:spcAft>
              <a:buNone/>
            </a:pPr>
            <a:endParaRPr sz="4300"/>
          </a:p>
          <a:p>
            <a:pPr marL="0" lvl="0" indent="0" algn="l" rtl="0">
              <a:spcBef>
                <a:spcPts val="0"/>
              </a:spcBef>
              <a:spcAft>
                <a:spcPts val="0"/>
              </a:spcAft>
              <a:buNone/>
            </a:pPr>
            <a:endParaRPr sz="4300"/>
          </a:p>
          <a:p>
            <a:pPr marL="0" lvl="0" indent="0" algn="l" rtl="0">
              <a:spcBef>
                <a:spcPts val="0"/>
              </a:spcBef>
              <a:spcAft>
                <a:spcPts val="0"/>
              </a:spcAft>
              <a:buClr>
                <a:schemeClr val="accent1"/>
              </a:buClr>
              <a:buSzPct val="100000"/>
              <a:buFont typeface="Calibri"/>
              <a:buNone/>
            </a:pPr>
            <a:r>
              <a:rPr lang="en-GB" sz="4300"/>
              <a:t>      Charlie Hammond – Digital transformation manager. </a:t>
            </a:r>
            <a:endParaRPr sz="4300" b="0"/>
          </a:p>
          <a:p>
            <a:pPr marL="0" lvl="0" indent="0" algn="l" rtl="0">
              <a:spcBef>
                <a:spcPts val="0"/>
              </a:spcBef>
              <a:spcAft>
                <a:spcPts val="0"/>
              </a:spcAft>
              <a:buNone/>
            </a:pPr>
            <a:endParaRPr/>
          </a:p>
        </p:txBody>
      </p:sp>
      <p:sp>
        <p:nvSpPr>
          <p:cNvPr id="326" name="Google Shape;326;p30"/>
          <p:cNvSpPr txBox="1">
            <a:spLocks noGrp="1"/>
          </p:cNvSpPr>
          <p:nvPr>
            <p:ph type="body" idx="1"/>
          </p:nvPr>
        </p:nvSpPr>
        <p:spPr>
          <a:xfrm>
            <a:off x="6283842" y="3792046"/>
            <a:ext cx="4911600" cy="910500"/>
          </a:xfrm>
          <a:prstGeom prst="rect">
            <a:avLst/>
          </a:prstGeom>
        </p:spPr>
        <p:txBody>
          <a:bodyPr spcFirstLastPara="1" wrap="square" lIns="91425" tIns="45700" rIns="91425" bIns="45700" anchor="t" anchorCtr="0">
            <a:normAutofit fontScale="25000" lnSpcReduction="20000"/>
          </a:bodyPr>
          <a:lstStyle/>
          <a:p>
            <a:pPr marL="0" lvl="0" indent="0" algn="l" rtl="0">
              <a:lnSpc>
                <a:spcPct val="100000"/>
              </a:lnSpc>
              <a:spcBef>
                <a:spcPts val="0"/>
              </a:spcBef>
              <a:spcAft>
                <a:spcPts val="0"/>
              </a:spcAft>
              <a:buClr>
                <a:srgbClr val="000000"/>
              </a:buClr>
              <a:buFont typeface="Arial"/>
              <a:buNone/>
            </a:pPr>
            <a:r>
              <a:rPr lang="en-GB" sz="5600"/>
              <a:t>‘</a:t>
            </a:r>
            <a:r>
              <a:rPr lang="en-GB" sz="5600" b="1"/>
              <a:t>It’s all about us ! </a:t>
            </a:r>
            <a:endParaRPr sz="5600">
              <a:solidFill>
                <a:srgbClr val="000000"/>
              </a:solidFill>
              <a:latin typeface="Arial"/>
              <a:ea typeface="Arial"/>
              <a:cs typeface="Arial"/>
              <a:sym typeface="Arial"/>
            </a:endParaRPr>
          </a:p>
          <a:p>
            <a:pPr marL="0" lvl="0" indent="0" algn="l" rtl="0">
              <a:lnSpc>
                <a:spcPct val="100000"/>
              </a:lnSpc>
              <a:spcBef>
                <a:spcPts val="0"/>
              </a:spcBef>
              <a:spcAft>
                <a:spcPts val="0"/>
              </a:spcAft>
              <a:buNone/>
            </a:pPr>
            <a:r>
              <a:rPr lang="en-GB" sz="5600" b="1"/>
              <a:t>How we engage and where we want the equipment to take us’</a:t>
            </a:r>
            <a:endParaRPr sz="5600" b="1"/>
          </a:p>
          <a:p>
            <a:pPr marL="0" lvl="0" indent="0" algn="l" rtl="0">
              <a:lnSpc>
                <a:spcPct val="100000"/>
              </a:lnSpc>
              <a:spcBef>
                <a:spcPts val="0"/>
              </a:spcBef>
              <a:spcAft>
                <a:spcPts val="0"/>
              </a:spcAft>
              <a:buNone/>
            </a:pPr>
            <a:endParaRPr sz="5600" b="1"/>
          </a:p>
          <a:p>
            <a:pPr marL="0" lvl="0" indent="0" algn="l" rtl="0">
              <a:lnSpc>
                <a:spcPct val="100000"/>
              </a:lnSpc>
              <a:spcBef>
                <a:spcPts val="0"/>
              </a:spcBef>
              <a:spcAft>
                <a:spcPts val="0"/>
              </a:spcAft>
              <a:buNone/>
            </a:pPr>
            <a:r>
              <a:rPr lang="en-GB" sz="5600" b="1"/>
              <a:t>Digital equity- Is a condition in which all individuals and communities have the information technology capacity needed for full participation in our society, democracy, and economy.</a:t>
            </a:r>
            <a:endParaRPr sz="5600"/>
          </a:p>
          <a:p>
            <a:pPr marL="0" lvl="0" indent="0" algn="l" rtl="0">
              <a:lnSpc>
                <a:spcPct val="100000"/>
              </a:lnSpc>
              <a:spcBef>
                <a:spcPts val="0"/>
              </a:spcBef>
              <a:spcAft>
                <a:spcPts val="0"/>
              </a:spcAft>
              <a:buClr>
                <a:srgbClr val="000000"/>
              </a:buClr>
              <a:buFont typeface="Arial"/>
              <a:buNone/>
            </a:pPr>
            <a:endParaRPr sz="4604" b="1"/>
          </a:p>
          <a:p>
            <a:pPr marL="0" lvl="0" indent="0" algn="l" rtl="0">
              <a:lnSpc>
                <a:spcPct val="100000"/>
              </a:lnSpc>
              <a:spcBef>
                <a:spcPts val="0"/>
              </a:spcBef>
              <a:spcAft>
                <a:spcPts val="0"/>
              </a:spcAft>
              <a:buClr>
                <a:srgbClr val="000000"/>
              </a:buClr>
              <a:buFont typeface="Arial"/>
              <a:buNone/>
            </a:pPr>
            <a:endParaRPr sz="1800" b="1"/>
          </a:p>
          <a:p>
            <a:pPr marL="0" lvl="0" indent="0" algn="l" rtl="0">
              <a:lnSpc>
                <a:spcPct val="100000"/>
              </a:lnSpc>
              <a:spcBef>
                <a:spcPts val="0"/>
              </a:spcBef>
              <a:spcAft>
                <a:spcPts val="0"/>
              </a:spcAft>
              <a:buClr>
                <a:srgbClr val="000000"/>
              </a:buClr>
              <a:buFont typeface="Arial"/>
              <a:buNone/>
            </a:pPr>
            <a:endParaRPr sz="1800" b="1"/>
          </a:p>
          <a:p>
            <a:pPr marL="0" lvl="0" indent="0" algn="l" rtl="0">
              <a:lnSpc>
                <a:spcPct val="100000"/>
              </a:lnSpc>
              <a:spcBef>
                <a:spcPts val="0"/>
              </a:spcBef>
              <a:spcAft>
                <a:spcPts val="0"/>
              </a:spcAft>
              <a:buClr>
                <a:srgbClr val="000000"/>
              </a:buClr>
              <a:buFont typeface="Arial"/>
              <a:buNone/>
            </a:pPr>
            <a:endParaRPr sz="1800" b="1"/>
          </a:p>
          <a:p>
            <a:pPr marL="0" lvl="0" indent="0" algn="l" rtl="0">
              <a:spcBef>
                <a:spcPts val="1000"/>
              </a:spcBef>
              <a:spcAft>
                <a:spcPts val="0"/>
              </a:spcAft>
              <a:buNone/>
            </a:pPr>
            <a:endParaRPr/>
          </a:p>
        </p:txBody>
      </p:sp>
      <p:sp>
        <p:nvSpPr>
          <p:cNvPr id="327" name="Google Shape;327;p30"/>
          <p:cNvSpPr>
            <a:spLocks noGrp="1"/>
          </p:cNvSpPr>
          <p:nvPr>
            <p:ph type="pic" idx="2"/>
          </p:nvPr>
        </p:nvSpPr>
        <p:spPr>
          <a:xfrm>
            <a:off x="1683398" y="860944"/>
            <a:ext cx="4428600" cy="5137200"/>
          </a:xfrm>
          <a:prstGeom prst="rect">
            <a:avLst/>
          </a:prstGeom>
        </p:spPr>
      </p:sp>
      <p:pic>
        <p:nvPicPr>
          <p:cNvPr id="328" name="Google Shape;328;p30">
            <a:hlinkClick r:id="rId3"/>
          </p:cNvPr>
          <p:cNvPicPr preferRelativeResize="0"/>
          <p:nvPr/>
        </p:nvPicPr>
        <p:blipFill rotWithShape="1">
          <a:blip r:embed="rId4">
            <a:alphaModFix/>
          </a:blip>
          <a:srcRect/>
          <a:stretch/>
        </p:blipFill>
        <p:spPr>
          <a:xfrm>
            <a:off x="1858676" y="1808269"/>
            <a:ext cx="3225550" cy="241916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31"/>
          <p:cNvSpPr txBox="1">
            <a:spLocks noGrp="1"/>
          </p:cNvSpPr>
          <p:nvPr>
            <p:ph type="title"/>
          </p:nvPr>
        </p:nvSpPr>
        <p:spPr>
          <a:xfrm>
            <a:off x="5742305" y="2457937"/>
            <a:ext cx="4911633" cy="1789855"/>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accent1"/>
              </a:buClr>
              <a:buSzPct val="100000"/>
              <a:buFont typeface="Calibri"/>
              <a:buNone/>
            </a:pPr>
            <a:br>
              <a:rPr lang="en-GB"/>
            </a:br>
            <a:br>
              <a:rPr lang="en-GB"/>
            </a:br>
            <a:br>
              <a:rPr lang="en-GB"/>
            </a:br>
            <a:br>
              <a:rPr lang="en-GB"/>
            </a:br>
            <a:br>
              <a:rPr lang="en-GB"/>
            </a:br>
            <a:endParaRPr/>
          </a:p>
        </p:txBody>
      </p:sp>
      <p:pic>
        <p:nvPicPr>
          <p:cNvPr id="334" name="Google Shape;334;p31" descr="Google logo and symbol, meaning, history, PNG">
            <a:hlinkClick r:id="rId3"/>
          </p:cNvPr>
          <p:cNvPicPr preferRelativeResize="0"/>
          <p:nvPr/>
        </p:nvPicPr>
        <p:blipFill rotWithShape="1">
          <a:blip r:embed="rId4">
            <a:alphaModFix/>
          </a:blip>
          <a:srcRect/>
          <a:stretch/>
        </p:blipFill>
        <p:spPr>
          <a:xfrm>
            <a:off x="6925232" y="-364507"/>
            <a:ext cx="4927192" cy="2400466"/>
          </a:xfrm>
          <a:prstGeom prst="rect">
            <a:avLst/>
          </a:prstGeom>
          <a:noFill/>
          <a:ln>
            <a:noFill/>
          </a:ln>
        </p:spPr>
      </p:pic>
      <p:sp>
        <p:nvSpPr>
          <p:cNvPr id="335" name="Google Shape;335;p31"/>
          <p:cNvSpPr/>
          <p:nvPr/>
        </p:nvSpPr>
        <p:spPr>
          <a:xfrm>
            <a:off x="4940580" y="3285609"/>
            <a:ext cx="237566" cy="369332"/>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 </a:t>
            </a:r>
            <a:endParaRPr/>
          </a:p>
        </p:txBody>
      </p:sp>
      <p:sp>
        <p:nvSpPr>
          <p:cNvPr id="336" name="Google Shape;336;p31"/>
          <p:cNvSpPr txBox="1"/>
          <p:nvPr/>
        </p:nvSpPr>
        <p:spPr>
          <a:xfrm>
            <a:off x="1793290" y="5149049"/>
            <a:ext cx="9126300" cy="307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a:p>
        </p:txBody>
      </p:sp>
      <p:pic>
        <p:nvPicPr>
          <p:cNvPr id="337" name="Google Shape;337;p31" descr="Image result for mote logo"/>
          <p:cNvPicPr preferRelativeResize="0"/>
          <p:nvPr/>
        </p:nvPicPr>
        <p:blipFill rotWithShape="1">
          <a:blip r:embed="rId5">
            <a:alphaModFix/>
          </a:blip>
          <a:srcRect/>
          <a:stretch/>
        </p:blipFill>
        <p:spPr>
          <a:xfrm>
            <a:off x="213065" y="131862"/>
            <a:ext cx="2197094" cy="2197094"/>
          </a:xfrm>
          <a:prstGeom prst="rect">
            <a:avLst/>
          </a:prstGeom>
          <a:noFill/>
          <a:ln>
            <a:noFill/>
          </a:ln>
        </p:spPr>
      </p:pic>
      <p:pic>
        <p:nvPicPr>
          <p:cNvPr id="338" name="Google Shape;338;p31" descr="Jigsaw Planet: Making puzzles online - Website - KlasCement"/>
          <p:cNvPicPr preferRelativeResize="0"/>
          <p:nvPr/>
        </p:nvPicPr>
        <p:blipFill rotWithShape="1">
          <a:blip r:embed="rId6">
            <a:alphaModFix/>
          </a:blip>
          <a:srcRect/>
          <a:stretch/>
        </p:blipFill>
        <p:spPr>
          <a:xfrm>
            <a:off x="3601051" y="4093732"/>
            <a:ext cx="4219575" cy="1856618"/>
          </a:xfrm>
          <a:prstGeom prst="rect">
            <a:avLst/>
          </a:prstGeom>
          <a:noFill/>
          <a:ln>
            <a:noFill/>
          </a:ln>
        </p:spPr>
      </p:pic>
      <p:pic>
        <p:nvPicPr>
          <p:cNvPr id="339" name="Google Shape;339;p31" descr="Kahoot! brand guidelines | Kahoot!"/>
          <p:cNvPicPr preferRelativeResize="0"/>
          <p:nvPr/>
        </p:nvPicPr>
        <p:blipFill rotWithShape="1">
          <a:blip r:embed="rId7">
            <a:alphaModFix/>
          </a:blip>
          <a:srcRect/>
          <a:stretch/>
        </p:blipFill>
        <p:spPr>
          <a:xfrm>
            <a:off x="8579177" y="1531906"/>
            <a:ext cx="2542372" cy="1430084"/>
          </a:xfrm>
          <a:prstGeom prst="rect">
            <a:avLst/>
          </a:prstGeom>
          <a:noFill/>
          <a:ln>
            <a:noFill/>
          </a:ln>
        </p:spPr>
      </p:pic>
      <p:pic>
        <p:nvPicPr>
          <p:cNvPr id="340" name="Google Shape;340;p31" descr="Google Jamboard – Technology in the Curriculum"/>
          <p:cNvPicPr preferRelativeResize="0"/>
          <p:nvPr/>
        </p:nvPicPr>
        <p:blipFill rotWithShape="1">
          <a:blip r:embed="rId8">
            <a:alphaModFix/>
          </a:blip>
          <a:srcRect/>
          <a:stretch/>
        </p:blipFill>
        <p:spPr>
          <a:xfrm>
            <a:off x="3136806" y="141866"/>
            <a:ext cx="3381375" cy="1352550"/>
          </a:xfrm>
          <a:prstGeom prst="rect">
            <a:avLst/>
          </a:prstGeom>
          <a:noFill/>
          <a:ln>
            <a:noFill/>
          </a:ln>
        </p:spPr>
      </p:pic>
      <p:pic>
        <p:nvPicPr>
          <p:cNvPr id="341" name="Google Shape;341;p31" descr="Nearpod: Student Engagement Platform"/>
          <p:cNvPicPr preferRelativeResize="0"/>
          <p:nvPr/>
        </p:nvPicPr>
        <p:blipFill rotWithShape="1">
          <a:blip r:embed="rId9">
            <a:alphaModFix/>
          </a:blip>
          <a:srcRect/>
          <a:stretch/>
        </p:blipFill>
        <p:spPr>
          <a:xfrm>
            <a:off x="721005" y="2569091"/>
            <a:ext cx="4219575" cy="1085850"/>
          </a:xfrm>
          <a:prstGeom prst="rect">
            <a:avLst/>
          </a:prstGeom>
          <a:noFill/>
          <a:ln>
            <a:noFill/>
          </a:ln>
        </p:spPr>
      </p:pic>
      <p:pic>
        <p:nvPicPr>
          <p:cNvPr id="342" name="Google Shape;342;p31" descr="benq-logo.jpg"/>
          <p:cNvPicPr preferRelativeResize="0"/>
          <p:nvPr/>
        </p:nvPicPr>
        <p:blipFill rotWithShape="1">
          <a:blip r:embed="rId10">
            <a:alphaModFix/>
          </a:blip>
          <a:srcRect/>
          <a:stretch/>
        </p:blipFill>
        <p:spPr>
          <a:xfrm>
            <a:off x="5059363" y="1797662"/>
            <a:ext cx="2550850" cy="1594281"/>
          </a:xfrm>
          <a:prstGeom prst="rect">
            <a:avLst/>
          </a:prstGeom>
          <a:noFill/>
          <a:ln>
            <a:noFill/>
          </a:ln>
        </p:spPr>
      </p:pic>
      <p:pic>
        <p:nvPicPr>
          <p:cNvPr id="343" name="Google Shape;343;p31" descr="Canva Education - Canva Education updated their profile..."/>
          <p:cNvPicPr preferRelativeResize="0"/>
          <p:nvPr/>
        </p:nvPicPr>
        <p:blipFill rotWithShape="1">
          <a:blip r:embed="rId11">
            <a:alphaModFix/>
          </a:blip>
          <a:srcRect/>
          <a:stretch/>
        </p:blipFill>
        <p:spPr>
          <a:xfrm>
            <a:off x="8895192" y="3112016"/>
            <a:ext cx="2143125" cy="2143125"/>
          </a:xfrm>
          <a:prstGeom prst="rect">
            <a:avLst/>
          </a:prstGeom>
          <a:noFill/>
          <a:ln>
            <a:noFill/>
          </a:ln>
        </p:spPr>
      </p:pic>
      <p:pic>
        <p:nvPicPr>
          <p:cNvPr id="344" name="Google Shape;344;p31" descr="Flipgrid (@Flipgrid) / Twitter | School logos, Teaching, Family signs"/>
          <p:cNvPicPr preferRelativeResize="0"/>
          <p:nvPr/>
        </p:nvPicPr>
        <p:blipFill rotWithShape="1">
          <a:blip r:embed="rId12">
            <a:alphaModFix/>
          </a:blip>
          <a:srcRect/>
          <a:stretch/>
        </p:blipFill>
        <p:spPr>
          <a:xfrm>
            <a:off x="0" y="3694615"/>
            <a:ext cx="1886662" cy="141499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0" name="Google Shape;350;p32"/>
          <p:cNvSpPr txBox="1">
            <a:spLocks noGrp="1"/>
          </p:cNvSpPr>
          <p:nvPr>
            <p:ph type="title"/>
          </p:nvPr>
        </p:nvSpPr>
        <p:spPr>
          <a:xfrm>
            <a:off x="7494067" y="1290620"/>
            <a:ext cx="4911600" cy="17898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a:t>Change management models </a:t>
            </a:r>
            <a:endParaRPr/>
          </a:p>
        </p:txBody>
      </p:sp>
      <p:sp>
        <p:nvSpPr>
          <p:cNvPr id="351" name="Google Shape;351;p32"/>
          <p:cNvSpPr txBox="1">
            <a:spLocks noGrp="1"/>
          </p:cNvSpPr>
          <p:nvPr>
            <p:ph type="body" idx="1"/>
          </p:nvPr>
        </p:nvSpPr>
        <p:spPr>
          <a:xfrm flipH="1">
            <a:off x="4816490" y="5271224"/>
            <a:ext cx="1279500" cy="7263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sp>
        <p:nvSpPr>
          <p:cNvPr id="352" name="Google Shape;352;p32"/>
          <p:cNvSpPr>
            <a:spLocks noGrp="1"/>
          </p:cNvSpPr>
          <p:nvPr>
            <p:ph type="pic" idx="2"/>
          </p:nvPr>
        </p:nvSpPr>
        <p:spPr>
          <a:xfrm>
            <a:off x="1581823" y="860394"/>
            <a:ext cx="4428600" cy="5137200"/>
          </a:xfrm>
          <a:prstGeom prst="rect">
            <a:avLst/>
          </a:prstGeom>
        </p:spPr>
      </p:sp>
      <p:pic>
        <p:nvPicPr>
          <p:cNvPr id="353" name="Google Shape;353;p32"/>
          <p:cNvPicPr preferRelativeResize="0"/>
          <p:nvPr/>
        </p:nvPicPr>
        <p:blipFill>
          <a:blip r:embed="rId3">
            <a:alphaModFix/>
          </a:blip>
          <a:stretch>
            <a:fillRect/>
          </a:stretch>
        </p:blipFill>
        <p:spPr>
          <a:xfrm>
            <a:off x="-61100" y="860400"/>
            <a:ext cx="7284350" cy="35037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33"/>
          <p:cNvSpPr>
            <a:spLocks noGrp="1"/>
          </p:cNvSpPr>
          <p:nvPr>
            <p:ph type="pic" idx="2"/>
          </p:nvPr>
        </p:nvSpPr>
        <p:spPr>
          <a:xfrm>
            <a:off x="6170179" y="1435100"/>
            <a:ext cx="6021821" cy="5422900"/>
          </a:xfrm>
          <a:prstGeom prst="rect">
            <a:avLst/>
          </a:prstGeom>
          <a:solidFill>
            <a:srgbClr val="D8D8D8"/>
          </a:solidFill>
          <a:ln>
            <a:noFill/>
          </a:ln>
        </p:spPr>
      </p:sp>
      <p:sp>
        <p:nvSpPr>
          <p:cNvPr id="359" name="Google Shape;359;p33"/>
          <p:cNvSpPr txBox="1">
            <a:spLocks noGrp="1"/>
          </p:cNvSpPr>
          <p:nvPr>
            <p:ph type="body" idx="1"/>
          </p:nvPr>
        </p:nvSpPr>
        <p:spPr>
          <a:xfrm>
            <a:off x="0" y="995541"/>
            <a:ext cx="4990500" cy="3009000"/>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1000"/>
              </a:spcBef>
              <a:spcAft>
                <a:spcPts val="0"/>
              </a:spcAft>
              <a:buNone/>
            </a:pPr>
            <a:endParaRPr/>
          </a:p>
          <a:p>
            <a:pPr marL="0" lvl="0" indent="0" algn="l" rtl="0">
              <a:lnSpc>
                <a:spcPct val="90000"/>
              </a:lnSpc>
              <a:spcBef>
                <a:spcPts val="1000"/>
              </a:spcBef>
              <a:spcAft>
                <a:spcPts val="0"/>
              </a:spcAft>
              <a:buNone/>
            </a:pPr>
            <a:endParaRPr/>
          </a:p>
          <a:p>
            <a:pPr marL="0" lvl="0" indent="0" algn="l" rtl="0">
              <a:lnSpc>
                <a:spcPct val="90000"/>
              </a:lnSpc>
              <a:spcBef>
                <a:spcPts val="1000"/>
              </a:spcBef>
              <a:spcAft>
                <a:spcPts val="0"/>
              </a:spcAft>
              <a:buNone/>
            </a:pPr>
            <a:r>
              <a:rPr lang="en-GB"/>
              <a:t>Stakeholder Analysis </a:t>
            </a:r>
            <a:endParaRPr/>
          </a:p>
          <a:p>
            <a:pPr marL="0" lvl="0" indent="0" algn="l" rtl="0">
              <a:lnSpc>
                <a:spcPct val="90000"/>
              </a:lnSpc>
              <a:spcBef>
                <a:spcPts val="1000"/>
              </a:spcBef>
              <a:spcAft>
                <a:spcPts val="0"/>
              </a:spcAft>
              <a:buNone/>
            </a:pPr>
            <a:endParaRPr/>
          </a:p>
        </p:txBody>
      </p:sp>
      <p:sp>
        <p:nvSpPr>
          <p:cNvPr id="360" name="Google Shape;360;p33"/>
          <p:cNvSpPr txBox="1">
            <a:spLocks noGrp="1"/>
          </p:cNvSpPr>
          <p:nvPr>
            <p:ph type="title"/>
          </p:nvPr>
        </p:nvSpPr>
        <p:spPr>
          <a:xfrm>
            <a:off x="0" y="-284587"/>
            <a:ext cx="7342500" cy="1215600"/>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3200"/>
              <a:buFont typeface="Calibri"/>
              <a:buNone/>
            </a:pPr>
            <a:r>
              <a:rPr lang="en-GB" sz="3200"/>
              <a:t>Models </a:t>
            </a:r>
            <a:endParaRPr/>
          </a:p>
        </p:txBody>
      </p:sp>
      <p:sp>
        <p:nvSpPr>
          <p:cNvPr id="361" name="Google Shape;361;p33"/>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12</a:t>
            </a:fld>
            <a:endParaRPr/>
          </a:p>
        </p:txBody>
      </p:sp>
      <p:pic>
        <p:nvPicPr>
          <p:cNvPr id="362" name="Google Shape;362;p33"/>
          <p:cNvPicPr preferRelativeResize="0"/>
          <p:nvPr/>
        </p:nvPicPr>
        <p:blipFill rotWithShape="1">
          <a:blip r:embed="rId3">
            <a:alphaModFix/>
          </a:blip>
          <a:srcRect b="7893"/>
          <a:stretch/>
        </p:blipFill>
        <p:spPr>
          <a:xfrm>
            <a:off x="6170175" y="89100"/>
            <a:ext cx="6021825" cy="58031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4"/>
          <p:cNvSpPr>
            <a:spLocks noGrp="1"/>
          </p:cNvSpPr>
          <p:nvPr>
            <p:ph type="pic" idx="2"/>
          </p:nvPr>
        </p:nvSpPr>
        <p:spPr>
          <a:xfrm>
            <a:off x="6170177" y="1435100"/>
            <a:ext cx="6021900" cy="5422800"/>
          </a:xfrm>
          <a:prstGeom prst="rect">
            <a:avLst/>
          </a:prstGeom>
        </p:spPr>
      </p:sp>
      <p:sp>
        <p:nvSpPr>
          <p:cNvPr id="369" name="Google Shape;369;p34"/>
          <p:cNvSpPr txBox="1">
            <a:spLocks noGrp="1"/>
          </p:cNvSpPr>
          <p:nvPr>
            <p:ph type="title"/>
          </p:nvPr>
        </p:nvSpPr>
        <p:spPr>
          <a:xfrm>
            <a:off x="531378" y="1241109"/>
            <a:ext cx="7342500" cy="12156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a:t>Swot Analysis </a:t>
            </a:r>
            <a:endParaRPr/>
          </a:p>
        </p:txBody>
      </p:sp>
      <p:sp>
        <p:nvSpPr>
          <p:cNvPr id="370" name="Google Shape;370;p34"/>
          <p:cNvSpPr txBox="1">
            <a:spLocks noGrp="1"/>
          </p:cNvSpPr>
          <p:nvPr>
            <p:ph type="sldNum" idx="12"/>
          </p:nvPr>
        </p:nvSpPr>
        <p:spPr>
          <a:xfrm>
            <a:off x="11146971" y="6356350"/>
            <a:ext cx="7401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pic>
        <p:nvPicPr>
          <p:cNvPr id="371" name="Google Shape;371;p34"/>
          <p:cNvPicPr preferRelativeResize="0"/>
          <p:nvPr/>
        </p:nvPicPr>
        <p:blipFill>
          <a:blip r:embed="rId3">
            <a:alphaModFix/>
          </a:blip>
          <a:stretch>
            <a:fillRect/>
          </a:stretch>
        </p:blipFill>
        <p:spPr>
          <a:xfrm>
            <a:off x="6894675" y="1564675"/>
            <a:ext cx="4902050" cy="55148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35"/>
          <p:cNvSpPr>
            <a:spLocks noGrp="1"/>
          </p:cNvSpPr>
          <p:nvPr>
            <p:ph type="pic" idx="2"/>
          </p:nvPr>
        </p:nvSpPr>
        <p:spPr>
          <a:xfrm>
            <a:off x="5925677" y="1298650"/>
            <a:ext cx="6021900" cy="5422800"/>
          </a:xfrm>
          <a:prstGeom prst="rect">
            <a:avLst/>
          </a:prstGeom>
        </p:spPr>
      </p:sp>
      <p:sp>
        <p:nvSpPr>
          <p:cNvPr id="378" name="Google Shape;378;p35"/>
          <p:cNvSpPr txBox="1">
            <a:spLocks noGrp="1"/>
          </p:cNvSpPr>
          <p:nvPr>
            <p:ph type="title"/>
          </p:nvPr>
        </p:nvSpPr>
        <p:spPr>
          <a:xfrm>
            <a:off x="531378" y="1241109"/>
            <a:ext cx="7342500" cy="12156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a:t>Pestle Analysis </a:t>
            </a:r>
            <a:endParaRPr/>
          </a:p>
        </p:txBody>
      </p:sp>
      <p:sp>
        <p:nvSpPr>
          <p:cNvPr id="379" name="Google Shape;379;p35"/>
          <p:cNvSpPr txBox="1">
            <a:spLocks noGrp="1"/>
          </p:cNvSpPr>
          <p:nvPr>
            <p:ph type="sldNum" idx="12"/>
          </p:nvPr>
        </p:nvSpPr>
        <p:spPr>
          <a:xfrm>
            <a:off x="11146971" y="6356350"/>
            <a:ext cx="7401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pic>
        <p:nvPicPr>
          <p:cNvPr id="380" name="Google Shape;380;p35"/>
          <p:cNvPicPr preferRelativeResize="0"/>
          <p:nvPr/>
        </p:nvPicPr>
        <p:blipFill>
          <a:blip r:embed="rId3">
            <a:alphaModFix/>
          </a:blip>
          <a:stretch>
            <a:fillRect/>
          </a:stretch>
        </p:blipFill>
        <p:spPr>
          <a:xfrm>
            <a:off x="4945575" y="1662550"/>
            <a:ext cx="7063075" cy="469380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36"/>
          <p:cNvSpPr>
            <a:spLocks noGrp="1"/>
          </p:cNvSpPr>
          <p:nvPr>
            <p:ph type="pic" idx="2"/>
          </p:nvPr>
        </p:nvSpPr>
        <p:spPr>
          <a:xfrm>
            <a:off x="6170177" y="1435100"/>
            <a:ext cx="6021900" cy="5422800"/>
          </a:xfrm>
          <a:prstGeom prst="rect">
            <a:avLst/>
          </a:prstGeom>
        </p:spPr>
      </p:sp>
      <p:sp>
        <p:nvSpPr>
          <p:cNvPr id="387" name="Google Shape;387;p36"/>
          <p:cNvSpPr txBox="1">
            <a:spLocks noGrp="1"/>
          </p:cNvSpPr>
          <p:nvPr>
            <p:ph type="title"/>
          </p:nvPr>
        </p:nvSpPr>
        <p:spPr>
          <a:xfrm>
            <a:off x="531378" y="1241109"/>
            <a:ext cx="7342500" cy="1215600"/>
          </a:xfrm>
          <a:prstGeom prst="rect">
            <a:avLst/>
          </a:prstGeom>
        </p:spPr>
        <p:txBody>
          <a:bodyPr spcFirstLastPara="1" wrap="square" lIns="91425" tIns="45700" rIns="91425" bIns="0" anchor="b" anchorCtr="0">
            <a:normAutofit/>
          </a:bodyPr>
          <a:lstStyle/>
          <a:p>
            <a:pPr marL="0" lvl="0" indent="0" algn="l" rtl="0">
              <a:spcBef>
                <a:spcPts val="0"/>
              </a:spcBef>
              <a:spcAft>
                <a:spcPts val="0"/>
              </a:spcAft>
              <a:buNone/>
            </a:pPr>
            <a:r>
              <a:rPr lang="en-GB"/>
              <a:t>Mckinsey 7 s model </a:t>
            </a:r>
            <a:endParaRPr/>
          </a:p>
        </p:txBody>
      </p:sp>
      <p:sp>
        <p:nvSpPr>
          <p:cNvPr id="388" name="Google Shape;388;p36"/>
          <p:cNvSpPr txBox="1">
            <a:spLocks noGrp="1"/>
          </p:cNvSpPr>
          <p:nvPr>
            <p:ph type="sldNum" idx="12"/>
          </p:nvPr>
        </p:nvSpPr>
        <p:spPr>
          <a:xfrm>
            <a:off x="11146971" y="6356350"/>
            <a:ext cx="7401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pic>
        <p:nvPicPr>
          <p:cNvPr id="389" name="Google Shape;389;p36"/>
          <p:cNvPicPr preferRelativeResize="0"/>
          <p:nvPr/>
        </p:nvPicPr>
        <p:blipFill>
          <a:blip r:embed="rId3">
            <a:alphaModFix/>
          </a:blip>
          <a:stretch>
            <a:fillRect/>
          </a:stretch>
        </p:blipFill>
        <p:spPr>
          <a:xfrm>
            <a:off x="6096000" y="1478625"/>
            <a:ext cx="6156350" cy="49637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37"/>
          <p:cNvSpPr>
            <a:spLocks noGrp="1"/>
          </p:cNvSpPr>
          <p:nvPr>
            <p:ph type="pic" idx="2"/>
          </p:nvPr>
        </p:nvSpPr>
        <p:spPr>
          <a:xfrm>
            <a:off x="6170179" y="1435100"/>
            <a:ext cx="6021900" cy="5422800"/>
          </a:xfrm>
          <a:prstGeom prst="rect">
            <a:avLst/>
          </a:prstGeom>
          <a:solidFill>
            <a:srgbClr val="D8D8D8"/>
          </a:solidFill>
          <a:ln>
            <a:noFill/>
          </a:ln>
        </p:spPr>
      </p:sp>
      <p:sp>
        <p:nvSpPr>
          <p:cNvPr id="395" name="Google Shape;395;p37"/>
          <p:cNvSpPr txBox="1">
            <a:spLocks noGrp="1"/>
          </p:cNvSpPr>
          <p:nvPr>
            <p:ph type="body" idx="1"/>
          </p:nvPr>
        </p:nvSpPr>
        <p:spPr>
          <a:xfrm>
            <a:off x="0" y="995541"/>
            <a:ext cx="4990500" cy="3009000"/>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accent2"/>
              </a:buClr>
              <a:buSzPts val="1800"/>
              <a:buChar char="•"/>
            </a:pPr>
            <a:r>
              <a:rPr lang="en-GB" sz="1800" b="1">
                <a:latin typeface="Architects Daughter"/>
                <a:ea typeface="Architects Daughter"/>
                <a:cs typeface="Architects Daughter"/>
                <a:sym typeface="Architects Daughter"/>
              </a:rPr>
              <a:t>Students want flexibility to choose how they attend their sessions ‘choice’</a:t>
            </a:r>
            <a:endParaRPr sz="1800" b="1">
              <a:latin typeface="Architects Daughter"/>
              <a:ea typeface="Architects Daughter"/>
              <a:cs typeface="Architects Daughter"/>
              <a:sym typeface="Architects Daughter"/>
            </a:endParaRPr>
          </a:p>
          <a:p>
            <a:pPr marL="228600" lvl="0" indent="-228600" algn="l" rtl="0">
              <a:lnSpc>
                <a:spcPct val="90000"/>
              </a:lnSpc>
              <a:spcBef>
                <a:spcPts val="0"/>
              </a:spcBef>
              <a:spcAft>
                <a:spcPts val="0"/>
              </a:spcAft>
              <a:buSzPts val="1800"/>
              <a:buFont typeface="Architects Daughter"/>
              <a:buChar char="•"/>
            </a:pPr>
            <a:r>
              <a:rPr lang="en-GB" sz="1800" b="1">
                <a:latin typeface="Architects Daughter"/>
                <a:ea typeface="Architects Daughter"/>
                <a:cs typeface="Architects Daughter"/>
                <a:sym typeface="Architects Daughter"/>
              </a:rPr>
              <a:t>Fortnightly monitoring - strategy meetings</a:t>
            </a:r>
            <a:endParaRPr sz="1800" b="1">
              <a:latin typeface="Architects Daughter"/>
              <a:ea typeface="Architects Daughter"/>
              <a:cs typeface="Architects Daughter"/>
              <a:sym typeface="Architects Daughter"/>
            </a:endParaRPr>
          </a:p>
          <a:p>
            <a:pPr marL="285750" lvl="0" indent="-285750" algn="l" rtl="0">
              <a:lnSpc>
                <a:spcPct val="100000"/>
              </a:lnSpc>
              <a:spcBef>
                <a:spcPts val="0"/>
              </a:spcBef>
              <a:spcAft>
                <a:spcPts val="0"/>
              </a:spcAft>
              <a:buClr>
                <a:schemeClr val="dk1"/>
              </a:buClr>
              <a:buSzPts val="1800"/>
              <a:buChar char="•"/>
            </a:pPr>
            <a:r>
              <a:rPr lang="en-GB" sz="1800" b="1">
                <a:latin typeface="Architects Daughter"/>
                <a:ea typeface="Architects Daughter"/>
                <a:cs typeface="Architects Daughter"/>
                <a:sym typeface="Architects Daughter"/>
              </a:rPr>
              <a:t>In the room but not in the room – focus. </a:t>
            </a:r>
            <a:endParaRPr sz="1800" b="1">
              <a:latin typeface="Architects Daughter"/>
              <a:ea typeface="Architects Daughter"/>
              <a:cs typeface="Architects Daughter"/>
              <a:sym typeface="Architects Daughte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More time is needed for teacher to upskill and embed their new digital resources into lessons. </a:t>
            </a: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Teacher needs to be confident in their approach and know that their experience over the last few years has been the beginning of a long digital journey. </a:t>
            </a: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CSG will need to continue to be innovative, millennials, alpha and beta generations are here to stay! </a:t>
            </a: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Digital poverty and how we will support out students. </a:t>
            </a: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Digital Equity – It’s up to us to get this right</a:t>
            </a:r>
            <a:endParaRPr/>
          </a:p>
          <a:p>
            <a:pPr marL="228600" lvl="0" indent="-228600" algn="l" rtl="0">
              <a:lnSpc>
                <a:spcPct val="90000"/>
              </a:lnSpc>
              <a:spcBef>
                <a:spcPts val="1000"/>
              </a:spcBef>
              <a:spcAft>
                <a:spcPts val="0"/>
              </a:spcAft>
              <a:buClr>
                <a:schemeClr val="accent2"/>
              </a:buClr>
              <a:buSzPts val="1800"/>
              <a:buChar char="•"/>
            </a:pPr>
            <a:r>
              <a:rPr lang="en-GB" sz="1800" b="1">
                <a:latin typeface="Architects Daughter"/>
                <a:ea typeface="Architects Daughter"/>
                <a:cs typeface="Architects Daughter"/>
                <a:sym typeface="Architects Daughter"/>
              </a:rPr>
              <a:t>Further research into this area including comparisons of other educational institutions. </a:t>
            </a:r>
            <a:endParaRPr/>
          </a:p>
        </p:txBody>
      </p:sp>
      <p:sp>
        <p:nvSpPr>
          <p:cNvPr id="396" name="Google Shape;396;p37"/>
          <p:cNvSpPr txBox="1">
            <a:spLocks noGrp="1"/>
          </p:cNvSpPr>
          <p:nvPr>
            <p:ph type="title"/>
          </p:nvPr>
        </p:nvSpPr>
        <p:spPr>
          <a:xfrm>
            <a:off x="0" y="-284587"/>
            <a:ext cx="7342500" cy="1215600"/>
          </a:xfrm>
          <a:prstGeom prst="rect">
            <a:avLst/>
          </a:prstGeom>
          <a:noFill/>
          <a:ln>
            <a:noFill/>
          </a:ln>
        </p:spPr>
        <p:txBody>
          <a:bodyPr spcFirstLastPara="1" wrap="square" lIns="91425" tIns="45700" rIns="91425" bIns="0" anchor="b" anchorCtr="0">
            <a:normAutofit/>
          </a:bodyPr>
          <a:lstStyle/>
          <a:p>
            <a:pPr marL="0" lvl="0" indent="0" algn="l" rtl="0">
              <a:lnSpc>
                <a:spcPct val="90000"/>
              </a:lnSpc>
              <a:spcBef>
                <a:spcPts val="0"/>
              </a:spcBef>
              <a:spcAft>
                <a:spcPts val="0"/>
              </a:spcAft>
              <a:buClr>
                <a:schemeClr val="accent1"/>
              </a:buClr>
              <a:buSzPts val="3200"/>
              <a:buFont typeface="Calibri"/>
              <a:buNone/>
            </a:pPr>
            <a:r>
              <a:rPr lang="en-GB" sz="3200"/>
              <a:t>SUCCESS - REVIEW</a:t>
            </a:r>
            <a:endParaRPr/>
          </a:p>
        </p:txBody>
      </p:sp>
      <p:sp>
        <p:nvSpPr>
          <p:cNvPr id="397" name="Google Shape;397;p37"/>
          <p:cNvSpPr txBox="1">
            <a:spLocks noGrp="1"/>
          </p:cNvSpPr>
          <p:nvPr>
            <p:ph type="sldNum" idx="12"/>
          </p:nvPr>
        </p:nvSpPr>
        <p:spPr>
          <a:xfrm>
            <a:off x="11146971" y="6356350"/>
            <a:ext cx="740100" cy="3651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16</a:t>
            </a:fld>
            <a:endParaRPr/>
          </a:p>
        </p:txBody>
      </p:sp>
      <p:pic>
        <p:nvPicPr>
          <p:cNvPr id="398" name="Google Shape;398;p37" descr="The Eduvation Network - Transforming Education: The Dynamics of Classroom  Discipline"/>
          <p:cNvPicPr preferRelativeResize="0"/>
          <p:nvPr/>
        </p:nvPicPr>
        <p:blipFill rotWithShape="1">
          <a:blip r:embed="rId3">
            <a:alphaModFix/>
          </a:blip>
          <a:srcRect/>
          <a:stretch/>
        </p:blipFill>
        <p:spPr>
          <a:xfrm>
            <a:off x="6428215" y="83527"/>
            <a:ext cx="5458983" cy="6637948"/>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38"/>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200">
                <a:solidFill>
                  <a:srgbClr val="9E9E9E"/>
                </a:solidFill>
                <a:latin typeface="Calibri"/>
                <a:ea typeface="Calibri"/>
                <a:cs typeface="Calibri"/>
                <a:sym typeface="Calibri"/>
              </a:rPr>
              <a:t>Add a footer</a:t>
            </a:r>
            <a:endParaRPr/>
          </a:p>
        </p:txBody>
      </p:sp>
      <p:sp>
        <p:nvSpPr>
          <p:cNvPr id="404" name="Google Shape;404;p38"/>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a:solidFill>
                  <a:srgbClr val="9E9E9E"/>
                </a:solidFill>
                <a:latin typeface="Calibri"/>
                <a:ea typeface="Calibri"/>
                <a:cs typeface="Calibri"/>
                <a:sym typeface="Calibri"/>
              </a:rPr>
              <a:t>17</a:t>
            </a:fld>
            <a:endParaRPr sz="1200">
              <a:solidFill>
                <a:srgbClr val="9E9E9E"/>
              </a:solidFill>
              <a:latin typeface="Calibri"/>
              <a:ea typeface="Calibri"/>
              <a:cs typeface="Calibri"/>
              <a:sym typeface="Calibri"/>
            </a:endParaRPr>
          </a:p>
        </p:txBody>
      </p:sp>
      <p:sp>
        <p:nvSpPr>
          <p:cNvPr id="405" name="Google Shape;405;p38"/>
          <p:cNvSpPr txBox="1">
            <a:spLocks noGrp="1"/>
          </p:cNvSpPr>
          <p:nvPr>
            <p:ph type="title"/>
          </p:nvPr>
        </p:nvSpPr>
        <p:spPr>
          <a:xfrm>
            <a:off x="189503" y="1100579"/>
            <a:ext cx="8330100" cy="1148100"/>
          </a:xfrm>
          <a:prstGeom prst="rect">
            <a:avLst/>
          </a:prstGeom>
          <a:noFill/>
          <a:ln>
            <a:noFill/>
          </a:ln>
        </p:spPr>
        <p:txBody>
          <a:bodyPr spcFirstLastPara="1" wrap="square" lIns="91425" tIns="45700" rIns="91425" bIns="0" anchor="b" anchorCtr="0">
            <a:normAutofit fontScale="90000"/>
          </a:bodyPr>
          <a:lstStyle/>
          <a:p>
            <a:pPr marL="0" lvl="0" indent="0" algn="l" rtl="0">
              <a:spcBef>
                <a:spcPts val="0"/>
              </a:spcBef>
              <a:spcAft>
                <a:spcPts val="0"/>
              </a:spcAft>
              <a:buClr>
                <a:schemeClr val="lt1"/>
              </a:buClr>
              <a:buSzPct val="100000"/>
              <a:buFont typeface="Calibri"/>
              <a:buNone/>
            </a:pPr>
            <a:r>
              <a:rPr lang="en-GB"/>
              <a:t>Resistance to change - Management is a journey!</a:t>
            </a:r>
            <a:endParaRPr/>
          </a:p>
        </p:txBody>
      </p:sp>
      <p:sp>
        <p:nvSpPr>
          <p:cNvPr id="406" name="Google Shape;406;p38"/>
          <p:cNvSpPr txBox="1"/>
          <p:nvPr/>
        </p:nvSpPr>
        <p:spPr>
          <a:xfrm>
            <a:off x="189500" y="5998175"/>
            <a:ext cx="6172200" cy="723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100">
                <a:solidFill>
                  <a:schemeClr val="lt1"/>
                </a:solidFill>
              </a:rPr>
              <a:t>CIPD</a:t>
            </a:r>
            <a:endParaRPr sz="2100">
              <a:solidFill>
                <a:schemeClr val="lt1"/>
              </a:solidFill>
            </a:endParaRPr>
          </a:p>
          <a:p>
            <a:pPr marL="0" lvl="0" indent="0" algn="l" rtl="0">
              <a:spcBef>
                <a:spcPts val="0"/>
              </a:spcBef>
              <a:spcAft>
                <a:spcPts val="0"/>
              </a:spcAft>
              <a:buNone/>
            </a:pPr>
            <a:endParaRPr/>
          </a:p>
        </p:txBody>
      </p:sp>
      <p:sp>
        <p:nvSpPr>
          <p:cNvPr id="407" name="Google Shape;407;p38"/>
          <p:cNvSpPr txBox="1"/>
          <p:nvPr/>
        </p:nvSpPr>
        <p:spPr>
          <a:xfrm>
            <a:off x="603500" y="2468875"/>
            <a:ext cx="9080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408" name="Google Shape;408;p38"/>
          <p:cNvPicPr preferRelativeResize="0"/>
          <p:nvPr/>
        </p:nvPicPr>
        <p:blipFill>
          <a:blip r:embed="rId3">
            <a:alphaModFix/>
          </a:blip>
          <a:stretch>
            <a:fillRect/>
          </a:stretch>
        </p:blipFill>
        <p:spPr>
          <a:xfrm>
            <a:off x="5091252" y="2098550"/>
            <a:ext cx="6329176" cy="41054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3" name="Google Shape;413;p39"/>
          <p:cNvSpPr txBox="1">
            <a:spLocks noGrp="1"/>
          </p:cNvSpPr>
          <p:nvPr>
            <p:ph type="ftr" idx="11"/>
          </p:nvPr>
        </p:nvSpPr>
        <p:spPr>
          <a:xfrm>
            <a:off x="338530" y="6356350"/>
            <a:ext cx="4114800" cy="3651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200">
                <a:solidFill>
                  <a:srgbClr val="9E9E9E"/>
                </a:solidFill>
                <a:latin typeface="Calibri"/>
                <a:ea typeface="Calibri"/>
                <a:cs typeface="Calibri"/>
                <a:sym typeface="Calibri"/>
              </a:rPr>
              <a:t>Add a footer</a:t>
            </a:r>
            <a:endParaRPr/>
          </a:p>
        </p:txBody>
      </p:sp>
      <p:sp>
        <p:nvSpPr>
          <p:cNvPr id="414" name="Google Shape;414;p39"/>
          <p:cNvSpPr txBox="1">
            <a:spLocks noGrp="1"/>
          </p:cNvSpPr>
          <p:nvPr>
            <p:ph type="sldNum" idx="12"/>
          </p:nvPr>
        </p:nvSpPr>
        <p:spPr>
          <a:xfrm>
            <a:off x="11146971" y="6356350"/>
            <a:ext cx="740100" cy="3651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a:solidFill>
                  <a:srgbClr val="9E9E9E"/>
                </a:solidFill>
                <a:latin typeface="Calibri"/>
                <a:ea typeface="Calibri"/>
                <a:cs typeface="Calibri"/>
                <a:sym typeface="Calibri"/>
              </a:rPr>
              <a:t>18</a:t>
            </a:fld>
            <a:endParaRPr sz="1200">
              <a:solidFill>
                <a:srgbClr val="9E9E9E"/>
              </a:solidFill>
              <a:latin typeface="Calibri"/>
              <a:ea typeface="Calibri"/>
              <a:cs typeface="Calibri"/>
              <a:sym typeface="Calibri"/>
            </a:endParaRPr>
          </a:p>
        </p:txBody>
      </p:sp>
      <p:sp>
        <p:nvSpPr>
          <p:cNvPr id="415" name="Google Shape;415;p39"/>
          <p:cNvSpPr txBox="1">
            <a:spLocks noGrp="1"/>
          </p:cNvSpPr>
          <p:nvPr>
            <p:ph type="title"/>
          </p:nvPr>
        </p:nvSpPr>
        <p:spPr>
          <a:xfrm>
            <a:off x="189503" y="1100579"/>
            <a:ext cx="8330100" cy="1148100"/>
          </a:xfrm>
          <a:prstGeom prst="rect">
            <a:avLst/>
          </a:prstGeom>
          <a:noFill/>
          <a:ln>
            <a:noFill/>
          </a:ln>
        </p:spPr>
        <p:txBody>
          <a:bodyPr spcFirstLastPara="1" wrap="square" lIns="91425" tIns="45700" rIns="91425" bIns="0" anchor="b" anchorCtr="0">
            <a:normAutofit fontScale="90000"/>
          </a:bodyPr>
          <a:lstStyle/>
          <a:p>
            <a:pPr marL="0" lvl="0" indent="0" algn="l" rtl="0">
              <a:spcBef>
                <a:spcPts val="0"/>
              </a:spcBef>
              <a:spcAft>
                <a:spcPts val="0"/>
              </a:spcAft>
              <a:buNone/>
            </a:pPr>
            <a:r>
              <a:rPr lang="en-GB"/>
              <a:t>Resistance to change - Kotter &amp; Schlesinger’s model </a:t>
            </a:r>
            <a:endParaRPr/>
          </a:p>
        </p:txBody>
      </p:sp>
      <p:sp>
        <p:nvSpPr>
          <p:cNvPr id="416" name="Google Shape;416;p39"/>
          <p:cNvSpPr txBox="1"/>
          <p:nvPr/>
        </p:nvSpPr>
        <p:spPr>
          <a:xfrm>
            <a:off x="189500" y="5998175"/>
            <a:ext cx="6172200" cy="723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100">
                <a:solidFill>
                  <a:schemeClr val="lt1"/>
                </a:solidFill>
              </a:rPr>
              <a:t>CIPD</a:t>
            </a:r>
            <a:endParaRPr sz="2100">
              <a:solidFill>
                <a:schemeClr val="lt1"/>
              </a:solidFill>
            </a:endParaRPr>
          </a:p>
          <a:p>
            <a:pPr marL="0" lvl="0" indent="0" algn="l" rtl="0">
              <a:spcBef>
                <a:spcPts val="0"/>
              </a:spcBef>
              <a:spcAft>
                <a:spcPts val="0"/>
              </a:spcAft>
              <a:buNone/>
            </a:pPr>
            <a:endParaRPr/>
          </a:p>
        </p:txBody>
      </p:sp>
      <p:sp>
        <p:nvSpPr>
          <p:cNvPr id="417" name="Google Shape;417;p39"/>
          <p:cNvSpPr txBox="1"/>
          <p:nvPr/>
        </p:nvSpPr>
        <p:spPr>
          <a:xfrm>
            <a:off x="603500" y="2468875"/>
            <a:ext cx="9080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418" name="Google Shape;418;p39"/>
          <p:cNvPicPr preferRelativeResize="0"/>
          <p:nvPr/>
        </p:nvPicPr>
        <p:blipFill>
          <a:blip r:embed="rId3">
            <a:alphaModFix/>
          </a:blip>
          <a:stretch>
            <a:fillRect/>
          </a:stretch>
        </p:blipFill>
        <p:spPr>
          <a:xfrm>
            <a:off x="6940301" y="1590300"/>
            <a:ext cx="4578475" cy="5021999"/>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pic>
        <p:nvPicPr>
          <p:cNvPr id="423" name="Google Shape;423;p40" title="Skyline"/>
          <p:cNvPicPr preferRelativeResize="0">
            <a:picLocks noGrp="1"/>
          </p:cNvPicPr>
          <p:nvPr>
            <p:ph type="pic" idx="2"/>
          </p:nvPr>
        </p:nvPicPr>
        <p:blipFill rotWithShape="1">
          <a:blip r:embed="rId3">
            <a:alphaModFix/>
          </a:blip>
          <a:srcRect t="9408" b="9407"/>
          <a:stretch/>
        </p:blipFill>
        <p:spPr>
          <a:xfrm>
            <a:off x="189540" y="94339"/>
            <a:ext cx="11473542" cy="6204859"/>
          </a:xfrm>
          <a:prstGeom prst="rect">
            <a:avLst/>
          </a:prstGeom>
          <a:solidFill>
            <a:srgbClr val="D8D8D8"/>
          </a:solidFill>
          <a:ln>
            <a:noFill/>
          </a:ln>
        </p:spPr>
      </p:pic>
      <p:sp>
        <p:nvSpPr>
          <p:cNvPr id="424" name="Google Shape;424;p40"/>
          <p:cNvSpPr txBox="1">
            <a:spLocks noGrp="1"/>
          </p:cNvSpPr>
          <p:nvPr>
            <p:ph type="title"/>
          </p:nvPr>
        </p:nvSpPr>
        <p:spPr>
          <a:xfrm>
            <a:off x="267789" y="558802"/>
            <a:ext cx="8333222" cy="939798"/>
          </a:xfrm>
          <a:prstGeom prst="rect">
            <a:avLst/>
          </a:prstGeom>
          <a:solidFill>
            <a:schemeClr val="lt1">
              <a:alpha val="89803"/>
            </a:schemeClr>
          </a:solidFill>
          <a:ln>
            <a:noFill/>
          </a:ln>
        </p:spPr>
        <p:txBody>
          <a:bodyPr spcFirstLastPara="1" wrap="square" lIns="288000" tIns="45700" rIns="91425" bIns="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GB">
                <a:solidFill>
                  <a:schemeClr val="dk1"/>
                </a:solidFill>
              </a:rPr>
              <a:t>What does burnout mean to you ? </a:t>
            </a:r>
            <a:endParaRPr b="0">
              <a:solidFill>
                <a:schemeClr val="dk1"/>
              </a:solidFill>
              <a:latin typeface="Calibri"/>
              <a:ea typeface="Calibri"/>
              <a:cs typeface="Calibri"/>
              <a:sym typeface="Calibri"/>
            </a:endParaRPr>
          </a:p>
        </p:txBody>
      </p:sp>
      <p:sp>
        <p:nvSpPr>
          <p:cNvPr id="425" name="Google Shape;425;p40"/>
          <p:cNvSpPr txBox="1"/>
          <p:nvPr/>
        </p:nvSpPr>
        <p:spPr>
          <a:xfrm>
            <a:off x="528918" y="1568824"/>
            <a:ext cx="4007223"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Exhaustion </a:t>
            </a:r>
            <a:endParaRPr/>
          </a:p>
        </p:txBody>
      </p:sp>
      <p:sp>
        <p:nvSpPr>
          <p:cNvPr id="426" name="Google Shape;426;p40"/>
          <p:cNvSpPr txBox="1"/>
          <p:nvPr/>
        </p:nvSpPr>
        <p:spPr>
          <a:xfrm>
            <a:off x="5136776" y="1694329"/>
            <a:ext cx="418651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Low motivation </a:t>
            </a:r>
            <a:endParaRPr/>
          </a:p>
        </p:txBody>
      </p:sp>
      <p:sp>
        <p:nvSpPr>
          <p:cNvPr id="427" name="Google Shape;427;p40"/>
          <p:cNvSpPr txBox="1"/>
          <p:nvPr/>
        </p:nvSpPr>
        <p:spPr>
          <a:xfrm>
            <a:off x="7395882" y="2259390"/>
            <a:ext cx="272527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Beyond Caring </a:t>
            </a:r>
            <a:endParaRPr/>
          </a:p>
        </p:txBody>
      </p:sp>
      <p:sp>
        <p:nvSpPr>
          <p:cNvPr id="428" name="Google Shape;428;p40"/>
          <p:cNvSpPr txBox="1"/>
          <p:nvPr/>
        </p:nvSpPr>
        <p:spPr>
          <a:xfrm>
            <a:off x="3092824" y="3039052"/>
            <a:ext cx="368449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Tired </a:t>
            </a:r>
            <a:endParaRPr/>
          </a:p>
        </p:txBody>
      </p:sp>
      <p:sp>
        <p:nvSpPr>
          <p:cNvPr id="429" name="Google Shape;429;p40"/>
          <p:cNvSpPr txBox="1"/>
          <p:nvPr/>
        </p:nvSpPr>
        <p:spPr>
          <a:xfrm>
            <a:off x="1631576" y="2259390"/>
            <a:ext cx="3164543"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Failure </a:t>
            </a:r>
            <a:endParaRPr/>
          </a:p>
        </p:txBody>
      </p:sp>
      <p:sp>
        <p:nvSpPr>
          <p:cNvPr id="430" name="Google Shape;430;p40"/>
          <p:cNvSpPr txBox="1"/>
          <p:nvPr/>
        </p:nvSpPr>
        <p:spPr>
          <a:xfrm>
            <a:off x="6902824" y="3655786"/>
            <a:ext cx="368449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Not knowing what to do next</a:t>
            </a:r>
            <a:endParaRPr/>
          </a:p>
        </p:txBody>
      </p:sp>
      <p:sp>
        <p:nvSpPr>
          <p:cNvPr id="431" name="Google Shape;431;p40"/>
          <p:cNvSpPr txBox="1"/>
          <p:nvPr/>
        </p:nvSpPr>
        <p:spPr>
          <a:xfrm>
            <a:off x="9224682" y="1498600"/>
            <a:ext cx="2070847"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No confidence in my role </a:t>
            </a:r>
            <a:endParaRPr/>
          </a:p>
        </p:txBody>
      </p:sp>
      <p:sp>
        <p:nvSpPr>
          <p:cNvPr id="432" name="Google Shape;432;p40"/>
          <p:cNvSpPr txBox="1"/>
          <p:nvPr/>
        </p:nvSpPr>
        <p:spPr>
          <a:xfrm>
            <a:off x="8014447" y="4446494"/>
            <a:ext cx="2635624"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Forgetting my roots by now not remembering why I want to teach</a:t>
            </a:r>
            <a:endParaRPr/>
          </a:p>
        </p:txBody>
      </p:sp>
      <p:sp>
        <p:nvSpPr>
          <p:cNvPr id="433" name="Google Shape;433;p40"/>
          <p:cNvSpPr txBox="1"/>
          <p:nvPr/>
        </p:nvSpPr>
        <p:spPr>
          <a:xfrm>
            <a:off x="3252908" y="3917628"/>
            <a:ext cx="3433482"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Stress</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4" name="Google Shape;434;p40"/>
          <p:cNvSpPr txBox="1"/>
          <p:nvPr/>
        </p:nvSpPr>
        <p:spPr>
          <a:xfrm>
            <a:off x="4003916" y="4607945"/>
            <a:ext cx="2805953"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Anxiety </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5" name="Google Shape;435;p40"/>
          <p:cNvSpPr txBox="1"/>
          <p:nvPr/>
        </p:nvSpPr>
        <p:spPr>
          <a:xfrm>
            <a:off x="654424" y="4446494"/>
            <a:ext cx="300317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No creativity and purpose</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6" name="Google Shape;436;p40"/>
          <p:cNvSpPr txBox="1"/>
          <p:nvPr/>
        </p:nvSpPr>
        <p:spPr>
          <a:xfrm>
            <a:off x="4643718" y="2913529"/>
            <a:ext cx="3164543"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Emotional</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37" name="Google Shape;437;p40"/>
          <p:cNvSpPr txBox="1"/>
          <p:nvPr/>
        </p:nvSpPr>
        <p:spPr>
          <a:xfrm>
            <a:off x="4204447" y="3655786"/>
            <a:ext cx="22584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highlight>
                  <a:srgbClr val="FFFF00"/>
                </a:highlight>
                <a:latin typeface="Calibri"/>
                <a:ea typeface="Calibri"/>
                <a:cs typeface="Calibri"/>
                <a:sym typeface="Calibri"/>
              </a:rPr>
              <a:t>Safe environment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pic>
        <p:nvPicPr>
          <p:cNvPr id="442" name="Google Shape;442;p41" descr="Blockchain Technology GIFs - Get the best GIF on GIPHY"/>
          <p:cNvPicPr preferRelativeResize="0"/>
          <p:nvPr/>
        </p:nvPicPr>
        <p:blipFill rotWithShape="1">
          <a:blip r:embed="rId3">
            <a:alphaModFix/>
          </a:blip>
          <a:srcRect/>
          <a:stretch/>
        </p:blipFill>
        <p:spPr>
          <a:xfrm>
            <a:off x="7620000" y="1995257"/>
            <a:ext cx="4572000" cy="4572000"/>
          </a:xfrm>
          <a:prstGeom prst="rect">
            <a:avLst/>
          </a:prstGeom>
          <a:noFill/>
          <a:ln>
            <a:noFill/>
          </a:ln>
        </p:spPr>
      </p:pic>
      <p:sp>
        <p:nvSpPr>
          <p:cNvPr id="443" name="Google Shape;443;p41"/>
          <p:cNvSpPr txBox="1"/>
          <p:nvPr/>
        </p:nvSpPr>
        <p:spPr>
          <a:xfrm>
            <a:off x="3781887" y="3178206"/>
            <a:ext cx="3715200" cy="1446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400" b="1">
                <a:solidFill>
                  <a:srgbClr val="014E7D"/>
                </a:solidFill>
                <a:latin typeface="Calibri"/>
                <a:ea typeface="Calibri"/>
                <a:cs typeface="Calibri"/>
                <a:sym typeface="Calibri"/>
              </a:rPr>
              <a:t>Change is inevitable </a:t>
            </a:r>
            <a:endParaRPr b="1"/>
          </a:p>
        </p:txBody>
      </p:sp>
      <p:sp>
        <p:nvSpPr>
          <p:cNvPr id="444" name="Google Shape;444;p41"/>
          <p:cNvSpPr txBox="1"/>
          <p:nvPr/>
        </p:nvSpPr>
        <p:spPr>
          <a:xfrm>
            <a:off x="2791287" y="4593904"/>
            <a:ext cx="4767300" cy="2524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800" b="1" i="1">
                <a:solidFill>
                  <a:schemeClr val="dk1"/>
                </a:solidFill>
                <a:latin typeface="Calibri"/>
                <a:ea typeface="Calibri"/>
                <a:cs typeface="Calibri"/>
                <a:sym typeface="Calibri"/>
              </a:rPr>
              <a:t>“Tell me, and I forget, teach me, and I may remember, involve me, and I learn.”</a:t>
            </a:r>
            <a:endParaRPr/>
          </a:p>
          <a:p>
            <a:pPr marL="0" marR="0" lvl="0" indent="0" algn="l" rtl="0">
              <a:spcBef>
                <a:spcPts val="0"/>
              </a:spcBef>
              <a:spcAft>
                <a:spcPts val="0"/>
              </a:spcAft>
              <a:buNone/>
            </a:pPr>
            <a:endParaRPr sz="2800">
              <a:solidFill>
                <a:schemeClr val="dk1"/>
              </a:solidFill>
              <a:latin typeface="Calibri"/>
              <a:ea typeface="Calibri"/>
              <a:cs typeface="Calibri"/>
              <a:sym typeface="Calibri"/>
            </a:endParaRPr>
          </a:p>
          <a:p>
            <a:pPr marL="0" marR="0" lvl="0" indent="0" algn="l" rtl="0">
              <a:spcBef>
                <a:spcPts val="0"/>
              </a:spcBef>
              <a:spcAft>
                <a:spcPts val="0"/>
              </a:spcAft>
              <a:buNone/>
            </a:pPr>
            <a:r>
              <a:rPr lang="en-GB" sz="2800" b="1">
                <a:solidFill>
                  <a:schemeClr val="dk1"/>
                </a:solidFill>
                <a:latin typeface="Calibri"/>
                <a:ea typeface="Calibri"/>
                <a:cs typeface="Calibri"/>
                <a:sym typeface="Calibri"/>
              </a:rPr>
              <a:t>– Benjamin Franklin</a:t>
            </a:r>
            <a:endParaRPr sz="2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49" name="Google Shape;449;p42"/>
          <p:cNvSpPr txBox="1">
            <a:spLocks noGrp="1"/>
          </p:cNvSpPr>
          <p:nvPr>
            <p:ph type="title"/>
          </p:nvPr>
        </p:nvSpPr>
        <p:spPr>
          <a:xfrm>
            <a:off x="8" y="278517"/>
            <a:ext cx="7342500" cy="1215600"/>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accent1"/>
              </a:buClr>
              <a:buSzPct val="100000"/>
              <a:buFont typeface="Calibri"/>
              <a:buNone/>
            </a:pPr>
            <a:endParaRPr/>
          </a:p>
          <a:p>
            <a:pPr marL="0" lvl="0" indent="0" algn="l" rtl="0">
              <a:lnSpc>
                <a:spcPct val="90000"/>
              </a:lnSpc>
              <a:spcBef>
                <a:spcPts val="0"/>
              </a:spcBef>
              <a:spcAft>
                <a:spcPts val="0"/>
              </a:spcAft>
              <a:buClr>
                <a:schemeClr val="accent1"/>
              </a:buClr>
              <a:buSzPct val="100000"/>
              <a:buFont typeface="Calibri"/>
              <a:buNone/>
            </a:pPr>
            <a:r>
              <a:rPr lang="en-GB"/>
              <a:t>References </a:t>
            </a:r>
            <a:endParaRPr/>
          </a:p>
        </p:txBody>
      </p:sp>
      <p:sp>
        <p:nvSpPr>
          <p:cNvPr id="450" name="Google Shape;450;p42"/>
          <p:cNvSpPr txBox="1">
            <a:spLocks noGrp="1"/>
          </p:cNvSpPr>
          <p:nvPr>
            <p:ph type="ftr" idx="11"/>
          </p:nvPr>
        </p:nvSpPr>
        <p:spPr>
          <a:xfrm>
            <a:off x="338530" y="6356350"/>
            <a:ext cx="41148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Add a footer</a:t>
            </a:r>
            <a:endParaRPr/>
          </a:p>
        </p:txBody>
      </p:sp>
      <p:sp>
        <p:nvSpPr>
          <p:cNvPr id="451" name="Google Shape;451;p42"/>
          <p:cNvSpPr txBox="1">
            <a:spLocks noGrp="1"/>
          </p:cNvSpPr>
          <p:nvPr>
            <p:ph type="sldNum" idx="12"/>
          </p:nvPr>
        </p:nvSpPr>
        <p:spPr>
          <a:xfrm>
            <a:off x="11146971" y="6356350"/>
            <a:ext cx="740227"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21</a:t>
            </a:fld>
            <a:endParaRPr/>
          </a:p>
        </p:txBody>
      </p:sp>
      <p:sp>
        <p:nvSpPr>
          <p:cNvPr id="452" name="Google Shape;452;p42"/>
          <p:cNvSpPr txBox="1"/>
          <p:nvPr/>
        </p:nvSpPr>
        <p:spPr>
          <a:xfrm>
            <a:off x="195600" y="1124675"/>
            <a:ext cx="7799400" cy="57930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GB" sz="1100"/>
              <a:t>Berkingshaw, P., 2017. </a:t>
            </a:r>
            <a:r>
              <a:rPr lang="en-GB" sz="1100" i="1"/>
              <a:t>Forbes. </a:t>
            </a:r>
            <a:r>
              <a:rPr lang="en-GB" sz="1100"/>
              <a:t>[Online]</a:t>
            </a:r>
            <a:endParaRPr sz="1100"/>
          </a:p>
          <a:p>
            <a:pPr marL="0" lvl="0" indent="0" algn="l" rtl="0">
              <a:lnSpc>
                <a:spcPct val="115000"/>
              </a:lnSpc>
              <a:spcBef>
                <a:spcPts val="1200"/>
              </a:spcBef>
              <a:spcAft>
                <a:spcPts val="0"/>
              </a:spcAft>
              <a:buNone/>
            </a:pPr>
            <a:r>
              <a:rPr lang="en-GB" sz="1100"/>
              <a:t>Available at: </a:t>
            </a:r>
            <a:r>
              <a:rPr lang="en-GB" sz="1100" u="sng"/>
              <a:t>https://www.forbes.com/sites/stevedenning/2017/06/24/julian-birkinshaws-fastforward-how-agile-builds-action-oriented-firms/?sh=3e009dad1406</a:t>
            </a:r>
            <a:endParaRPr sz="1100" u="sng"/>
          </a:p>
          <a:p>
            <a:pPr marL="0" lvl="0" indent="0" algn="l" rtl="0">
              <a:lnSpc>
                <a:spcPct val="115000"/>
              </a:lnSpc>
              <a:spcBef>
                <a:spcPts val="1200"/>
              </a:spcBef>
              <a:spcAft>
                <a:spcPts val="0"/>
              </a:spcAft>
              <a:buNone/>
            </a:pPr>
            <a:r>
              <a:rPr lang="en-GB" sz="1100"/>
              <a:t>[Accessed 21 October 2021].</a:t>
            </a:r>
            <a:endParaRPr sz="1100"/>
          </a:p>
          <a:p>
            <a:pPr marL="0" lvl="0" indent="0" algn="l" rtl="0">
              <a:lnSpc>
                <a:spcPct val="115000"/>
              </a:lnSpc>
              <a:spcBef>
                <a:spcPts val="1200"/>
              </a:spcBef>
              <a:spcAft>
                <a:spcPts val="0"/>
              </a:spcAft>
              <a:buNone/>
            </a:pPr>
            <a:r>
              <a:rPr lang="en-GB" sz="1100"/>
              <a:t>Bernard Marr &amp; Co, 2020. </a:t>
            </a:r>
            <a:r>
              <a:rPr lang="en-GB" sz="1100" i="1"/>
              <a:t>How Is AI Used In Education -- Real World Examples Of Today And A Peek Into The Future. </a:t>
            </a:r>
            <a:r>
              <a:rPr lang="en-GB" sz="1100"/>
              <a:t>[Online]</a:t>
            </a:r>
            <a:endParaRPr sz="1100"/>
          </a:p>
          <a:p>
            <a:pPr marL="0" lvl="0" indent="0" algn="l" rtl="0">
              <a:lnSpc>
                <a:spcPct val="115000"/>
              </a:lnSpc>
              <a:spcBef>
                <a:spcPts val="1200"/>
              </a:spcBef>
              <a:spcAft>
                <a:spcPts val="0"/>
              </a:spcAft>
              <a:buNone/>
            </a:pPr>
            <a:r>
              <a:rPr lang="en-GB" sz="1100"/>
              <a:t>Available at: </a:t>
            </a:r>
            <a:r>
              <a:rPr lang="en-GB" sz="1100" u="sng"/>
              <a:t>https://bernardmarr.com/default.asp?contentID=1541#:~:text=AI%20has%20already%20been%20applied,develop%20skills%20and%20testing%20systems.&amp;text=AI%20can%20drive%20efficiency%2C%20personalization,capabilities%20where%20machines%20would%20struggle.</a:t>
            </a:r>
            <a:endParaRPr sz="1100" u="sng"/>
          </a:p>
          <a:p>
            <a:pPr marL="0" lvl="0" indent="0" algn="l" rtl="0">
              <a:lnSpc>
                <a:spcPct val="115000"/>
              </a:lnSpc>
              <a:spcBef>
                <a:spcPts val="1200"/>
              </a:spcBef>
              <a:spcAft>
                <a:spcPts val="0"/>
              </a:spcAft>
              <a:buNone/>
            </a:pPr>
            <a:r>
              <a:rPr lang="en-GB" sz="1100"/>
              <a:t>[Accessed 24 February 2021].</a:t>
            </a:r>
            <a:endParaRPr sz="1100"/>
          </a:p>
          <a:p>
            <a:pPr marL="0" lvl="0" indent="0" algn="l" rtl="0">
              <a:lnSpc>
                <a:spcPct val="115000"/>
              </a:lnSpc>
              <a:spcBef>
                <a:spcPts val="1200"/>
              </a:spcBef>
              <a:spcAft>
                <a:spcPts val="0"/>
              </a:spcAft>
              <a:buNone/>
            </a:pPr>
            <a:r>
              <a:rPr lang="en-GB" sz="1100"/>
              <a:t>Bernthal , P. R. et al., 2004. </a:t>
            </a:r>
            <a:r>
              <a:rPr lang="en-GB" sz="1100" i="1"/>
              <a:t>Mapping the future:Shaping new workplace learning and performance competencies. </a:t>
            </a:r>
            <a:r>
              <a:rPr lang="en-GB" sz="1100"/>
              <a:t>Alexandria: ASTD press .</a:t>
            </a:r>
            <a:endParaRPr sz="1100"/>
          </a:p>
          <a:p>
            <a:pPr marL="0" lvl="0" indent="0" algn="l" rtl="0">
              <a:lnSpc>
                <a:spcPct val="115000"/>
              </a:lnSpc>
              <a:spcBef>
                <a:spcPts val="1200"/>
              </a:spcBef>
              <a:spcAft>
                <a:spcPts val="0"/>
              </a:spcAft>
              <a:buNone/>
            </a:pPr>
            <a:r>
              <a:rPr lang="en-GB" sz="1100"/>
              <a:t>Bersin, J., 2020. </a:t>
            </a:r>
            <a:r>
              <a:rPr lang="en-GB" sz="1100" i="1"/>
              <a:t>The Evolving Role Of IBM In The HR Marketplace. </a:t>
            </a:r>
            <a:r>
              <a:rPr lang="en-GB" sz="1100"/>
              <a:t>[Online]</a:t>
            </a:r>
            <a:endParaRPr sz="1100"/>
          </a:p>
          <a:p>
            <a:pPr marL="0" lvl="0" indent="0" algn="l" rtl="0">
              <a:lnSpc>
                <a:spcPct val="115000"/>
              </a:lnSpc>
              <a:spcBef>
                <a:spcPts val="1200"/>
              </a:spcBef>
              <a:spcAft>
                <a:spcPts val="0"/>
              </a:spcAft>
              <a:buNone/>
            </a:pPr>
            <a:r>
              <a:rPr lang="en-GB" sz="1100"/>
              <a:t>Available at: </a:t>
            </a:r>
            <a:r>
              <a:rPr lang="en-GB" sz="1100" u="sng"/>
              <a:t>https://joshbersin.com/2020/12/the-evolving-role-of-ibm-in-the-hr-marketplace/</a:t>
            </a:r>
            <a:endParaRPr sz="1100" u="sng"/>
          </a:p>
          <a:p>
            <a:pPr marL="0" lvl="0" indent="0" algn="l" rtl="0">
              <a:lnSpc>
                <a:spcPct val="115000"/>
              </a:lnSpc>
              <a:spcBef>
                <a:spcPts val="1200"/>
              </a:spcBef>
              <a:spcAft>
                <a:spcPts val="0"/>
              </a:spcAft>
              <a:buNone/>
            </a:pPr>
            <a:r>
              <a:rPr lang="en-GB" sz="1100"/>
              <a:t>[Accessed 20 February 2021].</a:t>
            </a:r>
            <a:endParaRPr sz="1100"/>
          </a:p>
          <a:p>
            <a:pPr marL="0" lvl="0" indent="0" algn="l" rtl="0">
              <a:lnSpc>
                <a:spcPct val="115000"/>
              </a:lnSpc>
              <a:spcBef>
                <a:spcPts val="1200"/>
              </a:spcBef>
              <a:spcAft>
                <a:spcPts val="0"/>
              </a:spcAft>
              <a:buNone/>
            </a:pPr>
            <a:r>
              <a:rPr lang="en-GB" sz="1100"/>
              <a:t>Bilgin, Y. &amp; Kethedu, O., 2016. Positioning Strategies of Universities: An Investigation on Universities. </a:t>
            </a:r>
            <a:r>
              <a:rPr lang="en-GB" sz="1100" i="1"/>
              <a:t>Education and Science , </a:t>
            </a:r>
            <a:r>
              <a:rPr lang="en-GB" sz="1100"/>
              <a:t>41(185), pp. 219-234.</a:t>
            </a:r>
            <a:endParaRPr sz="1100"/>
          </a:p>
          <a:p>
            <a:pPr marL="0" lvl="0" indent="0" algn="l" rtl="0">
              <a:spcBef>
                <a:spcPts val="1200"/>
              </a:spcBef>
              <a:spcAft>
                <a:spcPts val="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sp>
        <p:nvSpPr>
          <p:cNvPr id="457" name="Google Shape;457;p43"/>
          <p:cNvSpPr txBox="1">
            <a:spLocks noGrp="1"/>
          </p:cNvSpPr>
          <p:nvPr>
            <p:ph type="title"/>
          </p:nvPr>
        </p:nvSpPr>
        <p:spPr>
          <a:xfrm>
            <a:off x="8" y="278517"/>
            <a:ext cx="7342500" cy="1215600"/>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accent1"/>
              </a:buClr>
              <a:buSzPct val="100000"/>
              <a:buFont typeface="Calibri"/>
              <a:buNone/>
            </a:pPr>
            <a:endParaRPr/>
          </a:p>
          <a:p>
            <a:pPr marL="0" lvl="0" indent="0" algn="l" rtl="0">
              <a:lnSpc>
                <a:spcPct val="90000"/>
              </a:lnSpc>
              <a:spcBef>
                <a:spcPts val="0"/>
              </a:spcBef>
              <a:spcAft>
                <a:spcPts val="0"/>
              </a:spcAft>
              <a:buClr>
                <a:schemeClr val="accent1"/>
              </a:buClr>
              <a:buSzPct val="100000"/>
              <a:buFont typeface="Calibri"/>
              <a:buNone/>
            </a:pPr>
            <a:r>
              <a:rPr lang="en-GB"/>
              <a:t>References </a:t>
            </a:r>
            <a:endParaRPr/>
          </a:p>
        </p:txBody>
      </p:sp>
      <p:sp>
        <p:nvSpPr>
          <p:cNvPr id="458" name="Google Shape;458;p43"/>
          <p:cNvSpPr txBox="1">
            <a:spLocks noGrp="1"/>
          </p:cNvSpPr>
          <p:nvPr>
            <p:ph type="ftr" idx="11"/>
          </p:nvPr>
        </p:nvSpPr>
        <p:spPr>
          <a:xfrm>
            <a:off x="338530" y="6356350"/>
            <a:ext cx="4114800" cy="3651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Add a footer</a:t>
            </a:r>
            <a:endParaRPr/>
          </a:p>
        </p:txBody>
      </p:sp>
      <p:sp>
        <p:nvSpPr>
          <p:cNvPr id="459" name="Google Shape;459;p43"/>
          <p:cNvSpPr txBox="1">
            <a:spLocks noGrp="1"/>
          </p:cNvSpPr>
          <p:nvPr>
            <p:ph type="sldNum" idx="12"/>
          </p:nvPr>
        </p:nvSpPr>
        <p:spPr>
          <a:xfrm>
            <a:off x="11146971" y="6356350"/>
            <a:ext cx="740100" cy="3651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22</a:t>
            </a:fld>
            <a:endParaRPr/>
          </a:p>
        </p:txBody>
      </p:sp>
      <p:sp>
        <p:nvSpPr>
          <p:cNvPr id="460" name="Google Shape;460;p43"/>
          <p:cNvSpPr txBox="1"/>
          <p:nvPr/>
        </p:nvSpPr>
        <p:spPr>
          <a:xfrm>
            <a:off x="207825" y="1772575"/>
            <a:ext cx="7799400" cy="50580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GB" sz="900"/>
              <a:t>Bloomburg, 2020. </a:t>
            </a:r>
            <a:r>
              <a:rPr lang="en-GB" sz="900" i="1"/>
              <a:t>Putting employees first: How Bloomberg supports its global workforce while working remotely. </a:t>
            </a:r>
            <a:r>
              <a:rPr lang="en-GB" sz="900"/>
              <a:t>[Online]</a:t>
            </a:r>
            <a:endParaRPr sz="900"/>
          </a:p>
          <a:p>
            <a:pPr marL="0" lvl="0" indent="0" algn="l" rtl="0">
              <a:lnSpc>
                <a:spcPct val="115000"/>
              </a:lnSpc>
              <a:spcBef>
                <a:spcPts val="1200"/>
              </a:spcBef>
              <a:spcAft>
                <a:spcPts val="0"/>
              </a:spcAft>
              <a:buNone/>
            </a:pPr>
            <a:r>
              <a:rPr lang="en-GB" sz="900"/>
              <a:t>Available at: </a:t>
            </a:r>
            <a:r>
              <a:rPr lang="en-GB" sz="900" u="sng"/>
              <a:t>https://www.bloomberg.com/company/stories/putting-employees-first-how-bloomberg-supports-its-global-workforce-while-working-remotely/</a:t>
            </a:r>
            <a:endParaRPr sz="900" u="sng"/>
          </a:p>
          <a:p>
            <a:pPr marL="0" lvl="0" indent="0" algn="l" rtl="0">
              <a:lnSpc>
                <a:spcPct val="115000"/>
              </a:lnSpc>
              <a:spcBef>
                <a:spcPts val="1200"/>
              </a:spcBef>
              <a:spcAft>
                <a:spcPts val="0"/>
              </a:spcAft>
              <a:buNone/>
            </a:pPr>
            <a:r>
              <a:rPr lang="en-GB" sz="900"/>
              <a:t>[Accessed 22 February 2021].</a:t>
            </a:r>
            <a:endParaRPr sz="900"/>
          </a:p>
          <a:p>
            <a:pPr marL="0" lvl="0" indent="0" algn="l" rtl="0">
              <a:lnSpc>
                <a:spcPct val="115000"/>
              </a:lnSpc>
              <a:spcBef>
                <a:spcPts val="1200"/>
              </a:spcBef>
              <a:spcAft>
                <a:spcPts val="0"/>
              </a:spcAft>
              <a:buNone/>
            </a:pPr>
            <a:r>
              <a:rPr lang="en-GB" sz="900"/>
              <a:t>Forbes , 2011. </a:t>
            </a:r>
            <a:r>
              <a:rPr lang="en-GB" sz="900" i="1"/>
              <a:t>10 reasons why strategic plans fail. </a:t>
            </a:r>
            <a:r>
              <a:rPr lang="en-GB" sz="900"/>
              <a:t>[Online]</a:t>
            </a:r>
            <a:endParaRPr sz="900"/>
          </a:p>
          <a:p>
            <a:pPr marL="0" lvl="0" indent="0" algn="l" rtl="0">
              <a:lnSpc>
                <a:spcPct val="115000"/>
              </a:lnSpc>
              <a:spcBef>
                <a:spcPts val="1200"/>
              </a:spcBef>
              <a:spcAft>
                <a:spcPts val="0"/>
              </a:spcAft>
              <a:buNone/>
            </a:pPr>
            <a:r>
              <a:rPr lang="en-GB" sz="900"/>
              <a:t>Available at: </a:t>
            </a:r>
            <a:r>
              <a:rPr lang="en-GB" sz="900" u="sng"/>
              <a:t>https://www.forbes.com/sites/aileron/2011/11/30/10-reasons-why-strategic-plans-fail/?sh=1e42791486a8</a:t>
            </a:r>
            <a:endParaRPr sz="900" u="sng"/>
          </a:p>
          <a:p>
            <a:pPr marL="0" lvl="0" indent="0" algn="l" rtl="0">
              <a:lnSpc>
                <a:spcPct val="115000"/>
              </a:lnSpc>
              <a:spcBef>
                <a:spcPts val="1200"/>
              </a:spcBef>
              <a:spcAft>
                <a:spcPts val="0"/>
              </a:spcAft>
              <a:buNone/>
            </a:pPr>
            <a:r>
              <a:rPr lang="en-GB" sz="900"/>
              <a:t>[Accessed 13 October 2021].</a:t>
            </a:r>
            <a:endParaRPr sz="900"/>
          </a:p>
          <a:p>
            <a:pPr marL="0" lvl="0" indent="0" algn="l" rtl="0">
              <a:lnSpc>
                <a:spcPct val="115000"/>
              </a:lnSpc>
              <a:spcBef>
                <a:spcPts val="1200"/>
              </a:spcBef>
              <a:spcAft>
                <a:spcPts val="0"/>
              </a:spcAft>
              <a:buNone/>
            </a:pPr>
            <a:r>
              <a:rPr lang="en-GB" sz="900"/>
              <a:t>Forbes , 2019. What type of leader are you?. </a:t>
            </a:r>
            <a:r>
              <a:rPr lang="en-GB" sz="900" i="1"/>
              <a:t>What type of leader are you?</a:t>
            </a:r>
            <a:r>
              <a:rPr lang="en-GB" sz="900"/>
              <a:t>, 8 October.</a:t>
            </a:r>
            <a:endParaRPr sz="900"/>
          </a:p>
          <a:p>
            <a:pPr marL="0" lvl="0" indent="0" algn="l" rtl="0">
              <a:lnSpc>
                <a:spcPct val="115000"/>
              </a:lnSpc>
              <a:spcBef>
                <a:spcPts val="1200"/>
              </a:spcBef>
              <a:spcAft>
                <a:spcPts val="0"/>
              </a:spcAft>
              <a:buNone/>
            </a:pPr>
            <a:r>
              <a:rPr lang="en-GB" sz="900"/>
              <a:t>Forbes , 2020. </a:t>
            </a:r>
            <a:r>
              <a:rPr lang="en-GB" sz="900" i="1"/>
              <a:t>Why CSR is good for the heart of your business. </a:t>
            </a:r>
            <a:r>
              <a:rPr lang="en-GB" sz="900"/>
              <a:t>[Online]</a:t>
            </a:r>
            <a:endParaRPr sz="900"/>
          </a:p>
          <a:p>
            <a:pPr marL="0" lvl="0" indent="0" algn="l" rtl="0">
              <a:lnSpc>
                <a:spcPct val="115000"/>
              </a:lnSpc>
              <a:spcBef>
                <a:spcPts val="1200"/>
              </a:spcBef>
              <a:spcAft>
                <a:spcPts val="0"/>
              </a:spcAft>
              <a:buNone/>
            </a:pPr>
            <a:r>
              <a:rPr lang="en-GB" sz="900"/>
              <a:t>Available at: </a:t>
            </a:r>
            <a:r>
              <a:rPr lang="en-GB" sz="900" u="sng"/>
              <a:t>https://www.forbes.com/sites/forbescommunicationscouncil/2020/08/14/why-csr-is-good-for-the-heart-of-your-business/?sh=21467cf37bad</a:t>
            </a:r>
            <a:endParaRPr sz="900" u="sng"/>
          </a:p>
          <a:p>
            <a:pPr marL="0" lvl="0" indent="0" algn="l" rtl="0">
              <a:lnSpc>
                <a:spcPct val="115000"/>
              </a:lnSpc>
              <a:spcBef>
                <a:spcPts val="1200"/>
              </a:spcBef>
              <a:spcAft>
                <a:spcPts val="0"/>
              </a:spcAft>
              <a:buNone/>
            </a:pPr>
            <a:r>
              <a:rPr lang="en-GB" sz="900"/>
              <a:t>[Accessed 9 July 2021].</a:t>
            </a:r>
            <a:endParaRPr sz="900"/>
          </a:p>
          <a:p>
            <a:pPr marL="0" lvl="0" indent="0" algn="l" rtl="0">
              <a:lnSpc>
                <a:spcPct val="115000"/>
              </a:lnSpc>
              <a:spcBef>
                <a:spcPts val="1200"/>
              </a:spcBef>
              <a:spcAft>
                <a:spcPts val="0"/>
              </a:spcAft>
              <a:buNone/>
            </a:pPr>
            <a:r>
              <a:rPr lang="en-GB" sz="900"/>
              <a:t>Forbes, 2014. An Economic Principle for us all. </a:t>
            </a:r>
            <a:r>
              <a:rPr lang="en-GB" sz="900" i="1"/>
              <a:t>Leadership strategy</a:t>
            </a:r>
            <a:r>
              <a:rPr lang="en-GB" sz="900"/>
              <a:t>, 22 October.</a:t>
            </a:r>
            <a:endParaRPr sz="900"/>
          </a:p>
          <a:p>
            <a:pPr marL="0" lvl="0" indent="0" algn="l" rtl="0">
              <a:lnSpc>
                <a:spcPct val="115000"/>
              </a:lnSpc>
              <a:spcBef>
                <a:spcPts val="1200"/>
              </a:spcBef>
              <a:spcAft>
                <a:spcPts val="0"/>
              </a:spcAft>
              <a:buNone/>
            </a:pPr>
            <a:r>
              <a:rPr lang="en-GB" sz="900"/>
              <a:t>Forbes, 2019. </a:t>
            </a:r>
            <a:r>
              <a:rPr lang="en-GB" sz="900" i="1"/>
              <a:t>49% of Millennials will quit their job within two years. </a:t>
            </a:r>
            <a:r>
              <a:rPr lang="en-GB" sz="900"/>
              <a:t>[Online]</a:t>
            </a:r>
            <a:endParaRPr sz="900"/>
          </a:p>
          <a:p>
            <a:pPr marL="0" lvl="0" indent="0" algn="l" rtl="0">
              <a:lnSpc>
                <a:spcPct val="115000"/>
              </a:lnSpc>
              <a:spcBef>
                <a:spcPts val="1200"/>
              </a:spcBef>
              <a:spcAft>
                <a:spcPts val="0"/>
              </a:spcAft>
              <a:buNone/>
            </a:pPr>
            <a:r>
              <a:rPr lang="en-GB" sz="900"/>
              <a:t>Available at: </a:t>
            </a:r>
            <a:r>
              <a:rPr lang="en-GB" sz="900" u="sng"/>
              <a:t>https://www.forbes.com/sites/zackfriedman/2019/05/22/millennials-disillusioned-future/?sh=7523cd00353e</a:t>
            </a:r>
            <a:endParaRPr sz="900" u="sng"/>
          </a:p>
          <a:p>
            <a:pPr marL="0" lvl="0" indent="0" algn="l" rtl="0">
              <a:lnSpc>
                <a:spcPct val="115000"/>
              </a:lnSpc>
              <a:spcBef>
                <a:spcPts val="1200"/>
              </a:spcBef>
              <a:spcAft>
                <a:spcPts val="0"/>
              </a:spcAft>
              <a:buNone/>
            </a:pPr>
            <a:r>
              <a:rPr lang="en-GB" sz="900"/>
              <a:t>[Accessed 1 May 2021].</a:t>
            </a:r>
            <a:endParaRPr sz="900"/>
          </a:p>
          <a:p>
            <a:pPr marL="0" lvl="0" indent="0" algn="l" rtl="0">
              <a:lnSpc>
                <a:spcPct val="115000"/>
              </a:lnSpc>
              <a:spcBef>
                <a:spcPts val="1200"/>
              </a:spcBef>
              <a:spcAft>
                <a:spcPts val="1200"/>
              </a:spcAft>
              <a:buNone/>
            </a:pPr>
            <a:endParaRPr sz="11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Google Shape;465;p44"/>
          <p:cNvSpPr txBox="1">
            <a:spLocks noGrp="1"/>
          </p:cNvSpPr>
          <p:nvPr>
            <p:ph type="title"/>
          </p:nvPr>
        </p:nvSpPr>
        <p:spPr>
          <a:xfrm>
            <a:off x="8" y="278517"/>
            <a:ext cx="7342500" cy="1215600"/>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accent1"/>
              </a:buClr>
              <a:buSzPct val="100000"/>
              <a:buFont typeface="Calibri"/>
              <a:buNone/>
            </a:pPr>
            <a:endParaRPr/>
          </a:p>
          <a:p>
            <a:pPr marL="0" lvl="0" indent="0" algn="l" rtl="0">
              <a:lnSpc>
                <a:spcPct val="90000"/>
              </a:lnSpc>
              <a:spcBef>
                <a:spcPts val="0"/>
              </a:spcBef>
              <a:spcAft>
                <a:spcPts val="0"/>
              </a:spcAft>
              <a:buClr>
                <a:schemeClr val="accent1"/>
              </a:buClr>
              <a:buSzPct val="100000"/>
              <a:buFont typeface="Calibri"/>
              <a:buNone/>
            </a:pPr>
            <a:r>
              <a:rPr lang="en-GB"/>
              <a:t>References </a:t>
            </a:r>
            <a:endParaRPr/>
          </a:p>
        </p:txBody>
      </p:sp>
      <p:sp>
        <p:nvSpPr>
          <p:cNvPr id="466" name="Google Shape;466;p44"/>
          <p:cNvSpPr txBox="1">
            <a:spLocks noGrp="1"/>
          </p:cNvSpPr>
          <p:nvPr>
            <p:ph type="ftr" idx="11"/>
          </p:nvPr>
        </p:nvSpPr>
        <p:spPr>
          <a:xfrm>
            <a:off x="338530" y="6356350"/>
            <a:ext cx="4114800" cy="3651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Add a footer</a:t>
            </a:r>
            <a:endParaRPr/>
          </a:p>
        </p:txBody>
      </p:sp>
      <p:sp>
        <p:nvSpPr>
          <p:cNvPr id="467" name="Google Shape;467;p44"/>
          <p:cNvSpPr txBox="1">
            <a:spLocks noGrp="1"/>
          </p:cNvSpPr>
          <p:nvPr>
            <p:ph type="sldNum" idx="12"/>
          </p:nvPr>
        </p:nvSpPr>
        <p:spPr>
          <a:xfrm>
            <a:off x="11146971" y="6356350"/>
            <a:ext cx="740100" cy="3651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23</a:t>
            </a:fld>
            <a:endParaRPr/>
          </a:p>
        </p:txBody>
      </p:sp>
      <p:sp>
        <p:nvSpPr>
          <p:cNvPr id="468" name="Google Shape;468;p44"/>
          <p:cNvSpPr txBox="1"/>
          <p:nvPr/>
        </p:nvSpPr>
        <p:spPr>
          <a:xfrm>
            <a:off x="207825" y="1772575"/>
            <a:ext cx="7799400" cy="6983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endParaRPr sz="900"/>
          </a:p>
          <a:p>
            <a:pPr marL="0" lvl="0" indent="0" algn="l" rtl="0">
              <a:lnSpc>
                <a:spcPct val="115000"/>
              </a:lnSpc>
              <a:spcBef>
                <a:spcPts val="1200"/>
              </a:spcBef>
              <a:spcAft>
                <a:spcPts val="0"/>
              </a:spcAft>
              <a:buNone/>
            </a:pPr>
            <a:r>
              <a:rPr lang="en-GB" sz="1100"/>
              <a:t>Johnson, G., Whittington, R. &amp; Scholes , K., 2014. </a:t>
            </a:r>
            <a:r>
              <a:rPr lang="en-GB" sz="1100" i="1"/>
              <a:t>Exploring strategy. </a:t>
            </a:r>
            <a:r>
              <a:rPr lang="en-GB" sz="1100"/>
              <a:t>s.l.:Prentice Hall .</a:t>
            </a:r>
            <a:endParaRPr sz="1100"/>
          </a:p>
          <a:p>
            <a:pPr marL="0" lvl="0" indent="0" algn="l" rtl="0">
              <a:lnSpc>
                <a:spcPct val="115000"/>
              </a:lnSpc>
              <a:spcBef>
                <a:spcPts val="1200"/>
              </a:spcBef>
              <a:spcAft>
                <a:spcPts val="0"/>
              </a:spcAft>
              <a:buNone/>
            </a:pPr>
            <a:r>
              <a:rPr lang="en-GB" sz="1100"/>
              <a:t>Jones , R., 2022. </a:t>
            </a:r>
            <a:r>
              <a:rPr lang="en-GB" sz="1100" i="1"/>
              <a:t>Lecturer </a:t>
            </a:r>
            <a:r>
              <a:rPr lang="en-GB" sz="1100"/>
              <a:t>[Interview] (10 1 2022).</a:t>
            </a:r>
            <a:endParaRPr sz="1100"/>
          </a:p>
          <a:p>
            <a:pPr marL="0" lvl="0" indent="0" algn="l" rtl="0">
              <a:lnSpc>
                <a:spcPct val="115000"/>
              </a:lnSpc>
              <a:spcBef>
                <a:spcPts val="1200"/>
              </a:spcBef>
              <a:spcAft>
                <a:spcPts val="0"/>
              </a:spcAft>
              <a:buNone/>
            </a:pPr>
            <a:r>
              <a:rPr lang="en-GB" sz="1100"/>
              <a:t>L</a:t>
            </a:r>
            <a:r>
              <a:rPr lang="en-GB" sz="1100" i="1"/>
              <a:t>ynch, R., 2015. Strategic Management. 7 ed. Harlow: Pearso</a:t>
            </a:r>
            <a:r>
              <a:rPr lang="en-GB" sz="1100"/>
              <a:t>n.</a:t>
            </a:r>
            <a:endParaRPr sz="1100"/>
          </a:p>
          <a:p>
            <a:pPr marL="0" lvl="0" indent="0" algn="l" rtl="0">
              <a:lnSpc>
                <a:spcPct val="115000"/>
              </a:lnSpc>
              <a:spcBef>
                <a:spcPts val="1200"/>
              </a:spcBef>
              <a:spcAft>
                <a:spcPts val="0"/>
              </a:spcAft>
              <a:buNone/>
            </a:pPr>
            <a:r>
              <a:rPr lang="en-GB" sz="1100"/>
              <a:t>Minister of Education , 2020. </a:t>
            </a:r>
            <a:r>
              <a:rPr lang="en-GB" sz="1100" i="1"/>
              <a:t>Written Statement: Strategic Vision for the Post Compulsory Education and Training Sector in Wales, </a:t>
            </a:r>
            <a:r>
              <a:rPr lang="en-GB" sz="1100"/>
              <a:t>Cardiff : Welsh Government .</a:t>
            </a:r>
            <a:endParaRPr sz="1100"/>
          </a:p>
          <a:p>
            <a:pPr marL="0" lvl="0" indent="0" algn="l" rtl="0">
              <a:lnSpc>
                <a:spcPct val="115000"/>
              </a:lnSpc>
              <a:spcBef>
                <a:spcPts val="1200"/>
              </a:spcBef>
              <a:spcAft>
                <a:spcPts val="0"/>
              </a:spcAft>
              <a:buNone/>
            </a:pPr>
            <a:r>
              <a:rPr lang="en-GB" sz="1100"/>
              <a:t>Mullins , J., 2012. Management . In: 2, ed. </a:t>
            </a:r>
            <a:r>
              <a:rPr lang="en-GB" sz="1100" i="1"/>
              <a:t>Management and leadership . </a:t>
            </a:r>
            <a:r>
              <a:rPr lang="en-GB" sz="1100"/>
              <a:t>London: Penguine , pp. 12-21.</a:t>
            </a:r>
            <a:endParaRPr sz="1100"/>
          </a:p>
          <a:p>
            <a:pPr marL="0" lvl="0" indent="0" algn="l" rtl="0">
              <a:lnSpc>
                <a:spcPct val="115000"/>
              </a:lnSpc>
              <a:spcBef>
                <a:spcPts val="1200"/>
              </a:spcBef>
              <a:spcAft>
                <a:spcPts val="0"/>
              </a:spcAft>
              <a:buNone/>
            </a:pPr>
            <a:r>
              <a:rPr lang="en-GB" sz="1100"/>
              <a:t>NPTC Group, 2022. </a:t>
            </a:r>
            <a:r>
              <a:rPr lang="en-GB" sz="1100" i="1"/>
              <a:t>NCPT Group. </a:t>
            </a:r>
            <a:r>
              <a:rPr lang="en-GB" sz="1100"/>
              <a:t>[Online]</a:t>
            </a:r>
            <a:endParaRPr sz="1100"/>
          </a:p>
          <a:p>
            <a:pPr marL="0" lvl="0" indent="0" algn="l" rtl="0">
              <a:lnSpc>
                <a:spcPct val="115000"/>
              </a:lnSpc>
              <a:spcBef>
                <a:spcPts val="1200"/>
              </a:spcBef>
              <a:spcAft>
                <a:spcPts val="0"/>
              </a:spcAft>
              <a:buNone/>
            </a:pPr>
            <a:r>
              <a:rPr lang="en-GB" sz="1100"/>
              <a:t>Available at: </a:t>
            </a:r>
            <a:r>
              <a:rPr lang="en-GB" sz="1100" u="sng"/>
              <a:t>https://www.nptcgroup.ac.uk/</a:t>
            </a:r>
            <a:endParaRPr sz="1100" u="sng"/>
          </a:p>
          <a:p>
            <a:pPr marL="0" lvl="0" indent="0" algn="l" rtl="0">
              <a:lnSpc>
                <a:spcPct val="115000"/>
              </a:lnSpc>
              <a:spcBef>
                <a:spcPts val="1200"/>
              </a:spcBef>
              <a:spcAft>
                <a:spcPts val="0"/>
              </a:spcAft>
              <a:buNone/>
            </a:pPr>
            <a:r>
              <a:rPr lang="en-GB" sz="1100"/>
              <a:t>[Accessed 20 January 2022].</a:t>
            </a:r>
            <a:endParaRPr sz="1100"/>
          </a:p>
          <a:p>
            <a:pPr marL="0" lvl="0" indent="0" algn="l" rtl="0">
              <a:lnSpc>
                <a:spcPct val="115000"/>
              </a:lnSpc>
              <a:spcBef>
                <a:spcPts val="1200"/>
              </a:spcBef>
              <a:spcAft>
                <a:spcPts val="0"/>
              </a:spcAft>
              <a:buNone/>
            </a:pPr>
            <a:r>
              <a:rPr lang="en-GB" sz="1100"/>
              <a:t>Porter, M., 1985. Technology and competitive advantage. </a:t>
            </a:r>
            <a:r>
              <a:rPr lang="en-GB" sz="1100" i="1"/>
              <a:t>Business Strategy , </a:t>
            </a:r>
            <a:r>
              <a:rPr lang="en-GB" sz="1100"/>
              <a:t>5(3), pp. 60-78.</a:t>
            </a:r>
            <a:endParaRPr sz="1100"/>
          </a:p>
          <a:p>
            <a:pPr marL="0" lvl="0" indent="0" algn="l" rtl="0">
              <a:lnSpc>
                <a:spcPct val="115000"/>
              </a:lnSpc>
              <a:spcBef>
                <a:spcPts val="1200"/>
              </a:spcBef>
              <a:spcAft>
                <a:spcPts val="0"/>
              </a:spcAft>
              <a:buNone/>
            </a:pPr>
            <a:r>
              <a:rPr lang="en-GB" sz="1100"/>
              <a:t>Porter, M., 2020. </a:t>
            </a:r>
            <a:r>
              <a:rPr lang="en-GB" sz="1100" i="1"/>
              <a:t>What Strategy is. </a:t>
            </a:r>
            <a:r>
              <a:rPr lang="en-GB" sz="1100"/>
              <a:t>[Online]</a:t>
            </a:r>
            <a:endParaRPr sz="1100"/>
          </a:p>
          <a:p>
            <a:pPr marL="0" lvl="0" indent="0" algn="l" rtl="0">
              <a:lnSpc>
                <a:spcPct val="115000"/>
              </a:lnSpc>
              <a:spcBef>
                <a:spcPts val="1200"/>
              </a:spcBef>
              <a:spcAft>
                <a:spcPts val="0"/>
              </a:spcAft>
              <a:buNone/>
            </a:pPr>
            <a:r>
              <a:rPr lang="en-GB" sz="1100"/>
              <a:t>Available at: </a:t>
            </a:r>
            <a:r>
              <a:rPr lang="en-GB" sz="1100" u="sng"/>
              <a:t>https://uniwales.curatr3.com/courses/BMMB7013D-Strategic_Management_Oct_2021-GBehenna/home#object/1159784</a:t>
            </a:r>
            <a:endParaRPr sz="1100" u="sng"/>
          </a:p>
          <a:p>
            <a:pPr marL="0" lvl="0" indent="0" algn="l" rtl="0">
              <a:lnSpc>
                <a:spcPct val="115000"/>
              </a:lnSpc>
              <a:spcBef>
                <a:spcPts val="1200"/>
              </a:spcBef>
              <a:spcAft>
                <a:spcPts val="0"/>
              </a:spcAft>
              <a:buNone/>
            </a:pPr>
            <a:r>
              <a:rPr lang="en-GB" sz="1100"/>
              <a:t>[Accessed 13 October 2021].</a:t>
            </a:r>
            <a:endParaRPr sz="1100"/>
          </a:p>
          <a:p>
            <a:pPr marL="0" lvl="0" indent="0" algn="l" rtl="0">
              <a:lnSpc>
                <a:spcPct val="115000"/>
              </a:lnSpc>
              <a:spcBef>
                <a:spcPts val="1200"/>
              </a:spcBef>
              <a:spcAft>
                <a:spcPts val="0"/>
              </a:spcAft>
              <a:buNone/>
            </a:pPr>
            <a:r>
              <a:rPr lang="en-GB" sz="1100"/>
              <a:t>Priller, R., 2021. </a:t>
            </a:r>
            <a:r>
              <a:rPr lang="en-GB" sz="1100" i="1"/>
              <a:t>Colegsirgar aspirations </a:t>
            </a:r>
            <a:r>
              <a:rPr lang="en-GB" sz="1100"/>
              <a:t>[Interview] (15 January 2021).</a:t>
            </a:r>
            <a:endParaRPr sz="1100"/>
          </a:p>
          <a:p>
            <a:pPr marL="0" lvl="0" indent="0" algn="l" rtl="0">
              <a:lnSpc>
                <a:spcPct val="115000"/>
              </a:lnSpc>
              <a:spcBef>
                <a:spcPts val="1200"/>
              </a:spcBef>
              <a:spcAft>
                <a:spcPts val="0"/>
              </a:spcAft>
              <a:buNone/>
            </a:pPr>
            <a:r>
              <a:rPr lang="en-GB" sz="1100"/>
              <a:t>Priller, R., 2022. </a:t>
            </a:r>
            <a:r>
              <a:rPr lang="en-GB" sz="1100" i="1"/>
              <a:t>Financial income and expenditure 2021 </a:t>
            </a:r>
            <a:r>
              <a:rPr lang="en-GB" sz="1100"/>
              <a:t>[Interview] (20 January 2022).</a:t>
            </a:r>
            <a:endParaRPr sz="1100"/>
          </a:p>
          <a:p>
            <a:pPr marL="0" lvl="0" indent="0" algn="l" rtl="0">
              <a:lnSpc>
                <a:spcPct val="115000"/>
              </a:lnSpc>
              <a:spcBef>
                <a:spcPts val="1200"/>
              </a:spcBef>
              <a:spcAft>
                <a:spcPts val="0"/>
              </a:spcAft>
              <a:buNone/>
            </a:pPr>
            <a:r>
              <a:rPr lang="en-GB" sz="1100"/>
              <a:t>Rees, E., 2021. </a:t>
            </a:r>
            <a:r>
              <a:rPr lang="en-GB" sz="1100" i="1"/>
              <a:t>Faculty head </a:t>
            </a:r>
            <a:r>
              <a:rPr lang="en-GB" sz="1100"/>
              <a:t>[Interview] (3 December 2021).</a:t>
            </a:r>
            <a:endParaRPr sz="1100"/>
          </a:p>
          <a:p>
            <a:pPr marL="0" lvl="0" indent="0" algn="l" rtl="0">
              <a:lnSpc>
                <a:spcPct val="115000"/>
              </a:lnSpc>
              <a:spcBef>
                <a:spcPts val="1200"/>
              </a:spcBef>
              <a:spcAft>
                <a:spcPts val="0"/>
              </a:spcAft>
              <a:buNone/>
            </a:pPr>
            <a:r>
              <a:rPr lang="en-GB" sz="1100"/>
              <a:t>Senge, P., 1990. The leaders new work, building learning organisations. </a:t>
            </a:r>
            <a:r>
              <a:rPr lang="en-GB" sz="1100" i="1"/>
              <a:t>Sloan Management Review , </a:t>
            </a:r>
            <a:r>
              <a:rPr lang="en-GB" sz="1100"/>
              <a:t>pp. 134-41.</a:t>
            </a:r>
            <a:endParaRPr sz="1100"/>
          </a:p>
          <a:p>
            <a:pPr marL="0" lvl="0" indent="0" algn="l" rtl="0">
              <a:lnSpc>
                <a:spcPct val="115000"/>
              </a:lnSpc>
              <a:spcBef>
                <a:spcPts val="1200"/>
              </a:spcBef>
              <a:spcAft>
                <a:spcPts val="0"/>
              </a:spcAft>
              <a:buNone/>
            </a:pPr>
            <a:endParaRPr sz="1100"/>
          </a:p>
          <a:p>
            <a:pPr marL="0" lvl="0" indent="0" algn="l" rtl="0">
              <a:lnSpc>
                <a:spcPct val="115000"/>
              </a:lnSpc>
              <a:spcBef>
                <a:spcPts val="1200"/>
              </a:spcBef>
              <a:spcAft>
                <a:spcPts val="1200"/>
              </a:spcAft>
              <a:buNone/>
            </a:pPr>
            <a:endParaRPr sz="1100"/>
          </a:p>
        </p:txBody>
      </p:sp>
    </p:spTree>
  </p:cSld>
  <p:clrMapOvr>
    <a:masterClrMapping/>
  </p:clrMapOvr>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1507</Words>
  <Application>Microsoft Office PowerPoint</Application>
  <PresentationFormat>Widescreen</PresentationFormat>
  <Paragraphs>193</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Noto Sans Symbols</vt:lpstr>
      <vt:lpstr>Arial Black</vt:lpstr>
      <vt:lpstr>Calibri</vt:lpstr>
      <vt:lpstr>Architects Daughter</vt:lpstr>
      <vt:lpstr>Arial</vt:lpstr>
      <vt:lpstr>Office Theme</vt:lpstr>
      <vt:lpstr>Change and Stability Management  </vt:lpstr>
      <vt:lpstr>CSG</vt:lpstr>
      <vt:lpstr>Aim </vt:lpstr>
      <vt:lpstr>Objectives </vt:lpstr>
      <vt:lpstr>Reasons for change</vt:lpstr>
      <vt:lpstr>Research conducted </vt:lpstr>
      <vt:lpstr>Key areas to address: </vt:lpstr>
      <vt:lpstr>PowerPoint Presentation</vt:lpstr>
      <vt:lpstr>          Charlie Hammond – Digital transformation manager.  </vt:lpstr>
      <vt:lpstr>     </vt:lpstr>
      <vt:lpstr>Change management models </vt:lpstr>
      <vt:lpstr>Models </vt:lpstr>
      <vt:lpstr>Swot Analysis </vt:lpstr>
      <vt:lpstr>Pestle Analysis </vt:lpstr>
      <vt:lpstr>Mckinsey 7 s model </vt:lpstr>
      <vt:lpstr>SUCCESS - REVIEW</vt:lpstr>
      <vt:lpstr>Resistance to change - Management is a journey!</vt:lpstr>
      <vt:lpstr>Resistance to change - Kotter &amp; Schlesinger’s model </vt:lpstr>
      <vt:lpstr>What does burnout mean to you ? </vt:lpstr>
      <vt:lpstr>PowerPoint Presentation</vt:lpstr>
      <vt:lpstr> References </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  </dc:title>
  <dc:creator>Karen McMinn-Davies</dc:creator>
  <cp:lastModifiedBy>Karen Mcminn-Davies</cp:lastModifiedBy>
  <cp:revision>1</cp:revision>
  <dcterms:modified xsi:type="dcterms:W3CDTF">2022-09-07T22:04:24Z</dcterms:modified>
</cp:coreProperties>
</file>