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5" r:id="rId8"/>
    <p:sldId id="262" r:id="rId9"/>
    <p:sldId id="263" r:id="rId10"/>
    <p:sldId id="266"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C377B2-64D6-46E2-9284-575B078887CE}" v="90" dt="2022-05-06T10:55:01.0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Daniel" userId="604addb98fa9b517" providerId="LiveId" clId="{E4C377B2-64D6-46E2-9284-575B078887CE}"/>
    <pc:docChg chg="undo custSel addSld delSld modSld">
      <pc:chgData name="Lisa Daniel" userId="604addb98fa9b517" providerId="LiveId" clId="{E4C377B2-64D6-46E2-9284-575B078887CE}" dt="2022-05-06T10:55:01.070" v="839"/>
      <pc:docMkLst>
        <pc:docMk/>
      </pc:docMkLst>
      <pc:sldChg chg="addSp delSp modSp mod modTransition modAnim">
        <pc:chgData name="Lisa Daniel" userId="604addb98fa9b517" providerId="LiveId" clId="{E4C377B2-64D6-46E2-9284-575B078887CE}" dt="2022-05-06T10:08:01.117" v="747"/>
        <pc:sldMkLst>
          <pc:docMk/>
          <pc:sldMk cId="1979723211" sldId="256"/>
        </pc:sldMkLst>
        <pc:spChg chg="add mod">
          <ac:chgData name="Lisa Daniel" userId="604addb98fa9b517" providerId="LiveId" clId="{E4C377B2-64D6-46E2-9284-575B078887CE}" dt="2022-05-06T10:02:22.820" v="744" actId="1076"/>
          <ac:spMkLst>
            <pc:docMk/>
            <pc:sldMk cId="1979723211" sldId="256"/>
            <ac:spMk id="3" creationId="{304FDC2E-8ECD-CF84-BB80-BFF441C00ADD}"/>
          </ac:spMkLst>
        </pc:spChg>
        <pc:picChg chg="add del mod">
          <ac:chgData name="Lisa Daniel" userId="604addb98fa9b517" providerId="LiveId" clId="{E4C377B2-64D6-46E2-9284-575B078887CE}" dt="2022-05-06T10:07:42.803" v="746"/>
          <ac:picMkLst>
            <pc:docMk/>
            <pc:sldMk cId="1979723211" sldId="256"/>
            <ac:picMk id="4" creationId="{6FE865A4-F159-FBFE-6352-B5F9B6520203}"/>
          </ac:picMkLst>
        </pc:picChg>
        <pc:picChg chg="add mod">
          <ac:chgData name="Lisa Daniel" userId="604addb98fa9b517" providerId="LiveId" clId="{E4C377B2-64D6-46E2-9284-575B078887CE}" dt="2022-05-06T10:08:01.117" v="747"/>
          <ac:picMkLst>
            <pc:docMk/>
            <pc:sldMk cId="1979723211" sldId="256"/>
            <ac:picMk id="7" creationId="{0080AFA8-D5A6-1D34-E7C5-E1DD01F5708F}"/>
          </ac:picMkLst>
        </pc:picChg>
      </pc:sldChg>
      <pc:sldChg chg="addSp modSp mod setBg">
        <pc:chgData name="Lisa Daniel" userId="604addb98fa9b517" providerId="LiveId" clId="{E4C377B2-64D6-46E2-9284-575B078887CE}" dt="2022-05-06T10:09:46.451" v="748"/>
        <pc:sldMkLst>
          <pc:docMk/>
          <pc:sldMk cId="2910849083" sldId="257"/>
        </pc:sldMkLst>
        <pc:spChg chg="mod">
          <ac:chgData name="Lisa Daniel" userId="604addb98fa9b517" providerId="LiveId" clId="{E4C377B2-64D6-46E2-9284-575B078887CE}" dt="2022-04-28T23:12:47.041" v="568" actId="26606"/>
          <ac:spMkLst>
            <pc:docMk/>
            <pc:sldMk cId="2910849083" sldId="257"/>
            <ac:spMk id="2" creationId="{0808777E-05EF-4380-8368-631900C2882A}"/>
          </ac:spMkLst>
        </pc:spChg>
        <pc:spChg chg="add mod">
          <ac:chgData name="Lisa Daniel" userId="604addb98fa9b517" providerId="LiveId" clId="{E4C377B2-64D6-46E2-9284-575B078887CE}" dt="2022-04-28T23:12:47.041" v="568" actId="26606"/>
          <ac:spMkLst>
            <pc:docMk/>
            <pc:sldMk cId="2910849083" sldId="257"/>
            <ac:spMk id="3" creationId="{1D0AD08C-702F-4E60-A6F7-D35CE13C97A5}"/>
          </ac:spMkLst>
        </pc:spChg>
        <pc:spChg chg="add">
          <ac:chgData name="Lisa Daniel" userId="604addb98fa9b517" providerId="LiveId" clId="{E4C377B2-64D6-46E2-9284-575B078887CE}" dt="2022-04-28T23:12:47.041" v="568" actId="26606"/>
          <ac:spMkLst>
            <pc:docMk/>
            <pc:sldMk cId="2910849083" sldId="257"/>
            <ac:spMk id="8" creationId="{7264F718-7FAC-4056-9FA9-A603EC682FE7}"/>
          </ac:spMkLst>
        </pc:spChg>
        <pc:spChg chg="add">
          <ac:chgData name="Lisa Daniel" userId="604addb98fa9b517" providerId="LiveId" clId="{E4C377B2-64D6-46E2-9284-575B078887CE}" dt="2022-04-28T23:12:47.041" v="568" actId="26606"/>
          <ac:spMkLst>
            <pc:docMk/>
            <pc:sldMk cId="2910849083" sldId="257"/>
            <ac:spMk id="10" creationId="{F74639F7-E3C7-4165-A83E-6386A86BA1DA}"/>
          </ac:spMkLst>
        </pc:spChg>
        <pc:spChg chg="add">
          <ac:chgData name="Lisa Daniel" userId="604addb98fa9b517" providerId="LiveId" clId="{E4C377B2-64D6-46E2-9284-575B078887CE}" dt="2022-04-28T23:12:47.041" v="568" actId="26606"/>
          <ac:spMkLst>
            <pc:docMk/>
            <pc:sldMk cId="2910849083" sldId="257"/>
            <ac:spMk id="12" creationId="{8B3AF0F1-707A-463E-B5EE-33C63A40CFC9}"/>
          </ac:spMkLst>
        </pc:spChg>
        <pc:picChg chg="add mod">
          <ac:chgData name="Lisa Daniel" userId="604addb98fa9b517" providerId="LiveId" clId="{E4C377B2-64D6-46E2-9284-575B078887CE}" dt="2022-05-06T10:09:46.451" v="748"/>
          <ac:picMkLst>
            <pc:docMk/>
            <pc:sldMk cId="2910849083" sldId="257"/>
            <ac:picMk id="4" creationId="{FDE01BBB-8C85-D0D0-0E8E-A36DD2A5D2B6}"/>
          </ac:picMkLst>
        </pc:picChg>
      </pc:sldChg>
      <pc:sldChg chg="addSp delSp modSp new mod modTransition modAnim">
        <pc:chgData name="Lisa Daniel" userId="604addb98fa9b517" providerId="LiveId" clId="{E4C377B2-64D6-46E2-9284-575B078887CE}" dt="2022-05-06T10:19:16.247" v="757"/>
        <pc:sldMkLst>
          <pc:docMk/>
          <pc:sldMk cId="723996763" sldId="258"/>
        </pc:sldMkLst>
        <pc:spChg chg="mod">
          <ac:chgData name="Lisa Daniel" userId="604addb98fa9b517" providerId="LiveId" clId="{E4C377B2-64D6-46E2-9284-575B078887CE}" dt="2022-04-28T21:08:51.270" v="200" actId="20577"/>
          <ac:spMkLst>
            <pc:docMk/>
            <pc:sldMk cId="723996763" sldId="258"/>
            <ac:spMk id="2" creationId="{F652FE24-B04D-4FC5-9AB9-5BC7B7D20F9C}"/>
          </ac:spMkLst>
        </pc:spChg>
        <pc:spChg chg="add mod">
          <ac:chgData name="Lisa Daniel" userId="604addb98fa9b517" providerId="LiveId" clId="{E4C377B2-64D6-46E2-9284-575B078887CE}" dt="2022-04-28T23:16:03.410" v="581" actId="1076"/>
          <ac:spMkLst>
            <pc:docMk/>
            <pc:sldMk cId="723996763" sldId="258"/>
            <ac:spMk id="3" creationId="{F41B2EA6-7A62-414D-AA1C-915D69C68CDF}"/>
          </ac:spMkLst>
        </pc:spChg>
        <pc:spChg chg="add mod">
          <ac:chgData name="Lisa Daniel" userId="604addb98fa9b517" providerId="LiveId" clId="{E4C377B2-64D6-46E2-9284-575B078887CE}" dt="2022-04-28T23:13:30.657" v="571" actId="1076"/>
          <ac:spMkLst>
            <pc:docMk/>
            <pc:sldMk cId="723996763" sldId="258"/>
            <ac:spMk id="4" creationId="{81C21117-92AC-42A2-BA0B-1FFB027F1129}"/>
          </ac:spMkLst>
        </pc:spChg>
        <pc:spChg chg="add mod">
          <ac:chgData name="Lisa Daniel" userId="604addb98fa9b517" providerId="LiveId" clId="{E4C377B2-64D6-46E2-9284-575B078887CE}" dt="2022-05-06T09:58:34.523" v="720" actId="1076"/>
          <ac:spMkLst>
            <pc:docMk/>
            <pc:sldMk cId="723996763" sldId="258"/>
            <ac:spMk id="5" creationId="{E1FBC52E-FB95-46E9-923A-8CB0B15B5239}"/>
          </ac:spMkLst>
        </pc:spChg>
        <pc:spChg chg="add mod">
          <ac:chgData name="Lisa Daniel" userId="604addb98fa9b517" providerId="LiveId" clId="{E4C377B2-64D6-46E2-9284-575B078887CE}" dt="2022-04-28T23:15:44.738" v="578" actId="1076"/>
          <ac:spMkLst>
            <pc:docMk/>
            <pc:sldMk cId="723996763" sldId="258"/>
            <ac:spMk id="8" creationId="{34B7D3D4-40E1-4C2D-B398-9F057516D975}"/>
          </ac:spMkLst>
        </pc:spChg>
        <pc:picChg chg="add del mod">
          <ac:chgData name="Lisa Daniel" userId="604addb98fa9b517" providerId="LiveId" clId="{E4C377B2-64D6-46E2-9284-575B078887CE}" dt="2022-05-06T10:11:34.118" v="750"/>
          <ac:picMkLst>
            <pc:docMk/>
            <pc:sldMk cId="723996763" sldId="258"/>
            <ac:picMk id="6" creationId="{271948D6-2775-44A1-53D5-ED33968E1A56}"/>
          </ac:picMkLst>
        </pc:picChg>
        <pc:picChg chg="add mod">
          <ac:chgData name="Lisa Daniel" userId="604addb98fa9b517" providerId="LiveId" clId="{E4C377B2-64D6-46E2-9284-575B078887CE}" dt="2022-04-28T23:16:08.162" v="582" actId="1076"/>
          <ac:picMkLst>
            <pc:docMk/>
            <pc:sldMk cId="723996763" sldId="258"/>
            <ac:picMk id="7" creationId="{97177E67-530A-4BB3-A379-3229D49AC760}"/>
          </ac:picMkLst>
        </pc:picChg>
        <pc:picChg chg="add del mod">
          <ac:chgData name="Lisa Daniel" userId="604addb98fa9b517" providerId="LiveId" clId="{E4C377B2-64D6-46E2-9284-575B078887CE}" dt="2022-05-06T10:13:05.292" v="752"/>
          <ac:picMkLst>
            <pc:docMk/>
            <pc:sldMk cId="723996763" sldId="258"/>
            <ac:picMk id="9" creationId="{2A1BD981-7907-6170-D0AE-1A564A67FB52}"/>
          </ac:picMkLst>
        </pc:picChg>
        <pc:picChg chg="add del mod">
          <ac:chgData name="Lisa Daniel" userId="604addb98fa9b517" providerId="LiveId" clId="{E4C377B2-64D6-46E2-9284-575B078887CE}" dt="2022-05-06T10:17:42.780" v="755"/>
          <ac:picMkLst>
            <pc:docMk/>
            <pc:sldMk cId="723996763" sldId="258"/>
            <ac:picMk id="10" creationId="{111EDD78-295D-210B-A717-EABAF459586C}"/>
          </ac:picMkLst>
        </pc:picChg>
        <pc:picChg chg="add mod">
          <ac:chgData name="Lisa Daniel" userId="604addb98fa9b517" providerId="LiveId" clId="{E4C377B2-64D6-46E2-9284-575B078887CE}" dt="2022-05-06T10:19:16.247" v="757"/>
          <ac:picMkLst>
            <pc:docMk/>
            <pc:sldMk cId="723996763" sldId="258"/>
            <ac:picMk id="11" creationId="{3B5E7141-9462-8A0C-B6DA-B5EF9ED7594D}"/>
          </ac:picMkLst>
        </pc:picChg>
      </pc:sldChg>
      <pc:sldChg chg="addSp delSp modSp new mod modTransition modAnim">
        <pc:chgData name="Lisa Daniel" userId="604addb98fa9b517" providerId="LiveId" clId="{E4C377B2-64D6-46E2-9284-575B078887CE}" dt="2022-05-06T10:46:52.577" v="781"/>
        <pc:sldMkLst>
          <pc:docMk/>
          <pc:sldMk cId="2985645831" sldId="259"/>
        </pc:sldMkLst>
        <pc:spChg chg="mod">
          <ac:chgData name="Lisa Daniel" userId="604addb98fa9b517" providerId="LiveId" clId="{E4C377B2-64D6-46E2-9284-575B078887CE}" dt="2022-04-28T21:09:20.889" v="214" actId="20577"/>
          <ac:spMkLst>
            <pc:docMk/>
            <pc:sldMk cId="2985645831" sldId="259"/>
            <ac:spMk id="2" creationId="{05BFBE1A-5814-477F-9665-97AACBF91671}"/>
          </ac:spMkLst>
        </pc:spChg>
        <pc:spChg chg="add mod">
          <ac:chgData name="Lisa Daniel" userId="604addb98fa9b517" providerId="LiveId" clId="{E4C377B2-64D6-46E2-9284-575B078887CE}" dt="2022-04-28T23:21:02.144" v="693" actId="1076"/>
          <ac:spMkLst>
            <pc:docMk/>
            <pc:sldMk cId="2985645831" sldId="259"/>
            <ac:spMk id="3" creationId="{ECCDF377-E440-4F15-8ECE-D692833E064A}"/>
          </ac:spMkLst>
        </pc:spChg>
        <pc:spChg chg="add mod">
          <ac:chgData name="Lisa Daniel" userId="604addb98fa9b517" providerId="LiveId" clId="{E4C377B2-64D6-46E2-9284-575B078887CE}" dt="2022-05-06T09:58:44.248" v="722" actId="1076"/>
          <ac:spMkLst>
            <pc:docMk/>
            <pc:sldMk cId="2985645831" sldId="259"/>
            <ac:spMk id="4" creationId="{0B1C513E-B5CB-498D-8B8E-5F6666914A47}"/>
          </ac:spMkLst>
        </pc:spChg>
        <pc:spChg chg="add mod">
          <ac:chgData name="Lisa Daniel" userId="604addb98fa9b517" providerId="LiveId" clId="{E4C377B2-64D6-46E2-9284-575B078887CE}" dt="2022-04-28T22:20:02.725" v="441" actId="20577"/>
          <ac:spMkLst>
            <pc:docMk/>
            <pc:sldMk cId="2985645831" sldId="259"/>
            <ac:spMk id="5" creationId="{CDF1CA19-D7B8-42FC-99E4-D174C4C910C7}"/>
          </ac:spMkLst>
        </pc:spChg>
        <pc:spChg chg="add mod">
          <ac:chgData name="Lisa Daniel" userId="604addb98fa9b517" providerId="LiveId" clId="{E4C377B2-64D6-46E2-9284-575B078887CE}" dt="2022-04-28T23:21:12.730" v="695" actId="1076"/>
          <ac:spMkLst>
            <pc:docMk/>
            <pc:sldMk cId="2985645831" sldId="259"/>
            <ac:spMk id="8" creationId="{6938DDBB-B21A-4D11-B077-1621D9927D00}"/>
          </ac:spMkLst>
        </pc:spChg>
        <pc:graphicFrameChg chg="add del modGraphic">
          <ac:chgData name="Lisa Daniel" userId="604addb98fa9b517" providerId="LiveId" clId="{E4C377B2-64D6-46E2-9284-575B078887CE}" dt="2022-05-06T10:45:42.984" v="780" actId="478"/>
          <ac:graphicFrameMkLst>
            <pc:docMk/>
            <pc:sldMk cId="2985645831" sldId="259"/>
            <ac:graphicFrameMk id="12" creationId="{7D37F661-3463-793B-73CB-C61D2CDC2D39}"/>
          </ac:graphicFrameMkLst>
        </pc:graphicFrameChg>
        <pc:picChg chg="add del mod">
          <ac:chgData name="Lisa Daniel" userId="604addb98fa9b517" providerId="LiveId" clId="{E4C377B2-64D6-46E2-9284-575B078887CE}" dt="2022-05-06T10:18:07.807" v="756"/>
          <ac:picMkLst>
            <pc:docMk/>
            <pc:sldMk cId="2985645831" sldId="259"/>
            <ac:picMk id="6" creationId="{0A8E3877-D730-8BA4-C499-BE76F9CC26E9}"/>
          </ac:picMkLst>
        </pc:picChg>
        <pc:picChg chg="add mod">
          <ac:chgData name="Lisa Daniel" userId="604addb98fa9b517" providerId="LiveId" clId="{E4C377B2-64D6-46E2-9284-575B078887CE}" dt="2022-04-28T23:21:04.824" v="694" actId="1076"/>
          <ac:picMkLst>
            <pc:docMk/>
            <pc:sldMk cId="2985645831" sldId="259"/>
            <ac:picMk id="7" creationId="{BFE8C039-EC4E-4842-ADA4-9376B0F065C0}"/>
          </ac:picMkLst>
        </pc:picChg>
        <pc:picChg chg="add del mod">
          <ac:chgData name="Lisa Daniel" userId="604addb98fa9b517" providerId="LiveId" clId="{E4C377B2-64D6-46E2-9284-575B078887CE}" dt="2022-05-06T10:20:55.659" v="759"/>
          <ac:picMkLst>
            <pc:docMk/>
            <pc:sldMk cId="2985645831" sldId="259"/>
            <ac:picMk id="9" creationId="{7AB7D561-5E24-2510-A481-252BCA51C89B}"/>
          </ac:picMkLst>
        </pc:picChg>
        <pc:picChg chg="add del mod">
          <ac:chgData name="Lisa Daniel" userId="604addb98fa9b517" providerId="LiveId" clId="{E4C377B2-64D6-46E2-9284-575B078887CE}" dt="2022-05-06T10:22:31.777" v="761"/>
          <ac:picMkLst>
            <pc:docMk/>
            <pc:sldMk cId="2985645831" sldId="259"/>
            <ac:picMk id="10" creationId="{E87A9BE4-E440-687B-BFA1-13C95972ACB9}"/>
          </ac:picMkLst>
        </pc:picChg>
        <pc:picChg chg="add mod">
          <ac:chgData name="Lisa Daniel" userId="604addb98fa9b517" providerId="LiveId" clId="{E4C377B2-64D6-46E2-9284-575B078887CE}" dt="2022-05-06T10:46:52.577" v="781"/>
          <ac:picMkLst>
            <pc:docMk/>
            <pc:sldMk cId="2985645831" sldId="259"/>
            <ac:picMk id="13" creationId="{505D32EC-F696-DC39-693C-A9DB6ECFEF70}"/>
          </ac:picMkLst>
        </pc:picChg>
      </pc:sldChg>
      <pc:sldChg chg="addSp delSp modSp new mod modTransition setBg modAnim">
        <pc:chgData name="Lisa Daniel" userId="604addb98fa9b517" providerId="LiveId" clId="{E4C377B2-64D6-46E2-9284-575B078887CE}" dt="2022-05-06T10:26:28.687" v="768"/>
        <pc:sldMkLst>
          <pc:docMk/>
          <pc:sldMk cId="165377901" sldId="260"/>
        </pc:sldMkLst>
        <pc:spChg chg="mod">
          <ac:chgData name="Lisa Daniel" userId="604addb98fa9b517" providerId="LiveId" clId="{E4C377B2-64D6-46E2-9284-575B078887CE}" dt="2022-04-28T23:18:42.148" v="602" actId="26606"/>
          <ac:spMkLst>
            <pc:docMk/>
            <pc:sldMk cId="165377901" sldId="260"/>
            <ac:spMk id="2" creationId="{CDDF8362-0663-48BF-8A81-6E759DC52DE7}"/>
          </ac:spMkLst>
        </pc:spChg>
        <pc:spChg chg="add mod">
          <ac:chgData name="Lisa Daniel" userId="604addb98fa9b517" providerId="LiveId" clId="{E4C377B2-64D6-46E2-9284-575B078887CE}" dt="2022-04-28T23:18:42.148" v="602" actId="26606"/>
          <ac:spMkLst>
            <pc:docMk/>
            <pc:sldMk cId="165377901" sldId="260"/>
            <ac:spMk id="3" creationId="{8067D154-FA9E-48AE-B21B-083C14D57D1E}"/>
          </ac:spMkLst>
        </pc:spChg>
        <pc:spChg chg="add mod">
          <ac:chgData name="Lisa Daniel" userId="604addb98fa9b517" providerId="LiveId" clId="{E4C377B2-64D6-46E2-9284-575B078887CE}" dt="2022-05-06T09:26:20.433" v="698" actId="1076"/>
          <ac:spMkLst>
            <pc:docMk/>
            <pc:sldMk cId="165377901" sldId="260"/>
            <ac:spMk id="4" creationId="{114A72DA-86D9-4106-8FA3-50224E5922B1}"/>
          </ac:spMkLst>
        </pc:spChg>
        <pc:spChg chg="add mod">
          <ac:chgData name="Lisa Daniel" userId="604addb98fa9b517" providerId="LiveId" clId="{E4C377B2-64D6-46E2-9284-575B078887CE}" dt="2022-05-06T09:26:10.840" v="697" actId="1076"/>
          <ac:spMkLst>
            <pc:docMk/>
            <pc:sldMk cId="165377901" sldId="260"/>
            <ac:spMk id="5" creationId="{7AB61F20-4CDF-484F-9760-619F263894F9}"/>
          </ac:spMkLst>
        </pc:spChg>
        <pc:spChg chg="add mod">
          <ac:chgData name="Lisa Daniel" userId="604addb98fa9b517" providerId="LiveId" clId="{E4C377B2-64D6-46E2-9284-575B078887CE}" dt="2022-05-06T09:59:41.664" v="728" actId="1076"/>
          <ac:spMkLst>
            <pc:docMk/>
            <pc:sldMk cId="165377901" sldId="260"/>
            <ac:spMk id="6" creationId="{01BC70DE-DF73-4156-B208-E6257A0F7CB6}"/>
          </ac:spMkLst>
        </pc:spChg>
        <pc:spChg chg="add del">
          <ac:chgData name="Lisa Daniel" userId="604addb98fa9b517" providerId="LiveId" clId="{E4C377B2-64D6-46E2-9284-575B078887CE}" dt="2022-04-28T23:17:54.334" v="593" actId="26606"/>
          <ac:spMkLst>
            <pc:docMk/>
            <pc:sldMk cId="165377901" sldId="260"/>
            <ac:spMk id="11" creationId="{7264F718-7FAC-4056-9FA9-A603EC682FE7}"/>
          </ac:spMkLst>
        </pc:spChg>
        <pc:spChg chg="add del">
          <ac:chgData name="Lisa Daniel" userId="604addb98fa9b517" providerId="LiveId" clId="{E4C377B2-64D6-46E2-9284-575B078887CE}" dt="2022-04-28T23:17:54.334" v="593" actId="26606"/>
          <ac:spMkLst>
            <pc:docMk/>
            <pc:sldMk cId="165377901" sldId="260"/>
            <ac:spMk id="13" creationId="{F74639F7-E3C7-4165-A83E-6386A86BA1DA}"/>
          </ac:spMkLst>
        </pc:spChg>
        <pc:spChg chg="add del">
          <ac:chgData name="Lisa Daniel" userId="604addb98fa9b517" providerId="LiveId" clId="{E4C377B2-64D6-46E2-9284-575B078887CE}" dt="2022-04-28T23:17:54.334" v="593" actId="26606"/>
          <ac:spMkLst>
            <pc:docMk/>
            <pc:sldMk cId="165377901" sldId="260"/>
            <ac:spMk id="15" creationId="{8B3AF0F1-707A-463E-B5EE-33C63A40CFC9}"/>
          </ac:spMkLst>
        </pc:spChg>
        <pc:spChg chg="add del">
          <ac:chgData name="Lisa Daniel" userId="604addb98fa9b517" providerId="LiveId" clId="{E4C377B2-64D6-46E2-9284-575B078887CE}" dt="2022-04-28T23:18:42.148" v="602" actId="26606"/>
          <ac:spMkLst>
            <pc:docMk/>
            <pc:sldMk cId="165377901" sldId="260"/>
            <ac:spMk id="20" creationId="{C7FA33FF-088D-4F16-95A2-2C64D353DEA8}"/>
          </ac:spMkLst>
        </pc:spChg>
        <pc:spChg chg="add del">
          <ac:chgData name="Lisa Daniel" userId="604addb98fa9b517" providerId="LiveId" clId="{E4C377B2-64D6-46E2-9284-575B078887CE}" dt="2022-04-28T23:18:42.148" v="602" actId="26606"/>
          <ac:spMkLst>
            <pc:docMk/>
            <pc:sldMk cId="165377901" sldId="260"/>
            <ac:spMk id="22" creationId="{A376EFB1-01CF-419F-ABF1-2AF02BBFCBD1}"/>
          </ac:spMkLst>
        </pc:spChg>
        <pc:spChg chg="add del">
          <ac:chgData name="Lisa Daniel" userId="604addb98fa9b517" providerId="LiveId" clId="{E4C377B2-64D6-46E2-9284-575B078887CE}" dt="2022-04-28T23:18:42.148" v="602" actId="26606"/>
          <ac:spMkLst>
            <pc:docMk/>
            <pc:sldMk cId="165377901" sldId="260"/>
            <ac:spMk id="24" creationId="{FF9DEA15-78BD-4750-AA18-B9F28A6D5AB8}"/>
          </ac:spMkLst>
        </pc:spChg>
        <pc:spChg chg="add">
          <ac:chgData name="Lisa Daniel" userId="604addb98fa9b517" providerId="LiveId" clId="{E4C377B2-64D6-46E2-9284-575B078887CE}" dt="2022-04-28T23:18:42.148" v="602" actId="26606"/>
          <ac:spMkLst>
            <pc:docMk/>
            <pc:sldMk cId="165377901" sldId="260"/>
            <ac:spMk id="29" creationId="{7264F718-7FAC-4056-9FA9-A603EC682FE7}"/>
          </ac:spMkLst>
        </pc:spChg>
        <pc:spChg chg="add">
          <ac:chgData name="Lisa Daniel" userId="604addb98fa9b517" providerId="LiveId" clId="{E4C377B2-64D6-46E2-9284-575B078887CE}" dt="2022-04-28T23:18:42.148" v="602" actId="26606"/>
          <ac:spMkLst>
            <pc:docMk/>
            <pc:sldMk cId="165377901" sldId="260"/>
            <ac:spMk id="31" creationId="{F74639F7-E3C7-4165-A83E-6386A86BA1DA}"/>
          </ac:spMkLst>
        </pc:spChg>
        <pc:spChg chg="add">
          <ac:chgData name="Lisa Daniel" userId="604addb98fa9b517" providerId="LiveId" clId="{E4C377B2-64D6-46E2-9284-575B078887CE}" dt="2022-04-28T23:18:42.148" v="602" actId="26606"/>
          <ac:spMkLst>
            <pc:docMk/>
            <pc:sldMk cId="165377901" sldId="260"/>
            <ac:spMk id="33" creationId="{8B3AF0F1-707A-463E-B5EE-33C63A40CFC9}"/>
          </ac:spMkLst>
        </pc:spChg>
        <pc:picChg chg="add del mod">
          <ac:chgData name="Lisa Daniel" userId="604addb98fa9b517" providerId="LiveId" clId="{E4C377B2-64D6-46E2-9284-575B078887CE}" dt="2022-05-06T10:23:28.753" v="763"/>
          <ac:picMkLst>
            <pc:docMk/>
            <pc:sldMk cId="165377901" sldId="260"/>
            <ac:picMk id="7" creationId="{A1E750A4-A466-2485-E5CA-6DB6E8A3BB96}"/>
          </ac:picMkLst>
        </pc:picChg>
        <pc:picChg chg="add del mod">
          <ac:chgData name="Lisa Daniel" userId="604addb98fa9b517" providerId="LiveId" clId="{E4C377B2-64D6-46E2-9284-575B078887CE}" dt="2022-05-06T10:24:09.987" v="765"/>
          <ac:picMkLst>
            <pc:docMk/>
            <pc:sldMk cId="165377901" sldId="260"/>
            <ac:picMk id="8" creationId="{30FE3D24-9E7C-06D5-D92A-47DB45083B71}"/>
          </ac:picMkLst>
        </pc:picChg>
        <pc:picChg chg="add del mod">
          <ac:chgData name="Lisa Daniel" userId="604addb98fa9b517" providerId="LiveId" clId="{E4C377B2-64D6-46E2-9284-575B078887CE}" dt="2022-05-06T10:25:28.081" v="767"/>
          <ac:picMkLst>
            <pc:docMk/>
            <pc:sldMk cId="165377901" sldId="260"/>
            <ac:picMk id="9" creationId="{461E1F3C-6962-E972-9EBB-2000BE007AF8}"/>
          </ac:picMkLst>
        </pc:picChg>
        <pc:picChg chg="add mod">
          <ac:chgData name="Lisa Daniel" userId="604addb98fa9b517" providerId="LiveId" clId="{E4C377B2-64D6-46E2-9284-575B078887CE}" dt="2022-05-06T10:26:28.687" v="768"/>
          <ac:picMkLst>
            <pc:docMk/>
            <pc:sldMk cId="165377901" sldId="260"/>
            <ac:picMk id="10" creationId="{90667174-B1D9-D6AC-79AA-ECED6BBA7F71}"/>
          </ac:picMkLst>
        </pc:picChg>
      </pc:sldChg>
      <pc:sldChg chg="addSp delSp modSp new mod modTransition setBg modAnim">
        <pc:chgData name="Lisa Daniel" userId="604addb98fa9b517" providerId="LiveId" clId="{E4C377B2-64D6-46E2-9284-575B078887CE}" dt="2022-05-06T10:37:50.477" v="775"/>
        <pc:sldMkLst>
          <pc:docMk/>
          <pc:sldMk cId="1488856789" sldId="261"/>
        </pc:sldMkLst>
        <pc:spChg chg="mod">
          <ac:chgData name="Lisa Daniel" userId="604addb98fa9b517" providerId="LiveId" clId="{E4C377B2-64D6-46E2-9284-575B078887CE}" dt="2022-04-28T23:17:05.449" v="588" actId="26606"/>
          <ac:spMkLst>
            <pc:docMk/>
            <pc:sldMk cId="1488856789" sldId="261"/>
            <ac:spMk id="2" creationId="{10F94C34-9A77-4B6B-85DF-FB4A6EFE8FFF}"/>
          </ac:spMkLst>
        </pc:spChg>
        <pc:spChg chg="add mod">
          <ac:chgData name="Lisa Daniel" userId="604addb98fa9b517" providerId="LiveId" clId="{E4C377B2-64D6-46E2-9284-575B078887CE}" dt="2022-04-28T23:17:05.449" v="588" actId="26606"/>
          <ac:spMkLst>
            <pc:docMk/>
            <pc:sldMk cId="1488856789" sldId="261"/>
            <ac:spMk id="3" creationId="{4DFAE2BB-45D3-4D7B-BD3C-596F28418296}"/>
          </ac:spMkLst>
        </pc:spChg>
        <pc:spChg chg="add mod">
          <ac:chgData name="Lisa Daniel" userId="604addb98fa9b517" providerId="LiveId" clId="{E4C377B2-64D6-46E2-9284-575B078887CE}" dt="2022-04-28T23:17:05.449" v="588" actId="26606"/>
          <ac:spMkLst>
            <pc:docMk/>
            <pc:sldMk cId="1488856789" sldId="261"/>
            <ac:spMk id="4" creationId="{913E9937-10F1-4DC0-A24D-2C77F97EC6E1}"/>
          </ac:spMkLst>
        </pc:spChg>
        <pc:spChg chg="add mod">
          <ac:chgData name="Lisa Daniel" userId="604addb98fa9b517" providerId="LiveId" clId="{E4C377B2-64D6-46E2-9284-575B078887CE}" dt="2022-04-28T23:17:05.449" v="588" actId="26606"/>
          <ac:spMkLst>
            <pc:docMk/>
            <pc:sldMk cId="1488856789" sldId="261"/>
            <ac:spMk id="5" creationId="{C6FF14DE-946D-4779-A797-012488780C5F}"/>
          </ac:spMkLst>
        </pc:spChg>
        <pc:spChg chg="add">
          <ac:chgData name="Lisa Daniel" userId="604addb98fa9b517" providerId="LiveId" clId="{E4C377B2-64D6-46E2-9284-575B078887CE}" dt="2022-04-28T23:17:05.449" v="588" actId="26606"/>
          <ac:spMkLst>
            <pc:docMk/>
            <pc:sldMk cId="1488856789" sldId="261"/>
            <ac:spMk id="10" creationId="{7264F718-7FAC-4056-9FA9-A603EC682FE7}"/>
          </ac:spMkLst>
        </pc:spChg>
        <pc:spChg chg="add">
          <ac:chgData name="Lisa Daniel" userId="604addb98fa9b517" providerId="LiveId" clId="{E4C377B2-64D6-46E2-9284-575B078887CE}" dt="2022-04-28T23:17:05.449" v="588" actId="26606"/>
          <ac:spMkLst>
            <pc:docMk/>
            <pc:sldMk cId="1488856789" sldId="261"/>
            <ac:spMk id="12" creationId="{F74639F7-E3C7-4165-A83E-6386A86BA1DA}"/>
          </ac:spMkLst>
        </pc:spChg>
        <pc:spChg chg="add">
          <ac:chgData name="Lisa Daniel" userId="604addb98fa9b517" providerId="LiveId" clId="{E4C377B2-64D6-46E2-9284-575B078887CE}" dt="2022-04-28T23:17:05.449" v="588" actId="26606"/>
          <ac:spMkLst>
            <pc:docMk/>
            <pc:sldMk cId="1488856789" sldId="261"/>
            <ac:spMk id="14" creationId="{8B3AF0F1-707A-463E-B5EE-33C63A40CFC9}"/>
          </ac:spMkLst>
        </pc:spChg>
        <pc:picChg chg="add del mod">
          <ac:chgData name="Lisa Daniel" userId="604addb98fa9b517" providerId="LiveId" clId="{E4C377B2-64D6-46E2-9284-575B078887CE}" dt="2022-05-06T10:31:08.155" v="770"/>
          <ac:picMkLst>
            <pc:docMk/>
            <pc:sldMk cId="1488856789" sldId="261"/>
            <ac:picMk id="6" creationId="{B7992B2F-FBB8-B7F1-4373-66EFDDAA13EA}"/>
          </ac:picMkLst>
        </pc:picChg>
        <pc:picChg chg="add del mod">
          <ac:chgData name="Lisa Daniel" userId="604addb98fa9b517" providerId="LiveId" clId="{E4C377B2-64D6-46E2-9284-575B078887CE}" dt="2022-05-06T10:34:57.899" v="772"/>
          <ac:picMkLst>
            <pc:docMk/>
            <pc:sldMk cId="1488856789" sldId="261"/>
            <ac:picMk id="7" creationId="{6DD0B869-93EB-6FC2-36A7-D371225C9E76}"/>
          </ac:picMkLst>
        </pc:picChg>
        <pc:picChg chg="add del mod">
          <ac:chgData name="Lisa Daniel" userId="604addb98fa9b517" providerId="LiveId" clId="{E4C377B2-64D6-46E2-9284-575B078887CE}" dt="2022-05-06T10:36:22.921" v="774"/>
          <ac:picMkLst>
            <pc:docMk/>
            <pc:sldMk cId="1488856789" sldId="261"/>
            <ac:picMk id="8" creationId="{1D331B19-FE37-B7AD-3172-269DD8F1A731}"/>
          </ac:picMkLst>
        </pc:picChg>
        <pc:picChg chg="add mod">
          <ac:chgData name="Lisa Daniel" userId="604addb98fa9b517" providerId="LiveId" clId="{E4C377B2-64D6-46E2-9284-575B078887CE}" dt="2022-05-06T10:37:50.477" v="775"/>
          <ac:picMkLst>
            <pc:docMk/>
            <pc:sldMk cId="1488856789" sldId="261"/>
            <ac:picMk id="9" creationId="{69A2C47C-4EB1-2C46-D9B7-95CC382AB6F0}"/>
          </ac:picMkLst>
        </pc:picChg>
      </pc:sldChg>
      <pc:sldChg chg="addSp delSp modSp new mod setBg setClrOvrMap">
        <pc:chgData name="Lisa Daniel" userId="604addb98fa9b517" providerId="LiveId" clId="{E4C377B2-64D6-46E2-9284-575B078887CE}" dt="2022-05-06T10:41:43.622" v="777"/>
        <pc:sldMkLst>
          <pc:docMk/>
          <pc:sldMk cId="791431786" sldId="262"/>
        </pc:sldMkLst>
        <pc:spChg chg="mod">
          <ac:chgData name="Lisa Daniel" userId="604addb98fa9b517" providerId="LiveId" clId="{E4C377B2-64D6-46E2-9284-575B078887CE}" dt="2022-04-28T23:18:37.746" v="601" actId="26606"/>
          <ac:spMkLst>
            <pc:docMk/>
            <pc:sldMk cId="791431786" sldId="262"/>
            <ac:spMk id="2" creationId="{7237760B-2B19-4E91-A121-4C63882B2CA3}"/>
          </ac:spMkLst>
        </pc:spChg>
        <pc:spChg chg="add mod">
          <ac:chgData name="Lisa Daniel" userId="604addb98fa9b517" providerId="LiveId" clId="{E4C377B2-64D6-46E2-9284-575B078887CE}" dt="2022-04-28T23:18:37.746" v="601" actId="26606"/>
          <ac:spMkLst>
            <pc:docMk/>
            <pc:sldMk cId="791431786" sldId="262"/>
            <ac:spMk id="3" creationId="{DD58509C-52E8-425D-915E-5C290488CD7A}"/>
          </ac:spMkLst>
        </pc:spChg>
        <pc:spChg chg="add del">
          <ac:chgData name="Lisa Daniel" userId="604addb98fa9b517" providerId="LiveId" clId="{E4C377B2-64D6-46E2-9284-575B078887CE}" dt="2022-04-28T23:17:36.021" v="591" actId="26606"/>
          <ac:spMkLst>
            <pc:docMk/>
            <pc:sldMk cId="791431786" sldId="262"/>
            <ac:spMk id="8" creationId="{7264F718-7FAC-4056-9FA9-A603EC682FE7}"/>
          </ac:spMkLst>
        </pc:spChg>
        <pc:spChg chg="add del">
          <ac:chgData name="Lisa Daniel" userId="604addb98fa9b517" providerId="LiveId" clId="{E4C377B2-64D6-46E2-9284-575B078887CE}" dt="2022-04-28T23:17:36.021" v="591" actId="26606"/>
          <ac:spMkLst>
            <pc:docMk/>
            <pc:sldMk cId="791431786" sldId="262"/>
            <ac:spMk id="10" creationId="{F74639F7-E3C7-4165-A83E-6386A86BA1DA}"/>
          </ac:spMkLst>
        </pc:spChg>
        <pc:spChg chg="add del">
          <ac:chgData name="Lisa Daniel" userId="604addb98fa9b517" providerId="LiveId" clId="{E4C377B2-64D6-46E2-9284-575B078887CE}" dt="2022-04-28T23:17:36.021" v="591" actId="26606"/>
          <ac:spMkLst>
            <pc:docMk/>
            <pc:sldMk cId="791431786" sldId="262"/>
            <ac:spMk id="12" creationId="{8B3AF0F1-707A-463E-B5EE-33C63A40CFC9}"/>
          </ac:spMkLst>
        </pc:spChg>
        <pc:spChg chg="add del">
          <ac:chgData name="Lisa Daniel" userId="604addb98fa9b517" providerId="LiveId" clId="{E4C377B2-64D6-46E2-9284-575B078887CE}" dt="2022-04-28T23:18:37.746" v="601" actId="26606"/>
          <ac:spMkLst>
            <pc:docMk/>
            <pc:sldMk cId="791431786" sldId="262"/>
            <ac:spMk id="14" creationId="{EA67B5B4-3A24-436E-B663-1B2EBFF8A0CD}"/>
          </ac:spMkLst>
        </pc:spChg>
        <pc:spChg chg="add del">
          <ac:chgData name="Lisa Daniel" userId="604addb98fa9b517" providerId="LiveId" clId="{E4C377B2-64D6-46E2-9284-575B078887CE}" dt="2022-04-28T23:18:37.746" v="601" actId="26606"/>
          <ac:spMkLst>
            <pc:docMk/>
            <pc:sldMk cId="791431786" sldId="262"/>
            <ac:spMk id="15" creationId="{987FDF89-C993-41F4-A1B8-DBAFF16008A9}"/>
          </ac:spMkLst>
        </pc:spChg>
        <pc:spChg chg="add del">
          <ac:chgData name="Lisa Daniel" userId="604addb98fa9b517" providerId="LiveId" clId="{E4C377B2-64D6-46E2-9284-575B078887CE}" dt="2022-04-28T23:18:37.746" v="601" actId="26606"/>
          <ac:spMkLst>
            <pc:docMk/>
            <pc:sldMk cId="791431786" sldId="262"/>
            <ac:spMk id="16" creationId="{64E585EA-75FD-4025-8270-F66A58A15CDA}"/>
          </ac:spMkLst>
        </pc:spChg>
        <pc:spChg chg="add">
          <ac:chgData name="Lisa Daniel" userId="604addb98fa9b517" providerId="LiveId" clId="{E4C377B2-64D6-46E2-9284-575B078887CE}" dt="2022-04-28T23:18:37.746" v="601" actId="26606"/>
          <ac:spMkLst>
            <pc:docMk/>
            <pc:sldMk cId="791431786" sldId="262"/>
            <ac:spMk id="21" creationId="{7264F718-7FAC-4056-9FA9-A603EC682FE7}"/>
          </ac:spMkLst>
        </pc:spChg>
        <pc:spChg chg="add">
          <ac:chgData name="Lisa Daniel" userId="604addb98fa9b517" providerId="LiveId" clId="{E4C377B2-64D6-46E2-9284-575B078887CE}" dt="2022-04-28T23:18:37.746" v="601" actId="26606"/>
          <ac:spMkLst>
            <pc:docMk/>
            <pc:sldMk cId="791431786" sldId="262"/>
            <ac:spMk id="23" creationId="{F74639F7-E3C7-4165-A83E-6386A86BA1DA}"/>
          </ac:spMkLst>
        </pc:spChg>
        <pc:spChg chg="add">
          <ac:chgData name="Lisa Daniel" userId="604addb98fa9b517" providerId="LiveId" clId="{E4C377B2-64D6-46E2-9284-575B078887CE}" dt="2022-04-28T23:18:37.746" v="601" actId="26606"/>
          <ac:spMkLst>
            <pc:docMk/>
            <pc:sldMk cId="791431786" sldId="262"/>
            <ac:spMk id="25" creationId="{8B3AF0F1-707A-463E-B5EE-33C63A40CFC9}"/>
          </ac:spMkLst>
        </pc:spChg>
        <pc:picChg chg="add mod">
          <ac:chgData name="Lisa Daniel" userId="604addb98fa9b517" providerId="LiveId" clId="{E4C377B2-64D6-46E2-9284-575B078887CE}" dt="2022-05-06T10:41:43.622" v="777"/>
          <ac:picMkLst>
            <pc:docMk/>
            <pc:sldMk cId="791431786" sldId="262"/>
            <ac:picMk id="4" creationId="{31142D75-D675-135E-E9AE-A55C0BD750AD}"/>
          </ac:picMkLst>
        </pc:picChg>
      </pc:sldChg>
      <pc:sldChg chg="addSp delSp modSp new mod setBg">
        <pc:chgData name="Lisa Daniel" userId="604addb98fa9b517" providerId="LiveId" clId="{E4C377B2-64D6-46E2-9284-575B078887CE}" dt="2022-05-06T10:44:09.219" v="778"/>
        <pc:sldMkLst>
          <pc:docMk/>
          <pc:sldMk cId="3973035243" sldId="263"/>
        </pc:sldMkLst>
        <pc:spChg chg="mod">
          <ac:chgData name="Lisa Daniel" userId="604addb98fa9b517" providerId="LiveId" clId="{E4C377B2-64D6-46E2-9284-575B078887CE}" dt="2022-04-28T23:18:32.653" v="600" actId="26606"/>
          <ac:spMkLst>
            <pc:docMk/>
            <pc:sldMk cId="3973035243" sldId="263"/>
            <ac:spMk id="2" creationId="{63EEF8A1-30D6-4953-A1C8-62605054A4B7}"/>
          </ac:spMkLst>
        </pc:spChg>
        <pc:spChg chg="add mod">
          <ac:chgData name="Lisa Daniel" userId="604addb98fa9b517" providerId="LiveId" clId="{E4C377B2-64D6-46E2-9284-575B078887CE}" dt="2022-04-28T23:18:32.653" v="600" actId="26606"/>
          <ac:spMkLst>
            <pc:docMk/>
            <pc:sldMk cId="3973035243" sldId="263"/>
            <ac:spMk id="3" creationId="{FC1D53B2-EB42-430C-8B4F-95F7AA8301B2}"/>
          </ac:spMkLst>
        </pc:spChg>
        <pc:spChg chg="add del">
          <ac:chgData name="Lisa Daniel" userId="604addb98fa9b517" providerId="LiveId" clId="{E4C377B2-64D6-46E2-9284-575B078887CE}" dt="2022-04-28T23:18:32.636" v="599" actId="26606"/>
          <ac:spMkLst>
            <pc:docMk/>
            <pc:sldMk cId="3973035243" sldId="263"/>
            <ac:spMk id="8" creationId="{C7FA33FF-088D-4F16-95A2-2C64D353DEA8}"/>
          </ac:spMkLst>
        </pc:spChg>
        <pc:spChg chg="add del">
          <ac:chgData name="Lisa Daniel" userId="604addb98fa9b517" providerId="LiveId" clId="{E4C377B2-64D6-46E2-9284-575B078887CE}" dt="2022-04-28T23:18:32.636" v="599" actId="26606"/>
          <ac:spMkLst>
            <pc:docMk/>
            <pc:sldMk cId="3973035243" sldId="263"/>
            <ac:spMk id="10" creationId="{A376EFB1-01CF-419F-ABF1-2AF02BBFCBD1}"/>
          </ac:spMkLst>
        </pc:spChg>
        <pc:spChg chg="add del">
          <ac:chgData name="Lisa Daniel" userId="604addb98fa9b517" providerId="LiveId" clId="{E4C377B2-64D6-46E2-9284-575B078887CE}" dt="2022-04-28T23:18:32.636" v="599" actId="26606"/>
          <ac:spMkLst>
            <pc:docMk/>
            <pc:sldMk cId="3973035243" sldId="263"/>
            <ac:spMk id="12" creationId="{FF9DEA15-78BD-4750-AA18-B9F28A6D5AB8}"/>
          </ac:spMkLst>
        </pc:spChg>
        <pc:spChg chg="add">
          <ac:chgData name="Lisa Daniel" userId="604addb98fa9b517" providerId="LiveId" clId="{E4C377B2-64D6-46E2-9284-575B078887CE}" dt="2022-04-28T23:18:32.653" v="600" actId="26606"/>
          <ac:spMkLst>
            <pc:docMk/>
            <pc:sldMk cId="3973035243" sldId="263"/>
            <ac:spMk id="14" creationId="{7264F718-7FAC-4056-9FA9-A603EC682FE7}"/>
          </ac:spMkLst>
        </pc:spChg>
        <pc:spChg chg="add">
          <ac:chgData name="Lisa Daniel" userId="604addb98fa9b517" providerId="LiveId" clId="{E4C377B2-64D6-46E2-9284-575B078887CE}" dt="2022-04-28T23:18:32.653" v="600" actId="26606"/>
          <ac:spMkLst>
            <pc:docMk/>
            <pc:sldMk cId="3973035243" sldId="263"/>
            <ac:spMk id="15" creationId="{F74639F7-E3C7-4165-A83E-6386A86BA1DA}"/>
          </ac:spMkLst>
        </pc:spChg>
        <pc:spChg chg="add">
          <ac:chgData name="Lisa Daniel" userId="604addb98fa9b517" providerId="LiveId" clId="{E4C377B2-64D6-46E2-9284-575B078887CE}" dt="2022-04-28T23:18:32.653" v="600" actId="26606"/>
          <ac:spMkLst>
            <pc:docMk/>
            <pc:sldMk cId="3973035243" sldId="263"/>
            <ac:spMk id="16" creationId="{8B3AF0F1-707A-463E-B5EE-33C63A40CFC9}"/>
          </ac:spMkLst>
        </pc:spChg>
        <pc:picChg chg="add mod">
          <ac:chgData name="Lisa Daniel" userId="604addb98fa9b517" providerId="LiveId" clId="{E4C377B2-64D6-46E2-9284-575B078887CE}" dt="2022-05-06T10:44:09.219" v="778"/>
          <ac:picMkLst>
            <pc:docMk/>
            <pc:sldMk cId="3973035243" sldId="263"/>
            <ac:picMk id="4" creationId="{62EDFFE6-D087-5F3E-5F90-B5590307DB33}"/>
          </ac:picMkLst>
        </pc:picChg>
      </pc:sldChg>
      <pc:sldChg chg="addSp delSp modSp new mod setBg addAnim delAnim setClrOvrMap">
        <pc:chgData name="Lisa Daniel" userId="604addb98fa9b517" providerId="LiveId" clId="{E4C377B2-64D6-46E2-9284-575B078887CE}" dt="2022-05-06T09:57:28.751" v="718" actId="14100"/>
        <pc:sldMkLst>
          <pc:docMk/>
          <pc:sldMk cId="2746261808" sldId="264"/>
        </pc:sldMkLst>
        <pc:spChg chg="mod">
          <ac:chgData name="Lisa Daniel" userId="604addb98fa9b517" providerId="LiveId" clId="{E4C377B2-64D6-46E2-9284-575B078887CE}" dt="2022-05-06T09:55:56.294" v="714" actId="26606"/>
          <ac:spMkLst>
            <pc:docMk/>
            <pc:sldMk cId="2746261808" sldId="264"/>
            <ac:spMk id="2" creationId="{ACE339AC-F193-44A0-9FE0-04B9850D9175}"/>
          </ac:spMkLst>
        </pc:spChg>
        <pc:spChg chg="add mod">
          <ac:chgData name="Lisa Daniel" userId="604addb98fa9b517" providerId="LiveId" clId="{E4C377B2-64D6-46E2-9284-575B078887CE}" dt="2022-05-06T09:57:28.751" v="718" actId="14100"/>
          <ac:spMkLst>
            <pc:docMk/>
            <pc:sldMk cId="2746261808" sldId="264"/>
            <ac:spMk id="3" creationId="{57F1CCB0-25B3-5A5F-2D0E-9844C179EFDC}"/>
          </ac:spMkLst>
        </pc:spChg>
        <pc:spChg chg="add del">
          <ac:chgData name="Lisa Daniel" userId="604addb98fa9b517" providerId="LiveId" clId="{E4C377B2-64D6-46E2-9284-575B078887CE}" dt="2022-04-28T23:19:17.009" v="605" actId="26606"/>
          <ac:spMkLst>
            <pc:docMk/>
            <pc:sldMk cId="2746261808" sldId="264"/>
            <ac:spMk id="7" creationId="{DA3C47C2-33A2-44B2-BEAB-FEB679075C24}"/>
          </ac:spMkLst>
        </pc:spChg>
        <pc:spChg chg="add del">
          <ac:chgData name="Lisa Daniel" userId="604addb98fa9b517" providerId="LiveId" clId="{E4C377B2-64D6-46E2-9284-575B078887CE}" dt="2022-04-28T23:19:17.009" v="605" actId="26606"/>
          <ac:spMkLst>
            <pc:docMk/>
            <pc:sldMk cId="2746261808" sldId="264"/>
            <ac:spMk id="9" creationId="{AD182BA8-54AD-4D9F-8264-B0FA8BB47D7C}"/>
          </ac:spMkLst>
        </pc:spChg>
        <pc:spChg chg="add del">
          <ac:chgData name="Lisa Daniel" userId="604addb98fa9b517" providerId="LiveId" clId="{E4C377B2-64D6-46E2-9284-575B078887CE}" dt="2022-04-28T23:19:17.009" v="605" actId="26606"/>
          <ac:spMkLst>
            <pc:docMk/>
            <pc:sldMk cId="2746261808" sldId="264"/>
            <ac:spMk id="11" creationId="{4ED83379-0499-45E1-AB78-6AA230F96442}"/>
          </ac:spMkLst>
        </pc:spChg>
        <pc:spChg chg="add del">
          <ac:chgData name="Lisa Daniel" userId="604addb98fa9b517" providerId="LiveId" clId="{E4C377B2-64D6-46E2-9284-575B078887CE}" dt="2022-05-06T09:55:03.806" v="709" actId="26606"/>
          <ac:spMkLst>
            <pc:docMk/>
            <pc:sldMk cId="2746261808" sldId="264"/>
            <ac:spMk id="13" creationId="{66B332A4-D438-4773-A77F-5ED49A448D9D}"/>
          </ac:spMkLst>
        </pc:spChg>
        <pc:spChg chg="add del">
          <ac:chgData name="Lisa Daniel" userId="604addb98fa9b517" providerId="LiveId" clId="{E4C377B2-64D6-46E2-9284-575B078887CE}" dt="2022-05-06T09:55:03.806" v="709" actId="26606"/>
          <ac:spMkLst>
            <pc:docMk/>
            <pc:sldMk cId="2746261808" sldId="264"/>
            <ac:spMk id="14" creationId="{DF9AD32D-FF05-44F4-BD4D-9CEE89B71EB9}"/>
          </ac:spMkLst>
        </pc:spChg>
        <pc:spChg chg="add del">
          <ac:chgData name="Lisa Daniel" userId="604addb98fa9b517" providerId="LiveId" clId="{E4C377B2-64D6-46E2-9284-575B078887CE}" dt="2022-05-06T09:55:56.294" v="714" actId="26606"/>
          <ac:spMkLst>
            <pc:docMk/>
            <pc:sldMk cId="2746261808" sldId="264"/>
            <ac:spMk id="19" creationId="{5A0118C5-4F8D-4CF4-BADD-53FEACC6C42A}"/>
          </ac:spMkLst>
        </pc:spChg>
        <pc:spChg chg="add del">
          <ac:chgData name="Lisa Daniel" userId="604addb98fa9b517" providerId="LiveId" clId="{E4C377B2-64D6-46E2-9284-575B078887CE}" dt="2022-05-06T09:55:56.294" v="714" actId="26606"/>
          <ac:spMkLst>
            <pc:docMk/>
            <pc:sldMk cId="2746261808" sldId="264"/>
            <ac:spMk id="21" creationId="{4E0A5C5C-2A95-428E-9F6A-0D29EBD57C9F}"/>
          </ac:spMkLst>
        </pc:spChg>
        <pc:spChg chg="add del">
          <ac:chgData name="Lisa Daniel" userId="604addb98fa9b517" providerId="LiveId" clId="{E4C377B2-64D6-46E2-9284-575B078887CE}" dt="2022-05-06T09:55:56.294" v="714" actId="26606"/>
          <ac:spMkLst>
            <pc:docMk/>
            <pc:sldMk cId="2746261808" sldId="264"/>
            <ac:spMk id="23" creationId="{1056F38F-7C4E-461D-8709-7D0024AE1F79}"/>
          </ac:spMkLst>
        </pc:spChg>
        <pc:spChg chg="add del">
          <ac:chgData name="Lisa Daniel" userId="604addb98fa9b517" providerId="LiveId" clId="{E4C377B2-64D6-46E2-9284-575B078887CE}" dt="2022-05-06T09:55:56.294" v="714" actId="26606"/>
          <ac:spMkLst>
            <pc:docMk/>
            <pc:sldMk cId="2746261808" sldId="264"/>
            <ac:spMk id="25" creationId="{C7278469-3C3C-49CE-AEEE-E176A4900B78}"/>
          </ac:spMkLst>
        </pc:spChg>
        <pc:spChg chg="add del">
          <ac:chgData name="Lisa Daniel" userId="604addb98fa9b517" providerId="LiveId" clId="{E4C377B2-64D6-46E2-9284-575B078887CE}" dt="2022-05-06T09:55:56.294" v="714" actId="26606"/>
          <ac:spMkLst>
            <pc:docMk/>
            <pc:sldMk cId="2746261808" sldId="264"/>
            <ac:spMk id="31" creationId="{4C6598AB-1C17-4D54-951C-A082D94ACB7A}"/>
          </ac:spMkLst>
        </pc:spChg>
        <pc:spChg chg="add del">
          <ac:chgData name="Lisa Daniel" userId="604addb98fa9b517" providerId="LiveId" clId="{E4C377B2-64D6-46E2-9284-575B078887CE}" dt="2022-05-06T09:55:56.294" v="714" actId="26606"/>
          <ac:spMkLst>
            <pc:docMk/>
            <pc:sldMk cId="2746261808" sldId="264"/>
            <ac:spMk id="33" creationId="{C83B66D7-137D-4AC1-B172-53D60F08BEB5}"/>
          </ac:spMkLst>
        </pc:spChg>
        <pc:spChg chg="add del">
          <ac:chgData name="Lisa Daniel" userId="604addb98fa9b517" providerId="LiveId" clId="{E4C377B2-64D6-46E2-9284-575B078887CE}" dt="2022-05-06T09:55:56.294" v="714" actId="26606"/>
          <ac:spMkLst>
            <pc:docMk/>
            <pc:sldMk cId="2746261808" sldId="264"/>
            <ac:spMk id="35" creationId="{F6B92503-6984-4D15-8B98-8718709B785D}"/>
          </ac:spMkLst>
        </pc:spChg>
        <pc:spChg chg="add del">
          <ac:chgData name="Lisa Daniel" userId="604addb98fa9b517" providerId="LiveId" clId="{E4C377B2-64D6-46E2-9284-575B078887CE}" dt="2022-05-06T09:55:56.294" v="714" actId="26606"/>
          <ac:spMkLst>
            <pc:docMk/>
            <pc:sldMk cId="2746261808" sldId="264"/>
            <ac:spMk id="37" creationId="{08DDF938-524E-4C18-A47D-C00627832366}"/>
          </ac:spMkLst>
        </pc:spChg>
        <pc:spChg chg="add">
          <ac:chgData name="Lisa Daniel" userId="604addb98fa9b517" providerId="LiveId" clId="{E4C377B2-64D6-46E2-9284-575B078887CE}" dt="2022-05-06T09:55:56.294" v="714" actId="26606"/>
          <ac:spMkLst>
            <pc:docMk/>
            <pc:sldMk cId="2746261808" sldId="264"/>
            <ac:spMk id="49" creationId="{A7AE9375-4664-4DB2-922D-2782A6E439AC}"/>
          </ac:spMkLst>
        </pc:spChg>
        <pc:spChg chg="add">
          <ac:chgData name="Lisa Daniel" userId="604addb98fa9b517" providerId="LiveId" clId="{E4C377B2-64D6-46E2-9284-575B078887CE}" dt="2022-05-06T09:55:56.294" v="714" actId="26606"/>
          <ac:spMkLst>
            <pc:docMk/>
            <pc:sldMk cId="2746261808" sldId="264"/>
            <ac:spMk id="53" creationId="{9DD005C1-8C51-42D6-9BEE-B9B83849743D}"/>
          </ac:spMkLst>
        </pc:spChg>
        <pc:grpChg chg="add del">
          <ac:chgData name="Lisa Daniel" userId="604addb98fa9b517" providerId="LiveId" clId="{E4C377B2-64D6-46E2-9284-575B078887CE}" dt="2022-05-06T09:55:56.294" v="714" actId="26606"/>
          <ac:grpSpMkLst>
            <pc:docMk/>
            <pc:sldMk cId="2746261808" sldId="264"/>
            <ac:grpSpMk id="27" creationId="{93DC754C-7E09-422D-A8BB-AF632E90DFA2}"/>
          </ac:grpSpMkLst>
        </pc:grpChg>
        <pc:grpChg chg="add del">
          <ac:chgData name="Lisa Daniel" userId="604addb98fa9b517" providerId="LiveId" clId="{E4C377B2-64D6-46E2-9284-575B078887CE}" dt="2022-05-06T09:55:56.294" v="714" actId="26606"/>
          <ac:grpSpMkLst>
            <pc:docMk/>
            <pc:sldMk cId="2746261808" sldId="264"/>
            <ac:grpSpMk id="39" creationId="{3773FAF5-C452-4455-9411-D6AF5EBD4CA9}"/>
          </ac:grpSpMkLst>
        </pc:grpChg>
        <pc:cxnChg chg="add">
          <ac:chgData name="Lisa Daniel" userId="604addb98fa9b517" providerId="LiveId" clId="{E4C377B2-64D6-46E2-9284-575B078887CE}" dt="2022-05-06T09:55:56.294" v="714" actId="26606"/>
          <ac:cxnSpMkLst>
            <pc:docMk/>
            <pc:sldMk cId="2746261808" sldId="264"/>
            <ac:cxnSpMk id="51" creationId="{EE504C98-6397-41C1-A8D8-2D9C4ED307E0}"/>
          </ac:cxnSpMkLst>
        </pc:cxnChg>
      </pc:sldChg>
      <pc:sldChg chg="addSp delSp modSp new del mod">
        <pc:chgData name="Lisa Daniel" userId="604addb98fa9b517" providerId="LiveId" clId="{E4C377B2-64D6-46E2-9284-575B078887CE}" dt="2022-04-28T22:44:11.150" v="502" actId="47"/>
        <pc:sldMkLst>
          <pc:docMk/>
          <pc:sldMk cId="1232098712" sldId="265"/>
        </pc:sldMkLst>
        <pc:spChg chg="add del mod">
          <ac:chgData name="Lisa Daniel" userId="604addb98fa9b517" providerId="LiveId" clId="{E4C377B2-64D6-46E2-9284-575B078887CE}" dt="2022-04-28T22:40:53.016" v="492"/>
          <ac:spMkLst>
            <pc:docMk/>
            <pc:sldMk cId="1232098712" sldId="265"/>
            <ac:spMk id="2" creationId="{539034DB-C740-4A52-A186-AF6698BF2225}"/>
          </ac:spMkLst>
        </pc:spChg>
        <pc:spChg chg="add mod">
          <ac:chgData name="Lisa Daniel" userId="604addb98fa9b517" providerId="LiveId" clId="{E4C377B2-64D6-46E2-9284-575B078887CE}" dt="2022-04-28T22:42:11.570" v="501" actId="20577"/>
          <ac:spMkLst>
            <pc:docMk/>
            <pc:sldMk cId="1232098712" sldId="265"/>
            <ac:spMk id="3" creationId="{98A3AC1C-0BBA-4570-9231-7493E9364BE6}"/>
          </ac:spMkLst>
        </pc:spChg>
      </pc:sldChg>
      <pc:sldChg chg="addSp modSp new mod setBg">
        <pc:chgData name="Lisa Daniel" userId="604addb98fa9b517" providerId="LiveId" clId="{E4C377B2-64D6-46E2-9284-575B078887CE}" dt="2022-05-06T10:40:06.343" v="776"/>
        <pc:sldMkLst>
          <pc:docMk/>
          <pc:sldMk cId="4156731195" sldId="265"/>
        </pc:sldMkLst>
        <pc:spChg chg="add mod">
          <ac:chgData name="Lisa Daniel" userId="604addb98fa9b517" providerId="LiveId" clId="{E4C377B2-64D6-46E2-9284-575B078887CE}" dt="2022-04-28T23:17:17.982" v="589" actId="26606"/>
          <ac:spMkLst>
            <pc:docMk/>
            <pc:sldMk cId="4156731195" sldId="265"/>
            <ac:spMk id="2" creationId="{33C78C50-02FB-448D-9684-AF628EE026C9}"/>
          </ac:spMkLst>
        </pc:spChg>
        <pc:spChg chg="add mod">
          <ac:chgData name="Lisa Daniel" userId="604addb98fa9b517" providerId="LiveId" clId="{E4C377B2-64D6-46E2-9284-575B078887CE}" dt="2022-05-06T09:59:31.643" v="726" actId="20577"/>
          <ac:spMkLst>
            <pc:docMk/>
            <pc:sldMk cId="4156731195" sldId="265"/>
            <ac:spMk id="3" creationId="{A2B4DEEE-975F-476D-A5BD-F1CB02190140}"/>
          </ac:spMkLst>
        </pc:spChg>
        <pc:spChg chg="add">
          <ac:chgData name="Lisa Daniel" userId="604addb98fa9b517" providerId="LiveId" clId="{E4C377B2-64D6-46E2-9284-575B078887CE}" dt="2022-04-28T23:17:17.982" v="589" actId="26606"/>
          <ac:spMkLst>
            <pc:docMk/>
            <pc:sldMk cId="4156731195" sldId="265"/>
            <ac:spMk id="8" creationId="{7264F718-7FAC-4056-9FA9-A603EC682FE7}"/>
          </ac:spMkLst>
        </pc:spChg>
        <pc:spChg chg="add">
          <ac:chgData name="Lisa Daniel" userId="604addb98fa9b517" providerId="LiveId" clId="{E4C377B2-64D6-46E2-9284-575B078887CE}" dt="2022-04-28T23:17:17.982" v="589" actId="26606"/>
          <ac:spMkLst>
            <pc:docMk/>
            <pc:sldMk cId="4156731195" sldId="265"/>
            <ac:spMk id="10" creationId="{F74639F7-E3C7-4165-A83E-6386A86BA1DA}"/>
          </ac:spMkLst>
        </pc:spChg>
        <pc:spChg chg="add">
          <ac:chgData name="Lisa Daniel" userId="604addb98fa9b517" providerId="LiveId" clId="{E4C377B2-64D6-46E2-9284-575B078887CE}" dt="2022-04-28T23:17:17.982" v="589" actId="26606"/>
          <ac:spMkLst>
            <pc:docMk/>
            <pc:sldMk cId="4156731195" sldId="265"/>
            <ac:spMk id="12" creationId="{8B3AF0F1-707A-463E-B5EE-33C63A40CFC9}"/>
          </ac:spMkLst>
        </pc:spChg>
        <pc:picChg chg="add mod">
          <ac:chgData name="Lisa Daniel" userId="604addb98fa9b517" providerId="LiveId" clId="{E4C377B2-64D6-46E2-9284-575B078887CE}" dt="2022-05-06T10:40:06.343" v="776"/>
          <ac:picMkLst>
            <pc:docMk/>
            <pc:sldMk cId="4156731195" sldId="265"/>
            <ac:picMk id="4" creationId="{98A49CA2-18E8-2570-30DA-A4AA396ED27E}"/>
          </ac:picMkLst>
        </pc:picChg>
      </pc:sldChg>
      <pc:sldChg chg="addSp delSp modSp new mod modTransition setBg modAnim">
        <pc:chgData name="Lisa Daniel" userId="604addb98fa9b517" providerId="LiveId" clId="{E4C377B2-64D6-46E2-9284-575B078887CE}" dt="2022-05-06T10:55:01.070" v="839"/>
        <pc:sldMkLst>
          <pc:docMk/>
          <pc:sldMk cId="1212445772" sldId="266"/>
        </pc:sldMkLst>
        <pc:spChg chg="mod">
          <ac:chgData name="Lisa Daniel" userId="604addb98fa9b517" providerId="LiveId" clId="{E4C377B2-64D6-46E2-9284-575B078887CE}" dt="2022-05-06T10:53:28.664" v="836" actId="26606"/>
          <ac:spMkLst>
            <pc:docMk/>
            <pc:sldMk cId="1212445772" sldId="266"/>
            <ac:spMk id="2" creationId="{D3B831B7-FEEF-FFF1-6489-CAF6071F2828}"/>
          </ac:spMkLst>
        </pc:spChg>
        <pc:spChg chg="add">
          <ac:chgData name="Lisa Daniel" userId="604addb98fa9b517" providerId="LiveId" clId="{E4C377B2-64D6-46E2-9284-575B078887CE}" dt="2022-05-06T10:53:28.664" v="836" actId="26606"/>
          <ac:spMkLst>
            <pc:docMk/>
            <pc:sldMk cId="1212445772" sldId="266"/>
            <ac:spMk id="7" creationId="{3677BAFB-3BD3-41BB-9107-FAE224AE21C4}"/>
          </ac:spMkLst>
        </pc:spChg>
        <pc:spChg chg="add">
          <ac:chgData name="Lisa Daniel" userId="604addb98fa9b517" providerId="LiveId" clId="{E4C377B2-64D6-46E2-9284-575B078887CE}" dt="2022-05-06T10:53:28.664" v="836" actId="26606"/>
          <ac:spMkLst>
            <pc:docMk/>
            <pc:sldMk cId="1212445772" sldId="266"/>
            <ac:spMk id="9" creationId="{E6823A9B-C188-42D4-847C-3AD928DB145C}"/>
          </ac:spMkLst>
        </pc:spChg>
        <pc:spChg chg="add">
          <ac:chgData name="Lisa Daniel" userId="604addb98fa9b517" providerId="LiveId" clId="{E4C377B2-64D6-46E2-9284-575B078887CE}" dt="2022-05-06T10:53:28.664" v="836" actId="26606"/>
          <ac:spMkLst>
            <pc:docMk/>
            <pc:sldMk cId="1212445772" sldId="266"/>
            <ac:spMk id="11" creationId="{34B557F3-1A0C-4749-A6DB-EAC082DF390B}"/>
          </ac:spMkLst>
        </pc:spChg>
        <pc:spChg chg="add">
          <ac:chgData name="Lisa Daniel" userId="604addb98fa9b517" providerId="LiveId" clId="{E4C377B2-64D6-46E2-9284-575B078887CE}" dt="2022-05-06T10:53:28.664" v="836" actId="26606"/>
          <ac:spMkLst>
            <pc:docMk/>
            <pc:sldMk cId="1212445772" sldId="266"/>
            <ac:spMk id="13" creationId="{55D55AA6-3751-494F-868A-DCEDC5CE82BF}"/>
          </ac:spMkLst>
        </pc:spChg>
        <pc:spChg chg="add">
          <ac:chgData name="Lisa Daniel" userId="604addb98fa9b517" providerId="LiveId" clId="{E4C377B2-64D6-46E2-9284-575B078887CE}" dt="2022-05-06T10:53:28.664" v="836" actId="26606"/>
          <ac:spMkLst>
            <pc:docMk/>
            <pc:sldMk cId="1212445772" sldId="266"/>
            <ac:spMk id="15" creationId="{4D4C00DC-4DC6-4CD2-9E31-F17E6CEBC5A6}"/>
          </ac:spMkLst>
        </pc:spChg>
        <pc:spChg chg="add">
          <ac:chgData name="Lisa Daniel" userId="604addb98fa9b517" providerId="LiveId" clId="{E4C377B2-64D6-46E2-9284-575B078887CE}" dt="2022-05-06T10:53:28.664" v="836" actId="26606"/>
          <ac:spMkLst>
            <pc:docMk/>
            <pc:sldMk cId="1212445772" sldId="266"/>
            <ac:spMk id="17" creationId="{D82AB1B2-7970-42CF-8BF5-567C69E9FFFB}"/>
          </ac:spMkLst>
        </pc:spChg>
        <pc:spChg chg="add">
          <ac:chgData name="Lisa Daniel" userId="604addb98fa9b517" providerId="LiveId" clId="{E4C377B2-64D6-46E2-9284-575B078887CE}" dt="2022-05-06T10:53:28.664" v="836" actId="26606"/>
          <ac:spMkLst>
            <pc:docMk/>
            <pc:sldMk cId="1212445772" sldId="266"/>
            <ac:spMk id="23" creationId="{C10FB9CA-E7FA-462C-B537-F1224ED1ACF4}"/>
          </ac:spMkLst>
        </pc:spChg>
        <pc:spChg chg="add">
          <ac:chgData name="Lisa Daniel" userId="604addb98fa9b517" providerId="LiveId" clId="{E4C377B2-64D6-46E2-9284-575B078887CE}" dt="2022-05-06T10:53:28.664" v="836" actId="26606"/>
          <ac:spMkLst>
            <pc:docMk/>
            <pc:sldMk cId="1212445772" sldId="266"/>
            <ac:spMk id="25" creationId="{D8469AE7-A75B-4F37-850B-EF5974ABED2C}"/>
          </ac:spMkLst>
        </pc:spChg>
        <pc:grpChg chg="add">
          <ac:chgData name="Lisa Daniel" userId="604addb98fa9b517" providerId="LiveId" clId="{E4C377B2-64D6-46E2-9284-575B078887CE}" dt="2022-05-06T10:53:28.664" v="836" actId="26606"/>
          <ac:grpSpMkLst>
            <pc:docMk/>
            <pc:sldMk cId="1212445772" sldId="266"/>
            <ac:grpSpMk id="19" creationId="{66FB5A75-BDE2-4F12-A95B-C48788A7685C}"/>
          </ac:grpSpMkLst>
        </pc:grpChg>
        <pc:grpChg chg="add">
          <ac:chgData name="Lisa Daniel" userId="604addb98fa9b517" providerId="LiveId" clId="{E4C377B2-64D6-46E2-9284-575B078887CE}" dt="2022-05-06T10:53:28.664" v="836" actId="26606"/>
          <ac:grpSpMkLst>
            <pc:docMk/>
            <pc:sldMk cId="1212445772" sldId="266"/>
            <ac:grpSpMk id="27" creationId="{63301095-70B2-49AA-8DA9-A35629AD621C}"/>
          </ac:grpSpMkLst>
        </pc:grpChg>
        <pc:picChg chg="add del mod">
          <ac:chgData name="Lisa Daniel" userId="604addb98fa9b517" providerId="LiveId" clId="{E4C377B2-64D6-46E2-9284-575B078887CE}" dt="2022-05-06T10:54:48.477" v="838"/>
          <ac:picMkLst>
            <pc:docMk/>
            <pc:sldMk cId="1212445772" sldId="266"/>
            <ac:picMk id="3" creationId="{BC370C91-5DC6-95A7-5AB4-5D6D29FC8B58}"/>
          </ac:picMkLst>
        </pc:picChg>
        <pc:picChg chg="add mod">
          <ac:chgData name="Lisa Daniel" userId="604addb98fa9b517" providerId="LiveId" clId="{E4C377B2-64D6-46E2-9284-575B078887CE}" dt="2022-05-06T10:55:01.070" v="839"/>
          <ac:picMkLst>
            <pc:docMk/>
            <pc:sldMk cId="1212445772" sldId="266"/>
            <ac:picMk id="4" creationId="{4302A85B-07E2-68D4-B928-E518BAC13EE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6D7E5-0668-4A25-AC40-07A244B7D9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A730FF-3CCB-4B71-A40E-406433B061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6CB077-B173-4590-BA9F-17D27D78D8A4}"/>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5" name="Footer Placeholder 4">
            <a:extLst>
              <a:ext uri="{FF2B5EF4-FFF2-40B4-BE49-F238E27FC236}">
                <a16:creationId xmlns:a16="http://schemas.microsoft.com/office/drawing/2014/main" id="{7FAB2F0E-EED3-496A-91D8-28DAC09629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9EED05-9243-4F7F-B06A-E367188BDE64}"/>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2093598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1F01A-8B86-454D-948C-6DC175372A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B3CDFB-C713-4C87-BCC1-10EFE4C1D3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7A29B-840C-4068-8088-243CA995CCB4}"/>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5" name="Footer Placeholder 4">
            <a:extLst>
              <a:ext uri="{FF2B5EF4-FFF2-40B4-BE49-F238E27FC236}">
                <a16:creationId xmlns:a16="http://schemas.microsoft.com/office/drawing/2014/main" id="{985B5592-709E-4A58-AAF2-14AE56176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A7E95-CF34-4FEF-A8C7-91FAB453C4B5}"/>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3162109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8FA5F-2372-4C7D-BD9E-5206BAB8B2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AFF4B8-DEE2-490E-ABAC-62F32F2D86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E3975B-F684-40F7-9D3D-BC7ADD1CD314}"/>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5" name="Footer Placeholder 4">
            <a:extLst>
              <a:ext uri="{FF2B5EF4-FFF2-40B4-BE49-F238E27FC236}">
                <a16:creationId xmlns:a16="http://schemas.microsoft.com/office/drawing/2014/main" id="{FDFEC438-F5A6-4244-A0B4-28FD9C5F3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6F8C2-8669-4434-80F6-0FED54F312A3}"/>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2826020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8E68A-48CE-4D3C-B38C-B6D5FED61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8B0E5-0D8A-483E-8FDB-22C285861D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AD5FDA-E184-4AFF-9AF3-97C21291971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41EE13-FE88-470F-A7DE-B0B90C2AD58D}"/>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6" name="Footer Placeholder 5">
            <a:extLst>
              <a:ext uri="{FF2B5EF4-FFF2-40B4-BE49-F238E27FC236}">
                <a16:creationId xmlns:a16="http://schemas.microsoft.com/office/drawing/2014/main" id="{743B07CD-199A-4A00-81D1-89FC1D9514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3E9E1A-BDBD-4A57-A805-41B3B94DA31D}"/>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1099355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7466-D642-424D-898D-8ECF3E3ED0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A35953-A0FA-4BD8-9687-6E2C4ABD34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2F3-4BA6-4CFA-9D99-0EBCB9DF1D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E84A1C-FD8A-4EB4-87F5-E68E18B91E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5A5575-BE62-433C-840B-254F343AE1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52F7EE-47C1-4E2F-8C24-601D3D76BE0A}"/>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8" name="Footer Placeholder 7">
            <a:extLst>
              <a:ext uri="{FF2B5EF4-FFF2-40B4-BE49-F238E27FC236}">
                <a16:creationId xmlns:a16="http://schemas.microsoft.com/office/drawing/2014/main" id="{9C6FD36D-031C-41AB-B576-2C61DE08C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D13984-C277-417C-88F8-DD46EB1A5B6E}"/>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1517316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07A8A-F83C-4044-B7D8-F0DCC84FE5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7C7947-C9BA-4508-A87F-83F62DAC5D9D}"/>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4" name="Footer Placeholder 3">
            <a:extLst>
              <a:ext uri="{FF2B5EF4-FFF2-40B4-BE49-F238E27FC236}">
                <a16:creationId xmlns:a16="http://schemas.microsoft.com/office/drawing/2014/main" id="{8AEC46DE-53DE-4C8E-BB5E-AFCB98AD0B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2ACB61-1A75-4DF4-AAB3-36498FB3D106}"/>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515682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032B3B-0D7E-43C4-97D6-B1C721C963AF}"/>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3" name="Footer Placeholder 2">
            <a:extLst>
              <a:ext uri="{FF2B5EF4-FFF2-40B4-BE49-F238E27FC236}">
                <a16:creationId xmlns:a16="http://schemas.microsoft.com/office/drawing/2014/main" id="{974B49CC-E2E1-4E41-8D02-AFAE1DC76B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18776C-FAD3-47AA-95B1-40ECF371DB67}"/>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2803638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F2EE-E557-44A6-8A3D-2959FF1D41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1089D5-2738-4180-95E1-19114D271D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061F50-71B5-4B29-8A73-8A7C4746D1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999E0F-AE9D-43C7-B889-108A007FD1B5}"/>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6" name="Footer Placeholder 5">
            <a:extLst>
              <a:ext uri="{FF2B5EF4-FFF2-40B4-BE49-F238E27FC236}">
                <a16:creationId xmlns:a16="http://schemas.microsoft.com/office/drawing/2014/main" id="{0CC93943-E14F-4351-A2EA-73FA61177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4A3705-33EF-47FD-B38C-DA88CEC6F122}"/>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1691628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A4490-F94C-4328-AE60-7A2C698D75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08FB03-2972-49DD-B754-CF06635E8E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8C6480-55E1-48BF-BD5B-2AAEAF42A8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A58D0-87EB-46FB-A60D-70DC9D6F872B}"/>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6" name="Footer Placeholder 5">
            <a:extLst>
              <a:ext uri="{FF2B5EF4-FFF2-40B4-BE49-F238E27FC236}">
                <a16:creationId xmlns:a16="http://schemas.microsoft.com/office/drawing/2014/main" id="{BDEBA5E8-348D-4408-8F75-99C184867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79CFDD-CC47-4F1A-9753-5D3B9B0B2FC3}"/>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766396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39D4-8AEC-4D24-8286-A8528C596C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CEC803-C1EA-40EE-941D-77DD5F6B1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552F5B-83B6-4254-868C-C091150141B9}"/>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5" name="Footer Placeholder 4">
            <a:extLst>
              <a:ext uri="{FF2B5EF4-FFF2-40B4-BE49-F238E27FC236}">
                <a16:creationId xmlns:a16="http://schemas.microsoft.com/office/drawing/2014/main" id="{E8B5CDAC-6F0C-4071-9C2E-C4E3811A92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3E31C1-3591-4493-B326-0AA235731F06}"/>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2909336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0CE6EC-E6C3-4984-AA35-241CC0F630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A25A67-286E-4305-86FC-A232A9E38B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89FFDC-2EEE-4817-8B67-393D23C4EA95}"/>
              </a:ext>
            </a:extLst>
          </p:cNvPr>
          <p:cNvSpPr>
            <a:spLocks noGrp="1"/>
          </p:cNvSpPr>
          <p:nvPr>
            <p:ph type="dt" sz="half" idx="10"/>
          </p:nvPr>
        </p:nvSpPr>
        <p:spPr/>
        <p:txBody>
          <a:bodyPr/>
          <a:lstStyle/>
          <a:p>
            <a:fld id="{334EC675-D201-4D43-B750-44464C54C5E4}" type="datetimeFigureOut">
              <a:rPr lang="en-GB" smtClean="0"/>
              <a:t>06/05/2022</a:t>
            </a:fld>
            <a:endParaRPr lang="en-GB"/>
          </a:p>
        </p:txBody>
      </p:sp>
      <p:sp>
        <p:nvSpPr>
          <p:cNvPr id="5" name="Footer Placeholder 4">
            <a:extLst>
              <a:ext uri="{FF2B5EF4-FFF2-40B4-BE49-F238E27FC236}">
                <a16:creationId xmlns:a16="http://schemas.microsoft.com/office/drawing/2014/main" id="{08E85B8D-D721-4D6C-9842-9E96527BFB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D7B82-A1F1-44C0-AEF7-451266147121}"/>
              </a:ext>
            </a:extLst>
          </p:cNvPr>
          <p:cNvSpPr>
            <a:spLocks noGrp="1"/>
          </p:cNvSpPr>
          <p:nvPr>
            <p:ph type="sldNum" sz="quarter" idx="12"/>
          </p:nvPr>
        </p:nvSpPr>
        <p:spPr/>
        <p:txBody>
          <a:bodyPr/>
          <a:lstStyle/>
          <a:p>
            <a:fld id="{85AC5A82-18F0-4DFA-AF1D-1AEEF6905798}" type="slidenum">
              <a:rPr lang="en-GB" smtClean="0"/>
              <a:t>‹#›</a:t>
            </a:fld>
            <a:endParaRPr lang="en-GB"/>
          </a:p>
        </p:txBody>
      </p:sp>
    </p:spTree>
    <p:extLst>
      <p:ext uri="{BB962C8B-B14F-4D97-AF65-F5344CB8AC3E}">
        <p14:creationId xmlns:p14="http://schemas.microsoft.com/office/powerpoint/2010/main" val="437332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FA8AB-9232-4A00-9023-E7A368BD6C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67C9B4-343C-4F92-A429-F95C9C92FF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F7194E-A3EE-4B19-A02D-77EF6DE0D7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4EC675-D201-4D43-B750-44464C54C5E4}" type="datetimeFigureOut">
              <a:rPr lang="en-GB" smtClean="0"/>
              <a:t>06/05/2022</a:t>
            </a:fld>
            <a:endParaRPr lang="en-GB"/>
          </a:p>
        </p:txBody>
      </p:sp>
      <p:sp>
        <p:nvSpPr>
          <p:cNvPr id="5" name="Footer Placeholder 4">
            <a:extLst>
              <a:ext uri="{FF2B5EF4-FFF2-40B4-BE49-F238E27FC236}">
                <a16:creationId xmlns:a16="http://schemas.microsoft.com/office/drawing/2014/main" id="{C74F5846-3898-4209-A4C9-501A1C8720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63EFEF7-1A4D-4453-91EA-DB4F689CE9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AC5A82-18F0-4DFA-AF1D-1AEEF6905798}" type="slidenum">
              <a:rPr lang="en-GB" smtClean="0"/>
              <a:t>‹#›</a:t>
            </a:fld>
            <a:endParaRPr lang="en-GB"/>
          </a:p>
        </p:txBody>
      </p:sp>
    </p:spTree>
    <p:extLst>
      <p:ext uri="{BB962C8B-B14F-4D97-AF65-F5344CB8AC3E}">
        <p14:creationId xmlns:p14="http://schemas.microsoft.com/office/powerpoint/2010/main" val="2695314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creativecommons.org/licenses/by-nc/3.0/" TargetMode="External"/><Relationship Id="rId5" Type="http://schemas.openxmlformats.org/officeDocument/2006/relationships/hyperlink" Target="https://global-geography.org/af/Geography/Europe/Cyprus/Pictures/Troodos/Asbestos"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nc/3.0/" TargetMode="External"/><Relationship Id="rId5" Type="http://schemas.openxmlformats.org/officeDocument/2006/relationships/hyperlink" Target="https://www.flickr.com/photos/asbestosfiber/2593887639/" TargetMode="Externa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d/3.0/" TargetMode="External"/><Relationship Id="rId5" Type="http://schemas.openxmlformats.org/officeDocument/2006/relationships/hyperlink" Target="http://www.flickr.com/photos/asbestos_pix/8468401913/"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A77AFEA-739C-4634-A523-7918848022D3}"/>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310" r="23585" b="2780"/>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D4AA2A-16EE-4F98-AD95-8551966927A7}"/>
              </a:ext>
            </a:extLst>
          </p:cNvPr>
          <p:cNvSpPr>
            <a:spLocks noGrp="1"/>
          </p:cNvSpPr>
          <p:nvPr>
            <p:ph type="ctrTitle"/>
          </p:nvPr>
        </p:nvSpPr>
        <p:spPr>
          <a:xfrm>
            <a:off x="477981" y="1122363"/>
            <a:ext cx="4023360" cy="3204134"/>
          </a:xfrm>
        </p:spPr>
        <p:txBody>
          <a:bodyPr anchor="b">
            <a:normAutofit/>
          </a:bodyPr>
          <a:lstStyle/>
          <a:p>
            <a:pPr algn="l"/>
            <a:r>
              <a:rPr lang="en-GB" sz="4800" b="1" dirty="0">
                <a:latin typeface="Arial" panose="020B0604020202020204" pitchFamily="34" charset="0"/>
                <a:cs typeface="Arial" panose="020B0604020202020204" pitchFamily="34" charset="0"/>
              </a:rPr>
              <a:t>ASBESTOS</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ADC35216-70AB-4B08-85DB-DA4BF0B24391}"/>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global-geography.org/af/Geography/Europe/Cyprus/Pictures/Troodos/Asbesto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
        <p:nvSpPr>
          <p:cNvPr id="3" name="TextBox 2">
            <a:extLst>
              <a:ext uri="{FF2B5EF4-FFF2-40B4-BE49-F238E27FC236}">
                <a16:creationId xmlns:a16="http://schemas.microsoft.com/office/drawing/2014/main" id="{304FDC2E-8ECD-CF84-BB80-BFF441C00ADD}"/>
              </a:ext>
            </a:extLst>
          </p:cNvPr>
          <p:cNvSpPr txBox="1"/>
          <p:nvPr/>
        </p:nvSpPr>
        <p:spPr>
          <a:xfrm>
            <a:off x="477981" y="4608772"/>
            <a:ext cx="2244437" cy="369332"/>
          </a:xfrm>
          <a:prstGeom prst="rect">
            <a:avLst/>
          </a:prstGeom>
          <a:noFill/>
        </p:spPr>
        <p:txBody>
          <a:bodyPr wrap="square" rtlCol="0">
            <a:spAutoFit/>
          </a:bodyPr>
          <a:lstStyle/>
          <a:p>
            <a:r>
              <a:rPr lang="en-GB" dirty="0"/>
              <a:t>By Lisa Daniel</a:t>
            </a:r>
          </a:p>
        </p:txBody>
      </p:sp>
      <p:pic>
        <p:nvPicPr>
          <p:cNvPr id="7" name="Audio 6">
            <a:hlinkClick r:id="" action="ppaction://media"/>
            <a:extLst>
              <a:ext uri="{FF2B5EF4-FFF2-40B4-BE49-F238E27FC236}">
                <a16:creationId xmlns:a16="http://schemas.microsoft.com/office/drawing/2014/main" id="{0080AFA8-D5A6-1D34-E7C5-E1DD01F5708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79723211"/>
      </p:ext>
    </p:extLst>
  </p:cSld>
  <p:clrMapOvr>
    <a:masterClrMapping/>
  </p:clrMapOvr>
  <mc:AlternateContent xmlns:mc="http://schemas.openxmlformats.org/markup-compatibility/2006">
    <mc:Choice xmlns:p14="http://schemas.microsoft.com/office/powerpoint/2010/main" Requires="p14">
      <p:transition spd="slow" p14:dur="2000" advTm="5280"/>
    </mc:Choice>
    <mc:Fallback>
      <p:transition spd="slow" advTm="5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08777E-05EF-4380-8368-631900C2882A}"/>
              </a:ext>
            </a:extLst>
          </p:cNvPr>
          <p:cNvSpPr>
            <a:spLocks noGrp="1"/>
          </p:cNvSpPr>
          <p:nvPr>
            <p:ph type="title"/>
          </p:nvPr>
        </p:nvSpPr>
        <p:spPr>
          <a:xfrm>
            <a:off x="838200" y="704088"/>
            <a:ext cx="3529953" cy="2980944"/>
          </a:xfrm>
        </p:spPr>
        <p:txBody>
          <a:bodyPr vert="horz" lIns="91440" tIns="45720" rIns="91440" bIns="45720" rtlCol="0" anchor="ctr">
            <a:normAutofit/>
          </a:bodyPr>
          <a:lstStyle/>
          <a:p>
            <a:r>
              <a:rPr lang="en-US" sz="4100" b="1" kern="1200">
                <a:solidFill>
                  <a:schemeClr val="bg1"/>
                </a:solidFill>
                <a:latin typeface="+mj-lt"/>
                <a:ea typeface="+mj-ea"/>
                <a:cs typeface="+mj-cs"/>
              </a:rPr>
              <a:t>INTRODUCTION</a:t>
            </a:r>
          </a:p>
        </p:txBody>
      </p:sp>
      <p:sp>
        <p:nvSpPr>
          <p:cNvPr id="3" name="TextBox 2">
            <a:extLst>
              <a:ext uri="{FF2B5EF4-FFF2-40B4-BE49-F238E27FC236}">
                <a16:creationId xmlns:a16="http://schemas.microsoft.com/office/drawing/2014/main" id="{1D0AD08C-702F-4E60-A6F7-D35CE13C97A5}"/>
              </a:ext>
            </a:extLst>
          </p:cNvPr>
          <p:cNvSpPr txBox="1"/>
          <p:nvPr/>
        </p:nvSpPr>
        <p:spPr>
          <a:xfrm>
            <a:off x="6212410" y="704088"/>
            <a:ext cx="5135293" cy="524865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Asbestos, because of its low cost and long lifespan, asbestos has been utilised in a variety of applications in the past, including construction materials and a wide range of friction goods.  </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In this presentation what is observed is the usage of asbestos and the health risks that it causes to those who work and live in the environment. </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Asbestos' health consequences have been thoroughly researched throughout the years, particularly when research has established a relationship to major illnesses such as asbestosis, lung cancer, and mesothelioma.</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There's also some information of where asbestos originates from, the various types of asbestos that may be detected, and the research findings.</a:t>
            </a:r>
          </a:p>
        </p:txBody>
      </p:sp>
      <p:pic>
        <p:nvPicPr>
          <p:cNvPr id="4" name="Audio 3">
            <a:hlinkClick r:id="" action="ppaction://media"/>
            <a:extLst>
              <a:ext uri="{FF2B5EF4-FFF2-40B4-BE49-F238E27FC236}">
                <a16:creationId xmlns:a16="http://schemas.microsoft.com/office/drawing/2014/main" id="{FDE01BBB-8C85-D0D0-0E8E-A36DD2A5D2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10849083"/>
      </p:ext>
    </p:extLst>
  </p:cSld>
  <p:clrMapOvr>
    <a:masterClrMapping/>
  </p:clrMapOvr>
  <mc:AlternateContent xmlns:mc="http://schemas.openxmlformats.org/markup-compatibility/2006">
    <mc:Choice xmlns:p14="http://schemas.microsoft.com/office/powerpoint/2010/main" Requires="p14">
      <p:transition spd="slow" p14:dur="2000" advTm="51765"/>
    </mc:Choice>
    <mc:Fallback>
      <p:transition spd="slow" advTm="51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2FE24-B04D-4FC5-9AB9-5BC7B7D20F9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WHAT IS ASBESTOS</a:t>
            </a:r>
          </a:p>
        </p:txBody>
      </p:sp>
      <p:sp>
        <p:nvSpPr>
          <p:cNvPr id="3" name="TextBox 2">
            <a:extLst>
              <a:ext uri="{FF2B5EF4-FFF2-40B4-BE49-F238E27FC236}">
                <a16:creationId xmlns:a16="http://schemas.microsoft.com/office/drawing/2014/main" id="{F41B2EA6-7A62-414D-AA1C-915D69C68CDF}"/>
              </a:ext>
            </a:extLst>
          </p:cNvPr>
          <p:cNvSpPr txBox="1"/>
          <p:nvPr/>
        </p:nvSpPr>
        <p:spPr>
          <a:xfrm>
            <a:off x="1124691" y="1491172"/>
            <a:ext cx="8314442" cy="2585323"/>
          </a:xfrm>
          <a:prstGeom prst="rect">
            <a:avLst/>
          </a:prstGeom>
          <a:noFill/>
        </p:spPr>
        <p:txBody>
          <a:bodyPr wrap="square" rtlCol="0">
            <a:spAutoFit/>
          </a:bodyPr>
          <a:lstStyle/>
          <a:p>
            <a:pPr marL="285750" indent="-285750">
              <a:buFont typeface="Arial" panose="020B0604020202020204" pitchFamily="34" charset="0"/>
              <a:buChar char="•"/>
            </a:pPr>
            <a:r>
              <a:rPr lang="en-GB" dirty="0"/>
              <a:t>Asbestos is found naturally all throughout the world, and it is thought to have been first utilised around 4000 BC.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Around 400 BC, Greek literature made the first mention of asbestos, emphasising its beneficial properties like as chemical and fire resistance.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While the Greeks and Romans benefited from asbestos' unique properties, they also warned of the hazards it presented to those who mined it from old stone quarries.</a:t>
            </a: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81C21117-92AC-42A2-BA0B-1FFB027F1129}"/>
              </a:ext>
            </a:extLst>
          </p:cNvPr>
          <p:cNvSpPr txBox="1"/>
          <p:nvPr/>
        </p:nvSpPr>
        <p:spPr>
          <a:xfrm>
            <a:off x="6642516" y="5553822"/>
            <a:ext cx="3780147" cy="369332"/>
          </a:xfrm>
          <a:prstGeom prst="rect">
            <a:avLst/>
          </a:prstGeom>
          <a:noFill/>
        </p:spPr>
        <p:txBody>
          <a:bodyPr wrap="square" rtlCol="0">
            <a:spAutoFit/>
          </a:bodyPr>
          <a:lstStyle/>
          <a:p>
            <a:r>
              <a:rPr lang="en-GB" dirty="0"/>
              <a:t>(Training and Testing Services, 2022) </a:t>
            </a:r>
          </a:p>
        </p:txBody>
      </p:sp>
      <p:sp>
        <p:nvSpPr>
          <p:cNvPr id="5" name="TextBox 4">
            <a:extLst>
              <a:ext uri="{FF2B5EF4-FFF2-40B4-BE49-F238E27FC236}">
                <a16:creationId xmlns:a16="http://schemas.microsoft.com/office/drawing/2014/main" id="{E1FBC52E-FB95-46E9-923A-8CB0B15B5239}"/>
              </a:ext>
            </a:extLst>
          </p:cNvPr>
          <p:cNvSpPr txBox="1"/>
          <p:nvPr/>
        </p:nvSpPr>
        <p:spPr>
          <a:xfrm>
            <a:off x="8344766" y="5202542"/>
            <a:ext cx="1967060" cy="369332"/>
          </a:xfrm>
          <a:prstGeom prst="rect">
            <a:avLst/>
          </a:prstGeom>
          <a:noFill/>
        </p:spPr>
        <p:txBody>
          <a:bodyPr wrap="square" rtlCol="0">
            <a:spAutoFit/>
          </a:bodyPr>
          <a:lstStyle/>
          <a:p>
            <a:r>
              <a:rPr lang="en-GB" dirty="0"/>
              <a:t>(Asbestos, 2022a) </a:t>
            </a:r>
          </a:p>
        </p:txBody>
      </p:sp>
      <p:pic>
        <p:nvPicPr>
          <p:cNvPr id="7" name="Picture 6" descr="A picture containing text&#10;&#10;Description automatically generated">
            <a:extLst>
              <a:ext uri="{FF2B5EF4-FFF2-40B4-BE49-F238E27FC236}">
                <a16:creationId xmlns:a16="http://schemas.microsoft.com/office/drawing/2014/main" id="{97177E67-530A-4BB3-A379-3229D49AC76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56639" y="4121821"/>
            <a:ext cx="2840953" cy="2170665"/>
          </a:xfrm>
          <a:prstGeom prst="rect">
            <a:avLst/>
          </a:prstGeom>
        </p:spPr>
      </p:pic>
      <p:sp>
        <p:nvSpPr>
          <p:cNvPr id="8" name="TextBox 7">
            <a:extLst>
              <a:ext uri="{FF2B5EF4-FFF2-40B4-BE49-F238E27FC236}">
                <a16:creationId xmlns:a16="http://schemas.microsoft.com/office/drawing/2014/main" id="{34B7D3D4-40E1-4C2D-B398-9F057516D975}"/>
              </a:ext>
            </a:extLst>
          </p:cNvPr>
          <p:cNvSpPr txBox="1"/>
          <p:nvPr/>
        </p:nvSpPr>
        <p:spPr>
          <a:xfrm>
            <a:off x="1644874" y="6292486"/>
            <a:ext cx="6096000" cy="230832"/>
          </a:xfrm>
          <a:prstGeom prst="rect">
            <a:avLst/>
          </a:prstGeom>
          <a:noFill/>
        </p:spPr>
        <p:txBody>
          <a:bodyPr wrap="square" rtlCol="0">
            <a:spAutoFit/>
          </a:bodyPr>
          <a:lstStyle/>
          <a:p>
            <a:r>
              <a:rPr lang="en-GB" sz="900" dirty="0">
                <a:hlinkClick r:id="rId5" tooltip="https://www.flickr.com/photos/asbestosfiber/2593887639/"/>
              </a:rPr>
              <a:t>This Photo</a:t>
            </a:r>
            <a:r>
              <a:rPr lang="en-GB" sz="900" dirty="0"/>
              <a:t> by Unknown Author is licensed under </a:t>
            </a:r>
            <a:r>
              <a:rPr lang="en-GB" sz="900" dirty="0">
                <a:hlinkClick r:id="rId6" tooltip="https://creativecommons.org/licenses/by-nc/3.0/"/>
              </a:rPr>
              <a:t>CC BY-NC</a:t>
            </a:r>
            <a:endParaRPr lang="en-GB" sz="900" dirty="0"/>
          </a:p>
        </p:txBody>
      </p:sp>
      <p:pic>
        <p:nvPicPr>
          <p:cNvPr id="11" name="Audio 10">
            <a:hlinkClick r:id="" action="ppaction://media"/>
            <a:extLst>
              <a:ext uri="{FF2B5EF4-FFF2-40B4-BE49-F238E27FC236}">
                <a16:creationId xmlns:a16="http://schemas.microsoft.com/office/drawing/2014/main" id="{3B5E7141-9462-8A0C-B6DA-B5EF9ED7594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23996763"/>
      </p:ext>
    </p:extLst>
  </p:cSld>
  <p:clrMapOvr>
    <a:masterClrMapping/>
  </p:clrMapOvr>
  <mc:AlternateContent xmlns:mc="http://schemas.openxmlformats.org/markup-compatibility/2006">
    <mc:Choice xmlns:p14="http://schemas.microsoft.com/office/powerpoint/2010/main" Requires="p14">
      <p:transition spd="slow" p14:dur="2000" advTm="56620"/>
    </mc:Choice>
    <mc:Fallback>
      <p:transition spd="slow" advTm="5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FBE1A-5814-477F-9665-97AACBF9167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 ASBESTOS TYPES</a:t>
            </a:r>
          </a:p>
        </p:txBody>
      </p:sp>
      <p:sp>
        <p:nvSpPr>
          <p:cNvPr id="3" name="TextBox 2">
            <a:extLst>
              <a:ext uri="{FF2B5EF4-FFF2-40B4-BE49-F238E27FC236}">
                <a16:creationId xmlns:a16="http://schemas.microsoft.com/office/drawing/2014/main" id="{ECCDF377-E440-4F15-8ECE-D692833E064A}"/>
              </a:ext>
            </a:extLst>
          </p:cNvPr>
          <p:cNvSpPr txBox="1"/>
          <p:nvPr/>
        </p:nvSpPr>
        <p:spPr>
          <a:xfrm>
            <a:off x="2380473" y="1314226"/>
            <a:ext cx="7946796" cy="923330"/>
          </a:xfrm>
          <a:prstGeom prst="rect">
            <a:avLst/>
          </a:prstGeom>
          <a:noFill/>
        </p:spPr>
        <p:txBody>
          <a:bodyPr wrap="square" rtlCol="0">
            <a:spAutoFit/>
          </a:bodyPr>
          <a:lstStyle/>
          <a:p>
            <a:pPr marL="285750" indent="-285750">
              <a:buFont typeface="Arial" panose="020B0604020202020204" pitchFamily="34" charset="0"/>
              <a:buChar char="•"/>
            </a:pPr>
            <a:r>
              <a:rPr lang="en-GB" dirty="0"/>
              <a:t>Asbestos comes in Six different kinds, some of which are still utilised today.</a:t>
            </a:r>
          </a:p>
          <a:p>
            <a:pPr marL="285750" indent="-285750">
              <a:buFont typeface="Arial" panose="020B0604020202020204" pitchFamily="34" charset="0"/>
              <a:buChar char="•"/>
            </a:pPr>
            <a:endParaRPr lang="en-GB" dirty="0"/>
          </a:p>
          <a:p>
            <a:endParaRPr lang="en-GB" dirty="0"/>
          </a:p>
        </p:txBody>
      </p:sp>
      <p:sp>
        <p:nvSpPr>
          <p:cNvPr id="4" name="TextBox 3">
            <a:extLst>
              <a:ext uri="{FF2B5EF4-FFF2-40B4-BE49-F238E27FC236}">
                <a16:creationId xmlns:a16="http://schemas.microsoft.com/office/drawing/2014/main" id="{0B1C513E-B5CB-498D-8B8E-5F6666914A47}"/>
              </a:ext>
            </a:extLst>
          </p:cNvPr>
          <p:cNvSpPr txBox="1"/>
          <p:nvPr/>
        </p:nvSpPr>
        <p:spPr>
          <a:xfrm>
            <a:off x="8493551" y="5916235"/>
            <a:ext cx="2479249" cy="369332"/>
          </a:xfrm>
          <a:prstGeom prst="rect">
            <a:avLst/>
          </a:prstGeom>
          <a:noFill/>
        </p:spPr>
        <p:txBody>
          <a:bodyPr wrap="square" rtlCol="0">
            <a:spAutoFit/>
          </a:bodyPr>
          <a:lstStyle/>
          <a:p>
            <a:r>
              <a:rPr lang="en-GB" dirty="0"/>
              <a:t>(Asbestos, 2022b)</a:t>
            </a:r>
          </a:p>
        </p:txBody>
      </p:sp>
      <p:sp>
        <p:nvSpPr>
          <p:cNvPr id="5" name="TextBox 4">
            <a:extLst>
              <a:ext uri="{FF2B5EF4-FFF2-40B4-BE49-F238E27FC236}">
                <a16:creationId xmlns:a16="http://schemas.microsoft.com/office/drawing/2014/main" id="{CDF1CA19-D7B8-42FC-99E4-D174C4C910C7}"/>
              </a:ext>
            </a:extLst>
          </p:cNvPr>
          <p:cNvSpPr txBox="1"/>
          <p:nvPr/>
        </p:nvSpPr>
        <p:spPr>
          <a:xfrm>
            <a:off x="6631757" y="5546903"/>
            <a:ext cx="3987538" cy="369332"/>
          </a:xfrm>
          <a:prstGeom prst="rect">
            <a:avLst/>
          </a:prstGeom>
          <a:noFill/>
        </p:spPr>
        <p:txBody>
          <a:bodyPr wrap="square" rtlCol="0">
            <a:spAutoFit/>
          </a:bodyPr>
          <a:lstStyle/>
          <a:p>
            <a:r>
              <a:rPr lang="en-GB" dirty="0"/>
              <a:t>(Proactive Asbestos Control ltd, 2019)</a:t>
            </a:r>
          </a:p>
        </p:txBody>
      </p:sp>
      <p:pic>
        <p:nvPicPr>
          <p:cNvPr id="7" name="Picture 6" descr="Timeline&#10;&#10;Description automatically generated with medium confidence">
            <a:extLst>
              <a:ext uri="{FF2B5EF4-FFF2-40B4-BE49-F238E27FC236}">
                <a16:creationId xmlns:a16="http://schemas.microsoft.com/office/drawing/2014/main" id="{BFE8C039-EC4E-4842-ADA4-9376B0F065C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219200" y="2074096"/>
            <a:ext cx="9753600" cy="3352800"/>
          </a:xfrm>
          <a:prstGeom prst="rect">
            <a:avLst/>
          </a:prstGeom>
        </p:spPr>
      </p:pic>
      <p:sp>
        <p:nvSpPr>
          <p:cNvPr id="8" name="TextBox 7">
            <a:extLst>
              <a:ext uri="{FF2B5EF4-FFF2-40B4-BE49-F238E27FC236}">
                <a16:creationId xmlns:a16="http://schemas.microsoft.com/office/drawing/2014/main" id="{6938DDBB-B21A-4D11-B077-1621D9927D00}"/>
              </a:ext>
            </a:extLst>
          </p:cNvPr>
          <p:cNvSpPr txBox="1"/>
          <p:nvPr/>
        </p:nvSpPr>
        <p:spPr>
          <a:xfrm>
            <a:off x="1129748" y="5378932"/>
            <a:ext cx="9753600" cy="230832"/>
          </a:xfrm>
          <a:prstGeom prst="rect">
            <a:avLst/>
          </a:prstGeom>
          <a:noFill/>
        </p:spPr>
        <p:txBody>
          <a:bodyPr wrap="square" rtlCol="0">
            <a:spAutoFit/>
          </a:bodyPr>
          <a:lstStyle/>
          <a:p>
            <a:r>
              <a:rPr lang="en-GB" sz="900" dirty="0">
                <a:hlinkClick r:id="rId5" tooltip="http://www.flickr.com/photos/asbestos_pix/8468401913/"/>
              </a:rPr>
              <a:t>This Photo</a:t>
            </a:r>
            <a:r>
              <a:rPr lang="en-GB" sz="900" dirty="0"/>
              <a:t> by Unknown Author is licensed under </a:t>
            </a:r>
            <a:r>
              <a:rPr lang="en-GB" sz="900" dirty="0">
                <a:hlinkClick r:id="rId6" tooltip="https://creativecommons.org/licenses/by-nd/3.0/"/>
              </a:rPr>
              <a:t>CC BY-ND</a:t>
            </a:r>
            <a:endParaRPr lang="en-GB" sz="900" dirty="0"/>
          </a:p>
        </p:txBody>
      </p:sp>
      <p:pic>
        <p:nvPicPr>
          <p:cNvPr id="13" name="Audio 12">
            <a:hlinkClick r:id="" action="ppaction://media"/>
            <a:extLst>
              <a:ext uri="{FF2B5EF4-FFF2-40B4-BE49-F238E27FC236}">
                <a16:creationId xmlns:a16="http://schemas.microsoft.com/office/drawing/2014/main" id="{505D32EC-F696-DC39-693C-A9DB6ECFEF7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85645831"/>
      </p:ext>
    </p:extLst>
  </p:cSld>
  <p:clrMapOvr>
    <a:masterClrMapping/>
  </p:clrMapOvr>
  <mc:AlternateContent xmlns:mc="http://schemas.openxmlformats.org/markup-compatibility/2006">
    <mc:Choice xmlns:p14="http://schemas.microsoft.com/office/powerpoint/2010/main" Requires="p14">
      <p:transition spd="slow" p14:dur="2000" advTm="50141"/>
    </mc:Choice>
    <mc:Fallback>
      <p:transition spd="slow" advTm="50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DF8362-0663-48BF-8A81-6E759DC52DE7}"/>
              </a:ext>
            </a:extLst>
          </p:cNvPr>
          <p:cNvSpPr>
            <a:spLocks noGrp="1"/>
          </p:cNvSpPr>
          <p:nvPr>
            <p:ph type="title"/>
          </p:nvPr>
        </p:nvSpPr>
        <p:spPr>
          <a:xfrm>
            <a:off x="838200" y="704088"/>
            <a:ext cx="3529953" cy="2980944"/>
          </a:xfrm>
        </p:spPr>
        <p:txBody>
          <a:bodyPr vert="horz" lIns="91440" tIns="45720" rIns="91440" bIns="45720" rtlCol="0" anchor="ctr">
            <a:normAutofit/>
          </a:bodyPr>
          <a:lstStyle/>
          <a:p>
            <a:r>
              <a:rPr lang="en-US" b="1" kern="1200">
                <a:solidFill>
                  <a:schemeClr val="bg1"/>
                </a:solidFill>
                <a:latin typeface="+mj-lt"/>
                <a:ea typeface="+mj-ea"/>
                <a:cs typeface="+mj-cs"/>
              </a:rPr>
              <a:t>ASBESTOS AND THE  DANGERS </a:t>
            </a:r>
          </a:p>
        </p:txBody>
      </p:sp>
      <p:sp>
        <p:nvSpPr>
          <p:cNvPr id="3" name="TextBox 2">
            <a:extLst>
              <a:ext uri="{FF2B5EF4-FFF2-40B4-BE49-F238E27FC236}">
                <a16:creationId xmlns:a16="http://schemas.microsoft.com/office/drawing/2014/main" id="{8067D154-FA9E-48AE-B21B-083C14D57D1E}"/>
              </a:ext>
            </a:extLst>
          </p:cNvPr>
          <p:cNvSpPr txBox="1"/>
          <p:nvPr/>
        </p:nvSpPr>
        <p:spPr>
          <a:xfrm>
            <a:off x="6212410" y="704088"/>
            <a:ext cx="5135293" cy="524865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Asbestos exposure can lead to inflammatory and neoplastic disorders such as asbestosis, lung cancer, and mesothelioma.</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People who worked with asbestos on a regular basis had health problems in the early twentieth century, and by the early 1970s, there was substantial scientific evidence that simply breathing asbestos was harmful.</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Asbestos can also be transmitted through the lymphatic system.  When asbestos fibres are deposited in the lungs, cells are damaged, fibrosis develops, and perialveolar and bronchiolar scarring occurs (pulmonary asbestosis), resulting in breathing problems.</a:t>
            </a:r>
          </a:p>
        </p:txBody>
      </p:sp>
      <p:sp>
        <p:nvSpPr>
          <p:cNvPr id="4" name="TextBox 3">
            <a:extLst>
              <a:ext uri="{FF2B5EF4-FFF2-40B4-BE49-F238E27FC236}">
                <a16:creationId xmlns:a16="http://schemas.microsoft.com/office/drawing/2014/main" id="{114A72DA-86D9-4106-8FA3-50224E5922B1}"/>
              </a:ext>
            </a:extLst>
          </p:cNvPr>
          <p:cNvSpPr txBox="1"/>
          <p:nvPr/>
        </p:nvSpPr>
        <p:spPr>
          <a:xfrm>
            <a:off x="7894641" y="5865525"/>
            <a:ext cx="3685881" cy="369332"/>
          </a:xfrm>
          <a:prstGeom prst="rect">
            <a:avLst/>
          </a:prstGeom>
          <a:noFill/>
        </p:spPr>
        <p:txBody>
          <a:bodyPr wrap="square" rtlCol="0">
            <a:spAutoFit/>
          </a:bodyPr>
          <a:lstStyle/>
          <a:p>
            <a:pPr>
              <a:spcAft>
                <a:spcPts val="600"/>
              </a:spcAft>
            </a:pPr>
            <a:r>
              <a:rPr lang="en-GB" dirty="0"/>
              <a:t>(</a:t>
            </a:r>
            <a:r>
              <a:rPr lang="en-GB" dirty="0" err="1"/>
              <a:t>Selikoff</a:t>
            </a:r>
            <a:r>
              <a:rPr lang="en-GB" dirty="0"/>
              <a:t> and Lee, 2012) </a:t>
            </a:r>
          </a:p>
        </p:txBody>
      </p:sp>
      <p:sp>
        <p:nvSpPr>
          <p:cNvPr id="5" name="TextBox 4">
            <a:extLst>
              <a:ext uri="{FF2B5EF4-FFF2-40B4-BE49-F238E27FC236}">
                <a16:creationId xmlns:a16="http://schemas.microsoft.com/office/drawing/2014/main" id="{7AB61F20-4CDF-484F-9760-619F263894F9}"/>
              </a:ext>
            </a:extLst>
          </p:cNvPr>
          <p:cNvSpPr txBox="1"/>
          <p:nvPr/>
        </p:nvSpPr>
        <p:spPr>
          <a:xfrm>
            <a:off x="6450847" y="6147637"/>
            <a:ext cx="4095946" cy="369332"/>
          </a:xfrm>
          <a:prstGeom prst="rect">
            <a:avLst/>
          </a:prstGeom>
          <a:noFill/>
        </p:spPr>
        <p:txBody>
          <a:bodyPr wrap="square" rtlCol="0">
            <a:spAutoFit/>
          </a:bodyPr>
          <a:lstStyle/>
          <a:p>
            <a:pPr>
              <a:spcAft>
                <a:spcPts val="600"/>
              </a:spcAft>
            </a:pPr>
            <a:r>
              <a:rPr lang="en-GB" dirty="0"/>
              <a:t>(</a:t>
            </a:r>
            <a:r>
              <a:rPr lang="en-GB" dirty="0" err="1"/>
              <a:t>Mckinney</a:t>
            </a:r>
            <a:r>
              <a:rPr lang="en-GB" dirty="0"/>
              <a:t>, Schoch and </a:t>
            </a:r>
            <a:r>
              <a:rPr lang="en-GB" dirty="0" err="1"/>
              <a:t>Yonavjak</a:t>
            </a:r>
            <a:r>
              <a:rPr lang="en-GB" dirty="0"/>
              <a:t>, 2007)</a:t>
            </a:r>
          </a:p>
        </p:txBody>
      </p:sp>
      <p:sp>
        <p:nvSpPr>
          <p:cNvPr id="6" name="TextBox 5">
            <a:extLst>
              <a:ext uri="{FF2B5EF4-FFF2-40B4-BE49-F238E27FC236}">
                <a16:creationId xmlns:a16="http://schemas.microsoft.com/office/drawing/2014/main" id="{01BC70DE-DF73-4156-B208-E6257A0F7CB6}"/>
              </a:ext>
            </a:extLst>
          </p:cNvPr>
          <p:cNvSpPr txBox="1"/>
          <p:nvPr/>
        </p:nvSpPr>
        <p:spPr>
          <a:xfrm>
            <a:off x="8177732" y="6429750"/>
            <a:ext cx="3541336" cy="369332"/>
          </a:xfrm>
          <a:prstGeom prst="rect">
            <a:avLst/>
          </a:prstGeom>
          <a:noFill/>
        </p:spPr>
        <p:txBody>
          <a:bodyPr wrap="square" rtlCol="0">
            <a:spAutoFit/>
          </a:bodyPr>
          <a:lstStyle/>
          <a:p>
            <a:pPr>
              <a:spcAft>
                <a:spcPts val="600"/>
              </a:spcAft>
            </a:pPr>
            <a:r>
              <a:rPr lang="en-GB" dirty="0"/>
              <a:t>(Murphy et al, 2013)</a:t>
            </a:r>
          </a:p>
        </p:txBody>
      </p:sp>
      <p:pic>
        <p:nvPicPr>
          <p:cNvPr id="10" name="Audio 9">
            <a:hlinkClick r:id="" action="ppaction://media"/>
            <a:extLst>
              <a:ext uri="{FF2B5EF4-FFF2-40B4-BE49-F238E27FC236}">
                <a16:creationId xmlns:a16="http://schemas.microsoft.com/office/drawing/2014/main" id="{90667174-B1D9-D6AC-79AA-ECED6BBA7F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5377901"/>
      </p:ext>
    </p:extLst>
  </p:cSld>
  <p:clrMapOvr>
    <a:masterClrMapping/>
  </p:clrMapOvr>
  <mc:AlternateContent xmlns:mc="http://schemas.openxmlformats.org/markup-compatibility/2006">
    <mc:Choice xmlns:p14="http://schemas.microsoft.com/office/powerpoint/2010/main" Requires="p14">
      <p:transition spd="slow" p14:dur="2000" advTm="52959"/>
    </mc:Choice>
    <mc:Fallback>
      <p:transition spd="slow" advTm="52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F94C34-9A77-4B6B-85DF-FB4A6EFE8FFF}"/>
              </a:ext>
            </a:extLst>
          </p:cNvPr>
          <p:cNvSpPr>
            <a:spLocks noGrp="1"/>
          </p:cNvSpPr>
          <p:nvPr>
            <p:ph type="title"/>
          </p:nvPr>
        </p:nvSpPr>
        <p:spPr>
          <a:xfrm>
            <a:off x="838200" y="704088"/>
            <a:ext cx="3529953" cy="2980944"/>
          </a:xfrm>
        </p:spPr>
        <p:txBody>
          <a:bodyPr vert="horz" lIns="91440" tIns="45720" rIns="91440" bIns="45720" rtlCol="0" anchor="ctr">
            <a:normAutofit/>
          </a:bodyPr>
          <a:lstStyle/>
          <a:p>
            <a:r>
              <a:rPr lang="en-US" sz="3700" b="1" kern="1200">
                <a:solidFill>
                  <a:schemeClr val="bg1"/>
                </a:solidFill>
                <a:latin typeface="+mj-lt"/>
                <a:ea typeface="+mj-ea"/>
                <a:cs typeface="+mj-cs"/>
              </a:rPr>
              <a:t>ASBESTOS IN THE PREVENTION AND PROMOTION OF HEALTH</a:t>
            </a:r>
          </a:p>
        </p:txBody>
      </p:sp>
      <p:sp>
        <p:nvSpPr>
          <p:cNvPr id="3" name="TextBox 2">
            <a:extLst>
              <a:ext uri="{FF2B5EF4-FFF2-40B4-BE49-F238E27FC236}">
                <a16:creationId xmlns:a16="http://schemas.microsoft.com/office/drawing/2014/main" id="{4DFAE2BB-45D3-4D7B-BD3C-596F28418296}"/>
              </a:ext>
            </a:extLst>
          </p:cNvPr>
          <p:cNvSpPr txBox="1"/>
          <p:nvPr/>
        </p:nvSpPr>
        <p:spPr>
          <a:xfrm>
            <a:off x="6212410" y="704088"/>
            <a:ext cx="5135293" cy="524865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500"/>
              <a:t>Based on fibre structure, the silicate mineral asbestos is divided into two groups, amphibole asbestos, crocidolite, amosite, tremolite anthophyllite, and actinolite.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Chrysotile is employed in over Two Thousand applications, with the building sector being one of the most common.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Despite the fact that asbestos is banned or restricted in more than fifty-two nations, an estimated 100,000 workers die each year from asbestos exposure, and an estimated 125 million individuals are exposed.</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Several aspects of asbestos-related disorders, however, are still debatable, including the widely held belief that workers with asbestos-induced pleural abnormalities are more likely to get lung cancer than workers with equal exposures who do not have these pleural abnormalities.</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endParaRPr lang="en-US" sz="1500"/>
          </a:p>
        </p:txBody>
      </p:sp>
      <p:sp>
        <p:nvSpPr>
          <p:cNvPr id="4" name="TextBox 3">
            <a:extLst>
              <a:ext uri="{FF2B5EF4-FFF2-40B4-BE49-F238E27FC236}">
                <a16:creationId xmlns:a16="http://schemas.microsoft.com/office/drawing/2014/main" id="{913E9937-10F1-4DC0-A24D-2C77F97EC6E1}"/>
              </a:ext>
            </a:extLst>
          </p:cNvPr>
          <p:cNvSpPr txBox="1"/>
          <p:nvPr/>
        </p:nvSpPr>
        <p:spPr>
          <a:xfrm>
            <a:off x="8144759" y="5661005"/>
            <a:ext cx="2488676" cy="369332"/>
          </a:xfrm>
          <a:prstGeom prst="rect">
            <a:avLst/>
          </a:prstGeom>
          <a:noFill/>
        </p:spPr>
        <p:txBody>
          <a:bodyPr wrap="square" rtlCol="0">
            <a:spAutoFit/>
          </a:bodyPr>
          <a:lstStyle/>
          <a:p>
            <a:pPr>
              <a:spcAft>
                <a:spcPts val="600"/>
              </a:spcAft>
            </a:pPr>
            <a:r>
              <a:rPr lang="en-GB" dirty="0"/>
              <a:t>(</a:t>
            </a:r>
            <a:r>
              <a:rPr lang="en-GB" dirty="0" err="1"/>
              <a:t>Soskolne</a:t>
            </a:r>
            <a:r>
              <a:rPr lang="en-GB" dirty="0"/>
              <a:t> et al, 2015)</a:t>
            </a:r>
            <a:endParaRPr lang="en-GB"/>
          </a:p>
        </p:txBody>
      </p:sp>
      <p:sp>
        <p:nvSpPr>
          <p:cNvPr id="5" name="TextBox 4">
            <a:extLst>
              <a:ext uri="{FF2B5EF4-FFF2-40B4-BE49-F238E27FC236}">
                <a16:creationId xmlns:a16="http://schemas.microsoft.com/office/drawing/2014/main" id="{C6FF14DE-946D-4779-A797-012488780C5F}"/>
              </a:ext>
            </a:extLst>
          </p:cNvPr>
          <p:cNvSpPr txBox="1"/>
          <p:nvPr/>
        </p:nvSpPr>
        <p:spPr>
          <a:xfrm>
            <a:off x="8389856" y="6030337"/>
            <a:ext cx="3035431" cy="369332"/>
          </a:xfrm>
          <a:prstGeom prst="rect">
            <a:avLst/>
          </a:prstGeom>
          <a:noFill/>
        </p:spPr>
        <p:txBody>
          <a:bodyPr wrap="square" rtlCol="0">
            <a:spAutoFit/>
          </a:bodyPr>
          <a:lstStyle/>
          <a:p>
            <a:pPr>
              <a:spcAft>
                <a:spcPts val="600"/>
              </a:spcAft>
            </a:pPr>
            <a:r>
              <a:rPr lang="en-GB" dirty="0"/>
              <a:t>(</a:t>
            </a:r>
            <a:r>
              <a:rPr lang="en-GB" dirty="0" err="1"/>
              <a:t>Pairon</a:t>
            </a:r>
            <a:r>
              <a:rPr lang="en-GB" dirty="0"/>
              <a:t> et al, 2014)</a:t>
            </a:r>
            <a:endParaRPr lang="en-GB"/>
          </a:p>
        </p:txBody>
      </p:sp>
      <p:pic>
        <p:nvPicPr>
          <p:cNvPr id="9" name="Audio 8">
            <a:hlinkClick r:id="" action="ppaction://media"/>
            <a:extLst>
              <a:ext uri="{FF2B5EF4-FFF2-40B4-BE49-F238E27FC236}">
                <a16:creationId xmlns:a16="http://schemas.microsoft.com/office/drawing/2014/main" id="{69A2C47C-4EB1-2C46-D9B7-95CC382AB6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488856789"/>
      </p:ext>
    </p:extLst>
  </p:cSld>
  <p:clrMapOvr>
    <a:masterClrMapping/>
  </p:clrMapOvr>
  <mc:AlternateContent xmlns:mc="http://schemas.openxmlformats.org/markup-compatibility/2006">
    <mc:Choice xmlns:p14="http://schemas.microsoft.com/office/powerpoint/2010/main" Requires="p14">
      <p:transition spd="slow" p14:dur="2000" advTm="79110"/>
    </mc:Choice>
    <mc:Fallback>
      <p:transition spd="slow" advTm="79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3C78C50-02FB-448D-9684-AF628EE026C9}"/>
              </a:ext>
            </a:extLst>
          </p:cNvPr>
          <p:cNvSpPr txBox="1"/>
          <p:nvPr/>
        </p:nvSpPr>
        <p:spPr>
          <a:xfrm>
            <a:off x="6212410" y="704088"/>
            <a:ext cx="5135293" cy="524865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a:t>It was found that multiple corporations were implicated in an asbestos cover-up, according to court testimony. </a:t>
            </a:r>
          </a:p>
          <a:p>
            <a:pPr marL="285750" indent="-228600">
              <a:lnSpc>
                <a:spcPct val="90000"/>
              </a:lnSpc>
              <a:spcAft>
                <a:spcPts val="600"/>
              </a:spcAft>
              <a:buFont typeface="Arial" panose="020B0604020202020204" pitchFamily="34" charset="0"/>
              <a:buChar char="•"/>
            </a:pPr>
            <a:endParaRPr lang="en-US" sz="2400"/>
          </a:p>
          <a:p>
            <a:pPr marL="285750" indent="-228600">
              <a:lnSpc>
                <a:spcPct val="90000"/>
              </a:lnSpc>
              <a:spcAft>
                <a:spcPts val="600"/>
              </a:spcAft>
              <a:buFont typeface="Arial" panose="020B0604020202020204" pitchFamily="34" charset="0"/>
              <a:buChar char="•"/>
            </a:pPr>
            <a:endParaRPr lang="en-US" sz="2400"/>
          </a:p>
        </p:txBody>
      </p:sp>
      <p:sp>
        <p:nvSpPr>
          <p:cNvPr id="3" name="TextBox 2">
            <a:extLst>
              <a:ext uri="{FF2B5EF4-FFF2-40B4-BE49-F238E27FC236}">
                <a16:creationId xmlns:a16="http://schemas.microsoft.com/office/drawing/2014/main" id="{A2B4DEEE-975F-476D-A5BD-F1CB02190140}"/>
              </a:ext>
            </a:extLst>
          </p:cNvPr>
          <p:cNvSpPr txBox="1"/>
          <p:nvPr/>
        </p:nvSpPr>
        <p:spPr>
          <a:xfrm>
            <a:off x="8315856" y="5811625"/>
            <a:ext cx="2553249" cy="369332"/>
          </a:xfrm>
          <a:prstGeom prst="rect">
            <a:avLst/>
          </a:prstGeom>
          <a:noFill/>
        </p:spPr>
        <p:txBody>
          <a:bodyPr wrap="square" rtlCol="0">
            <a:spAutoFit/>
          </a:bodyPr>
          <a:lstStyle/>
          <a:p>
            <a:pPr>
              <a:spcAft>
                <a:spcPts val="600"/>
              </a:spcAft>
            </a:pPr>
            <a:r>
              <a:rPr lang="en-GB" dirty="0"/>
              <a:t>(Murphy et al, 2010)</a:t>
            </a:r>
          </a:p>
        </p:txBody>
      </p:sp>
      <p:pic>
        <p:nvPicPr>
          <p:cNvPr id="4" name="Audio 3">
            <a:hlinkClick r:id="" action="ppaction://media"/>
            <a:extLst>
              <a:ext uri="{FF2B5EF4-FFF2-40B4-BE49-F238E27FC236}">
                <a16:creationId xmlns:a16="http://schemas.microsoft.com/office/drawing/2014/main" id="{98A49CA2-18E8-2570-30DA-A4AA396ED2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56731195"/>
      </p:ext>
    </p:extLst>
  </p:cSld>
  <p:clrMapOvr>
    <a:masterClrMapping/>
  </p:clrMapOvr>
  <mc:AlternateContent xmlns:mc="http://schemas.openxmlformats.org/markup-compatibility/2006">
    <mc:Choice xmlns:p14="http://schemas.microsoft.com/office/powerpoint/2010/main" Requires="p14">
      <p:transition spd="slow" p14:dur="2000" advTm="32117"/>
    </mc:Choice>
    <mc:Fallback>
      <p:transition spd="slow" advTm="32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37760B-2B19-4E91-A121-4C63882B2CA3}"/>
              </a:ext>
            </a:extLst>
          </p:cNvPr>
          <p:cNvSpPr>
            <a:spLocks noGrp="1"/>
          </p:cNvSpPr>
          <p:nvPr>
            <p:ph type="title"/>
          </p:nvPr>
        </p:nvSpPr>
        <p:spPr>
          <a:xfrm>
            <a:off x="838200" y="704088"/>
            <a:ext cx="3529953" cy="2980944"/>
          </a:xfrm>
        </p:spPr>
        <p:txBody>
          <a:bodyPr vert="horz" lIns="91440" tIns="45720" rIns="91440" bIns="45720" rtlCol="0" anchor="ctr">
            <a:normAutofit/>
          </a:bodyPr>
          <a:lstStyle/>
          <a:p>
            <a:r>
              <a:rPr lang="en-US" b="1" kern="1200">
                <a:solidFill>
                  <a:schemeClr val="bg1"/>
                </a:solidFill>
                <a:latin typeface="+mj-lt"/>
                <a:ea typeface="+mj-ea"/>
                <a:cs typeface="+mj-cs"/>
              </a:rPr>
              <a:t>FINDINGS IN THE RESEARCH FOR ASBESTOS</a:t>
            </a:r>
          </a:p>
        </p:txBody>
      </p:sp>
      <p:sp>
        <p:nvSpPr>
          <p:cNvPr id="3" name="TextBox 2">
            <a:extLst>
              <a:ext uri="{FF2B5EF4-FFF2-40B4-BE49-F238E27FC236}">
                <a16:creationId xmlns:a16="http://schemas.microsoft.com/office/drawing/2014/main" id="{DD58509C-52E8-425D-915E-5C290488CD7A}"/>
              </a:ext>
            </a:extLst>
          </p:cNvPr>
          <p:cNvSpPr txBox="1"/>
          <p:nvPr/>
        </p:nvSpPr>
        <p:spPr>
          <a:xfrm>
            <a:off x="6212410" y="704088"/>
            <a:ext cx="5135293" cy="524865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The discovery that Asbestos even though the dangers it poses upon the evidence found is still used worldwide.  It's particularly shocking to learn that asbestos is still utilised in a number of first-world countries.</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It appears that asbestos will not be totally phased out due to its heat and fire resistance properties, as well as its important commercial applications and use in a variety of industrial items.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Exposures in industrial activities have been largely decreased or eliminated in the industrialised world, yet asbestos remains in existing buildings, and old industrial sites. </a:t>
            </a:r>
          </a:p>
        </p:txBody>
      </p:sp>
      <p:pic>
        <p:nvPicPr>
          <p:cNvPr id="4" name="Audio 3">
            <a:hlinkClick r:id="" action="ppaction://media"/>
            <a:extLst>
              <a:ext uri="{FF2B5EF4-FFF2-40B4-BE49-F238E27FC236}">
                <a16:creationId xmlns:a16="http://schemas.microsoft.com/office/drawing/2014/main" id="{31142D75-D675-135E-E9AE-A55C0BD750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914317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799"/>
    </mc:Choice>
    <mc:Fallback>
      <p:transition spd="slow" advTm="45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EEF8A1-30D6-4953-A1C8-62605054A4B7}"/>
              </a:ext>
            </a:extLst>
          </p:cNvPr>
          <p:cNvSpPr>
            <a:spLocks noGrp="1"/>
          </p:cNvSpPr>
          <p:nvPr>
            <p:ph type="title"/>
          </p:nvPr>
        </p:nvSpPr>
        <p:spPr>
          <a:xfrm>
            <a:off x="838200" y="704088"/>
            <a:ext cx="3529953" cy="2980944"/>
          </a:xfrm>
        </p:spPr>
        <p:txBody>
          <a:bodyPr vert="horz" lIns="91440" tIns="45720" rIns="91440" bIns="45720" rtlCol="0" anchor="ctr">
            <a:normAutofit/>
          </a:bodyPr>
          <a:lstStyle/>
          <a:p>
            <a:r>
              <a:rPr lang="en-US" b="1" kern="1200">
                <a:solidFill>
                  <a:schemeClr val="bg1"/>
                </a:solidFill>
                <a:latin typeface="+mj-lt"/>
                <a:ea typeface="+mj-ea"/>
                <a:cs typeface="+mj-cs"/>
              </a:rPr>
              <a:t>CONCLUSION</a:t>
            </a:r>
          </a:p>
        </p:txBody>
      </p:sp>
      <p:sp>
        <p:nvSpPr>
          <p:cNvPr id="3" name="TextBox 2">
            <a:extLst>
              <a:ext uri="{FF2B5EF4-FFF2-40B4-BE49-F238E27FC236}">
                <a16:creationId xmlns:a16="http://schemas.microsoft.com/office/drawing/2014/main" id="{FC1D53B2-EB42-430C-8B4F-95F7AA8301B2}"/>
              </a:ext>
            </a:extLst>
          </p:cNvPr>
          <p:cNvSpPr txBox="1"/>
          <p:nvPr/>
        </p:nvSpPr>
        <p:spPr>
          <a:xfrm>
            <a:off x="6212410" y="704088"/>
            <a:ext cx="5135293" cy="524865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500"/>
              <a:t>Even though asbestos use has declined considerably over the years, it was determined how much asbestos is still used in the economy across the world.</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Many countries have outlawed asbestos, yet because to its durability and properties, a few continue to mine it and largely rely on it.</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Even after years of research into the diseases caused by asbestos, the human health consequences remain severe. Despite the fact that government authorities are aware of the serious dangers that asbestos poses, attempts to completely eliminate it are challenging due to the material's resistance.</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Discovering the many different types of asbestos, how it can be found in anything from building materials to water pipes to talcum powder, and the lies that manufacturers have told about asbestos deposits detected in their goods.</a:t>
            </a:r>
          </a:p>
        </p:txBody>
      </p:sp>
      <p:pic>
        <p:nvPicPr>
          <p:cNvPr id="4" name="Audio 3">
            <a:hlinkClick r:id="" action="ppaction://media"/>
            <a:extLst>
              <a:ext uri="{FF2B5EF4-FFF2-40B4-BE49-F238E27FC236}">
                <a16:creationId xmlns:a16="http://schemas.microsoft.com/office/drawing/2014/main" id="{62EDFFE6-D087-5F3E-5F90-B5590307DB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73035243"/>
      </p:ext>
    </p:extLst>
  </p:cSld>
  <p:clrMapOvr>
    <a:masterClrMapping/>
  </p:clrMapOvr>
  <mc:AlternateContent xmlns:mc="http://schemas.openxmlformats.org/markup-compatibility/2006">
    <mc:Choice xmlns:p14="http://schemas.microsoft.com/office/powerpoint/2010/main" Requires="p14">
      <p:transition spd="slow" p14:dur="2000" advTm="56570"/>
    </mc:Choice>
    <mc:Fallback>
      <p:transition spd="slow" advTm="56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3" name="Oval 12">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B831B7-FEEF-FFF1-6489-CAF6071F2828}"/>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Thank You</a:t>
            </a:r>
          </a:p>
        </p:txBody>
      </p:sp>
      <p:sp>
        <p:nvSpPr>
          <p:cNvPr id="15"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19"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0" name="Freeform: Shape 19">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3" name="Oval 22">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7"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8" name="Freeform: Shape 27">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4" name="Audio 3">
            <a:hlinkClick r:id="" action="ppaction://media"/>
            <a:extLst>
              <a:ext uri="{FF2B5EF4-FFF2-40B4-BE49-F238E27FC236}">
                <a16:creationId xmlns:a16="http://schemas.microsoft.com/office/drawing/2014/main" id="{4302A85B-07E2-68D4-B928-E518BAC13E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12445772"/>
      </p:ext>
    </p:extLst>
  </p:cSld>
  <p:clrMapOvr>
    <a:masterClrMapping/>
  </p:clrMapOvr>
  <mc:AlternateContent xmlns:mc="http://schemas.openxmlformats.org/markup-compatibility/2006">
    <mc:Choice xmlns:p14="http://schemas.microsoft.com/office/powerpoint/2010/main" Requires="p14">
      <p:transition spd="slow" p14:dur="2000" advTm="4677"/>
    </mc:Choice>
    <mc:Fallback>
      <p:transition spd="slow" advTm="4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CE339AC-F193-44A0-9FE0-04B9850D9175}"/>
              </a:ext>
            </a:extLst>
          </p:cNvPr>
          <p:cNvSpPr>
            <a:spLocks noGrp="1"/>
          </p:cNvSpPr>
          <p:nvPr>
            <p:ph type="title"/>
          </p:nvPr>
        </p:nvSpPr>
        <p:spPr>
          <a:xfrm>
            <a:off x="838200" y="669925"/>
            <a:ext cx="4508946" cy="1325563"/>
          </a:xfrm>
        </p:spPr>
        <p:txBody>
          <a:bodyPr vert="horz" lIns="91440" tIns="45720" rIns="91440" bIns="45720" rtlCol="0" anchor="b">
            <a:normAutofit/>
          </a:bodyPr>
          <a:lstStyle/>
          <a:p>
            <a:pPr algn="r"/>
            <a:r>
              <a:rPr lang="en-US" b="1" kern="1200">
                <a:solidFill>
                  <a:schemeClr val="bg1"/>
                </a:solidFill>
                <a:latin typeface="+mj-lt"/>
                <a:ea typeface="+mj-ea"/>
                <a:cs typeface="+mj-cs"/>
              </a:rPr>
              <a:t>REFERENCE LIST</a:t>
            </a:r>
          </a:p>
        </p:txBody>
      </p:sp>
      <p:cxnSp>
        <p:nvCxnSpPr>
          <p:cNvPr id="51" name="Straight Connector 5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7F1CCB0-25B3-5A5F-2D0E-9844C179EFDC}"/>
              </a:ext>
            </a:extLst>
          </p:cNvPr>
          <p:cNvSpPr txBox="1"/>
          <p:nvPr/>
        </p:nvSpPr>
        <p:spPr>
          <a:xfrm>
            <a:off x="1311564" y="2110680"/>
            <a:ext cx="9487769" cy="4391717"/>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200" dirty="0">
                <a:solidFill>
                  <a:schemeClr val="bg1"/>
                </a:solidFill>
              </a:rPr>
              <a:t>Asbestos (2022a) History of Asbestos. Asbestos in the Ancient world, Available at: https://www.asbestos.com/asbestos/history/. (Accessed 10 March 2022).</a:t>
            </a:r>
          </a:p>
          <a:p>
            <a:pPr indent="-228600">
              <a:lnSpc>
                <a:spcPct val="90000"/>
              </a:lnSpc>
              <a:spcAft>
                <a:spcPts val="600"/>
              </a:spcAft>
              <a:buFont typeface="Arial" panose="020B0604020202020204" pitchFamily="34" charset="0"/>
              <a:buChar char="•"/>
            </a:pPr>
            <a:r>
              <a:rPr lang="en-US" sz="1200" dirty="0">
                <a:solidFill>
                  <a:schemeClr val="bg1"/>
                </a:solidFill>
              </a:rPr>
              <a:t>Asbestos (2022b) History of Asbestos. Asbestos in the Ancient world, Available at: https://www.asbestos.com/asbestos/history/. (Accessed 10 March 2022).</a:t>
            </a:r>
          </a:p>
          <a:p>
            <a:pPr indent="-228600">
              <a:lnSpc>
                <a:spcPct val="90000"/>
              </a:lnSpc>
              <a:spcAft>
                <a:spcPts val="600"/>
              </a:spcAft>
              <a:buFont typeface="Arial" panose="020B0604020202020204" pitchFamily="34" charset="0"/>
              <a:buChar char="•"/>
            </a:pPr>
            <a:r>
              <a:rPr lang="en-US" sz="1200" dirty="0">
                <a:solidFill>
                  <a:schemeClr val="bg1"/>
                </a:solidFill>
              </a:rPr>
              <a:t>McKinny, M., Schoch, R. and Yonavjak, L. (2007) Environmental Science, Systems and Solutions. 4th edn. London: James and Bartlett Publishers.</a:t>
            </a:r>
          </a:p>
          <a:p>
            <a:pPr indent="-228600">
              <a:lnSpc>
                <a:spcPct val="90000"/>
              </a:lnSpc>
              <a:spcAft>
                <a:spcPts val="600"/>
              </a:spcAft>
              <a:buFont typeface="Arial" panose="020B0604020202020204" pitchFamily="34" charset="0"/>
              <a:buChar char="•"/>
            </a:pPr>
            <a:r>
              <a:rPr lang="en-US" sz="1200" dirty="0">
                <a:solidFill>
                  <a:schemeClr val="bg1"/>
                </a:solidFill>
              </a:rPr>
              <a:t>Murphy, M., Herrandiz, R., Olivella, J., Casas, C., Allas, I., Artes, X., Gunter, I., Malet, I., Martinez, R. and Soler, J. (2013a) BMC Public Health, risk factors associated with asbestos-related disease: a community-based case-control study. Available at: https://www.bmcpublichealthbiomedcentral.com/articles/10.1186/1471-2458-13-723. (Accessed 21 March 2022).</a:t>
            </a:r>
          </a:p>
          <a:p>
            <a:pPr indent="-228600">
              <a:lnSpc>
                <a:spcPct val="90000"/>
              </a:lnSpc>
              <a:spcAft>
                <a:spcPts val="600"/>
              </a:spcAft>
              <a:buFont typeface="Arial" panose="020B0604020202020204" pitchFamily="34" charset="0"/>
              <a:buChar char="•"/>
            </a:pPr>
            <a:r>
              <a:rPr lang="en-US" sz="1200" dirty="0">
                <a:solidFill>
                  <a:schemeClr val="bg1"/>
                </a:solidFill>
              </a:rPr>
              <a:t>Murphy, M., Herrandiz, R., Olivella, J., Casas, C., Allas, I., Artes, X., Gunter, I., Malet, I., Martinez, R. and Soler, J. (2013b) BMC Public Health, risk factors associated with asbestos-related disease: a community-based case-control study. Available at: https://www.bmcpublichealthbiomedcentral.com/articles/10.1186/1471-2458-13-723. (Accessed 21 March 2022).</a:t>
            </a:r>
          </a:p>
          <a:p>
            <a:pPr indent="-228600">
              <a:lnSpc>
                <a:spcPct val="90000"/>
              </a:lnSpc>
              <a:spcAft>
                <a:spcPts val="600"/>
              </a:spcAft>
              <a:buFont typeface="Arial" panose="020B0604020202020204" pitchFamily="34" charset="0"/>
              <a:buChar char="•"/>
            </a:pPr>
            <a:r>
              <a:rPr lang="en-US" sz="1200" dirty="0">
                <a:solidFill>
                  <a:schemeClr val="bg1"/>
                </a:solidFill>
              </a:rPr>
              <a:t>Pairon, J., Andujar, P., Rinaldo, M., Ameille, J., Brochard, P., Chammings, S., Clin, B., Ferrett, G., Gislard, A., Laurent, F., Luc, A., Wild, P. and Paris, C. (2014) Asbestos Eposure, Plural Plaques, and the Risk of Death from Lung Cancer. ‘American Journal of Respiratory and Critical Care Medicine’. 190(12).</a:t>
            </a:r>
          </a:p>
          <a:p>
            <a:pPr indent="-228600">
              <a:lnSpc>
                <a:spcPct val="90000"/>
              </a:lnSpc>
              <a:spcAft>
                <a:spcPts val="600"/>
              </a:spcAft>
              <a:buFont typeface="Arial" panose="020B0604020202020204" pitchFamily="34" charset="0"/>
              <a:buChar char="•"/>
            </a:pPr>
            <a:r>
              <a:rPr lang="en-US" sz="1200" dirty="0">
                <a:solidFill>
                  <a:schemeClr val="bg1"/>
                </a:solidFill>
              </a:rPr>
              <a:t>Proactive Asbestos Control ltd (2019a) Commercial and Domestic Asbestos Removal and Asbestos Surveying. What are the different types of asbestos? Available at: https://www.proactiveasbestos.com/what-are-the-different-types-of-asbestos/. (Accessed 14 March 2022).</a:t>
            </a:r>
          </a:p>
          <a:p>
            <a:pPr indent="-228600">
              <a:lnSpc>
                <a:spcPct val="90000"/>
              </a:lnSpc>
              <a:spcAft>
                <a:spcPts val="600"/>
              </a:spcAft>
              <a:buFont typeface="Arial" panose="020B0604020202020204" pitchFamily="34" charset="0"/>
              <a:buChar char="•"/>
            </a:pPr>
            <a:r>
              <a:rPr lang="en-US" sz="1200" dirty="0">
                <a:solidFill>
                  <a:schemeClr val="bg1"/>
                </a:solidFill>
              </a:rPr>
              <a:t>Selikoff, I. and Lee, D. (2012a) Asbestos and Disease. New York: Academic Press inc.</a:t>
            </a:r>
          </a:p>
          <a:p>
            <a:pPr indent="-228600">
              <a:lnSpc>
                <a:spcPct val="90000"/>
              </a:lnSpc>
              <a:spcAft>
                <a:spcPts val="600"/>
              </a:spcAft>
              <a:buFont typeface="Arial" panose="020B0604020202020204" pitchFamily="34" charset="0"/>
              <a:buChar char="•"/>
            </a:pPr>
            <a:r>
              <a:rPr lang="en-US" sz="1200" dirty="0">
                <a:solidFill>
                  <a:schemeClr val="bg1"/>
                </a:solidFill>
              </a:rPr>
              <a:t>Soskolne, C., Lemen, R., Schneider, J., Woitowitz, H. and Budnik, L. (2015) How conflicted authors undermine the world health organisation campaign to stop all uses of asbestos: Spotlight on Students Showing that Chrysotile is Carcinogenic and Facilitates other non-cancer asbestos-related diseases. ‘International Journal of Occupational and Environmental Health’. 21(2), pp. 176-179.</a:t>
            </a:r>
          </a:p>
          <a:p>
            <a:pPr indent="-228600">
              <a:lnSpc>
                <a:spcPct val="90000"/>
              </a:lnSpc>
              <a:spcAft>
                <a:spcPts val="600"/>
              </a:spcAft>
              <a:buFont typeface="Arial" panose="020B0604020202020204" pitchFamily="34" charset="0"/>
              <a:buChar char="•"/>
            </a:pPr>
            <a:r>
              <a:rPr lang="en-US" sz="1200" dirty="0">
                <a:solidFill>
                  <a:schemeClr val="bg1"/>
                </a:solidFill>
              </a:rPr>
              <a:t>Training and Testing Services (2022) The Complete History of Asbestos. Where does asbestos originate from. Available at: https://www.trainingandtestingservices.co.uk/complete-history-asbestos/. (Accessed 10 March 2022).</a:t>
            </a:r>
          </a:p>
        </p:txBody>
      </p:sp>
      <p:sp>
        <p:nvSpPr>
          <p:cNvPr id="53" name="Rectangle 5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6261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TotalTime>
  <Words>1348</Words>
  <Application>Microsoft Office PowerPoint</Application>
  <PresentationFormat>Widescreen</PresentationFormat>
  <Paragraphs>72</Paragraphs>
  <Slides>11</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ASBESTOS</vt:lpstr>
      <vt:lpstr>INTRODUCTION</vt:lpstr>
      <vt:lpstr>WHAT IS ASBESTOS</vt:lpstr>
      <vt:lpstr> ASBESTOS TYPES</vt:lpstr>
      <vt:lpstr>ASBESTOS AND THE  DANGERS </vt:lpstr>
      <vt:lpstr>ASBESTOS IN THE PREVENTION AND PROMOTION OF HEALTH</vt:lpstr>
      <vt:lpstr>PowerPoint Presentation</vt:lpstr>
      <vt:lpstr>FINDINGS IN THE RESEARCH FOR ASBESTOS</vt:lpstr>
      <vt:lpstr>CONCLUSION</vt:lpstr>
      <vt:lpstr>Thank You</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ASBESTOS</dc:title>
  <dc:creator>Lisa Daniel</dc:creator>
  <cp:lastModifiedBy>Lisa Daniel</cp:lastModifiedBy>
  <cp:revision>1</cp:revision>
  <dcterms:created xsi:type="dcterms:W3CDTF">2022-04-28T20:45:07Z</dcterms:created>
  <dcterms:modified xsi:type="dcterms:W3CDTF">2022-05-06T10:55:07Z</dcterms:modified>
</cp:coreProperties>
</file>