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368" autoAdjust="0"/>
    <p:restoredTop sz="94249" autoAdjust="0"/>
  </p:normalViewPr>
  <p:slideViewPr>
    <p:cSldViewPr snapToGrid="0">
      <p:cViewPr>
        <p:scale>
          <a:sx n="100" d="100"/>
          <a:sy n="100" d="100"/>
        </p:scale>
        <p:origin x="-4560" y="-1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3956355" y="2165088"/>
            <a:ext cx="5309969" cy="1855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3974711" y="2213878"/>
            <a:ext cx="52272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Amdana</a:t>
            </a:r>
            <a:r>
              <a:rPr lang="en-GB" sz="1200" b="1" u="sng" dirty="0"/>
              <a:t> </a:t>
            </a:r>
            <a:r>
              <a:rPr lang="en-GB" sz="1200" b="1" u="sng" dirty="0" err="1"/>
              <a:t>i</a:t>
            </a:r>
            <a:endParaRPr lang="en-GB" sz="1200" b="1" u="sng" dirty="0"/>
          </a:p>
          <a:p>
            <a:r>
              <a:rPr lang="en-GB" sz="1200" b="1" u="sng" dirty="0"/>
              <a:t>About Me</a:t>
            </a:r>
          </a:p>
          <a:p>
            <a:endParaRPr lang="en-GB" sz="1200" b="1" u="sng" dirty="0"/>
          </a:p>
          <a:p>
            <a:r>
              <a:rPr lang="en-GB" sz="1200" dirty="0"/>
              <a:t>Fy </a:t>
            </a:r>
            <a:r>
              <a:rPr lang="en-GB" sz="1200" dirty="0" err="1"/>
              <a:t>enw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yw</a:t>
            </a:r>
            <a:r>
              <a:rPr lang="en-GB" sz="1200" dirty="0"/>
              <a:t> Grace Goode, ac </a:t>
            </a:r>
            <a:r>
              <a:rPr lang="en-GB" sz="1200" dirty="0" err="1"/>
              <a:t>rydw</a:t>
            </a:r>
            <a:r>
              <a:rPr lang="en-GB" sz="1200" dirty="0"/>
              <a:t> </a:t>
            </a:r>
            <a:r>
              <a:rPr lang="en-GB" sz="1200" dirty="0" err="1"/>
              <a:t>i’n</a:t>
            </a:r>
            <a:r>
              <a:rPr lang="en-GB" sz="1200" dirty="0"/>
              <a:t> 21 </a:t>
            </a:r>
            <a:r>
              <a:rPr lang="en-GB" sz="1200" dirty="0" err="1"/>
              <a:t>oed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byw</a:t>
            </a:r>
            <a:r>
              <a:rPr lang="en-GB" sz="1200" dirty="0"/>
              <a:t> </a:t>
            </a:r>
            <a:r>
              <a:rPr lang="en-GB" sz="1200" dirty="0" err="1"/>
              <a:t>yng</a:t>
            </a:r>
            <a:r>
              <a:rPr lang="en-GB" sz="1200" dirty="0"/>
              <a:t> </a:t>
            </a:r>
            <a:r>
              <a:rPr lang="en-GB" sz="1200" dirty="0" err="1"/>
              <a:t>Nghasnewydd</a:t>
            </a:r>
            <a:r>
              <a:rPr lang="en-GB" sz="1200" dirty="0"/>
              <a:t>, </a:t>
            </a:r>
            <a:r>
              <a:rPr lang="en-GB" sz="1200" dirty="0" err="1"/>
              <a:t>efo</a:t>
            </a:r>
            <a:r>
              <a:rPr lang="en-GB" sz="1200" dirty="0"/>
              <a:t> mam a </a:t>
            </a:r>
            <a:r>
              <a:rPr lang="en-GB" sz="1200" dirty="0" err="1"/>
              <a:t>fy</a:t>
            </a:r>
            <a:r>
              <a:rPr lang="en-GB" sz="1200" dirty="0"/>
              <a:t> </a:t>
            </a:r>
            <a:r>
              <a:rPr lang="en-GB" sz="1200" dirty="0" err="1"/>
              <a:t>efaill</a:t>
            </a:r>
            <a:r>
              <a:rPr lang="en-GB" sz="1200" dirty="0"/>
              <a:t>. Mae </a:t>
            </a:r>
            <a:r>
              <a:rPr lang="en-GB" sz="1200" dirty="0" err="1"/>
              <a:t>hoff</a:t>
            </a:r>
            <a:r>
              <a:rPr lang="en-GB" sz="1200" dirty="0"/>
              <a:t> </a:t>
            </a:r>
            <a:r>
              <a:rPr lang="en-GB" sz="1200" dirty="0" err="1"/>
              <a:t>iawn</a:t>
            </a:r>
            <a:r>
              <a:rPr lang="en-GB" sz="1200" dirty="0"/>
              <a:t> gen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deithio</a:t>
            </a:r>
            <a:r>
              <a:rPr lang="en-GB" sz="1200" dirty="0"/>
              <a:t>, ac o </a:t>
            </a:r>
            <a:r>
              <a:rPr lang="en-GB" sz="1200" dirty="0" err="1"/>
              <a:t>fewn</a:t>
            </a:r>
            <a:r>
              <a:rPr lang="en-GB" sz="1200" dirty="0"/>
              <a:t> y </a:t>
            </a:r>
            <a:r>
              <a:rPr lang="en-GB" sz="1200" dirty="0" err="1"/>
              <a:t>flwyddyn</a:t>
            </a:r>
            <a:r>
              <a:rPr lang="en-GB" sz="1200" dirty="0"/>
              <a:t> </a:t>
            </a:r>
            <a:r>
              <a:rPr lang="en-GB" sz="1200" dirty="0" err="1"/>
              <a:t>ddiwethaf</a:t>
            </a:r>
            <a:r>
              <a:rPr lang="en-GB" sz="1200" dirty="0"/>
              <a:t> es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Ddenmarc</a:t>
            </a:r>
            <a:r>
              <a:rPr lang="en-GB" sz="1200" dirty="0"/>
              <a:t>, India, </a:t>
            </a:r>
            <a:r>
              <a:rPr lang="en-GB" sz="1200" dirty="0" err="1"/>
              <a:t>Yr</a:t>
            </a:r>
            <a:r>
              <a:rPr lang="en-GB" sz="1200" dirty="0"/>
              <a:t> </a:t>
            </a:r>
            <a:r>
              <a:rPr lang="en-GB" sz="1200" dirty="0" err="1"/>
              <a:t>Eidal</a:t>
            </a:r>
            <a:r>
              <a:rPr lang="en-GB" sz="1200" dirty="0"/>
              <a:t> </a:t>
            </a:r>
            <a:r>
              <a:rPr lang="en-GB" sz="1200" dirty="0" err="1"/>
              <a:t>a’r</a:t>
            </a:r>
            <a:r>
              <a:rPr lang="en-GB" sz="1200" dirty="0"/>
              <a:t> </a:t>
            </a:r>
            <a:r>
              <a:rPr lang="en-GB" sz="1200" dirty="0" err="1"/>
              <a:t>Swistir</a:t>
            </a:r>
            <a:r>
              <a:rPr lang="en-GB" sz="1200" dirty="0"/>
              <a:t>, </a:t>
            </a:r>
            <a:r>
              <a:rPr lang="en-GB" sz="1200" dirty="0" err="1"/>
              <a:t>ble</a:t>
            </a:r>
            <a:r>
              <a:rPr lang="en-GB" sz="1200" dirty="0"/>
              <a:t> </a:t>
            </a:r>
            <a:r>
              <a:rPr lang="en-GB" sz="1200" dirty="0" err="1"/>
              <a:t>cefais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nifer</a:t>
            </a:r>
            <a:r>
              <a:rPr lang="en-GB" sz="1200" dirty="0"/>
              <a:t> o </a:t>
            </a:r>
            <a:r>
              <a:rPr lang="en-GB" sz="1200" dirty="0" err="1"/>
              <a:t>gyfleoedd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archwilio</a:t>
            </a:r>
            <a:r>
              <a:rPr lang="en-GB" sz="1200" dirty="0"/>
              <a:t> </a:t>
            </a:r>
            <a:r>
              <a:rPr lang="en-GB" sz="1200" dirty="0" err="1"/>
              <a:t>crefyddau</a:t>
            </a:r>
            <a:r>
              <a:rPr lang="en-GB" sz="1200" dirty="0"/>
              <a:t> a </a:t>
            </a:r>
            <a:r>
              <a:rPr lang="en-GB" sz="1200" dirty="0" err="1"/>
              <a:t>diwylliannau</a:t>
            </a:r>
            <a:r>
              <a:rPr lang="en-GB" sz="1200" dirty="0"/>
              <a:t> </a:t>
            </a:r>
            <a:r>
              <a:rPr lang="en-GB" sz="1200" dirty="0" err="1"/>
              <a:t>gwahanol</a:t>
            </a:r>
            <a:r>
              <a:rPr lang="en-GB" sz="1200" dirty="0"/>
              <a:t>. </a:t>
            </a:r>
            <a:r>
              <a:rPr lang="en-GB" sz="1200" dirty="0" err="1"/>
              <a:t>Enghraifft</a:t>
            </a:r>
            <a:r>
              <a:rPr lang="en-GB" sz="1200" dirty="0"/>
              <a:t> o </a:t>
            </a:r>
            <a:r>
              <a:rPr lang="en-GB" sz="1200" dirty="0" err="1"/>
              <a:t>archwilio</a:t>
            </a:r>
            <a:r>
              <a:rPr lang="en-GB" sz="1200" dirty="0"/>
              <a:t> </a:t>
            </a:r>
            <a:r>
              <a:rPr lang="en-GB" sz="1200" dirty="0" err="1"/>
              <a:t>diwylliant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y D.U. </a:t>
            </a:r>
            <a:r>
              <a:rPr lang="en-GB" sz="1200" dirty="0" err="1"/>
              <a:t>oedd</a:t>
            </a:r>
            <a:r>
              <a:rPr lang="en-GB" sz="1200" dirty="0"/>
              <a:t> pan es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Leicester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gymryd</a:t>
            </a:r>
            <a:r>
              <a:rPr lang="en-GB" sz="1200" dirty="0"/>
              <a:t> </a:t>
            </a:r>
            <a:r>
              <a:rPr lang="en-GB" sz="1200" dirty="0" err="1"/>
              <a:t>rhan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y </a:t>
            </a:r>
            <a:r>
              <a:rPr lang="en-GB" sz="1200" dirty="0" err="1"/>
              <a:t>dathliadau</a:t>
            </a:r>
            <a:r>
              <a:rPr lang="en-GB" sz="1200" dirty="0"/>
              <a:t> Diwali</a:t>
            </a:r>
            <a:r>
              <a:rPr lang="en-GB" sz="1400" dirty="0"/>
              <a:t>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93" y="2181359"/>
            <a:ext cx="3505504" cy="224213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40306" y="2181359"/>
            <a:ext cx="34887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</a:t>
            </a:r>
          </a:p>
          <a:p>
            <a:r>
              <a:rPr lang="en-GB" sz="1200" dirty="0"/>
              <a:t>Wedi </a:t>
            </a:r>
            <a:r>
              <a:rPr lang="en-GB" sz="1200" dirty="0" err="1"/>
              <a:t>arsylwi</a:t>
            </a:r>
            <a:r>
              <a:rPr lang="en-GB" sz="1200" dirty="0"/>
              <a:t> am </a:t>
            </a:r>
            <a:r>
              <a:rPr lang="en-GB" sz="1200" dirty="0" err="1"/>
              <a:t>wythnos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Ysgol Gyfun Gwent Is </a:t>
            </a:r>
            <a:r>
              <a:rPr lang="en-GB" sz="1200" dirty="0" err="1"/>
              <a:t>Coed</a:t>
            </a:r>
            <a:r>
              <a:rPr lang="en-GB" sz="1200" dirty="0"/>
              <a:t>, ac </a:t>
            </a:r>
            <a:r>
              <a:rPr lang="en-GB" sz="1200" dirty="0" err="1"/>
              <a:t>yna</a:t>
            </a:r>
            <a:r>
              <a:rPr lang="en-GB" sz="1200" dirty="0"/>
              <a:t> es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ymlaen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fod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/>
              <a:t>gynorthwyydd</a:t>
            </a:r>
            <a:r>
              <a:rPr lang="en-GB" sz="1200" dirty="0"/>
              <a:t> </a:t>
            </a:r>
            <a:r>
              <a:rPr lang="en-GB" sz="1200" dirty="0" err="1"/>
              <a:t>dysgu</a:t>
            </a:r>
            <a:r>
              <a:rPr lang="en-GB" sz="1200" dirty="0"/>
              <a:t> am </a:t>
            </a:r>
            <a:r>
              <a:rPr lang="en-GB" sz="1200" dirty="0" err="1"/>
              <a:t>gwpl</a:t>
            </a:r>
            <a:r>
              <a:rPr lang="en-GB" sz="1200" dirty="0"/>
              <a:t> o </a:t>
            </a:r>
            <a:r>
              <a:rPr lang="en-GB" sz="1200" dirty="0" err="1"/>
              <a:t>fisoedd</a:t>
            </a:r>
            <a:r>
              <a:rPr lang="en-GB" sz="1200" dirty="0"/>
              <a:t>. </a:t>
            </a:r>
          </a:p>
          <a:p>
            <a:r>
              <a:rPr lang="en-GB" sz="1200" dirty="0" err="1"/>
              <a:t>Treuliais</a:t>
            </a:r>
            <a:r>
              <a:rPr lang="en-GB" sz="1200" dirty="0"/>
              <a:t> </a:t>
            </a:r>
            <a:r>
              <a:rPr lang="en-GB" sz="1200" dirty="0" err="1"/>
              <a:t>wythnos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arsylwi</a:t>
            </a:r>
            <a:r>
              <a:rPr lang="en-GB" sz="1200" dirty="0"/>
              <a:t> </a:t>
            </a:r>
            <a:r>
              <a:rPr lang="en-GB" sz="1200" dirty="0" err="1"/>
              <a:t>a’r</a:t>
            </a:r>
            <a:r>
              <a:rPr lang="en-GB" sz="1200" dirty="0"/>
              <a:t> </a:t>
            </a:r>
            <a:r>
              <a:rPr lang="en-GB" sz="1200" dirty="0" err="1"/>
              <a:t>adran</a:t>
            </a:r>
            <a:r>
              <a:rPr lang="en-GB" sz="1200" dirty="0"/>
              <a:t> </a:t>
            </a:r>
            <a:r>
              <a:rPr lang="en-GB" sz="1200" dirty="0" err="1"/>
              <a:t>Cymraeg</a:t>
            </a:r>
            <a:r>
              <a:rPr lang="en-GB" sz="1200" dirty="0"/>
              <a:t> ac </a:t>
            </a:r>
            <a:r>
              <a:rPr lang="en-GB" sz="1200" dirty="0" err="1"/>
              <a:t>Addysg</a:t>
            </a:r>
            <a:r>
              <a:rPr lang="en-GB" sz="1200" dirty="0"/>
              <a:t> </a:t>
            </a:r>
            <a:r>
              <a:rPr lang="en-GB" sz="1200" dirty="0" err="1"/>
              <a:t>Grefyddol</a:t>
            </a:r>
            <a:r>
              <a:rPr lang="en-GB" sz="1200" dirty="0"/>
              <a:t> Cardiff High School.</a:t>
            </a:r>
          </a:p>
          <a:p>
            <a:r>
              <a:rPr lang="en-GB" sz="1200" dirty="0"/>
              <a:t>Am </a:t>
            </a:r>
            <a:r>
              <a:rPr lang="en-GB" sz="1200" dirty="0" err="1"/>
              <a:t>ddwy</a:t>
            </a:r>
            <a:r>
              <a:rPr lang="en-GB" sz="1200" dirty="0"/>
              <a:t> </a:t>
            </a:r>
            <a:r>
              <a:rPr lang="en-GB" sz="1200" dirty="0" err="1"/>
              <a:t>dymor</a:t>
            </a:r>
            <a:r>
              <a:rPr lang="en-GB" sz="1200" dirty="0"/>
              <a:t> </a:t>
            </a:r>
            <a:r>
              <a:rPr lang="en-GB" sz="1200" dirty="0" err="1"/>
              <a:t>arholiadau</a:t>
            </a:r>
            <a:r>
              <a:rPr lang="en-GB" sz="1200" dirty="0"/>
              <a:t> </a:t>
            </a:r>
            <a:r>
              <a:rPr lang="en-GB" sz="1200" dirty="0" err="1"/>
              <a:t>gweithiais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Ysgol Gyfun </a:t>
            </a:r>
            <a:r>
              <a:rPr lang="en-GB" sz="1200" dirty="0" err="1"/>
              <a:t>Gwynllyw</a:t>
            </a:r>
            <a:r>
              <a:rPr lang="en-GB" sz="1200" dirty="0"/>
              <a:t> </a:t>
            </a:r>
            <a:r>
              <a:rPr lang="en-GB" sz="1200" dirty="0" err="1"/>
              <a:t>fel</a:t>
            </a:r>
            <a:r>
              <a:rPr lang="en-GB" sz="1200" dirty="0"/>
              <a:t> </a:t>
            </a:r>
            <a:r>
              <a:rPr lang="en-GB" sz="1200" dirty="0" err="1"/>
              <a:t>goruwchwyliwr</a:t>
            </a:r>
            <a:r>
              <a:rPr lang="en-GB" sz="1200" dirty="0"/>
              <a:t> </a:t>
            </a:r>
            <a:r>
              <a:rPr lang="en-GB" sz="1200" dirty="0" err="1"/>
              <a:t>arholiadau</a:t>
            </a:r>
            <a:r>
              <a:rPr lang="en-GB" sz="1200" dirty="0"/>
              <a:t>. </a:t>
            </a:r>
          </a:p>
          <a:p>
            <a:endParaRPr lang="en-GB" sz="1200" dirty="0"/>
          </a:p>
          <a:p>
            <a:r>
              <a:rPr lang="en-GB" sz="1200" b="1" u="sng" dirty="0"/>
              <a:t> </a:t>
            </a:r>
          </a:p>
          <a:p>
            <a:endParaRPr lang="en-GB" sz="12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402" y="4131635"/>
            <a:ext cx="5354278" cy="258890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3937999" y="4131635"/>
            <a:ext cx="53542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r>
              <a:rPr lang="en-GB" sz="1100" dirty="0"/>
              <a:t>Un </a:t>
            </a:r>
            <a:r>
              <a:rPr lang="en-GB" sz="1100" dirty="0" err="1"/>
              <a:t>o’r</a:t>
            </a:r>
            <a:r>
              <a:rPr lang="en-GB" sz="1100" dirty="0"/>
              <a:t> </a:t>
            </a:r>
            <a:r>
              <a:rPr lang="en-GB" sz="1100" dirty="0" err="1"/>
              <a:t>prif</a:t>
            </a:r>
            <a:r>
              <a:rPr lang="en-GB" sz="1100" dirty="0"/>
              <a:t> </a:t>
            </a:r>
            <a:r>
              <a:rPr lang="en-GB" sz="1100" dirty="0" err="1"/>
              <a:t>resymau</a:t>
            </a:r>
            <a:r>
              <a:rPr lang="en-GB" sz="1100" dirty="0"/>
              <a:t> </a:t>
            </a:r>
            <a:r>
              <a:rPr lang="en-GB" sz="1100" dirty="0" err="1"/>
              <a:t>dros</a:t>
            </a:r>
            <a:r>
              <a:rPr lang="en-GB" sz="1100" dirty="0"/>
              <a:t> </a:t>
            </a:r>
            <a:r>
              <a:rPr lang="en-GB" sz="1100" dirty="0" err="1"/>
              <a:t>ddewis</a:t>
            </a:r>
            <a:r>
              <a:rPr lang="en-GB" sz="1100" dirty="0"/>
              <a:t> </a:t>
            </a:r>
            <a:r>
              <a:rPr lang="en-GB" sz="1100" dirty="0" err="1"/>
              <a:t>addysgu</a:t>
            </a:r>
            <a:r>
              <a:rPr lang="en-GB" sz="1100" dirty="0"/>
              <a:t> </a:t>
            </a:r>
            <a:r>
              <a:rPr lang="en-GB" sz="1100" dirty="0" err="1"/>
              <a:t>fel</a:t>
            </a:r>
            <a:r>
              <a:rPr lang="en-GB" sz="1100" dirty="0"/>
              <a:t> </a:t>
            </a:r>
            <a:r>
              <a:rPr lang="en-GB" sz="1100" dirty="0" err="1"/>
              <a:t>proffesiwn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</a:t>
            </a:r>
            <a:r>
              <a:rPr lang="en-GB" sz="1100" dirty="0" err="1"/>
              <a:t>gallu</a:t>
            </a:r>
            <a:r>
              <a:rPr lang="en-GB" sz="1100" dirty="0"/>
              <a:t> </a:t>
            </a:r>
            <a:r>
              <a:rPr lang="en-GB" sz="1100" dirty="0" err="1"/>
              <a:t>cefnogi</a:t>
            </a:r>
            <a:r>
              <a:rPr lang="en-GB" sz="1100" dirty="0"/>
              <a:t> </a:t>
            </a:r>
            <a:r>
              <a:rPr lang="en-GB" sz="1100" dirty="0" err="1"/>
              <a:t>pobl</a:t>
            </a:r>
            <a:r>
              <a:rPr lang="en-GB" sz="1100" dirty="0"/>
              <a:t> </a:t>
            </a:r>
            <a:r>
              <a:rPr lang="en-GB" sz="1100" dirty="0" err="1"/>
              <a:t>ifanc</a:t>
            </a:r>
            <a:r>
              <a:rPr lang="en-GB" sz="1100" dirty="0"/>
              <a:t> </a:t>
            </a:r>
            <a:r>
              <a:rPr lang="en-GB" sz="1100" dirty="0" err="1"/>
              <a:t>er</a:t>
            </a:r>
            <a:r>
              <a:rPr lang="en-GB" sz="1100" dirty="0"/>
              <a:t>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cyflawni</a:t>
            </a:r>
            <a:r>
              <a:rPr lang="en-GB" sz="1100" dirty="0"/>
              <a:t> </a:t>
            </a:r>
            <a:r>
              <a:rPr lang="en-GB" sz="1100" dirty="0" err="1"/>
              <a:t>eu</a:t>
            </a:r>
            <a:r>
              <a:rPr lang="en-GB" sz="1100" dirty="0"/>
              <a:t> </a:t>
            </a:r>
            <a:r>
              <a:rPr lang="en-GB" sz="1100" dirty="0" err="1"/>
              <a:t>potensial</a:t>
            </a:r>
            <a:r>
              <a:rPr lang="en-GB" sz="1100" dirty="0"/>
              <a:t>,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mewn</a:t>
            </a:r>
            <a:r>
              <a:rPr lang="en-GB" sz="1100" dirty="0"/>
              <a:t> a </a:t>
            </a:r>
            <a:r>
              <a:rPr lang="en-GB" sz="1100" dirty="0" err="1"/>
              <a:t>thu</a:t>
            </a:r>
            <a:r>
              <a:rPr lang="en-GB" sz="1100" dirty="0"/>
              <a:t> </a:t>
            </a:r>
            <a:r>
              <a:rPr lang="en-GB" sz="1100" dirty="0" err="1"/>
              <a:t>fas</a:t>
            </a:r>
            <a:r>
              <a:rPr lang="en-GB" sz="1100" dirty="0"/>
              <a:t> </a:t>
            </a:r>
            <a:r>
              <a:rPr lang="en-GB" sz="1100" dirty="0" err="1"/>
              <a:t>o’r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. </a:t>
            </a:r>
            <a:r>
              <a:rPr lang="en-GB" sz="1100" dirty="0" err="1"/>
              <a:t>Cefais</a:t>
            </a:r>
            <a:r>
              <a:rPr lang="en-GB" sz="1100" dirty="0"/>
              <a:t> </a:t>
            </a:r>
            <a:r>
              <a:rPr lang="en-GB" sz="1100" dirty="0" err="1"/>
              <a:t>fy</a:t>
            </a:r>
            <a:r>
              <a:rPr lang="en-GB" sz="1100" dirty="0"/>
              <a:t> </a:t>
            </a:r>
            <a:r>
              <a:rPr lang="en-GB" sz="1100" dirty="0" err="1"/>
              <a:t>ysbrydoli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ôl</a:t>
            </a:r>
            <a:r>
              <a:rPr lang="en-GB" sz="1100" dirty="0"/>
              <a:t> </a:t>
            </a:r>
            <a:r>
              <a:rPr lang="en-GB" sz="1100" dirty="0" err="1"/>
              <a:t>gweld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effaith</a:t>
            </a:r>
            <a:r>
              <a:rPr lang="en-GB" sz="1100" dirty="0"/>
              <a:t> </a:t>
            </a:r>
            <a:r>
              <a:rPr lang="en-GB" sz="1100" dirty="0" err="1"/>
              <a:t>cafodd</a:t>
            </a:r>
            <a:r>
              <a:rPr lang="en-GB" sz="1100" dirty="0"/>
              <a:t> </a:t>
            </a:r>
            <a:r>
              <a:rPr lang="en-GB" sz="1100" dirty="0" err="1"/>
              <a:t>fy</a:t>
            </a:r>
            <a:r>
              <a:rPr lang="en-GB" sz="1100" dirty="0"/>
              <a:t> </a:t>
            </a:r>
            <a:r>
              <a:rPr lang="en-GB" sz="1100" dirty="0" err="1"/>
              <a:t>athrawon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fy</a:t>
            </a:r>
            <a:r>
              <a:rPr lang="en-GB" sz="1100" dirty="0"/>
              <a:t> </a:t>
            </a:r>
            <a:r>
              <a:rPr lang="en-GB" sz="1100" dirty="0" err="1"/>
              <a:t>natblygiad</a:t>
            </a:r>
            <a:r>
              <a:rPr lang="en-GB" sz="1100" dirty="0"/>
              <a:t> </a:t>
            </a:r>
            <a:r>
              <a:rPr lang="en-GB" sz="1100" dirty="0" err="1"/>
              <a:t>personol</a:t>
            </a:r>
            <a:r>
              <a:rPr lang="en-GB" sz="1100" dirty="0"/>
              <a:t> a </a:t>
            </a:r>
            <a:r>
              <a:rPr lang="en-GB" sz="1100" dirty="0" err="1"/>
              <a:t>fy</a:t>
            </a:r>
            <a:r>
              <a:rPr lang="en-GB" sz="1100" dirty="0"/>
              <a:t> </a:t>
            </a:r>
            <a:r>
              <a:rPr lang="en-GB" sz="1100" dirty="0" err="1"/>
              <a:t>natblygiad</a:t>
            </a:r>
            <a:r>
              <a:rPr lang="en-GB" sz="1100" dirty="0"/>
              <a:t> </a:t>
            </a:r>
            <a:r>
              <a:rPr lang="en-GB" sz="1100" dirty="0" err="1"/>
              <a:t>academaidd</a:t>
            </a:r>
            <a:r>
              <a:rPr lang="en-GB" sz="1100" dirty="0"/>
              <a:t>.</a:t>
            </a:r>
          </a:p>
          <a:p>
            <a:r>
              <a:rPr lang="en-GB" sz="1100" dirty="0"/>
              <a:t>I </a:t>
            </a:r>
            <a:r>
              <a:rPr lang="en-GB" sz="1100" dirty="0" err="1"/>
              <a:t>gael</a:t>
            </a:r>
            <a:r>
              <a:rPr lang="en-GB" sz="1100" dirty="0"/>
              <a:t> y </a:t>
            </a:r>
            <a:r>
              <a:rPr lang="en-GB" sz="1100" dirty="0" err="1"/>
              <a:t>cyfle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addysgu'r</a:t>
            </a:r>
            <a:r>
              <a:rPr lang="en-GB" sz="1100" dirty="0"/>
              <a:t> </a:t>
            </a:r>
            <a:r>
              <a:rPr lang="en-GB" sz="1100" dirty="0" err="1"/>
              <a:t>arwyddocâd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grefydd</a:t>
            </a:r>
            <a:r>
              <a:rPr lang="en-GB" sz="1100" dirty="0"/>
              <a:t> ac </a:t>
            </a:r>
            <a:r>
              <a:rPr lang="en-GB" sz="1100" dirty="0" err="1"/>
              <a:t>athroniaeth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y </a:t>
            </a:r>
            <a:r>
              <a:rPr lang="en-GB" sz="1100" dirty="0" err="1"/>
              <a:t>gymdeithas</a:t>
            </a:r>
            <a:r>
              <a:rPr lang="en-GB" sz="1100" dirty="0"/>
              <a:t>,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addysgu</a:t>
            </a:r>
            <a:r>
              <a:rPr lang="en-GB" sz="1100" dirty="0"/>
              <a:t> </a:t>
            </a:r>
            <a:r>
              <a:rPr lang="en-GB" sz="1100" dirty="0" err="1"/>
              <a:t>moeseg</a:t>
            </a:r>
            <a:r>
              <a:rPr lang="en-GB" sz="1100" dirty="0"/>
              <a:t> </a:t>
            </a:r>
            <a:r>
              <a:rPr lang="en-GB" sz="1100" dirty="0" err="1"/>
              <a:t>i</a:t>
            </a:r>
            <a:r>
              <a:rPr lang="en-GB" sz="1100" dirty="0"/>
              <a:t> </a:t>
            </a:r>
            <a:r>
              <a:rPr lang="en-GB" sz="1100" dirty="0" err="1"/>
              <a:t>ffurfio</a:t>
            </a:r>
            <a:r>
              <a:rPr lang="en-GB" sz="1100" dirty="0"/>
              <a:t> a </a:t>
            </a:r>
            <a:r>
              <a:rPr lang="en-GB" sz="1100" dirty="0" err="1"/>
              <a:t>chreu</a:t>
            </a:r>
            <a:r>
              <a:rPr lang="en-GB" sz="1100" dirty="0"/>
              <a:t> </a:t>
            </a:r>
            <a:r>
              <a:rPr lang="en-GB" sz="1100" dirty="0" err="1"/>
              <a:t>disgyblion</a:t>
            </a:r>
            <a:r>
              <a:rPr lang="en-GB" sz="1100" dirty="0"/>
              <a:t> </a:t>
            </a:r>
            <a:r>
              <a:rPr lang="en-GB" sz="1100" dirty="0" err="1"/>
              <a:t>ymwybodol</a:t>
            </a:r>
            <a:r>
              <a:rPr lang="en-GB" sz="1100" dirty="0"/>
              <a:t>, </a:t>
            </a:r>
            <a:r>
              <a:rPr lang="en-GB" sz="1100" dirty="0" err="1"/>
              <a:t>gwybodus</a:t>
            </a:r>
            <a:r>
              <a:rPr lang="en-GB" sz="1100" dirty="0"/>
              <a:t> a </a:t>
            </a:r>
            <a:r>
              <a:rPr lang="en-GB" sz="1100" dirty="0" err="1"/>
              <a:t>moesegol</a:t>
            </a:r>
            <a:r>
              <a:rPr lang="en-GB" sz="1100" dirty="0"/>
              <a:t>.</a:t>
            </a:r>
          </a:p>
          <a:p>
            <a:r>
              <a:rPr lang="en-GB" sz="1100" dirty="0" err="1"/>
              <a:t>Rheswm</a:t>
            </a:r>
            <a:r>
              <a:rPr lang="en-GB" sz="1100" dirty="0"/>
              <a:t> </a:t>
            </a:r>
            <a:r>
              <a:rPr lang="en-GB" sz="1100" dirty="0" err="1"/>
              <a:t>arall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</a:t>
            </a:r>
            <a:r>
              <a:rPr lang="en-GB" sz="1100" dirty="0" err="1"/>
              <a:t>hybu’r</a:t>
            </a:r>
            <a:r>
              <a:rPr lang="en-GB" sz="1100" dirty="0"/>
              <a:t> </a:t>
            </a:r>
            <a:r>
              <a:rPr lang="en-GB" sz="1100" dirty="0" err="1"/>
              <a:t>chwilfrydedd</a:t>
            </a:r>
            <a:r>
              <a:rPr lang="en-GB" sz="1100" dirty="0"/>
              <a:t> a </a:t>
            </a:r>
            <a:r>
              <a:rPr lang="en-GB" sz="1100" dirty="0" err="1"/>
              <a:t>natur</a:t>
            </a:r>
            <a:r>
              <a:rPr lang="en-GB" sz="1100" dirty="0"/>
              <a:t> </a:t>
            </a:r>
            <a:r>
              <a:rPr lang="en-GB" sz="1100" dirty="0" err="1"/>
              <a:t>unigryw'r</a:t>
            </a:r>
            <a:r>
              <a:rPr lang="en-GB" sz="1100" dirty="0"/>
              <a:t> </a:t>
            </a:r>
            <a:r>
              <a:rPr lang="en-GB" sz="1100" dirty="0" err="1"/>
              <a:t>disgyblion</a:t>
            </a:r>
            <a:r>
              <a:rPr lang="en-GB" sz="1100" dirty="0"/>
              <a:t>,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gallu</a:t>
            </a:r>
            <a:r>
              <a:rPr lang="en-GB" sz="1100" dirty="0"/>
              <a:t> </a:t>
            </a:r>
            <a:r>
              <a:rPr lang="en-GB" sz="1100" dirty="0" err="1"/>
              <a:t>datblygu</a:t>
            </a:r>
            <a:r>
              <a:rPr lang="en-GB" sz="1100" dirty="0"/>
              <a:t> o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ystafell</a:t>
            </a:r>
            <a:r>
              <a:rPr lang="en-GB" sz="1100" dirty="0"/>
              <a:t> </a:t>
            </a:r>
            <a:r>
              <a:rPr lang="en-GB" sz="1100" dirty="0" err="1"/>
              <a:t>ddosbarth</a:t>
            </a:r>
            <a:r>
              <a:rPr lang="en-GB" sz="1100" dirty="0"/>
              <a:t>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1182" y="2165088"/>
            <a:ext cx="2513775" cy="215322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9519538" y="2165088"/>
            <a:ext cx="35055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r>
              <a:rPr lang="en-GB" sz="1200" dirty="0" err="1"/>
              <a:t>Ysbrydoliaeth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Hawdd</a:t>
            </a:r>
            <a:r>
              <a:rPr lang="en-GB" sz="1200" dirty="0"/>
              <a:t> </a:t>
            </a:r>
            <a:r>
              <a:rPr lang="en-GB" sz="1200" dirty="0" err="1"/>
              <a:t>mynd</a:t>
            </a:r>
            <a:r>
              <a:rPr lang="en-GB" sz="1200" dirty="0"/>
              <a:t> </a:t>
            </a:r>
            <a:r>
              <a:rPr lang="en-GB" sz="1200" dirty="0" err="1"/>
              <a:t>ato</a:t>
            </a:r>
            <a:endParaRPr lang="en-GB" sz="1200" dirty="0"/>
          </a:p>
          <a:p>
            <a:pPr marL="228600" indent="-228600">
              <a:buAutoNum type="arabicParenR"/>
            </a:pPr>
            <a:r>
              <a:rPr lang="en-GB" sz="1200" dirty="0" err="1"/>
              <a:t>Hapus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Meddylgar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Caredig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Cynhwysol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Goddefgar</a:t>
            </a:r>
            <a:r>
              <a:rPr lang="en-GB" sz="1200" dirty="0"/>
              <a:t> </a:t>
            </a:r>
          </a:p>
          <a:p>
            <a:pPr marL="228600" indent="-228600">
              <a:buAutoNum type="arabicParenR"/>
            </a:pPr>
            <a:r>
              <a:rPr lang="en-GB" sz="1200" dirty="0" err="1"/>
              <a:t>Moesegol</a:t>
            </a: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0020" y="4644122"/>
            <a:ext cx="2513775" cy="2076414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537894" y="4704487"/>
            <a:ext cx="25137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dirty="0"/>
              <a:t>Fy </a:t>
            </a:r>
            <a:r>
              <a:rPr lang="en-GB" sz="1200" dirty="0" err="1"/>
              <a:t>arbenigaeth</a:t>
            </a:r>
            <a:r>
              <a:rPr lang="en-GB" sz="1200" dirty="0"/>
              <a:t> </a:t>
            </a:r>
            <a:r>
              <a:rPr lang="en-GB" sz="1200" dirty="0" err="1"/>
              <a:t>yw</a:t>
            </a:r>
            <a:r>
              <a:rPr lang="en-GB" sz="1200" dirty="0"/>
              <a:t> </a:t>
            </a:r>
            <a:r>
              <a:rPr lang="en-GB" sz="1200" dirty="0" err="1"/>
              <a:t>Addysg</a:t>
            </a:r>
            <a:r>
              <a:rPr lang="en-GB" sz="1200" dirty="0"/>
              <a:t> </a:t>
            </a:r>
            <a:r>
              <a:rPr lang="en-GB" sz="1200" dirty="0" err="1"/>
              <a:t>Grefyddol</a:t>
            </a:r>
            <a:r>
              <a:rPr lang="en-GB" sz="1200" dirty="0"/>
              <a:t>, </a:t>
            </a:r>
            <a:r>
              <a:rPr lang="en-GB" sz="1200" dirty="0" err="1"/>
              <a:t>ond</a:t>
            </a:r>
            <a:r>
              <a:rPr lang="en-GB" sz="1200" dirty="0"/>
              <a:t> </a:t>
            </a:r>
            <a:r>
              <a:rPr lang="en-GB" sz="1200" dirty="0" err="1"/>
              <a:t>fel</a:t>
            </a:r>
            <a:r>
              <a:rPr lang="en-GB" sz="1200" dirty="0"/>
              <a:t> </a:t>
            </a:r>
            <a:r>
              <a:rPr lang="en-GB" sz="1200" dirty="0" err="1"/>
              <a:t>Lefel</a:t>
            </a:r>
            <a:r>
              <a:rPr lang="en-GB" sz="1200" dirty="0"/>
              <a:t> A </a:t>
            </a:r>
            <a:r>
              <a:rPr lang="en-GB" sz="1200" dirty="0" err="1"/>
              <a:t>chymerais</a:t>
            </a:r>
            <a:r>
              <a:rPr lang="en-GB" sz="1200" dirty="0"/>
              <a:t> </a:t>
            </a:r>
            <a:r>
              <a:rPr lang="en-GB" sz="1200" dirty="0" err="1"/>
              <a:t>Llywodraeth</a:t>
            </a:r>
            <a:r>
              <a:rPr lang="en-GB" sz="1200" dirty="0"/>
              <a:t> a </a:t>
            </a:r>
            <a:r>
              <a:rPr lang="en-GB" sz="1200" dirty="0" err="1"/>
              <a:t>Gwleidyddiaeth</a:t>
            </a:r>
            <a:r>
              <a:rPr lang="en-GB" sz="1200" dirty="0"/>
              <a:t> a </a:t>
            </a:r>
            <a:r>
              <a:rPr lang="en-GB" sz="1200" dirty="0" err="1"/>
              <a:t>Seicoleg</a:t>
            </a:r>
            <a:r>
              <a:rPr lang="en-GB" sz="1200" dirty="0"/>
              <a:t> </a:t>
            </a:r>
            <a:r>
              <a:rPr lang="en-GB" sz="1200" dirty="0" err="1"/>
              <a:t>a’r</a:t>
            </a:r>
            <a:r>
              <a:rPr lang="en-GB" sz="1200" dirty="0"/>
              <a:t> </a:t>
            </a:r>
            <a:r>
              <a:rPr lang="en-GB" sz="1200" dirty="0" err="1"/>
              <a:t>Bagloriaeth</a:t>
            </a:r>
            <a:r>
              <a:rPr lang="en-GB" sz="1200" dirty="0"/>
              <a:t> </a:t>
            </a:r>
            <a:r>
              <a:rPr lang="en-GB" sz="1200" dirty="0" err="1"/>
              <a:t>Cymraeg</a:t>
            </a:r>
            <a:r>
              <a:rPr lang="en-GB" sz="1200" dirty="0"/>
              <a:t>.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10" y="4562522"/>
            <a:ext cx="3505504" cy="215801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28360" y="4558825"/>
            <a:ext cx="35142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1200" b="1" u="sng" dirty="0"/>
          </a:p>
          <a:p>
            <a:r>
              <a:rPr lang="en-GB" sz="1200" dirty="0"/>
              <a:t>Es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Ysgol </a:t>
            </a:r>
            <a:r>
              <a:rPr lang="en-GB" sz="1200" dirty="0" err="1"/>
              <a:t>Gymraeg</a:t>
            </a:r>
            <a:r>
              <a:rPr lang="en-GB" sz="1200" dirty="0"/>
              <a:t> </a:t>
            </a:r>
            <a:r>
              <a:rPr lang="en-GB" sz="1200" dirty="0" err="1"/>
              <a:t>Casnewydd</a:t>
            </a:r>
            <a:r>
              <a:rPr lang="en-GB" sz="1200" dirty="0"/>
              <a:t>. </a:t>
            </a:r>
            <a:r>
              <a:rPr lang="en-GB" sz="1200" dirty="0" err="1"/>
              <a:t>Wedyn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Ysgol Gyfun </a:t>
            </a:r>
            <a:r>
              <a:rPr lang="en-GB" sz="1200" dirty="0" err="1"/>
              <a:t>Gwynllyw</a:t>
            </a:r>
            <a:r>
              <a:rPr lang="en-GB" sz="1200" dirty="0"/>
              <a:t>, </a:t>
            </a:r>
            <a:r>
              <a:rPr lang="en-GB" sz="1200" dirty="0" err="1"/>
              <a:t>fel</a:t>
            </a:r>
            <a:r>
              <a:rPr lang="en-GB" sz="1200" dirty="0"/>
              <a:t> </a:t>
            </a:r>
            <a:r>
              <a:rPr lang="en-GB" sz="1200" dirty="0" err="1"/>
              <a:t>Lefelau</a:t>
            </a:r>
            <a:r>
              <a:rPr lang="en-GB" sz="1200" dirty="0"/>
              <a:t> A </a:t>
            </a:r>
            <a:r>
              <a:rPr lang="en-GB" sz="1200" dirty="0" err="1"/>
              <a:t>astudiais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Astudiaethau</a:t>
            </a:r>
            <a:r>
              <a:rPr lang="en-GB" sz="1200" dirty="0"/>
              <a:t> </a:t>
            </a:r>
            <a:r>
              <a:rPr lang="en-GB" sz="1200" dirty="0" err="1"/>
              <a:t>Crefyddol</a:t>
            </a:r>
            <a:r>
              <a:rPr lang="en-GB" sz="1200" dirty="0"/>
              <a:t>, </a:t>
            </a:r>
            <a:r>
              <a:rPr lang="en-GB" sz="1200" dirty="0" err="1"/>
              <a:t>Seicoleg</a:t>
            </a:r>
            <a:r>
              <a:rPr lang="en-GB" sz="1200" dirty="0"/>
              <a:t>, </a:t>
            </a:r>
            <a:r>
              <a:rPr lang="en-GB" sz="1200" dirty="0" err="1"/>
              <a:t>Llywodraeth</a:t>
            </a:r>
            <a:r>
              <a:rPr lang="en-GB" sz="1200" dirty="0"/>
              <a:t> a </a:t>
            </a:r>
            <a:r>
              <a:rPr lang="en-GB" sz="1200" dirty="0" err="1"/>
              <a:t>Gwleidyddiaeth</a:t>
            </a:r>
            <a:r>
              <a:rPr lang="en-GB" sz="1200" dirty="0"/>
              <a:t> </a:t>
            </a:r>
            <a:r>
              <a:rPr lang="en-GB" sz="1200" dirty="0" err="1"/>
              <a:t>a’r</a:t>
            </a:r>
            <a:r>
              <a:rPr lang="en-GB" sz="1200" dirty="0"/>
              <a:t> </a:t>
            </a:r>
            <a:r>
              <a:rPr lang="en-GB" sz="1200" dirty="0" err="1"/>
              <a:t>Fagloriaeth</a:t>
            </a:r>
            <a:r>
              <a:rPr lang="en-GB" sz="1200" dirty="0"/>
              <a:t> </a:t>
            </a:r>
            <a:r>
              <a:rPr lang="en-GB" sz="1200" dirty="0" err="1"/>
              <a:t>Cymraeg</a:t>
            </a:r>
            <a:r>
              <a:rPr lang="en-GB" sz="1200" dirty="0"/>
              <a:t>.</a:t>
            </a:r>
          </a:p>
          <a:p>
            <a:r>
              <a:rPr lang="en-GB" sz="1200" dirty="0" err="1"/>
              <a:t>Penderfynais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astudio</a:t>
            </a:r>
            <a:r>
              <a:rPr lang="en-GB" sz="1200" dirty="0"/>
              <a:t> </a:t>
            </a:r>
            <a:r>
              <a:rPr lang="en-GB" sz="1200" dirty="0" err="1"/>
              <a:t>fy</a:t>
            </a:r>
            <a:r>
              <a:rPr lang="en-GB" sz="1200" dirty="0"/>
              <a:t> </a:t>
            </a:r>
            <a:r>
              <a:rPr lang="en-GB" sz="1200" dirty="0" err="1"/>
              <a:t>ngradd</a:t>
            </a:r>
            <a:r>
              <a:rPr lang="en-GB" sz="1200" dirty="0"/>
              <a:t> </a:t>
            </a:r>
            <a:r>
              <a:rPr lang="en-GB" sz="1200" dirty="0" err="1"/>
              <a:t>ym</a:t>
            </a:r>
            <a:r>
              <a:rPr lang="en-GB" sz="1200" dirty="0"/>
              <a:t> </a:t>
            </a:r>
            <a:r>
              <a:rPr lang="en-GB" sz="1200" dirty="0" err="1"/>
              <a:t>Mhrifysgol</a:t>
            </a:r>
            <a:r>
              <a:rPr lang="en-GB" sz="1200" dirty="0"/>
              <a:t> Gloucestershire </a:t>
            </a:r>
            <a:r>
              <a:rPr lang="en-GB" sz="1200" dirty="0" err="1"/>
              <a:t>mewn</a:t>
            </a:r>
            <a:r>
              <a:rPr lang="en-GB" sz="1200" dirty="0"/>
              <a:t> </a:t>
            </a:r>
            <a:r>
              <a:rPr lang="en-GB" sz="1200" dirty="0" err="1"/>
              <a:t>Crefydd</a:t>
            </a:r>
            <a:r>
              <a:rPr lang="en-GB" sz="1200" dirty="0"/>
              <a:t>, </a:t>
            </a:r>
            <a:r>
              <a:rPr lang="en-GB" sz="1200" dirty="0" err="1"/>
              <a:t>Athroniaeth</a:t>
            </a:r>
            <a:r>
              <a:rPr lang="en-GB" sz="1200" dirty="0"/>
              <a:t> a </a:t>
            </a:r>
            <a:r>
              <a:rPr lang="en-GB" sz="1200" dirty="0" err="1"/>
              <a:t>Moeseg</a:t>
            </a:r>
            <a:r>
              <a:rPr lang="en-GB" sz="1200" dirty="0"/>
              <a:t>, </a:t>
            </a:r>
            <a:r>
              <a:rPr lang="en-GB" sz="1200" dirty="0" err="1"/>
              <a:t>ble</a:t>
            </a:r>
            <a:r>
              <a:rPr lang="en-GB" sz="1200" dirty="0"/>
              <a:t> </a:t>
            </a:r>
            <a:r>
              <a:rPr lang="en-GB" sz="1200" dirty="0" err="1"/>
              <a:t>gorffennais</a:t>
            </a:r>
            <a:r>
              <a:rPr lang="en-GB" sz="1200" dirty="0"/>
              <a:t> â 1af.</a:t>
            </a:r>
          </a:p>
        </p:txBody>
      </p:sp>
      <p:pic>
        <p:nvPicPr>
          <p:cNvPr id="3" name="Llun 2" descr="Llun yn cynnwys adeilad&#10;&#10;Wedi cynhyrchu’r disgrifiad yn awtomatig">
            <a:extLst>
              <a:ext uri="{FF2B5EF4-FFF2-40B4-BE49-F238E27FC236}">
                <a16:creationId xmlns:a16="http://schemas.microsoft.com/office/drawing/2014/main" id="{4D67322D-CBEF-4FF5-BD59-5ED8BE1D11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379" y="147426"/>
            <a:ext cx="1727284" cy="1855018"/>
          </a:xfrm>
          <a:prstGeom prst="rect">
            <a:avLst/>
          </a:prstGeom>
        </p:spPr>
      </p:pic>
      <p:pic>
        <p:nvPicPr>
          <p:cNvPr id="5" name="Llun 4" descr="Llun yn cynnwys awyr, person, awyr agored, pobl&#10;&#10;Wedi cynhyrchu’r disgrifiad yn awtomatig">
            <a:extLst>
              <a:ext uri="{FF2B5EF4-FFF2-40B4-BE49-F238E27FC236}">
                <a16:creationId xmlns:a16="http://schemas.microsoft.com/office/drawing/2014/main" id="{58369E80-EA4C-4732-AF65-9E5B0474CD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337" y="147426"/>
            <a:ext cx="2751798" cy="1870238"/>
          </a:xfrm>
          <a:prstGeom prst="rect">
            <a:avLst/>
          </a:prstGeom>
        </p:spPr>
      </p:pic>
      <p:pic>
        <p:nvPicPr>
          <p:cNvPr id="8" name="Llun 7" descr="Llun yn cynnwys coeden, person, awyr agored, dynes&#10;&#10;Wedi cynhyrchu’r disgrifiad yn awtomatig">
            <a:extLst>
              <a:ext uri="{FF2B5EF4-FFF2-40B4-BE49-F238E27FC236}">
                <a16:creationId xmlns:a16="http://schemas.microsoft.com/office/drawing/2014/main" id="{09BABB99-7B81-4251-AD46-B12FEB79A2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500573" y="-325385"/>
            <a:ext cx="1836617" cy="275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1708</TotalTime>
  <Words>369</Words>
  <Application>Microsoft Office PowerPoint</Application>
  <PresentationFormat>Sgrin Lydan</PresentationFormat>
  <Paragraphs>37</Paragraphs>
  <Slides>1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2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Grace Goode</cp:lastModifiedBy>
  <cp:revision>27</cp:revision>
  <dcterms:created xsi:type="dcterms:W3CDTF">2019-09-05T20:58:34Z</dcterms:created>
  <dcterms:modified xsi:type="dcterms:W3CDTF">2019-10-03T19:45:12Z</dcterms:modified>
</cp:coreProperties>
</file>