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354" r:id="rId5"/>
    <p:sldId id="392" r:id="rId6"/>
    <p:sldId id="389" r:id="rId7"/>
    <p:sldId id="39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FFCC"/>
    <a:srgbClr val="9ABDFC"/>
    <a:srgbClr val="ACC8EA"/>
    <a:srgbClr val="EBF5FF"/>
    <a:srgbClr val="9933FF"/>
    <a:srgbClr val="FDE8D7"/>
    <a:srgbClr val="FEF9DE"/>
    <a:srgbClr val="D5FBEF"/>
    <a:srgbClr val="DDD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484224-A04A-407E-81DB-D6F92020BBA0}" v="116" dt="2025-10-14T20:39:23.5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86248" autoAdjust="0"/>
  </p:normalViewPr>
  <p:slideViewPr>
    <p:cSldViewPr showGuides="1">
      <p:cViewPr varScale="1">
        <p:scale>
          <a:sx n="80" d="100"/>
          <a:sy n="80" d="100"/>
        </p:scale>
        <p:origin x="122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yumika Kithulgoda Gamage" userId="8130ac14-9727-4963-a006-512f362f8357" providerId="ADAL" clId="{98501B0F-2A54-4327-9FBC-4AB4177601A5}"/>
    <pc:docChg chg="undo custSel addSld delSld modSld">
      <pc:chgData name="Piyumika Kithulgoda Gamage" userId="8130ac14-9727-4963-a006-512f362f8357" providerId="ADAL" clId="{98501B0F-2A54-4327-9FBC-4AB4177601A5}" dt="2025-10-14T20:39:42.594" v="372" actId="14100"/>
      <pc:docMkLst>
        <pc:docMk/>
      </pc:docMkLst>
      <pc:sldChg chg="del">
        <pc:chgData name="Piyumika Kithulgoda Gamage" userId="8130ac14-9727-4963-a006-512f362f8357" providerId="ADAL" clId="{98501B0F-2A54-4327-9FBC-4AB4177601A5}" dt="2025-10-12T13:48:30.756" v="0" actId="47"/>
        <pc:sldMkLst>
          <pc:docMk/>
          <pc:sldMk cId="0" sldId="256"/>
        </pc:sldMkLst>
      </pc:sldChg>
      <pc:sldChg chg="del">
        <pc:chgData name="Piyumika Kithulgoda Gamage" userId="8130ac14-9727-4963-a006-512f362f8357" providerId="ADAL" clId="{98501B0F-2A54-4327-9FBC-4AB4177601A5}" dt="2025-10-12T13:48:33.608" v="10" actId="47"/>
        <pc:sldMkLst>
          <pc:docMk/>
          <pc:sldMk cId="0" sldId="295"/>
        </pc:sldMkLst>
      </pc:sldChg>
      <pc:sldChg chg="del">
        <pc:chgData name="Piyumika Kithulgoda Gamage" userId="8130ac14-9727-4963-a006-512f362f8357" providerId="ADAL" clId="{98501B0F-2A54-4327-9FBC-4AB4177601A5}" dt="2025-10-12T13:48:39.824" v="17" actId="47"/>
        <pc:sldMkLst>
          <pc:docMk/>
          <pc:sldMk cId="0" sldId="296"/>
        </pc:sldMkLst>
      </pc:sldChg>
      <pc:sldChg chg="del">
        <pc:chgData name="Piyumika Kithulgoda Gamage" userId="8130ac14-9727-4963-a006-512f362f8357" providerId="ADAL" clId="{98501B0F-2A54-4327-9FBC-4AB4177601A5}" dt="2025-10-12T13:48:34.679" v="12" actId="47"/>
        <pc:sldMkLst>
          <pc:docMk/>
          <pc:sldMk cId="0" sldId="298"/>
        </pc:sldMkLst>
      </pc:sldChg>
      <pc:sldChg chg="del">
        <pc:chgData name="Piyumika Kithulgoda Gamage" userId="8130ac14-9727-4963-a006-512f362f8357" providerId="ADAL" clId="{98501B0F-2A54-4327-9FBC-4AB4177601A5}" dt="2025-10-12T13:48:40.379" v="18" actId="47"/>
        <pc:sldMkLst>
          <pc:docMk/>
          <pc:sldMk cId="0" sldId="303"/>
        </pc:sldMkLst>
      </pc:sldChg>
      <pc:sldChg chg="del">
        <pc:chgData name="Piyumika Kithulgoda Gamage" userId="8130ac14-9727-4963-a006-512f362f8357" providerId="ADAL" clId="{98501B0F-2A54-4327-9FBC-4AB4177601A5}" dt="2025-10-12T13:48:46.914" v="45" actId="47"/>
        <pc:sldMkLst>
          <pc:docMk/>
          <pc:sldMk cId="0" sldId="312"/>
        </pc:sldMkLst>
      </pc:sldChg>
      <pc:sldChg chg="del">
        <pc:chgData name="Piyumika Kithulgoda Gamage" userId="8130ac14-9727-4963-a006-512f362f8357" providerId="ADAL" clId="{98501B0F-2A54-4327-9FBC-4AB4177601A5}" dt="2025-10-12T13:48:41.456" v="24" actId="47"/>
        <pc:sldMkLst>
          <pc:docMk/>
          <pc:sldMk cId="0" sldId="313"/>
        </pc:sldMkLst>
      </pc:sldChg>
      <pc:sldChg chg="del">
        <pc:chgData name="Piyumika Kithulgoda Gamage" userId="8130ac14-9727-4963-a006-512f362f8357" providerId="ADAL" clId="{98501B0F-2A54-4327-9FBC-4AB4177601A5}" dt="2025-10-12T13:48:43.655" v="35" actId="47"/>
        <pc:sldMkLst>
          <pc:docMk/>
          <pc:sldMk cId="0" sldId="314"/>
        </pc:sldMkLst>
      </pc:sldChg>
      <pc:sldChg chg="del">
        <pc:chgData name="Piyumika Kithulgoda Gamage" userId="8130ac14-9727-4963-a006-512f362f8357" providerId="ADAL" clId="{98501B0F-2A54-4327-9FBC-4AB4177601A5}" dt="2025-10-12T13:48:44.177" v="38" actId="47"/>
        <pc:sldMkLst>
          <pc:docMk/>
          <pc:sldMk cId="0" sldId="316"/>
        </pc:sldMkLst>
      </pc:sldChg>
      <pc:sldChg chg="del">
        <pc:chgData name="Piyumika Kithulgoda Gamage" userId="8130ac14-9727-4963-a006-512f362f8357" providerId="ADAL" clId="{98501B0F-2A54-4327-9FBC-4AB4177601A5}" dt="2025-10-12T13:48:44.519" v="40" actId="47"/>
        <pc:sldMkLst>
          <pc:docMk/>
          <pc:sldMk cId="0" sldId="317"/>
        </pc:sldMkLst>
      </pc:sldChg>
      <pc:sldChg chg="del">
        <pc:chgData name="Piyumika Kithulgoda Gamage" userId="8130ac14-9727-4963-a006-512f362f8357" providerId="ADAL" clId="{98501B0F-2A54-4327-9FBC-4AB4177601A5}" dt="2025-10-12T13:48:41.329" v="23" actId="47"/>
        <pc:sldMkLst>
          <pc:docMk/>
          <pc:sldMk cId="0" sldId="318"/>
        </pc:sldMkLst>
      </pc:sldChg>
      <pc:sldChg chg="del">
        <pc:chgData name="Piyumika Kithulgoda Gamage" userId="8130ac14-9727-4963-a006-512f362f8357" providerId="ADAL" clId="{98501B0F-2A54-4327-9FBC-4AB4177601A5}" dt="2025-10-12T13:48:44.052" v="37" actId="47"/>
        <pc:sldMkLst>
          <pc:docMk/>
          <pc:sldMk cId="0" sldId="320"/>
        </pc:sldMkLst>
      </pc:sldChg>
      <pc:sldChg chg="del">
        <pc:chgData name="Piyumika Kithulgoda Gamage" userId="8130ac14-9727-4963-a006-512f362f8357" providerId="ADAL" clId="{98501B0F-2A54-4327-9FBC-4AB4177601A5}" dt="2025-10-12T13:48:44.781" v="41" actId="47"/>
        <pc:sldMkLst>
          <pc:docMk/>
          <pc:sldMk cId="0" sldId="321"/>
        </pc:sldMkLst>
      </pc:sldChg>
      <pc:sldChg chg="del">
        <pc:chgData name="Piyumika Kithulgoda Gamage" userId="8130ac14-9727-4963-a006-512f362f8357" providerId="ADAL" clId="{98501B0F-2A54-4327-9FBC-4AB4177601A5}" dt="2025-10-12T13:48:35.227" v="13" actId="47"/>
        <pc:sldMkLst>
          <pc:docMk/>
          <pc:sldMk cId="0" sldId="324"/>
        </pc:sldMkLst>
      </pc:sldChg>
      <pc:sldChg chg="del">
        <pc:chgData name="Piyumika Kithulgoda Gamage" userId="8130ac14-9727-4963-a006-512f362f8357" providerId="ADAL" clId="{98501B0F-2A54-4327-9FBC-4AB4177601A5}" dt="2025-10-12T13:48:32.166" v="6" actId="47"/>
        <pc:sldMkLst>
          <pc:docMk/>
          <pc:sldMk cId="0" sldId="329"/>
        </pc:sldMkLst>
      </pc:sldChg>
      <pc:sldChg chg="del">
        <pc:chgData name="Piyumika Kithulgoda Gamage" userId="8130ac14-9727-4963-a006-512f362f8357" providerId="ADAL" clId="{98501B0F-2A54-4327-9FBC-4AB4177601A5}" dt="2025-10-12T13:48:41.665" v="25" actId="47"/>
        <pc:sldMkLst>
          <pc:docMk/>
          <pc:sldMk cId="0" sldId="332"/>
        </pc:sldMkLst>
      </pc:sldChg>
      <pc:sldChg chg="del">
        <pc:chgData name="Piyumika Kithulgoda Gamage" userId="8130ac14-9727-4963-a006-512f362f8357" providerId="ADAL" clId="{98501B0F-2A54-4327-9FBC-4AB4177601A5}" dt="2025-10-12T13:48:41.765" v="26" actId="47"/>
        <pc:sldMkLst>
          <pc:docMk/>
          <pc:sldMk cId="0" sldId="333"/>
        </pc:sldMkLst>
      </pc:sldChg>
      <pc:sldChg chg="del">
        <pc:chgData name="Piyumika Kithulgoda Gamage" userId="8130ac14-9727-4963-a006-512f362f8357" providerId="ADAL" clId="{98501B0F-2A54-4327-9FBC-4AB4177601A5}" dt="2025-10-12T13:48:41.918" v="27" actId="47"/>
        <pc:sldMkLst>
          <pc:docMk/>
          <pc:sldMk cId="0" sldId="334"/>
        </pc:sldMkLst>
      </pc:sldChg>
      <pc:sldChg chg="del">
        <pc:chgData name="Piyumika Kithulgoda Gamage" userId="8130ac14-9727-4963-a006-512f362f8357" providerId="ADAL" clId="{98501B0F-2A54-4327-9FBC-4AB4177601A5}" dt="2025-10-12T13:48:42.482" v="29" actId="47"/>
        <pc:sldMkLst>
          <pc:docMk/>
          <pc:sldMk cId="0" sldId="336"/>
        </pc:sldMkLst>
      </pc:sldChg>
      <pc:sldChg chg="del">
        <pc:chgData name="Piyumika Kithulgoda Gamage" userId="8130ac14-9727-4963-a006-512f362f8357" providerId="ADAL" clId="{98501B0F-2A54-4327-9FBC-4AB4177601A5}" dt="2025-10-12T13:48:42.902" v="31" actId="47"/>
        <pc:sldMkLst>
          <pc:docMk/>
          <pc:sldMk cId="0" sldId="337"/>
        </pc:sldMkLst>
      </pc:sldChg>
      <pc:sldChg chg="del">
        <pc:chgData name="Piyumika Kithulgoda Gamage" userId="8130ac14-9727-4963-a006-512f362f8357" providerId="ADAL" clId="{98501B0F-2A54-4327-9FBC-4AB4177601A5}" dt="2025-10-12T13:48:43.116" v="32" actId="47"/>
        <pc:sldMkLst>
          <pc:docMk/>
          <pc:sldMk cId="0" sldId="338"/>
        </pc:sldMkLst>
      </pc:sldChg>
      <pc:sldChg chg="del">
        <pc:chgData name="Piyumika Kithulgoda Gamage" userId="8130ac14-9727-4963-a006-512f362f8357" providerId="ADAL" clId="{98501B0F-2A54-4327-9FBC-4AB4177601A5}" dt="2025-10-12T13:48:43.909" v="36" actId="47"/>
        <pc:sldMkLst>
          <pc:docMk/>
          <pc:sldMk cId="0" sldId="340"/>
        </pc:sldMkLst>
      </pc:sldChg>
      <pc:sldChg chg="del">
        <pc:chgData name="Piyumika Kithulgoda Gamage" userId="8130ac14-9727-4963-a006-512f362f8357" providerId="ADAL" clId="{98501B0F-2A54-4327-9FBC-4AB4177601A5}" dt="2025-10-12T13:48:46.332" v="43" actId="47"/>
        <pc:sldMkLst>
          <pc:docMk/>
          <pc:sldMk cId="0" sldId="341"/>
        </pc:sldMkLst>
      </pc:sldChg>
      <pc:sldChg chg="del">
        <pc:chgData name="Piyumika Kithulgoda Gamage" userId="8130ac14-9727-4963-a006-512f362f8357" providerId="ADAL" clId="{98501B0F-2A54-4327-9FBC-4AB4177601A5}" dt="2025-10-12T13:48:36.561" v="15" actId="47"/>
        <pc:sldMkLst>
          <pc:docMk/>
          <pc:sldMk cId="0" sldId="342"/>
        </pc:sldMkLst>
      </pc:sldChg>
      <pc:sldChg chg="del">
        <pc:chgData name="Piyumika Kithulgoda Gamage" userId="8130ac14-9727-4963-a006-512f362f8357" providerId="ADAL" clId="{98501B0F-2A54-4327-9FBC-4AB4177601A5}" dt="2025-10-12T13:48:37.101" v="16" actId="47"/>
        <pc:sldMkLst>
          <pc:docMk/>
          <pc:sldMk cId="0" sldId="343"/>
        </pc:sldMkLst>
      </pc:sldChg>
      <pc:sldChg chg="del">
        <pc:chgData name="Piyumika Kithulgoda Gamage" userId="8130ac14-9727-4963-a006-512f362f8357" providerId="ADAL" clId="{98501B0F-2A54-4327-9FBC-4AB4177601A5}" dt="2025-10-12T13:48:42.706" v="30" actId="47"/>
        <pc:sldMkLst>
          <pc:docMk/>
          <pc:sldMk cId="0" sldId="346"/>
        </pc:sldMkLst>
      </pc:sldChg>
      <pc:sldChg chg="del">
        <pc:chgData name="Piyumika Kithulgoda Gamage" userId="8130ac14-9727-4963-a006-512f362f8357" providerId="ADAL" clId="{98501B0F-2A54-4327-9FBC-4AB4177601A5}" dt="2025-10-12T13:48:43.323" v="33" actId="47"/>
        <pc:sldMkLst>
          <pc:docMk/>
          <pc:sldMk cId="0" sldId="347"/>
        </pc:sldMkLst>
      </pc:sldChg>
      <pc:sldChg chg="del">
        <pc:chgData name="Piyumika Kithulgoda Gamage" userId="8130ac14-9727-4963-a006-512f362f8357" providerId="ADAL" clId="{98501B0F-2A54-4327-9FBC-4AB4177601A5}" dt="2025-10-12T13:48:42.231" v="28" actId="47"/>
        <pc:sldMkLst>
          <pc:docMk/>
          <pc:sldMk cId="0" sldId="349"/>
        </pc:sldMkLst>
      </pc:sldChg>
      <pc:sldChg chg="modSp add mod">
        <pc:chgData name="Piyumika Kithulgoda Gamage" userId="8130ac14-9727-4963-a006-512f362f8357" providerId="ADAL" clId="{98501B0F-2A54-4327-9FBC-4AB4177601A5}" dt="2025-10-14T20:39:29.263" v="369" actId="207"/>
        <pc:sldMkLst>
          <pc:docMk/>
          <pc:sldMk cId="4041403823" sldId="354"/>
        </pc:sldMkLst>
        <pc:spChg chg="mod">
          <ac:chgData name="Piyumika Kithulgoda Gamage" userId="8130ac14-9727-4963-a006-512f362f8357" providerId="ADAL" clId="{98501B0F-2A54-4327-9FBC-4AB4177601A5}" dt="2025-10-14T20:39:29.263" v="369" actId="207"/>
          <ac:spMkLst>
            <pc:docMk/>
            <pc:sldMk cId="4041403823" sldId="354"/>
            <ac:spMk id="5" creationId="{E8FBFAA6-7D53-4F46-B4FA-B6E25AA48337}"/>
          </ac:spMkLst>
        </pc:spChg>
        <pc:spChg chg="mod">
          <ac:chgData name="Piyumika Kithulgoda Gamage" userId="8130ac14-9727-4963-a006-512f362f8357" providerId="ADAL" clId="{98501B0F-2A54-4327-9FBC-4AB4177601A5}" dt="2025-10-14T20:39:23.568" v="368" actId="1076"/>
          <ac:spMkLst>
            <pc:docMk/>
            <pc:sldMk cId="4041403823" sldId="354"/>
            <ac:spMk id="7" creationId="{673C1525-F3A6-4A8D-B8F9-227D18C2359A}"/>
          </ac:spMkLst>
        </pc:spChg>
      </pc:sldChg>
      <pc:sldChg chg="addSp delSp modSp mod">
        <pc:chgData name="Piyumika Kithulgoda Gamage" userId="8130ac14-9727-4963-a006-512f362f8357" providerId="ADAL" clId="{98501B0F-2A54-4327-9FBC-4AB4177601A5}" dt="2025-10-14T19:17:06.143" v="229" actId="1076"/>
        <pc:sldMkLst>
          <pc:docMk/>
          <pc:sldMk cId="0" sldId="389"/>
        </pc:sldMkLst>
        <pc:spChg chg="del">
          <ac:chgData name="Piyumika Kithulgoda Gamage" userId="8130ac14-9727-4963-a006-512f362f8357" providerId="ADAL" clId="{98501B0F-2A54-4327-9FBC-4AB4177601A5}" dt="2025-10-14T19:16:52.443" v="225" actId="478"/>
          <ac:spMkLst>
            <pc:docMk/>
            <pc:sldMk cId="0" sldId="389"/>
            <ac:spMk id="5" creationId="{9F77BA29-03B1-6397-09FA-4A9B6DB567DD}"/>
          </ac:spMkLst>
        </pc:spChg>
        <pc:spChg chg="del">
          <ac:chgData name="Piyumika Kithulgoda Gamage" userId="8130ac14-9727-4963-a006-512f362f8357" providerId="ADAL" clId="{98501B0F-2A54-4327-9FBC-4AB4177601A5}" dt="2025-10-14T19:16:47.871" v="224" actId="478"/>
          <ac:spMkLst>
            <pc:docMk/>
            <pc:sldMk cId="0" sldId="389"/>
            <ac:spMk id="6" creationId="{EDE28960-8FE0-0B3E-68FF-15E67B15F075}"/>
          </ac:spMkLst>
        </pc:spChg>
        <pc:spChg chg="del">
          <ac:chgData name="Piyumika Kithulgoda Gamage" userId="8130ac14-9727-4963-a006-512f362f8357" providerId="ADAL" clId="{98501B0F-2A54-4327-9FBC-4AB4177601A5}" dt="2025-10-14T19:16:54.130" v="226" actId="478"/>
          <ac:spMkLst>
            <pc:docMk/>
            <pc:sldMk cId="0" sldId="389"/>
            <ac:spMk id="7" creationId="{E24244C6-1780-2952-5C74-770EC2291600}"/>
          </ac:spMkLst>
        </pc:spChg>
        <pc:spChg chg="add mod">
          <ac:chgData name="Piyumika Kithulgoda Gamage" userId="8130ac14-9727-4963-a006-512f362f8357" providerId="ADAL" clId="{98501B0F-2A54-4327-9FBC-4AB4177601A5}" dt="2025-10-12T16:24:31.422" v="174" actId="1076"/>
          <ac:spMkLst>
            <pc:docMk/>
            <pc:sldMk cId="0" sldId="389"/>
            <ac:spMk id="9" creationId="{FA7AB17F-E364-6E4B-37FA-16E39517CDD0}"/>
          </ac:spMkLst>
        </pc:spChg>
        <pc:picChg chg="mod">
          <ac:chgData name="Piyumika Kithulgoda Gamage" userId="8130ac14-9727-4963-a006-512f362f8357" providerId="ADAL" clId="{98501B0F-2A54-4327-9FBC-4AB4177601A5}" dt="2025-10-14T19:17:06.143" v="229" actId="1076"/>
          <ac:picMkLst>
            <pc:docMk/>
            <pc:sldMk cId="0" sldId="389"/>
            <ac:picMk id="10" creationId="{00000000-0000-0000-0000-000000000000}"/>
          </ac:picMkLst>
        </pc:picChg>
      </pc:sldChg>
      <pc:sldChg chg="delSp modSp mod delAnim modAnim">
        <pc:chgData name="Piyumika Kithulgoda Gamage" userId="8130ac14-9727-4963-a006-512f362f8357" providerId="ADAL" clId="{98501B0F-2A54-4327-9FBC-4AB4177601A5}" dt="2025-10-14T20:39:42.594" v="372" actId="14100"/>
        <pc:sldMkLst>
          <pc:docMk/>
          <pc:sldMk cId="0" sldId="390"/>
        </pc:sldMkLst>
        <pc:spChg chg="mod">
          <ac:chgData name="Piyumika Kithulgoda Gamage" userId="8130ac14-9727-4963-a006-512f362f8357" providerId="ADAL" clId="{98501B0F-2A54-4327-9FBC-4AB4177601A5}" dt="2025-10-14T20:20:05.780" v="230"/>
          <ac:spMkLst>
            <pc:docMk/>
            <pc:sldMk cId="0" sldId="390"/>
            <ac:spMk id="2" creationId="{00000000-0000-0000-0000-000000000000}"/>
          </ac:spMkLst>
        </pc:spChg>
        <pc:spChg chg="mod">
          <ac:chgData name="Piyumika Kithulgoda Gamage" userId="8130ac14-9727-4963-a006-512f362f8357" providerId="ADAL" clId="{98501B0F-2A54-4327-9FBC-4AB4177601A5}" dt="2025-10-14T20:39:42.594" v="372" actId="14100"/>
          <ac:spMkLst>
            <pc:docMk/>
            <pc:sldMk cId="0" sldId="390"/>
            <ac:spMk id="8" creationId="{00000000-0000-0000-0000-000000000000}"/>
          </ac:spMkLst>
        </pc:spChg>
      </pc:sldChg>
      <pc:sldChg chg="addSp delSp modSp new del mod">
        <pc:chgData name="Piyumika Kithulgoda Gamage" userId="8130ac14-9727-4963-a006-512f362f8357" providerId="ADAL" clId="{98501B0F-2A54-4327-9FBC-4AB4177601A5}" dt="2025-10-14T20:39:33.839" v="370" actId="47"/>
        <pc:sldMkLst>
          <pc:docMk/>
          <pc:sldMk cId="186959598" sldId="391"/>
        </pc:sldMkLst>
        <pc:spChg chg="mod">
          <ac:chgData name="Piyumika Kithulgoda Gamage" userId="8130ac14-9727-4963-a006-512f362f8357" providerId="ADAL" clId="{98501B0F-2A54-4327-9FBC-4AB4177601A5}" dt="2025-10-14T20:39:14.054" v="365" actId="27636"/>
          <ac:spMkLst>
            <pc:docMk/>
            <pc:sldMk cId="186959598" sldId="391"/>
            <ac:spMk id="2" creationId="{38231675-82EA-A60E-BE85-61B2813EF92C}"/>
          </ac:spMkLst>
        </pc:spChg>
      </pc:sldChg>
      <pc:sldChg chg="addSp delSp modSp new mod">
        <pc:chgData name="Piyumika Kithulgoda Gamage" userId="8130ac14-9727-4963-a006-512f362f8357" providerId="ADAL" clId="{98501B0F-2A54-4327-9FBC-4AB4177601A5}" dt="2025-10-12T16:35:26.260" v="218" actId="20577"/>
        <pc:sldMkLst>
          <pc:docMk/>
          <pc:sldMk cId="235706080" sldId="392"/>
        </pc:sldMkLst>
        <pc:spChg chg="mod">
          <ac:chgData name="Piyumika Kithulgoda Gamage" userId="8130ac14-9727-4963-a006-512f362f8357" providerId="ADAL" clId="{98501B0F-2A54-4327-9FBC-4AB4177601A5}" dt="2025-10-12T16:34:09.027" v="198" actId="27636"/>
          <ac:spMkLst>
            <pc:docMk/>
            <pc:sldMk cId="235706080" sldId="392"/>
            <ac:spMk id="2" creationId="{FC3F0793-ACC3-1109-0909-276695A5E06E}"/>
          </ac:spMkLst>
        </pc:spChg>
        <pc:spChg chg="add mod">
          <ac:chgData name="Piyumika Kithulgoda Gamage" userId="8130ac14-9727-4963-a006-512f362f8357" providerId="ADAL" clId="{98501B0F-2A54-4327-9FBC-4AB4177601A5}" dt="2025-10-12T16:35:26.260" v="218" actId="20577"/>
          <ac:spMkLst>
            <pc:docMk/>
            <pc:sldMk cId="235706080" sldId="392"/>
            <ac:spMk id="5" creationId="{39757754-4FB9-FEA7-BB10-0FB3D67EA78D}"/>
          </ac:spMkLst>
        </pc:spChg>
      </pc:sldChg>
      <pc:sldChg chg="del">
        <pc:chgData name="Piyumika Kithulgoda Gamage" userId="8130ac14-9727-4963-a006-512f362f8357" providerId="ADAL" clId="{98501B0F-2A54-4327-9FBC-4AB4177601A5}" dt="2025-10-12T13:48:31.152" v="1" actId="47"/>
        <pc:sldMkLst>
          <pc:docMk/>
          <pc:sldMk cId="3203013290" sldId="392"/>
        </pc:sldMkLst>
      </pc:sldChg>
      <pc:sldChg chg="del">
        <pc:chgData name="Piyumika Kithulgoda Gamage" userId="8130ac14-9727-4963-a006-512f362f8357" providerId="ADAL" clId="{98501B0F-2A54-4327-9FBC-4AB4177601A5}" dt="2025-10-12T13:48:32.386" v="7" actId="47"/>
        <pc:sldMkLst>
          <pc:docMk/>
          <pc:sldMk cId="0" sldId="619"/>
        </pc:sldMkLst>
      </pc:sldChg>
      <pc:sldChg chg="del">
        <pc:chgData name="Piyumika Kithulgoda Gamage" userId="8130ac14-9727-4963-a006-512f362f8357" providerId="ADAL" clId="{98501B0F-2A54-4327-9FBC-4AB4177601A5}" dt="2025-10-12T13:48:31.536" v="3" actId="47"/>
        <pc:sldMkLst>
          <pc:docMk/>
          <pc:sldMk cId="2108204094" sldId="621"/>
        </pc:sldMkLst>
      </pc:sldChg>
      <pc:sldChg chg="del">
        <pc:chgData name="Piyumika Kithulgoda Gamage" userId="8130ac14-9727-4963-a006-512f362f8357" providerId="ADAL" clId="{98501B0F-2A54-4327-9FBC-4AB4177601A5}" dt="2025-10-12T13:48:32.832" v="8" actId="47"/>
        <pc:sldMkLst>
          <pc:docMk/>
          <pc:sldMk cId="3552476204" sldId="622"/>
        </pc:sldMkLst>
      </pc:sldChg>
      <pc:sldChg chg="del">
        <pc:chgData name="Piyumika Kithulgoda Gamage" userId="8130ac14-9727-4963-a006-512f362f8357" providerId="ADAL" clId="{98501B0F-2A54-4327-9FBC-4AB4177601A5}" dt="2025-10-12T13:48:31.836" v="4" actId="47"/>
        <pc:sldMkLst>
          <pc:docMk/>
          <pc:sldMk cId="4096532343" sldId="623"/>
        </pc:sldMkLst>
      </pc:sldChg>
      <pc:sldChg chg="del">
        <pc:chgData name="Piyumika Kithulgoda Gamage" userId="8130ac14-9727-4963-a006-512f362f8357" providerId="ADAL" clId="{98501B0F-2A54-4327-9FBC-4AB4177601A5}" dt="2025-10-12T13:48:32.020" v="5" actId="47"/>
        <pc:sldMkLst>
          <pc:docMk/>
          <pc:sldMk cId="803871523" sldId="625"/>
        </pc:sldMkLst>
      </pc:sldChg>
      <pc:sldChg chg="del">
        <pc:chgData name="Piyumika Kithulgoda Gamage" userId="8130ac14-9727-4963-a006-512f362f8357" providerId="ADAL" clId="{98501B0F-2A54-4327-9FBC-4AB4177601A5}" dt="2025-10-12T13:48:35.654" v="14" actId="47"/>
        <pc:sldMkLst>
          <pc:docMk/>
          <pc:sldMk cId="709187622" sldId="627"/>
        </pc:sldMkLst>
      </pc:sldChg>
      <pc:sldChg chg="del">
        <pc:chgData name="Piyumika Kithulgoda Gamage" userId="8130ac14-9727-4963-a006-512f362f8357" providerId="ADAL" clId="{98501B0F-2A54-4327-9FBC-4AB4177601A5}" dt="2025-10-12T13:48:40.999" v="21" actId="47"/>
        <pc:sldMkLst>
          <pc:docMk/>
          <pc:sldMk cId="3680193239" sldId="628"/>
        </pc:sldMkLst>
      </pc:sldChg>
      <pc:sldChg chg="del">
        <pc:chgData name="Piyumika Kithulgoda Gamage" userId="8130ac14-9727-4963-a006-512f362f8357" providerId="ADAL" clId="{98501B0F-2A54-4327-9FBC-4AB4177601A5}" dt="2025-10-12T13:48:40.665" v="20" actId="47"/>
        <pc:sldMkLst>
          <pc:docMk/>
          <pc:sldMk cId="1895005442" sldId="629"/>
        </pc:sldMkLst>
      </pc:sldChg>
      <pc:sldChg chg="del">
        <pc:chgData name="Piyumika Kithulgoda Gamage" userId="8130ac14-9727-4963-a006-512f362f8357" providerId="ADAL" clId="{98501B0F-2A54-4327-9FBC-4AB4177601A5}" dt="2025-10-12T13:48:41.296" v="22" actId="47"/>
        <pc:sldMkLst>
          <pc:docMk/>
          <pc:sldMk cId="3925737774" sldId="631"/>
        </pc:sldMkLst>
      </pc:sldChg>
      <pc:sldChg chg="del">
        <pc:chgData name="Piyumika Kithulgoda Gamage" userId="8130ac14-9727-4963-a006-512f362f8357" providerId="ADAL" clId="{98501B0F-2A54-4327-9FBC-4AB4177601A5}" dt="2025-10-12T13:48:33.043" v="9" actId="47"/>
        <pc:sldMkLst>
          <pc:docMk/>
          <pc:sldMk cId="1136189133" sldId="637"/>
        </pc:sldMkLst>
      </pc:sldChg>
      <pc:sldChg chg="del">
        <pc:chgData name="Piyumika Kithulgoda Gamage" userId="8130ac14-9727-4963-a006-512f362f8357" providerId="ADAL" clId="{98501B0F-2A54-4327-9FBC-4AB4177601A5}" dt="2025-10-12T13:48:31.363" v="2" actId="47"/>
        <pc:sldMkLst>
          <pc:docMk/>
          <pc:sldMk cId="1984997779" sldId="638"/>
        </pc:sldMkLst>
      </pc:sldChg>
      <pc:sldChg chg="del">
        <pc:chgData name="Piyumika Kithulgoda Gamage" userId="8130ac14-9727-4963-a006-512f362f8357" providerId="ADAL" clId="{98501B0F-2A54-4327-9FBC-4AB4177601A5}" dt="2025-10-12T13:48:43.481" v="34" actId="47"/>
        <pc:sldMkLst>
          <pc:docMk/>
          <pc:sldMk cId="1278133568" sldId="639"/>
        </pc:sldMkLst>
      </pc:sldChg>
      <pc:sldChg chg="del">
        <pc:chgData name="Piyumika Kithulgoda Gamage" userId="8130ac14-9727-4963-a006-512f362f8357" providerId="ADAL" clId="{98501B0F-2A54-4327-9FBC-4AB4177601A5}" dt="2025-10-12T13:48:44.388" v="39" actId="47"/>
        <pc:sldMkLst>
          <pc:docMk/>
          <pc:sldMk cId="316327480" sldId="641"/>
        </pc:sldMkLst>
      </pc:sldChg>
      <pc:sldChg chg="del">
        <pc:chgData name="Piyumika Kithulgoda Gamage" userId="8130ac14-9727-4963-a006-512f362f8357" providerId="ADAL" clId="{98501B0F-2A54-4327-9FBC-4AB4177601A5}" dt="2025-10-12T13:48:46.695" v="44" actId="47"/>
        <pc:sldMkLst>
          <pc:docMk/>
          <pc:sldMk cId="3331443651" sldId="642"/>
        </pc:sldMkLst>
      </pc:sldChg>
      <pc:sldChg chg="del">
        <pc:chgData name="Piyumika Kithulgoda Gamage" userId="8130ac14-9727-4963-a006-512f362f8357" providerId="ADAL" clId="{98501B0F-2A54-4327-9FBC-4AB4177601A5}" dt="2025-10-12T13:48:40.524" v="19" actId="47"/>
        <pc:sldMkLst>
          <pc:docMk/>
          <pc:sldMk cId="26341871" sldId="643"/>
        </pc:sldMkLst>
      </pc:sldChg>
      <pc:sldChg chg="del">
        <pc:chgData name="Piyumika Kithulgoda Gamage" userId="8130ac14-9727-4963-a006-512f362f8357" providerId="ADAL" clId="{98501B0F-2A54-4327-9FBC-4AB4177601A5}" dt="2025-10-12T13:48:34.143" v="11" actId="47"/>
        <pc:sldMkLst>
          <pc:docMk/>
          <pc:sldMk cId="1569186612" sldId="644"/>
        </pc:sldMkLst>
      </pc:sldChg>
      <pc:sldChg chg="del">
        <pc:chgData name="Piyumika Kithulgoda Gamage" userId="8130ac14-9727-4963-a006-512f362f8357" providerId="ADAL" clId="{98501B0F-2A54-4327-9FBC-4AB4177601A5}" dt="2025-10-12T13:48:45.173" v="42" actId="47"/>
        <pc:sldMkLst>
          <pc:docMk/>
          <pc:sldMk cId="1322851682" sldId="645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789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834914CC-FDF9-4A8C-8A66-27536960D8B0}" type="datetime1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C5E6D-D9B1-466B-90FA-F9663170355D}" type="datetime1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F0EC7-E9B7-48E3-B6BC-E97F22AFF68D}" type="datetime1">
              <a:rPr lang="en-GB" smtClean="0"/>
              <a:t>14/10/2025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21885-E54A-44A2-98C7-96F00BB56541}" type="datetime1">
              <a:rPr lang="en-GB" smtClean="0"/>
              <a:t>14/10/2025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9632C-3BD8-47D5-9514-CBA2D7CE897D}" type="datetime1">
              <a:rPr lang="en-GB" smtClean="0"/>
              <a:t>14/10/2025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F4B6C-E5E7-4CEA-A98C-1DC12DD217AD}" type="datetime1">
              <a:rPr lang="en-GB" smtClean="0"/>
              <a:t>14/10/2025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7ED6-86B8-4C31-B270-B932A567481F}" type="datetime1">
              <a:rPr lang="en-GB" smtClean="0"/>
              <a:t>14/10/2025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A2FE5-3521-442F-B4B4-86328FC08DC9}" type="datetime1">
              <a:rPr lang="en-GB" smtClean="0"/>
              <a:t>14/10/2025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DFA90-6A84-4D11-9B07-5CBAFF3554E8}" type="datetime1">
              <a:rPr lang="en-GB" smtClean="0"/>
              <a:t>14/10/2025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75599-C7C7-4684-97D6-8373762B6FBD}" type="datetime1">
              <a:rPr lang="en-GB" smtClean="0"/>
              <a:t>14/10/2025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EAE3A-1AF5-489E-8C39-24754A40A4B7}" type="datetime1">
              <a:rPr lang="en-GB" smtClean="0"/>
              <a:t>14/10/2025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D38B7-E346-4E27-8E7A-CE9EA0997343}" type="datetime1">
              <a:rPr lang="en-GB" smtClean="0"/>
              <a:t>14/10/2025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oodle.uwtsd.ac.uk/course/view.php?id=11455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1661164" y="1214754"/>
            <a:ext cx="5829300" cy="1134666"/>
          </a:xfrm>
        </p:spPr>
        <p:txBody>
          <a:bodyPr/>
          <a:lstStyle/>
          <a:p>
            <a:pPr eaLnBrk="1" hangingPunct="1"/>
            <a:r>
              <a:rPr lang="en-GB" b="1"/>
              <a:t>LCBB4016 </a:t>
            </a:r>
            <a:endParaRPr lang="en-GB" alt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FBFAA6-7D53-4F46-B4FA-B6E25AA48337}"/>
              </a:ext>
            </a:extLst>
          </p:cNvPr>
          <p:cNvSpPr txBox="1">
            <a:spLocks/>
          </p:cNvSpPr>
          <p:nvPr/>
        </p:nvSpPr>
        <p:spPr bwMode="auto">
          <a:xfrm>
            <a:off x="953599" y="3699031"/>
            <a:ext cx="7283615" cy="954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2400" b="1" dirty="0">
                <a:solidFill>
                  <a:schemeClr val="accent2"/>
                </a:solidFill>
              </a:rPr>
              <a:t>Week 2 – </a:t>
            </a:r>
            <a:r>
              <a:rPr lang="en-GB" sz="2400" b="1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Introduction to the Academic and </a:t>
            </a:r>
            <a:r>
              <a:rPr lang="en-GB" sz="2400" b="1" dirty="0" err="1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InfoSkills</a:t>
            </a:r>
            <a:r>
              <a:rPr lang="en-GB" sz="2400" b="1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Programme</a:t>
            </a:r>
            <a:endParaRPr lang="en-GB" altLang="en-US" sz="2400" dirty="0">
              <a:solidFill>
                <a:schemeClr val="accent2"/>
              </a:solidFill>
            </a:endParaRP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673C1525-F3A6-4A8D-B8F9-227D18C2359A}"/>
              </a:ext>
            </a:extLst>
          </p:cNvPr>
          <p:cNvSpPr txBox="1">
            <a:spLocks/>
          </p:cNvSpPr>
          <p:nvPr/>
        </p:nvSpPr>
        <p:spPr bwMode="auto">
          <a:xfrm>
            <a:off x="359532" y="2564904"/>
            <a:ext cx="8208912" cy="486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3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Global Business Environment</a:t>
            </a:r>
          </a:p>
          <a:p>
            <a:pPr eaLnBrk="1" hangingPunct="1"/>
            <a:endParaRPr lang="en-GB" altLang="en-US" sz="27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41403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F0793-ACC3-1109-0909-276695A5E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>
                <a:latin typeface="Arial" panose="020B0604020202020204" pitchFamily="34" charset="0"/>
              </a:rPr>
              <a:t>Academic and </a:t>
            </a:r>
            <a:r>
              <a:rPr lang="en-US" altLang="en-US" b="1" dirty="0" err="1">
                <a:latin typeface="Arial" panose="020B0604020202020204" pitchFamily="34" charset="0"/>
              </a:rPr>
              <a:t>InfoSkills</a:t>
            </a:r>
            <a:r>
              <a:rPr lang="en-US" altLang="en-US" dirty="0"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</a:rPr>
              <a:t>programme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74191-59E1-CB9A-DBF3-E24E3CF7D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39757754-4FB9-FEA7-BB10-0FB3D67EA7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061" y="1510625"/>
            <a:ext cx="8245739" cy="390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The </a:t>
            </a:r>
            <a:r>
              <a:rPr lang="en-US" altLang="en-US" sz="2200" b="1" dirty="0">
                <a:latin typeface="Arial" panose="020B0604020202020204" pitchFamily="34" charset="0"/>
              </a:rPr>
              <a:t>Academic and </a:t>
            </a:r>
            <a:r>
              <a:rPr lang="en-US" altLang="en-US" sz="2200" b="1" dirty="0" err="1">
                <a:latin typeface="Arial" panose="020B0604020202020204" pitchFamily="34" charset="0"/>
              </a:rPr>
              <a:t>InfoSkills</a:t>
            </a:r>
            <a:r>
              <a:rPr lang="en-US" altLang="en-US" sz="2200" dirty="0">
                <a:latin typeface="Arial" panose="020B0604020202020204" pitchFamily="34" charset="0"/>
              </a:rPr>
              <a:t> </a:t>
            </a:r>
            <a:r>
              <a:rPr lang="en-US" altLang="en-US" sz="2200" dirty="0" err="1">
                <a:latin typeface="Arial" panose="020B0604020202020204" pitchFamily="34" charset="0"/>
              </a:rPr>
              <a:t>programme</a:t>
            </a:r>
            <a:r>
              <a:rPr lang="en-US" altLang="en-US" sz="2200" dirty="0">
                <a:latin typeface="Arial" panose="020B0604020202020204" pitchFamily="34" charset="0"/>
              </a:rPr>
              <a:t> is designed to help you develop key </a:t>
            </a:r>
            <a:r>
              <a:rPr lang="en-US" altLang="en-US" sz="2200" b="1" dirty="0">
                <a:latin typeface="Arial" panose="020B0604020202020204" pitchFamily="34" charset="0"/>
              </a:rPr>
              <a:t>academic, research, and information management skills</a:t>
            </a:r>
            <a:r>
              <a:rPr lang="en-US" altLang="en-US" sz="2200" dirty="0">
                <a:latin typeface="Arial" panose="020B0604020202020204" pitchFamily="34" charset="0"/>
              </a:rPr>
              <a:t> essential for success in your studies.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200" dirty="0">
              <a:latin typeface="Arial" panose="020B0604020202020204" pitchFamily="34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000" dirty="0">
                <a:latin typeface="Arial" panose="020B0604020202020204" pitchFamily="34" charset="0"/>
              </a:rPr>
              <a:t>It provides online learning modules that guide you on: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atin typeface="Arial" panose="020B0604020202020204" pitchFamily="34" charset="0"/>
              </a:rPr>
              <a:t>Finding and using reliable academic sources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atin typeface="Arial" panose="020B0604020202020204" pitchFamily="34" charset="0"/>
              </a:rPr>
              <a:t>Referencing correctly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atin typeface="Arial" panose="020B0604020202020204" pitchFamily="34" charset="0"/>
              </a:rPr>
              <a:t>Understanding academic integrity and avoiding plagiarism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atin typeface="Arial" panose="020B0604020202020204" pitchFamily="34" charset="0"/>
              </a:rPr>
              <a:t>Becoming an independent, confident researcher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000" dirty="0">
                <a:latin typeface="Arial" panose="020B0604020202020204" pitchFamily="34" charset="0"/>
              </a:rPr>
              <a:t>Completing these modules will </a:t>
            </a:r>
            <a:r>
              <a:rPr lang="en-US" altLang="en-US" sz="2000" b="1" dirty="0">
                <a:latin typeface="Arial" panose="020B0604020202020204" pitchFamily="34" charset="0"/>
              </a:rPr>
              <a:t>enhance your academic performance</a:t>
            </a:r>
            <a:r>
              <a:rPr lang="en-US" altLang="en-US" sz="2000" dirty="0">
                <a:latin typeface="Arial" panose="020B0604020202020204" pitchFamily="34" charset="0"/>
              </a:rPr>
              <a:t> and support your assignments, reports, and dissertations.</a:t>
            </a:r>
          </a:p>
        </p:txBody>
      </p:sp>
    </p:spTree>
    <p:extLst>
      <p:ext uri="{BB962C8B-B14F-4D97-AF65-F5344CB8AC3E}">
        <p14:creationId xmlns:p14="http://schemas.microsoft.com/office/powerpoint/2010/main" val="235706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E0100-C81E-8E48-E88A-DA41D9CA7163}"/>
              </a:ext>
            </a:extLst>
          </p:cNvPr>
          <p:cNvSpPr/>
          <p:nvPr/>
        </p:nvSpPr>
        <p:spPr>
          <a:xfrm>
            <a:off x="1" y="0"/>
            <a:ext cx="911864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en-GB" sz="2400" dirty="0"/>
          </a:p>
        </p:txBody>
      </p:sp>
      <p:pic>
        <p:nvPicPr>
          <p:cNvPr id="10" name="Picture 6" descr="LCHS4009 Online Infoskills Programme (1).pptx - WPS Office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6" t="25564" r="8720" b="8883"/>
          <a:stretch>
            <a:fillRect/>
          </a:stretch>
        </p:blipFill>
        <p:spPr bwMode="auto">
          <a:xfrm>
            <a:off x="25357" y="706986"/>
            <a:ext cx="9093285" cy="5444028"/>
          </a:xfrm>
          <a:prstGeom prst="rect">
            <a:avLst/>
          </a:prstGeom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646D2B4-2CAE-7F17-252B-6FA8A4554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7AB17F-E364-6E4B-37FA-16E39517CDD0}"/>
              </a:ext>
            </a:extLst>
          </p:cNvPr>
          <p:cNvSpPr txBox="1"/>
          <p:nvPr/>
        </p:nvSpPr>
        <p:spPr>
          <a:xfrm>
            <a:off x="1547664" y="2143973"/>
            <a:ext cx="4392488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Course: Library </a:t>
            </a:r>
            <a:r>
              <a:rPr lang="en-GB" b="1" dirty="0" err="1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Infoskills</a:t>
            </a:r>
            <a:r>
              <a:rPr lang="en-GB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| Home</a:t>
            </a:r>
            <a:endParaRPr lang="en-GB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912" y="304586"/>
            <a:ext cx="7992888" cy="1065530"/>
          </a:xfrm>
        </p:spPr>
        <p:txBody>
          <a:bodyPr>
            <a:noAutofit/>
          </a:bodyPr>
          <a:lstStyle/>
          <a:p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Applying What You’ve Learned</a:t>
            </a:r>
            <a:endParaRPr lang="en-GB" sz="33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268760"/>
            <a:ext cx="8230235" cy="4248755"/>
          </a:xfrm>
        </p:spPr>
        <p:txBody>
          <a:bodyPr>
            <a:noAutofit/>
          </a:bodyPr>
          <a:lstStyle/>
          <a:p>
            <a:r>
              <a:rPr lang="en-GB" sz="2000" b="1" dirty="0"/>
              <a:t>Check the content carefully</a:t>
            </a:r>
            <a:r>
              <a:rPr lang="en-GB" sz="2000" dirty="0"/>
              <a:t> and identify which sections are most relevant to your module.</a:t>
            </a:r>
          </a:p>
          <a:p>
            <a:r>
              <a:rPr lang="en-GB" sz="2000" b="1" dirty="0"/>
              <a:t>Open your current assignment brief</a:t>
            </a:r>
            <a:r>
              <a:rPr lang="en-GB" sz="2000" dirty="0"/>
              <a:t> and review how the </a:t>
            </a:r>
            <a:r>
              <a:rPr lang="en-GB" sz="2000" dirty="0" err="1"/>
              <a:t>InfoSkills</a:t>
            </a:r>
            <a:r>
              <a:rPr lang="en-GB" sz="2000" dirty="0"/>
              <a:t> content - such as referencing, academic integrity, and finding reliable sources - can be </a:t>
            </a:r>
            <a:r>
              <a:rPr lang="en-GB" sz="2000" b="1" dirty="0"/>
              <a:t>applied to complete your assignments effectively.</a:t>
            </a:r>
            <a:endParaRPr lang="en-GB" sz="2000" dirty="0"/>
          </a:p>
          <a:p>
            <a:r>
              <a:rPr lang="en-GB" sz="2000" b="1" dirty="0"/>
              <a:t>Discuss with your classmates and tutor</a:t>
            </a:r>
            <a:r>
              <a:rPr lang="en-GB" sz="2000" dirty="0"/>
              <a:t> how these skills can strengthen your academic writing and improve the quality of your submissions.</a:t>
            </a:r>
          </a:p>
          <a:p>
            <a:pPr marL="0" indent="0" algn="ctr">
              <a:buNone/>
            </a:pPr>
            <a:endParaRPr lang="en-GB" sz="20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sz="2000" b="1" dirty="0">
                <a:solidFill>
                  <a:srgbClr val="FF0000"/>
                </a:solidFill>
              </a:rPr>
              <a:t>Complete Units 1 and 2 of “Finding and Using Information”</a:t>
            </a:r>
            <a:r>
              <a:rPr lang="en-GB" sz="2000" dirty="0">
                <a:solidFill>
                  <a:srgbClr val="FF0000"/>
                </a:solidFill>
              </a:rPr>
              <a:t> before attending next week’s session</a:t>
            </a:r>
            <a:endParaRPr lang="en-GB" altLang="en-US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altLang="en-US" sz="20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291C40-097F-1B16-24D7-00045C8F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d389132-6dea-45dd-92a2-b4046209ed84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  <_activity xmlns="5f427e64-3a4c-4c95-831c-bb00b8a9576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82ECA4208F894FB976AB29275AA5E3" ma:contentTypeVersion="17" ma:contentTypeDescription="Create a new document." ma:contentTypeScope="" ma:versionID="bf165331a284a3e7c1609dd2c7f4d4d4">
  <xsd:schema xmlns:xsd="http://www.w3.org/2001/XMLSchema" xmlns:xs="http://www.w3.org/2001/XMLSchema" xmlns:p="http://schemas.microsoft.com/office/2006/metadata/properties" xmlns:ns3="5f427e64-3a4c-4c95-831c-bb00b8a9576f" xmlns:ns4="ad389132-6dea-45dd-92a2-b4046209ed84" targetNamespace="http://schemas.microsoft.com/office/2006/metadata/properties" ma:root="true" ma:fieldsID="8145248f4ececefb22b43307e4f06d79" ns3:_="" ns4:_="">
    <xsd:import namespace="5f427e64-3a4c-4c95-831c-bb00b8a9576f"/>
    <xsd:import namespace="ad389132-6dea-45dd-92a2-b4046209ed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427e64-3a4c-4c95-831c-bb00b8a957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389132-6dea-45dd-92a2-b4046209ed84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/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5f427e64-3a4c-4c95-831c-bb00b8a9576f"/>
    <ds:schemaRef ds:uri="http://schemas.openxmlformats.org/package/2006/metadata/core-properties"/>
    <ds:schemaRef ds:uri="ad389132-6dea-45dd-92a2-b4046209ed84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0733AD19-5565-4DC5-87B6-695D7A6918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427e64-3a4c-4c95-831c-bb00b8a9576f"/>
    <ds:schemaRef ds:uri="ad389132-6dea-45dd-92a2-b4046209ed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Microsoft Office PowerPoint</Application>
  <PresentationFormat>On-screen Show (4:3)</PresentationFormat>
  <Paragraphs>24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Aharoni</vt:lpstr>
      <vt:lpstr>Arial</vt:lpstr>
      <vt:lpstr>Calibri</vt:lpstr>
      <vt:lpstr>Myriad Pro</vt:lpstr>
      <vt:lpstr>20140311PresentationUWTSDTemplate</vt:lpstr>
      <vt:lpstr>LCBB4016 </vt:lpstr>
      <vt:lpstr>Academic and InfoSkills programme</vt:lpstr>
      <vt:lpstr>PowerPoint Presentation</vt:lpstr>
      <vt:lpstr>Applying What You’ve Learned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Piyumika Kithulgoda Gamage</cp:lastModifiedBy>
  <cp:revision>292</cp:revision>
  <dcterms:created xsi:type="dcterms:W3CDTF">2015-04-14T15:21:00Z</dcterms:created>
  <dcterms:modified xsi:type="dcterms:W3CDTF">2025-10-14T20:39:43Z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0x0101006082ECA4208F894FB976AB29275AA5E3</vt:lpwstr>
  </property>
  <property fmtid="{D5CDD505-2E9C-101B-9397-08002B2CF9AE}" pid="3" name="ICV">
    <vt:lpwstr>87E267EA2A004A88933AD0CA96CB6761_13</vt:lpwstr>
  </property>
  <property fmtid="{D5CDD505-2E9C-101B-9397-08002B2CF9AE}" pid="4" name="KSOProductBuildVer">
    <vt:lpwstr>2057-12.2.0.17562</vt:lpwstr>
  </property>
</Properties>
</file>