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Lst>
  <p:notesMasterIdLst>
    <p:notesMasterId r:id="rId19"/>
  </p:notesMasterIdLst>
  <p:handoutMasterIdLst>
    <p:handoutMasterId r:id="rId20"/>
  </p:handoutMasterIdLst>
  <p:sldIdLst>
    <p:sldId id="288" r:id="rId5"/>
    <p:sldId id="260" r:id="rId6"/>
    <p:sldId id="303" r:id="rId7"/>
    <p:sldId id="261" r:id="rId8"/>
    <p:sldId id="259" r:id="rId9"/>
    <p:sldId id="300" r:id="rId10"/>
    <p:sldId id="302" r:id="rId11"/>
    <p:sldId id="295" r:id="rId12"/>
    <p:sldId id="296" r:id="rId13"/>
    <p:sldId id="298" r:id="rId14"/>
    <p:sldId id="304" r:id="rId15"/>
    <p:sldId id="305" r:id="rId16"/>
    <p:sldId id="299" r:id="rId17"/>
    <p:sldId id="28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523B40-61F4-447C-8105-916115403AA1}" v="262" dt="2025-10-18T22:58:04.927"/>
  </p1510:revLst>
</p1510:revInfo>
</file>

<file path=ppt/tableStyles.xml><?xml version="1.0" encoding="utf-8"?>
<a:tblStyleLst xmlns:a="http://schemas.openxmlformats.org/drawingml/2006/main" def="{0E3FDE45-AF77-4B5C-9715-49D594BDF05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8" autoAdjust="0"/>
    <p:restoredTop sz="95033" autoAdjust="0"/>
  </p:normalViewPr>
  <p:slideViewPr>
    <p:cSldViewPr snapToGrid="0" snapToObjects="1">
      <p:cViewPr>
        <p:scale>
          <a:sx n="82" d="100"/>
          <a:sy n="82" d="100"/>
        </p:scale>
        <p:origin x="581" y="77"/>
      </p:cViewPr>
      <p:guideLst/>
    </p:cSldViewPr>
  </p:slideViewPr>
  <p:notesTextViewPr>
    <p:cViewPr>
      <p:scale>
        <a:sx n="1" d="1"/>
        <a:sy n="1" d="1"/>
      </p:scale>
      <p:origin x="0" y="0"/>
    </p:cViewPr>
  </p:notesTextViewPr>
  <p:notesViewPr>
    <p:cSldViewPr snapToGrid="0" snapToObjects="1">
      <p:cViewPr varScale="1">
        <p:scale>
          <a:sx n="60" d="100"/>
          <a:sy n="60" d="100"/>
        </p:scale>
        <p:origin x="242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ka stecca" userId="1190b40ab032994f" providerId="LiveId" clId="{85860AAA-6132-4E77-AE62-F086A9047C8B}"/>
    <pc:docChg chg="undo custSel addSld delSld modSld">
      <pc:chgData name="erika stecca" userId="1190b40ab032994f" providerId="LiveId" clId="{85860AAA-6132-4E77-AE62-F086A9047C8B}" dt="2025-10-18T22:58:04.927" v="1061"/>
      <pc:docMkLst>
        <pc:docMk/>
      </pc:docMkLst>
      <pc:sldChg chg="addSp delSp modSp del mod">
        <pc:chgData name="erika stecca" userId="1190b40ab032994f" providerId="LiveId" clId="{85860AAA-6132-4E77-AE62-F086A9047C8B}" dt="2025-10-17T23:29:58.261" v="691" actId="2696"/>
        <pc:sldMkLst>
          <pc:docMk/>
          <pc:sldMk cId="435195399" sldId="257"/>
        </pc:sldMkLst>
        <pc:spChg chg="mod">
          <ac:chgData name="erika stecca" userId="1190b40ab032994f" providerId="LiveId" clId="{85860AAA-6132-4E77-AE62-F086A9047C8B}" dt="2025-10-17T22:33:34.129" v="88" actId="20577"/>
          <ac:spMkLst>
            <pc:docMk/>
            <pc:sldMk cId="435195399" sldId="257"/>
            <ac:spMk id="2" creationId="{BF463CB3-2956-E8D2-C23D-A3BAA7295DEC}"/>
          </ac:spMkLst>
        </pc:spChg>
        <pc:spChg chg="add del mod">
          <ac:chgData name="erika stecca" userId="1190b40ab032994f" providerId="LiveId" clId="{85860AAA-6132-4E77-AE62-F086A9047C8B}" dt="2025-10-17T22:33:45.936" v="91"/>
          <ac:spMkLst>
            <pc:docMk/>
            <pc:sldMk cId="435195399" sldId="257"/>
            <ac:spMk id="6" creationId="{55666230-54A0-8002-A2EF-EDF49187659A}"/>
          </ac:spMkLst>
        </pc:spChg>
        <pc:graphicFrameChg chg="add mod modGraphic">
          <ac:chgData name="erika stecca" userId="1190b40ab032994f" providerId="LiveId" clId="{85860AAA-6132-4E77-AE62-F086A9047C8B}" dt="2025-10-17T22:35:48.773" v="120" actId="2711"/>
          <ac:graphicFrameMkLst>
            <pc:docMk/>
            <pc:sldMk cId="435195399" sldId="257"/>
            <ac:graphicFrameMk id="4" creationId="{A62F99C6-BCF7-1555-7083-D518A1C081FA}"/>
          </ac:graphicFrameMkLst>
        </pc:graphicFrameChg>
        <pc:picChg chg="add mod">
          <ac:chgData name="erika stecca" userId="1190b40ab032994f" providerId="LiveId" clId="{85860AAA-6132-4E77-AE62-F086A9047C8B}" dt="2025-10-17T22:37:51.457" v="123" actId="1440"/>
          <ac:picMkLst>
            <pc:docMk/>
            <pc:sldMk cId="435195399" sldId="257"/>
            <ac:picMk id="1026" creationId="{4C6A34D5-503C-741B-9E03-89A2D6E81C73}"/>
          </ac:picMkLst>
        </pc:picChg>
      </pc:sldChg>
      <pc:sldChg chg="addSp delSp modSp mod modTransition modAnim">
        <pc:chgData name="erika stecca" userId="1190b40ab032994f" providerId="LiveId" clId="{85860AAA-6132-4E77-AE62-F086A9047C8B}" dt="2025-10-18T22:57:22.687" v="1052"/>
        <pc:sldMkLst>
          <pc:docMk/>
          <pc:sldMk cId="1008037533" sldId="259"/>
        </pc:sldMkLst>
        <pc:spChg chg="mod">
          <ac:chgData name="erika stecca" userId="1190b40ab032994f" providerId="LiveId" clId="{85860AAA-6132-4E77-AE62-F086A9047C8B}" dt="2025-10-18T22:44:18.180" v="953" actId="1076"/>
          <ac:spMkLst>
            <pc:docMk/>
            <pc:sldMk cId="1008037533" sldId="259"/>
            <ac:spMk id="2" creationId="{954ABE40-AA00-F366-A36A-B3F1AADBF025}"/>
          </ac:spMkLst>
        </pc:spChg>
        <pc:spChg chg="add">
          <ac:chgData name="erika stecca" userId="1190b40ab032994f" providerId="LiveId" clId="{85860AAA-6132-4E77-AE62-F086A9047C8B}" dt="2025-10-18T22:36:42.840" v="905"/>
          <ac:spMkLst>
            <pc:docMk/>
            <pc:sldMk cId="1008037533" sldId="259"/>
            <ac:spMk id="3" creationId="{683C2A6B-8509-CB86-60E3-1B0A350A9104}"/>
          </ac:spMkLst>
        </pc:spChg>
        <pc:spChg chg="mod">
          <ac:chgData name="erika stecca" userId="1190b40ab032994f" providerId="LiveId" clId="{85860AAA-6132-4E77-AE62-F086A9047C8B}" dt="2025-10-18T22:40:13.931" v="924" actId="1076"/>
          <ac:spMkLst>
            <pc:docMk/>
            <pc:sldMk cId="1008037533" sldId="259"/>
            <ac:spMk id="4" creationId="{56783C95-2380-A88F-D95C-59AF75ABF04A}"/>
          </ac:spMkLst>
        </pc:spChg>
        <pc:spChg chg="add mod">
          <ac:chgData name="erika stecca" userId="1190b40ab032994f" providerId="LiveId" clId="{85860AAA-6132-4E77-AE62-F086A9047C8B}" dt="2025-10-18T22:45:39.692" v="956" actId="1076"/>
          <ac:spMkLst>
            <pc:docMk/>
            <pc:sldMk cId="1008037533" sldId="259"/>
            <ac:spMk id="5" creationId="{4E985A4A-03F5-06E6-AB4F-5B70D2DE37FE}"/>
          </ac:spMkLst>
        </pc:spChg>
        <pc:spChg chg="add mod">
          <ac:chgData name="erika stecca" userId="1190b40ab032994f" providerId="LiveId" clId="{85860AAA-6132-4E77-AE62-F086A9047C8B}" dt="2025-10-18T22:37:04.873" v="909" actId="1076"/>
          <ac:spMkLst>
            <pc:docMk/>
            <pc:sldMk cId="1008037533" sldId="259"/>
            <ac:spMk id="7" creationId="{3CF39FCF-BB49-CEF3-4C4D-EED49EBC2AD6}"/>
          </ac:spMkLst>
        </pc:spChg>
        <pc:spChg chg="add mod">
          <ac:chgData name="erika stecca" userId="1190b40ab032994f" providerId="LiveId" clId="{85860AAA-6132-4E77-AE62-F086A9047C8B}" dt="2025-10-18T22:44:08.193" v="952" actId="1076"/>
          <ac:spMkLst>
            <pc:docMk/>
            <pc:sldMk cId="1008037533" sldId="259"/>
            <ac:spMk id="9" creationId="{BCCC3E7C-D79D-A085-DD62-FD021E72473F}"/>
          </ac:spMkLst>
        </pc:spChg>
        <pc:picChg chg="del">
          <ac:chgData name="erika stecca" userId="1190b40ab032994f" providerId="LiveId" clId="{85860AAA-6132-4E77-AE62-F086A9047C8B}" dt="2025-10-17T22:41:01.811" v="143" actId="478"/>
          <ac:picMkLst>
            <pc:docMk/>
            <pc:sldMk cId="1008037533" sldId="259"/>
            <ac:picMk id="7" creationId="{892F09DF-534B-A724-AE82-B6CCB7B3C155}"/>
          </ac:picMkLst>
        </pc:picChg>
        <pc:picChg chg="add mod">
          <ac:chgData name="erika stecca" userId="1190b40ab032994f" providerId="LiveId" clId="{85860AAA-6132-4E77-AE62-F086A9047C8B}" dt="2025-10-18T22:47:46.251" v="957" actId="1076"/>
          <ac:picMkLst>
            <pc:docMk/>
            <pc:sldMk cId="1008037533" sldId="259"/>
            <ac:picMk id="8" creationId="{9F99829C-AB5B-7758-E3A7-A40DF6AA93CF}"/>
          </ac:picMkLst>
        </pc:picChg>
        <pc:picChg chg="add mod">
          <ac:chgData name="erika stecca" userId="1190b40ab032994f" providerId="LiveId" clId="{85860AAA-6132-4E77-AE62-F086A9047C8B}" dt="2025-10-18T22:36:28.254" v="900" actId="1076"/>
          <ac:picMkLst>
            <pc:docMk/>
            <pc:sldMk cId="1008037533" sldId="259"/>
            <ac:picMk id="2050" creationId="{52C66CCA-6384-E873-0EA7-750AD57822E5}"/>
          </ac:picMkLst>
        </pc:picChg>
        <pc:picChg chg="add mod">
          <ac:chgData name="erika stecca" userId="1190b40ab032994f" providerId="LiveId" clId="{85860AAA-6132-4E77-AE62-F086A9047C8B}" dt="2025-10-18T22:39:30.151" v="911" actId="1076"/>
          <ac:picMkLst>
            <pc:docMk/>
            <pc:sldMk cId="1008037533" sldId="259"/>
            <ac:picMk id="2052" creationId="{A01E4908-6DBA-D0EB-6404-CA5726800B65}"/>
          </ac:picMkLst>
        </pc:picChg>
      </pc:sldChg>
      <pc:sldChg chg="addSp delSp modSp mod modTransition modClrScheme modAnim chgLayout">
        <pc:chgData name="erika stecca" userId="1190b40ab032994f" providerId="LiveId" clId="{85860AAA-6132-4E77-AE62-F086A9047C8B}" dt="2025-10-18T22:57:02.252" v="1047"/>
        <pc:sldMkLst>
          <pc:docMk/>
          <pc:sldMk cId="4169552892" sldId="260"/>
        </pc:sldMkLst>
        <pc:spChg chg="mod">
          <ac:chgData name="erika stecca" userId="1190b40ab032994f" providerId="LiveId" clId="{85860AAA-6132-4E77-AE62-F086A9047C8B}" dt="2025-10-17T23:28:01.104" v="668" actId="20577"/>
          <ac:spMkLst>
            <pc:docMk/>
            <pc:sldMk cId="4169552892" sldId="260"/>
            <ac:spMk id="2" creationId="{43C2181D-911C-1343-7267-E35AC86CCA0E}"/>
          </ac:spMkLst>
        </pc:spChg>
        <pc:spChg chg="add mod">
          <ac:chgData name="erika stecca" userId="1190b40ab032994f" providerId="LiveId" clId="{85860AAA-6132-4E77-AE62-F086A9047C8B}" dt="2025-10-17T23:28:23.789" v="671" actId="1076"/>
          <ac:spMkLst>
            <pc:docMk/>
            <pc:sldMk cId="4169552892" sldId="260"/>
            <ac:spMk id="3" creationId="{BE140B2C-00D9-2E1E-6662-8ED5F3341FE2}"/>
          </ac:spMkLst>
        </pc:spChg>
        <pc:spChg chg="mod">
          <ac:chgData name="erika stecca" userId="1190b40ab032994f" providerId="LiveId" clId="{85860AAA-6132-4E77-AE62-F086A9047C8B}" dt="2025-10-15T08:31:09.894" v="25" actId="26606"/>
          <ac:spMkLst>
            <pc:docMk/>
            <pc:sldMk cId="4169552892" sldId="260"/>
            <ac:spMk id="4" creationId="{1A383E0A-E9D6-01D2-F01E-8BB1C2DFDEF0}"/>
          </ac:spMkLst>
        </pc:spChg>
        <pc:picChg chg="add del mod">
          <ac:chgData name="erika stecca" userId="1190b40ab032994f" providerId="LiveId" clId="{85860AAA-6132-4E77-AE62-F086A9047C8B}" dt="2025-10-17T23:34:04.414" v="694" actId="478"/>
          <ac:picMkLst>
            <pc:docMk/>
            <pc:sldMk cId="4169552892" sldId="260"/>
            <ac:picMk id="5" creationId="{BA9C5648-56A9-F62D-E40B-BEB54BFDADD4}"/>
          </ac:picMkLst>
        </pc:picChg>
        <pc:picChg chg="del mod">
          <ac:chgData name="erika stecca" userId="1190b40ab032994f" providerId="LiveId" clId="{85860AAA-6132-4E77-AE62-F086A9047C8B}" dt="2025-10-17T23:30:01.894" v="692" actId="21"/>
          <ac:picMkLst>
            <pc:docMk/>
            <pc:sldMk cId="4169552892" sldId="260"/>
            <ac:picMk id="2053" creationId="{BA9C5648-56A9-F62D-E40B-BEB54BFDADD4}"/>
          </ac:picMkLst>
        </pc:picChg>
        <pc:picChg chg="add mod">
          <ac:chgData name="erika stecca" userId="1190b40ab032994f" providerId="LiveId" clId="{85860AAA-6132-4E77-AE62-F086A9047C8B}" dt="2025-10-17T23:34:20.493" v="697" actId="1076"/>
          <ac:picMkLst>
            <pc:docMk/>
            <pc:sldMk cId="4169552892" sldId="260"/>
            <ac:picMk id="8194" creationId="{268D67E8-7644-CB01-4A4F-5F6C19BBC52E}"/>
          </ac:picMkLst>
        </pc:picChg>
      </pc:sldChg>
      <pc:sldChg chg="addSp delSp modSp mod modTransition modClrScheme modAnim chgLayout">
        <pc:chgData name="erika stecca" userId="1190b40ab032994f" providerId="LiveId" clId="{85860AAA-6132-4E77-AE62-F086A9047C8B}" dt="2025-10-18T22:57:15.099" v="1050"/>
        <pc:sldMkLst>
          <pc:docMk/>
          <pc:sldMk cId="3666674671" sldId="261"/>
        </pc:sldMkLst>
        <pc:spChg chg="add del mod ord">
          <ac:chgData name="erika stecca" userId="1190b40ab032994f" providerId="LiveId" clId="{85860AAA-6132-4E77-AE62-F086A9047C8B}" dt="2025-10-17T22:40:50.214" v="142" actId="113"/>
          <ac:spMkLst>
            <pc:docMk/>
            <pc:sldMk cId="3666674671" sldId="261"/>
            <ac:spMk id="4" creationId="{8124C02D-D453-5A62-717E-9EA2A2AD2CAB}"/>
          </ac:spMkLst>
        </pc:spChg>
        <pc:spChg chg="mod">
          <ac:chgData name="erika stecca" userId="1190b40ab032994f" providerId="LiveId" clId="{85860AAA-6132-4E77-AE62-F086A9047C8B}" dt="2025-10-17T23:45:55.202" v="824" actId="207"/>
          <ac:spMkLst>
            <pc:docMk/>
            <pc:sldMk cId="3666674671" sldId="261"/>
            <ac:spMk id="8" creationId="{27A4D98A-327D-1AC7-92B4-3D806B5931F4}"/>
          </ac:spMkLst>
        </pc:spChg>
        <pc:picChg chg="add mod modCrop">
          <ac:chgData name="erika stecca" userId="1190b40ab032994f" providerId="LiveId" clId="{85860AAA-6132-4E77-AE62-F086A9047C8B}" dt="2025-10-15T08:27:34.007" v="23" actId="732"/>
          <ac:picMkLst>
            <pc:docMk/>
            <pc:sldMk cId="3666674671" sldId="261"/>
            <ac:picMk id="6" creationId="{07DE8F8D-6372-20F1-DC3A-A40035CA5518}"/>
          </ac:picMkLst>
        </pc:picChg>
      </pc:sldChg>
      <pc:sldChg chg="modSp mod modTransition modAnim">
        <pc:chgData name="erika stecca" userId="1190b40ab032994f" providerId="LiveId" clId="{85860AAA-6132-4E77-AE62-F086A9047C8B}" dt="2025-10-18T22:56:57.710" v="1046"/>
        <pc:sldMkLst>
          <pc:docMk/>
          <pc:sldMk cId="2582319626" sldId="288"/>
        </pc:sldMkLst>
        <pc:spChg chg="mod">
          <ac:chgData name="erika stecca" userId="1190b40ab032994f" providerId="LiveId" clId="{85860AAA-6132-4E77-AE62-F086A9047C8B}" dt="2025-10-18T22:49:25.814" v="970" actId="207"/>
          <ac:spMkLst>
            <pc:docMk/>
            <pc:sldMk cId="2582319626" sldId="288"/>
            <ac:spMk id="21" creationId="{6736B65B-9159-75EE-D968-9BF18FF2DDF0}"/>
          </ac:spMkLst>
        </pc:spChg>
        <pc:picChg chg="mod">
          <ac:chgData name="erika stecca" userId="1190b40ab032994f" providerId="LiveId" clId="{85860AAA-6132-4E77-AE62-F086A9047C8B}" dt="2025-10-18T22:49:32.078" v="971" actId="1076"/>
          <ac:picMkLst>
            <pc:docMk/>
            <pc:sldMk cId="2582319626" sldId="288"/>
            <ac:picMk id="2" creationId="{8D545FAE-F652-F68A-C50B-5EC552B8CCD8}"/>
          </ac:picMkLst>
        </pc:picChg>
        <pc:picChg chg="mod">
          <ac:chgData name="erika stecca" userId="1190b40ab032994f" providerId="LiveId" clId="{85860AAA-6132-4E77-AE62-F086A9047C8B}" dt="2025-10-18T22:49:39.022" v="972" actId="1440"/>
          <ac:picMkLst>
            <pc:docMk/>
            <pc:sldMk cId="2582319626" sldId="288"/>
            <ac:picMk id="10242" creationId="{8D0BCC6B-58F0-BEAF-8263-BF8646349442}"/>
          </ac:picMkLst>
        </pc:picChg>
      </pc:sldChg>
      <pc:sldChg chg="modSp modTransition modAnim">
        <pc:chgData name="erika stecca" userId="1190b40ab032994f" providerId="LiveId" clId="{85860AAA-6132-4E77-AE62-F086A9047C8B}" dt="2025-10-18T22:58:04.927" v="1061"/>
        <pc:sldMkLst>
          <pc:docMk/>
          <pc:sldMk cId="810883301" sldId="289"/>
        </pc:sldMkLst>
        <pc:spChg chg="mod">
          <ac:chgData name="erika stecca" userId="1190b40ab032994f" providerId="LiveId" clId="{85860AAA-6132-4E77-AE62-F086A9047C8B}" dt="2025-10-18T22:54:38.935" v="1040" actId="207"/>
          <ac:spMkLst>
            <pc:docMk/>
            <pc:sldMk cId="810883301" sldId="289"/>
            <ac:spMk id="2" creationId="{684CEA74-8AD7-E6F3-6FE5-D3DBAEE51D5A}"/>
          </ac:spMkLst>
        </pc:spChg>
      </pc:sldChg>
      <pc:sldChg chg="addSp delSp modSp del mod">
        <pc:chgData name="erika stecca" userId="1190b40ab032994f" providerId="LiveId" clId="{85860AAA-6132-4E77-AE62-F086A9047C8B}" dt="2025-10-18T22:42:45.530" v="927" actId="2696"/>
        <pc:sldMkLst>
          <pc:docMk/>
          <pc:sldMk cId="2776384624" sldId="291"/>
        </pc:sldMkLst>
        <pc:spChg chg="del mod">
          <ac:chgData name="erika stecca" userId="1190b40ab032994f" providerId="LiveId" clId="{85860AAA-6132-4E77-AE62-F086A9047C8B}" dt="2025-10-17T22:51:48.097" v="203"/>
          <ac:spMkLst>
            <pc:docMk/>
            <pc:sldMk cId="2776384624" sldId="291"/>
            <ac:spMk id="2" creationId="{0483E368-D436-D9A8-2258-8E3A706214D2}"/>
          </ac:spMkLst>
        </pc:spChg>
        <pc:spChg chg="add mod">
          <ac:chgData name="erika stecca" userId="1190b40ab032994f" providerId="LiveId" clId="{85860AAA-6132-4E77-AE62-F086A9047C8B}" dt="2025-10-17T23:46:58.110" v="829" actId="207"/>
          <ac:spMkLst>
            <pc:docMk/>
            <pc:sldMk cId="2776384624" sldId="291"/>
            <ac:spMk id="3" creationId="{15A0D674-8035-426A-7441-2BFFEE91F8B5}"/>
          </ac:spMkLst>
        </pc:spChg>
        <pc:spChg chg="mod">
          <ac:chgData name="erika stecca" userId="1190b40ab032994f" providerId="LiveId" clId="{85860AAA-6132-4E77-AE62-F086A9047C8B}" dt="2025-10-17T23:47:06.450" v="832" actId="20577"/>
          <ac:spMkLst>
            <pc:docMk/>
            <pc:sldMk cId="2776384624" sldId="291"/>
            <ac:spMk id="9" creationId="{9E1AB3B5-947D-2C60-0AB5-0A2AB9F6BE48}"/>
          </ac:spMkLst>
        </pc:spChg>
        <pc:picChg chg="add mod">
          <ac:chgData name="erika stecca" userId="1190b40ab032994f" providerId="LiveId" clId="{85860AAA-6132-4E77-AE62-F086A9047C8B}" dt="2025-10-17T22:54:33.853" v="227" actId="1076"/>
          <ac:picMkLst>
            <pc:docMk/>
            <pc:sldMk cId="2776384624" sldId="291"/>
            <ac:picMk id="3075" creationId="{622F5A04-F098-44C5-EAEC-BB55F77168FD}"/>
          </ac:picMkLst>
        </pc:picChg>
      </pc:sldChg>
      <pc:sldChg chg="modSp del">
        <pc:chgData name="erika stecca" userId="1190b40ab032994f" providerId="LiveId" clId="{85860AAA-6132-4E77-AE62-F086A9047C8B}" dt="2025-10-17T22:50:06.157" v="195" actId="2696"/>
        <pc:sldMkLst>
          <pc:docMk/>
          <pc:sldMk cId="32568796" sldId="292"/>
        </pc:sldMkLst>
        <pc:spChg chg="mod">
          <ac:chgData name="erika stecca" userId="1190b40ab032994f" providerId="LiveId" clId="{85860AAA-6132-4E77-AE62-F086A9047C8B}" dt="2025-10-17T22:49:56.037" v="193" actId="1076"/>
          <ac:spMkLst>
            <pc:docMk/>
            <pc:sldMk cId="32568796" sldId="292"/>
            <ac:spMk id="5" creationId="{AE800E0D-1601-281C-4E0D-9EEA97105D03}"/>
          </ac:spMkLst>
        </pc:spChg>
      </pc:sldChg>
      <pc:sldChg chg="addSp delSp modSp mod modTransition modAnim">
        <pc:chgData name="erika stecca" userId="1190b40ab032994f" providerId="LiveId" clId="{85860AAA-6132-4E77-AE62-F086A9047C8B}" dt="2025-10-18T22:57:37.284" v="1055"/>
        <pc:sldMkLst>
          <pc:docMk/>
          <pc:sldMk cId="1869408792" sldId="295"/>
        </pc:sldMkLst>
        <pc:spChg chg="mod">
          <ac:chgData name="erika stecca" userId="1190b40ab032994f" providerId="LiveId" clId="{85860AAA-6132-4E77-AE62-F086A9047C8B}" dt="2025-10-17T23:17:23.044" v="561" actId="27636"/>
          <ac:spMkLst>
            <pc:docMk/>
            <pc:sldMk cId="1869408792" sldId="295"/>
            <ac:spMk id="2" creationId="{001A5E84-FE50-97B8-7A8D-1BEE505C9078}"/>
          </ac:spMkLst>
        </pc:spChg>
        <pc:spChg chg="add del mod">
          <ac:chgData name="erika stecca" userId="1190b40ab032994f" providerId="LiveId" clId="{85860AAA-6132-4E77-AE62-F086A9047C8B}" dt="2025-10-17T23:18:00.733" v="574" actId="478"/>
          <ac:spMkLst>
            <pc:docMk/>
            <pc:sldMk cId="1869408792" sldId="295"/>
            <ac:spMk id="4" creationId="{9EDF6215-AF20-9F79-5D29-432D71BCD422}"/>
          </ac:spMkLst>
        </pc:spChg>
        <pc:spChg chg="del mod">
          <ac:chgData name="erika stecca" userId="1190b40ab032994f" providerId="LiveId" clId="{85860AAA-6132-4E77-AE62-F086A9047C8B}" dt="2025-10-17T23:18:28.719" v="579" actId="478"/>
          <ac:spMkLst>
            <pc:docMk/>
            <pc:sldMk cId="1869408792" sldId="295"/>
            <ac:spMk id="6" creationId="{0B8A3813-967C-0B18-96D1-02C16BECBCAD}"/>
          </ac:spMkLst>
        </pc:spChg>
        <pc:spChg chg="add del mod">
          <ac:chgData name="erika stecca" userId="1190b40ab032994f" providerId="LiveId" clId="{85860AAA-6132-4E77-AE62-F086A9047C8B}" dt="2025-10-17T23:18:53.928" v="583" actId="478"/>
          <ac:spMkLst>
            <pc:docMk/>
            <pc:sldMk cId="1869408792" sldId="295"/>
            <ac:spMk id="7" creationId="{40984451-0455-4B30-86CB-C9F0A497E1A9}"/>
          </ac:spMkLst>
        </pc:spChg>
        <pc:spChg chg="add del mod">
          <ac:chgData name="erika stecca" userId="1190b40ab032994f" providerId="LiveId" clId="{85860AAA-6132-4E77-AE62-F086A9047C8B}" dt="2025-10-17T23:18:50.742" v="582" actId="478"/>
          <ac:spMkLst>
            <pc:docMk/>
            <pc:sldMk cId="1869408792" sldId="295"/>
            <ac:spMk id="9" creationId="{93F7EE9E-A0E2-9DD8-6ED1-A7D8D5816F29}"/>
          </ac:spMkLst>
        </pc:spChg>
        <pc:spChg chg="add del mod">
          <ac:chgData name="erika stecca" userId="1190b40ab032994f" providerId="LiveId" clId="{85860AAA-6132-4E77-AE62-F086A9047C8B}" dt="2025-10-17T23:18:42.702" v="581" actId="478"/>
          <ac:spMkLst>
            <pc:docMk/>
            <pc:sldMk cId="1869408792" sldId="295"/>
            <ac:spMk id="11" creationId="{63B69F47-0388-5970-7687-8BD4D42F9395}"/>
          </ac:spMkLst>
        </pc:spChg>
        <pc:spChg chg="add del mod">
          <ac:chgData name="erika stecca" userId="1190b40ab032994f" providerId="LiveId" clId="{85860AAA-6132-4E77-AE62-F086A9047C8B}" dt="2025-10-17T23:18:32.417" v="580" actId="478"/>
          <ac:spMkLst>
            <pc:docMk/>
            <pc:sldMk cId="1869408792" sldId="295"/>
            <ac:spMk id="12" creationId="{37D354B4-8839-3E12-D267-FEA11774227C}"/>
          </ac:spMkLst>
        </pc:spChg>
        <pc:spChg chg="add mod">
          <ac:chgData name="erika stecca" userId="1190b40ab032994f" providerId="LiveId" clId="{85860AAA-6132-4E77-AE62-F086A9047C8B}" dt="2025-10-17T23:21:58.278" v="614" actId="14100"/>
          <ac:spMkLst>
            <pc:docMk/>
            <pc:sldMk cId="1869408792" sldId="295"/>
            <ac:spMk id="14" creationId="{45EC0369-8EF6-2510-BA8F-E548C087D669}"/>
          </ac:spMkLst>
        </pc:spChg>
        <pc:spChg chg="add mod">
          <ac:chgData name="erika stecca" userId="1190b40ab032994f" providerId="LiveId" clId="{85860AAA-6132-4E77-AE62-F086A9047C8B}" dt="2025-10-17T23:22:24.729" v="621" actId="1076"/>
          <ac:spMkLst>
            <pc:docMk/>
            <pc:sldMk cId="1869408792" sldId="295"/>
            <ac:spMk id="16" creationId="{64B54BF8-53DE-0CAB-ACC8-74CD5008402D}"/>
          </ac:spMkLst>
        </pc:spChg>
        <pc:spChg chg="add mod">
          <ac:chgData name="erika stecca" userId="1190b40ab032994f" providerId="LiveId" clId="{85860AAA-6132-4E77-AE62-F086A9047C8B}" dt="2025-10-17T23:21:40.285" v="608" actId="1076"/>
          <ac:spMkLst>
            <pc:docMk/>
            <pc:sldMk cId="1869408792" sldId="295"/>
            <ac:spMk id="18" creationId="{8B505D8C-F69D-378B-FD96-853CE9E467B1}"/>
          </ac:spMkLst>
        </pc:spChg>
        <pc:spChg chg="add mod">
          <ac:chgData name="erika stecca" userId="1190b40ab032994f" providerId="LiveId" clId="{85860AAA-6132-4E77-AE62-F086A9047C8B}" dt="2025-10-17T23:22:30.912" v="622" actId="1076"/>
          <ac:spMkLst>
            <pc:docMk/>
            <pc:sldMk cId="1869408792" sldId="295"/>
            <ac:spMk id="20" creationId="{4D23BD5C-6A15-ADA6-3E89-345CC9EBFAD8}"/>
          </ac:spMkLst>
        </pc:spChg>
        <pc:spChg chg="add del">
          <ac:chgData name="erika stecca" userId="1190b40ab032994f" providerId="LiveId" clId="{85860AAA-6132-4E77-AE62-F086A9047C8B}" dt="2025-10-17T23:22:45.853" v="624" actId="478"/>
          <ac:spMkLst>
            <pc:docMk/>
            <pc:sldMk cId="1869408792" sldId="295"/>
            <ac:spMk id="21" creationId="{0F769E78-991F-B3E4-137A-4B301C64F90F}"/>
          </ac:spMkLst>
        </pc:spChg>
        <pc:spChg chg="add mod">
          <ac:chgData name="erika stecca" userId="1190b40ab032994f" providerId="LiveId" clId="{85860AAA-6132-4E77-AE62-F086A9047C8B}" dt="2025-10-17T23:27:41.308" v="666" actId="1076"/>
          <ac:spMkLst>
            <pc:docMk/>
            <pc:sldMk cId="1869408792" sldId="295"/>
            <ac:spMk id="22" creationId="{75536718-F7E8-5A7D-8AED-807422CBD8AF}"/>
          </ac:spMkLst>
        </pc:spChg>
        <pc:spChg chg="add mod">
          <ac:chgData name="erika stecca" userId="1190b40ab032994f" providerId="LiveId" clId="{85860AAA-6132-4E77-AE62-F086A9047C8B}" dt="2025-10-17T23:25:11.489" v="639" actId="313"/>
          <ac:spMkLst>
            <pc:docMk/>
            <pc:sldMk cId="1869408792" sldId="295"/>
            <ac:spMk id="24" creationId="{1C25DC97-4F6D-0F52-2CE5-F7CDA10EE362}"/>
          </ac:spMkLst>
        </pc:spChg>
        <pc:spChg chg="add mod ord">
          <ac:chgData name="erika stecca" userId="1190b40ab032994f" providerId="LiveId" clId="{85860AAA-6132-4E77-AE62-F086A9047C8B}" dt="2025-10-17T23:27:05.173" v="653" actId="1076"/>
          <ac:spMkLst>
            <pc:docMk/>
            <pc:sldMk cId="1869408792" sldId="295"/>
            <ac:spMk id="25" creationId="{BD24FC3E-99A5-9B3C-1BA6-A5DF4B5A1E9E}"/>
          </ac:spMkLst>
        </pc:spChg>
        <pc:spChg chg="add mod ord">
          <ac:chgData name="erika stecca" userId="1190b40ab032994f" providerId="LiveId" clId="{85860AAA-6132-4E77-AE62-F086A9047C8B}" dt="2025-10-17T23:27:35.135" v="665" actId="1076"/>
          <ac:spMkLst>
            <pc:docMk/>
            <pc:sldMk cId="1869408792" sldId="295"/>
            <ac:spMk id="26" creationId="{11491DAE-E286-F5E7-14FC-1C860249B895}"/>
          </ac:spMkLst>
        </pc:spChg>
        <pc:spChg chg="add mod ord">
          <ac:chgData name="erika stecca" userId="1190b40ab032994f" providerId="LiveId" clId="{85860AAA-6132-4E77-AE62-F086A9047C8B}" dt="2025-10-17T23:27:27.835" v="662" actId="167"/>
          <ac:spMkLst>
            <pc:docMk/>
            <pc:sldMk cId="1869408792" sldId="295"/>
            <ac:spMk id="27" creationId="{A6839810-DEB1-DBA3-79B8-64CD33160BBA}"/>
          </ac:spMkLst>
        </pc:spChg>
        <pc:spChg chg="add mod ord">
          <ac:chgData name="erika stecca" userId="1190b40ab032994f" providerId="LiveId" clId="{85860AAA-6132-4E77-AE62-F086A9047C8B}" dt="2025-10-17T23:27:23.750" v="660" actId="14100"/>
          <ac:spMkLst>
            <pc:docMk/>
            <pc:sldMk cId="1869408792" sldId="295"/>
            <ac:spMk id="28" creationId="{5652A375-CCF1-11D3-2E0D-D7923A38D356}"/>
          </ac:spMkLst>
        </pc:spChg>
      </pc:sldChg>
      <pc:sldChg chg="addSp delSp modSp mod modTransition modAnim">
        <pc:chgData name="erika stecca" userId="1190b40ab032994f" providerId="LiveId" clId="{85860AAA-6132-4E77-AE62-F086A9047C8B}" dt="2025-10-18T22:57:42.053" v="1056"/>
        <pc:sldMkLst>
          <pc:docMk/>
          <pc:sldMk cId="336518477" sldId="296"/>
        </pc:sldMkLst>
        <pc:spChg chg="mod">
          <ac:chgData name="erika stecca" userId="1190b40ab032994f" providerId="LiveId" clId="{85860AAA-6132-4E77-AE62-F086A9047C8B}" dt="2025-10-17T23:14:36.475" v="545" actId="207"/>
          <ac:spMkLst>
            <pc:docMk/>
            <pc:sldMk cId="336518477" sldId="296"/>
            <ac:spMk id="2" creationId="{83F11BC1-2932-3099-F1BF-EB0B38A0B969}"/>
          </ac:spMkLst>
        </pc:spChg>
        <pc:graphicFrameChg chg="mod">
          <ac:chgData name="erika stecca" userId="1190b40ab032994f" providerId="LiveId" clId="{85860AAA-6132-4E77-AE62-F086A9047C8B}" dt="2025-10-17T23:25:55.228" v="642"/>
          <ac:graphicFrameMkLst>
            <pc:docMk/>
            <pc:sldMk cId="336518477" sldId="296"/>
            <ac:graphicFrameMk id="7" creationId="{328E8871-814F-99FF-4CA6-1BA273D529DF}"/>
          </ac:graphicFrameMkLst>
        </pc:graphicFrameChg>
        <pc:picChg chg="add del mod">
          <ac:chgData name="erika stecca" userId="1190b40ab032994f" providerId="LiveId" clId="{85860AAA-6132-4E77-AE62-F086A9047C8B}" dt="2025-10-17T23:26:21.759" v="649" actId="478"/>
          <ac:picMkLst>
            <pc:docMk/>
            <pc:sldMk cId="336518477" sldId="296"/>
            <ac:picMk id="6146" creationId="{F2CEF041-B525-7591-0575-27D8776DA682}"/>
          </ac:picMkLst>
        </pc:picChg>
      </pc:sldChg>
      <pc:sldChg chg="delSp modSp del mod">
        <pc:chgData name="erika stecca" userId="1190b40ab032994f" providerId="LiveId" clId="{85860AAA-6132-4E77-AE62-F086A9047C8B}" dt="2025-10-17T22:50:01.347" v="194" actId="2696"/>
        <pc:sldMkLst>
          <pc:docMk/>
          <pc:sldMk cId="2834513512" sldId="297"/>
        </pc:sldMkLst>
        <pc:spChg chg="mod">
          <ac:chgData name="erika stecca" userId="1190b40ab032994f" providerId="LiveId" clId="{85860AAA-6132-4E77-AE62-F086A9047C8B}" dt="2025-10-17T22:49:45.467" v="190" actId="20577"/>
          <ac:spMkLst>
            <pc:docMk/>
            <pc:sldMk cId="2834513512" sldId="297"/>
            <ac:spMk id="2" creationId="{2E0C7B16-543F-C1D4-25FF-69E53C1B146F}"/>
          </ac:spMkLst>
        </pc:spChg>
        <pc:spChg chg="mod">
          <ac:chgData name="erika stecca" userId="1190b40ab032994f" providerId="LiveId" clId="{85860AAA-6132-4E77-AE62-F086A9047C8B}" dt="2025-10-17T22:49:48.692" v="191" actId="20577"/>
          <ac:spMkLst>
            <pc:docMk/>
            <pc:sldMk cId="2834513512" sldId="297"/>
            <ac:spMk id="4" creationId="{0DD29BF6-E38B-7DE7-9F2D-567238F80E9A}"/>
          </ac:spMkLst>
        </pc:spChg>
        <pc:picChg chg="del">
          <ac:chgData name="erika stecca" userId="1190b40ab032994f" providerId="LiveId" clId="{85860AAA-6132-4E77-AE62-F086A9047C8B}" dt="2025-10-17T22:49:50.759" v="192" actId="478"/>
          <ac:picMkLst>
            <pc:docMk/>
            <pc:sldMk cId="2834513512" sldId="297"/>
            <ac:picMk id="11266" creationId="{37347C90-C00B-2E2B-001D-5CD2FE370E0D}"/>
          </ac:picMkLst>
        </pc:picChg>
      </pc:sldChg>
      <pc:sldChg chg="modSp mod modTransition modAnim">
        <pc:chgData name="erika stecca" userId="1190b40ab032994f" providerId="LiveId" clId="{85860AAA-6132-4E77-AE62-F086A9047C8B}" dt="2025-10-18T22:57:47.143" v="1057"/>
        <pc:sldMkLst>
          <pc:docMk/>
          <pc:sldMk cId="327222635" sldId="298"/>
        </pc:sldMkLst>
        <pc:spChg chg="mod">
          <ac:chgData name="erika stecca" userId="1190b40ab032994f" providerId="LiveId" clId="{85860AAA-6132-4E77-AE62-F086A9047C8B}" dt="2025-10-17T23:38:22.637" v="728" actId="14100"/>
          <ac:spMkLst>
            <pc:docMk/>
            <pc:sldMk cId="327222635" sldId="298"/>
            <ac:spMk id="2" creationId="{023EFE54-F2B6-1AF1-A60D-E48C18BE1C3D}"/>
          </ac:spMkLst>
        </pc:spChg>
        <pc:spChg chg="mod">
          <ac:chgData name="erika stecca" userId="1190b40ab032994f" providerId="LiveId" clId="{85860AAA-6132-4E77-AE62-F086A9047C8B}" dt="2025-10-17T23:38:27.851" v="729" actId="1076"/>
          <ac:spMkLst>
            <pc:docMk/>
            <pc:sldMk cId="327222635" sldId="298"/>
            <ac:spMk id="5" creationId="{56C4CF79-7AC4-B74C-1BE7-3E2BE1C5404F}"/>
          </ac:spMkLst>
        </pc:spChg>
      </pc:sldChg>
      <pc:sldChg chg="modSp mod modTransition modAnim">
        <pc:chgData name="erika stecca" userId="1190b40ab032994f" providerId="LiveId" clId="{85860AAA-6132-4E77-AE62-F086A9047C8B}" dt="2025-10-18T22:58:02.418" v="1060"/>
        <pc:sldMkLst>
          <pc:docMk/>
          <pc:sldMk cId="132943188" sldId="299"/>
        </pc:sldMkLst>
        <pc:spChg chg="mod">
          <ac:chgData name="erika stecca" userId="1190b40ab032994f" providerId="LiveId" clId="{85860AAA-6132-4E77-AE62-F086A9047C8B}" dt="2025-10-18T22:54:23.484" v="1037" actId="1076"/>
          <ac:spMkLst>
            <pc:docMk/>
            <pc:sldMk cId="132943188" sldId="299"/>
            <ac:spMk id="4" creationId="{510E1D40-F872-0591-FECB-5043E87A521F}"/>
          </ac:spMkLst>
        </pc:spChg>
      </pc:sldChg>
      <pc:sldChg chg="addSp delSp modSp mod modTransition modAnim">
        <pc:chgData name="erika stecca" userId="1190b40ab032994f" providerId="LiveId" clId="{85860AAA-6132-4E77-AE62-F086A9047C8B}" dt="2025-10-18T22:57:31.120" v="1054"/>
        <pc:sldMkLst>
          <pc:docMk/>
          <pc:sldMk cId="3025941628" sldId="300"/>
        </pc:sldMkLst>
        <pc:spChg chg="add mod">
          <ac:chgData name="erika stecca" userId="1190b40ab032994f" providerId="LiveId" clId="{85860AAA-6132-4E77-AE62-F086A9047C8B}" dt="2025-10-17T23:02:00.174" v="469" actId="403"/>
          <ac:spMkLst>
            <pc:docMk/>
            <pc:sldMk cId="3025941628" sldId="300"/>
            <ac:spMk id="3" creationId="{79C2F6C0-D199-637C-F9D8-A71E346DBAB0}"/>
          </ac:spMkLst>
        </pc:spChg>
        <pc:spChg chg="mod">
          <ac:chgData name="erika stecca" userId="1190b40ab032994f" providerId="LiveId" clId="{85860AAA-6132-4E77-AE62-F086A9047C8B}" dt="2025-10-17T23:02:13.458" v="474" actId="403"/>
          <ac:spMkLst>
            <pc:docMk/>
            <pc:sldMk cId="3025941628" sldId="300"/>
            <ac:spMk id="7" creationId="{3EA77B61-C80A-57E6-B3F3-ADCE7DBE17D4}"/>
          </ac:spMkLst>
        </pc:spChg>
        <pc:spChg chg="add del mod">
          <ac:chgData name="erika stecca" userId="1190b40ab032994f" providerId="LiveId" clId="{85860AAA-6132-4E77-AE62-F086A9047C8B}" dt="2025-10-17T23:01:47.827" v="467" actId="478"/>
          <ac:spMkLst>
            <pc:docMk/>
            <pc:sldMk cId="3025941628" sldId="300"/>
            <ac:spMk id="8" creationId="{F9CEE102-546D-7755-AEC2-1A8C65ABFEA0}"/>
          </ac:spMkLst>
        </pc:spChg>
        <pc:spChg chg="mod">
          <ac:chgData name="erika stecca" userId="1190b40ab032994f" providerId="LiveId" clId="{85860AAA-6132-4E77-AE62-F086A9047C8B}" dt="2025-10-17T22:57:19.022" v="258" actId="27636"/>
          <ac:spMkLst>
            <pc:docMk/>
            <pc:sldMk cId="3025941628" sldId="300"/>
            <ac:spMk id="14" creationId="{11A69D9C-1A36-7F95-ADBD-88EAF481484A}"/>
          </ac:spMkLst>
        </pc:spChg>
        <pc:picChg chg="add del">
          <ac:chgData name="erika stecca" userId="1190b40ab032994f" providerId="LiveId" clId="{85860AAA-6132-4E77-AE62-F086A9047C8B}" dt="2025-10-17T23:04:54.685" v="476" actId="478"/>
          <ac:picMkLst>
            <pc:docMk/>
            <pc:sldMk cId="3025941628" sldId="300"/>
            <ac:picMk id="4098" creationId="{750EED6C-C8FE-1BC7-2667-829D869D2D38}"/>
          </ac:picMkLst>
        </pc:picChg>
        <pc:picChg chg="add del mod">
          <ac:chgData name="erika stecca" userId="1190b40ab032994f" providerId="LiveId" clId="{85860AAA-6132-4E77-AE62-F086A9047C8B}" dt="2025-10-17T23:09:10.638" v="483" actId="478"/>
          <ac:picMkLst>
            <pc:docMk/>
            <pc:sldMk cId="3025941628" sldId="300"/>
            <ac:picMk id="4100" creationId="{939D0311-F553-5A4D-C39A-0DC07ED5ED79}"/>
          </ac:picMkLst>
        </pc:picChg>
        <pc:picChg chg="add mod">
          <ac:chgData name="erika stecca" userId="1190b40ab032994f" providerId="LiveId" clId="{85860AAA-6132-4E77-AE62-F086A9047C8B}" dt="2025-10-17T23:11:41.485" v="497" actId="1076"/>
          <ac:picMkLst>
            <pc:docMk/>
            <pc:sldMk cId="3025941628" sldId="300"/>
            <ac:picMk id="4102" creationId="{C47BFB59-162C-29CA-0A43-95A435F3B07D}"/>
          </ac:picMkLst>
        </pc:picChg>
        <pc:cxnChg chg="add mod">
          <ac:chgData name="erika stecca" userId="1190b40ab032994f" providerId="LiveId" clId="{85860AAA-6132-4E77-AE62-F086A9047C8B}" dt="2025-10-17T23:02:00.174" v="469" actId="403"/>
          <ac:cxnSpMkLst>
            <pc:docMk/>
            <pc:sldMk cId="3025941628" sldId="300"/>
            <ac:cxnSpMk id="5" creationId="{3806A3B0-B6AC-77FD-0705-58780C109677}"/>
          </ac:cxnSpMkLst>
        </pc:cxnChg>
        <pc:cxnChg chg="add mod">
          <ac:chgData name="erika stecca" userId="1190b40ab032994f" providerId="LiveId" clId="{85860AAA-6132-4E77-AE62-F086A9047C8B}" dt="2025-10-17T23:01:33.952" v="465" actId="17032"/>
          <ac:cxnSpMkLst>
            <pc:docMk/>
            <pc:sldMk cId="3025941628" sldId="300"/>
            <ac:cxnSpMk id="10" creationId="{AF8F9C3C-3B79-9080-A817-32804AD6BABD}"/>
          </ac:cxnSpMkLst>
        </pc:cxnChg>
      </pc:sldChg>
      <pc:sldChg chg="addSp delSp modSp new del mod">
        <pc:chgData name="erika stecca" userId="1190b40ab032994f" providerId="LiveId" clId="{85860AAA-6132-4E77-AE62-F086A9047C8B}" dt="2025-10-17T23:13:03.586" v="530" actId="2696"/>
        <pc:sldMkLst>
          <pc:docMk/>
          <pc:sldMk cId="579005687" sldId="301"/>
        </pc:sldMkLst>
        <pc:spChg chg="del">
          <ac:chgData name="erika stecca" userId="1190b40ab032994f" providerId="LiveId" clId="{85860AAA-6132-4E77-AE62-F086A9047C8B}" dt="2025-10-17T23:09:03.451" v="481" actId="478"/>
          <ac:spMkLst>
            <pc:docMk/>
            <pc:sldMk cId="579005687" sldId="301"/>
            <ac:spMk id="2" creationId="{C4BA070C-646E-1C4C-D17D-1C7F221DEDFD}"/>
          </ac:spMkLst>
        </pc:spChg>
        <pc:spChg chg="del">
          <ac:chgData name="erika stecca" userId="1190b40ab032994f" providerId="LiveId" clId="{85860AAA-6132-4E77-AE62-F086A9047C8B}" dt="2025-10-17T23:09:06.133" v="482" actId="478"/>
          <ac:spMkLst>
            <pc:docMk/>
            <pc:sldMk cId="579005687" sldId="301"/>
            <ac:spMk id="3" creationId="{4AF8FB28-C015-2EB6-046D-219B0794E9CB}"/>
          </ac:spMkLst>
        </pc:spChg>
        <pc:picChg chg="add del mod">
          <ac:chgData name="erika stecca" userId="1190b40ab032994f" providerId="LiveId" clId="{85860AAA-6132-4E77-AE62-F086A9047C8B}" dt="2025-10-17T23:13:00.189" v="529" actId="478"/>
          <ac:picMkLst>
            <pc:docMk/>
            <pc:sldMk cId="579005687" sldId="301"/>
            <ac:picMk id="4" creationId="{534FCE03-B5F3-3183-7694-6CD17AC752D5}"/>
          </ac:picMkLst>
        </pc:picChg>
      </pc:sldChg>
      <pc:sldChg chg="addSp delSp modSp new del mod">
        <pc:chgData name="erika stecca" userId="1190b40ab032994f" providerId="LiveId" clId="{85860AAA-6132-4E77-AE62-F086A9047C8B}" dt="2025-10-17T22:39:14.265" v="137" actId="680"/>
        <pc:sldMkLst>
          <pc:docMk/>
          <pc:sldMk cId="1073940360" sldId="301"/>
        </pc:sldMkLst>
        <pc:spChg chg="add del">
          <ac:chgData name="erika stecca" userId="1190b40ab032994f" providerId="LiveId" clId="{85860AAA-6132-4E77-AE62-F086A9047C8B}" dt="2025-10-17T22:39:12.885" v="134" actId="478"/>
          <ac:spMkLst>
            <pc:docMk/>
            <pc:sldMk cId="1073940360" sldId="301"/>
            <ac:spMk id="2" creationId="{981296AB-D3C5-407A-0679-464AD45C391D}"/>
          </ac:spMkLst>
        </pc:spChg>
        <pc:spChg chg="add del">
          <ac:chgData name="erika stecca" userId="1190b40ab032994f" providerId="LiveId" clId="{85860AAA-6132-4E77-AE62-F086A9047C8B}" dt="2025-10-17T22:39:13.269" v="135" actId="478"/>
          <ac:spMkLst>
            <pc:docMk/>
            <pc:sldMk cId="1073940360" sldId="301"/>
            <ac:spMk id="3" creationId="{E4820ACB-A8DA-D5A6-90DF-DA96F939C8CC}"/>
          </ac:spMkLst>
        </pc:spChg>
        <pc:spChg chg="add mod">
          <ac:chgData name="erika stecca" userId="1190b40ab032994f" providerId="LiveId" clId="{85860AAA-6132-4E77-AE62-F086A9047C8B}" dt="2025-10-17T22:39:13.725" v="136"/>
          <ac:spMkLst>
            <pc:docMk/>
            <pc:sldMk cId="1073940360" sldId="301"/>
            <ac:spMk id="4" creationId="{49986E69-2E40-37C5-E842-33FCE461F2AF}"/>
          </ac:spMkLst>
        </pc:spChg>
        <pc:spChg chg="add mod">
          <ac:chgData name="erika stecca" userId="1190b40ab032994f" providerId="LiveId" clId="{85860AAA-6132-4E77-AE62-F086A9047C8B}" dt="2025-10-17T22:39:01.320" v="130"/>
          <ac:spMkLst>
            <pc:docMk/>
            <pc:sldMk cId="1073940360" sldId="301"/>
            <ac:spMk id="6" creationId="{8E37D3CD-2999-A871-F9E5-0F448844FCE2}"/>
          </ac:spMkLst>
        </pc:spChg>
        <pc:spChg chg="add del">
          <ac:chgData name="erika stecca" userId="1190b40ab032994f" providerId="LiveId" clId="{85860AAA-6132-4E77-AE62-F086A9047C8B}" dt="2025-10-17T22:39:12.224" v="132" actId="22"/>
          <ac:spMkLst>
            <pc:docMk/>
            <pc:sldMk cId="1073940360" sldId="301"/>
            <ac:spMk id="9" creationId="{F60D952B-1F3C-C71D-0009-92A7E551C204}"/>
          </ac:spMkLst>
        </pc:spChg>
        <pc:graphicFrameChg chg="add mod">
          <ac:chgData name="erika stecca" userId="1190b40ab032994f" providerId="LiveId" clId="{85860AAA-6132-4E77-AE62-F086A9047C8B}" dt="2025-10-17T22:39:12.534" v="133" actId="1076"/>
          <ac:graphicFrameMkLst>
            <pc:docMk/>
            <pc:sldMk cId="1073940360" sldId="301"/>
            <ac:graphicFrameMk id="5" creationId="{E1261FC4-22B6-BE62-EEA4-70C5319FEF2A}"/>
          </ac:graphicFrameMkLst>
        </pc:graphicFrameChg>
        <pc:graphicFrameChg chg="add mod">
          <ac:chgData name="erika stecca" userId="1190b40ab032994f" providerId="LiveId" clId="{85860AAA-6132-4E77-AE62-F086A9047C8B}" dt="2025-10-17T22:38:59.127" v="129"/>
          <ac:graphicFrameMkLst>
            <pc:docMk/>
            <pc:sldMk cId="1073940360" sldId="301"/>
            <ac:graphicFrameMk id="7" creationId="{4F50FFDF-7860-8D7D-2B5F-2F3B8BFE03D0}"/>
          </ac:graphicFrameMkLst>
        </pc:graphicFrameChg>
      </pc:sldChg>
      <pc:sldChg chg="addSp delSp modSp new mod modTransition modAnim">
        <pc:chgData name="erika stecca" userId="1190b40ab032994f" providerId="LiveId" clId="{85860AAA-6132-4E77-AE62-F086A9047C8B}" dt="2025-10-18T22:57:25.891" v="1053"/>
        <pc:sldMkLst>
          <pc:docMk/>
          <pc:sldMk cId="2607113216" sldId="302"/>
        </pc:sldMkLst>
        <pc:spChg chg="del">
          <ac:chgData name="erika stecca" userId="1190b40ab032994f" providerId="LiveId" clId="{85860AAA-6132-4E77-AE62-F086A9047C8B}" dt="2025-10-17T23:13:12.420" v="532" actId="478"/>
          <ac:spMkLst>
            <pc:docMk/>
            <pc:sldMk cId="2607113216" sldId="302"/>
            <ac:spMk id="2" creationId="{E2011819-3E5D-ADE3-CC05-126C9E88AD23}"/>
          </ac:spMkLst>
        </pc:spChg>
        <pc:spChg chg="del">
          <ac:chgData name="erika stecca" userId="1190b40ab032994f" providerId="LiveId" clId="{85860AAA-6132-4E77-AE62-F086A9047C8B}" dt="2025-10-17T23:13:16.634" v="534" actId="478"/>
          <ac:spMkLst>
            <pc:docMk/>
            <pc:sldMk cId="2607113216" sldId="302"/>
            <ac:spMk id="3" creationId="{2CC77484-3313-2FFA-1B76-BB86A897745C}"/>
          </ac:spMkLst>
        </pc:spChg>
        <pc:spChg chg="del">
          <ac:chgData name="erika stecca" userId="1190b40ab032994f" providerId="LiveId" clId="{85860AAA-6132-4E77-AE62-F086A9047C8B}" dt="2025-10-17T23:13:14.201" v="533" actId="478"/>
          <ac:spMkLst>
            <pc:docMk/>
            <pc:sldMk cId="2607113216" sldId="302"/>
            <ac:spMk id="4" creationId="{602980F6-E165-94B6-11D6-7D09B52958E5}"/>
          </ac:spMkLst>
        </pc:spChg>
        <pc:picChg chg="add mod">
          <ac:chgData name="erika stecca" userId="1190b40ab032994f" providerId="LiveId" clId="{85860AAA-6132-4E77-AE62-F086A9047C8B}" dt="2025-10-17T23:13:22.465" v="535" actId="1076"/>
          <ac:picMkLst>
            <pc:docMk/>
            <pc:sldMk cId="2607113216" sldId="302"/>
            <ac:picMk id="5" creationId="{0FCD87A3-AA8A-D52D-3B0F-1AFB607C1DB1}"/>
          </ac:picMkLst>
        </pc:picChg>
      </pc:sldChg>
      <pc:sldChg chg="new del">
        <pc:chgData name="erika stecca" userId="1190b40ab032994f" providerId="LiveId" clId="{85860AAA-6132-4E77-AE62-F086A9047C8B}" dt="2025-10-17T23:12:47.257" v="527" actId="680"/>
        <pc:sldMkLst>
          <pc:docMk/>
          <pc:sldMk cId="3876465844" sldId="302"/>
        </pc:sldMkLst>
      </pc:sldChg>
      <pc:sldChg chg="addSp delSp modSp new mod modTransition modAnim">
        <pc:chgData name="erika stecca" userId="1190b40ab032994f" providerId="LiveId" clId="{85860AAA-6132-4E77-AE62-F086A9047C8B}" dt="2025-10-18T22:57:08.295" v="1048"/>
        <pc:sldMkLst>
          <pc:docMk/>
          <pc:sldMk cId="770351642" sldId="303"/>
        </pc:sldMkLst>
        <pc:spChg chg="del">
          <ac:chgData name="erika stecca" userId="1190b40ab032994f" providerId="LiveId" clId="{85860AAA-6132-4E77-AE62-F086A9047C8B}" dt="2025-10-17T23:28:50.300" v="674" actId="478"/>
          <ac:spMkLst>
            <pc:docMk/>
            <pc:sldMk cId="770351642" sldId="303"/>
            <ac:spMk id="2" creationId="{A382E086-CDA0-7701-6044-32D8D6E77A10}"/>
          </ac:spMkLst>
        </pc:spChg>
        <pc:spChg chg="del">
          <ac:chgData name="erika stecca" userId="1190b40ab032994f" providerId="LiveId" clId="{85860AAA-6132-4E77-AE62-F086A9047C8B}" dt="2025-10-17T23:28:48.620" v="673" actId="478"/>
          <ac:spMkLst>
            <pc:docMk/>
            <pc:sldMk cId="770351642" sldId="303"/>
            <ac:spMk id="3" creationId="{A7966A17-96FF-7314-B20B-B8E2383F7739}"/>
          </ac:spMkLst>
        </pc:spChg>
        <pc:spChg chg="add mod">
          <ac:chgData name="erika stecca" userId="1190b40ab032994f" providerId="LiveId" clId="{85860AAA-6132-4E77-AE62-F086A9047C8B}" dt="2025-10-18T22:48:16.833" v="961" actId="14100"/>
          <ac:spMkLst>
            <pc:docMk/>
            <pc:sldMk cId="770351642" sldId="303"/>
            <ac:spMk id="6" creationId="{A27B7205-BB35-3147-7792-9276599A7456}"/>
          </ac:spMkLst>
        </pc:spChg>
        <pc:spChg chg="add del">
          <ac:chgData name="erika stecca" userId="1190b40ab032994f" providerId="LiveId" clId="{85860AAA-6132-4E77-AE62-F086A9047C8B}" dt="2025-10-17T23:29:34.998" v="688" actId="22"/>
          <ac:spMkLst>
            <pc:docMk/>
            <pc:sldMk cId="770351642" sldId="303"/>
            <ac:spMk id="8" creationId="{8B7C00DB-B555-1AF7-EAEA-7C4A4C997FF4}"/>
          </ac:spMkLst>
        </pc:spChg>
        <pc:graphicFrameChg chg="add mod modGraphic">
          <ac:chgData name="erika stecca" userId="1190b40ab032994f" providerId="LiveId" clId="{85860AAA-6132-4E77-AE62-F086A9047C8B}" dt="2025-10-18T22:48:25.496" v="963" actId="1076"/>
          <ac:graphicFrameMkLst>
            <pc:docMk/>
            <pc:sldMk cId="770351642" sldId="303"/>
            <ac:graphicFrameMk id="9" creationId="{647663B8-E52F-F70E-5DC9-20C011974885}"/>
          </ac:graphicFrameMkLst>
        </pc:graphicFrameChg>
        <pc:picChg chg="add mod">
          <ac:chgData name="erika stecca" userId="1190b40ab032994f" providerId="LiveId" clId="{85860AAA-6132-4E77-AE62-F086A9047C8B}" dt="2025-10-18T22:48:30.080" v="964" actId="1076"/>
          <ac:picMkLst>
            <pc:docMk/>
            <pc:sldMk cId="770351642" sldId="303"/>
            <ac:picMk id="4" creationId="{E79EF404-11EF-FA45-0203-EBF12A774D38}"/>
          </ac:picMkLst>
        </pc:picChg>
      </pc:sldChg>
      <pc:sldChg chg="new del">
        <pc:chgData name="erika stecca" userId="1190b40ab032994f" providerId="LiveId" clId="{85860AAA-6132-4E77-AE62-F086A9047C8B}" dt="2025-10-17T23:38:59.633" v="731" actId="680"/>
        <pc:sldMkLst>
          <pc:docMk/>
          <pc:sldMk cId="749546237" sldId="304"/>
        </pc:sldMkLst>
      </pc:sldChg>
      <pc:sldChg chg="addSp delSp modSp new mod modTransition modAnim">
        <pc:chgData name="erika stecca" userId="1190b40ab032994f" providerId="LiveId" clId="{85860AAA-6132-4E77-AE62-F086A9047C8B}" dt="2025-10-18T22:57:54.092" v="1058"/>
        <pc:sldMkLst>
          <pc:docMk/>
          <pc:sldMk cId="1230518487" sldId="304"/>
        </pc:sldMkLst>
        <pc:spChg chg="del">
          <ac:chgData name="erika stecca" userId="1190b40ab032994f" providerId="LiveId" clId="{85860AAA-6132-4E77-AE62-F086A9047C8B}" dt="2025-10-17T23:39:09.052" v="733" actId="478"/>
          <ac:spMkLst>
            <pc:docMk/>
            <pc:sldMk cId="1230518487" sldId="304"/>
            <ac:spMk id="2" creationId="{2BB8CC31-D8F8-EC27-8244-3FE3669DB643}"/>
          </ac:spMkLst>
        </pc:spChg>
        <pc:spChg chg="del">
          <ac:chgData name="erika stecca" userId="1190b40ab032994f" providerId="LiveId" clId="{85860AAA-6132-4E77-AE62-F086A9047C8B}" dt="2025-10-17T23:39:10.926" v="734" actId="478"/>
          <ac:spMkLst>
            <pc:docMk/>
            <pc:sldMk cId="1230518487" sldId="304"/>
            <ac:spMk id="3" creationId="{76939A8A-48BF-D372-BBEF-9E47A7453C1F}"/>
          </ac:spMkLst>
        </pc:spChg>
        <pc:spChg chg="del">
          <ac:chgData name="erika stecca" userId="1190b40ab032994f" providerId="LiveId" clId="{85860AAA-6132-4E77-AE62-F086A9047C8B}" dt="2025-10-17T23:39:16.304" v="735" actId="478"/>
          <ac:spMkLst>
            <pc:docMk/>
            <pc:sldMk cId="1230518487" sldId="304"/>
            <ac:spMk id="4" creationId="{A5246705-79EA-26C0-D20E-0D48CCD700AE}"/>
          </ac:spMkLst>
        </pc:spChg>
        <pc:spChg chg="add mod">
          <ac:chgData name="erika stecca" userId="1190b40ab032994f" providerId="LiveId" clId="{85860AAA-6132-4E77-AE62-F086A9047C8B}" dt="2025-10-17T23:41:16.310" v="751" actId="14100"/>
          <ac:spMkLst>
            <pc:docMk/>
            <pc:sldMk cId="1230518487" sldId="304"/>
            <ac:spMk id="6" creationId="{C116AA94-B59A-2608-470D-086A9B042183}"/>
          </ac:spMkLst>
        </pc:spChg>
        <pc:spChg chg="add mod">
          <ac:chgData name="erika stecca" userId="1190b40ab032994f" providerId="LiveId" clId="{85860AAA-6132-4E77-AE62-F086A9047C8B}" dt="2025-10-17T23:41:34.059" v="755" actId="14100"/>
          <ac:spMkLst>
            <pc:docMk/>
            <pc:sldMk cId="1230518487" sldId="304"/>
            <ac:spMk id="7" creationId="{A8C97E9A-B11F-A80A-DB3F-3844627B177C}"/>
          </ac:spMkLst>
        </pc:spChg>
        <pc:spChg chg="add mod">
          <ac:chgData name="erika stecca" userId="1190b40ab032994f" providerId="LiveId" clId="{85860AAA-6132-4E77-AE62-F086A9047C8B}" dt="2025-10-17T23:42:32.040" v="768" actId="20577"/>
          <ac:spMkLst>
            <pc:docMk/>
            <pc:sldMk cId="1230518487" sldId="304"/>
            <ac:spMk id="9" creationId="{A42EDCF4-DC10-F350-BBE7-AC532653330A}"/>
          </ac:spMkLst>
        </pc:spChg>
        <pc:picChg chg="add mod">
          <ac:chgData name="erika stecca" userId="1190b40ab032994f" providerId="LiveId" clId="{85860AAA-6132-4E77-AE62-F086A9047C8B}" dt="2025-10-17T23:43:37.906" v="776" actId="1076"/>
          <ac:picMkLst>
            <pc:docMk/>
            <pc:sldMk cId="1230518487" sldId="304"/>
            <ac:picMk id="10242" creationId="{47637660-125E-C3A9-4362-524152A19E00}"/>
          </ac:picMkLst>
        </pc:picChg>
      </pc:sldChg>
      <pc:sldChg chg="addSp delSp modSp new mod modTransition modAnim">
        <pc:chgData name="erika stecca" userId="1190b40ab032994f" providerId="LiveId" clId="{85860AAA-6132-4E77-AE62-F086A9047C8B}" dt="2025-10-18T22:57:58.939" v="1059"/>
        <pc:sldMkLst>
          <pc:docMk/>
          <pc:sldMk cId="374339140" sldId="305"/>
        </pc:sldMkLst>
        <pc:spChg chg="mod">
          <ac:chgData name="erika stecca" userId="1190b40ab032994f" providerId="LiveId" clId="{85860AAA-6132-4E77-AE62-F086A9047C8B}" dt="2025-10-17T23:58:36.039" v="854" actId="1076"/>
          <ac:spMkLst>
            <pc:docMk/>
            <pc:sldMk cId="374339140" sldId="305"/>
            <ac:spMk id="2" creationId="{9C826180-E0A8-A0E0-907B-6034AE0F8DE7}"/>
          </ac:spMkLst>
        </pc:spChg>
        <pc:spChg chg="del">
          <ac:chgData name="erika stecca" userId="1190b40ab032994f" providerId="LiveId" clId="{85860AAA-6132-4E77-AE62-F086A9047C8B}" dt="2025-10-17T23:48:16.197" v="845" actId="478"/>
          <ac:spMkLst>
            <pc:docMk/>
            <pc:sldMk cId="374339140" sldId="305"/>
            <ac:spMk id="3" creationId="{F530FF13-764D-08B6-D8C6-AA4BD2EBEC7E}"/>
          </ac:spMkLst>
        </pc:spChg>
        <pc:spChg chg="add">
          <ac:chgData name="erika stecca" userId="1190b40ab032994f" providerId="LiveId" clId="{85860AAA-6132-4E77-AE62-F086A9047C8B}" dt="2025-10-17T23:57:38.957" v="846"/>
          <ac:spMkLst>
            <pc:docMk/>
            <pc:sldMk cId="374339140" sldId="305"/>
            <ac:spMk id="4" creationId="{EB04CF6A-BDF3-661A-9932-F742528889BD}"/>
          </ac:spMkLst>
        </pc:spChg>
        <pc:spChg chg="add mod">
          <ac:chgData name="erika stecca" userId="1190b40ab032994f" providerId="LiveId" clId="{85860AAA-6132-4E77-AE62-F086A9047C8B}" dt="2025-10-17T23:59:18.282" v="873" actId="20577"/>
          <ac:spMkLst>
            <pc:docMk/>
            <pc:sldMk cId="374339140" sldId="305"/>
            <ac:spMk id="5" creationId="{B235A286-202D-25D5-9CE5-9FE5FF8F697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86F7CF-0FA1-4134-9402-22CB32E00AF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2B5636A-14E7-4A49-9E0D-C63E98302B15}">
      <dgm:prSet/>
      <dgm:spPr>
        <a:solidFill>
          <a:schemeClr val="accent2">
            <a:lumMod val="75000"/>
          </a:schemeClr>
        </a:solidFill>
      </dgm:spPr>
      <dgm:t>
        <a:bodyPr/>
        <a:lstStyle/>
        <a:p>
          <a:r>
            <a:rPr lang="en-US" b="0" i="0" baseline="0" dirty="0">
              <a:latin typeface="Arial" panose="020B0604020202020204" pitchFamily="34" charset="0"/>
              <a:cs typeface="Arial" panose="020B0604020202020204" pitchFamily="34" charset="0"/>
            </a:rPr>
            <a:t>Develop intercultural awareness and patience</a:t>
          </a:r>
          <a:endParaRPr lang="en-US" dirty="0">
            <a:latin typeface="Arial" panose="020B0604020202020204" pitchFamily="34" charset="0"/>
            <a:cs typeface="Arial" panose="020B0604020202020204" pitchFamily="34" charset="0"/>
          </a:endParaRPr>
        </a:p>
      </dgm:t>
    </dgm:pt>
    <dgm:pt modelId="{3001FA5A-007F-4FA8-B267-326D614426AA}" type="parTrans" cxnId="{E512D2BB-C171-4374-86AB-2DBB8D15BBA8}">
      <dgm:prSet/>
      <dgm:spPr/>
      <dgm:t>
        <a:bodyPr/>
        <a:lstStyle/>
        <a:p>
          <a:endParaRPr lang="en-US"/>
        </a:p>
      </dgm:t>
    </dgm:pt>
    <dgm:pt modelId="{97598533-F90C-4673-A2D0-9494C934BE8E}" type="sibTrans" cxnId="{E512D2BB-C171-4374-86AB-2DBB8D15BBA8}">
      <dgm:prSet/>
      <dgm:spPr/>
      <dgm:t>
        <a:bodyPr/>
        <a:lstStyle/>
        <a:p>
          <a:endParaRPr lang="en-US"/>
        </a:p>
      </dgm:t>
    </dgm:pt>
    <dgm:pt modelId="{4116938B-6F1A-4815-AB0F-E9987AE44CD1}">
      <dgm:prSet/>
      <dgm:spPr>
        <a:solidFill>
          <a:schemeClr val="accent2">
            <a:lumMod val="75000"/>
          </a:schemeClr>
        </a:solidFill>
      </dgm:spPr>
      <dgm:t>
        <a:bodyPr/>
        <a:lstStyle/>
        <a:p>
          <a:r>
            <a:rPr lang="en-US" b="0" i="0" baseline="0" dirty="0">
              <a:latin typeface="Arial" panose="020B0604020202020204" pitchFamily="34" charset="0"/>
              <a:cs typeface="Arial" panose="020B0604020202020204" pitchFamily="34" charset="0"/>
            </a:rPr>
            <a:t>Adapt communication style: indirect, respectful, and context-sensitive</a:t>
          </a:r>
          <a:endParaRPr lang="en-US" dirty="0">
            <a:latin typeface="Arial" panose="020B0604020202020204" pitchFamily="34" charset="0"/>
            <a:cs typeface="Arial" panose="020B0604020202020204" pitchFamily="34" charset="0"/>
          </a:endParaRPr>
        </a:p>
      </dgm:t>
    </dgm:pt>
    <dgm:pt modelId="{E59C899B-BF82-4928-BED5-532A272B53DB}" type="parTrans" cxnId="{29B2652F-FA74-44CD-9726-A97300D1D23E}">
      <dgm:prSet/>
      <dgm:spPr/>
      <dgm:t>
        <a:bodyPr/>
        <a:lstStyle/>
        <a:p>
          <a:endParaRPr lang="en-US"/>
        </a:p>
      </dgm:t>
    </dgm:pt>
    <dgm:pt modelId="{03A91EB4-D735-48A2-89AF-F6423AF80C15}" type="sibTrans" cxnId="{29B2652F-FA74-44CD-9726-A97300D1D23E}">
      <dgm:prSet/>
      <dgm:spPr/>
      <dgm:t>
        <a:bodyPr/>
        <a:lstStyle/>
        <a:p>
          <a:endParaRPr lang="en-US"/>
        </a:p>
      </dgm:t>
    </dgm:pt>
    <dgm:pt modelId="{98C57AAD-BBF2-460D-98DB-2D54BBF32108}">
      <dgm:prSet/>
      <dgm:spPr>
        <a:solidFill>
          <a:schemeClr val="accent2">
            <a:lumMod val="75000"/>
          </a:schemeClr>
        </a:solidFill>
      </dgm:spPr>
      <dgm:t>
        <a:bodyPr/>
        <a:lstStyle/>
        <a:p>
          <a:r>
            <a:rPr lang="en-US" b="0" i="0" baseline="0" dirty="0">
              <a:latin typeface="Arial" panose="020B0604020202020204" pitchFamily="34" charset="0"/>
              <a:cs typeface="Arial" panose="020B0604020202020204" pitchFamily="34" charset="0"/>
            </a:rPr>
            <a:t>Learn key Japanese business etiquette (bowing, </a:t>
          </a:r>
          <a:r>
            <a:rPr lang="en-US" b="0" i="1" baseline="0" dirty="0" err="1">
              <a:latin typeface="Arial" panose="020B0604020202020204" pitchFamily="34" charset="0"/>
              <a:cs typeface="Arial" panose="020B0604020202020204" pitchFamily="34" charset="0"/>
            </a:rPr>
            <a:t>meishi</a:t>
          </a:r>
          <a:r>
            <a:rPr lang="en-US" b="0" i="0" baseline="0" dirty="0">
              <a:latin typeface="Arial" panose="020B0604020202020204" pitchFamily="34" charset="0"/>
              <a:cs typeface="Arial" panose="020B0604020202020204" pitchFamily="34" charset="0"/>
            </a:rPr>
            <a:t>, formal greetings</a:t>
          </a:r>
          <a:r>
            <a:rPr lang="en-US" b="0" i="0" baseline="0" dirty="0"/>
            <a:t>)</a:t>
          </a:r>
          <a:endParaRPr lang="en-US" dirty="0"/>
        </a:p>
      </dgm:t>
    </dgm:pt>
    <dgm:pt modelId="{A12EFEC4-A3A6-4D95-88EF-3F7C9EF532C3}" type="parTrans" cxnId="{AFE38B8E-44DC-450D-86EE-9CE0DBA2566D}">
      <dgm:prSet/>
      <dgm:spPr/>
      <dgm:t>
        <a:bodyPr/>
        <a:lstStyle/>
        <a:p>
          <a:endParaRPr lang="en-US"/>
        </a:p>
      </dgm:t>
    </dgm:pt>
    <dgm:pt modelId="{AF8E2D22-4D44-445A-90E9-5E0B1D4A92AF}" type="sibTrans" cxnId="{AFE38B8E-44DC-450D-86EE-9CE0DBA2566D}">
      <dgm:prSet/>
      <dgm:spPr/>
      <dgm:t>
        <a:bodyPr/>
        <a:lstStyle/>
        <a:p>
          <a:endParaRPr lang="en-US"/>
        </a:p>
      </dgm:t>
    </dgm:pt>
    <dgm:pt modelId="{39F1AF6D-A515-4934-846B-999592A78BB1}">
      <dgm:prSet/>
      <dgm:spPr>
        <a:solidFill>
          <a:schemeClr val="accent2">
            <a:lumMod val="75000"/>
          </a:schemeClr>
        </a:solidFill>
      </dgm:spPr>
      <dgm:t>
        <a:bodyPr/>
        <a:lstStyle/>
        <a:p>
          <a:r>
            <a:rPr lang="en-US" b="0" i="0" baseline="0" dirty="0">
              <a:latin typeface="Arial" panose="020B0604020202020204" pitchFamily="34" charset="0"/>
              <a:cs typeface="Arial" panose="020B0604020202020204" pitchFamily="34" charset="0"/>
            </a:rPr>
            <a:t>Emphasis relationship-building before negotiation</a:t>
          </a:r>
          <a:endParaRPr lang="en-US" dirty="0">
            <a:latin typeface="Arial" panose="020B0604020202020204" pitchFamily="34" charset="0"/>
            <a:cs typeface="Arial" panose="020B0604020202020204" pitchFamily="34" charset="0"/>
          </a:endParaRPr>
        </a:p>
      </dgm:t>
    </dgm:pt>
    <dgm:pt modelId="{A86BF703-730E-47C5-9D6B-ACC537A0754F}" type="parTrans" cxnId="{83C37D89-5D92-4593-8CBB-FA5FFBD44D7C}">
      <dgm:prSet/>
      <dgm:spPr/>
      <dgm:t>
        <a:bodyPr/>
        <a:lstStyle/>
        <a:p>
          <a:endParaRPr lang="en-US"/>
        </a:p>
      </dgm:t>
    </dgm:pt>
    <dgm:pt modelId="{FF455150-A0C5-4F8E-A7EC-6ED2C297194C}" type="sibTrans" cxnId="{83C37D89-5D92-4593-8CBB-FA5FFBD44D7C}">
      <dgm:prSet/>
      <dgm:spPr/>
      <dgm:t>
        <a:bodyPr/>
        <a:lstStyle/>
        <a:p>
          <a:endParaRPr lang="en-US"/>
        </a:p>
      </dgm:t>
    </dgm:pt>
    <dgm:pt modelId="{7B73AC1D-7575-4A08-91D0-DF38A8F1E761}">
      <dgm:prSet/>
      <dgm:spPr>
        <a:solidFill>
          <a:schemeClr val="accent2">
            <a:lumMod val="75000"/>
          </a:schemeClr>
        </a:solidFill>
      </dgm:spPr>
      <dgm:t>
        <a:bodyPr/>
        <a:lstStyle/>
        <a:p>
          <a:r>
            <a:rPr lang="en-US" b="0" i="0" baseline="0" dirty="0">
              <a:latin typeface="Arial" panose="020B0604020202020204" pitchFamily="34" charset="0"/>
              <a:cs typeface="Arial" panose="020B0604020202020204" pitchFamily="34" charset="0"/>
            </a:rPr>
            <a:t>Encourage feedback through informal, non-confrontational settings</a:t>
          </a:r>
          <a:endParaRPr lang="en-US" dirty="0">
            <a:latin typeface="Arial" panose="020B0604020202020204" pitchFamily="34" charset="0"/>
            <a:cs typeface="Arial" panose="020B0604020202020204" pitchFamily="34" charset="0"/>
          </a:endParaRPr>
        </a:p>
      </dgm:t>
    </dgm:pt>
    <dgm:pt modelId="{7B6817C2-7863-4772-B1C3-073A3A7FFAD8}" type="parTrans" cxnId="{5E867220-4670-42A6-A10C-E84DD34E73B0}">
      <dgm:prSet/>
      <dgm:spPr/>
      <dgm:t>
        <a:bodyPr/>
        <a:lstStyle/>
        <a:p>
          <a:endParaRPr lang="en-US"/>
        </a:p>
      </dgm:t>
    </dgm:pt>
    <dgm:pt modelId="{7B268DA4-DE93-4EF9-B781-29E851B32D5B}" type="sibTrans" cxnId="{5E867220-4670-42A6-A10C-E84DD34E73B0}">
      <dgm:prSet/>
      <dgm:spPr/>
      <dgm:t>
        <a:bodyPr/>
        <a:lstStyle/>
        <a:p>
          <a:endParaRPr lang="en-US"/>
        </a:p>
      </dgm:t>
    </dgm:pt>
    <dgm:pt modelId="{985CB202-0CD2-47CE-A37A-6702D9B04170}" type="pres">
      <dgm:prSet presAssocID="{2B86F7CF-0FA1-4134-9402-22CB32E00AF2}" presName="diagram" presStyleCnt="0">
        <dgm:presLayoutVars>
          <dgm:dir/>
          <dgm:resizeHandles val="exact"/>
        </dgm:presLayoutVars>
      </dgm:prSet>
      <dgm:spPr/>
    </dgm:pt>
    <dgm:pt modelId="{CFB2419C-3AD7-463F-B8FB-FE3927D2A83E}" type="pres">
      <dgm:prSet presAssocID="{82B5636A-14E7-4A49-9E0D-C63E98302B15}" presName="node" presStyleLbl="node1" presStyleIdx="0" presStyleCnt="5">
        <dgm:presLayoutVars>
          <dgm:bulletEnabled val="1"/>
        </dgm:presLayoutVars>
      </dgm:prSet>
      <dgm:spPr/>
    </dgm:pt>
    <dgm:pt modelId="{3F0A44E5-A8A0-4F54-A1AB-8C3C7DFE294E}" type="pres">
      <dgm:prSet presAssocID="{97598533-F90C-4673-A2D0-9494C934BE8E}" presName="sibTrans" presStyleCnt="0"/>
      <dgm:spPr/>
    </dgm:pt>
    <dgm:pt modelId="{62620076-7F71-40CF-B38D-E5D1028311C0}" type="pres">
      <dgm:prSet presAssocID="{4116938B-6F1A-4815-AB0F-E9987AE44CD1}" presName="node" presStyleLbl="node1" presStyleIdx="1" presStyleCnt="5">
        <dgm:presLayoutVars>
          <dgm:bulletEnabled val="1"/>
        </dgm:presLayoutVars>
      </dgm:prSet>
      <dgm:spPr/>
    </dgm:pt>
    <dgm:pt modelId="{7767AE16-7C64-42BF-828F-7CF451D334DF}" type="pres">
      <dgm:prSet presAssocID="{03A91EB4-D735-48A2-89AF-F6423AF80C15}" presName="sibTrans" presStyleCnt="0"/>
      <dgm:spPr/>
    </dgm:pt>
    <dgm:pt modelId="{1FE0127D-133A-432F-8CAB-2DE25CF5A2C5}" type="pres">
      <dgm:prSet presAssocID="{98C57AAD-BBF2-460D-98DB-2D54BBF32108}" presName="node" presStyleLbl="node1" presStyleIdx="2" presStyleCnt="5" custLinFactNeighborX="3322" custLinFactNeighborY="-190">
        <dgm:presLayoutVars>
          <dgm:bulletEnabled val="1"/>
        </dgm:presLayoutVars>
      </dgm:prSet>
      <dgm:spPr/>
    </dgm:pt>
    <dgm:pt modelId="{4D2FCC5A-3D9C-4EA8-B58F-19D73FCF760D}" type="pres">
      <dgm:prSet presAssocID="{AF8E2D22-4D44-445A-90E9-5E0B1D4A92AF}" presName="sibTrans" presStyleCnt="0"/>
      <dgm:spPr/>
    </dgm:pt>
    <dgm:pt modelId="{7E9E42D8-5209-4C3B-921E-03612307F682}" type="pres">
      <dgm:prSet presAssocID="{39F1AF6D-A515-4934-846B-999592A78BB1}" presName="node" presStyleLbl="node1" presStyleIdx="3" presStyleCnt="5">
        <dgm:presLayoutVars>
          <dgm:bulletEnabled val="1"/>
        </dgm:presLayoutVars>
      </dgm:prSet>
      <dgm:spPr/>
    </dgm:pt>
    <dgm:pt modelId="{51E3A037-818A-437F-9D59-44C7EDB43E57}" type="pres">
      <dgm:prSet presAssocID="{FF455150-A0C5-4F8E-A7EC-6ED2C297194C}" presName="sibTrans" presStyleCnt="0"/>
      <dgm:spPr/>
    </dgm:pt>
    <dgm:pt modelId="{D93F1DF9-AF56-4B72-ACC9-8579B8ACC97B}" type="pres">
      <dgm:prSet presAssocID="{7B73AC1D-7575-4A08-91D0-DF38A8F1E761}" presName="node" presStyleLbl="node1" presStyleIdx="4" presStyleCnt="5">
        <dgm:presLayoutVars>
          <dgm:bulletEnabled val="1"/>
        </dgm:presLayoutVars>
      </dgm:prSet>
      <dgm:spPr/>
    </dgm:pt>
  </dgm:ptLst>
  <dgm:cxnLst>
    <dgm:cxn modelId="{F64AF706-AE69-419D-B99F-10E6CFD3C8DF}" type="presOf" srcId="{82B5636A-14E7-4A49-9E0D-C63E98302B15}" destId="{CFB2419C-3AD7-463F-B8FB-FE3927D2A83E}" srcOrd="0" destOrd="0" presId="urn:microsoft.com/office/officeart/2005/8/layout/default"/>
    <dgm:cxn modelId="{5E867220-4670-42A6-A10C-E84DD34E73B0}" srcId="{2B86F7CF-0FA1-4134-9402-22CB32E00AF2}" destId="{7B73AC1D-7575-4A08-91D0-DF38A8F1E761}" srcOrd="4" destOrd="0" parTransId="{7B6817C2-7863-4772-B1C3-073A3A7FFAD8}" sibTransId="{7B268DA4-DE93-4EF9-B781-29E851B32D5B}"/>
    <dgm:cxn modelId="{29B2652F-FA74-44CD-9726-A97300D1D23E}" srcId="{2B86F7CF-0FA1-4134-9402-22CB32E00AF2}" destId="{4116938B-6F1A-4815-AB0F-E9987AE44CD1}" srcOrd="1" destOrd="0" parTransId="{E59C899B-BF82-4928-BED5-532A272B53DB}" sibTransId="{03A91EB4-D735-48A2-89AF-F6423AF80C15}"/>
    <dgm:cxn modelId="{BE16AF67-A1F5-47AD-932B-F663900C3163}" type="presOf" srcId="{4116938B-6F1A-4815-AB0F-E9987AE44CD1}" destId="{62620076-7F71-40CF-B38D-E5D1028311C0}" srcOrd="0" destOrd="0" presId="urn:microsoft.com/office/officeart/2005/8/layout/default"/>
    <dgm:cxn modelId="{81EC676B-22C1-4C5A-9D8F-1303A6B466EF}" type="presOf" srcId="{7B73AC1D-7575-4A08-91D0-DF38A8F1E761}" destId="{D93F1DF9-AF56-4B72-ACC9-8579B8ACC97B}" srcOrd="0" destOrd="0" presId="urn:microsoft.com/office/officeart/2005/8/layout/default"/>
    <dgm:cxn modelId="{83C37D89-5D92-4593-8CBB-FA5FFBD44D7C}" srcId="{2B86F7CF-0FA1-4134-9402-22CB32E00AF2}" destId="{39F1AF6D-A515-4934-846B-999592A78BB1}" srcOrd="3" destOrd="0" parTransId="{A86BF703-730E-47C5-9D6B-ACC537A0754F}" sibTransId="{FF455150-A0C5-4F8E-A7EC-6ED2C297194C}"/>
    <dgm:cxn modelId="{AFE38B8E-44DC-450D-86EE-9CE0DBA2566D}" srcId="{2B86F7CF-0FA1-4134-9402-22CB32E00AF2}" destId="{98C57AAD-BBF2-460D-98DB-2D54BBF32108}" srcOrd="2" destOrd="0" parTransId="{A12EFEC4-A3A6-4D95-88EF-3F7C9EF532C3}" sibTransId="{AF8E2D22-4D44-445A-90E9-5E0B1D4A92AF}"/>
    <dgm:cxn modelId="{18D280AF-D1E8-49D4-9E0E-9A4893EF1D99}" type="presOf" srcId="{39F1AF6D-A515-4934-846B-999592A78BB1}" destId="{7E9E42D8-5209-4C3B-921E-03612307F682}" srcOrd="0" destOrd="0" presId="urn:microsoft.com/office/officeart/2005/8/layout/default"/>
    <dgm:cxn modelId="{BCBC23B2-1BA7-47E2-A35A-92EC61169528}" type="presOf" srcId="{98C57AAD-BBF2-460D-98DB-2D54BBF32108}" destId="{1FE0127D-133A-432F-8CAB-2DE25CF5A2C5}" srcOrd="0" destOrd="0" presId="urn:microsoft.com/office/officeart/2005/8/layout/default"/>
    <dgm:cxn modelId="{E512D2BB-C171-4374-86AB-2DBB8D15BBA8}" srcId="{2B86F7CF-0FA1-4134-9402-22CB32E00AF2}" destId="{82B5636A-14E7-4A49-9E0D-C63E98302B15}" srcOrd="0" destOrd="0" parTransId="{3001FA5A-007F-4FA8-B267-326D614426AA}" sibTransId="{97598533-F90C-4673-A2D0-9494C934BE8E}"/>
    <dgm:cxn modelId="{A45804F3-1EDD-4A7B-8420-5251B9083864}" type="presOf" srcId="{2B86F7CF-0FA1-4134-9402-22CB32E00AF2}" destId="{985CB202-0CD2-47CE-A37A-6702D9B04170}" srcOrd="0" destOrd="0" presId="urn:microsoft.com/office/officeart/2005/8/layout/default"/>
    <dgm:cxn modelId="{EF8BC610-7485-4E8B-ABDA-4466127AF10F}" type="presParOf" srcId="{985CB202-0CD2-47CE-A37A-6702D9B04170}" destId="{CFB2419C-3AD7-463F-B8FB-FE3927D2A83E}" srcOrd="0" destOrd="0" presId="urn:microsoft.com/office/officeart/2005/8/layout/default"/>
    <dgm:cxn modelId="{F0377964-E5A6-4451-8694-8F963DFE2342}" type="presParOf" srcId="{985CB202-0CD2-47CE-A37A-6702D9B04170}" destId="{3F0A44E5-A8A0-4F54-A1AB-8C3C7DFE294E}" srcOrd="1" destOrd="0" presId="urn:microsoft.com/office/officeart/2005/8/layout/default"/>
    <dgm:cxn modelId="{C30EC132-103F-42B1-99B4-D2F2AF69C2EA}" type="presParOf" srcId="{985CB202-0CD2-47CE-A37A-6702D9B04170}" destId="{62620076-7F71-40CF-B38D-E5D1028311C0}" srcOrd="2" destOrd="0" presId="urn:microsoft.com/office/officeart/2005/8/layout/default"/>
    <dgm:cxn modelId="{51456501-45F6-43F5-98B6-F43000EA7E47}" type="presParOf" srcId="{985CB202-0CD2-47CE-A37A-6702D9B04170}" destId="{7767AE16-7C64-42BF-828F-7CF451D334DF}" srcOrd="3" destOrd="0" presId="urn:microsoft.com/office/officeart/2005/8/layout/default"/>
    <dgm:cxn modelId="{677BB572-7921-49CA-AFE8-049DAD75ABF3}" type="presParOf" srcId="{985CB202-0CD2-47CE-A37A-6702D9B04170}" destId="{1FE0127D-133A-432F-8CAB-2DE25CF5A2C5}" srcOrd="4" destOrd="0" presId="urn:microsoft.com/office/officeart/2005/8/layout/default"/>
    <dgm:cxn modelId="{5B8EDC32-F4B9-403D-86E4-525D977012F0}" type="presParOf" srcId="{985CB202-0CD2-47CE-A37A-6702D9B04170}" destId="{4D2FCC5A-3D9C-4EA8-B58F-19D73FCF760D}" srcOrd="5" destOrd="0" presId="urn:microsoft.com/office/officeart/2005/8/layout/default"/>
    <dgm:cxn modelId="{6D4A6D5A-D536-4B00-84AE-09ABD97106A0}" type="presParOf" srcId="{985CB202-0CD2-47CE-A37A-6702D9B04170}" destId="{7E9E42D8-5209-4C3B-921E-03612307F682}" srcOrd="6" destOrd="0" presId="urn:microsoft.com/office/officeart/2005/8/layout/default"/>
    <dgm:cxn modelId="{4288E9F6-D94D-4CE4-93FD-D99EE97180A3}" type="presParOf" srcId="{985CB202-0CD2-47CE-A37A-6702D9B04170}" destId="{51E3A037-818A-437F-9D59-44C7EDB43E57}" srcOrd="7" destOrd="0" presId="urn:microsoft.com/office/officeart/2005/8/layout/default"/>
    <dgm:cxn modelId="{495E1AFC-07EB-4E13-AED9-0793A83B5276}" type="presParOf" srcId="{985CB202-0CD2-47CE-A37A-6702D9B04170}" destId="{D93F1DF9-AF56-4B72-ACC9-8579B8ACC97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2419C-3AD7-463F-B8FB-FE3927D2A83E}">
      <dsp:nvSpPr>
        <dsp:cNvPr id="0" name=""/>
        <dsp:cNvSpPr/>
      </dsp:nvSpPr>
      <dsp:spPr>
        <a:xfrm>
          <a:off x="764024" y="3203"/>
          <a:ext cx="2808609" cy="1685165"/>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dirty="0">
              <a:latin typeface="Arial" panose="020B0604020202020204" pitchFamily="34" charset="0"/>
              <a:cs typeface="Arial" panose="020B0604020202020204" pitchFamily="34" charset="0"/>
            </a:rPr>
            <a:t>Develop intercultural awareness and patience</a:t>
          </a:r>
          <a:endParaRPr lang="en-US" sz="2200" kern="1200" dirty="0">
            <a:latin typeface="Arial" panose="020B0604020202020204" pitchFamily="34" charset="0"/>
            <a:cs typeface="Arial" panose="020B0604020202020204" pitchFamily="34" charset="0"/>
          </a:endParaRPr>
        </a:p>
      </dsp:txBody>
      <dsp:txXfrm>
        <a:off x="764024" y="3203"/>
        <a:ext cx="2808609" cy="1685165"/>
      </dsp:txXfrm>
    </dsp:sp>
    <dsp:sp modelId="{62620076-7F71-40CF-B38D-E5D1028311C0}">
      <dsp:nvSpPr>
        <dsp:cNvPr id="0" name=""/>
        <dsp:cNvSpPr/>
      </dsp:nvSpPr>
      <dsp:spPr>
        <a:xfrm>
          <a:off x="3853495" y="3203"/>
          <a:ext cx="2808609" cy="1685165"/>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dirty="0">
              <a:latin typeface="Arial" panose="020B0604020202020204" pitchFamily="34" charset="0"/>
              <a:cs typeface="Arial" panose="020B0604020202020204" pitchFamily="34" charset="0"/>
            </a:rPr>
            <a:t>Adapt communication style: indirect, respectful, and context-sensitive</a:t>
          </a:r>
          <a:endParaRPr lang="en-US" sz="2200" kern="1200" dirty="0">
            <a:latin typeface="Arial" panose="020B0604020202020204" pitchFamily="34" charset="0"/>
            <a:cs typeface="Arial" panose="020B0604020202020204" pitchFamily="34" charset="0"/>
          </a:endParaRPr>
        </a:p>
      </dsp:txBody>
      <dsp:txXfrm>
        <a:off x="3853495" y="3203"/>
        <a:ext cx="2808609" cy="1685165"/>
      </dsp:txXfrm>
    </dsp:sp>
    <dsp:sp modelId="{1FE0127D-133A-432F-8CAB-2DE25CF5A2C5}">
      <dsp:nvSpPr>
        <dsp:cNvPr id="0" name=""/>
        <dsp:cNvSpPr/>
      </dsp:nvSpPr>
      <dsp:spPr>
        <a:xfrm>
          <a:off x="7036267" y="1"/>
          <a:ext cx="2808609" cy="1685165"/>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dirty="0">
              <a:latin typeface="Arial" panose="020B0604020202020204" pitchFamily="34" charset="0"/>
              <a:cs typeface="Arial" panose="020B0604020202020204" pitchFamily="34" charset="0"/>
            </a:rPr>
            <a:t>Learn key Japanese business etiquette (bowing, </a:t>
          </a:r>
          <a:r>
            <a:rPr lang="en-US" sz="2200" b="0" i="1" kern="1200" baseline="0" dirty="0" err="1">
              <a:latin typeface="Arial" panose="020B0604020202020204" pitchFamily="34" charset="0"/>
              <a:cs typeface="Arial" panose="020B0604020202020204" pitchFamily="34" charset="0"/>
            </a:rPr>
            <a:t>meishi</a:t>
          </a:r>
          <a:r>
            <a:rPr lang="en-US" sz="2200" b="0" i="0" kern="1200" baseline="0" dirty="0">
              <a:latin typeface="Arial" panose="020B0604020202020204" pitchFamily="34" charset="0"/>
              <a:cs typeface="Arial" panose="020B0604020202020204" pitchFamily="34" charset="0"/>
            </a:rPr>
            <a:t>, formal greetings</a:t>
          </a:r>
          <a:r>
            <a:rPr lang="en-US" sz="2200" b="0" i="0" kern="1200" baseline="0" dirty="0"/>
            <a:t>)</a:t>
          </a:r>
          <a:endParaRPr lang="en-US" sz="2200" kern="1200" dirty="0"/>
        </a:p>
      </dsp:txBody>
      <dsp:txXfrm>
        <a:off x="7036267" y="1"/>
        <a:ext cx="2808609" cy="1685165"/>
      </dsp:txXfrm>
    </dsp:sp>
    <dsp:sp modelId="{7E9E42D8-5209-4C3B-921E-03612307F682}">
      <dsp:nvSpPr>
        <dsp:cNvPr id="0" name=""/>
        <dsp:cNvSpPr/>
      </dsp:nvSpPr>
      <dsp:spPr>
        <a:xfrm>
          <a:off x="2308759" y="1969230"/>
          <a:ext cx="2808609" cy="1685165"/>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dirty="0">
              <a:latin typeface="Arial" panose="020B0604020202020204" pitchFamily="34" charset="0"/>
              <a:cs typeface="Arial" panose="020B0604020202020204" pitchFamily="34" charset="0"/>
            </a:rPr>
            <a:t>Emphasis relationship-building before negotiation</a:t>
          </a:r>
          <a:endParaRPr lang="en-US" sz="2200" kern="1200" dirty="0">
            <a:latin typeface="Arial" panose="020B0604020202020204" pitchFamily="34" charset="0"/>
            <a:cs typeface="Arial" panose="020B0604020202020204" pitchFamily="34" charset="0"/>
          </a:endParaRPr>
        </a:p>
      </dsp:txBody>
      <dsp:txXfrm>
        <a:off x="2308759" y="1969230"/>
        <a:ext cx="2808609" cy="1685165"/>
      </dsp:txXfrm>
    </dsp:sp>
    <dsp:sp modelId="{D93F1DF9-AF56-4B72-ACC9-8579B8ACC97B}">
      <dsp:nvSpPr>
        <dsp:cNvPr id="0" name=""/>
        <dsp:cNvSpPr/>
      </dsp:nvSpPr>
      <dsp:spPr>
        <a:xfrm>
          <a:off x="5398230" y="1969230"/>
          <a:ext cx="2808609" cy="1685165"/>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dirty="0">
              <a:latin typeface="Arial" panose="020B0604020202020204" pitchFamily="34" charset="0"/>
              <a:cs typeface="Arial" panose="020B0604020202020204" pitchFamily="34" charset="0"/>
            </a:rPr>
            <a:t>Encourage feedback through informal, non-confrontational settings</a:t>
          </a:r>
          <a:endParaRPr lang="en-US" sz="2200" kern="1200" dirty="0">
            <a:latin typeface="Arial" panose="020B0604020202020204" pitchFamily="34" charset="0"/>
            <a:cs typeface="Arial" panose="020B0604020202020204" pitchFamily="34" charset="0"/>
          </a:endParaRPr>
        </a:p>
      </dsp:txBody>
      <dsp:txXfrm>
        <a:off x="5398230" y="1969230"/>
        <a:ext cx="2808609" cy="168516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10/18/2025</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10/18/2025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a:t>
            </a:fld>
            <a:endParaRPr lang="en-US" dirty="0"/>
          </a:p>
        </p:txBody>
      </p:sp>
    </p:spTree>
    <p:extLst>
      <p:ext uri="{BB962C8B-B14F-4D97-AF65-F5344CB8AC3E}">
        <p14:creationId xmlns:p14="http://schemas.microsoft.com/office/powerpoint/2010/main" val="3420466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explores how intercultural communication theories help us understand Japanese business communication practices.</a:t>
            </a:r>
            <a:br>
              <a:rPr lang="en-GB" dirty="0"/>
            </a:br>
            <a:r>
              <a:rPr lang="en-GB" dirty="0"/>
              <a:t>In today’s global economy, </a:t>
            </a:r>
            <a:r>
              <a:rPr lang="en-GB" b="1" dirty="0"/>
              <a:t>effective intercultural communication</a:t>
            </a:r>
            <a:r>
              <a:rPr lang="en-GB" dirty="0"/>
              <a:t> is essential for building successful business relationships (Jandt, 2018). When working across cultures, misunderstandings often occur because individuals interpret messages through their own cultural frameworks.</a:t>
            </a:r>
          </a:p>
          <a:p>
            <a:r>
              <a:rPr lang="en-GB" dirty="0"/>
              <a:t>Japan provides an excellent case study because it represents a </a:t>
            </a:r>
            <a:r>
              <a:rPr lang="en-GB" b="1" dirty="0"/>
              <a:t>high-context, collectivist culture</a:t>
            </a:r>
            <a:r>
              <a:rPr lang="en-GB" dirty="0"/>
              <a:t> that contrasts sharply with more direct, individualist Western business environments (Hall, 1976; Hofstede, 2001). Understanding these differences is crucial for international managers to avoid misinterpretations and foster mutual respect.</a:t>
            </a:r>
          </a:p>
          <a:p>
            <a:r>
              <a:rPr lang="en-GB" dirty="0"/>
              <a:t>The purpose of this presentation is threefold:</a:t>
            </a:r>
          </a:p>
          <a:p>
            <a:r>
              <a:rPr lang="en-GB" dirty="0"/>
              <a:t>To apply well-established theories—such as Hofstede’s cultural dimensions, Hall’s context theory, and Samovar and Porter’s intercultural model—to the Japanese context.</a:t>
            </a:r>
          </a:p>
          <a:p>
            <a:r>
              <a:rPr lang="en-GB" dirty="0"/>
              <a:t>To analyse real-world business situations where cultural values influence communication effectiveness.</a:t>
            </a:r>
          </a:p>
          <a:p>
            <a:r>
              <a:rPr lang="en-GB" dirty="0"/>
              <a:t>To offer practical recommendations that international managers can use to improve collaboration and negotiation with Japanese partners.</a:t>
            </a:r>
          </a:p>
          <a:p>
            <a:r>
              <a:rPr lang="en-GB" dirty="0"/>
              <a:t>By integrating theory with practice, this presentation aims to demonstrate not only the challenges of intercultural communication but also the strategies that lead to successful cross-cultural business relationships."*</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2</a:t>
            </a:fld>
            <a:endParaRPr lang="en-US" dirty="0"/>
          </a:p>
        </p:txBody>
      </p:sp>
    </p:spTree>
    <p:extLst>
      <p:ext uri="{BB962C8B-B14F-4D97-AF65-F5344CB8AC3E}">
        <p14:creationId xmlns:p14="http://schemas.microsoft.com/office/powerpoint/2010/main" val="240685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*"Japanese business communication is shaped by cultural norms that prioritize harmony, hierarchy, and indirectness.</a:t>
            </a:r>
          </a:p>
          <a:p>
            <a:r>
              <a:rPr lang="en-GB" dirty="0"/>
              <a:t>In Japan, </a:t>
            </a:r>
            <a:r>
              <a:rPr lang="en-GB" b="1" dirty="0"/>
              <a:t>silence</a:t>
            </a:r>
            <a:r>
              <a:rPr lang="en-GB" dirty="0"/>
              <a:t> is not seen as awkward but as a sign of </a:t>
            </a:r>
            <a:r>
              <a:rPr lang="en-GB" b="1" dirty="0"/>
              <a:t>respect and thoughtfulness</a:t>
            </a:r>
            <a:r>
              <a:rPr lang="en-GB" dirty="0"/>
              <a:t> (Hall, 1976). Silence allows participants to consider their responses carefully and maintain group harmony rather than rushing to assert opinions.</a:t>
            </a:r>
          </a:p>
          <a:p>
            <a:r>
              <a:rPr lang="en-GB" dirty="0"/>
              <a:t>Another key practice is </a:t>
            </a:r>
            <a:r>
              <a:rPr lang="en-GB" b="1" dirty="0" err="1"/>
              <a:t>nemawashi</a:t>
            </a:r>
            <a:r>
              <a:rPr lang="en-GB" dirty="0"/>
              <a:t>, a traditional Japanese approach to </a:t>
            </a:r>
            <a:r>
              <a:rPr lang="en-GB" b="1" dirty="0"/>
              <a:t>informal consensus-building</a:t>
            </a:r>
            <a:r>
              <a:rPr lang="en-GB" dirty="0"/>
              <a:t> before formal meetings (Jandt, 2018). Through </a:t>
            </a:r>
            <a:r>
              <a:rPr lang="en-GB" dirty="0" err="1"/>
              <a:t>nemawashi</a:t>
            </a:r>
            <a:r>
              <a:rPr lang="en-GB" dirty="0"/>
              <a:t>, decisions are discussed privately among stakeholders to ensure that when a meeting occurs, there is already a shared understanding — reflecting Japan’s collectivist culture and high uncertainty avoidance (Hofstede, 2001).</a:t>
            </a:r>
          </a:p>
          <a:p>
            <a:r>
              <a:rPr lang="en-GB" b="1" dirty="0"/>
              <a:t>Hierarchy and seniority</a:t>
            </a:r>
            <a:r>
              <a:rPr lang="en-GB" dirty="0"/>
              <a:t> also play a vital role in communication. Deference to authority means that junior employees rarely contradict their superiors publicly, aligning with Japan’s high power distance (Hofstede, 2001).</a:t>
            </a:r>
          </a:p>
          <a:p>
            <a:r>
              <a:rPr lang="en-GB" dirty="0"/>
              <a:t>Finally, Japanese communication tends to be </a:t>
            </a:r>
            <a:r>
              <a:rPr lang="en-GB" b="1" dirty="0"/>
              <a:t>indirect</a:t>
            </a:r>
            <a:r>
              <a:rPr lang="en-GB" dirty="0"/>
              <a:t>. Phrases like “it’s difficult” or “maybe” are polite ways to decline without causing embarrassment or loss of face (Samovar and Porter, 2004). This indirectness reflects the cultural value of </a:t>
            </a:r>
            <a:r>
              <a:rPr lang="en-GB" b="1" dirty="0"/>
              <a:t>maintaining social harmony</a:t>
            </a:r>
            <a:r>
              <a:rPr lang="en-GB" dirty="0"/>
              <a:t> and avoiding open conflict.</a:t>
            </a:r>
          </a:p>
          <a:p>
            <a:r>
              <a:rPr lang="en-GB" dirty="0"/>
              <a:t>Altogether, these features illustrate how deeply communication practices in Japan are influenced by cultural values and social expectations."*</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4</a:t>
            </a:fld>
            <a:endParaRPr lang="en-US" dirty="0"/>
          </a:p>
        </p:txBody>
      </p:sp>
    </p:spTree>
    <p:extLst>
      <p:ext uri="{BB962C8B-B14F-4D97-AF65-F5344CB8AC3E}">
        <p14:creationId xmlns:p14="http://schemas.microsoft.com/office/powerpoint/2010/main" val="559997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Japanese business culture, non-verbal communication carries deep significance and often conveys more meaning than spoken words.</a:t>
            </a:r>
            <a:br>
              <a:rPr lang="en-GB" dirty="0"/>
            </a:br>
            <a:r>
              <a:rPr lang="en-GB" dirty="0"/>
              <a:t>Because Japan is a </a:t>
            </a:r>
            <a:r>
              <a:rPr lang="en-GB" b="1" dirty="0"/>
              <a:t>high-context culture</a:t>
            </a:r>
            <a:r>
              <a:rPr lang="en-GB" dirty="0"/>
              <a:t>, messages are frequently implied through body language, tone, and silence rather than expressed explicitly (Hall, 1976). Understanding these non-verbal signals is essential for building trust and demonstrating respect in professional interactions.</a:t>
            </a:r>
          </a:p>
          <a:p>
            <a:r>
              <a:rPr lang="en-GB" dirty="0"/>
              <a:t>One of the most recognizable practices is </a:t>
            </a:r>
            <a:r>
              <a:rPr lang="en-GB" b="1" dirty="0"/>
              <a:t>bowing</a:t>
            </a:r>
            <a:r>
              <a:rPr lang="en-GB" dirty="0"/>
              <a:t>, which serves as a formal sign of respect, gratitude, or apology depending on its depth and duration (Samovar and Porter, 2004). The way one bows also reflects social hierarchy—subordinates bow lower and longer to superiors, </a:t>
            </a:r>
            <a:r>
              <a:rPr lang="en-GB" dirty="0" err="1"/>
              <a:t>signaling</a:t>
            </a:r>
            <a:r>
              <a:rPr lang="en-GB" dirty="0"/>
              <a:t> deference and acknowledgment of authority.</a:t>
            </a:r>
          </a:p>
          <a:p>
            <a:r>
              <a:rPr lang="en-GB" dirty="0"/>
              <a:t>Another key ritual is the exchange of </a:t>
            </a:r>
            <a:r>
              <a:rPr lang="en-GB" b="1" dirty="0"/>
              <a:t>business cards</a:t>
            </a:r>
            <a:r>
              <a:rPr lang="en-GB" dirty="0"/>
              <a:t>, known as </a:t>
            </a:r>
            <a:r>
              <a:rPr lang="en-GB" i="1" dirty="0" err="1"/>
              <a:t>meishi</a:t>
            </a:r>
            <a:r>
              <a:rPr lang="en-GB" dirty="0"/>
              <a:t>. This practice is not a mere formality but a symbol of professionalism and relationship building. The card should be presented and received with both hands, accompanied by a slight bow, and carefully examined rather than immediately pocketed. Mishandling a </a:t>
            </a:r>
            <a:r>
              <a:rPr lang="en-GB" i="1" dirty="0" err="1"/>
              <a:t>meishi</a:t>
            </a:r>
            <a:r>
              <a:rPr lang="en-GB" dirty="0"/>
              <a:t> can be seen as disrespectful (Jandt, 2018).</a:t>
            </a:r>
          </a:p>
          <a:p>
            <a:r>
              <a:rPr lang="en-GB" b="1" dirty="0"/>
              <a:t>Silence</a:t>
            </a:r>
            <a:r>
              <a:rPr lang="en-GB" dirty="0"/>
              <a:t> also plays a communicative role. In Western cultures, silence may be perceived as uncomfortable or evasive, but in Japan, it conveys thoughtfulness, agreement, or respect (Hall, 1976). Similarly, </a:t>
            </a:r>
            <a:r>
              <a:rPr lang="en-GB" b="1" dirty="0"/>
              <a:t>limited eye contact</a:t>
            </a:r>
            <a:r>
              <a:rPr lang="en-GB" dirty="0"/>
              <a:t> is a sign of humility rather than avoidance or dishonesty (Samovar and Porter, 2004).</a:t>
            </a:r>
          </a:p>
          <a:p>
            <a:r>
              <a:rPr lang="en-GB" dirty="0"/>
              <a:t>Together, these non-verbal practices demonstrate Japan’s emphasis on </a:t>
            </a:r>
            <a:r>
              <a:rPr lang="en-GB" b="1" dirty="0"/>
              <a:t>harmony, hierarchy, and subtlety</a:t>
            </a:r>
            <a:r>
              <a:rPr lang="en-GB" dirty="0"/>
              <a:t> in communication. For international business professionals, recognising and correctly interpreting these cues is essential for avoiding misunderstandings and fostering mutual respect."*</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5</a:t>
            </a:fld>
            <a:endParaRPr lang="en-US" dirty="0"/>
          </a:p>
        </p:txBody>
      </p:sp>
    </p:spTree>
    <p:extLst>
      <p:ext uri="{BB962C8B-B14F-4D97-AF65-F5344CB8AC3E}">
        <p14:creationId xmlns:p14="http://schemas.microsoft.com/office/powerpoint/2010/main" val="930519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6</a:t>
            </a:fld>
            <a:endParaRPr lang="en-US" dirty="0"/>
          </a:p>
        </p:txBody>
      </p:sp>
    </p:spTree>
    <p:extLst>
      <p:ext uri="{BB962C8B-B14F-4D97-AF65-F5344CB8AC3E}">
        <p14:creationId xmlns:p14="http://schemas.microsoft.com/office/powerpoint/2010/main" val="1263759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Japan’s unique communication practices may pose challenges, they also present valuable </a:t>
            </a:r>
            <a:r>
              <a:rPr lang="en-GB" b="1" dirty="0"/>
              <a:t>opportunities for international business success</a:t>
            </a:r>
            <a:r>
              <a:rPr lang="en-GB" dirty="0"/>
              <a:t>. When managers and teams develop intercultural competence, they can transform potential misunderstandings into strengths that promote collaboration, trust, and creativity.</a:t>
            </a:r>
          </a:p>
          <a:p>
            <a:r>
              <a:rPr lang="en-GB" dirty="0"/>
              <a:t>First, understanding Japanese cultural values—such as </a:t>
            </a:r>
            <a:r>
              <a:rPr lang="en-GB" b="1" dirty="0"/>
              <a:t>group harmony (</a:t>
            </a:r>
            <a:r>
              <a:rPr lang="en-GB" b="1" i="1" dirty="0" err="1"/>
              <a:t>wa</a:t>
            </a:r>
            <a:r>
              <a:rPr lang="en-GB" b="1" dirty="0"/>
              <a:t>)</a:t>
            </a:r>
            <a:r>
              <a:rPr lang="en-GB" dirty="0"/>
              <a:t>, </a:t>
            </a:r>
            <a:r>
              <a:rPr lang="en-GB" b="1" dirty="0"/>
              <a:t>respect (</a:t>
            </a:r>
            <a:r>
              <a:rPr lang="en-GB" b="1" i="1" dirty="0" err="1"/>
              <a:t>sonkei</a:t>
            </a:r>
            <a:r>
              <a:rPr lang="en-GB" b="1" dirty="0"/>
              <a:t>)</a:t>
            </a:r>
            <a:r>
              <a:rPr lang="en-GB" dirty="0"/>
              <a:t>, and </a:t>
            </a:r>
            <a:r>
              <a:rPr lang="en-GB" b="1" dirty="0"/>
              <a:t>loyalty (</a:t>
            </a:r>
            <a:r>
              <a:rPr lang="en-GB" b="1" i="1" dirty="0" err="1"/>
              <a:t>chuugi</a:t>
            </a:r>
            <a:r>
              <a:rPr lang="en-GB" b="1" dirty="0"/>
              <a:t>)</a:t>
            </a:r>
            <a:r>
              <a:rPr lang="en-GB" dirty="0"/>
              <a:t>—can build stronger professional relationships. These values encourage teamwork and long-term partnership rather than short-term transactions (Hofstede, 2001). Businesses that align with these values demonstrate respect and commitment, which are key to establishing credibility in Japan.</a:t>
            </a:r>
          </a:p>
          <a:p>
            <a:r>
              <a:rPr lang="en-GB" dirty="0"/>
              <a:t>Japan’s </a:t>
            </a:r>
            <a:r>
              <a:rPr lang="en-GB" b="1" dirty="0"/>
              <a:t>high-context communication style</a:t>
            </a:r>
            <a:r>
              <a:rPr lang="en-GB" dirty="0"/>
              <a:t> also encourages deep listening, empathy, and sensitivity to non-verbal cues (Hall, 1976). This creates more thoughtful and inclusive decision-making processes. For international managers, adapting to this communication rhythm can foster patience and mutual understanding—skills essential for sustainable global cooperation.</a:t>
            </a:r>
          </a:p>
          <a:p>
            <a:r>
              <a:rPr lang="en-GB" dirty="0"/>
              <a:t>Moreover, Japan’s emphasis on </a:t>
            </a:r>
            <a:r>
              <a:rPr lang="en-GB" b="1" dirty="0"/>
              <a:t>consensus-building (</a:t>
            </a:r>
            <a:r>
              <a:rPr lang="en-GB" b="1" dirty="0" err="1"/>
              <a:t>nemawashi</a:t>
            </a:r>
            <a:r>
              <a:rPr lang="en-GB" b="1" dirty="0"/>
              <a:t>)</a:t>
            </a:r>
            <a:r>
              <a:rPr lang="en-GB" dirty="0"/>
              <a:t> provides an opportunity for inclusive leadership. It ensures that all stakeholders feel involved in the decision-making process, which leads to stronger team cohesion and more durable agreements (Jandt, 2018).</a:t>
            </a:r>
          </a:p>
          <a:p>
            <a:r>
              <a:rPr lang="en-GB" dirty="0"/>
              <a:t>Finally, </a:t>
            </a:r>
            <a:r>
              <a:rPr lang="en-GB" b="1" dirty="0"/>
              <a:t>cross-cultural collaboration</a:t>
            </a:r>
            <a:r>
              <a:rPr lang="en-GB" dirty="0"/>
              <a:t> between Japanese and foreign firms often sparks innovation. Trompenaars and Hampden-Turner (2012) argue that when different cultural perspectives are integrated, organisations gain a wider range of problem-solving approaches and creative solutions.</a:t>
            </a:r>
          </a:p>
          <a:p>
            <a:r>
              <a:rPr lang="en-GB" dirty="0"/>
              <a:t>Therefore, cultural awareness is not merely a communication skill—it is a </a:t>
            </a:r>
            <a:r>
              <a:rPr lang="en-GB" b="1" dirty="0"/>
              <a:t>strategic business advantage</a:t>
            </a:r>
            <a:r>
              <a:rPr lang="en-GB" dirty="0"/>
              <a:t> that enhances trust, negotiation effectiveness, and innovation in international markets."*</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8</a:t>
            </a:fld>
            <a:endParaRPr lang="en-US" dirty="0"/>
          </a:p>
        </p:txBody>
      </p:sp>
    </p:spTree>
    <p:extLst>
      <p:ext uri="{BB962C8B-B14F-4D97-AF65-F5344CB8AC3E}">
        <p14:creationId xmlns:p14="http://schemas.microsoft.com/office/powerpoint/2010/main" val="2870894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theoretical insights and real-world examples discussed, several key recommendations emerge for international managers aiming to communicate effectively in Japan’s business environment.</a:t>
            </a:r>
          </a:p>
          <a:p>
            <a:r>
              <a:rPr lang="en-GB" b="1" dirty="0"/>
              <a:t>1. Develop intercultural awareness and patience.</a:t>
            </a:r>
            <a:br>
              <a:rPr lang="en-GB" dirty="0"/>
            </a:br>
            <a:r>
              <a:rPr lang="en-GB" dirty="0"/>
              <a:t>Managers should first cultivate a deep understanding of Japanese values such as </a:t>
            </a:r>
            <a:r>
              <a:rPr lang="en-GB" i="1" dirty="0" err="1"/>
              <a:t>wa</a:t>
            </a:r>
            <a:r>
              <a:rPr lang="en-GB" dirty="0"/>
              <a:t> (harmony) and </a:t>
            </a:r>
            <a:r>
              <a:rPr lang="en-GB" i="1" dirty="0" err="1"/>
              <a:t>enryo</a:t>
            </a:r>
            <a:r>
              <a:rPr lang="en-GB" dirty="0"/>
              <a:t> (restraint). According to Hofstede (2001), recognising Japan’s high uncertainty avoidance and collectivist orientation allows managers to anticipate indirect communication and slower decision-making. Patience and empathy are vital in building trust and credibility.</a:t>
            </a:r>
          </a:p>
          <a:p>
            <a:r>
              <a:rPr lang="en-GB" b="1" dirty="0"/>
              <a:t>2. Adapt communication style.</a:t>
            </a:r>
            <a:br>
              <a:rPr lang="en-GB" dirty="0"/>
            </a:br>
            <a:r>
              <a:rPr lang="en-GB" dirty="0"/>
              <a:t>Given Japan’s high-context culture (Hall, 1976), foreign professionals should rely less on explicit verbal communication and pay greater attention to non-verbal cues such as tone, pauses, and facial expressions. Being indirect and using modest language shows respect and aligns with Japanese expectations of humility and harmony.</a:t>
            </a:r>
          </a:p>
          <a:p>
            <a:r>
              <a:rPr lang="en-GB" b="1" dirty="0"/>
              <a:t>3. Learn key aspects of business etiquette.</a:t>
            </a:r>
            <a:br>
              <a:rPr lang="en-GB" dirty="0"/>
            </a:br>
            <a:r>
              <a:rPr lang="en-GB" dirty="0"/>
              <a:t>Understanding rituals like bowing, </a:t>
            </a:r>
            <a:r>
              <a:rPr lang="en-GB" i="1" dirty="0" err="1"/>
              <a:t>meishi</a:t>
            </a:r>
            <a:r>
              <a:rPr lang="en-GB" dirty="0"/>
              <a:t> (business card exchange), and formal greetings is crucial. These gestures symbolise professionalism and respect (Jandt, 2018). Mishandling them—such as writing on or pocketing a card hastily—can damage first impressions.</a:t>
            </a:r>
          </a:p>
          <a:p>
            <a:r>
              <a:rPr lang="en-GB" b="1" dirty="0"/>
              <a:t>4. Prioritise relationship-building before negotiation.</a:t>
            </a:r>
            <a:br>
              <a:rPr lang="en-GB" dirty="0"/>
            </a:br>
            <a:r>
              <a:rPr lang="en-GB" dirty="0"/>
              <a:t>In Japan, trust precedes transactions. Managers should invest time in informal meetings, shared meals, and consensus-building discussions (</a:t>
            </a:r>
            <a:r>
              <a:rPr lang="en-GB" i="1" dirty="0" err="1"/>
              <a:t>nemawashi</a:t>
            </a:r>
            <a:r>
              <a:rPr lang="en-GB" dirty="0"/>
              <a:t>) before formal negotiations. This process reinforces long-term commitment and reduces the risk of miscommunication (Trompenaars and Hampden-Turner, 2012).</a:t>
            </a:r>
          </a:p>
          <a:p>
            <a:r>
              <a:rPr lang="en-GB" b="1" dirty="0"/>
              <a:t>5. Encourage open feedback through culturally sensitive methods.</a:t>
            </a:r>
            <a:br>
              <a:rPr lang="en-GB" dirty="0"/>
            </a:br>
            <a:r>
              <a:rPr lang="en-GB" dirty="0"/>
              <a:t>Because direct confrontation is often avoided, managers can use smaller group discussions, anonymous surveys, or private conversations to gather feedback without threatening group harmony.</a:t>
            </a:r>
          </a:p>
          <a:p>
            <a:r>
              <a:rPr lang="en-GB" dirty="0"/>
              <a:t>By applying these strategies, international managers not only improve communication effectiveness but also demonstrate </a:t>
            </a:r>
            <a:r>
              <a:rPr lang="en-GB" b="1" dirty="0"/>
              <a:t>cultural intelligence (CQ)</a:t>
            </a:r>
            <a:r>
              <a:rPr lang="en-GB" dirty="0"/>
              <a:t>—the ability to adapt one’s behaviour to different cultural contexts, which is increasingly recognised as a key skill in global leadership."*</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9</a:t>
            </a:fld>
            <a:endParaRPr lang="en-US" dirty="0"/>
          </a:p>
        </p:txBody>
      </p:sp>
    </p:spTree>
    <p:extLst>
      <p:ext uri="{BB962C8B-B14F-4D97-AF65-F5344CB8AC3E}">
        <p14:creationId xmlns:p14="http://schemas.microsoft.com/office/powerpoint/2010/main" val="238517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presentation has examined how intercultural communication theories can help explain the unique characteristics of Japanese business communication.</a:t>
            </a:r>
          </a:p>
          <a:p>
            <a:r>
              <a:rPr lang="en-GB" dirty="0"/>
              <a:t>Japan’s </a:t>
            </a:r>
            <a:r>
              <a:rPr lang="en-GB" b="1" dirty="0"/>
              <a:t>high-context, collectivist culture</a:t>
            </a:r>
            <a:r>
              <a:rPr lang="en-GB" dirty="0"/>
              <a:t> prioritises harmony, respect for hierarchy, and indirect communication, which often contrasts sharply with Western low-context, individualist norms (Hall, 1976; Hofstede, 2001). Understanding these differences is essential for avoiding miscommunication and fostering successful international collaborations.</a:t>
            </a:r>
          </a:p>
          <a:p>
            <a:r>
              <a:rPr lang="en-GB" dirty="0"/>
              <a:t>The </a:t>
            </a:r>
            <a:r>
              <a:rPr lang="en-GB" b="1" dirty="0"/>
              <a:t>case studies</a:t>
            </a:r>
            <a:r>
              <a:rPr lang="en-GB" dirty="0"/>
              <a:t> of Nissan–Renault and Boeing–Mitsubishi illustrate that adapting communication styles to local cultural norms—such as employing patience, observing non-verbal cues, and respecting consensus-building practices—can significantly enhance trust, collaboration, and overall business outcomes (Jandt, 2018; Samovar &amp; Porter, 2004).</a:t>
            </a:r>
          </a:p>
          <a:p>
            <a:r>
              <a:rPr lang="en-GB" dirty="0"/>
              <a:t>Ultimately, the key takeaway is that </a:t>
            </a:r>
            <a:r>
              <a:rPr lang="en-GB" b="1" dirty="0"/>
              <a:t>success in Japanese business is not achieved by imposing one’s own cultural norms</a:t>
            </a:r>
            <a:r>
              <a:rPr lang="en-GB" dirty="0"/>
              <a:t> but by developing intercultural competence: the ability to understand, respect, and adapt to different cultural communication styles. For international managers, this skill is crucial not only for Japan but for navigating the increasingly globalised business world."*</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10</a:t>
            </a:fld>
            <a:endParaRPr lang="en-US" dirty="0"/>
          </a:p>
        </p:txBody>
      </p:sp>
    </p:spTree>
    <p:extLst>
      <p:ext uri="{BB962C8B-B14F-4D97-AF65-F5344CB8AC3E}">
        <p14:creationId xmlns:p14="http://schemas.microsoft.com/office/powerpoint/2010/main" val="154957462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alpha val="40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0FA637AC-751E-9E9D-7175-A0FADF858F5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042BB51D-E7C1-3746-85E9-889CCB24F741}"/>
              </a:ext>
            </a:extLst>
          </p:cNvPr>
          <p:cNvSpPr>
            <a:spLocks noGrp="1"/>
          </p:cNvSpPr>
          <p:nvPr>
            <p:ph type="ctrTitle"/>
          </p:nvPr>
        </p:nvSpPr>
        <p:spPr>
          <a:xfrm>
            <a:off x="731520" y="1645920"/>
            <a:ext cx="7772400" cy="4572000"/>
          </a:xfrm>
        </p:spPr>
        <p:txBody>
          <a:bodyPr anchor="b">
            <a:normAutofit/>
          </a:bodyPr>
          <a:lstStyle>
            <a:lvl1pPr marL="0" marR="0" indent="0" algn="l" defTabSz="914400" rtl="0" eaLnBrk="1" fontAlgn="auto" latinLnBrk="0" hangingPunct="1">
              <a:lnSpc>
                <a:spcPct val="90000"/>
              </a:lnSpc>
              <a:spcBef>
                <a:spcPct val="0"/>
              </a:spcBef>
              <a:spcAft>
                <a:spcPts val="0"/>
              </a:spcAft>
              <a:buClrTx/>
              <a:buSzTx/>
              <a:buFontTx/>
              <a:buNone/>
              <a:tabLst/>
              <a:defRPr sz="4800" b="0" i="0" baseline="0">
                <a:solidFill>
                  <a:schemeClr val="tx1"/>
                </a:solidFill>
                <a:latin typeface="+mj-lt"/>
                <a:ea typeface="Meiryo UI" panose="020B0604030504040204" pitchFamily="34" charset="-128"/>
              </a:defRPr>
            </a:lvl1pPr>
          </a:lstStyle>
          <a:p>
            <a:r>
              <a:rPr lang="en-GB" noProof="0"/>
              <a:t>Click to edit Master title style</a:t>
            </a:r>
            <a:endParaRPr lang="en-US" noProof="0" dirty="0"/>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p:nvPr>
        </p:nvSpPr>
        <p:spPr>
          <a:xfrm>
            <a:off x="731520" y="731520"/>
            <a:ext cx="6858000" cy="731520"/>
          </a:xfrm>
        </p:spPr>
        <p:txBody>
          <a:bodyPr anchor="t">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400" b="0" i="0">
                <a:solidFill>
                  <a:schemeClr val="tx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ltLang="ja-JP" noProof="0"/>
              <a:t>Click to edit Master subtitle style</a:t>
            </a:r>
            <a:endParaRPr lang="en-US" altLang="ja-JP" noProof="0" dirty="0"/>
          </a:p>
        </p:txBody>
      </p:sp>
      <p:grpSp>
        <p:nvGrpSpPr>
          <p:cNvPr id="2" name="Group 1">
            <a:extLst>
              <a:ext uri="{FF2B5EF4-FFF2-40B4-BE49-F238E27FC236}">
                <a16:creationId xmlns:a16="http://schemas.microsoft.com/office/drawing/2014/main" id="{C31E1467-7F21-7E40-BF7A-27FECC27EFB8}"/>
              </a:ext>
            </a:extLst>
          </p:cNvPr>
          <p:cNvGrpSpPr/>
          <p:nvPr userDrawn="1"/>
        </p:nvGrpSpPr>
        <p:grpSpPr>
          <a:xfrm>
            <a:off x="8208409" y="591476"/>
            <a:ext cx="3257061" cy="3329423"/>
            <a:chOff x="8490839" y="413500"/>
            <a:chExt cx="3257061" cy="3329423"/>
          </a:xfrm>
        </p:grpSpPr>
        <p:pic>
          <p:nvPicPr>
            <p:cNvPr id="3" name="Graphic 2">
              <a:extLst>
                <a:ext uri="{FF2B5EF4-FFF2-40B4-BE49-F238E27FC236}">
                  <a16:creationId xmlns:a16="http://schemas.microsoft.com/office/drawing/2014/main" id="{7D81FEF9-779F-20FF-5FC1-5D766A2935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8341911">
              <a:off x="9344585" y="677068"/>
              <a:ext cx="2057606" cy="2724154"/>
            </a:xfrm>
            <a:prstGeom prst="rect">
              <a:avLst/>
            </a:prstGeom>
          </p:spPr>
        </p:pic>
        <p:pic>
          <p:nvPicPr>
            <p:cNvPr id="4" name="Graphic 3">
              <a:extLst>
                <a:ext uri="{FF2B5EF4-FFF2-40B4-BE49-F238E27FC236}">
                  <a16:creationId xmlns:a16="http://schemas.microsoft.com/office/drawing/2014/main" id="{9CCC497C-E1BC-E9FA-71FF-2422756A4A8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1767570">
              <a:off x="10241214" y="491479"/>
              <a:ext cx="529789" cy="550166"/>
            </a:xfrm>
            <a:prstGeom prst="rect">
              <a:avLst/>
            </a:prstGeom>
          </p:spPr>
        </p:pic>
        <p:pic>
          <p:nvPicPr>
            <p:cNvPr id="5" name="Graphic 4">
              <a:extLst>
                <a:ext uri="{FF2B5EF4-FFF2-40B4-BE49-F238E27FC236}">
                  <a16:creationId xmlns:a16="http://schemas.microsoft.com/office/drawing/2014/main" id="{C3B983FC-FFFB-72DC-76ED-D5B4822D91D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65259" y="450169"/>
              <a:ext cx="782641" cy="812743"/>
            </a:xfrm>
            <a:prstGeom prst="rect">
              <a:avLst/>
            </a:prstGeom>
          </p:spPr>
        </p:pic>
        <p:pic>
          <p:nvPicPr>
            <p:cNvPr id="8" name="Graphic 7">
              <a:extLst>
                <a:ext uri="{FF2B5EF4-FFF2-40B4-BE49-F238E27FC236}">
                  <a16:creationId xmlns:a16="http://schemas.microsoft.com/office/drawing/2014/main" id="{314DFC72-C039-4990-8FBE-CD9655DD6B5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252117" flipH="1">
              <a:off x="8490839" y="413500"/>
              <a:ext cx="782641" cy="812743"/>
            </a:xfrm>
            <a:prstGeom prst="rect">
              <a:avLst/>
            </a:prstGeom>
          </p:spPr>
        </p:pic>
        <p:pic>
          <p:nvPicPr>
            <p:cNvPr id="9" name="Graphic 8">
              <a:extLst>
                <a:ext uri="{FF2B5EF4-FFF2-40B4-BE49-F238E27FC236}">
                  <a16:creationId xmlns:a16="http://schemas.microsoft.com/office/drawing/2014/main" id="{4C9D146A-74DD-B2C2-3952-AFC3A7AE5A8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566579">
              <a:off x="11156191" y="3188887"/>
              <a:ext cx="543582" cy="564489"/>
            </a:xfrm>
            <a:prstGeom prst="rect">
              <a:avLst/>
            </a:prstGeom>
          </p:spPr>
        </p:pic>
      </p:grpSp>
    </p:spTree>
    <p:extLst>
      <p:ext uri="{BB962C8B-B14F-4D97-AF65-F5344CB8AC3E}">
        <p14:creationId xmlns:p14="http://schemas.microsoft.com/office/powerpoint/2010/main" val="18768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4937760" cy="4023360"/>
          </a:xfrm>
        </p:spPr>
        <p:txBody>
          <a:bodyPr lIns="0" tIns="0" rIns="0" bIns="0">
            <a:normAutofit/>
          </a:bodyPr>
          <a:lstStyle>
            <a:lvl1pPr algn="ctr">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10/18/2025</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8" name="Graphic 7">
            <a:extLst>
              <a:ext uri="{FF2B5EF4-FFF2-40B4-BE49-F238E27FC236}">
                <a16:creationId xmlns:a16="http://schemas.microsoft.com/office/drawing/2014/main" id="{14A4B7E5-B9DF-4656-97A9-2E604E49E20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17712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F60195EE-CFED-7B58-C5A5-E6E1E87B304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GB"/>
              <a:t>Click to edit Master title style</a:t>
            </a:r>
            <a:endParaRPr lang="en-US"/>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91440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grpSp>
        <p:nvGrpSpPr>
          <p:cNvPr id="16" name="Group 15">
            <a:extLst>
              <a:ext uri="{FF2B5EF4-FFF2-40B4-BE49-F238E27FC236}">
                <a16:creationId xmlns:a16="http://schemas.microsoft.com/office/drawing/2014/main" id="{33E18BAB-7B25-780A-BE65-350200AA4D7A}"/>
              </a:ext>
            </a:extLst>
          </p:cNvPr>
          <p:cNvGrpSpPr/>
          <p:nvPr userDrawn="1"/>
        </p:nvGrpSpPr>
        <p:grpSpPr>
          <a:xfrm>
            <a:off x="577213" y="507265"/>
            <a:ext cx="3844662" cy="3928902"/>
            <a:chOff x="797347" y="638844"/>
            <a:chExt cx="3729519" cy="3811236"/>
          </a:xfrm>
        </p:grpSpPr>
        <p:sp>
          <p:nvSpPr>
            <p:cNvPr id="13" name="Oval 12">
              <a:extLst>
                <a:ext uri="{FF2B5EF4-FFF2-40B4-BE49-F238E27FC236}">
                  <a16:creationId xmlns:a16="http://schemas.microsoft.com/office/drawing/2014/main" id="{8D24158F-3B6B-E5FD-893D-E161110F443C}"/>
                </a:ext>
              </a:extLst>
            </p:cNvPr>
            <p:cNvSpPr/>
            <p:nvPr/>
          </p:nvSpPr>
          <p:spPr>
            <a:xfrm>
              <a:off x="1285729" y="1158795"/>
              <a:ext cx="2771335" cy="2771335"/>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Graphic 14">
              <a:extLst>
                <a:ext uri="{FF2B5EF4-FFF2-40B4-BE49-F238E27FC236}">
                  <a16:creationId xmlns:a16="http://schemas.microsoft.com/office/drawing/2014/main" id="{55E909EE-5132-14BC-E20E-412B591A616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396138">
              <a:off x="797347" y="2793821"/>
              <a:ext cx="2505773" cy="1422196"/>
            </a:xfrm>
            <a:prstGeom prst="rect">
              <a:avLst/>
            </a:prstGeom>
          </p:spPr>
        </p:pic>
        <p:pic>
          <p:nvPicPr>
            <p:cNvPr id="12" name="Graphic 11">
              <a:extLst>
                <a:ext uri="{FF2B5EF4-FFF2-40B4-BE49-F238E27FC236}">
                  <a16:creationId xmlns:a16="http://schemas.microsoft.com/office/drawing/2014/main" id="{B6888180-4AC6-A959-2940-10BF0CA404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15926" y="638844"/>
              <a:ext cx="3710940" cy="3811236"/>
            </a:xfrm>
            <a:prstGeom prst="rect">
              <a:avLst/>
            </a:prstGeom>
          </p:spPr>
        </p:pic>
      </p:grpSp>
    </p:spTree>
    <p:extLst>
      <p:ext uri="{BB962C8B-B14F-4D97-AF65-F5344CB8AC3E}">
        <p14:creationId xmlns:p14="http://schemas.microsoft.com/office/powerpoint/2010/main" val="1528221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7FE40C8E-7A79-6285-A56D-54B714BE562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V="1">
            <a:off x="639420" y="731520"/>
            <a:ext cx="10913161" cy="1371600"/>
          </a:xfrm>
          <a:prstGeom prst="rect">
            <a:avLst/>
          </a:prstGeom>
        </p:spPr>
      </p:pic>
      <p:sp>
        <p:nvSpPr>
          <p:cNvPr id="9" name="Title 1">
            <a:extLst>
              <a:ext uri="{FF2B5EF4-FFF2-40B4-BE49-F238E27FC236}">
                <a16:creationId xmlns:a16="http://schemas.microsoft.com/office/drawing/2014/main" id="{3258B21D-A539-48D1-461B-7C16E045AD38}"/>
              </a:ext>
            </a:extLst>
          </p:cNvPr>
          <p:cNvSpPr>
            <a:spLocks noGrp="1"/>
          </p:cNvSpPr>
          <p:nvPr>
            <p:ph type="title"/>
          </p:nvPr>
        </p:nvSpPr>
        <p:spPr>
          <a:xfrm>
            <a:off x="731520" y="2203704"/>
            <a:ext cx="4937760" cy="4023360"/>
          </a:xfrm>
        </p:spPr>
        <p:txBody>
          <a:bodyPr lIns="0" tIns="0" rIns="0" bIns="0">
            <a:normAutofit/>
          </a:bodyPr>
          <a:lstStyle>
            <a:lvl1pPr algn="ctr">
              <a:defRPr sz="3600"/>
            </a:lvl1pPr>
          </a:lstStyle>
          <a:p>
            <a:r>
              <a:rPr lang="en-GB"/>
              <a:t>Click to edit Master title style</a:t>
            </a:r>
            <a:endParaRPr lang="en-US" dirty="0"/>
          </a:p>
        </p:txBody>
      </p:sp>
      <p:sp>
        <p:nvSpPr>
          <p:cNvPr id="10" name="Content Placeholder 2">
            <a:extLst>
              <a:ext uri="{FF2B5EF4-FFF2-40B4-BE49-F238E27FC236}">
                <a16:creationId xmlns:a16="http://schemas.microsoft.com/office/drawing/2014/main" id="{81D1FCDB-AFA4-5977-8DBB-07E6F6BDDFC6}"/>
              </a:ext>
            </a:extLst>
          </p:cNvPr>
          <p:cNvSpPr>
            <a:spLocks noGrp="1"/>
          </p:cNvSpPr>
          <p:nvPr>
            <p:ph idx="1"/>
          </p:nvPr>
        </p:nvSpPr>
        <p:spPr>
          <a:xfrm>
            <a:off x="6099048" y="2203704"/>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75245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731520"/>
          </a:xfrm>
        </p:spPr>
        <p:txBody>
          <a:bodyPr>
            <a:normAutofit/>
          </a:bodyPr>
          <a:lstStyle>
            <a:lvl1pPr marL="0" indent="0" algn="l">
              <a:spcBef>
                <a:spcPts val="0"/>
              </a:spcBef>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31520"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GB"/>
              <a:t>Click icon to add picture</a:t>
            </a:r>
            <a:endParaRPr lang="en-US" dirty="0"/>
          </a:p>
        </p:txBody>
      </p:sp>
      <p:grpSp>
        <p:nvGrpSpPr>
          <p:cNvPr id="12" name="Group 11">
            <a:extLst>
              <a:ext uri="{FF2B5EF4-FFF2-40B4-BE49-F238E27FC236}">
                <a16:creationId xmlns:a16="http://schemas.microsoft.com/office/drawing/2014/main" id="{C9159AF6-DC73-3F3B-4DE1-FF96E102AD91}"/>
              </a:ext>
            </a:extLst>
          </p:cNvPr>
          <p:cNvGrpSpPr/>
          <p:nvPr userDrawn="1"/>
        </p:nvGrpSpPr>
        <p:grpSpPr>
          <a:xfrm>
            <a:off x="5151782" y="718837"/>
            <a:ext cx="6448714" cy="1109963"/>
            <a:chOff x="5151782" y="718837"/>
            <a:chExt cx="6448714" cy="1109963"/>
          </a:xfrm>
        </p:grpSpPr>
        <p:pic>
          <p:nvPicPr>
            <p:cNvPr id="11" name="Graphic 10">
              <a:extLst>
                <a:ext uri="{FF2B5EF4-FFF2-40B4-BE49-F238E27FC236}">
                  <a16:creationId xmlns:a16="http://schemas.microsoft.com/office/drawing/2014/main" id="{FF27E39F-E57E-E1BA-1D9F-200F07AF3DF9}"/>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3966" r="30980"/>
            <a:stretch/>
          </p:blipFill>
          <p:spPr>
            <a:xfrm flipV="1">
              <a:off x="5151782" y="731520"/>
              <a:ext cx="3060401" cy="1097280"/>
            </a:xfrm>
            <a:prstGeom prst="rect">
              <a:avLst/>
            </a:prstGeom>
          </p:spPr>
        </p:pic>
        <p:pic>
          <p:nvPicPr>
            <p:cNvPr id="13" name="Graphic 12">
              <a:extLst>
                <a:ext uri="{FF2B5EF4-FFF2-40B4-BE49-F238E27FC236}">
                  <a16:creationId xmlns:a16="http://schemas.microsoft.com/office/drawing/2014/main" id="{AE6E711D-4BC1-A8B6-96F6-4D100948DDC5}"/>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67374"/>
            <a:stretch/>
          </p:blipFill>
          <p:spPr>
            <a:xfrm flipV="1">
              <a:off x="8752114" y="731520"/>
              <a:ext cx="2848382" cy="1097280"/>
            </a:xfrm>
            <a:prstGeom prst="rect">
              <a:avLst/>
            </a:prstGeom>
          </p:spPr>
        </p:pic>
        <p:pic>
          <p:nvPicPr>
            <p:cNvPr id="14" name="Graphic 13">
              <a:extLst>
                <a:ext uri="{FF2B5EF4-FFF2-40B4-BE49-F238E27FC236}">
                  <a16:creationId xmlns:a16="http://schemas.microsoft.com/office/drawing/2014/main" id="{2966DB51-3326-B7CD-79CC-419B0BAA4E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001933">
              <a:off x="8148575" y="718837"/>
              <a:ext cx="716638" cy="744201"/>
            </a:xfrm>
            <a:prstGeom prst="rect">
              <a:avLst/>
            </a:prstGeom>
          </p:spPr>
        </p:pic>
      </p:grpSp>
    </p:spTree>
    <p:extLst>
      <p:ext uri="{BB962C8B-B14F-4D97-AF65-F5344CB8AC3E}">
        <p14:creationId xmlns:p14="http://schemas.microsoft.com/office/powerpoint/2010/main" val="1976097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GB"/>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49808" y="2340864"/>
            <a:ext cx="3849624" cy="3840480"/>
          </a:xfrm>
        </p:spPr>
        <p:txBody>
          <a:bodyPr lIns="0" tIns="0" rIns="0" bIns="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Text Placeholder 13">
            <a:extLst>
              <a:ext uri="{FF2B5EF4-FFF2-40B4-BE49-F238E27FC236}">
                <a16:creationId xmlns:a16="http://schemas.microsoft.com/office/drawing/2014/main" id="{C7F250DD-8A39-BA2C-52AA-D45675F76B14}"/>
              </a:ext>
            </a:extLst>
          </p:cNvPr>
          <p:cNvSpPr>
            <a:spLocks noGrp="1"/>
          </p:cNvSpPr>
          <p:nvPr>
            <p:ph type="body" sz="quarter" idx="14"/>
          </p:nvPr>
        </p:nvSpPr>
        <p:spPr>
          <a:xfrm>
            <a:off x="5549900" y="2341563"/>
            <a:ext cx="5815584" cy="452437"/>
          </a:xfrm>
        </p:spPr>
        <p:txBody>
          <a:bodyPr lIns="0" tIns="0" rIns="0" bIns="0">
            <a:noAutofit/>
          </a:bodyPr>
          <a:lstStyle>
            <a:lvl1pPr marL="0" indent="0">
              <a:spcBef>
                <a:spcPts val="0"/>
              </a:spcBef>
              <a:buNone/>
              <a:defRPr sz="1800"/>
            </a:lvl1pPr>
          </a:lstStyle>
          <a:p>
            <a:pPr lvl="0"/>
            <a:r>
              <a:rPr lang="en-GB"/>
              <a:t>Click to edit Master text styles</a:t>
            </a:r>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5550408" y="2794683"/>
            <a:ext cx="5696712" cy="3532965"/>
          </a:xfrm>
        </p:spPr>
        <p:txBody>
          <a:bodyPr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9" name="Straight Connector 8">
            <a:extLst>
              <a:ext uri="{FF2B5EF4-FFF2-40B4-BE49-F238E27FC236}">
                <a16:creationId xmlns:a16="http://schemas.microsoft.com/office/drawing/2014/main" id="{E8FA209F-9796-B2AD-2E33-AE47DA0240A3}"/>
              </a:ext>
            </a:extLst>
          </p:cNvPr>
          <p:cNvCxnSpPr/>
          <p:nvPr userDrawn="1"/>
        </p:nvCxnSpPr>
        <p:spPr>
          <a:xfrm>
            <a:off x="5043951"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03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ED119E5E-F8F1-0767-C2E4-4F21FEBDAAFC}"/>
              </a:ext>
            </a:extLst>
          </p:cNvPr>
          <p:cNvSpPr>
            <a:spLocks noGrp="1"/>
          </p:cNvSpPr>
          <p:nvPr>
            <p:ph type="ctrTitle"/>
          </p:nvPr>
        </p:nvSpPr>
        <p:spPr>
          <a:xfrm>
            <a:off x="731520" y="1554480"/>
            <a:ext cx="6400800" cy="2103120"/>
          </a:xfrm>
        </p:spPr>
        <p:txBody>
          <a:bodyPr anchor="ctr">
            <a:normAutofit/>
          </a:bodyPr>
          <a:lstStyle>
            <a:lvl1pPr algn="ctr">
              <a:defRPr sz="3600"/>
            </a:lvl1pPr>
          </a:lstStyle>
          <a:p>
            <a:r>
              <a:rPr lang="en-GB"/>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731520" y="3840480"/>
            <a:ext cx="6400800" cy="22860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Picture Placeholder 9">
            <a:extLst>
              <a:ext uri="{FF2B5EF4-FFF2-40B4-BE49-F238E27FC236}">
                <a16:creationId xmlns:a16="http://schemas.microsoft.com/office/drawing/2014/main" id="{22423177-D8B7-2418-2C26-96BD628397A9}"/>
              </a:ext>
            </a:extLst>
          </p:cNvPr>
          <p:cNvSpPr>
            <a:spLocks noGrp="1"/>
          </p:cNvSpPr>
          <p:nvPr>
            <p:ph type="pic" sz="quarter" idx="13"/>
          </p:nvPr>
        </p:nvSpPr>
        <p:spPr>
          <a:xfrm>
            <a:off x="7580376"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12" name="Graphic 11">
            <a:extLst>
              <a:ext uri="{FF2B5EF4-FFF2-40B4-BE49-F238E27FC236}">
                <a16:creationId xmlns:a16="http://schemas.microsoft.com/office/drawing/2014/main" id="{58A9C5B8-2990-93CB-7146-611D366766F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2738" r="35243"/>
          <a:stretch/>
        </p:blipFill>
        <p:spPr>
          <a:xfrm>
            <a:off x="740233" y="470266"/>
            <a:ext cx="2562499" cy="1005840"/>
          </a:xfrm>
          <a:prstGeom prst="rect">
            <a:avLst/>
          </a:prstGeom>
        </p:spPr>
      </p:pic>
    </p:spTree>
    <p:extLst>
      <p:ext uri="{BB962C8B-B14F-4D97-AF65-F5344CB8AC3E}">
        <p14:creationId xmlns:p14="http://schemas.microsoft.com/office/powerpoint/2010/main" val="1381392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35CB646E-623F-ACC0-0BCC-D09DB046C073}"/>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3152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49224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9" name="Graphic 8">
            <a:extLst>
              <a:ext uri="{FF2B5EF4-FFF2-40B4-BE49-F238E27FC236}">
                <a16:creationId xmlns:a16="http://schemas.microsoft.com/office/drawing/2014/main" id="{AAE407CB-377A-BED8-EF6C-5B5B9D236E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516468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841248" y="2377439"/>
            <a:ext cx="2834640" cy="3657599"/>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4361688" y="2377440"/>
            <a:ext cx="6986016"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306987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841248" y="2377440"/>
            <a:ext cx="10515600"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105547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731520" y="2560320"/>
            <a:ext cx="6400800" cy="3657600"/>
          </a:xfrm>
        </p:spPr>
        <p:txBody>
          <a:bodyPr anchor="b">
            <a:normAutofit/>
          </a:bodyPr>
          <a:lstStyle>
            <a:lvl1pPr algn="l">
              <a:defRPr sz="4800"/>
            </a:lvl1p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415784"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GB"/>
              <a:t>Click icon to add picture</a:t>
            </a:r>
            <a:endParaRPr lang="en-US" dirty="0"/>
          </a:p>
        </p:txBody>
      </p:sp>
      <p:grpSp>
        <p:nvGrpSpPr>
          <p:cNvPr id="4" name="Group 3">
            <a:extLst>
              <a:ext uri="{FF2B5EF4-FFF2-40B4-BE49-F238E27FC236}">
                <a16:creationId xmlns:a16="http://schemas.microsoft.com/office/drawing/2014/main" id="{D2EFE84E-0920-FAF1-6CA8-DC5A96D2F870}"/>
              </a:ext>
            </a:extLst>
          </p:cNvPr>
          <p:cNvGrpSpPr/>
          <p:nvPr userDrawn="1"/>
        </p:nvGrpSpPr>
        <p:grpSpPr>
          <a:xfrm rot="15816438">
            <a:off x="615660" y="629558"/>
            <a:ext cx="1484669" cy="1452524"/>
            <a:chOff x="5437042" y="654465"/>
            <a:chExt cx="1484669" cy="1452524"/>
          </a:xfrm>
        </p:grpSpPr>
        <p:pic>
          <p:nvPicPr>
            <p:cNvPr id="19" name="Graphic 18">
              <a:extLst>
                <a:ext uri="{FF2B5EF4-FFF2-40B4-BE49-F238E27FC236}">
                  <a16:creationId xmlns:a16="http://schemas.microsoft.com/office/drawing/2014/main" id="{E01DCE20-09C5-0306-8775-265D4CF977D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4939004">
              <a:off x="5444492" y="657537"/>
              <a:ext cx="387385" cy="402285"/>
            </a:xfrm>
            <a:prstGeom prst="rect">
              <a:avLst/>
            </a:prstGeom>
          </p:spPr>
        </p:pic>
        <p:pic>
          <p:nvPicPr>
            <p:cNvPr id="20" name="Graphic 19">
              <a:extLst>
                <a:ext uri="{FF2B5EF4-FFF2-40B4-BE49-F238E27FC236}">
                  <a16:creationId xmlns:a16="http://schemas.microsoft.com/office/drawing/2014/main" id="{92584158-AAE2-FED3-948E-78EE07EE2C9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9194546">
              <a:off x="6479159" y="654465"/>
              <a:ext cx="442552" cy="459573"/>
            </a:xfrm>
            <a:prstGeom prst="rect">
              <a:avLst/>
            </a:prstGeom>
          </p:spPr>
        </p:pic>
        <p:pic>
          <p:nvPicPr>
            <p:cNvPr id="21" name="Graphic 20">
              <a:extLst>
                <a:ext uri="{FF2B5EF4-FFF2-40B4-BE49-F238E27FC236}">
                  <a16:creationId xmlns:a16="http://schemas.microsoft.com/office/drawing/2014/main" id="{722E4E58-0AB1-23E3-BD3F-B997103B9D9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715989">
              <a:off x="5893647" y="1267000"/>
              <a:ext cx="808878" cy="839989"/>
            </a:xfrm>
            <a:prstGeom prst="rect">
              <a:avLst/>
            </a:prstGeom>
          </p:spPr>
        </p:pic>
      </p:grpSp>
    </p:spTree>
    <p:extLst>
      <p:ext uri="{BB962C8B-B14F-4D97-AF65-F5344CB8AC3E}">
        <p14:creationId xmlns:p14="http://schemas.microsoft.com/office/powerpoint/2010/main" val="1101715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GB"/>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31520" y="2340864"/>
            <a:ext cx="5486400" cy="3749040"/>
          </a:xfrm>
        </p:spPr>
        <p:txBody>
          <a:bodyPr lIns="91440" tIns="45720" rIns="91440" bIns="45720" anchor="t" anchorCtr="0"/>
          <a:lstStyle>
            <a:lvl1pPr marL="512064" indent="-512064">
              <a:buClr>
                <a:schemeClr val="tx1"/>
              </a:buClr>
              <a:buSzPct val="100000"/>
              <a:buFont typeface="+mj-lt"/>
              <a:buAutoNum type="arabicPeriod"/>
              <a:defRPr sz="1800"/>
            </a:lvl1pPr>
            <a:lvl2pPr marL="1028700" indent="-342900">
              <a:buClr>
                <a:schemeClr val="tx1"/>
              </a:buClr>
              <a:buSzPct val="100000"/>
              <a:buFont typeface="+mj-lt"/>
              <a:buAutoNum type="alphaLcPeriod"/>
              <a:defRPr sz="1600"/>
            </a:lvl2pPr>
            <a:lvl3pPr marL="1543050" indent="-400050">
              <a:buClr>
                <a:schemeClr val="tx1"/>
              </a:buClr>
              <a:buSzPct val="100000"/>
              <a:buFont typeface="+mj-lt"/>
              <a:buAutoNum type="romanLcPeriod"/>
              <a:defRPr sz="1600"/>
            </a:lvl3pPr>
            <a:lvl4pPr marL="1943100" indent="-342900">
              <a:buClr>
                <a:schemeClr val="tx1"/>
              </a:buClr>
              <a:buSzPct val="100000"/>
              <a:buFont typeface="+mj-lt"/>
              <a:buAutoNum type="arabicParenR"/>
              <a:defRPr sz="1600"/>
            </a:lvl4pPr>
            <a:lvl5pPr marL="2400300" indent="-342900">
              <a:buClr>
                <a:schemeClr val="tx1"/>
              </a:buClr>
              <a:buSzPct val="100000"/>
              <a:buFont typeface="+mj-lt"/>
              <a:buAutoNum type="alphaLcParen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6885432" y="2340864"/>
            <a:ext cx="2834640" cy="3840480"/>
          </a:xfrm>
        </p:spPr>
        <p:txBody>
          <a:bodyPr anchor="t" anchorCtr="0"/>
          <a:lstStyle>
            <a:lvl1pPr marL="0" indent="0">
              <a:buClr>
                <a:schemeClr val="accent1"/>
              </a:buClr>
              <a:buSzPct val="90000"/>
              <a:buNone/>
              <a:defRPr sz="1800"/>
            </a:lvl1pPr>
            <a:lvl2pPr marL="457200" indent="-228600">
              <a:buClr>
                <a:schemeClr val="accent1"/>
              </a:buClr>
              <a:buSzPct val="90000"/>
              <a:defRPr sz="1600"/>
            </a:lvl2pPr>
            <a:lvl3pPr marL="914400" indent="-228600">
              <a:buClr>
                <a:schemeClr val="accent1"/>
              </a:buClr>
              <a:buSzPct val="90000"/>
              <a:defRPr sz="1600"/>
            </a:lvl3pPr>
            <a:lvl4pPr marL="1371600" indent="-228600">
              <a:buClr>
                <a:schemeClr val="accent1"/>
              </a:buClr>
              <a:buSzPct val="90000"/>
              <a:defRPr sz="1600"/>
            </a:lvl4pPr>
            <a:lvl5pPr marL="2286000" indent="-228600">
              <a:buClr>
                <a:schemeClr val="accent1"/>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3" name="Straight Connector 2">
            <a:extLst>
              <a:ext uri="{FF2B5EF4-FFF2-40B4-BE49-F238E27FC236}">
                <a16:creationId xmlns:a16="http://schemas.microsoft.com/office/drawing/2014/main" id="{7ED4B7AC-0A74-D081-4126-7D5BB0DF978A}"/>
              </a:ext>
            </a:extLst>
          </p:cNvPr>
          <p:cNvCxnSpPr/>
          <p:nvPr userDrawn="1"/>
        </p:nvCxnSpPr>
        <p:spPr>
          <a:xfrm>
            <a:off x="6478854"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pic>
        <p:nvPicPr>
          <p:cNvPr id="4" name="Graphic 3">
            <a:extLst>
              <a:ext uri="{FF2B5EF4-FFF2-40B4-BE49-F238E27FC236}">
                <a16:creationId xmlns:a16="http://schemas.microsoft.com/office/drawing/2014/main" id="{B193C94A-0AB2-B395-E722-487D1EB8AC5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69293"/>
          <a:stretch/>
        </p:blipFill>
        <p:spPr>
          <a:xfrm rot="16200000">
            <a:off x="9209319" y="2954216"/>
            <a:ext cx="3351115" cy="1371600"/>
          </a:xfrm>
          <a:prstGeom prst="rect">
            <a:avLst/>
          </a:prstGeom>
        </p:spPr>
      </p:pic>
      <p:pic>
        <p:nvPicPr>
          <p:cNvPr id="11" name="Graphic 10">
            <a:extLst>
              <a:ext uri="{FF2B5EF4-FFF2-40B4-BE49-F238E27FC236}">
                <a16:creationId xmlns:a16="http://schemas.microsoft.com/office/drawing/2014/main" id="{B79E72A1-BF08-EE06-7D8C-4AA04F7849E3}"/>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5533699" flipH="1">
            <a:off x="10582146" y="593463"/>
            <a:ext cx="831783" cy="863775"/>
          </a:xfrm>
          <a:prstGeom prst="rect">
            <a:avLst/>
          </a:prstGeom>
        </p:spPr>
      </p:pic>
      <p:pic>
        <p:nvPicPr>
          <p:cNvPr id="13" name="Graphic 12">
            <a:extLst>
              <a:ext uri="{FF2B5EF4-FFF2-40B4-BE49-F238E27FC236}">
                <a16:creationId xmlns:a16="http://schemas.microsoft.com/office/drawing/2014/main" id="{73A906E1-E32B-5A1F-2D56-B49187E0F22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6066301" flipH="1" flipV="1">
            <a:off x="10582146" y="5416335"/>
            <a:ext cx="831783" cy="863775"/>
          </a:xfrm>
          <a:prstGeom prst="rect">
            <a:avLst/>
          </a:prstGeom>
        </p:spPr>
      </p:pic>
    </p:spTree>
    <p:extLst>
      <p:ext uri="{BB962C8B-B14F-4D97-AF65-F5344CB8AC3E}">
        <p14:creationId xmlns:p14="http://schemas.microsoft.com/office/powerpoint/2010/main" val="2415789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04">
    <p:bg>
      <p:bgPr>
        <a:solidFill>
          <a:schemeClr val="accent4">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B4A504C4-F594-8A14-20FD-71ABDA846B4B}"/>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5303520" cy="4023360"/>
          </a:xfrm>
        </p:spPr>
        <p:txBody>
          <a:bodyPr lIns="0" rIns="0">
            <a:normAutofit/>
          </a:bodyPr>
          <a:lstStyle>
            <a:lvl1pPr algn="ctr">
              <a:defRPr sz="4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0" indent="0">
              <a:buNone/>
              <a:defRPr sz="20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pic>
        <p:nvPicPr>
          <p:cNvPr id="7" name="Graphic 6">
            <a:extLst>
              <a:ext uri="{FF2B5EF4-FFF2-40B4-BE49-F238E27FC236}">
                <a16:creationId xmlns:a16="http://schemas.microsoft.com/office/drawing/2014/main" id="{4EECEFCD-B1A9-DF64-DD0A-FB2E7AE952D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985737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alpha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838200" y="6254339"/>
            <a:ext cx="2743200" cy="228600"/>
          </a:xfrm>
          <a:prstGeom prst="rect">
            <a:avLst/>
          </a:prstGeom>
        </p:spPr>
        <p:txBody>
          <a:bodyPr vert="horz" lIns="91440" tIns="45720" rIns="91440" bIns="45720" rtlCol="0" anchor="ctr"/>
          <a:lstStyle>
            <a:lvl1pPr algn="l">
              <a:defRPr sz="800">
                <a:solidFill>
                  <a:schemeClr val="tx1">
                    <a:tint val="75000"/>
                  </a:schemeClr>
                </a:solidFill>
                <a:latin typeface="+mn-lt"/>
              </a:defRPr>
            </a:lvl1pPr>
          </a:lstStyle>
          <a:p>
            <a:fld id="{906A8E3A-8DBF-0542-BC99-444DCA0CC2C2}" type="datetimeFigureOut">
              <a:rPr lang="en-US" smtClean="0"/>
              <a:pPr/>
              <a:t>10/18/2025</a:t>
            </a:fld>
            <a:endParaRPr lang="en-US" dirty="0"/>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4038600" y="6254339"/>
            <a:ext cx="4114800" cy="228600"/>
          </a:xfrm>
          <a:prstGeom prst="rect">
            <a:avLst/>
          </a:prstGeom>
        </p:spPr>
        <p:txBody>
          <a:bodyPr vert="horz" lIns="91440" tIns="45720" rIns="91440" bIns="45720" rtlCol="0" anchor="ctr"/>
          <a:lstStyle>
            <a:lvl1pPr algn="ctr">
              <a:defRPr sz="80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10936940" y="6254339"/>
            <a:ext cx="416859" cy="228600"/>
          </a:xfrm>
          <a:prstGeom prst="rect">
            <a:avLst/>
          </a:prstGeom>
        </p:spPr>
        <p:txBody>
          <a:bodyPr vert="horz" lIns="91440" tIns="45720" rIns="91440" bIns="45720" rtlCol="0" anchor="ctr"/>
          <a:lstStyle>
            <a:lvl1pPr algn="r">
              <a:defRPr sz="800">
                <a:solidFill>
                  <a:schemeClr val="tx1">
                    <a:tint val="75000"/>
                  </a:schemeClr>
                </a:solidFill>
                <a:latin typeface="+mn-lt"/>
              </a:defRPr>
            </a:lvl1pPr>
          </a:lstStyle>
          <a:p>
            <a:fld id="{A693002F-D6EA-CF48-8F44-2316036B2B87}" type="slidenum">
              <a:rPr lang="en-US" smtClean="0"/>
              <a:pPr/>
              <a:t>‹#›</a:t>
            </a:fld>
            <a:endParaRPr lang="en-US" dirty="0"/>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81" r:id="rId1"/>
    <p:sldLayoutId id="2147483703" r:id="rId2"/>
    <p:sldLayoutId id="2147483695" r:id="rId3"/>
    <p:sldLayoutId id="2147483694" r:id="rId4"/>
    <p:sldLayoutId id="2147483696" r:id="rId5"/>
    <p:sldLayoutId id="2147483704" r:id="rId6"/>
    <p:sldLayoutId id="2147483698" r:id="rId7"/>
    <p:sldLayoutId id="2147483705" r:id="rId8"/>
    <p:sldLayoutId id="2147483706" r:id="rId9"/>
    <p:sldLayoutId id="2147483707" r:id="rId10"/>
    <p:sldLayoutId id="2147483708" r:id="rId11"/>
    <p:sldLayoutId id="2147483709" r:id="rId12"/>
    <p:sldLayoutId id="2147483702" r:id="rId13"/>
  </p:sldLayoutIdLst>
  <p:txStyles>
    <p:titleStyle>
      <a:lvl1pPr algn="l" defTabSz="914400" rtl="0" eaLnBrk="1" latinLnBrk="0" hangingPunct="1">
        <a:lnSpc>
          <a:spcPct val="90000"/>
        </a:lnSpc>
        <a:spcBef>
          <a:spcPct val="0"/>
        </a:spcBef>
        <a:buNone/>
        <a:defRPr sz="2400" b="0" kern="1200" spc="150" baseline="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18.jpe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alpha val="40000"/>
          </a:schemeClr>
        </a:solidFill>
        <a:effectLst/>
      </p:bgPr>
    </p:bg>
    <p:spTree>
      <p:nvGrpSpPr>
        <p:cNvPr id="1" name=""/>
        <p:cNvGrpSpPr/>
        <p:nvPr/>
      </p:nvGrpSpPr>
      <p:grpSpPr>
        <a:xfrm>
          <a:off x="0" y="0"/>
          <a:ext cx="0" cy="0"/>
          <a:chOff x="0" y="0"/>
          <a:chExt cx="0" cy="0"/>
        </a:xfrm>
      </p:grpSpPr>
      <p:sp>
        <p:nvSpPr>
          <p:cNvPr id="21" name="Subtitle 20">
            <a:extLst>
              <a:ext uri="{FF2B5EF4-FFF2-40B4-BE49-F238E27FC236}">
                <a16:creationId xmlns:a16="http://schemas.microsoft.com/office/drawing/2014/main" id="{6736B65B-9159-75EE-D968-9BF18FF2DDF0}"/>
              </a:ext>
            </a:extLst>
          </p:cNvPr>
          <p:cNvSpPr>
            <a:spLocks noGrp="1"/>
          </p:cNvSpPr>
          <p:nvPr>
            <p:ph type="subTitle" idx="1"/>
          </p:nvPr>
        </p:nvSpPr>
        <p:spPr>
          <a:xfrm>
            <a:off x="817251" y="2591503"/>
            <a:ext cx="6329998" cy="3635652"/>
          </a:xfrm>
        </p:spPr>
        <p:txBody>
          <a:bodyPr lIns="0" tIns="0" rIns="0" bIns="0">
            <a:normAutofit/>
          </a:bodyPr>
          <a:lstStyle/>
          <a:p>
            <a:endParaRPr lang="en-GB" b="1" dirty="0">
              <a:latin typeface="Arial" panose="020B0604020202020204" pitchFamily="34" charset="0"/>
              <a:cs typeface="Arial" panose="020B0604020202020204" pitchFamily="34" charset="0"/>
            </a:endParaRPr>
          </a:p>
          <a:p>
            <a:r>
              <a:rPr lang="en-GB" b="1" dirty="0">
                <a:solidFill>
                  <a:schemeClr val="bg1"/>
                </a:solidFill>
                <a:latin typeface="+mj-lt"/>
                <a:cs typeface="Arial" panose="020B0604020202020204" pitchFamily="34" charset="0"/>
              </a:rPr>
              <a:t>Module Name: International Business Communication </a:t>
            </a:r>
            <a:br>
              <a:rPr lang="en-GB" b="1" dirty="0">
                <a:solidFill>
                  <a:schemeClr val="bg1"/>
                </a:solidFill>
                <a:latin typeface="+mj-lt"/>
                <a:cs typeface="Arial" panose="020B0604020202020204" pitchFamily="34" charset="0"/>
              </a:rPr>
            </a:br>
            <a:r>
              <a:rPr lang="en-GB" b="1" dirty="0">
                <a:solidFill>
                  <a:schemeClr val="bg1"/>
                </a:solidFill>
                <a:latin typeface="+mj-lt"/>
                <a:cs typeface="Arial" panose="020B0604020202020204" pitchFamily="34" charset="0"/>
              </a:rPr>
              <a:t>Module code: LCBB6023</a:t>
            </a:r>
            <a:br>
              <a:rPr lang="en-GB" b="1" dirty="0">
                <a:solidFill>
                  <a:schemeClr val="bg1"/>
                </a:solidFill>
                <a:latin typeface="+mj-lt"/>
                <a:cs typeface="Arial" panose="020B0604020202020204" pitchFamily="34" charset="0"/>
              </a:rPr>
            </a:br>
            <a:r>
              <a:rPr lang="en-GB" b="1" dirty="0">
                <a:solidFill>
                  <a:schemeClr val="bg1"/>
                </a:solidFill>
                <a:latin typeface="+mj-lt"/>
                <a:cs typeface="Arial" panose="020B0604020202020204" pitchFamily="34" charset="0"/>
              </a:rPr>
              <a:t>Assessment Name: Intercultural Communication in Japanese Business</a:t>
            </a:r>
            <a:br>
              <a:rPr lang="en-GB" b="1" dirty="0">
                <a:solidFill>
                  <a:schemeClr val="bg1"/>
                </a:solidFill>
                <a:latin typeface="+mj-lt"/>
                <a:cs typeface="Arial" panose="020B0604020202020204" pitchFamily="34" charset="0"/>
              </a:rPr>
            </a:br>
            <a:r>
              <a:rPr lang="en-GB" b="1" dirty="0">
                <a:solidFill>
                  <a:schemeClr val="bg1"/>
                </a:solidFill>
                <a:latin typeface="+mj-lt"/>
                <a:cs typeface="Arial" panose="020B0604020202020204" pitchFamily="34" charset="0"/>
              </a:rPr>
              <a:t>Student Name: Erika Stecca</a:t>
            </a:r>
            <a:br>
              <a:rPr lang="en-GB" b="1" dirty="0">
                <a:solidFill>
                  <a:schemeClr val="bg1"/>
                </a:solidFill>
                <a:latin typeface="+mj-lt"/>
                <a:cs typeface="Arial" panose="020B0604020202020204" pitchFamily="34" charset="0"/>
              </a:rPr>
            </a:br>
            <a:r>
              <a:rPr lang="en-GB" b="1" dirty="0">
                <a:solidFill>
                  <a:schemeClr val="bg1"/>
                </a:solidFill>
                <a:latin typeface="+mj-lt"/>
                <a:cs typeface="Arial" panose="020B0604020202020204" pitchFamily="34" charset="0"/>
              </a:rPr>
              <a:t>Student Number: 2314517</a:t>
            </a:r>
            <a:br>
              <a:rPr lang="en-GB" b="1" dirty="0">
                <a:solidFill>
                  <a:schemeClr val="bg1"/>
                </a:solidFill>
                <a:latin typeface="+mj-lt"/>
                <a:cs typeface="Arial" panose="020B0604020202020204" pitchFamily="34" charset="0"/>
              </a:rPr>
            </a:br>
            <a:r>
              <a:rPr lang="en-GB" b="1" dirty="0">
                <a:solidFill>
                  <a:schemeClr val="bg1"/>
                </a:solidFill>
                <a:latin typeface="+mj-lt"/>
                <a:cs typeface="Arial" panose="020B0604020202020204" pitchFamily="34" charset="0"/>
              </a:rPr>
              <a:t>Submission Date: 19/10/2025</a:t>
            </a:r>
            <a:endParaRPr lang="en-US" altLang="ja-JP" b="1" dirty="0">
              <a:solidFill>
                <a:schemeClr val="bg1"/>
              </a:solidFill>
              <a:latin typeface="+mj-lt"/>
              <a:cs typeface="Arial" panose="020B0604020202020204" pitchFamily="34" charset="0"/>
            </a:endParaRPr>
          </a:p>
        </p:txBody>
      </p:sp>
      <p:pic>
        <p:nvPicPr>
          <p:cNvPr id="2" name="Picture 4" descr="A black background with white text&#10;&#10;Description automatically generated">
            <a:extLst>
              <a:ext uri="{FF2B5EF4-FFF2-40B4-BE49-F238E27FC236}">
                <a16:creationId xmlns:a16="http://schemas.microsoft.com/office/drawing/2014/main" id="{8D545FAE-F652-F68A-C50B-5EC552B8CCD8}"/>
              </a:ext>
            </a:extLst>
          </p:cNvPr>
          <p:cNvPicPr>
            <a:picLocks noChangeAspect="1"/>
          </p:cNvPicPr>
          <p:nvPr/>
        </p:nvPicPr>
        <p:blipFill>
          <a:blip r:embed="rId3"/>
          <a:stretch>
            <a:fillRect/>
          </a:stretch>
        </p:blipFill>
        <p:spPr>
          <a:xfrm>
            <a:off x="6646148" y="4938836"/>
            <a:ext cx="5089184" cy="1197874"/>
          </a:xfrm>
          <a:prstGeom prst="rect">
            <a:avLst/>
          </a:prstGeom>
          <a:noFill/>
          <a:ln cap="flat">
            <a:noFill/>
          </a:ln>
        </p:spPr>
      </p:pic>
      <p:pic>
        <p:nvPicPr>
          <p:cNvPr id="10242" name="Picture 2" descr="Japanese Communication Styles | World Business Culture">
            <a:extLst>
              <a:ext uri="{FF2B5EF4-FFF2-40B4-BE49-F238E27FC236}">
                <a16:creationId xmlns:a16="http://schemas.microsoft.com/office/drawing/2014/main" id="{8D0BCC6B-58F0-BEAF-8263-BF86463494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149" y="438883"/>
            <a:ext cx="6888383" cy="21526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231962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1000"/>
                                        <p:tgtEl>
                                          <p:spTgt spid="10242"/>
                                        </p:tgtEl>
                                      </p:cBhvr>
                                    </p:animEffect>
                                    <p:anim calcmode="lin" valueType="num">
                                      <p:cBhvr>
                                        <p:cTn id="8" dur="1000" fill="hold"/>
                                        <p:tgtEl>
                                          <p:spTgt spid="10242"/>
                                        </p:tgtEl>
                                        <p:attrNameLst>
                                          <p:attrName>ppt_x</p:attrName>
                                        </p:attrNameLst>
                                      </p:cBhvr>
                                      <p:tavLst>
                                        <p:tav tm="0">
                                          <p:val>
                                            <p:strVal val="#ppt_x"/>
                                          </p:val>
                                        </p:tav>
                                        <p:tav tm="100000">
                                          <p:val>
                                            <p:strVal val="#ppt_x"/>
                                          </p:val>
                                        </p:tav>
                                      </p:tavLst>
                                    </p:anim>
                                    <p:anim calcmode="lin" valueType="num">
                                      <p:cBhvr>
                                        <p:cTn id="9" dur="1000" fill="hold"/>
                                        <p:tgtEl>
                                          <p:spTgt spid="1024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circle(in)">
                                      <p:cBhvr>
                                        <p:cTn id="14" dur="20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1">
                                            <p:txEl>
                                              <p:pRg st="1" end="1"/>
                                            </p:txEl>
                                          </p:spTgt>
                                        </p:tgtEl>
                                        <p:attrNameLst>
                                          <p:attrName>style.visibility</p:attrName>
                                        </p:attrNameLst>
                                      </p:cBhvr>
                                      <p:to>
                                        <p:strVal val="visible"/>
                                      </p:to>
                                    </p:set>
                                    <p:animEffect transition="in" filter="fade">
                                      <p:cBhvr>
                                        <p:cTn id="19" dur="1000"/>
                                        <p:tgtEl>
                                          <p:spTgt spid="21">
                                            <p:txEl>
                                              <p:pRg st="1" end="1"/>
                                            </p:txEl>
                                          </p:spTgt>
                                        </p:tgtEl>
                                      </p:cBhvr>
                                    </p:animEffect>
                                    <p:anim calcmode="lin" valueType="num">
                                      <p:cBhvr>
                                        <p:cTn id="20" dur="1000" fill="hold"/>
                                        <p:tgtEl>
                                          <p:spTgt spid="2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731520" y="731520"/>
            <a:ext cx="10698480" cy="1097280"/>
          </a:xfrm>
        </p:spPr>
        <p:txBody>
          <a:bodyPr lIns="0" tIns="0" rIns="0" bIns="0" anchor="b" anchorCtr="0">
            <a:normAutofit/>
          </a:bodyPr>
          <a:lstStyle/>
          <a:p>
            <a:r>
              <a:rPr lang="en-GB" dirty="0">
                <a:solidFill>
                  <a:schemeClr val="bg1"/>
                </a:solidFill>
              </a:rPr>
              <a:t>Introduction to Business Communication in Japan</a:t>
            </a:r>
            <a:endParaRPr lang="en-US" dirty="0">
              <a:solidFill>
                <a:schemeClr val="bg1"/>
              </a:solidFill>
            </a:endParaRPr>
          </a:p>
        </p:txBody>
      </p:sp>
      <p:sp>
        <p:nvSpPr>
          <p:cNvPr id="4" name="Rectangle 1">
            <a:extLst>
              <a:ext uri="{FF2B5EF4-FFF2-40B4-BE49-F238E27FC236}">
                <a16:creationId xmlns:a16="http://schemas.microsoft.com/office/drawing/2014/main" id="{1A383E0A-E9D6-01D2-F01E-8BB1C2DFDEF0}"/>
              </a:ext>
            </a:extLst>
          </p:cNvPr>
          <p:cNvSpPr>
            <a:spLocks noGrp="1" noChangeArrowheads="1"/>
          </p:cNvSpPr>
          <p:nvPr>
            <p:ph idx="13"/>
          </p:nvPr>
        </p:nvSpPr>
        <p:spPr bwMode="auto">
          <a:xfrm>
            <a:off x="6885432" y="2340864"/>
            <a:ext cx="2834640" cy="384048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endParaRPr lang="en-US" altLang="en-US"/>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effectLst/>
            </a:endParaRPr>
          </a:p>
        </p:txBody>
      </p:sp>
      <p:sp>
        <p:nvSpPr>
          <p:cNvPr id="3" name="TextBox 2">
            <a:extLst>
              <a:ext uri="{FF2B5EF4-FFF2-40B4-BE49-F238E27FC236}">
                <a16:creationId xmlns:a16="http://schemas.microsoft.com/office/drawing/2014/main" id="{BE140B2C-00D9-2E1E-6662-8ED5F3341FE2}"/>
              </a:ext>
            </a:extLst>
          </p:cNvPr>
          <p:cNvSpPr txBox="1"/>
          <p:nvPr/>
        </p:nvSpPr>
        <p:spPr>
          <a:xfrm>
            <a:off x="6615589" y="2507224"/>
            <a:ext cx="3104483" cy="3416320"/>
          </a:xfrm>
          <a:prstGeom prst="rect">
            <a:avLst/>
          </a:prstGeom>
          <a:noFill/>
        </p:spPr>
        <p:txBody>
          <a:bodyPr wrap="square" rtlCol="0">
            <a:spAutoFit/>
          </a:bodyPr>
          <a:lstStyle/>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Communication Style</a:t>
            </a:r>
          </a:p>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Relationship Orientation</a:t>
            </a:r>
          </a:p>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Decision-Making Process</a:t>
            </a:r>
          </a:p>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Nonverbal Communication</a:t>
            </a:r>
          </a:p>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Business Etiquette</a:t>
            </a:r>
          </a:p>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Risk &amp; Challenges </a:t>
            </a:r>
          </a:p>
          <a:p>
            <a:pPr marL="285750" indent="-28575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a:r>
          </a:p>
        </p:txBody>
      </p:sp>
      <p:pic>
        <p:nvPicPr>
          <p:cNvPr id="8194" name="Picture 2" descr="Japan vector web illustration with written text and high mou | Colourbox">
            <a:extLst>
              <a:ext uri="{FF2B5EF4-FFF2-40B4-BE49-F238E27FC236}">
                <a16:creationId xmlns:a16="http://schemas.microsoft.com/office/drawing/2014/main" id="{268D67E8-7644-CB01-4A4F-5F6C19BBC5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076" y="2817845"/>
            <a:ext cx="5050924" cy="24875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955289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194"/>
                                        </p:tgtEl>
                                        <p:attrNameLst>
                                          <p:attrName>style.visibility</p:attrName>
                                        </p:attrNameLst>
                                      </p:cBhvr>
                                      <p:to>
                                        <p:strVal val="visible"/>
                                      </p:to>
                                    </p:set>
                                    <p:animEffect transition="in" filter="barn(inVertical)">
                                      <p:cBhvr>
                                        <p:cTn id="12" dur="500"/>
                                        <p:tgtEl>
                                          <p:spTgt spid="819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Konnichiwa Stock Illustrations – 274 Konnichiwa Stock Illustrations,  Vectors &amp; Clipart - Dreamstime">
            <a:extLst>
              <a:ext uri="{FF2B5EF4-FFF2-40B4-BE49-F238E27FC236}">
                <a16:creationId xmlns:a16="http://schemas.microsoft.com/office/drawing/2014/main" id="{E79EF404-11EF-FA45-0203-EBF12A774D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8324" y="4454729"/>
            <a:ext cx="3028950" cy="15144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27B7205-BB35-3147-7792-9276599A7456}"/>
              </a:ext>
            </a:extLst>
          </p:cNvPr>
          <p:cNvSpPr txBox="1"/>
          <p:nvPr/>
        </p:nvSpPr>
        <p:spPr>
          <a:xfrm>
            <a:off x="678801" y="384943"/>
            <a:ext cx="7438831" cy="1569660"/>
          </a:xfrm>
          <a:prstGeom prst="rect">
            <a:avLst/>
          </a:prstGeom>
          <a:noFill/>
        </p:spPr>
        <p:txBody>
          <a:bodyPr wrap="square">
            <a:spAutoFit/>
          </a:bodyPr>
          <a:lstStyle/>
          <a:p>
            <a:r>
              <a:rPr lang="en-GB" sz="3200" i="1" dirty="0">
                <a:solidFill>
                  <a:schemeClr val="bg1"/>
                </a:solidFill>
                <a:latin typeface="+mj-lt"/>
              </a:rPr>
              <a:t>Intercultural </a:t>
            </a:r>
            <a:r>
              <a:rPr lang="fr-FR" sz="3200" dirty="0">
                <a:solidFill>
                  <a:schemeClr val="bg1"/>
                </a:solidFill>
                <a:latin typeface="+mj-lt"/>
              </a:rPr>
              <a:t>Communication Style: Japan (Implicit) vs. West (Explicit)</a:t>
            </a:r>
            <a:endParaRPr lang="en-GB" sz="3200" dirty="0">
              <a:solidFill>
                <a:schemeClr val="bg1"/>
              </a:solidFill>
              <a:latin typeface="+mj-lt"/>
            </a:endParaRPr>
          </a:p>
        </p:txBody>
      </p:sp>
      <p:graphicFrame>
        <p:nvGraphicFramePr>
          <p:cNvPr id="9" name="Table 8">
            <a:extLst>
              <a:ext uri="{FF2B5EF4-FFF2-40B4-BE49-F238E27FC236}">
                <a16:creationId xmlns:a16="http://schemas.microsoft.com/office/drawing/2014/main" id="{647663B8-E52F-F70E-5DC9-20C011974885}"/>
              </a:ext>
            </a:extLst>
          </p:cNvPr>
          <p:cNvGraphicFramePr>
            <a:graphicFrameLocks noGrp="1"/>
          </p:cNvGraphicFramePr>
          <p:nvPr>
            <p:extLst>
              <p:ext uri="{D42A27DB-BD31-4B8C-83A1-F6EECF244321}">
                <p14:modId xmlns:p14="http://schemas.microsoft.com/office/powerpoint/2010/main" val="3116392756"/>
              </p:ext>
            </p:extLst>
          </p:nvPr>
        </p:nvGraphicFramePr>
        <p:xfrm>
          <a:off x="870170" y="2360117"/>
          <a:ext cx="7056091" cy="3609087"/>
        </p:xfrm>
        <a:graphic>
          <a:graphicData uri="http://schemas.openxmlformats.org/drawingml/2006/table">
            <a:tbl>
              <a:tblPr firstRow="1" bandRow="1">
                <a:effectLst>
                  <a:outerShdw blurRad="50800" dist="38100" dir="5400000" algn="t" rotWithShape="0">
                    <a:prstClr val="black">
                      <a:alpha val="40000"/>
                    </a:prstClr>
                  </a:outerShdw>
                </a:effectLst>
                <a:tableStyleId>{0E3FDE45-AF77-4B5C-9715-49D594BDF05E}</a:tableStyleId>
              </a:tblPr>
              <a:tblGrid>
                <a:gridCol w="3506768">
                  <a:extLst>
                    <a:ext uri="{9D8B030D-6E8A-4147-A177-3AD203B41FA5}">
                      <a16:colId xmlns:a16="http://schemas.microsoft.com/office/drawing/2014/main" val="3333347243"/>
                    </a:ext>
                  </a:extLst>
                </a:gridCol>
                <a:gridCol w="3549323">
                  <a:extLst>
                    <a:ext uri="{9D8B030D-6E8A-4147-A177-3AD203B41FA5}">
                      <a16:colId xmlns:a16="http://schemas.microsoft.com/office/drawing/2014/main" val="274079768"/>
                    </a:ext>
                  </a:extLst>
                </a:gridCol>
              </a:tblGrid>
              <a:tr h="379904">
                <a:tc>
                  <a:txBody>
                    <a:bodyPr/>
                    <a:lstStyle/>
                    <a:p>
                      <a:pPr algn="ctr"/>
                      <a:r>
                        <a:rPr lang="en-GB" b="1" dirty="0">
                          <a:solidFill>
                            <a:schemeClr val="bg1"/>
                          </a:solidFill>
                          <a:latin typeface="Arial" panose="020B0604020202020204" pitchFamily="34" charset="0"/>
                          <a:cs typeface="Arial" panose="020B0604020202020204" pitchFamily="34" charset="0"/>
                        </a:rPr>
                        <a:t>Japanese – Implicit Style</a:t>
                      </a:r>
                      <a:endParaRPr lang="en-GB" dirty="0">
                        <a:solidFill>
                          <a:schemeClr val="bg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GB" b="1" dirty="0">
                          <a:solidFill>
                            <a:schemeClr val="bg1"/>
                          </a:solidFill>
                          <a:latin typeface="Arial" panose="020B0604020202020204" pitchFamily="34" charset="0"/>
                          <a:cs typeface="Arial" panose="020B0604020202020204" pitchFamily="34" charset="0"/>
                        </a:rPr>
                        <a:t> Western – Explicit Style</a:t>
                      </a:r>
                      <a:endParaRPr lang="en-GB" dirty="0">
                        <a:solidFill>
                          <a:schemeClr val="bg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3841939499"/>
                  </a:ext>
                </a:extLst>
              </a:tr>
              <a:tr h="3229183">
                <a:tc>
                  <a:txBody>
                    <a:bodyPr/>
                    <a:lstStyle/>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Values </a:t>
                      </a:r>
                      <a:r>
                        <a:rPr lang="en-GB" b="1" dirty="0">
                          <a:latin typeface="Arial" panose="020B0604020202020204" pitchFamily="34" charset="0"/>
                          <a:cs typeface="Arial" panose="020B0604020202020204" pitchFamily="34" charset="0"/>
                        </a:rPr>
                        <a:t>indirectness</a:t>
                      </a:r>
                      <a:r>
                        <a:rPr lang="en-GB" dirty="0">
                          <a:latin typeface="Arial" panose="020B0604020202020204" pitchFamily="34" charset="0"/>
                          <a:cs typeface="Arial" panose="020B0604020202020204" pitchFamily="34" charset="0"/>
                        </a:rPr>
                        <a:t> and group </a:t>
                      </a:r>
                      <a:r>
                        <a:rPr lang="en-GB" b="1" dirty="0">
                          <a:latin typeface="Arial" panose="020B0604020202020204" pitchFamily="34" charset="0"/>
                          <a:cs typeface="Arial" panose="020B0604020202020204" pitchFamily="34" charset="0"/>
                        </a:rPr>
                        <a:t>harmony</a:t>
                      </a:r>
                      <a:r>
                        <a:rPr lang="en-GB" dirty="0">
                          <a:latin typeface="Arial" panose="020B0604020202020204" pitchFamily="34" charset="0"/>
                          <a:cs typeface="Arial" panose="020B0604020202020204" pitchFamily="34" charset="0"/>
                        </a:rPr>
                        <a:t>.</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 Depends on </a:t>
                      </a:r>
                      <a:r>
                        <a:rPr lang="en-GB" b="1" dirty="0">
                          <a:latin typeface="Arial" panose="020B0604020202020204" pitchFamily="34" charset="0"/>
                          <a:cs typeface="Arial" panose="020B0604020202020204" pitchFamily="34" charset="0"/>
                        </a:rPr>
                        <a:t>shared context</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nonverbal cues</a:t>
                      </a:r>
                      <a:r>
                        <a:rPr lang="en-GB" dirty="0">
                          <a:latin typeface="Arial" panose="020B0604020202020204" pitchFamily="34" charset="0"/>
                          <a:cs typeface="Arial" panose="020B0604020202020204" pitchFamily="34" charset="0"/>
                        </a:rPr>
                        <a:t>.</a:t>
                      </a:r>
                    </a:p>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Tone, gestures, and silence</a:t>
                      </a:r>
                      <a:r>
                        <a:rPr lang="en-GB" dirty="0">
                          <a:latin typeface="Arial" panose="020B0604020202020204" pitchFamily="34" charset="0"/>
                          <a:cs typeface="Arial" panose="020B0604020202020204" pitchFamily="34" charset="0"/>
                        </a:rPr>
                        <a:t> convey meaning.</a:t>
                      </a:r>
                    </a:p>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Minimal verbal cues</a:t>
                      </a:r>
                      <a:r>
                        <a:rPr lang="en-GB" dirty="0">
                          <a:latin typeface="Arial" panose="020B0604020202020204" pitchFamily="34" charset="0"/>
                          <a:cs typeface="Arial" panose="020B0604020202020204" pitchFamily="34" charset="0"/>
                        </a:rPr>
                        <a:t>; context fills in missing details.</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Uses </a:t>
                      </a:r>
                      <a:r>
                        <a:rPr lang="en-GB" b="1" dirty="0" err="1">
                          <a:latin typeface="Arial" panose="020B0604020202020204" pitchFamily="34" charset="0"/>
                          <a:cs typeface="Arial" panose="020B0604020202020204" pitchFamily="34" charset="0"/>
                        </a:rPr>
                        <a:t>aizuchi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hai</a:t>
                      </a:r>
                      <a:r>
                        <a:rPr lang="en-GB" dirty="0">
                          <a:latin typeface="Arial" panose="020B0604020202020204" pitchFamily="34" charset="0"/>
                          <a:cs typeface="Arial" panose="020B0604020202020204" pitchFamily="34" charset="0"/>
                        </a:rPr>
                        <a:t>,” “un”) to show active listening.</a:t>
                      </a:r>
                    </a:p>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Values </a:t>
                      </a:r>
                      <a:r>
                        <a:rPr lang="en-GB" b="1" dirty="0">
                          <a:latin typeface="Arial" panose="020B0604020202020204" pitchFamily="34" charset="0"/>
                          <a:cs typeface="Arial" panose="020B0604020202020204" pitchFamily="34" charset="0"/>
                        </a:rPr>
                        <a:t>directness</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clarity</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precision</a:t>
                      </a:r>
                      <a:r>
                        <a:rPr lang="en-GB" dirty="0">
                          <a:latin typeface="Arial" panose="020B0604020202020204" pitchFamily="34" charset="0"/>
                          <a:cs typeface="Arial" panose="020B0604020202020204" pitchFamily="34" charset="0"/>
                        </a:rPr>
                        <a:t>.</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Communicates with </a:t>
                      </a:r>
                      <a:r>
                        <a:rPr lang="en-GB" b="1" dirty="0">
                          <a:latin typeface="Arial" panose="020B0604020202020204" pitchFamily="34" charset="0"/>
                          <a:cs typeface="Arial" panose="020B0604020202020204" pitchFamily="34" charset="0"/>
                        </a:rPr>
                        <a:t>detailed, explicit messages</a:t>
                      </a:r>
                      <a:r>
                        <a:rPr lang="en-GB" dirty="0">
                          <a:latin typeface="Arial" panose="020B0604020202020204" pitchFamily="34" charset="0"/>
                          <a:cs typeface="Arial" panose="020B0604020202020204" pitchFamily="34" charset="0"/>
                        </a:rPr>
                        <a:t>.</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Uses </a:t>
                      </a:r>
                      <a:r>
                        <a:rPr lang="en-GB" b="1" dirty="0">
                          <a:latin typeface="Arial" panose="020B0604020202020204" pitchFamily="34" charset="0"/>
                          <a:cs typeface="Arial" panose="020B0604020202020204" pitchFamily="34" charset="0"/>
                        </a:rPr>
                        <a:t>personal pronouns</a:t>
                      </a:r>
                      <a:r>
                        <a:rPr lang="en-GB" dirty="0">
                          <a:latin typeface="Arial" panose="020B0604020202020204" pitchFamily="34" charset="0"/>
                          <a:cs typeface="Arial" panose="020B0604020202020204" pitchFamily="34" charset="0"/>
                        </a:rPr>
                        <a:t> (“I,” “we”) for clarity.</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Emphasizes </a:t>
                      </a:r>
                      <a:r>
                        <a:rPr lang="en-GB" b="1" dirty="0">
                          <a:latin typeface="Arial" panose="020B0604020202020204" pitchFamily="34" charset="0"/>
                          <a:cs typeface="Arial" panose="020B0604020202020204" pitchFamily="34" charset="0"/>
                        </a:rPr>
                        <a:t>verbal presentation</a:t>
                      </a:r>
                      <a:r>
                        <a:rPr lang="en-GB" dirty="0">
                          <a:latin typeface="Arial" panose="020B0604020202020204" pitchFamily="34" charset="0"/>
                          <a:cs typeface="Arial" panose="020B0604020202020204" pitchFamily="34" charset="0"/>
                        </a:rPr>
                        <a:t> and discussion.</a:t>
                      </a:r>
                    </a:p>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Eye contact</a:t>
                      </a:r>
                      <a:r>
                        <a:rPr lang="en-GB" dirty="0">
                          <a:latin typeface="Arial" panose="020B0604020202020204" pitchFamily="34" charset="0"/>
                          <a:cs typeface="Arial" panose="020B0604020202020204" pitchFamily="34" charset="0"/>
                        </a:rPr>
                        <a:t> signals confidence and honesty.</a:t>
                      </a:r>
                    </a:p>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203967366"/>
                  </a:ext>
                </a:extLst>
              </a:tr>
            </a:tbl>
          </a:graphicData>
        </a:graphic>
      </p:graphicFrame>
    </p:spTree>
    <p:extLst>
      <p:ext uri="{BB962C8B-B14F-4D97-AF65-F5344CB8AC3E}">
        <p14:creationId xmlns:p14="http://schemas.microsoft.com/office/powerpoint/2010/main" val="77035164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anim calcmode="lin" valueType="num">
                                      <p:cBhvr>
                                        <p:cTn id="12" dur="1000" fill="hold"/>
                                        <p:tgtEl>
                                          <p:spTgt spid="9"/>
                                        </p:tgtEl>
                                        <p:attrNameLst>
                                          <p:attrName>ppt_x</p:attrName>
                                        </p:attrNameLst>
                                      </p:cBhvr>
                                      <p:tavLst>
                                        <p:tav tm="0">
                                          <p:val>
                                            <p:strVal val="#ppt_x"/>
                                          </p:val>
                                        </p:tav>
                                        <p:tav tm="100000">
                                          <p:val>
                                            <p:strVal val="#ppt_x"/>
                                          </p:val>
                                        </p:tav>
                                      </p:tavLst>
                                    </p:anim>
                                    <p:anim calcmode="lin" valueType="num">
                                      <p:cBhvr>
                                        <p:cTn id="1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ircle(in)">
                                      <p:cBhvr>
                                        <p:cTn id="18"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7A4D98A-327D-1AC7-92B4-3D806B5931F4}"/>
              </a:ext>
            </a:extLst>
          </p:cNvPr>
          <p:cNvSpPr>
            <a:spLocks noGrp="1"/>
          </p:cNvSpPr>
          <p:nvPr>
            <p:ph type="title"/>
          </p:nvPr>
        </p:nvSpPr>
        <p:spPr>
          <a:xfrm>
            <a:off x="731520" y="731520"/>
            <a:ext cx="10698480" cy="1097280"/>
          </a:xfrm>
        </p:spPr>
        <p:txBody>
          <a:bodyPr anchor="b">
            <a:normAutofit/>
          </a:bodyPr>
          <a:lstStyle/>
          <a:p>
            <a:r>
              <a:rPr lang="en-GB" dirty="0">
                <a:solidFill>
                  <a:schemeClr val="bg1"/>
                </a:solidFill>
              </a:rPr>
              <a:t>Business Communication in the Japanese Context</a:t>
            </a:r>
            <a:endParaRPr lang="en-US" dirty="0">
              <a:solidFill>
                <a:schemeClr val="bg1"/>
              </a:solidFill>
            </a:endParaRPr>
          </a:p>
        </p:txBody>
      </p:sp>
      <p:pic>
        <p:nvPicPr>
          <p:cNvPr id="6" name="Picture 5">
            <a:extLst>
              <a:ext uri="{FF2B5EF4-FFF2-40B4-BE49-F238E27FC236}">
                <a16:creationId xmlns:a16="http://schemas.microsoft.com/office/drawing/2014/main" id="{07DE8F8D-6372-20F1-DC3A-A40035CA5518}"/>
              </a:ext>
            </a:extLst>
          </p:cNvPr>
          <p:cNvPicPr>
            <a:picLocks noChangeAspect="1"/>
          </p:cNvPicPr>
          <p:nvPr/>
        </p:nvPicPr>
        <p:blipFill>
          <a:blip r:embed="rId3"/>
          <a:srcRect b="7687"/>
          <a:stretch>
            <a:fillRect/>
          </a:stretch>
        </p:blipFill>
        <p:spPr>
          <a:xfrm>
            <a:off x="1086796" y="2340864"/>
            <a:ext cx="4775848" cy="3460846"/>
          </a:xfrm>
          <a:prstGeom prst="rect">
            <a:avLst/>
          </a:prstGeom>
          <a:noFill/>
          <a:ln>
            <a:noFill/>
          </a:ln>
          <a:effectLst>
            <a:reflection blurRad="12700" stA="38000" endPos="28000" dist="5000" dir="5400000" sy="-100000" algn="bl" rotWithShape="0"/>
          </a:effectLst>
        </p:spPr>
      </p:pic>
      <p:sp>
        <p:nvSpPr>
          <p:cNvPr id="4" name="Rectangle 1">
            <a:extLst>
              <a:ext uri="{FF2B5EF4-FFF2-40B4-BE49-F238E27FC236}">
                <a16:creationId xmlns:a16="http://schemas.microsoft.com/office/drawing/2014/main" id="{8124C02D-D453-5A62-717E-9EA2A2AD2CAB}"/>
              </a:ext>
            </a:extLst>
          </p:cNvPr>
          <p:cNvSpPr>
            <a:spLocks noGrp="1" noChangeArrowheads="1"/>
          </p:cNvSpPr>
          <p:nvPr>
            <p:ph idx="13"/>
          </p:nvPr>
        </p:nvSpPr>
        <p:spPr bwMode="auto">
          <a:xfrm>
            <a:off x="6885432" y="2340864"/>
            <a:ext cx="2834640" cy="384048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cs typeface="Arial" panose="020B0604020202020204" pitchFamily="34" charset="0"/>
              </a:rPr>
              <a:t>Silence</a:t>
            </a:r>
            <a:r>
              <a:rPr kumimoji="0" lang="en-US" altLang="en-US" b="0" i="0" u="none" strike="noStrike" cap="none" normalizeH="0" baseline="0" dirty="0">
                <a:ln>
                  <a:noFill/>
                </a:ln>
                <a:effectLst/>
                <a:latin typeface="Arial" panose="020B0604020202020204" pitchFamily="34" charset="0"/>
                <a:cs typeface="Arial" panose="020B0604020202020204" pitchFamily="34" charset="0"/>
              </a:rPr>
              <a:t> = respect and reflection, not disinterest</a:t>
            </a:r>
          </a:p>
          <a:p>
            <a:pPr marL="0" marR="0" lvl="0" indent="0" defTabSz="914400" rtl="0" eaLnBrk="0" fontAlgn="base" latinLnBrk="0" hangingPunct="0">
              <a:spcBef>
                <a:spcPct val="0"/>
              </a:spcBef>
              <a:spcAft>
                <a:spcPts val="600"/>
              </a:spcAft>
              <a:buClrTx/>
              <a:buSzTx/>
              <a:buFontTx/>
              <a:buChar char="•"/>
              <a:tabLst/>
            </a:pPr>
            <a:r>
              <a:rPr kumimoji="0" lang="en-US" altLang="en-US" b="1" i="1" u="none" strike="noStrike" cap="none" normalizeH="0" baseline="0" dirty="0" err="1">
                <a:ln>
                  <a:noFill/>
                </a:ln>
                <a:effectLst/>
                <a:latin typeface="Arial" panose="020B0604020202020204" pitchFamily="34" charset="0"/>
                <a:cs typeface="Arial" panose="020B0604020202020204" pitchFamily="34" charset="0"/>
              </a:rPr>
              <a:t>Nemawashi</a:t>
            </a:r>
            <a:r>
              <a:rPr kumimoji="0" lang="en-US" altLang="en-US" b="1"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b="0" i="0" u="none" strike="noStrike" cap="none" normalizeH="0" baseline="0" dirty="0">
                <a:ln>
                  <a:noFill/>
                </a:ln>
                <a:effectLst/>
                <a:latin typeface="Arial" panose="020B0604020202020204" pitchFamily="34" charset="0"/>
                <a:cs typeface="Arial" panose="020B0604020202020204" pitchFamily="34" charset="0"/>
              </a:rPr>
              <a:t>= informal, consensus-building process</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cs typeface="Arial" panose="020B0604020202020204" pitchFamily="34" charset="0"/>
              </a:rPr>
              <a:t>Hierarchy</a:t>
            </a:r>
            <a:r>
              <a:rPr kumimoji="0" lang="en-US" altLang="en-US" b="0" i="0" u="none" strike="noStrike" cap="none" normalizeH="0" baseline="0" dirty="0">
                <a:ln>
                  <a:noFill/>
                </a:ln>
                <a:effectLst/>
                <a:latin typeface="Arial" panose="020B0604020202020204" pitchFamily="34" charset="0"/>
                <a:cs typeface="Arial" panose="020B0604020202020204" pitchFamily="34" charset="0"/>
              </a:rPr>
              <a:t> and seniority guide communication patterns</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cs typeface="Arial" panose="020B0604020202020204" pitchFamily="34" charset="0"/>
              </a:rPr>
              <a:t>Indirect </a:t>
            </a:r>
            <a:r>
              <a:rPr kumimoji="0" lang="en-US" altLang="en-US" b="0" i="0" u="none" strike="noStrike" cap="none" normalizeH="0" baseline="0" dirty="0">
                <a:ln>
                  <a:noFill/>
                </a:ln>
                <a:effectLst/>
                <a:latin typeface="Arial" panose="020B0604020202020204" pitchFamily="34" charset="0"/>
                <a:cs typeface="Arial" panose="020B0604020202020204" pitchFamily="34" charset="0"/>
              </a:rPr>
              <a:t>refusals maintain harmony and avoid conflict</a:t>
            </a:r>
          </a:p>
          <a:p>
            <a:pPr marL="0" marR="0" lvl="0" indent="0" defTabSz="914400" rtl="0" eaLnBrk="0" fontAlgn="base" latinLnBrk="0" hangingPunct="0">
              <a:spcBef>
                <a:spcPct val="0"/>
              </a:spcBef>
              <a:spcAft>
                <a:spcPts val="600"/>
              </a:spcAft>
              <a:buClrTx/>
              <a:buSzTx/>
              <a:buFontTx/>
              <a:buChar char="•"/>
              <a:tabLst/>
            </a:pPr>
            <a:endParaRPr lang="en-US" altLang="en-US" dirty="0"/>
          </a:p>
          <a:p>
            <a:pPr marL="0" lvl="0" indent="0" eaLnBrk="0" fontAlgn="base" hangingPunct="0">
              <a:spcBef>
                <a:spcPct val="0"/>
              </a:spcBef>
              <a:spcAft>
                <a:spcPts val="600"/>
              </a:spcAft>
              <a:buClrTx/>
              <a:buSzTx/>
              <a:buNone/>
            </a:pPr>
            <a:endParaRPr kumimoji="0" lang="en-US" altLang="en-US" b="0" i="1" u="none" strike="noStrike" cap="none" normalizeH="0" baseline="0" dirty="0">
              <a:ln>
                <a:noFill/>
              </a:ln>
              <a:effectLst/>
            </a:endParaRPr>
          </a:p>
        </p:txBody>
      </p:sp>
    </p:spTree>
    <p:extLst>
      <p:ext uri="{BB962C8B-B14F-4D97-AF65-F5344CB8AC3E}">
        <p14:creationId xmlns:p14="http://schemas.microsoft.com/office/powerpoint/2010/main" val="366667467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grpId="0"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wheel(1)">
                                      <p:cBhvr>
                                        <p:cTn id="16" dur="20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wheel(1)">
                                      <p:cBhvr>
                                        <p:cTn id="21" dur="2000"/>
                                        <p:tgtEl>
                                          <p:spTgt spid="4">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Effect transition="in" filter="wheel(1)">
                                      <p:cBhvr>
                                        <p:cTn id="26" dur="2000"/>
                                        <p:tgtEl>
                                          <p:spTgt spid="4">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Effect transition="in" filter="wheel(1)">
                                      <p:cBhvr>
                                        <p:cTn id="31" dur="2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BE40-AA00-F366-A36A-B3F1AADBF025}"/>
              </a:ext>
            </a:extLst>
          </p:cNvPr>
          <p:cNvSpPr>
            <a:spLocks noGrp="1"/>
          </p:cNvSpPr>
          <p:nvPr>
            <p:ph type="ctrTitle"/>
          </p:nvPr>
        </p:nvSpPr>
        <p:spPr>
          <a:xfrm>
            <a:off x="3167228" y="1090136"/>
            <a:ext cx="2753103" cy="1214717"/>
          </a:xfrm>
          <a:noFill/>
        </p:spPr>
        <p:txBody>
          <a:bodyPr lIns="0" tIns="0" rIns="0" bIns="0">
            <a:noAutofit/>
          </a:bodyPr>
          <a:lstStyle/>
          <a:p>
            <a:r>
              <a:rPr lang="en-GB" sz="3200" dirty="0">
                <a:solidFill>
                  <a:schemeClr val="bg1"/>
                </a:solidFill>
              </a:rPr>
              <a:t>Non-Verbal Practices</a:t>
            </a:r>
            <a:endParaRPr lang="en-US" sz="3200" dirty="0">
              <a:solidFill>
                <a:schemeClr val="bg1"/>
              </a:solidFill>
            </a:endParaRPr>
          </a:p>
        </p:txBody>
      </p:sp>
      <p:sp>
        <p:nvSpPr>
          <p:cNvPr id="4" name="Rectangle 1">
            <a:extLst>
              <a:ext uri="{FF2B5EF4-FFF2-40B4-BE49-F238E27FC236}">
                <a16:creationId xmlns:a16="http://schemas.microsoft.com/office/drawing/2014/main" id="{56783C95-2380-A88F-D95C-59AF75ABF04A}"/>
              </a:ext>
            </a:extLst>
          </p:cNvPr>
          <p:cNvSpPr>
            <a:spLocks noGrp="1" noChangeArrowheads="1"/>
          </p:cNvSpPr>
          <p:nvPr>
            <p:ph type="subTitle" idx="1"/>
          </p:nvPr>
        </p:nvSpPr>
        <p:spPr bwMode="auto">
          <a:xfrm>
            <a:off x="421682" y="5466234"/>
            <a:ext cx="2824906" cy="95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lvl="0" indent="-342900" eaLnBrk="0" fontAlgn="base" hangingPunct="0">
              <a:spcBef>
                <a:spcPct val="0"/>
              </a:spcBef>
              <a:spcAft>
                <a:spcPct val="0"/>
              </a:spcAft>
              <a:buFont typeface="Wingdings" panose="05000000000000000000" pitchFamily="2" charset="2"/>
              <a:buChar char="v"/>
            </a:pPr>
            <a:r>
              <a:rPr kumimoji="0" lang="en-US" altLang="en-US" sz="1800" b="1" u="none" strike="noStrike" cap="none" normalizeH="0" baseline="0" dirty="0" err="1">
                <a:ln>
                  <a:noFill/>
                </a:ln>
                <a:solidFill>
                  <a:schemeClr val="tx1"/>
                </a:solidFill>
                <a:effectLst/>
                <a:latin typeface="Arial" panose="020B0604020202020204" pitchFamily="34" charset="0"/>
              </a:rPr>
              <a:t>Meishi</a:t>
            </a:r>
            <a:r>
              <a:rPr kumimoji="0" lang="en-US" altLang="en-US" sz="1800" b="1" i="0" u="none" strike="noStrike" cap="none" normalizeH="0" baseline="0" dirty="0">
                <a:ln>
                  <a:noFill/>
                </a:ln>
                <a:solidFill>
                  <a:schemeClr val="tx1"/>
                </a:solidFill>
                <a:effectLst/>
                <a:latin typeface="Arial" panose="020B0604020202020204" pitchFamily="34" charset="0"/>
              </a:rPr>
              <a:t> </a:t>
            </a:r>
            <a:r>
              <a:rPr lang="en-US" altLang="en-US" sz="1800" dirty="0">
                <a:latin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rPr>
              <a:t> </a:t>
            </a:r>
            <a:r>
              <a:rPr lang="en-US" altLang="en-US" sz="1800" dirty="0">
                <a:latin typeface="Arial" panose="020B0604020202020204" pitchFamily="34" charset="0"/>
              </a:rPr>
              <a:t>Business card exchange </a:t>
            </a:r>
          </a:p>
        </p:txBody>
      </p:sp>
      <p:pic>
        <p:nvPicPr>
          <p:cNvPr id="2050" name="Picture 2" descr="Japanese Bowing Greeting Stock Illustrations – 149 Japanese Bowing Greeting  Stock Illustrations, Vectors &amp; Clipart - Dreamstime">
            <a:extLst>
              <a:ext uri="{FF2B5EF4-FFF2-40B4-BE49-F238E27FC236}">
                <a16:creationId xmlns:a16="http://schemas.microsoft.com/office/drawing/2014/main" id="{52C66CCA-6384-E873-0EA7-750AD57822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682" y="437678"/>
            <a:ext cx="2543452" cy="254345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2" name="Picture 4" descr="DSEI Japan 2025 | Business Culture &amp; Etiquette in Japan">
            <a:extLst>
              <a:ext uri="{FF2B5EF4-FFF2-40B4-BE49-F238E27FC236}">
                <a16:creationId xmlns:a16="http://schemas.microsoft.com/office/drawing/2014/main" id="{A01E4908-6DBA-D0EB-6404-CA5726800B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7352" y="3486401"/>
            <a:ext cx="2332111" cy="23321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E985A4A-03F5-06E6-AB4F-5B70D2DE37FE}"/>
              </a:ext>
            </a:extLst>
          </p:cNvPr>
          <p:cNvSpPr txBox="1"/>
          <p:nvPr/>
        </p:nvSpPr>
        <p:spPr>
          <a:xfrm>
            <a:off x="388655" y="2852255"/>
            <a:ext cx="2512266" cy="646331"/>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b="1" i="0" u="none" strike="noStrike" cap="none" normalizeH="0" baseline="0" dirty="0">
                <a:ln>
                  <a:noFill/>
                </a:ln>
                <a:solidFill>
                  <a:schemeClr val="tx1"/>
                </a:solidFill>
                <a:effectLst/>
                <a:latin typeface="Arial" panose="020B0604020202020204" pitchFamily="34" charset="0"/>
              </a:rPr>
              <a:t>Bowing </a:t>
            </a:r>
            <a:r>
              <a:rPr kumimoji="0" lang="en-US" altLang="en-US" b="0" i="0" u="none" strike="noStrike" cap="none" normalizeH="0" baseline="0" dirty="0">
                <a:ln>
                  <a:noFill/>
                </a:ln>
                <a:solidFill>
                  <a:schemeClr val="tx1"/>
                </a:solidFill>
                <a:effectLst/>
                <a:latin typeface="Arial" panose="020B0604020202020204" pitchFamily="34" charset="0"/>
              </a:rPr>
              <a:t>→ respect and hierarchy</a:t>
            </a:r>
          </a:p>
        </p:txBody>
      </p:sp>
      <p:sp>
        <p:nvSpPr>
          <p:cNvPr id="7" name="TextBox 6">
            <a:extLst>
              <a:ext uri="{FF2B5EF4-FFF2-40B4-BE49-F238E27FC236}">
                <a16:creationId xmlns:a16="http://schemas.microsoft.com/office/drawing/2014/main" id="{3CF39FCF-BB49-CEF3-4C4D-EED49EBC2AD6}"/>
              </a:ext>
            </a:extLst>
          </p:cNvPr>
          <p:cNvSpPr txBox="1"/>
          <p:nvPr/>
        </p:nvSpPr>
        <p:spPr>
          <a:xfrm>
            <a:off x="7239877" y="2383991"/>
            <a:ext cx="4387720" cy="3970318"/>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Indirectness and ambiguity</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bg1"/>
                </a:solidFill>
                <a:effectLst/>
                <a:latin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rPr>
              <a:t> may cause misinterpretation in global settings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Hierarchical structures</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bg1"/>
                </a:solidFill>
                <a:effectLst/>
                <a:latin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rPr>
              <a:t> slow decision-making and limit open feedback</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Language and translation barriers</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bg1"/>
                </a:solidFill>
                <a:effectLst/>
                <a:latin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rPr>
              <a:t> hinder clarity in negotiations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Silence and non-verbal cues</a:t>
            </a:r>
            <a:r>
              <a:rPr kumimoji="0" lang="en-US" altLang="en-US" sz="1800" b="0" i="0" u="none" strike="noStrike" cap="none" normalizeH="0" baseline="0" dirty="0">
                <a:ln>
                  <a:noFill/>
                </a:ln>
                <a:solidFill>
                  <a:schemeClr val="bg1"/>
                </a:solidFill>
                <a:effectLst/>
                <a:latin typeface="Arial" panose="020B0604020202020204" pitchFamily="34" charset="0"/>
              </a:rPr>
              <a:t> → </a:t>
            </a:r>
            <a:r>
              <a:rPr kumimoji="0" lang="en-US" altLang="en-US" sz="1800" b="0" i="0" u="none" strike="noStrike" cap="none" normalizeH="0" baseline="0" dirty="0">
                <a:ln>
                  <a:noFill/>
                </a:ln>
                <a:solidFill>
                  <a:schemeClr val="tx1"/>
                </a:solidFill>
                <a:effectLst/>
                <a:latin typeface="Arial" panose="020B0604020202020204" pitchFamily="34" charset="0"/>
              </a:rPr>
              <a:t>often misunderstood by Western partners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Intense work hours</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rPr>
              <a:t>karoshi culture</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bg1"/>
                </a:solidFill>
                <a:effectLst/>
                <a:latin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rPr>
              <a:t> risk of burnout, stress, and reduced productivity</a:t>
            </a:r>
          </a:p>
        </p:txBody>
      </p:sp>
      <p:pic>
        <p:nvPicPr>
          <p:cNvPr id="8" name="Picture 3" descr="Navigating Business Meeting Etiquette: American vs. Japanese Manners -  Boston Japanese Trainers">
            <a:extLst>
              <a:ext uri="{FF2B5EF4-FFF2-40B4-BE49-F238E27FC236}">
                <a16:creationId xmlns:a16="http://schemas.microsoft.com/office/drawing/2014/main" id="{9F99829C-AB5B-7758-E3A7-A40DF6AA93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4793" y="2932856"/>
            <a:ext cx="3082308" cy="30823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CCC3E7C-D79D-A085-DD62-FD021E72473F}"/>
              </a:ext>
            </a:extLst>
          </p:cNvPr>
          <p:cNvSpPr txBox="1"/>
          <p:nvPr/>
        </p:nvSpPr>
        <p:spPr>
          <a:xfrm>
            <a:off x="5650826" y="1799216"/>
            <a:ext cx="3493173" cy="584775"/>
          </a:xfrm>
          <a:prstGeom prst="rect">
            <a:avLst/>
          </a:prstGeom>
          <a:noFill/>
        </p:spPr>
        <p:txBody>
          <a:bodyPr wrap="square" rtlCol="0">
            <a:spAutoFit/>
          </a:bodyPr>
          <a:lstStyle/>
          <a:p>
            <a:r>
              <a:rPr lang="en-GB" sz="3200" dirty="0">
                <a:solidFill>
                  <a:schemeClr val="bg1"/>
                </a:solidFill>
                <a:latin typeface="+mj-lt"/>
              </a:rPr>
              <a:t>&amp; CHALLENGES</a:t>
            </a:r>
          </a:p>
        </p:txBody>
      </p:sp>
    </p:spTree>
    <p:extLst>
      <p:ext uri="{BB962C8B-B14F-4D97-AF65-F5344CB8AC3E}">
        <p14:creationId xmlns:p14="http://schemas.microsoft.com/office/powerpoint/2010/main" val="100803753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050"/>
                                        </p:tgtEl>
                                        <p:attrNameLst>
                                          <p:attrName>style.visibility</p:attrName>
                                        </p:attrNameLst>
                                      </p:cBhvr>
                                      <p:to>
                                        <p:strVal val="visible"/>
                                      </p:to>
                                    </p:set>
                                    <p:animEffect transition="in" filter="barn(inVertical)">
                                      <p:cBhvr>
                                        <p:cTn id="17" dur="500"/>
                                        <p:tgtEl>
                                          <p:spTgt spid="2050"/>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052"/>
                                        </p:tgtEl>
                                        <p:attrNameLst>
                                          <p:attrName>style.visibility</p:attrName>
                                        </p:attrNameLst>
                                      </p:cBhvr>
                                      <p:to>
                                        <p:strVal val="visible"/>
                                      </p:to>
                                    </p:set>
                                    <p:animEffect transition="in" filter="barn(inVertical)">
                                      <p:cBhvr>
                                        <p:cTn id="22" dur="500"/>
                                        <p:tgtEl>
                                          <p:spTgt spid="2052"/>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arn(inVertic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heel(1)">
                                      <p:cBhvr>
                                        <p:cTn id="3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ubtitle 2">
            <a:extLst>
              <a:ext uri="{FF2B5EF4-FFF2-40B4-BE49-F238E27FC236}">
                <a16:creationId xmlns:a16="http://schemas.microsoft.com/office/drawing/2014/main" id="{11A69D9C-1A36-7F95-ADBD-88EAF481484A}"/>
              </a:ext>
            </a:extLst>
          </p:cNvPr>
          <p:cNvSpPr>
            <a:spLocks noGrp="1"/>
          </p:cNvSpPr>
          <p:nvPr>
            <p:ph type="subTitle" idx="1"/>
          </p:nvPr>
        </p:nvSpPr>
        <p:spPr>
          <a:xfrm>
            <a:off x="630266" y="689564"/>
            <a:ext cx="4958771" cy="1223212"/>
          </a:xfrm>
        </p:spPr>
        <p:txBody>
          <a:bodyPr>
            <a:normAutofit fontScale="92500"/>
          </a:bodyPr>
          <a:lstStyle/>
          <a:p>
            <a:r>
              <a:rPr lang="en-GB" sz="3200" dirty="0">
                <a:solidFill>
                  <a:schemeClr val="bg1"/>
                </a:solidFill>
                <a:latin typeface="Perpetua Titling MT" panose="02020502060505020804" pitchFamily="18" charset="0"/>
              </a:rPr>
              <a:t>Intense Work Hours in Japan: Implications</a:t>
            </a:r>
            <a:endParaRPr lang="en-US" sz="3200" dirty="0">
              <a:solidFill>
                <a:schemeClr val="bg1"/>
              </a:solidFill>
              <a:latin typeface="Perpetua Titling MT" panose="02020502060505020804" pitchFamily="18" charset="0"/>
            </a:endParaRPr>
          </a:p>
        </p:txBody>
      </p:sp>
      <p:sp>
        <p:nvSpPr>
          <p:cNvPr id="7" name="TextBox 6">
            <a:extLst>
              <a:ext uri="{FF2B5EF4-FFF2-40B4-BE49-F238E27FC236}">
                <a16:creationId xmlns:a16="http://schemas.microsoft.com/office/drawing/2014/main" id="{3EA77B61-C80A-57E6-B3F3-ADCE7DBE17D4}"/>
              </a:ext>
            </a:extLst>
          </p:cNvPr>
          <p:cNvSpPr txBox="1"/>
          <p:nvPr/>
        </p:nvSpPr>
        <p:spPr>
          <a:xfrm>
            <a:off x="946969" y="3578139"/>
            <a:ext cx="4642068" cy="2616101"/>
          </a:xfrm>
          <a:prstGeom prst="rect">
            <a:avLst/>
          </a:prstGeom>
          <a:noFill/>
        </p:spPr>
        <p:txBody>
          <a:bodyPr wrap="square">
            <a:spAutoFit/>
          </a:bodyPr>
          <a:lstStyle/>
          <a:p>
            <a:pPr>
              <a:buNone/>
            </a:pPr>
            <a:r>
              <a:rPr lang="en-GB" sz="2400" b="1" dirty="0">
                <a:solidFill>
                  <a:schemeClr val="bg1"/>
                </a:solidFill>
                <a:latin typeface="Arial" panose="020B0604020202020204" pitchFamily="34" charset="0"/>
                <a:cs typeface="Arial" panose="020B0604020202020204" pitchFamily="34" charset="0"/>
              </a:rPr>
              <a:t>Risks:</a:t>
            </a:r>
            <a:endParaRPr lang="en-GB" sz="2400"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b="1" dirty="0">
                <a:latin typeface="Arial" panose="020B0604020202020204" pitchFamily="34" charset="0"/>
                <a:cs typeface="Arial" panose="020B0604020202020204" pitchFamily="34" charset="0"/>
              </a:rPr>
              <a:t>Burnout</a:t>
            </a: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b="1" dirty="0">
                <a:latin typeface="Arial" panose="020B0604020202020204" pitchFamily="34" charset="0"/>
                <a:cs typeface="Arial" panose="020B0604020202020204" pitchFamily="34" charset="0"/>
              </a:rPr>
              <a:t>Stress &amp; Health Issues</a:t>
            </a: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b="1" dirty="0">
                <a:latin typeface="Arial" panose="020B0604020202020204" pitchFamily="34" charset="0"/>
                <a:cs typeface="Arial" panose="020B0604020202020204" pitchFamily="34" charset="0"/>
              </a:rPr>
              <a:t>Reduced Productivity</a:t>
            </a: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b="1" dirty="0">
                <a:latin typeface="Arial" panose="020B0604020202020204" pitchFamily="34" charset="0"/>
                <a:cs typeface="Arial" panose="020B0604020202020204" pitchFamily="34" charset="0"/>
              </a:rPr>
              <a:t>Communication Breakdown</a:t>
            </a: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b="1" dirty="0">
                <a:latin typeface="Arial" panose="020B0604020202020204" pitchFamily="34" charset="0"/>
                <a:cs typeface="Arial" panose="020B0604020202020204" pitchFamily="34" charset="0"/>
              </a:rPr>
              <a:t>Work-Life Imbalance</a:t>
            </a:r>
          </a:p>
          <a:p>
            <a:pPr>
              <a:buFont typeface="Arial" panose="020B0604020202020204" pitchFamily="34" charset="0"/>
              <a:buChar char="•"/>
            </a:pPr>
            <a:endParaRPr lang="en-GB" sz="2000" b="1" dirty="0"/>
          </a:p>
        </p:txBody>
      </p:sp>
      <p:sp>
        <p:nvSpPr>
          <p:cNvPr id="3" name="TextBox 2">
            <a:extLst>
              <a:ext uri="{FF2B5EF4-FFF2-40B4-BE49-F238E27FC236}">
                <a16:creationId xmlns:a16="http://schemas.microsoft.com/office/drawing/2014/main" id="{79C2F6C0-D199-637C-F9D8-A71E346DBAB0}"/>
              </a:ext>
            </a:extLst>
          </p:cNvPr>
          <p:cNvSpPr txBox="1"/>
          <p:nvPr/>
        </p:nvSpPr>
        <p:spPr>
          <a:xfrm>
            <a:off x="3767235" y="2051324"/>
            <a:ext cx="6097554" cy="1200329"/>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Japan has a culture of long working hours, sometimes leading to </a:t>
            </a:r>
            <a:r>
              <a:rPr lang="en-GB" sz="2400" i="1" dirty="0">
                <a:latin typeface="Arial" panose="020B0604020202020204" pitchFamily="34" charset="0"/>
                <a:cs typeface="Arial" panose="020B0604020202020204" pitchFamily="34" charset="0"/>
              </a:rPr>
              <a:t>karoshi</a:t>
            </a:r>
            <a:r>
              <a:rPr lang="en-GB" sz="2400" dirty="0">
                <a:latin typeface="Arial" panose="020B0604020202020204" pitchFamily="34" charset="0"/>
                <a:cs typeface="Arial" panose="020B0604020202020204" pitchFamily="34" charset="0"/>
              </a:rPr>
              <a:t> (death by overwork).</a:t>
            </a:r>
          </a:p>
        </p:txBody>
      </p:sp>
      <p:cxnSp>
        <p:nvCxnSpPr>
          <p:cNvPr id="5" name="Connector: Elbow 4">
            <a:extLst>
              <a:ext uri="{FF2B5EF4-FFF2-40B4-BE49-F238E27FC236}">
                <a16:creationId xmlns:a16="http://schemas.microsoft.com/office/drawing/2014/main" id="{3806A3B0-B6AC-77FD-0705-58780C109677}"/>
              </a:ext>
            </a:extLst>
          </p:cNvPr>
          <p:cNvCxnSpPr>
            <a:endCxn id="3" idx="1"/>
          </p:cNvCxnSpPr>
          <p:nvPr/>
        </p:nvCxnSpPr>
        <p:spPr>
          <a:xfrm rot="16200000" flipH="1">
            <a:off x="2923183" y="1807436"/>
            <a:ext cx="943987" cy="744117"/>
          </a:xfrm>
          <a:prstGeom prst="bentConnector2">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0" name="Straight Arrow Connector 9">
            <a:extLst>
              <a:ext uri="{FF2B5EF4-FFF2-40B4-BE49-F238E27FC236}">
                <a16:creationId xmlns:a16="http://schemas.microsoft.com/office/drawing/2014/main" id="{AF8F9C3C-3B79-9080-A817-32804AD6BABD}"/>
              </a:ext>
            </a:extLst>
          </p:cNvPr>
          <p:cNvCxnSpPr/>
          <p:nvPr/>
        </p:nvCxnSpPr>
        <p:spPr>
          <a:xfrm>
            <a:off x="1446245" y="1707502"/>
            <a:ext cx="0" cy="1870637"/>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4102" name="Picture 6" descr="Karoshi: Death by Overworking">
            <a:extLst>
              <a:ext uri="{FF2B5EF4-FFF2-40B4-BE49-F238E27FC236}">
                <a16:creationId xmlns:a16="http://schemas.microsoft.com/office/drawing/2014/main" id="{C47BFB59-162C-29CA-0A43-95A435F3B0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371" t="10566" r="5144"/>
          <a:stretch>
            <a:fillRect/>
          </a:stretch>
        </p:blipFill>
        <p:spPr bwMode="auto">
          <a:xfrm>
            <a:off x="5868956" y="3251653"/>
            <a:ext cx="4963880" cy="30667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594162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Effect transition="in" filter="wheel(1)">
                                      <p:cBhvr>
                                        <p:cTn id="12" dur="2000"/>
                                        <p:tgtEl>
                                          <p:spTgt spid="4102"/>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1000"/>
                                        <p:tgtEl>
                                          <p:spTgt spid="3"/>
                                        </p:tgtEl>
                                      </p:cBhvr>
                                    </p:animEffect>
                                    <p:anim calcmode="lin" valueType="num">
                                      <p:cBhvr>
                                        <p:cTn id="25" dur="1000" fill="hold"/>
                                        <p:tgtEl>
                                          <p:spTgt spid="3"/>
                                        </p:tgtEl>
                                        <p:attrNameLst>
                                          <p:attrName>ppt_x</p:attrName>
                                        </p:attrNameLst>
                                      </p:cBhvr>
                                      <p:tavLst>
                                        <p:tav tm="0">
                                          <p:val>
                                            <p:strVal val="#ppt_x"/>
                                          </p:val>
                                        </p:tav>
                                        <p:tav tm="100000">
                                          <p:val>
                                            <p:strVal val="#ppt_x"/>
                                          </p:val>
                                        </p:tav>
                                      </p:tavLst>
                                    </p:anim>
                                    <p:anim calcmode="lin" valueType="num">
                                      <p:cBhvr>
                                        <p:cTn id="2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7"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Karoshi: How Overwork in Japan Killed Miwa Sado, and Hundreds Like Her -  Business Insider">
            <a:extLst>
              <a:ext uri="{FF2B5EF4-FFF2-40B4-BE49-F238E27FC236}">
                <a16:creationId xmlns:a16="http://schemas.microsoft.com/office/drawing/2014/main" id="{0FCD87A3-AA8A-D52D-3B0F-1AFB607C1D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510" r="3020"/>
          <a:stretch>
            <a:fillRect/>
          </a:stretch>
        </p:blipFill>
        <p:spPr bwMode="auto">
          <a:xfrm>
            <a:off x="2186474" y="989145"/>
            <a:ext cx="7819052" cy="487970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0711321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Oval 25">
            <a:extLst>
              <a:ext uri="{FF2B5EF4-FFF2-40B4-BE49-F238E27FC236}">
                <a16:creationId xmlns:a16="http://schemas.microsoft.com/office/drawing/2014/main" id="{11491DAE-E286-F5E7-14FC-1C860249B895}"/>
              </a:ext>
            </a:extLst>
          </p:cNvPr>
          <p:cNvSpPr/>
          <p:nvPr/>
        </p:nvSpPr>
        <p:spPr>
          <a:xfrm>
            <a:off x="8915789" y="2133206"/>
            <a:ext cx="2309325" cy="1195504"/>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7" name="Oval 26">
            <a:extLst>
              <a:ext uri="{FF2B5EF4-FFF2-40B4-BE49-F238E27FC236}">
                <a16:creationId xmlns:a16="http://schemas.microsoft.com/office/drawing/2014/main" id="{A6839810-DEB1-DBA3-79B8-64CD33160BBA}"/>
              </a:ext>
            </a:extLst>
          </p:cNvPr>
          <p:cNvSpPr/>
          <p:nvPr/>
        </p:nvSpPr>
        <p:spPr>
          <a:xfrm>
            <a:off x="6428987" y="2074826"/>
            <a:ext cx="2309325" cy="1195504"/>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8" name="Oval 27">
            <a:extLst>
              <a:ext uri="{FF2B5EF4-FFF2-40B4-BE49-F238E27FC236}">
                <a16:creationId xmlns:a16="http://schemas.microsoft.com/office/drawing/2014/main" id="{5652A375-CCF1-11D3-2E0D-D7923A38D356}"/>
              </a:ext>
            </a:extLst>
          </p:cNvPr>
          <p:cNvSpPr/>
          <p:nvPr/>
        </p:nvSpPr>
        <p:spPr>
          <a:xfrm>
            <a:off x="3467098" y="2000611"/>
            <a:ext cx="2745531" cy="1195504"/>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5" name="Oval 24">
            <a:extLst>
              <a:ext uri="{FF2B5EF4-FFF2-40B4-BE49-F238E27FC236}">
                <a16:creationId xmlns:a16="http://schemas.microsoft.com/office/drawing/2014/main" id="{BD24FC3E-99A5-9B3C-1BA6-A5DF4B5A1E9E}"/>
              </a:ext>
            </a:extLst>
          </p:cNvPr>
          <p:cNvSpPr/>
          <p:nvPr/>
        </p:nvSpPr>
        <p:spPr>
          <a:xfrm>
            <a:off x="710293" y="2141163"/>
            <a:ext cx="2309325" cy="1195504"/>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001A5E84-FE50-97B8-7A8D-1BEE505C9078}"/>
              </a:ext>
            </a:extLst>
          </p:cNvPr>
          <p:cNvSpPr>
            <a:spLocks noGrp="1"/>
          </p:cNvSpPr>
          <p:nvPr>
            <p:ph type="title"/>
          </p:nvPr>
        </p:nvSpPr>
        <p:spPr>
          <a:xfrm>
            <a:off x="1185152" y="386837"/>
            <a:ext cx="9689951" cy="1846659"/>
          </a:xfrm>
        </p:spPr>
        <p:txBody>
          <a:bodyPr anchor="ctr">
            <a:normAutofit/>
          </a:bodyPr>
          <a:lstStyle/>
          <a:p>
            <a:r>
              <a:rPr lang="en-GB" sz="3600" dirty="0">
                <a:solidFill>
                  <a:schemeClr val="bg1"/>
                </a:solidFill>
              </a:rPr>
              <a:t>Opportunities for Effective Communication</a:t>
            </a:r>
            <a:endParaRPr lang="en-US" sz="3600" dirty="0">
              <a:solidFill>
                <a:schemeClr val="bg1"/>
              </a:solidFill>
            </a:endParaRPr>
          </a:p>
        </p:txBody>
      </p:sp>
      <p:sp>
        <p:nvSpPr>
          <p:cNvPr id="14" name="TextBox 13">
            <a:extLst>
              <a:ext uri="{FF2B5EF4-FFF2-40B4-BE49-F238E27FC236}">
                <a16:creationId xmlns:a16="http://schemas.microsoft.com/office/drawing/2014/main" id="{45EC0369-8EF6-2510-BA8F-E548C087D669}"/>
              </a:ext>
            </a:extLst>
          </p:cNvPr>
          <p:cNvSpPr txBox="1"/>
          <p:nvPr/>
        </p:nvSpPr>
        <p:spPr>
          <a:xfrm>
            <a:off x="6575750" y="2338805"/>
            <a:ext cx="2428292" cy="70788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Encourage open dialogue</a:t>
            </a:r>
          </a:p>
        </p:txBody>
      </p:sp>
      <p:sp>
        <p:nvSpPr>
          <p:cNvPr id="16" name="TextBox 15">
            <a:extLst>
              <a:ext uri="{FF2B5EF4-FFF2-40B4-BE49-F238E27FC236}">
                <a16:creationId xmlns:a16="http://schemas.microsoft.com/office/drawing/2014/main" id="{64B54BF8-53DE-0CAB-ACC8-74CD5008402D}"/>
              </a:ext>
            </a:extLst>
          </p:cNvPr>
          <p:cNvSpPr txBox="1"/>
          <p:nvPr/>
        </p:nvSpPr>
        <p:spPr>
          <a:xfrm>
            <a:off x="872413" y="2384972"/>
            <a:ext cx="2045736" cy="70788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Power in written communication</a:t>
            </a:r>
          </a:p>
        </p:txBody>
      </p:sp>
      <p:sp>
        <p:nvSpPr>
          <p:cNvPr id="18" name="TextBox 17">
            <a:extLst>
              <a:ext uri="{FF2B5EF4-FFF2-40B4-BE49-F238E27FC236}">
                <a16:creationId xmlns:a16="http://schemas.microsoft.com/office/drawing/2014/main" id="{8B505D8C-F69D-378B-FD96-853CE9E467B1}"/>
              </a:ext>
            </a:extLst>
          </p:cNvPr>
          <p:cNvSpPr txBox="1"/>
          <p:nvPr/>
        </p:nvSpPr>
        <p:spPr>
          <a:xfrm>
            <a:off x="3505978" y="2338805"/>
            <a:ext cx="2745532"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Respect personal time</a:t>
            </a:r>
          </a:p>
        </p:txBody>
      </p:sp>
      <p:sp>
        <p:nvSpPr>
          <p:cNvPr id="20" name="TextBox 19">
            <a:extLst>
              <a:ext uri="{FF2B5EF4-FFF2-40B4-BE49-F238E27FC236}">
                <a16:creationId xmlns:a16="http://schemas.microsoft.com/office/drawing/2014/main" id="{4D23BD5C-6A15-ADA6-3E89-345CC9EBFAD8}"/>
              </a:ext>
            </a:extLst>
          </p:cNvPr>
          <p:cNvSpPr txBox="1"/>
          <p:nvPr/>
        </p:nvSpPr>
        <p:spPr>
          <a:xfrm>
            <a:off x="9077909" y="2377015"/>
            <a:ext cx="2745532" cy="70788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Use clear, simple messages</a:t>
            </a:r>
          </a:p>
        </p:txBody>
      </p:sp>
      <p:sp>
        <p:nvSpPr>
          <p:cNvPr id="22" name="Arrow: Down 21">
            <a:extLst>
              <a:ext uri="{FF2B5EF4-FFF2-40B4-BE49-F238E27FC236}">
                <a16:creationId xmlns:a16="http://schemas.microsoft.com/office/drawing/2014/main" id="{75536718-F7E8-5A7D-8AED-807422CBD8AF}"/>
              </a:ext>
            </a:extLst>
          </p:cNvPr>
          <p:cNvSpPr/>
          <p:nvPr/>
        </p:nvSpPr>
        <p:spPr>
          <a:xfrm>
            <a:off x="5633741" y="3152000"/>
            <a:ext cx="1026368" cy="967086"/>
          </a:xfrm>
          <a:prstGeom prst="down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n>
                <a:solidFill>
                  <a:schemeClr val="bg1"/>
                </a:solidFill>
              </a:ln>
              <a:solidFill>
                <a:schemeClr val="bg1"/>
              </a:solidFill>
            </a:endParaRPr>
          </a:p>
        </p:txBody>
      </p:sp>
      <p:sp>
        <p:nvSpPr>
          <p:cNvPr id="24" name="TextBox 23">
            <a:extLst>
              <a:ext uri="{FF2B5EF4-FFF2-40B4-BE49-F238E27FC236}">
                <a16:creationId xmlns:a16="http://schemas.microsoft.com/office/drawing/2014/main" id="{1C25DC97-4F6D-0F52-2CE5-F7CDA10EE362}"/>
              </a:ext>
            </a:extLst>
          </p:cNvPr>
          <p:cNvSpPr txBox="1"/>
          <p:nvPr/>
        </p:nvSpPr>
        <p:spPr>
          <a:xfrm>
            <a:off x="3048778" y="4301339"/>
            <a:ext cx="8203940" cy="707886"/>
          </a:xfrm>
          <a:prstGeom prst="rect">
            <a:avLst/>
          </a:prstGeom>
          <a:noFill/>
        </p:spPr>
        <p:txBody>
          <a:bodyPr wrap="square">
            <a:spAutoFit/>
          </a:bodyPr>
          <a:lstStyle/>
          <a:p>
            <a:r>
              <a:rPr lang="en-GB" sz="2000" b="1" dirty="0">
                <a:solidFill>
                  <a:schemeClr val="bg1"/>
                </a:solidFill>
                <a:latin typeface="Arial" panose="020B0604020202020204" pitchFamily="34" charset="0"/>
                <a:cs typeface="Arial" panose="020B0604020202020204" pitchFamily="34" charset="0"/>
              </a:rPr>
              <a:t>Empower effective communication by prioritizing clarity, focus, and work-life balance.</a:t>
            </a:r>
          </a:p>
        </p:txBody>
      </p:sp>
    </p:spTree>
    <p:extLst>
      <p:ext uri="{BB962C8B-B14F-4D97-AF65-F5344CB8AC3E}">
        <p14:creationId xmlns:p14="http://schemas.microsoft.com/office/powerpoint/2010/main" val="18694087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fill="hold"/>
                                        <p:tgtEl>
                                          <p:spTgt spid="22"/>
                                        </p:tgtEl>
                                        <p:attrNameLst>
                                          <p:attrName>ppt_x</p:attrName>
                                        </p:attrNameLst>
                                      </p:cBhvr>
                                      <p:tavLst>
                                        <p:tav tm="0">
                                          <p:val>
                                            <p:strVal val="#ppt_x"/>
                                          </p:val>
                                        </p:tav>
                                        <p:tav tm="100000">
                                          <p:val>
                                            <p:strVal val="#ppt_x"/>
                                          </p:val>
                                        </p:tav>
                                      </p:tavLst>
                                    </p:anim>
                                    <p:anim calcmode="lin" valueType="num">
                                      <p:cBhvr additive="base">
                                        <p:cTn id="13"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4"/>
                                        </p:tgtEl>
                                        <p:attrNameLst>
                                          <p:attrName>style.visibility</p:attrName>
                                        </p:attrNameLst>
                                      </p:cBhvr>
                                      <p:to>
                                        <p:strVal val="visible"/>
                                      </p:to>
                                    </p:set>
                                    <p:anim calcmode="lin" valueType="num">
                                      <p:cBhvr additive="base">
                                        <p:cTn id="18" dur="500" fill="hold"/>
                                        <p:tgtEl>
                                          <p:spTgt spid="24"/>
                                        </p:tgtEl>
                                        <p:attrNameLst>
                                          <p:attrName>ppt_x</p:attrName>
                                        </p:attrNameLst>
                                      </p:cBhvr>
                                      <p:tavLst>
                                        <p:tav tm="0">
                                          <p:val>
                                            <p:strVal val="#ppt_x"/>
                                          </p:val>
                                        </p:tav>
                                        <p:tav tm="100000">
                                          <p:val>
                                            <p:strVal val="#ppt_x"/>
                                          </p:val>
                                        </p:tav>
                                      </p:tavLst>
                                    </p:anim>
                                    <p:anim calcmode="lin" valueType="num">
                                      <p:cBhvr additive="base">
                                        <p:cTn id="19"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2" grpId="0" animBg="1"/>
      <p:bldP spid="2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11BC1-2932-3099-F1BF-EB0B38A0B969}"/>
              </a:ext>
            </a:extLst>
          </p:cNvPr>
          <p:cNvSpPr>
            <a:spLocks noGrp="1"/>
          </p:cNvSpPr>
          <p:nvPr>
            <p:ph type="title"/>
          </p:nvPr>
        </p:nvSpPr>
        <p:spPr>
          <a:xfrm>
            <a:off x="731520" y="731520"/>
            <a:ext cx="10698480" cy="1097280"/>
          </a:xfrm>
        </p:spPr>
        <p:txBody>
          <a:bodyPr anchor="b">
            <a:normAutofit/>
          </a:bodyPr>
          <a:lstStyle/>
          <a:p>
            <a:r>
              <a:rPr lang="en-GB" dirty="0">
                <a:solidFill>
                  <a:schemeClr val="bg1"/>
                </a:solidFill>
              </a:rPr>
              <a:t>Recommendations for International Managers</a:t>
            </a:r>
            <a:endParaRPr lang="en-US" dirty="0">
              <a:solidFill>
                <a:schemeClr val="bg1"/>
              </a:solidFill>
            </a:endParaRPr>
          </a:p>
        </p:txBody>
      </p:sp>
      <p:graphicFrame>
        <p:nvGraphicFramePr>
          <p:cNvPr id="7" name="Rectangle 1">
            <a:extLst>
              <a:ext uri="{FF2B5EF4-FFF2-40B4-BE49-F238E27FC236}">
                <a16:creationId xmlns:a16="http://schemas.microsoft.com/office/drawing/2014/main" id="{328E8871-814F-99FF-4CA6-1BA273D529DF}"/>
              </a:ext>
            </a:extLst>
          </p:cNvPr>
          <p:cNvGraphicFramePr>
            <a:graphicFrameLocks noGrp="1"/>
          </p:cNvGraphicFramePr>
          <p:nvPr>
            <p:ph idx="14"/>
            <p:extLst>
              <p:ext uri="{D42A27DB-BD31-4B8C-83A1-F6EECF244321}">
                <p14:modId xmlns:p14="http://schemas.microsoft.com/office/powerpoint/2010/main" val="1420234448"/>
              </p:ext>
            </p:extLst>
          </p:nvPr>
        </p:nvGraphicFramePr>
        <p:xfrm>
          <a:off x="841248" y="2377440"/>
          <a:ext cx="105156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5184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FE54-F2B6-1AF1-A60D-E48C18BE1C3D}"/>
              </a:ext>
            </a:extLst>
          </p:cNvPr>
          <p:cNvSpPr>
            <a:spLocks noGrp="1"/>
          </p:cNvSpPr>
          <p:nvPr>
            <p:ph type="title"/>
          </p:nvPr>
        </p:nvSpPr>
        <p:spPr>
          <a:xfrm>
            <a:off x="731519" y="2203704"/>
            <a:ext cx="3551231" cy="3515962"/>
          </a:xfrm>
        </p:spPr>
        <p:txBody>
          <a:bodyPr>
            <a:normAutofit fontScale="90000"/>
          </a:bodyPr>
          <a:lstStyle/>
          <a:p>
            <a:br>
              <a:rPr lang="en-GB" dirty="0">
                <a:solidFill>
                  <a:schemeClr val="bg1"/>
                </a:solidFill>
              </a:rPr>
            </a:br>
            <a:r>
              <a:rPr lang="en-GB" b="1" dirty="0">
                <a:solidFill>
                  <a:schemeClr val="bg1"/>
                </a:solidFill>
              </a:rPr>
              <a:t>Japan–U.S. Business Negotiation: Toyota and General Motors (GM)</a:t>
            </a:r>
            <a:br>
              <a:rPr lang="en-GB" b="1" dirty="0"/>
            </a:br>
            <a:endParaRPr lang="en-GB" dirty="0">
              <a:solidFill>
                <a:schemeClr val="bg1"/>
              </a:solidFill>
            </a:endParaRPr>
          </a:p>
        </p:txBody>
      </p:sp>
      <p:sp>
        <p:nvSpPr>
          <p:cNvPr id="5" name="Rectangle 1">
            <a:extLst>
              <a:ext uri="{FF2B5EF4-FFF2-40B4-BE49-F238E27FC236}">
                <a16:creationId xmlns:a16="http://schemas.microsoft.com/office/drawing/2014/main" id="{56C4CF79-7AC4-B74C-1BE7-3E2BE1C5404F}"/>
              </a:ext>
            </a:extLst>
          </p:cNvPr>
          <p:cNvSpPr>
            <a:spLocks noGrp="1" noChangeArrowheads="1"/>
          </p:cNvSpPr>
          <p:nvPr>
            <p:ph idx="1"/>
          </p:nvPr>
        </p:nvSpPr>
        <p:spPr bwMode="auto">
          <a:xfrm>
            <a:off x="4442348" y="2484357"/>
            <a:ext cx="6933807"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spcBef>
                <a:spcPct val="0"/>
              </a:spcBef>
              <a:spcAft>
                <a:spcPct val="0"/>
              </a:spcAft>
              <a:buClrTx/>
              <a:buSzTx/>
              <a:buNone/>
            </a:pPr>
            <a:r>
              <a:rPr lang="en-GB" sz="2400" dirty="0">
                <a:latin typeface="Arial" panose="020B0604020202020204" pitchFamily="34" charset="0"/>
                <a:cs typeface="Arial" panose="020B0604020202020204" pitchFamily="34" charset="0"/>
              </a:rPr>
              <a:t>In the 1980s, Japanese automaker Toyota and American automaker General Motors (GM) entered into a joint venture called </a:t>
            </a:r>
            <a:r>
              <a:rPr lang="en-GB" sz="2400" b="1" dirty="0">
                <a:latin typeface="Arial" panose="020B0604020202020204" pitchFamily="34" charset="0"/>
                <a:cs typeface="Arial" panose="020B0604020202020204" pitchFamily="34" charset="0"/>
              </a:rPr>
              <a:t>NUMMI (New United Motor Manufacturing, Inc.)</a:t>
            </a:r>
            <a:r>
              <a:rPr lang="en-GB" sz="2400" dirty="0">
                <a:latin typeface="Arial" panose="020B0604020202020204" pitchFamily="34" charset="0"/>
                <a:cs typeface="Arial" panose="020B0604020202020204" pitchFamily="34" charset="0"/>
              </a:rPr>
              <a:t> in California. This collaboration aimed to combine Toyota's efficient manufacturing techniques with GM's market presence in the U.S.</a:t>
            </a:r>
            <a:endParaRPr lang="en-US" altLang="en-US" sz="2400" dirty="0">
              <a:latin typeface="Arial" panose="020B0604020202020204" pitchFamily="34" charset="0"/>
              <a:cs typeface="Arial" panose="020B0604020202020204" pitchFamily="34" charset="0"/>
            </a:endParaRPr>
          </a:p>
          <a:p>
            <a:pPr marL="0" lvl="0" indent="0" algn="r" eaLnBrk="0" fontAlgn="base" hangingPunct="0">
              <a:spcBef>
                <a:spcPct val="0"/>
              </a:spcBef>
              <a:spcAft>
                <a:spcPct val="0"/>
              </a:spcAft>
              <a:buClrTx/>
              <a:buSzTx/>
              <a:buNone/>
            </a:pPr>
            <a:endParaRPr kumimoji="0" lang="en-US" altLang="en-US" b="0" i="1"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72226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heel(1)">
                                      <p:cBhvr>
                                        <p:cTn id="12" dur="2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116AA94-B59A-2608-470D-086A9B042183}"/>
              </a:ext>
            </a:extLst>
          </p:cNvPr>
          <p:cNvSpPr txBox="1"/>
          <p:nvPr/>
        </p:nvSpPr>
        <p:spPr>
          <a:xfrm>
            <a:off x="772109" y="650738"/>
            <a:ext cx="3958511" cy="3693319"/>
          </a:xfrm>
          <a:prstGeom prst="rect">
            <a:avLst/>
          </a:prstGeom>
          <a:noFill/>
        </p:spPr>
        <p:txBody>
          <a:bodyPr wrap="square">
            <a:spAutoFit/>
          </a:bodyPr>
          <a:lstStyle/>
          <a:p>
            <a:pPr>
              <a:buNone/>
            </a:pPr>
            <a:r>
              <a:rPr lang="en-GB" b="1" dirty="0">
                <a:solidFill>
                  <a:schemeClr val="bg1"/>
                </a:solidFill>
                <a:latin typeface="Arial" panose="020B0604020202020204" pitchFamily="34" charset="0"/>
                <a:cs typeface="Arial" panose="020B0604020202020204" pitchFamily="34" charset="0"/>
              </a:rPr>
              <a:t>Challenges Encountered:</a:t>
            </a:r>
            <a:endParaRPr lang="en-GB"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Communication Styles:</a:t>
            </a:r>
            <a:r>
              <a:rPr lang="en-GB" dirty="0">
                <a:latin typeface="Arial" panose="020B0604020202020204" pitchFamily="34" charset="0"/>
                <a:cs typeface="Arial" panose="020B0604020202020204" pitchFamily="34" charset="0"/>
              </a:rPr>
              <a:t> Japanese indirectness and American directness led to misunderstandings. </a:t>
            </a:r>
          </a:p>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Decision-Making Processes:</a:t>
            </a:r>
            <a:r>
              <a:rPr lang="en-GB" dirty="0">
                <a:latin typeface="Arial" panose="020B0604020202020204" pitchFamily="34" charset="0"/>
                <a:cs typeface="Arial" panose="020B0604020202020204" pitchFamily="34" charset="0"/>
              </a:rPr>
              <a:t> The Japanese consensus approach clashed with GM's more top-down decision-making, causing delays and frustrations.</a:t>
            </a:r>
          </a:p>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Workplace Culture:</a:t>
            </a:r>
            <a:r>
              <a:rPr lang="en-GB" dirty="0">
                <a:latin typeface="Arial" panose="020B0604020202020204" pitchFamily="34" charset="0"/>
                <a:cs typeface="Arial" panose="020B0604020202020204" pitchFamily="34" charset="0"/>
              </a:rPr>
              <a:t> Differences in work ethics and expectations led to tensions. </a:t>
            </a:r>
          </a:p>
        </p:txBody>
      </p:sp>
      <p:sp>
        <p:nvSpPr>
          <p:cNvPr id="7" name="Arrow: Striped Right 6">
            <a:extLst>
              <a:ext uri="{FF2B5EF4-FFF2-40B4-BE49-F238E27FC236}">
                <a16:creationId xmlns:a16="http://schemas.microsoft.com/office/drawing/2014/main" id="{A8C97E9A-B11F-A80A-DB3F-3844627B177C}"/>
              </a:ext>
            </a:extLst>
          </p:cNvPr>
          <p:cNvSpPr/>
          <p:nvPr/>
        </p:nvSpPr>
        <p:spPr>
          <a:xfrm>
            <a:off x="5150497" y="1726163"/>
            <a:ext cx="1754155" cy="1212420"/>
          </a:xfrm>
          <a:prstGeom prst="striped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A42EDCF4-DC10-F350-BBE7-AC532653330A}"/>
              </a:ext>
            </a:extLst>
          </p:cNvPr>
          <p:cNvSpPr txBox="1"/>
          <p:nvPr/>
        </p:nvSpPr>
        <p:spPr>
          <a:xfrm>
            <a:off x="7191570" y="650738"/>
            <a:ext cx="3855874" cy="3970318"/>
          </a:xfrm>
          <a:prstGeom prst="rect">
            <a:avLst/>
          </a:prstGeom>
          <a:noFill/>
        </p:spPr>
        <p:txBody>
          <a:bodyPr wrap="square">
            <a:spAutoFit/>
          </a:bodyPr>
          <a:lstStyle/>
          <a:p>
            <a:pPr>
              <a:buNone/>
            </a:pPr>
            <a:r>
              <a:rPr lang="en-GB" b="1" dirty="0">
                <a:solidFill>
                  <a:schemeClr val="bg1"/>
                </a:solidFill>
                <a:latin typeface="Arial" panose="020B0604020202020204" pitchFamily="34" charset="0"/>
                <a:cs typeface="Arial" panose="020B0604020202020204" pitchFamily="34" charset="0"/>
              </a:rPr>
              <a:t>Lessons Learned:</a:t>
            </a:r>
            <a:endParaRPr lang="en-GB"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Importance of Cross-Cultural Training:</a:t>
            </a:r>
            <a:r>
              <a:rPr lang="en-GB" dirty="0">
                <a:latin typeface="Arial" panose="020B0604020202020204" pitchFamily="34" charset="0"/>
                <a:cs typeface="Arial" panose="020B0604020202020204" pitchFamily="34" charset="0"/>
              </a:rPr>
              <a:t> need for cultural sensitivity and understanding to bridge gaps.</a:t>
            </a:r>
          </a:p>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Adaptation and Flexibility:</a:t>
            </a:r>
            <a:r>
              <a:rPr lang="en-GB" dirty="0">
                <a:latin typeface="Arial" panose="020B0604020202020204" pitchFamily="34" charset="0"/>
                <a:cs typeface="Arial" panose="020B0604020202020204" pitchFamily="34" charset="0"/>
              </a:rPr>
              <a:t> both companies had to adapt their practices to work effectively together.</a:t>
            </a:r>
          </a:p>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Clear Communication:</a:t>
            </a:r>
            <a:r>
              <a:rPr lang="en-GB" dirty="0">
                <a:latin typeface="Arial" panose="020B0604020202020204" pitchFamily="34" charset="0"/>
                <a:cs typeface="Arial" panose="020B0604020202020204" pitchFamily="34" charset="0"/>
              </a:rPr>
              <a:t> Establishing clear channels and expectations for communication helped mitigate misunderstandings.</a:t>
            </a:r>
          </a:p>
        </p:txBody>
      </p:sp>
      <p:pic>
        <p:nvPicPr>
          <p:cNvPr id="10242" name="Picture 2" descr="Handshake Usa Japan Stock Illustrations – 24 Handshake Usa Japan Stock  Illustrations, Vectors &amp; Clipart - Dreamstime">
            <a:extLst>
              <a:ext uri="{FF2B5EF4-FFF2-40B4-BE49-F238E27FC236}">
                <a16:creationId xmlns:a16="http://schemas.microsoft.com/office/drawing/2014/main" id="{47637660-125E-C3A9-4362-524152A19E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819" t="16115" r="10893" b="14054"/>
          <a:stretch>
            <a:fillRect/>
          </a:stretch>
        </p:blipFill>
        <p:spPr bwMode="auto">
          <a:xfrm>
            <a:off x="4142773" y="3429000"/>
            <a:ext cx="3390141" cy="218336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5184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style.rotation</p:attrName>
                                        </p:attrNameLst>
                                      </p:cBhvr>
                                      <p:tavLst>
                                        <p:tav tm="0">
                                          <p:val>
                                            <p:fltVal val="90"/>
                                          </p:val>
                                        </p:tav>
                                        <p:tav tm="100000">
                                          <p:val>
                                            <p:fltVal val="0"/>
                                          </p:val>
                                        </p:tav>
                                      </p:tavLst>
                                    </p:anim>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barn(inVertical)">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26180-E0A8-A0E0-907B-6034AE0F8DE7}"/>
              </a:ext>
            </a:extLst>
          </p:cNvPr>
          <p:cNvSpPr>
            <a:spLocks noGrp="1"/>
          </p:cNvSpPr>
          <p:nvPr>
            <p:ph type="ctrTitle"/>
          </p:nvPr>
        </p:nvSpPr>
        <p:spPr>
          <a:xfrm>
            <a:off x="4516016" y="822960"/>
            <a:ext cx="6400800" cy="837889"/>
          </a:xfrm>
        </p:spPr>
        <p:txBody>
          <a:bodyPr/>
          <a:lstStyle/>
          <a:p>
            <a:r>
              <a:rPr lang="en-GB" dirty="0">
                <a:solidFill>
                  <a:schemeClr val="bg1"/>
                </a:solidFill>
              </a:rPr>
              <a:t>Reference</a:t>
            </a:r>
          </a:p>
        </p:txBody>
      </p:sp>
      <p:sp>
        <p:nvSpPr>
          <p:cNvPr id="5" name="Rectangle 2">
            <a:extLst>
              <a:ext uri="{FF2B5EF4-FFF2-40B4-BE49-F238E27FC236}">
                <a16:creationId xmlns:a16="http://schemas.microsoft.com/office/drawing/2014/main" id="{B235A286-202D-25D5-9CE5-9FE5FF8F6977}"/>
              </a:ext>
            </a:extLst>
          </p:cNvPr>
          <p:cNvSpPr>
            <a:spLocks noChangeArrowheads="1"/>
          </p:cNvSpPr>
          <p:nvPr/>
        </p:nvSpPr>
        <p:spPr bwMode="auto">
          <a:xfrm>
            <a:off x="4338735" y="2065187"/>
            <a:ext cx="6802016" cy="39241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Coto Academy (2022).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Japanese Work Culture: How Is It Different from the US?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Coto Academy. Available at: https://cotoacademy.com/japanese-work-culture-how-is-it-different-from-the-us/ [Accessed 15 Oct.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Crane, S.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Japanese Business Etiquette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Export to Japan. Available at: https://exporttojapan.co.uk/guide/getting-started/business-etiquette/ [Accessed 18 Oct.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Fred Edmund Jandt (2007).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An Introduction to Intercultural Communication : Identities in a Global Community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Thousand Oaks: Sage Publications.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Hofstede, G. (2001).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Culture’s consequences: Comparing values, behaviors, institutions, and Organizations across Nations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2nd ed. SAGE Publications.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Kamal, J.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Karoshi: the Problems with Japan’s Work Culture – UAB Institute for Human Rights Blog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Uab.edu. Available at: https://sites.uab.edu/humanrights/2024/11/22/karoshi-the-problems-with-japans-work-culture/ [Accessed 18 Oct.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White, L.J. (1989).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Antitrust Revolution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Addison-Wesley Longman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33914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heel(1)">
                                      <p:cBhvr>
                                        <p:cTn id="14"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10E1D40-F872-0591-FECB-5043E87A521F}"/>
              </a:ext>
            </a:extLst>
          </p:cNvPr>
          <p:cNvSpPr>
            <a:spLocks noGrp="1"/>
          </p:cNvSpPr>
          <p:nvPr>
            <p:ph type="ctrTitle"/>
          </p:nvPr>
        </p:nvSpPr>
        <p:spPr>
          <a:xfrm>
            <a:off x="1446966" y="3349691"/>
            <a:ext cx="7547743" cy="606488"/>
          </a:xfrm>
        </p:spPr>
        <p:txBody>
          <a:bodyPr>
            <a:noAutofit/>
          </a:bodyPr>
          <a:lstStyle/>
          <a:p>
            <a:r>
              <a:rPr lang="en-GB" sz="6000" dirty="0">
                <a:solidFill>
                  <a:schemeClr val="bg1"/>
                </a:solidFill>
              </a:rPr>
              <a:t>Any questions?</a:t>
            </a:r>
          </a:p>
        </p:txBody>
      </p:sp>
    </p:spTree>
    <p:extLst>
      <p:ext uri="{BB962C8B-B14F-4D97-AF65-F5344CB8AC3E}">
        <p14:creationId xmlns:p14="http://schemas.microsoft.com/office/powerpoint/2010/main" val="13294318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CEA74-8AD7-E6F3-6FE5-D3DBAEE51D5A}"/>
              </a:ext>
            </a:extLst>
          </p:cNvPr>
          <p:cNvSpPr>
            <a:spLocks noGrp="1"/>
          </p:cNvSpPr>
          <p:nvPr>
            <p:ph type="title"/>
          </p:nvPr>
        </p:nvSpPr>
        <p:spPr>
          <a:xfrm>
            <a:off x="3444240" y="852544"/>
            <a:ext cx="5303520" cy="4023360"/>
          </a:xfrm>
        </p:spPr>
        <p:txBody>
          <a:bodyPr>
            <a:normAutofit/>
          </a:bodyPr>
          <a:lstStyle/>
          <a:p>
            <a:r>
              <a:rPr lang="en-US" dirty="0">
                <a:solidFill>
                  <a:schemeClr val="bg1"/>
                </a:solidFill>
              </a:rPr>
              <a:t>Thank you</a:t>
            </a:r>
          </a:p>
        </p:txBody>
      </p:sp>
    </p:spTree>
    <p:extLst>
      <p:ext uri="{BB962C8B-B14F-4D97-AF65-F5344CB8AC3E}">
        <p14:creationId xmlns:p14="http://schemas.microsoft.com/office/powerpoint/2010/main" val="81088330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Creative Gradient ">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ustom 33">
      <a:majorFont>
        <a:latin typeface="Perpetua Titling MT"/>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176810_win32_EF_v3" id="{23AE6A88-72AF-46C7-89B7-449EB9FADA56}" vid="{778CED17-04A8-4798-A8A2-38679DD162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7021479C-C6C8-4A13-8A99-BC01E18804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9A2D85B-06BE-42C0-9F9D-010F2E25A61A}">
  <ds:schemaRefs>
    <ds:schemaRef ds:uri="http://schemas.microsoft.com/sharepoint/v3/contenttype/forms"/>
  </ds:schemaRefs>
</ds:datastoreItem>
</file>

<file path=customXml/itemProps3.xml><?xml version="1.0" encoding="utf-8"?>
<ds:datastoreItem xmlns:ds="http://schemas.openxmlformats.org/officeDocument/2006/customXml" ds:itemID="{F06D6625-0C6A-47B9-9FF8-70FAB9A23EE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Cherry blossom petals presentation</Template>
  <TotalTime>352</TotalTime>
  <Words>2290</Words>
  <Application>Microsoft Office PowerPoint</Application>
  <PresentationFormat>Widescreen</PresentationFormat>
  <Paragraphs>126</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Perpetua Titling MT</vt:lpstr>
      <vt:lpstr>Wingdings</vt:lpstr>
      <vt:lpstr>Creative Gradient </vt:lpstr>
      <vt:lpstr>PowerPoint Presentation</vt:lpstr>
      <vt:lpstr>Introduction to Business Communication in Japan</vt:lpstr>
      <vt:lpstr>PowerPoint Presentation</vt:lpstr>
      <vt:lpstr>Business Communication in the Japanese Context</vt:lpstr>
      <vt:lpstr>Non-Verbal Practices</vt:lpstr>
      <vt:lpstr>PowerPoint Presentation</vt:lpstr>
      <vt:lpstr>PowerPoint Presentation</vt:lpstr>
      <vt:lpstr>Opportunities for Effective Communication</vt:lpstr>
      <vt:lpstr>Recommendations for International Managers</vt:lpstr>
      <vt:lpstr> Japan–U.S. Business Negotiation: Toyota and General Motors (GM) </vt:lpstr>
      <vt:lpstr>PowerPoint Presentation</vt:lpstr>
      <vt:lpstr>Reference</vt:lpstr>
      <vt:lpstr>Any questions?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erika stecca</dc:creator>
  <cp:lastModifiedBy>erika stecca</cp:lastModifiedBy>
  <cp:revision>1</cp:revision>
  <dcterms:created xsi:type="dcterms:W3CDTF">2025-10-08T08:08:37Z</dcterms:created>
  <dcterms:modified xsi:type="dcterms:W3CDTF">2025-10-18T22:58:11Z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