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5" r:id="rId3"/>
    <p:sldId id="257" r:id="rId4"/>
    <p:sldId id="266" r:id="rId5"/>
    <p:sldId id="258" r:id="rId6"/>
    <p:sldId id="259" r:id="rId7"/>
    <p:sldId id="260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44620F-ADA3-483C-9BC3-0A28B7FB3D9F}" v="496" dt="2023-01-26T15:19:46.2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3" autoAdjust="0"/>
    <p:restoredTop sz="78521" autoAdjust="0"/>
  </p:normalViewPr>
  <p:slideViewPr>
    <p:cSldViewPr snapToGrid="0">
      <p:cViewPr varScale="1">
        <p:scale>
          <a:sx n="59" d="100"/>
          <a:sy n="59" d="100"/>
        </p:scale>
        <p:origin x="114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Stewart" userId="e4dbdf3f-b99f-4ed4-aef6-c26f104e6967" providerId="ADAL" clId="{A944620F-ADA3-483C-9BC3-0A28B7FB3D9F}"/>
    <pc:docChg chg="undo custSel addSld delSld modSld sldOrd">
      <pc:chgData name="Rebecca Stewart" userId="e4dbdf3f-b99f-4ed4-aef6-c26f104e6967" providerId="ADAL" clId="{A944620F-ADA3-483C-9BC3-0A28B7FB3D9F}" dt="2023-01-26T15:19:46.206" v="2421"/>
      <pc:docMkLst>
        <pc:docMk/>
      </pc:docMkLst>
      <pc:sldChg chg="modSp mod">
        <pc:chgData name="Rebecca Stewart" userId="e4dbdf3f-b99f-4ed4-aef6-c26f104e6967" providerId="ADAL" clId="{A944620F-ADA3-483C-9BC3-0A28B7FB3D9F}" dt="2023-01-26T09:24:33.362" v="39" actId="5793"/>
        <pc:sldMkLst>
          <pc:docMk/>
          <pc:sldMk cId="2877898249" sldId="256"/>
        </pc:sldMkLst>
        <pc:spChg chg="mod">
          <ac:chgData name="Rebecca Stewart" userId="e4dbdf3f-b99f-4ed4-aef6-c26f104e6967" providerId="ADAL" clId="{A944620F-ADA3-483C-9BC3-0A28B7FB3D9F}" dt="2023-01-26T09:24:33.362" v="39" actId="5793"/>
          <ac:spMkLst>
            <pc:docMk/>
            <pc:sldMk cId="2877898249" sldId="256"/>
            <ac:spMk id="3" creationId="{97489B2B-7B44-4E60-9FB9-65910539B09A}"/>
          </ac:spMkLst>
        </pc:spChg>
      </pc:sldChg>
      <pc:sldChg chg="addSp delSp modSp new mod modAnim">
        <pc:chgData name="Rebecca Stewart" userId="e4dbdf3f-b99f-4ed4-aef6-c26f104e6967" providerId="ADAL" clId="{A944620F-ADA3-483C-9BC3-0A28B7FB3D9F}" dt="2023-01-26T15:18:45.829" v="2418"/>
        <pc:sldMkLst>
          <pc:docMk/>
          <pc:sldMk cId="397739472" sldId="257"/>
        </pc:sldMkLst>
        <pc:spChg chg="mod">
          <ac:chgData name="Rebecca Stewart" userId="e4dbdf3f-b99f-4ed4-aef6-c26f104e6967" providerId="ADAL" clId="{A944620F-ADA3-483C-9BC3-0A28B7FB3D9F}" dt="2023-01-26T09:35:14.020" v="171" actId="20577"/>
          <ac:spMkLst>
            <pc:docMk/>
            <pc:sldMk cId="397739472" sldId="257"/>
            <ac:spMk id="2" creationId="{D1F9F270-4472-4B8A-2EA8-FB3C9B092AAB}"/>
          </ac:spMkLst>
        </pc:spChg>
        <pc:spChg chg="mod">
          <ac:chgData name="Rebecca Stewart" userId="e4dbdf3f-b99f-4ed4-aef6-c26f104e6967" providerId="ADAL" clId="{A944620F-ADA3-483C-9BC3-0A28B7FB3D9F}" dt="2023-01-26T09:57:30.549" v="459" actId="14100"/>
          <ac:spMkLst>
            <pc:docMk/>
            <pc:sldMk cId="397739472" sldId="257"/>
            <ac:spMk id="3" creationId="{677A4D3B-CFDA-9047-36E1-2A9340280D19}"/>
          </ac:spMkLst>
        </pc:spChg>
        <pc:spChg chg="add mod">
          <ac:chgData name="Rebecca Stewart" userId="e4dbdf3f-b99f-4ed4-aef6-c26f104e6967" providerId="ADAL" clId="{A944620F-ADA3-483C-9BC3-0A28B7FB3D9F}" dt="2023-01-26T10:00:16.877" v="622" actId="1076"/>
          <ac:spMkLst>
            <pc:docMk/>
            <pc:sldMk cId="397739472" sldId="257"/>
            <ac:spMk id="4" creationId="{4784E583-8CC2-82C5-13E4-E12247536463}"/>
          </ac:spMkLst>
        </pc:spChg>
        <pc:spChg chg="mod topLvl">
          <ac:chgData name="Rebecca Stewart" userId="e4dbdf3f-b99f-4ed4-aef6-c26f104e6967" providerId="ADAL" clId="{A944620F-ADA3-483C-9BC3-0A28B7FB3D9F}" dt="2023-01-26T10:04:00.749" v="817" actId="164"/>
          <ac:spMkLst>
            <pc:docMk/>
            <pc:sldMk cId="397739472" sldId="257"/>
            <ac:spMk id="7" creationId="{18808683-37B1-F4B8-21CD-438D2399D140}"/>
          </ac:spMkLst>
        </pc:spChg>
        <pc:spChg chg="mod topLvl">
          <ac:chgData name="Rebecca Stewart" userId="e4dbdf3f-b99f-4ed4-aef6-c26f104e6967" providerId="ADAL" clId="{A944620F-ADA3-483C-9BC3-0A28B7FB3D9F}" dt="2023-01-26T10:04:00.749" v="817" actId="164"/>
          <ac:spMkLst>
            <pc:docMk/>
            <pc:sldMk cId="397739472" sldId="257"/>
            <ac:spMk id="8" creationId="{6BE4CF70-4502-3824-2AA4-920388A4F8AA}"/>
          </ac:spMkLst>
        </pc:spChg>
        <pc:spChg chg="mod topLvl">
          <ac:chgData name="Rebecca Stewart" userId="e4dbdf3f-b99f-4ed4-aef6-c26f104e6967" providerId="ADAL" clId="{A944620F-ADA3-483C-9BC3-0A28B7FB3D9F}" dt="2023-01-26T10:04:13.885" v="818" actId="164"/>
          <ac:spMkLst>
            <pc:docMk/>
            <pc:sldMk cId="397739472" sldId="257"/>
            <ac:spMk id="9" creationId="{F4D3AC3F-5FFE-1885-AA7A-5B1ECBCAD879}"/>
          </ac:spMkLst>
        </pc:spChg>
        <pc:spChg chg="mod topLvl">
          <ac:chgData name="Rebecca Stewart" userId="e4dbdf3f-b99f-4ed4-aef6-c26f104e6967" providerId="ADAL" clId="{A944620F-ADA3-483C-9BC3-0A28B7FB3D9F}" dt="2023-01-26T10:04:13.885" v="818" actId="164"/>
          <ac:spMkLst>
            <pc:docMk/>
            <pc:sldMk cId="397739472" sldId="257"/>
            <ac:spMk id="10" creationId="{47A7BF74-645B-435A-D694-D19A7A2556A8}"/>
          </ac:spMkLst>
        </pc:spChg>
        <pc:spChg chg="mod topLvl">
          <ac:chgData name="Rebecca Stewart" userId="e4dbdf3f-b99f-4ed4-aef6-c26f104e6967" providerId="ADAL" clId="{A944620F-ADA3-483C-9BC3-0A28B7FB3D9F}" dt="2023-01-26T10:04:13.885" v="818" actId="164"/>
          <ac:spMkLst>
            <pc:docMk/>
            <pc:sldMk cId="397739472" sldId="257"/>
            <ac:spMk id="11" creationId="{42B0697C-B319-C22F-60E8-1E5EB19609DD}"/>
          </ac:spMkLst>
        </pc:spChg>
        <pc:spChg chg="mod topLvl">
          <ac:chgData name="Rebecca Stewart" userId="e4dbdf3f-b99f-4ed4-aef6-c26f104e6967" providerId="ADAL" clId="{A944620F-ADA3-483C-9BC3-0A28B7FB3D9F}" dt="2023-01-26T10:04:26.093" v="819" actId="164"/>
          <ac:spMkLst>
            <pc:docMk/>
            <pc:sldMk cId="397739472" sldId="257"/>
            <ac:spMk id="12" creationId="{D999B9EC-F6EE-1BA6-91DC-18F0447AEFB9}"/>
          </ac:spMkLst>
        </pc:spChg>
        <pc:spChg chg="mod topLvl">
          <ac:chgData name="Rebecca Stewart" userId="e4dbdf3f-b99f-4ed4-aef6-c26f104e6967" providerId="ADAL" clId="{A944620F-ADA3-483C-9BC3-0A28B7FB3D9F}" dt="2023-01-26T10:04:26.093" v="819" actId="164"/>
          <ac:spMkLst>
            <pc:docMk/>
            <pc:sldMk cId="397739472" sldId="257"/>
            <ac:spMk id="13" creationId="{275F3368-D1AC-F63F-F272-4FCA074C50A4}"/>
          </ac:spMkLst>
        </pc:spChg>
        <pc:spChg chg="mod topLvl">
          <ac:chgData name="Rebecca Stewart" userId="e4dbdf3f-b99f-4ed4-aef6-c26f104e6967" providerId="ADAL" clId="{A944620F-ADA3-483C-9BC3-0A28B7FB3D9F}" dt="2023-01-26T10:04:26.093" v="819" actId="164"/>
          <ac:spMkLst>
            <pc:docMk/>
            <pc:sldMk cId="397739472" sldId="257"/>
            <ac:spMk id="14" creationId="{7A81D292-1C12-8B57-AF48-E8B54C1FB625}"/>
          </ac:spMkLst>
        </pc:spChg>
        <pc:grpChg chg="del mod">
          <ac:chgData name="Rebecca Stewart" userId="e4dbdf3f-b99f-4ed4-aef6-c26f104e6967" providerId="ADAL" clId="{A944620F-ADA3-483C-9BC3-0A28B7FB3D9F}" dt="2023-01-26T10:03:46.065" v="816" actId="165"/>
          <ac:grpSpMkLst>
            <pc:docMk/>
            <pc:sldMk cId="397739472" sldId="257"/>
            <ac:grpSpMk id="6" creationId="{450DFEF7-DCBB-00E0-40D3-A3985AC97405}"/>
          </ac:grpSpMkLst>
        </pc:grpChg>
        <pc:grpChg chg="add mod">
          <ac:chgData name="Rebecca Stewart" userId="e4dbdf3f-b99f-4ed4-aef6-c26f104e6967" providerId="ADAL" clId="{A944620F-ADA3-483C-9BC3-0A28B7FB3D9F}" dt="2023-01-26T10:04:00.749" v="817" actId="164"/>
          <ac:grpSpMkLst>
            <pc:docMk/>
            <pc:sldMk cId="397739472" sldId="257"/>
            <ac:grpSpMk id="15" creationId="{22869FA1-8796-3FB3-E18B-80B3FF50A40A}"/>
          </ac:grpSpMkLst>
        </pc:grpChg>
        <pc:grpChg chg="add mod">
          <ac:chgData name="Rebecca Stewart" userId="e4dbdf3f-b99f-4ed4-aef6-c26f104e6967" providerId="ADAL" clId="{A944620F-ADA3-483C-9BC3-0A28B7FB3D9F}" dt="2023-01-26T10:04:13.885" v="818" actId="164"/>
          <ac:grpSpMkLst>
            <pc:docMk/>
            <pc:sldMk cId="397739472" sldId="257"/>
            <ac:grpSpMk id="16" creationId="{434BB6E9-9588-37DF-89D4-FF3805597293}"/>
          </ac:grpSpMkLst>
        </pc:grpChg>
        <pc:grpChg chg="add mod">
          <ac:chgData name="Rebecca Stewart" userId="e4dbdf3f-b99f-4ed4-aef6-c26f104e6967" providerId="ADAL" clId="{A944620F-ADA3-483C-9BC3-0A28B7FB3D9F}" dt="2023-01-26T10:04:26.093" v="819" actId="164"/>
          <ac:grpSpMkLst>
            <pc:docMk/>
            <pc:sldMk cId="397739472" sldId="257"/>
            <ac:grpSpMk id="17" creationId="{D69B0BAF-C74E-7BF8-0295-C3B50075C0D8}"/>
          </ac:grpSpMkLst>
        </pc:grpChg>
        <pc:graphicFrameChg chg="add del mod modGraphic">
          <ac:chgData name="Rebecca Stewart" userId="e4dbdf3f-b99f-4ed4-aef6-c26f104e6967" providerId="ADAL" clId="{A944620F-ADA3-483C-9BC3-0A28B7FB3D9F}" dt="2023-01-26T10:03:40.006" v="815" actId="18245"/>
          <ac:graphicFrameMkLst>
            <pc:docMk/>
            <pc:sldMk cId="397739472" sldId="257"/>
            <ac:graphicFrameMk id="5" creationId="{84AE5745-92FB-A26C-C9AD-D408D3A33E9A}"/>
          </ac:graphicFrameMkLst>
        </pc:graphicFrameChg>
      </pc:sldChg>
      <pc:sldChg chg="addSp delSp modSp new mod modAnim modNotesTx">
        <pc:chgData name="Rebecca Stewart" userId="e4dbdf3f-b99f-4ed4-aef6-c26f104e6967" providerId="ADAL" clId="{A944620F-ADA3-483C-9BC3-0A28B7FB3D9F}" dt="2023-01-26T10:31:57.932" v="1600"/>
        <pc:sldMkLst>
          <pc:docMk/>
          <pc:sldMk cId="1471931931" sldId="258"/>
        </pc:sldMkLst>
        <pc:spChg chg="mod">
          <ac:chgData name="Rebecca Stewart" userId="e4dbdf3f-b99f-4ed4-aef6-c26f104e6967" providerId="ADAL" clId="{A944620F-ADA3-483C-9BC3-0A28B7FB3D9F}" dt="2023-01-26T10:27:09.709" v="1165" actId="20577"/>
          <ac:spMkLst>
            <pc:docMk/>
            <pc:sldMk cId="1471931931" sldId="258"/>
            <ac:spMk id="2" creationId="{EC6B3ABA-503B-51BE-4EB2-0001B63FCDD6}"/>
          </ac:spMkLst>
        </pc:spChg>
        <pc:spChg chg="del">
          <ac:chgData name="Rebecca Stewart" userId="e4dbdf3f-b99f-4ed4-aef6-c26f104e6967" providerId="ADAL" clId="{A944620F-ADA3-483C-9BC3-0A28B7FB3D9F}" dt="2023-01-26T10:26:57.967" v="1149"/>
          <ac:spMkLst>
            <pc:docMk/>
            <pc:sldMk cId="1471931931" sldId="258"/>
            <ac:spMk id="3" creationId="{C58BC64D-C8A6-2197-A83D-2C476EC1D578}"/>
          </ac:spMkLst>
        </pc:spChg>
        <pc:spChg chg="add mod">
          <ac:chgData name="Rebecca Stewart" userId="e4dbdf3f-b99f-4ed4-aef6-c26f104e6967" providerId="ADAL" clId="{A944620F-ADA3-483C-9BC3-0A28B7FB3D9F}" dt="2023-01-26T10:31:29.679" v="1596" actId="120"/>
          <ac:spMkLst>
            <pc:docMk/>
            <pc:sldMk cId="1471931931" sldId="258"/>
            <ac:spMk id="4" creationId="{DF9AB8AC-A209-20CA-E591-1C48649CB480}"/>
          </ac:spMkLst>
        </pc:spChg>
        <pc:spChg chg="add mod">
          <ac:chgData name="Rebecca Stewart" userId="e4dbdf3f-b99f-4ed4-aef6-c26f104e6967" providerId="ADAL" clId="{A944620F-ADA3-483C-9BC3-0A28B7FB3D9F}" dt="2023-01-26T10:31:21.934" v="1594" actId="403"/>
          <ac:spMkLst>
            <pc:docMk/>
            <pc:sldMk cId="1471931931" sldId="258"/>
            <ac:spMk id="5" creationId="{E9C4F50B-313B-FC27-16A7-1485893B6BB5}"/>
          </ac:spMkLst>
        </pc:spChg>
        <pc:spChg chg="add mod">
          <ac:chgData name="Rebecca Stewart" userId="e4dbdf3f-b99f-4ed4-aef6-c26f104e6967" providerId="ADAL" clId="{A944620F-ADA3-483C-9BC3-0A28B7FB3D9F}" dt="2023-01-26T10:31:42.175" v="1598" actId="255"/>
          <ac:spMkLst>
            <pc:docMk/>
            <pc:sldMk cId="1471931931" sldId="258"/>
            <ac:spMk id="6" creationId="{510C58D2-5046-140F-21E8-ED14F6E84C60}"/>
          </ac:spMkLst>
        </pc:spChg>
      </pc:sldChg>
      <pc:sldChg chg="addSp modSp new mod modAnim modNotesTx">
        <pc:chgData name="Rebecca Stewart" userId="e4dbdf3f-b99f-4ed4-aef6-c26f104e6967" providerId="ADAL" clId="{A944620F-ADA3-483C-9BC3-0A28B7FB3D9F}" dt="2023-01-26T15:08:13.154" v="2028"/>
        <pc:sldMkLst>
          <pc:docMk/>
          <pc:sldMk cId="1074641209" sldId="259"/>
        </pc:sldMkLst>
        <pc:spChg chg="mod">
          <ac:chgData name="Rebecca Stewart" userId="e4dbdf3f-b99f-4ed4-aef6-c26f104e6967" providerId="ADAL" clId="{A944620F-ADA3-483C-9BC3-0A28B7FB3D9F}" dt="2023-01-26T10:32:09.654" v="1612" actId="20577"/>
          <ac:spMkLst>
            <pc:docMk/>
            <pc:sldMk cId="1074641209" sldId="259"/>
            <ac:spMk id="2" creationId="{CFB66111-3213-F769-CC84-5DF98339C573}"/>
          </ac:spMkLst>
        </pc:spChg>
        <pc:spChg chg="mod">
          <ac:chgData name="Rebecca Stewart" userId="e4dbdf3f-b99f-4ed4-aef6-c26f104e6967" providerId="ADAL" clId="{A944620F-ADA3-483C-9BC3-0A28B7FB3D9F}" dt="2023-01-26T15:04:02.974" v="1764" actId="14100"/>
          <ac:spMkLst>
            <pc:docMk/>
            <pc:sldMk cId="1074641209" sldId="259"/>
            <ac:spMk id="3" creationId="{8671C09E-9F9B-64A2-E836-62BB775B19C8}"/>
          </ac:spMkLst>
        </pc:spChg>
        <pc:spChg chg="add mod">
          <ac:chgData name="Rebecca Stewart" userId="e4dbdf3f-b99f-4ed4-aef6-c26f104e6967" providerId="ADAL" clId="{A944620F-ADA3-483C-9BC3-0A28B7FB3D9F}" dt="2023-01-26T15:06:33.018" v="2019" actId="1076"/>
          <ac:spMkLst>
            <pc:docMk/>
            <pc:sldMk cId="1074641209" sldId="259"/>
            <ac:spMk id="4" creationId="{FE9609AE-C8C4-DDE2-E8E1-4551DD510318}"/>
          </ac:spMkLst>
        </pc:spChg>
        <pc:picChg chg="add mod">
          <ac:chgData name="Rebecca Stewart" userId="e4dbdf3f-b99f-4ed4-aef6-c26f104e6967" providerId="ADAL" clId="{A944620F-ADA3-483C-9BC3-0A28B7FB3D9F}" dt="2023-01-26T15:07:56.922" v="2024" actId="1076"/>
          <ac:picMkLst>
            <pc:docMk/>
            <pc:sldMk cId="1074641209" sldId="259"/>
            <ac:picMk id="6" creationId="{B0EC7B51-5C27-BAFE-6D0E-A9D15166AA16}"/>
          </ac:picMkLst>
        </pc:picChg>
        <pc:picChg chg="add mod">
          <ac:chgData name="Rebecca Stewart" userId="e4dbdf3f-b99f-4ed4-aef6-c26f104e6967" providerId="ADAL" clId="{A944620F-ADA3-483C-9BC3-0A28B7FB3D9F}" dt="2023-01-26T15:08:02.744" v="2026" actId="1076"/>
          <ac:picMkLst>
            <pc:docMk/>
            <pc:sldMk cId="1074641209" sldId="259"/>
            <ac:picMk id="8" creationId="{2DEFA9ED-BFAA-92DE-904A-CD608BF1E4AB}"/>
          </ac:picMkLst>
        </pc:picChg>
      </pc:sldChg>
      <pc:sldChg chg="addSp modSp new mod modAnim">
        <pc:chgData name="Rebecca Stewart" userId="e4dbdf3f-b99f-4ed4-aef6-c26f104e6967" providerId="ADAL" clId="{A944620F-ADA3-483C-9BC3-0A28B7FB3D9F}" dt="2023-01-26T15:19:35.102" v="2420"/>
        <pc:sldMkLst>
          <pc:docMk/>
          <pc:sldMk cId="432557115" sldId="260"/>
        </pc:sldMkLst>
        <pc:spChg chg="mod">
          <ac:chgData name="Rebecca Stewart" userId="e4dbdf3f-b99f-4ed4-aef6-c26f104e6967" providerId="ADAL" clId="{A944620F-ADA3-483C-9BC3-0A28B7FB3D9F}" dt="2023-01-26T15:08:20.809" v="2042" actId="20577"/>
          <ac:spMkLst>
            <pc:docMk/>
            <pc:sldMk cId="432557115" sldId="260"/>
            <ac:spMk id="2" creationId="{E1959B1C-F4B4-7F3E-8802-0E1C72F62E89}"/>
          </ac:spMkLst>
        </pc:spChg>
        <pc:spChg chg="mod">
          <ac:chgData name="Rebecca Stewart" userId="e4dbdf3f-b99f-4ed4-aef6-c26f104e6967" providerId="ADAL" clId="{A944620F-ADA3-483C-9BC3-0A28B7FB3D9F}" dt="2023-01-26T15:09:42.794" v="2184" actId="14100"/>
          <ac:spMkLst>
            <pc:docMk/>
            <pc:sldMk cId="432557115" sldId="260"/>
            <ac:spMk id="3" creationId="{08F4C78A-73A2-37D7-1098-9DFAE8D92243}"/>
          </ac:spMkLst>
        </pc:spChg>
        <pc:spChg chg="add mod">
          <ac:chgData name="Rebecca Stewart" userId="e4dbdf3f-b99f-4ed4-aef6-c26f104e6967" providerId="ADAL" clId="{A944620F-ADA3-483C-9BC3-0A28B7FB3D9F}" dt="2023-01-26T15:14:42.946" v="2345" actId="1076"/>
          <ac:spMkLst>
            <pc:docMk/>
            <pc:sldMk cId="432557115" sldId="260"/>
            <ac:spMk id="4" creationId="{A91B3CEA-8B17-35A5-3718-8C248FDEAB2B}"/>
          </ac:spMkLst>
        </pc:spChg>
        <pc:spChg chg="add mod">
          <ac:chgData name="Rebecca Stewart" userId="e4dbdf3f-b99f-4ed4-aef6-c26f104e6967" providerId="ADAL" clId="{A944620F-ADA3-483C-9BC3-0A28B7FB3D9F}" dt="2023-01-26T15:14:56.775" v="2350" actId="14100"/>
          <ac:spMkLst>
            <pc:docMk/>
            <pc:sldMk cId="432557115" sldId="260"/>
            <ac:spMk id="5" creationId="{6ACB0F50-4EF8-64F3-B7D4-45CF170E287D}"/>
          </ac:spMkLst>
        </pc:spChg>
      </pc:sldChg>
      <pc:sldChg chg="modSp new mod modAnim">
        <pc:chgData name="Rebecca Stewart" userId="e4dbdf3f-b99f-4ed4-aef6-c26f104e6967" providerId="ADAL" clId="{A944620F-ADA3-483C-9BC3-0A28B7FB3D9F}" dt="2023-01-26T15:19:46.206" v="2421"/>
        <pc:sldMkLst>
          <pc:docMk/>
          <pc:sldMk cId="4194621179" sldId="261"/>
        </pc:sldMkLst>
        <pc:spChg chg="mod">
          <ac:chgData name="Rebecca Stewart" userId="e4dbdf3f-b99f-4ed4-aef6-c26f104e6967" providerId="ADAL" clId="{A944620F-ADA3-483C-9BC3-0A28B7FB3D9F}" dt="2023-01-26T15:16:06.594" v="2365" actId="20577"/>
          <ac:spMkLst>
            <pc:docMk/>
            <pc:sldMk cId="4194621179" sldId="261"/>
            <ac:spMk id="2" creationId="{C2CBF601-304B-EB34-057F-D7BD40DB3B01}"/>
          </ac:spMkLst>
        </pc:spChg>
        <pc:spChg chg="mod">
          <ac:chgData name="Rebecca Stewart" userId="e4dbdf3f-b99f-4ed4-aef6-c26f104e6967" providerId="ADAL" clId="{A944620F-ADA3-483C-9BC3-0A28B7FB3D9F}" dt="2023-01-26T15:17:16.431" v="2415"/>
          <ac:spMkLst>
            <pc:docMk/>
            <pc:sldMk cId="4194621179" sldId="261"/>
            <ac:spMk id="3" creationId="{B60558A9-79B7-62D8-DCE1-8CC7C8C8D090}"/>
          </ac:spMkLst>
        </pc:spChg>
      </pc:sldChg>
      <pc:sldChg chg="new del">
        <pc:chgData name="Rebecca Stewart" userId="e4dbdf3f-b99f-4ed4-aef6-c26f104e6967" providerId="ADAL" clId="{A944620F-ADA3-483C-9BC3-0A28B7FB3D9F}" dt="2023-01-26T15:16:22.910" v="2373" actId="47"/>
        <pc:sldMkLst>
          <pc:docMk/>
          <pc:sldMk cId="1327856903" sldId="262"/>
        </pc:sldMkLst>
      </pc:sldChg>
      <pc:sldChg chg="new del">
        <pc:chgData name="Rebecca Stewart" userId="e4dbdf3f-b99f-4ed4-aef6-c26f104e6967" providerId="ADAL" clId="{A944620F-ADA3-483C-9BC3-0A28B7FB3D9F}" dt="2023-01-26T15:16:25.133" v="2374" actId="47"/>
        <pc:sldMkLst>
          <pc:docMk/>
          <pc:sldMk cId="599358729" sldId="263"/>
        </pc:sldMkLst>
      </pc:sldChg>
      <pc:sldChg chg="modSp new mod">
        <pc:chgData name="Rebecca Stewart" userId="e4dbdf3f-b99f-4ed4-aef6-c26f104e6967" providerId="ADAL" clId="{A944620F-ADA3-483C-9BC3-0A28B7FB3D9F}" dt="2023-01-26T15:16:30.865" v="2375" actId="14100"/>
        <pc:sldMkLst>
          <pc:docMk/>
          <pc:sldMk cId="1976765026" sldId="264"/>
        </pc:sldMkLst>
        <pc:spChg chg="mod">
          <ac:chgData name="Rebecca Stewart" userId="e4dbdf3f-b99f-4ed4-aef6-c26f104e6967" providerId="ADAL" clId="{A944620F-ADA3-483C-9BC3-0A28B7FB3D9F}" dt="2023-01-26T09:53:20.669" v="181" actId="20577"/>
          <ac:spMkLst>
            <pc:docMk/>
            <pc:sldMk cId="1976765026" sldId="264"/>
            <ac:spMk id="2" creationId="{205D0351-12D3-312C-8626-34944C2C1B30}"/>
          </ac:spMkLst>
        </pc:spChg>
        <pc:spChg chg="mod">
          <ac:chgData name="Rebecca Stewart" userId="e4dbdf3f-b99f-4ed4-aef6-c26f104e6967" providerId="ADAL" clId="{A944620F-ADA3-483C-9BC3-0A28B7FB3D9F}" dt="2023-01-26T15:16:30.865" v="2375" actId="14100"/>
          <ac:spMkLst>
            <pc:docMk/>
            <pc:sldMk cId="1976765026" sldId="264"/>
            <ac:spMk id="3" creationId="{11819A0C-D396-B2F4-1C9B-6E7144C3BB96}"/>
          </ac:spMkLst>
        </pc:spChg>
      </pc:sldChg>
      <pc:sldChg chg="modSp new mod ord modAnim">
        <pc:chgData name="Rebecca Stewart" userId="e4dbdf3f-b99f-4ed4-aef6-c26f104e6967" providerId="ADAL" clId="{A944620F-ADA3-483C-9BC3-0A28B7FB3D9F}" dt="2023-01-26T15:17:07.752" v="2414" actId="255"/>
        <pc:sldMkLst>
          <pc:docMk/>
          <pc:sldMk cId="2382344832" sldId="265"/>
        </pc:sldMkLst>
        <pc:spChg chg="mod">
          <ac:chgData name="Rebecca Stewart" userId="e4dbdf3f-b99f-4ed4-aef6-c26f104e6967" providerId="ADAL" clId="{A944620F-ADA3-483C-9BC3-0A28B7FB3D9F}" dt="2023-01-26T09:27:11.392" v="63" actId="20577"/>
          <ac:spMkLst>
            <pc:docMk/>
            <pc:sldMk cId="2382344832" sldId="265"/>
            <ac:spMk id="2" creationId="{737DF30C-315F-8000-E489-09675D0AB2EF}"/>
          </ac:spMkLst>
        </pc:spChg>
        <pc:spChg chg="mod">
          <ac:chgData name="Rebecca Stewart" userId="e4dbdf3f-b99f-4ed4-aef6-c26f104e6967" providerId="ADAL" clId="{A944620F-ADA3-483C-9BC3-0A28B7FB3D9F}" dt="2023-01-26T15:17:07.752" v="2414" actId="255"/>
          <ac:spMkLst>
            <pc:docMk/>
            <pc:sldMk cId="2382344832" sldId="265"/>
            <ac:spMk id="3" creationId="{555B1EDF-679C-BD85-B619-1DD6D0756457}"/>
          </ac:spMkLst>
        </pc:spChg>
      </pc:sldChg>
      <pc:sldChg chg="addSp modSp new mod modAnim modNotesTx">
        <pc:chgData name="Rebecca Stewart" userId="e4dbdf3f-b99f-4ed4-aef6-c26f104e6967" providerId="ADAL" clId="{A944620F-ADA3-483C-9BC3-0A28B7FB3D9F}" dt="2023-01-26T15:15:29.669" v="2353" actId="14100"/>
        <pc:sldMkLst>
          <pc:docMk/>
          <pc:sldMk cId="1658444148" sldId="266"/>
        </pc:sldMkLst>
        <pc:spChg chg="mod">
          <ac:chgData name="Rebecca Stewart" userId="e4dbdf3f-b99f-4ed4-aef6-c26f104e6967" providerId="ADAL" clId="{A944620F-ADA3-483C-9BC3-0A28B7FB3D9F}" dt="2023-01-26T10:05:06.457" v="842" actId="20577"/>
          <ac:spMkLst>
            <pc:docMk/>
            <pc:sldMk cId="1658444148" sldId="266"/>
            <ac:spMk id="2" creationId="{6032158C-6A0D-17CA-168A-1959A732E7FB}"/>
          </ac:spMkLst>
        </pc:spChg>
        <pc:spChg chg="mod">
          <ac:chgData name="Rebecca Stewart" userId="e4dbdf3f-b99f-4ed4-aef6-c26f104e6967" providerId="ADAL" clId="{A944620F-ADA3-483C-9BC3-0A28B7FB3D9F}" dt="2023-01-26T10:05:16.544" v="852" actId="14100"/>
          <ac:spMkLst>
            <pc:docMk/>
            <pc:sldMk cId="1658444148" sldId="266"/>
            <ac:spMk id="3" creationId="{893DD994-818B-7249-1A85-F1505BFDC4F5}"/>
          </ac:spMkLst>
        </pc:spChg>
        <pc:spChg chg="add mod">
          <ac:chgData name="Rebecca Stewart" userId="e4dbdf3f-b99f-4ed4-aef6-c26f104e6967" providerId="ADAL" clId="{A944620F-ADA3-483C-9BC3-0A28B7FB3D9F}" dt="2023-01-26T15:15:29.669" v="2353" actId="14100"/>
          <ac:spMkLst>
            <pc:docMk/>
            <pc:sldMk cId="1658444148" sldId="266"/>
            <ac:spMk id="9" creationId="{2F50491D-A63B-2C2C-6DDE-E935679A9965}"/>
          </ac:spMkLst>
        </pc:spChg>
        <pc:spChg chg="add mod">
          <ac:chgData name="Rebecca Stewart" userId="e4dbdf3f-b99f-4ed4-aef6-c26f104e6967" providerId="ADAL" clId="{A944620F-ADA3-483C-9BC3-0A28B7FB3D9F}" dt="2023-01-26T15:15:25.895" v="2352" actId="1076"/>
          <ac:spMkLst>
            <pc:docMk/>
            <pc:sldMk cId="1658444148" sldId="266"/>
            <ac:spMk id="10" creationId="{FC1D3B6B-E995-2ED0-5125-220088674BA4}"/>
          </ac:spMkLst>
        </pc:spChg>
        <pc:grpChg chg="add mod">
          <ac:chgData name="Rebecca Stewart" userId="e4dbdf3f-b99f-4ed4-aef6-c26f104e6967" providerId="ADAL" clId="{A944620F-ADA3-483C-9BC3-0A28B7FB3D9F}" dt="2023-01-26T10:07:50.801" v="860" actId="164"/>
          <ac:grpSpMkLst>
            <pc:docMk/>
            <pc:sldMk cId="1658444148" sldId="266"/>
            <ac:grpSpMk id="8" creationId="{216280CF-0D56-CF99-D069-637FDB6BBF6F}"/>
          </ac:grpSpMkLst>
        </pc:grpChg>
        <pc:picChg chg="add mod">
          <ac:chgData name="Rebecca Stewart" userId="e4dbdf3f-b99f-4ed4-aef6-c26f104e6967" providerId="ADAL" clId="{A944620F-ADA3-483C-9BC3-0A28B7FB3D9F}" dt="2023-01-26T10:11:26.458" v="861"/>
          <ac:picMkLst>
            <pc:docMk/>
            <pc:sldMk cId="1658444148" sldId="266"/>
            <ac:picMk id="5" creationId="{CBB194F6-80CB-FAD1-E319-8BEF158348A6}"/>
          </ac:picMkLst>
        </pc:picChg>
        <pc:picChg chg="add mod">
          <ac:chgData name="Rebecca Stewart" userId="e4dbdf3f-b99f-4ed4-aef6-c26f104e6967" providerId="ADAL" clId="{A944620F-ADA3-483C-9BC3-0A28B7FB3D9F}" dt="2023-01-26T10:07:50.801" v="860" actId="164"/>
          <ac:picMkLst>
            <pc:docMk/>
            <pc:sldMk cId="1658444148" sldId="266"/>
            <ac:picMk id="7" creationId="{0E3A2BC4-792A-9391-30F6-5EC9B249235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06152-5751-4C6E-9749-772F2AFB036E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F9537-F870-43DA-8431-2B1BCBCF4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228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https://www.ons.gov.uk/employmentandlabourmarket/peopleinwork/employmentandemployeetypes/timeseries/lf24/lms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6F9537-F870-43DA-8431-2B1BCBCF4F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23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more information about constructing paragraphs, the students need to attend the using information in your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6F9537-F870-43DA-8431-2B1BCBCF4F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48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Analysis could be the use of SPSS </a:t>
            </a:r>
            <a:r>
              <a:rPr lang="en-GB" dirty="0" err="1"/>
              <a:t>Nvivo</a:t>
            </a:r>
            <a:r>
              <a:rPr lang="en-GB" dirty="0"/>
              <a:t> or Thematic Analysis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6F9537-F870-43DA-8431-2B1BCBCF4F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88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8910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731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7123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958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607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397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567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027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80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66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59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BF2058F-8B88-4C75-BA05-927500A2C7F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839D1A2-FFC3-4C5A-BE9B-E2352AAF8DD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2793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mploymentandlabourmarket/peopleinwork/employmentandemployeetypes/timeseries/lf24/lm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504E4-AD95-4FDD-98BB-9D574BEB8F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data and statistics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89B2B-7B44-4E60-9FB9-65910539B0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Study Skills – Birmingham </a:t>
            </a:r>
          </a:p>
        </p:txBody>
      </p:sp>
    </p:spTree>
    <p:extLst>
      <p:ext uri="{BB962C8B-B14F-4D97-AF65-F5344CB8AC3E}">
        <p14:creationId xmlns:p14="http://schemas.microsoft.com/office/powerpoint/2010/main" val="2877898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DF30C-315F-8000-E489-09675D0AB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B1EDF-679C-BD85-B619-1DD6D0756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-  We will discuss using secondary data in your work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 We will discuss using primary data in your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344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9F270-4472-4B8A-2EA8-FB3C9B092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A4D3B-CFDA-9047-36E1-2A9340280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1049866"/>
          </a:xfrm>
        </p:spPr>
        <p:txBody>
          <a:bodyPr/>
          <a:lstStyle/>
          <a:p>
            <a:r>
              <a:rPr lang="en-GB" dirty="0"/>
              <a:t>At times, as researchers we use and analyse the information and data that has been collected by others to support our own research aims, this is called using </a:t>
            </a:r>
            <a:r>
              <a:rPr lang="en-GB" b="1" dirty="0"/>
              <a:t>secondary data</a:t>
            </a:r>
            <a:r>
              <a:rPr lang="en-GB" dirty="0"/>
              <a:t>, (Saunders, Lewis &amp; Thornhill, 2016, p316)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784E583-8CC2-82C5-13E4-E12247536463}"/>
              </a:ext>
            </a:extLst>
          </p:cNvPr>
          <p:cNvSpPr/>
          <p:nvPr/>
        </p:nvSpPr>
        <p:spPr>
          <a:xfrm>
            <a:off x="1036320" y="2895600"/>
            <a:ext cx="10058400" cy="685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Where can I find secondary data? 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2869FA1-8796-3FB3-E18B-80B3FF50A40A}"/>
              </a:ext>
            </a:extLst>
          </p:cNvPr>
          <p:cNvGrpSpPr/>
          <p:nvPr/>
        </p:nvGrpSpPr>
        <p:grpSpPr>
          <a:xfrm>
            <a:off x="1359618" y="3945466"/>
            <a:ext cx="3098001" cy="2192868"/>
            <a:chOff x="1359618" y="3945466"/>
            <a:chExt cx="3098001" cy="2192868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8808683-37B1-F4B8-21CD-438D2399D140}"/>
                </a:ext>
              </a:extLst>
            </p:cNvPr>
            <p:cNvSpPr/>
            <p:nvPr/>
          </p:nvSpPr>
          <p:spPr>
            <a:xfrm rot="16200000">
              <a:off x="1812185" y="3492899"/>
              <a:ext cx="2192868" cy="3098001"/>
            </a:xfrm>
            <a:custGeom>
              <a:avLst/>
              <a:gdLst>
                <a:gd name="connsiteX0" fmla="*/ 0 w 3098000"/>
                <a:gd name="connsiteY0" fmla="*/ 109643 h 2192867"/>
                <a:gd name="connsiteX1" fmla="*/ 109643 w 3098000"/>
                <a:gd name="connsiteY1" fmla="*/ 0 h 2192867"/>
                <a:gd name="connsiteX2" fmla="*/ 2988357 w 3098000"/>
                <a:gd name="connsiteY2" fmla="*/ 0 h 2192867"/>
                <a:gd name="connsiteX3" fmla="*/ 3098000 w 3098000"/>
                <a:gd name="connsiteY3" fmla="*/ 109643 h 2192867"/>
                <a:gd name="connsiteX4" fmla="*/ 3098000 w 3098000"/>
                <a:gd name="connsiteY4" fmla="*/ 2083224 h 2192867"/>
                <a:gd name="connsiteX5" fmla="*/ 2988357 w 3098000"/>
                <a:gd name="connsiteY5" fmla="*/ 2192867 h 2192867"/>
                <a:gd name="connsiteX6" fmla="*/ 109643 w 3098000"/>
                <a:gd name="connsiteY6" fmla="*/ 2192867 h 2192867"/>
                <a:gd name="connsiteX7" fmla="*/ 0 w 3098000"/>
                <a:gd name="connsiteY7" fmla="*/ 2083224 h 2192867"/>
                <a:gd name="connsiteX8" fmla="*/ 0 w 3098000"/>
                <a:gd name="connsiteY8" fmla="*/ 109643 h 219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000" h="2192867">
                  <a:moveTo>
                    <a:pt x="2943100" y="0"/>
                  </a:moveTo>
                  <a:cubicBezTo>
                    <a:pt x="3028648" y="0"/>
                    <a:pt x="3097999" y="34747"/>
                    <a:pt x="3097999" y="77609"/>
                  </a:cubicBezTo>
                  <a:lnTo>
                    <a:pt x="3097999" y="2115258"/>
                  </a:lnTo>
                  <a:cubicBezTo>
                    <a:pt x="3097999" y="2158120"/>
                    <a:pt x="3028648" y="2192867"/>
                    <a:pt x="2943100" y="2192867"/>
                  </a:cubicBezTo>
                  <a:lnTo>
                    <a:pt x="154900" y="2192867"/>
                  </a:lnTo>
                  <a:cubicBezTo>
                    <a:pt x="69352" y="2192867"/>
                    <a:pt x="1" y="2158120"/>
                    <a:pt x="1" y="2115258"/>
                  </a:cubicBezTo>
                  <a:lnTo>
                    <a:pt x="1" y="77609"/>
                  </a:lnTo>
                  <a:cubicBezTo>
                    <a:pt x="1" y="34747"/>
                    <a:pt x="69352" y="0"/>
                    <a:pt x="154900" y="0"/>
                  </a:cubicBezTo>
                  <a:lnTo>
                    <a:pt x="294310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94717" tIns="85726" rIns="111126" bIns="2478400" numCol="1" spcCol="1270" anchor="t" anchorCtr="0">
              <a:noAutofit/>
            </a:bodyPr>
            <a:lstStyle/>
            <a:p>
              <a:pPr marL="0" lvl="0" indent="0" algn="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Articles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BE4CF70-4502-3824-2AA4-920388A4F8AA}"/>
                </a:ext>
              </a:extLst>
            </p:cNvPr>
            <p:cNvSpPr/>
            <p:nvPr/>
          </p:nvSpPr>
          <p:spPr>
            <a:xfrm>
              <a:off x="1979219" y="3945466"/>
              <a:ext cx="2308010" cy="2192867"/>
            </a:xfrm>
            <a:custGeom>
              <a:avLst/>
              <a:gdLst>
                <a:gd name="connsiteX0" fmla="*/ 0 w 2308010"/>
                <a:gd name="connsiteY0" fmla="*/ 0 h 2192867"/>
                <a:gd name="connsiteX1" fmla="*/ 2308010 w 2308010"/>
                <a:gd name="connsiteY1" fmla="*/ 0 h 2192867"/>
                <a:gd name="connsiteX2" fmla="*/ 2308010 w 2308010"/>
                <a:gd name="connsiteY2" fmla="*/ 2192867 h 2192867"/>
                <a:gd name="connsiteX3" fmla="*/ 0 w 2308010"/>
                <a:gd name="connsiteY3" fmla="*/ 2192867 h 2192867"/>
                <a:gd name="connsiteX4" fmla="*/ 0 w 2308010"/>
                <a:gd name="connsiteY4" fmla="*/ 0 h 219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8010" h="2192867">
                  <a:moveTo>
                    <a:pt x="0" y="0"/>
                  </a:moveTo>
                  <a:lnTo>
                    <a:pt x="2308010" y="0"/>
                  </a:lnTo>
                  <a:lnTo>
                    <a:pt x="2308010" y="2192867"/>
                  </a:lnTo>
                  <a:lnTo>
                    <a:pt x="0" y="219286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9441" rIns="0" bIns="0" numCol="1" spcCol="1270" anchor="t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Journals articles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4BB6E9-9588-37DF-89D4-FF3805597293}"/>
              </a:ext>
            </a:extLst>
          </p:cNvPr>
          <p:cNvGrpSpPr/>
          <p:nvPr/>
        </p:nvGrpSpPr>
        <p:grpSpPr>
          <a:xfrm>
            <a:off x="4349189" y="3945466"/>
            <a:ext cx="3314860" cy="2192868"/>
            <a:chOff x="4349189" y="3945466"/>
            <a:chExt cx="3314860" cy="219286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4D3AC3F-5FFE-1885-AA7A-5B1ECBCAD879}"/>
                </a:ext>
              </a:extLst>
            </p:cNvPr>
            <p:cNvSpPr/>
            <p:nvPr/>
          </p:nvSpPr>
          <p:spPr>
            <a:xfrm rot="16200000">
              <a:off x="5018615" y="3492899"/>
              <a:ext cx="2192868" cy="3098001"/>
            </a:xfrm>
            <a:custGeom>
              <a:avLst/>
              <a:gdLst>
                <a:gd name="connsiteX0" fmla="*/ 0 w 3098000"/>
                <a:gd name="connsiteY0" fmla="*/ 109643 h 2192867"/>
                <a:gd name="connsiteX1" fmla="*/ 109643 w 3098000"/>
                <a:gd name="connsiteY1" fmla="*/ 0 h 2192867"/>
                <a:gd name="connsiteX2" fmla="*/ 2988357 w 3098000"/>
                <a:gd name="connsiteY2" fmla="*/ 0 h 2192867"/>
                <a:gd name="connsiteX3" fmla="*/ 3098000 w 3098000"/>
                <a:gd name="connsiteY3" fmla="*/ 109643 h 2192867"/>
                <a:gd name="connsiteX4" fmla="*/ 3098000 w 3098000"/>
                <a:gd name="connsiteY4" fmla="*/ 2083224 h 2192867"/>
                <a:gd name="connsiteX5" fmla="*/ 2988357 w 3098000"/>
                <a:gd name="connsiteY5" fmla="*/ 2192867 h 2192867"/>
                <a:gd name="connsiteX6" fmla="*/ 109643 w 3098000"/>
                <a:gd name="connsiteY6" fmla="*/ 2192867 h 2192867"/>
                <a:gd name="connsiteX7" fmla="*/ 0 w 3098000"/>
                <a:gd name="connsiteY7" fmla="*/ 2083224 h 2192867"/>
                <a:gd name="connsiteX8" fmla="*/ 0 w 3098000"/>
                <a:gd name="connsiteY8" fmla="*/ 109643 h 219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000" h="2192867">
                  <a:moveTo>
                    <a:pt x="2943100" y="0"/>
                  </a:moveTo>
                  <a:cubicBezTo>
                    <a:pt x="3028648" y="0"/>
                    <a:pt x="3097999" y="34747"/>
                    <a:pt x="3097999" y="77609"/>
                  </a:cubicBezTo>
                  <a:lnTo>
                    <a:pt x="3097999" y="2115258"/>
                  </a:lnTo>
                  <a:cubicBezTo>
                    <a:pt x="3097999" y="2158120"/>
                    <a:pt x="3028648" y="2192867"/>
                    <a:pt x="2943100" y="2192867"/>
                  </a:cubicBezTo>
                  <a:lnTo>
                    <a:pt x="154900" y="2192867"/>
                  </a:lnTo>
                  <a:cubicBezTo>
                    <a:pt x="69352" y="2192867"/>
                    <a:pt x="1" y="2158120"/>
                    <a:pt x="1" y="2115258"/>
                  </a:cubicBezTo>
                  <a:lnTo>
                    <a:pt x="1" y="77609"/>
                  </a:lnTo>
                  <a:cubicBezTo>
                    <a:pt x="1" y="34747"/>
                    <a:pt x="69352" y="0"/>
                    <a:pt x="154900" y="0"/>
                  </a:cubicBezTo>
                  <a:lnTo>
                    <a:pt x="294310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1063560"/>
                <a:satOff val="-11946"/>
                <a:lumOff val="-2549"/>
                <a:alphaOff val="0"/>
              </a:schemeClr>
            </a:fillRef>
            <a:effectRef idx="0">
              <a:schemeClr val="accent5">
                <a:hueOff val="1063560"/>
                <a:satOff val="-11946"/>
                <a:lumOff val="-254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94717" tIns="85725" rIns="111126" bIns="2478401" numCol="1" spcCol="1270" anchor="t" anchorCtr="0">
              <a:noAutofit/>
            </a:bodyPr>
            <a:lstStyle/>
            <a:p>
              <a:pPr marL="0" lvl="0" indent="0" algn="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Websites</a:t>
              </a:r>
            </a:p>
          </p:txBody>
        </p:sp>
        <p:sp>
          <p:nvSpPr>
            <p:cNvPr id="10" name="Flowchart: Extract 9">
              <a:extLst>
                <a:ext uri="{FF2B5EF4-FFF2-40B4-BE49-F238E27FC236}">
                  <a16:creationId xmlns:a16="http://schemas.microsoft.com/office/drawing/2014/main" id="{47A7BF74-645B-435A-D694-D19A7A2556A8}"/>
                </a:ext>
              </a:extLst>
            </p:cNvPr>
            <p:cNvSpPr/>
            <p:nvPr/>
          </p:nvSpPr>
          <p:spPr>
            <a:xfrm rot="5400000">
              <a:off x="4420427" y="5592759"/>
              <a:ext cx="322224" cy="464700"/>
            </a:xfrm>
            <a:prstGeom prst="flowChartExtract">
              <a:avLst/>
            </a:prstGeom>
          </p:spPr>
          <p:style>
            <a:lnRef idx="2">
              <a:schemeClr val="accent5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2B0697C-B319-C22F-60E8-1E5EB19609DD}"/>
                </a:ext>
              </a:extLst>
            </p:cNvPr>
            <p:cNvSpPr/>
            <p:nvPr/>
          </p:nvSpPr>
          <p:spPr>
            <a:xfrm>
              <a:off x="5185649" y="3945466"/>
              <a:ext cx="2308010" cy="2192867"/>
            </a:xfrm>
            <a:custGeom>
              <a:avLst/>
              <a:gdLst>
                <a:gd name="connsiteX0" fmla="*/ 0 w 2308010"/>
                <a:gd name="connsiteY0" fmla="*/ 0 h 2192867"/>
                <a:gd name="connsiteX1" fmla="*/ 2308010 w 2308010"/>
                <a:gd name="connsiteY1" fmla="*/ 0 h 2192867"/>
                <a:gd name="connsiteX2" fmla="*/ 2308010 w 2308010"/>
                <a:gd name="connsiteY2" fmla="*/ 2192867 h 2192867"/>
                <a:gd name="connsiteX3" fmla="*/ 0 w 2308010"/>
                <a:gd name="connsiteY3" fmla="*/ 2192867 h 2192867"/>
                <a:gd name="connsiteX4" fmla="*/ 0 w 2308010"/>
                <a:gd name="connsiteY4" fmla="*/ 0 h 219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8010" h="2192867">
                  <a:moveTo>
                    <a:pt x="0" y="0"/>
                  </a:moveTo>
                  <a:lnTo>
                    <a:pt x="2308010" y="0"/>
                  </a:lnTo>
                  <a:lnTo>
                    <a:pt x="2308010" y="2192867"/>
                  </a:lnTo>
                  <a:lnTo>
                    <a:pt x="0" y="219286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5">
                <a:hueOff val="1063560"/>
                <a:satOff val="-11946"/>
                <a:lumOff val="-254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9441" rIns="0" bIns="0" numCol="1" spcCol="1270" anchor="t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Research Organisations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69B0BAF-C74E-7BF8-0295-C3B50075C0D8}"/>
              </a:ext>
            </a:extLst>
          </p:cNvPr>
          <p:cNvGrpSpPr/>
          <p:nvPr/>
        </p:nvGrpSpPr>
        <p:grpSpPr>
          <a:xfrm>
            <a:off x="7555619" y="3945466"/>
            <a:ext cx="3314861" cy="2192868"/>
            <a:chOff x="7555619" y="3945466"/>
            <a:chExt cx="3314861" cy="2192868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999B9EC-F6EE-1BA6-91DC-18F0447AEFB9}"/>
                </a:ext>
              </a:extLst>
            </p:cNvPr>
            <p:cNvSpPr/>
            <p:nvPr/>
          </p:nvSpPr>
          <p:spPr>
            <a:xfrm rot="16200000">
              <a:off x="8225046" y="3492899"/>
              <a:ext cx="2192868" cy="3098001"/>
            </a:xfrm>
            <a:custGeom>
              <a:avLst/>
              <a:gdLst>
                <a:gd name="connsiteX0" fmla="*/ 0 w 3098000"/>
                <a:gd name="connsiteY0" fmla="*/ 109643 h 2192867"/>
                <a:gd name="connsiteX1" fmla="*/ 109643 w 3098000"/>
                <a:gd name="connsiteY1" fmla="*/ 0 h 2192867"/>
                <a:gd name="connsiteX2" fmla="*/ 2988357 w 3098000"/>
                <a:gd name="connsiteY2" fmla="*/ 0 h 2192867"/>
                <a:gd name="connsiteX3" fmla="*/ 3098000 w 3098000"/>
                <a:gd name="connsiteY3" fmla="*/ 109643 h 2192867"/>
                <a:gd name="connsiteX4" fmla="*/ 3098000 w 3098000"/>
                <a:gd name="connsiteY4" fmla="*/ 2083224 h 2192867"/>
                <a:gd name="connsiteX5" fmla="*/ 2988357 w 3098000"/>
                <a:gd name="connsiteY5" fmla="*/ 2192867 h 2192867"/>
                <a:gd name="connsiteX6" fmla="*/ 109643 w 3098000"/>
                <a:gd name="connsiteY6" fmla="*/ 2192867 h 2192867"/>
                <a:gd name="connsiteX7" fmla="*/ 0 w 3098000"/>
                <a:gd name="connsiteY7" fmla="*/ 2083224 h 2192867"/>
                <a:gd name="connsiteX8" fmla="*/ 0 w 3098000"/>
                <a:gd name="connsiteY8" fmla="*/ 109643 h 219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000" h="2192867">
                  <a:moveTo>
                    <a:pt x="2943100" y="0"/>
                  </a:moveTo>
                  <a:cubicBezTo>
                    <a:pt x="3028648" y="0"/>
                    <a:pt x="3097999" y="34747"/>
                    <a:pt x="3097999" y="77609"/>
                  </a:cubicBezTo>
                  <a:lnTo>
                    <a:pt x="3097999" y="2115258"/>
                  </a:lnTo>
                  <a:cubicBezTo>
                    <a:pt x="3097999" y="2158120"/>
                    <a:pt x="3028648" y="2192867"/>
                    <a:pt x="2943100" y="2192867"/>
                  </a:cubicBezTo>
                  <a:lnTo>
                    <a:pt x="154900" y="2192867"/>
                  </a:lnTo>
                  <a:cubicBezTo>
                    <a:pt x="69352" y="2192867"/>
                    <a:pt x="1" y="2158120"/>
                    <a:pt x="1" y="2115258"/>
                  </a:cubicBezTo>
                  <a:lnTo>
                    <a:pt x="1" y="77609"/>
                  </a:lnTo>
                  <a:cubicBezTo>
                    <a:pt x="1" y="34747"/>
                    <a:pt x="69352" y="0"/>
                    <a:pt x="154900" y="0"/>
                  </a:cubicBezTo>
                  <a:lnTo>
                    <a:pt x="294310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2127120"/>
                <a:satOff val="-23891"/>
                <a:lumOff val="-5098"/>
                <a:alphaOff val="0"/>
              </a:schemeClr>
            </a:fillRef>
            <a:effectRef idx="0">
              <a:schemeClr val="accent5">
                <a:hueOff val="2127120"/>
                <a:satOff val="-23891"/>
                <a:lumOff val="-509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94717" tIns="85724" rIns="111126" bIns="2478402" numCol="1" spcCol="1270" anchor="t" anchorCtr="0">
              <a:noAutofit/>
            </a:bodyPr>
            <a:lstStyle/>
            <a:p>
              <a:pPr marL="0" lvl="0" indent="0" algn="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Government</a:t>
              </a:r>
            </a:p>
          </p:txBody>
        </p:sp>
        <p:sp>
          <p:nvSpPr>
            <p:cNvPr id="13" name="Flowchart: Extract 12">
              <a:extLst>
                <a:ext uri="{FF2B5EF4-FFF2-40B4-BE49-F238E27FC236}">
                  <a16:creationId xmlns:a16="http://schemas.microsoft.com/office/drawing/2014/main" id="{275F3368-D1AC-F63F-F272-4FCA074C50A4}"/>
                </a:ext>
              </a:extLst>
            </p:cNvPr>
            <p:cNvSpPr/>
            <p:nvPr/>
          </p:nvSpPr>
          <p:spPr>
            <a:xfrm rot="5400000">
              <a:off x="7626857" y="5592759"/>
              <a:ext cx="322224" cy="464700"/>
            </a:xfrm>
            <a:prstGeom prst="flowChartExtract">
              <a:avLst/>
            </a:prstGeom>
          </p:spPr>
          <p:style>
            <a:lnRef idx="2">
              <a:schemeClr val="accent5">
                <a:hueOff val="2127120"/>
                <a:satOff val="-23891"/>
                <a:lumOff val="-5098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A81D292-1C12-8B57-AF48-E8B54C1FB625}"/>
                </a:ext>
              </a:extLst>
            </p:cNvPr>
            <p:cNvSpPr/>
            <p:nvPr/>
          </p:nvSpPr>
          <p:spPr>
            <a:xfrm>
              <a:off x="8392080" y="3945466"/>
              <a:ext cx="2308010" cy="2192867"/>
            </a:xfrm>
            <a:custGeom>
              <a:avLst/>
              <a:gdLst>
                <a:gd name="connsiteX0" fmla="*/ 0 w 2308010"/>
                <a:gd name="connsiteY0" fmla="*/ 0 h 2192867"/>
                <a:gd name="connsiteX1" fmla="*/ 2308010 w 2308010"/>
                <a:gd name="connsiteY1" fmla="*/ 0 h 2192867"/>
                <a:gd name="connsiteX2" fmla="*/ 2308010 w 2308010"/>
                <a:gd name="connsiteY2" fmla="*/ 2192867 h 2192867"/>
                <a:gd name="connsiteX3" fmla="*/ 0 w 2308010"/>
                <a:gd name="connsiteY3" fmla="*/ 2192867 h 2192867"/>
                <a:gd name="connsiteX4" fmla="*/ 0 w 2308010"/>
                <a:gd name="connsiteY4" fmla="*/ 0 h 219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8010" h="2192867">
                  <a:moveTo>
                    <a:pt x="0" y="0"/>
                  </a:moveTo>
                  <a:lnTo>
                    <a:pt x="2308010" y="0"/>
                  </a:lnTo>
                  <a:lnTo>
                    <a:pt x="2308010" y="2192867"/>
                  </a:lnTo>
                  <a:lnTo>
                    <a:pt x="0" y="219286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5">
                <a:hueOff val="2127120"/>
                <a:satOff val="-23891"/>
                <a:lumOff val="-509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9441" rIns="0" bIns="0" numCol="1" spcCol="1270" anchor="t" anchorCtr="0">
              <a:noAutofit/>
            </a:bodyPr>
            <a:lstStyle/>
            <a:p>
              <a:pPr marL="0" lvl="0" indent="0" algn="l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Official government publications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773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2158C-6A0D-17CA-168A-1959A732E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DD994-818B-7249-1A85-F1505BFDC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376766"/>
          </a:xfrm>
        </p:spPr>
        <p:txBody>
          <a:bodyPr/>
          <a:lstStyle/>
          <a:p>
            <a:r>
              <a:rPr lang="en-GB" dirty="0"/>
              <a:t>Example: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16280CF-0D56-CF99-D069-637FDB6BBF6F}"/>
              </a:ext>
            </a:extLst>
          </p:cNvPr>
          <p:cNvGrpSpPr/>
          <p:nvPr/>
        </p:nvGrpSpPr>
        <p:grpSpPr>
          <a:xfrm>
            <a:off x="3845378" y="1554163"/>
            <a:ext cx="8058150" cy="4054386"/>
            <a:chOff x="3845378" y="1554163"/>
            <a:chExt cx="8058150" cy="4054386"/>
          </a:xfrm>
        </p:grpSpPr>
        <p:pic>
          <p:nvPicPr>
            <p:cNvPr id="5" name="Picture 4">
              <a:hlinkClick r:id="rId3"/>
              <a:extLst>
                <a:ext uri="{FF2B5EF4-FFF2-40B4-BE49-F238E27FC236}">
                  <a16:creationId xmlns:a16="http://schemas.microsoft.com/office/drawing/2014/main" id="{CBB194F6-80CB-FAD1-E319-8BEF158348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45378" y="2034117"/>
              <a:ext cx="8058150" cy="3574432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E3A2BC4-792A-9391-30F6-5EC9B249235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345805" y="1554163"/>
              <a:ext cx="2809875" cy="771525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F50491D-A63B-2C2C-6DDE-E935679A9965}"/>
              </a:ext>
            </a:extLst>
          </p:cNvPr>
          <p:cNvSpPr txBox="1"/>
          <p:nvPr/>
        </p:nvSpPr>
        <p:spPr>
          <a:xfrm>
            <a:off x="408214" y="2325688"/>
            <a:ext cx="34371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Office for National Statistics (ONS) is an independent research organisation.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C1D3B6B-E995-2ED0-5125-220088674BA4}"/>
              </a:ext>
            </a:extLst>
          </p:cNvPr>
          <p:cNvSpPr/>
          <p:nvPr/>
        </p:nvSpPr>
        <p:spPr>
          <a:xfrm>
            <a:off x="408214" y="3984171"/>
            <a:ext cx="3249386" cy="23101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ONS (2022) reports that between September and November 2022, 75.6% of individuals in the UK, aged 16 – 64 are in employment. </a:t>
            </a:r>
          </a:p>
        </p:txBody>
      </p:sp>
    </p:spTree>
    <p:extLst>
      <p:ext uri="{BB962C8B-B14F-4D97-AF65-F5344CB8AC3E}">
        <p14:creationId xmlns:p14="http://schemas.microsoft.com/office/powerpoint/2010/main" val="165844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B3ABA-503B-51BE-4EB2-0001B63FC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9AB8AC-A209-20CA-E591-1C48649CB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53986"/>
            <a:ext cx="9500280" cy="9960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ONS (2022) reports that between September and November 2022, 75.6% of individuals in the UK, aged 16 – 64 are in employment.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C4F50B-313B-FC27-16A7-1485893B6BB5}"/>
              </a:ext>
            </a:extLst>
          </p:cNvPr>
          <p:cNvSpPr txBox="1"/>
          <p:nvPr/>
        </p:nvSpPr>
        <p:spPr>
          <a:xfrm>
            <a:off x="1257300" y="3216729"/>
            <a:ext cx="55680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 us put this sentence into a paragraph: 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510C58D2-5046-140F-21E8-ED14F6E84C60}"/>
              </a:ext>
            </a:extLst>
          </p:cNvPr>
          <p:cNvSpPr txBox="1">
            <a:spLocks/>
          </p:cNvSpPr>
          <p:nvPr/>
        </p:nvSpPr>
        <p:spPr>
          <a:xfrm>
            <a:off x="1097280" y="3907972"/>
            <a:ext cx="9924506" cy="21009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45720" rIns="0" bIns="45720" rtlCol="0" anchor="ctr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UK economy has experienced a number of challenges and shocks in the past decade but rates of employment remain high.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ONS (2022) reports that between September and November 2022, 75.6% of individuals in the UK, aged 16 – 64 are in employment.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This indicates that unemployment is currently at 24.4% in the UK.  </a:t>
            </a:r>
          </a:p>
        </p:txBody>
      </p:sp>
    </p:spTree>
    <p:extLst>
      <p:ext uri="{BB962C8B-B14F-4D97-AF65-F5344CB8AC3E}">
        <p14:creationId xmlns:p14="http://schemas.microsoft.com/office/powerpoint/2010/main" val="1471931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66111-3213-F769-CC84-5DF98339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1C09E-9F9B-64A2-E836-62BB775B1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114239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 dirty="0"/>
              <a:t>Primary data </a:t>
            </a:r>
            <a:r>
              <a:rPr lang="en-GB" dirty="0"/>
              <a:t>refers to data that has been collected directly by the researcher, either by means questionnaire or interviews.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E9609AE-C8C4-DDE2-E8E1-4551DD510318}"/>
              </a:ext>
            </a:extLst>
          </p:cNvPr>
          <p:cNvSpPr/>
          <p:nvPr/>
        </p:nvSpPr>
        <p:spPr>
          <a:xfrm>
            <a:off x="1158240" y="3112831"/>
            <a:ext cx="9875520" cy="9960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you have collected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primary data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you will need to follow your method of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prior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to writing up your results. </a:t>
            </a:r>
          </a:p>
        </p:txBody>
      </p:sp>
      <p:pic>
        <p:nvPicPr>
          <p:cNvPr id="6" name="Picture 5" descr="Businessman in wheelchair pointing tablet">
            <a:extLst>
              <a:ext uri="{FF2B5EF4-FFF2-40B4-BE49-F238E27FC236}">
                <a16:creationId xmlns:a16="http://schemas.microsoft.com/office/drawing/2014/main" id="{B0EC7B51-5C27-BAFE-6D0E-A9D15166AA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2836" y="3948470"/>
            <a:ext cx="1312767" cy="2403343"/>
          </a:xfrm>
          <a:prstGeom prst="rect">
            <a:avLst/>
          </a:prstGeom>
        </p:spPr>
      </p:pic>
      <p:pic>
        <p:nvPicPr>
          <p:cNvPr id="8" name="Picture 7" descr="Old woman sitting on chair">
            <a:extLst>
              <a:ext uri="{FF2B5EF4-FFF2-40B4-BE49-F238E27FC236}">
                <a16:creationId xmlns:a16="http://schemas.microsoft.com/office/drawing/2014/main" id="{2DEFA9ED-BFAA-92DE-904A-CD608BF1E4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635" y="4339639"/>
            <a:ext cx="1355290" cy="2195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64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9B1C-F4B4-7F3E-8802-0E1C72F62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4C78A-73A2-37D7-1098-9DFAE8D92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766837"/>
          </a:xfrm>
        </p:spPr>
        <p:txBody>
          <a:bodyPr/>
          <a:lstStyle/>
          <a:p>
            <a:r>
              <a:rPr lang="en-GB" dirty="0"/>
              <a:t>To write up your </a:t>
            </a:r>
            <a:r>
              <a:rPr lang="en-GB" b="1" dirty="0"/>
              <a:t>primary data </a:t>
            </a:r>
            <a:r>
              <a:rPr lang="en-GB" dirty="0"/>
              <a:t>you will need to include a </a:t>
            </a:r>
            <a:r>
              <a:rPr lang="en-GB" b="1" dirty="0"/>
              <a:t>results</a:t>
            </a:r>
            <a:r>
              <a:rPr lang="en-GB" dirty="0"/>
              <a:t> and </a:t>
            </a:r>
            <a:r>
              <a:rPr lang="en-GB" b="1" dirty="0"/>
              <a:t>discussion</a:t>
            </a:r>
            <a:r>
              <a:rPr lang="en-GB" dirty="0"/>
              <a:t> section in your report.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91B3CEA-8B17-35A5-3718-8C248FDEAB2B}"/>
              </a:ext>
            </a:extLst>
          </p:cNvPr>
          <p:cNvSpPr/>
          <p:nvPr/>
        </p:nvSpPr>
        <p:spPr>
          <a:xfrm>
            <a:off x="1306285" y="2543025"/>
            <a:ext cx="9241971" cy="7668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Results –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report the results using table, graphs, charts. </a:t>
            </a:r>
            <a:r>
              <a:rPr lang="en-GB" dirty="0"/>
              <a:t>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ACB0F50-4EF8-64F3-B7D4-45CF170E287D}"/>
              </a:ext>
            </a:extLst>
          </p:cNvPr>
          <p:cNvSpPr/>
          <p:nvPr/>
        </p:nvSpPr>
        <p:spPr>
          <a:xfrm>
            <a:off x="1303564" y="3548139"/>
            <a:ext cx="9241971" cy="23513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Discussion –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write about what results appear to show, </a:t>
            </a:r>
            <a:r>
              <a:rPr lang="en-GB" sz="2800" kern="1200" dirty="0">
                <a:latin typeface="Arial" panose="020B0604020202020204" pitchFamily="34" charset="0"/>
                <a:cs typeface="Arial" panose="020B0604020202020204" pitchFamily="34" charset="0"/>
              </a:rPr>
              <a:t>Do your results agree with the results found by other researchers? 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800" kern="1200" dirty="0">
                <a:latin typeface="Arial" panose="020B0604020202020204" pitchFamily="34" charset="0"/>
                <a:cs typeface="Arial" panose="020B0604020202020204" pitchFamily="34" charset="0"/>
              </a:rPr>
              <a:t>Do your results contrast the results or ideas of other researchers?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557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BF601-304B-EB34-057F-D7BD40DB3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558A9-79B7-62D8-DCE1-8CC7C8C8D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 We will discuss using secondary data in your work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 We will discuss using primary data in your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62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D0351-12D3-312C-8626-34944C2C1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19A0C-D396-B2F4-1C9B-6E7144C3B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86480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Saunders, M., Lewis, P. and Thornhill, A. (2016) </a:t>
            </a:r>
            <a:r>
              <a:rPr lang="en-GB" i="1" dirty="0"/>
              <a:t>Research methods for business students</a:t>
            </a:r>
            <a:r>
              <a:rPr lang="en-GB" dirty="0"/>
              <a:t>. Seventh edition. Harlow: Pearson Education.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76502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904</TotalTime>
  <Words>462</Words>
  <Application>Microsoft Office PowerPoint</Application>
  <PresentationFormat>Widescreen</PresentationFormat>
  <Paragraphs>41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Retrospect</vt:lpstr>
      <vt:lpstr>Using data and statistics</vt:lpstr>
      <vt:lpstr>In this session</vt:lpstr>
      <vt:lpstr>Secondary Data</vt:lpstr>
      <vt:lpstr>Secondary Data</vt:lpstr>
      <vt:lpstr>Secondary Data</vt:lpstr>
      <vt:lpstr>Primary Data</vt:lpstr>
      <vt:lpstr>Primary Data</vt:lpstr>
      <vt:lpstr>Summary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data and statistics</dc:title>
  <dc:creator>Rebecca Stewart</dc:creator>
  <cp:lastModifiedBy>Rebecca Stewart</cp:lastModifiedBy>
  <cp:revision>1</cp:revision>
  <dcterms:created xsi:type="dcterms:W3CDTF">2023-01-24T11:08:04Z</dcterms:created>
  <dcterms:modified xsi:type="dcterms:W3CDTF">2023-01-26T15:19:49Z</dcterms:modified>
</cp:coreProperties>
</file>