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5" r:id="rId4"/>
    <p:sldId id="264" r:id="rId5"/>
    <p:sldId id="258" r:id="rId6"/>
    <p:sldId id="260" r:id="rId7"/>
    <p:sldId id="276" r:id="rId8"/>
    <p:sldId id="279" r:id="rId9"/>
    <p:sldId id="277" r:id="rId10"/>
    <p:sldId id="278" r:id="rId11"/>
    <p:sldId id="265" r:id="rId12"/>
    <p:sldId id="268"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B96165-F3C4-4F84-BCA5-0D7B6AED1AE0}" v="21" dt="2024-09-29T20:21:21.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070" autoAdjust="0"/>
  </p:normalViewPr>
  <p:slideViewPr>
    <p:cSldViewPr snapToGrid="0">
      <p:cViewPr varScale="1">
        <p:scale>
          <a:sx n="102" d="100"/>
          <a:sy n="102" d="100"/>
        </p:scale>
        <p:origin x="9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66B96165-F3C4-4F84-BCA5-0D7B6AED1AE0}"/>
    <pc:docChg chg="undo redo custSel addSld modSld">
      <pc:chgData name="Alisdair Cunningham" userId="67e8d9ba-4582-42f1-b26c-e866daa7f65b" providerId="ADAL" clId="{66B96165-F3C4-4F84-BCA5-0D7B6AED1AE0}" dt="2024-09-29T20:21:44.200" v="325" actId="14100"/>
      <pc:docMkLst>
        <pc:docMk/>
      </pc:docMkLst>
      <pc:sldChg chg="modSp mod">
        <pc:chgData name="Alisdair Cunningham" userId="67e8d9ba-4582-42f1-b26c-e866daa7f65b" providerId="ADAL" clId="{66B96165-F3C4-4F84-BCA5-0D7B6AED1AE0}" dt="2024-09-26T22:31:17.234" v="141"/>
        <pc:sldMkLst>
          <pc:docMk/>
          <pc:sldMk cId="3701768522" sldId="256"/>
        </pc:sldMkLst>
        <pc:spChg chg="mod">
          <ac:chgData name="Alisdair Cunningham" userId="67e8d9ba-4582-42f1-b26c-e866daa7f65b" providerId="ADAL" clId="{66B96165-F3C4-4F84-BCA5-0D7B6AED1AE0}" dt="2024-09-26T22:31:17.234" v="141"/>
          <ac:spMkLst>
            <pc:docMk/>
            <pc:sldMk cId="3701768522" sldId="256"/>
            <ac:spMk id="37" creationId="{8F4A015C-4060-7569-C996-C0E610DFAC4C}"/>
          </ac:spMkLst>
        </pc:spChg>
        <pc:spChg chg="mod">
          <ac:chgData name="Alisdair Cunningham" userId="67e8d9ba-4582-42f1-b26c-e866daa7f65b" providerId="ADAL" clId="{66B96165-F3C4-4F84-BCA5-0D7B6AED1AE0}" dt="2024-09-26T22:03:26.828" v="4" actId="20577"/>
          <ac:spMkLst>
            <pc:docMk/>
            <pc:sldMk cId="3701768522" sldId="256"/>
            <ac:spMk id="38" creationId="{065D01E9-11A0-DBC0-6713-29D01B31E987}"/>
          </ac:spMkLst>
        </pc:spChg>
        <pc:spChg chg="mod">
          <ac:chgData name="Alisdair Cunningham" userId="67e8d9ba-4582-42f1-b26c-e866daa7f65b" providerId="ADAL" clId="{66B96165-F3C4-4F84-BCA5-0D7B6AED1AE0}" dt="2024-09-26T22:02:15.680" v="0"/>
          <ac:spMkLst>
            <pc:docMk/>
            <pc:sldMk cId="3701768522" sldId="256"/>
            <ac:spMk id="39" creationId="{28BEEBE5-1649-2D3F-4E37-5E30C4D917BA}"/>
          </ac:spMkLst>
        </pc:spChg>
      </pc:sldChg>
      <pc:sldChg chg="modSp mod">
        <pc:chgData name="Alisdair Cunningham" userId="67e8d9ba-4582-42f1-b26c-e866daa7f65b" providerId="ADAL" clId="{66B96165-F3C4-4F84-BCA5-0D7B6AED1AE0}" dt="2024-09-29T20:21:44.200" v="325" actId="14100"/>
        <pc:sldMkLst>
          <pc:docMk/>
          <pc:sldMk cId="3520049810" sldId="257"/>
        </pc:sldMkLst>
        <pc:spChg chg="mod">
          <ac:chgData name="Alisdair Cunningham" userId="67e8d9ba-4582-42f1-b26c-e866daa7f65b" providerId="ADAL" clId="{66B96165-F3C4-4F84-BCA5-0D7B6AED1AE0}" dt="2024-09-26T22:31:17.234" v="141"/>
          <ac:spMkLst>
            <pc:docMk/>
            <pc:sldMk cId="3520049810" sldId="257"/>
            <ac:spMk id="5" creationId="{D2D54484-8CEE-D063-40B3-6FDB609D0D75}"/>
          </ac:spMkLst>
        </pc:spChg>
        <pc:spChg chg="mod">
          <ac:chgData name="Alisdair Cunningham" userId="67e8d9ba-4582-42f1-b26c-e866daa7f65b" providerId="ADAL" clId="{66B96165-F3C4-4F84-BCA5-0D7B6AED1AE0}" dt="2024-09-29T13:04:29.394" v="308"/>
          <ac:spMkLst>
            <pc:docMk/>
            <pc:sldMk cId="3520049810" sldId="257"/>
            <ac:spMk id="8" creationId="{C39BE701-A67E-5BFD-B044-ECF13A621788}"/>
          </ac:spMkLst>
        </pc:spChg>
        <pc:spChg chg="mod">
          <ac:chgData name="Alisdair Cunningham" userId="67e8d9ba-4582-42f1-b26c-e866daa7f65b" providerId="ADAL" clId="{66B96165-F3C4-4F84-BCA5-0D7B6AED1AE0}" dt="2024-09-29T20:21:44.200" v="325" actId="14100"/>
          <ac:spMkLst>
            <pc:docMk/>
            <pc:sldMk cId="3520049810" sldId="257"/>
            <ac:spMk id="13" creationId="{09E3C876-0332-89E5-FDE4-245151733AF4}"/>
          </ac:spMkLst>
        </pc:spChg>
        <pc:spChg chg="mod">
          <ac:chgData name="Alisdair Cunningham" userId="67e8d9ba-4582-42f1-b26c-e866daa7f65b" providerId="ADAL" clId="{66B96165-F3C4-4F84-BCA5-0D7B6AED1AE0}" dt="2024-09-26T22:02:15.680" v="0"/>
          <ac:spMkLst>
            <pc:docMk/>
            <pc:sldMk cId="3520049810" sldId="257"/>
            <ac:spMk id="14" creationId="{3D5216FF-A848-7B03-7F19-B0E69A3C8466}"/>
          </ac:spMkLst>
        </pc:spChg>
      </pc:sldChg>
      <pc:sldChg chg="modSp mod">
        <pc:chgData name="Alisdair Cunningham" userId="67e8d9ba-4582-42f1-b26c-e866daa7f65b" providerId="ADAL" clId="{66B96165-F3C4-4F84-BCA5-0D7B6AED1AE0}" dt="2024-09-29T13:04:29.394" v="308"/>
        <pc:sldMkLst>
          <pc:docMk/>
          <pc:sldMk cId="3408066673" sldId="258"/>
        </pc:sldMkLst>
        <pc:spChg chg="mod">
          <ac:chgData name="Alisdair Cunningham" userId="67e8d9ba-4582-42f1-b26c-e866daa7f65b" providerId="ADAL" clId="{66B96165-F3C4-4F84-BCA5-0D7B6AED1AE0}" dt="2024-09-26T22:02:15.680" v="0"/>
          <ac:spMkLst>
            <pc:docMk/>
            <pc:sldMk cId="3408066673" sldId="258"/>
            <ac:spMk id="3" creationId="{5C97D259-C210-48AB-7C61-CFC306A4650C}"/>
          </ac:spMkLst>
        </pc:spChg>
        <pc:spChg chg="mod">
          <ac:chgData name="Alisdair Cunningham" userId="67e8d9ba-4582-42f1-b26c-e866daa7f65b" providerId="ADAL" clId="{66B96165-F3C4-4F84-BCA5-0D7B6AED1AE0}" dt="2024-09-26T22:31:17.234" v="141"/>
          <ac:spMkLst>
            <pc:docMk/>
            <pc:sldMk cId="3408066673" sldId="258"/>
            <ac:spMk id="5" creationId="{D2D54484-8CEE-D063-40B3-6FDB609D0D75}"/>
          </ac:spMkLst>
        </pc:spChg>
        <pc:spChg chg="mod">
          <ac:chgData name="Alisdair Cunningham" userId="67e8d9ba-4582-42f1-b26c-e866daa7f65b" providerId="ADAL" clId="{66B96165-F3C4-4F84-BCA5-0D7B6AED1AE0}" dt="2024-09-29T13:04:29.394" v="308"/>
          <ac:spMkLst>
            <pc:docMk/>
            <pc:sldMk cId="3408066673" sldId="258"/>
            <ac:spMk id="8" creationId="{C39BE701-A67E-5BFD-B044-ECF13A621788}"/>
          </ac:spMkLst>
        </pc:spChg>
        <pc:graphicFrameChg chg="mod modGraphic">
          <ac:chgData name="Alisdair Cunningham" userId="67e8d9ba-4582-42f1-b26c-e866daa7f65b" providerId="ADAL" clId="{66B96165-F3C4-4F84-BCA5-0D7B6AED1AE0}" dt="2024-09-27T07:54:22.880" v="144" actId="20577"/>
          <ac:graphicFrameMkLst>
            <pc:docMk/>
            <pc:sldMk cId="3408066673" sldId="258"/>
            <ac:graphicFrameMk id="10" creationId="{3370469A-4768-4008-0CFA-5782C73BF54D}"/>
          </ac:graphicFrameMkLst>
        </pc:graphicFrameChg>
      </pc:sldChg>
      <pc:sldChg chg="modSp mod">
        <pc:chgData name="Alisdair Cunningham" userId="67e8d9ba-4582-42f1-b26c-e866daa7f65b" providerId="ADAL" clId="{66B96165-F3C4-4F84-BCA5-0D7B6AED1AE0}" dt="2024-09-29T20:21:21.939" v="322" actId="20577"/>
        <pc:sldMkLst>
          <pc:docMk/>
          <pc:sldMk cId="1337602262" sldId="260"/>
        </pc:sldMkLst>
        <pc:spChg chg="mod">
          <ac:chgData name="Alisdair Cunningham" userId="67e8d9ba-4582-42f1-b26c-e866daa7f65b" providerId="ADAL" clId="{66B96165-F3C4-4F84-BCA5-0D7B6AED1AE0}" dt="2024-09-26T22:02:15.680" v="0"/>
          <ac:spMkLst>
            <pc:docMk/>
            <pc:sldMk cId="1337602262" sldId="260"/>
            <ac:spMk id="2" creationId="{26266620-7CAA-8759-73EA-DAF7383F10D9}"/>
          </ac:spMkLst>
        </pc:spChg>
        <pc:spChg chg="mod">
          <ac:chgData name="Alisdair Cunningham" userId="67e8d9ba-4582-42f1-b26c-e866daa7f65b" providerId="ADAL" clId="{66B96165-F3C4-4F84-BCA5-0D7B6AED1AE0}" dt="2024-09-26T22:31:17.234" v="141"/>
          <ac:spMkLst>
            <pc:docMk/>
            <pc:sldMk cId="1337602262" sldId="260"/>
            <ac:spMk id="5" creationId="{D2D54484-8CEE-D063-40B3-6FDB609D0D75}"/>
          </ac:spMkLst>
        </pc:spChg>
        <pc:spChg chg="mod">
          <ac:chgData name="Alisdair Cunningham" userId="67e8d9ba-4582-42f1-b26c-e866daa7f65b" providerId="ADAL" clId="{66B96165-F3C4-4F84-BCA5-0D7B6AED1AE0}" dt="2024-09-29T13:04:29.394" v="308"/>
          <ac:spMkLst>
            <pc:docMk/>
            <pc:sldMk cId="1337602262" sldId="260"/>
            <ac:spMk id="8" creationId="{C39BE701-A67E-5BFD-B044-ECF13A621788}"/>
          </ac:spMkLst>
        </pc:spChg>
        <pc:spChg chg="mod">
          <ac:chgData name="Alisdair Cunningham" userId="67e8d9ba-4582-42f1-b26c-e866daa7f65b" providerId="ADAL" clId="{66B96165-F3C4-4F84-BCA5-0D7B6AED1AE0}" dt="2024-09-29T20:21:21.939" v="322" actId="20577"/>
          <ac:spMkLst>
            <pc:docMk/>
            <pc:sldMk cId="1337602262" sldId="260"/>
            <ac:spMk id="12" creationId="{38C4A143-C346-A5D7-3DFF-2CAF7FBCDBED}"/>
          </ac:spMkLst>
        </pc:spChg>
      </pc:sldChg>
      <pc:sldChg chg="modSp mod">
        <pc:chgData name="Alisdair Cunningham" userId="67e8d9ba-4582-42f1-b26c-e866daa7f65b" providerId="ADAL" clId="{66B96165-F3C4-4F84-BCA5-0D7B6AED1AE0}" dt="2024-09-29T13:06:03.821" v="316" actId="404"/>
        <pc:sldMkLst>
          <pc:docMk/>
          <pc:sldMk cId="2545193714" sldId="263"/>
        </pc:sldMkLst>
        <pc:spChg chg="mod">
          <ac:chgData name="Alisdair Cunningham" userId="67e8d9ba-4582-42f1-b26c-e866daa7f65b" providerId="ADAL" clId="{66B96165-F3C4-4F84-BCA5-0D7B6AED1AE0}" dt="2024-09-26T22:02:15.680" v="0"/>
          <ac:spMkLst>
            <pc:docMk/>
            <pc:sldMk cId="2545193714" sldId="263"/>
            <ac:spMk id="2" creationId="{F51C16DF-F564-481C-CCA4-180408A5301A}"/>
          </ac:spMkLst>
        </pc:spChg>
        <pc:spChg chg="mod">
          <ac:chgData name="Alisdair Cunningham" userId="67e8d9ba-4582-42f1-b26c-e866daa7f65b" providerId="ADAL" clId="{66B96165-F3C4-4F84-BCA5-0D7B6AED1AE0}" dt="2024-09-26T22:31:17.234" v="141"/>
          <ac:spMkLst>
            <pc:docMk/>
            <pc:sldMk cId="2545193714" sldId="263"/>
            <ac:spMk id="5" creationId="{D2D54484-8CEE-D063-40B3-6FDB609D0D75}"/>
          </ac:spMkLst>
        </pc:spChg>
        <pc:spChg chg="mod">
          <ac:chgData name="Alisdair Cunningham" userId="67e8d9ba-4582-42f1-b26c-e866daa7f65b" providerId="ADAL" clId="{66B96165-F3C4-4F84-BCA5-0D7B6AED1AE0}" dt="2024-09-29T13:04:29.394" v="308"/>
          <ac:spMkLst>
            <pc:docMk/>
            <pc:sldMk cId="2545193714" sldId="263"/>
            <ac:spMk id="8" creationId="{C39BE701-A67E-5BFD-B044-ECF13A621788}"/>
          </ac:spMkLst>
        </pc:spChg>
        <pc:spChg chg="mod">
          <ac:chgData name="Alisdair Cunningham" userId="67e8d9ba-4582-42f1-b26c-e866daa7f65b" providerId="ADAL" clId="{66B96165-F3C4-4F84-BCA5-0D7B6AED1AE0}" dt="2024-09-29T13:06:03.821" v="316" actId="404"/>
          <ac:spMkLst>
            <pc:docMk/>
            <pc:sldMk cId="2545193714" sldId="263"/>
            <ac:spMk id="12" creationId="{38C4A143-C346-A5D7-3DFF-2CAF7FBCDBED}"/>
          </ac:spMkLst>
        </pc:spChg>
      </pc:sldChg>
      <pc:sldChg chg="modSp">
        <pc:chgData name="Alisdair Cunningham" userId="67e8d9ba-4582-42f1-b26c-e866daa7f65b" providerId="ADAL" clId="{66B96165-F3C4-4F84-BCA5-0D7B6AED1AE0}" dt="2024-09-29T13:04:29.394" v="308"/>
        <pc:sldMkLst>
          <pc:docMk/>
          <pc:sldMk cId="2419514132" sldId="264"/>
        </pc:sldMkLst>
        <pc:spChg chg="mod">
          <ac:chgData name="Alisdair Cunningham" userId="67e8d9ba-4582-42f1-b26c-e866daa7f65b" providerId="ADAL" clId="{66B96165-F3C4-4F84-BCA5-0D7B6AED1AE0}" dt="2024-09-26T22:02:15.680" v="0"/>
          <ac:spMkLst>
            <pc:docMk/>
            <pc:sldMk cId="2419514132" sldId="264"/>
            <ac:spMk id="2" creationId="{DCC55022-FB6B-03B1-63B3-3DF214375334}"/>
          </ac:spMkLst>
        </pc:spChg>
        <pc:spChg chg="mod">
          <ac:chgData name="Alisdair Cunningham" userId="67e8d9ba-4582-42f1-b26c-e866daa7f65b" providerId="ADAL" clId="{66B96165-F3C4-4F84-BCA5-0D7B6AED1AE0}" dt="2024-09-26T22:31:17.234" v="141"/>
          <ac:spMkLst>
            <pc:docMk/>
            <pc:sldMk cId="2419514132" sldId="264"/>
            <ac:spMk id="5" creationId="{D2D54484-8CEE-D063-40B3-6FDB609D0D75}"/>
          </ac:spMkLst>
        </pc:spChg>
        <pc:spChg chg="mod">
          <ac:chgData name="Alisdair Cunningham" userId="67e8d9ba-4582-42f1-b26c-e866daa7f65b" providerId="ADAL" clId="{66B96165-F3C4-4F84-BCA5-0D7B6AED1AE0}" dt="2024-09-29T13:04:29.394" v="308"/>
          <ac:spMkLst>
            <pc:docMk/>
            <pc:sldMk cId="2419514132" sldId="264"/>
            <ac:spMk id="8" creationId="{C39BE701-A67E-5BFD-B044-ECF13A621788}"/>
          </ac:spMkLst>
        </pc:spChg>
      </pc:sldChg>
      <pc:sldChg chg="addSp modSp mod modNotesTx">
        <pc:chgData name="Alisdair Cunningham" userId="67e8d9ba-4582-42f1-b26c-e866daa7f65b" providerId="ADAL" clId="{66B96165-F3C4-4F84-BCA5-0D7B6AED1AE0}" dt="2024-09-29T13:04:29.394" v="308"/>
        <pc:sldMkLst>
          <pc:docMk/>
          <pc:sldMk cId="3206688729" sldId="265"/>
        </pc:sldMkLst>
        <pc:spChg chg="mod">
          <ac:chgData name="Alisdair Cunningham" userId="67e8d9ba-4582-42f1-b26c-e866daa7f65b" providerId="ADAL" clId="{66B96165-F3C4-4F84-BCA5-0D7B6AED1AE0}" dt="2024-09-26T22:02:15.680" v="0"/>
          <ac:spMkLst>
            <pc:docMk/>
            <pc:sldMk cId="3206688729" sldId="265"/>
            <ac:spMk id="3" creationId="{FC166DDA-B509-215E-99A6-F662175F2F0F}"/>
          </ac:spMkLst>
        </pc:spChg>
        <pc:spChg chg="mod">
          <ac:chgData name="Alisdair Cunningham" userId="67e8d9ba-4582-42f1-b26c-e866daa7f65b" providerId="ADAL" clId="{66B96165-F3C4-4F84-BCA5-0D7B6AED1AE0}" dt="2024-09-26T22:31:17.234" v="141"/>
          <ac:spMkLst>
            <pc:docMk/>
            <pc:sldMk cId="3206688729" sldId="265"/>
            <ac:spMk id="5" creationId="{D2D54484-8CEE-D063-40B3-6FDB609D0D75}"/>
          </ac:spMkLst>
        </pc:spChg>
        <pc:spChg chg="add mod">
          <ac:chgData name="Alisdair Cunningham" userId="67e8d9ba-4582-42f1-b26c-e866daa7f65b" providerId="ADAL" clId="{66B96165-F3C4-4F84-BCA5-0D7B6AED1AE0}" dt="2024-09-27T09:21:41.294" v="225" actId="1076"/>
          <ac:spMkLst>
            <pc:docMk/>
            <pc:sldMk cId="3206688729" sldId="265"/>
            <ac:spMk id="7" creationId="{3F1FBD5D-B2DB-FE92-E116-CAB6288D02E0}"/>
          </ac:spMkLst>
        </pc:spChg>
        <pc:spChg chg="mod">
          <ac:chgData name="Alisdair Cunningham" userId="67e8d9ba-4582-42f1-b26c-e866daa7f65b" providerId="ADAL" clId="{66B96165-F3C4-4F84-BCA5-0D7B6AED1AE0}" dt="2024-09-29T13:04:29.394" v="308"/>
          <ac:spMkLst>
            <pc:docMk/>
            <pc:sldMk cId="3206688729" sldId="265"/>
            <ac:spMk id="8" creationId="{C39BE701-A67E-5BFD-B044-ECF13A621788}"/>
          </ac:spMkLst>
        </pc:spChg>
        <pc:spChg chg="mod">
          <ac:chgData name="Alisdair Cunningham" userId="67e8d9ba-4582-42f1-b26c-e866daa7f65b" providerId="ADAL" clId="{66B96165-F3C4-4F84-BCA5-0D7B6AED1AE0}" dt="2024-09-27T09:36:14.738" v="307" actId="20577"/>
          <ac:spMkLst>
            <pc:docMk/>
            <pc:sldMk cId="3206688729" sldId="265"/>
            <ac:spMk id="12" creationId="{38C4A143-C346-A5D7-3DFF-2CAF7FBCDBED}"/>
          </ac:spMkLst>
        </pc:spChg>
        <pc:picChg chg="add mod">
          <ac:chgData name="Alisdair Cunningham" userId="67e8d9ba-4582-42f1-b26c-e866daa7f65b" providerId="ADAL" clId="{66B96165-F3C4-4F84-BCA5-0D7B6AED1AE0}" dt="2024-09-27T09:20:46.528" v="218" actId="1076"/>
          <ac:picMkLst>
            <pc:docMk/>
            <pc:sldMk cId="3206688729" sldId="265"/>
            <ac:picMk id="1026" creationId="{7A3CECFE-AAB4-5E7D-9119-85E0131EA573}"/>
          </ac:picMkLst>
        </pc:picChg>
        <pc:picChg chg="add mod">
          <ac:chgData name="Alisdair Cunningham" userId="67e8d9ba-4582-42f1-b26c-e866daa7f65b" providerId="ADAL" clId="{66B96165-F3C4-4F84-BCA5-0D7B6AED1AE0}" dt="2024-09-27T09:36:07.158" v="304" actId="1076"/>
          <ac:picMkLst>
            <pc:docMk/>
            <pc:sldMk cId="3206688729" sldId="265"/>
            <ac:picMk id="1028" creationId="{3DFE603B-14D0-C43B-F689-09A15A13E42C}"/>
          </ac:picMkLst>
        </pc:picChg>
      </pc:sldChg>
      <pc:sldChg chg="modSp">
        <pc:chgData name="Alisdair Cunningham" userId="67e8d9ba-4582-42f1-b26c-e866daa7f65b" providerId="ADAL" clId="{66B96165-F3C4-4F84-BCA5-0D7B6AED1AE0}" dt="2024-09-29T13:04:29.394" v="308"/>
        <pc:sldMkLst>
          <pc:docMk/>
          <pc:sldMk cId="3227866719" sldId="268"/>
        </pc:sldMkLst>
        <pc:spChg chg="mod">
          <ac:chgData name="Alisdair Cunningham" userId="67e8d9ba-4582-42f1-b26c-e866daa7f65b" providerId="ADAL" clId="{66B96165-F3C4-4F84-BCA5-0D7B6AED1AE0}" dt="2024-09-26T22:02:15.680" v="0"/>
          <ac:spMkLst>
            <pc:docMk/>
            <pc:sldMk cId="3227866719" sldId="268"/>
            <ac:spMk id="4" creationId="{F3F43CE5-EA3D-1DDC-C0DE-7CFCA6ED4E52}"/>
          </ac:spMkLst>
        </pc:spChg>
        <pc:spChg chg="mod">
          <ac:chgData name="Alisdair Cunningham" userId="67e8d9ba-4582-42f1-b26c-e866daa7f65b" providerId="ADAL" clId="{66B96165-F3C4-4F84-BCA5-0D7B6AED1AE0}" dt="2024-09-26T22:31:17.234" v="141"/>
          <ac:spMkLst>
            <pc:docMk/>
            <pc:sldMk cId="3227866719" sldId="268"/>
            <ac:spMk id="5" creationId="{D2D54484-8CEE-D063-40B3-6FDB609D0D75}"/>
          </ac:spMkLst>
        </pc:spChg>
        <pc:spChg chg="mod">
          <ac:chgData name="Alisdair Cunningham" userId="67e8d9ba-4582-42f1-b26c-e866daa7f65b" providerId="ADAL" clId="{66B96165-F3C4-4F84-BCA5-0D7B6AED1AE0}" dt="2024-09-29T13:04:29.394" v="308"/>
          <ac:spMkLst>
            <pc:docMk/>
            <pc:sldMk cId="3227866719" sldId="268"/>
            <ac:spMk id="8" creationId="{C39BE701-A67E-5BFD-B044-ECF13A621788}"/>
          </ac:spMkLst>
        </pc:spChg>
      </pc:sldChg>
      <pc:sldChg chg="modSp">
        <pc:chgData name="Alisdair Cunningham" userId="67e8d9ba-4582-42f1-b26c-e866daa7f65b" providerId="ADAL" clId="{66B96165-F3C4-4F84-BCA5-0D7B6AED1AE0}" dt="2024-09-29T13:04:29.394" v="308"/>
        <pc:sldMkLst>
          <pc:docMk/>
          <pc:sldMk cId="1563429719" sldId="275"/>
        </pc:sldMkLst>
        <pc:spChg chg="mod">
          <ac:chgData name="Alisdair Cunningham" userId="67e8d9ba-4582-42f1-b26c-e866daa7f65b" providerId="ADAL" clId="{66B96165-F3C4-4F84-BCA5-0D7B6AED1AE0}" dt="2024-09-26T22:31:17.234" v="141"/>
          <ac:spMkLst>
            <pc:docMk/>
            <pc:sldMk cId="1563429719" sldId="275"/>
            <ac:spMk id="5" creationId="{D2D54484-8CEE-D063-40B3-6FDB609D0D75}"/>
          </ac:spMkLst>
        </pc:spChg>
        <pc:spChg chg="mod">
          <ac:chgData name="Alisdair Cunningham" userId="67e8d9ba-4582-42f1-b26c-e866daa7f65b" providerId="ADAL" clId="{66B96165-F3C4-4F84-BCA5-0D7B6AED1AE0}" dt="2024-09-29T13:04:29.394" v="308"/>
          <ac:spMkLst>
            <pc:docMk/>
            <pc:sldMk cId="1563429719" sldId="275"/>
            <ac:spMk id="8" creationId="{C39BE701-A67E-5BFD-B044-ECF13A621788}"/>
          </ac:spMkLst>
        </pc:spChg>
      </pc:sldChg>
      <pc:sldChg chg="modSp mod">
        <pc:chgData name="Alisdair Cunningham" userId="67e8d9ba-4582-42f1-b26c-e866daa7f65b" providerId="ADAL" clId="{66B96165-F3C4-4F84-BCA5-0D7B6AED1AE0}" dt="2024-09-29T13:04:29.394" v="308"/>
        <pc:sldMkLst>
          <pc:docMk/>
          <pc:sldMk cId="787653822" sldId="276"/>
        </pc:sldMkLst>
        <pc:spChg chg="mod">
          <ac:chgData name="Alisdair Cunningham" userId="67e8d9ba-4582-42f1-b26c-e866daa7f65b" providerId="ADAL" clId="{66B96165-F3C4-4F84-BCA5-0D7B6AED1AE0}" dt="2024-09-26T22:02:15.680" v="0"/>
          <ac:spMkLst>
            <pc:docMk/>
            <pc:sldMk cId="787653822" sldId="276"/>
            <ac:spMk id="2" creationId="{26266620-7CAA-8759-73EA-DAF7383F10D9}"/>
          </ac:spMkLst>
        </pc:spChg>
        <pc:spChg chg="mod">
          <ac:chgData name="Alisdair Cunningham" userId="67e8d9ba-4582-42f1-b26c-e866daa7f65b" providerId="ADAL" clId="{66B96165-F3C4-4F84-BCA5-0D7B6AED1AE0}" dt="2024-09-26T22:31:17.234" v="141"/>
          <ac:spMkLst>
            <pc:docMk/>
            <pc:sldMk cId="787653822" sldId="276"/>
            <ac:spMk id="5" creationId="{D2D54484-8CEE-D063-40B3-6FDB609D0D75}"/>
          </ac:spMkLst>
        </pc:spChg>
        <pc:spChg chg="mod">
          <ac:chgData name="Alisdair Cunningham" userId="67e8d9ba-4582-42f1-b26c-e866daa7f65b" providerId="ADAL" clId="{66B96165-F3C4-4F84-BCA5-0D7B6AED1AE0}" dt="2024-09-29T13:04:29.394" v="308"/>
          <ac:spMkLst>
            <pc:docMk/>
            <pc:sldMk cId="787653822" sldId="276"/>
            <ac:spMk id="8" creationId="{C39BE701-A67E-5BFD-B044-ECF13A621788}"/>
          </ac:spMkLst>
        </pc:spChg>
        <pc:spChg chg="mod">
          <ac:chgData name="Alisdair Cunningham" userId="67e8d9ba-4582-42f1-b26c-e866daa7f65b" providerId="ADAL" clId="{66B96165-F3C4-4F84-BCA5-0D7B6AED1AE0}" dt="2024-09-27T08:06:41.718" v="153" actId="113"/>
          <ac:spMkLst>
            <pc:docMk/>
            <pc:sldMk cId="787653822" sldId="276"/>
            <ac:spMk id="12" creationId="{38C4A143-C346-A5D7-3DFF-2CAF7FBCDBED}"/>
          </ac:spMkLst>
        </pc:spChg>
        <pc:graphicFrameChg chg="mod modGraphic">
          <ac:chgData name="Alisdair Cunningham" userId="67e8d9ba-4582-42f1-b26c-e866daa7f65b" providerId="ADAL" clId="{66B96165-F3C4-4F84-BCA5-0D7B6AED1AE0}" dt="2024-09-27T08:06:27.305" v="151" actId="1076"/>
          <ac:graphicFrameMkLst>
            <pc:docMk/>
            <pc:sldMk cId="787653822" sldId="276"/>
            <ac:graphicFrameMk id="10" creationId="{FA664CA1-187C-FBDA-7F32-31E636BE9F50}"/>
          </ac:graphicFrameMkLst>
        </pc:graphicFrameChg>
      </pc:sldChg>
      <pc:sldChg chg="addSp delSp modSp mod">
        <pc:chgData name="Alisdair Cunningham" userId="67e8d9ba-4582-42f1-b26c-e866daa7f65b" providerId="ADAL" clId="{66B96165-F3C4-4F84-BCA5-0D7B6AED1AE0}" dt="2024-09-29T13:04:29.394" v="308"/>
        <pc:sldMkLst>
          <pc:docMk/>
          <pc:sldMk cId="866672664" sldId="277"/>
        </pc:sldMkLst>
        <pc:spChg chg="mod">
          <ac:chgData name="Alisdair Cunningham" userId="67e8d9ba-4582-42f1-b26c-e866daa7f65b" providerId="ADAL" clId="{66B96165-F3C4-4F84-BCA5-0D7B6AED1AE0}" dt="2024-09-26T22:02:15.680" v="0"/>
          <ac:spMkLst>
            <pc:docMk/>
            <pc:sldMk cId="866672664" sldId="277"/>
            <ac:spMk id="2" creationId="{26266620-7CAA-8759-73EA-DAF7383F10D9}"/>
          </ac:spMkLst>
        </pc:spChg>
        <pc:spChg chg="mod">
          <ac:chgData name="Alisdair Cunningham" userId="67e8d9ba-4582-42f1-b26c-e866daa7f65b" providerId="ADAL" clId="{66B96165-F3C4-4F84-BCA5-0D7B6AED1AE0}" dt="2024-09-26T22:31:17.234" v="141"/>
          <ac:spMkLst>
            <pc:docMk/>
            <pc:sldMk cId="866672664" sldId="277"/>
            <ac:spMk id="5" creationId="{D2D54484-8CEE-D063-40B3-6FDB609D0D75}"/>
          </ac:spMkLst>
        </pc:spChg>
        <pc:spChg chg="mod">
          <ac:chgData name="Alisdair Cunningham" userId="67e8d9ba-4582-42f1-b26c-e866daa7f65b" providerId="ADAL" clId="{66B96165-F3C4-4F84-BCA5-0D7B6AED1AE0}" dt="2024-09-29T13:04:29.394" v="308"/>
          <ac:spMkLst>
            <pc:docMk/>
            <pc:sldMk cId="866672664" sldId="277"/>
            <ac:spMk id="8" creationId="{C39BE701-A67E-5BFD-B044-ECF13A621788}"/>
          </ac:spMkLst>
        </pc:spChg>
        <pc:spChg chg="mod">
          <ac:chgData name="Alisdair Cunningham" userId="67e8d9ba-4582-42f1-b26c-e866daa7f65b" providerId="ADAL" clId="{66B96165-F3C4-4F84-BCA5-0D7B6AED1AE0}" dt="2024-09-27T08:07:29.301" v="157" actId="113"/>
          <ac:spMkLst>
            <pc:docMk/>
            <pc:sldMk cId="866672664" sldId="277"/>
            <ac:spMk id="12" creationId="{38C4A143-C346-A5D7-3DFF-2CAF7FBCDBED}"/>
          </ac:spMkLst>
        </pc:spChg>
        <pc:graphicFrameChg chg="del">
          <ac:chgData name="Alisdair Cunningham" userId="67e8d9ba-4582-42f1-b26c-e866daa7f65b" providerId="ADAL" clId="{66B96165-F3C4-4F84-BCA5-0D7B6AED1AE0}" dt="2024-09-26T22:28:46.506" v="89" actId="478"/>
          <ac:graphicFrameMkLst>
            <pc:docMk/>
            <pc:sldMk cId="866672664" sldId="277"/>
            <ac:graphicFrameMk id="3" creationId="{7836F4EB-7951-9F83-12C2-335A57E30ED6}"/>
          </ac:graphicFrameMkLst>
        </pc:graphicFrameChg>
        <pc:graphicFrameChg chg="add mod modGraphic">
          <ac:chgData name="Alisdair Cunningham" userId="67e8d9ba-4582-42f1-b26c-e866daa7f65b" providerId="ADAL" clId="{66B96165-F3C4-4F84-BCA5-0D7B6AED1AE0}" dt="2024-09-27T08:09:18.226" v="162" actId="1076"/>
          <ac:graphicFrameMkLst>
            <pc:docMk/>
            <pc:sldMk cId="866672664" sldId="277"/>
            <ac:graphicFrameMk id="4" creationId="{71FF498E-0236-F6ED-F436-136DFD9A21D6}"/>
          </ac:graphicFrameMkLst>
        </pc:graphicFrameChg>
      </pc:sldChg>
      <pc:sldChg chg="addSp delSp modSp add mod">
        <pc:chgData name="Alisdair Cunningham" userId="67e8d9ba-4582-42f1-b26c-e866daa7f65b" providerId="ADAL" clId="{66B96165-F3C4-4F84-BCA5-0D7B6AED1AE0}" dt="2024-09-29T13:04:29.394" v="308"/>
        <pc:sldMkLst>
          <pc:docMk/>
          <pc:sldMk cId="3217562254" sldId="278"/>
        </pc:sldMkLst>
        <pc:spChg chg="mod">
          <ac:chgData name="Alisdair Cunningham" userId="67e8d9ba-4582-42f1-b26c-e866daa7f65b" providerId="ADAL" clId="{66B96165-F3C4-4F84-BCA5-0D7B6AED1AE0}" dt="2024-09-26T22:31:17.234" v="141"/>
          <ac:spMkLst>
            <pc:docMk/>
            <pc:sldMk cId="3217562254" sldId="278"/>
            <ac:spMk id="5" creationId="{D2D54484-8CEE-D063-40B3-6FDB609D0D75}"/>
          </ac:spMkLst>
        </pc:spChg>
        <pc:spChg chg="mod">
          <ac:chgData name="Alisdair Cunningham" userId="67e8d9ba-4582-42f1-b26c-e866daa7f65b" providerId="ADAL" clId="{66B96165-F3C4-4F84-BCA5-0D7B6AED1AE0}" dt="2024-09-29T13:04:29.394" v="308"/>
          <ac:spMkLst>
            <pc:docMk/>
            <pc:sldMk cId="3217562254" sldId="278"/>
            <ac:spMk id="8" creationId="{C39BE701-A67E-5BFD-B044-ECF13A621788}"/>
          </ac:spMkLst>
        </pc:spChg>
        <pc:spChg chg="mod">
          <ac:chgData name="Alisdair Cunningham" userId="67e8d9ba-4582-42f1-b26c-e866daa7f65b" providerId="ADAL" clId="{66B96165-F3C4-4F84-BCA5-0D7B6AED1AE0}" dt="2024-09-27T08:09:50.298" v="166" actId="113"/>
          <ac:spMkLst>
            <pc:docMk/>
            <pc:sldMk cId="3217562254" sldId="278"/>
            <ac:spMk id="12" creationId="{38C4A143-C346-A5D7-3DFF-2CAF7FBCDBED}"/>
          </ac:spMkLst>
        </pc:spChg>
        <pc:graphicFrameChg chg="del mod modGraphic">
          <ac:chgData name="Alisdair Cunningham" userId="67e8d9ba-4582-42f1-b26c-e866daa7f65b" providerId="ADAL" clId="{66B96165-F3C4-4F84-BCA5-0D7B6AED1AE0}" dt="2024-09-27T08:09:23.553" v="163" actId="478"/>
          <ac:graphicFrameMkLst>
            <pc:docMk/>
            <pc:sldMk cId="3217562254" sldId="278"/>
            <ac:graphicFrameMk id="3" creationId="{7836F4EB-7951-9F83-12C2-335A57E30ED6}"/>
          </ac:graphicFrameMkLst>
        </pc:graphicFrameChg>
        <pc:graphicFrameChg chg="add mod">
          <ac:chgData name="Alisdair Cunningham" userId="67e8d9ba-4582-42f1-b26c-e866daa7f65b" providerId="ADAL" clId="{66B96165-F3C4-4F84-BCA5-0D7B6AED1AE0}" dt="2024-09-27T08:09:28.280" v="165" actId="1076"/>
          <ac:graphicFrameMkLst>
            <pc:docMk/>
            <pc:sldMk cId="3217562254" sldId="278"/>
            <ac:graphicFrameMk id="4" creationId="{CDBDC6D5-6BC9-B662-050D-E086AC7DAEA5}"/>
          </ac:graphicFrameMkLst>
        </pc:graphicFrameChg>
      </pc:sldChg>
      <pc:sldChg chg="addSp delSp modSp add mod">
        <pc:chgData name="Alisdair Cunningham" userId="67e8d9ba-4582-42f1-b26c-e866daa7f65b" providerId="ADAL" clId="{66B96165-F3C4-4F84-BCA5-0D7B6AED1AE0}" dt="2024-09-29T13:04:29.394" v="308"/>
        <pc:sldMkLst>
          <pc:docMk/>
          <pc:sldMk cId="4029946926" sldId="279"/>
        </pc:sldMkLst>
        <pc:spChg chg="mod">
          <ac:chgData name="Alisdair Cunningham" userId="67e8d9ba-4582-42f1-b26c-e866daa7f65b" providerId="ADAL" clId="{66B96165-F3C4-4F84-BCA5-0D7B6AED1AE0}" dt="2024-09-26T22:31:17.234" v="141"/>
          <ac:spMkLst>
            <pc:docMk/>
            <pc:sldMk cId="4029946926" sldId="279"/>
            <ac:spMk id="5" creationId="{D2D54484-8CEE-D063-40B3-6FDB609D0D75}"/>
          </ac:spMkLst>
        </pc:spChg>
        <pc:spChg chg="mod">
          <ac:chgData name="Alisdair Cunningham" userId="67e8d9ba-4582-42f1-b26c-e866daa7f65b" providerId="ADAL" clId="{66B96165-F3C4-4F84-BCA5-0D7B6AED1AE0}" dt="2024-09-29T13:04:29.394" v="308"/>
          <ac:spMkLst>
            <pc:docMk/>
            <pc:sldMk cId="4029946926" sldId="279"/>
            <ac:spMk id="8" creationId="{C39BE701-A67E-5BFD-B044-ECF13A621788}"/>
          </ac:spMkLst>
        </pc:spChg>
        <pc:spChg chg="mod">
          <ac:chgData name="Alisdair Cunningham" userId="67e8d9ba-4582-42f1-b26c-e866daa7f65b" providerId="ADAL" clId="{66B96165-F3C4-4F84-BCA5-0D7B6AED1AE0}" dt="2024-09-27T08:08:15.782" v="159" actId="113"/>
          <ac:spMkLst>
            <pc:docMk/>
            <pc:sldMk cId="4029946926" sldId="279"/>
            <ac:spMk id="12" creationId="{38C4A143-C346-A5D7-3DFF-2CAF7FBCDBED}"/>
          </ac:spMkLst>
        </pc:spChg>
        <pc:graphicFrameChg chg="add del mod">
          <ac:chgData name="Alisdair Cunningham" userId="67e8d9ba-4582-42f1-b26c-e866daa7f65b" providerId="ADAL" clId="{66B96165-F3C4-4F84-BCA5-0D7B6AED1AE0}" dt="2024-09-27T08:07:08.267" v="154" actId="478"/>
          <ac:graphicFrameMkLst>
            <pc:docMk/>
            <pc:sldMk cId="4029946926" sldId="279"/>
            <ac:graphicFrameMk id="3" creationId="{8C4E4DD5-20AE-FF17-C93D-AFDE04AA2C77}"/>
          </ac:graphicFrameMkLst>
        </pc:graphicFrameChg>
        <pc:graphicFrameChg chg="add mod">
          <ac:chgData name="Alisdair Cunningham" userId="67e8d9ba-4582-42f1-b26c-e866daa7f65b" providerId="ADAL" clId="{66B96165-F3C4-4F84-BCA5-0D7B6AED1AE0}" dt="2024-09-27T08:07:12.038" v="156" actId="1076"/>
          <ac:graphicFrameMkLst>
            <pc:docMk/>
            <pc:sldMk cId="4029946926" sldId="279"/>
            <ac:graphicFrameMk id="4" creationId="{0D199BF2-3B4F-9CC6-6308-83611E77C76A}"/>
          </ac:graphicFrameMkLst>
        </pc:graphicFrameChg>
        <pc:graphicFrameChg chg="del">
          <ac:chgData name="Alisdair Cunningham" userId="67e8d9ba-4582-42f1-b26c-e866daa7f65b" providerId="ADAL" clId="{66B96165-F3C4-4F84-BCA5-0D7B6AED1AE0}" dt="2024-09-26T22:30:24.752" v="120" actId="478"/>
          <ac:graphicFrameMkLst>
            <pc:docMk/>
            <pc:sldMk cId="4029946926" sldId="279"/>
            <ac:graphicFrameMk id="10" creationId="{FA664CA1-187C-FBDA-7F32-31E636BE9F50}"/>
          </ac:graphicFrameMkLst>
        </pc:graphicFrameChg>
      </pc:sldChg>
    </pc:docChg>
  </pc:docChgLst>
  <pc:docChgLst>
    <pc:chgData name="Alisdair Cunningham" userId="67e8d9ba-4582-42f1-b26c-e866daa7f65b" providerId="ADAL" clId="{6B175701-2832-4554-BFE7-34251CCF6003}"/>
    <pc:docChg chg="undo custSel addSld delSld modSld sldOrd">
      <pc:chgData name="Alisdair Cunningham" userId="67e8d9ba-4582-42f1-b26c-e866daa7f65b" providerId="ADAL" clId="{6B175701-2832-4554-BFE7-34251CCF6003}" dt="2023-10-06T11:48:13.740" v="552" actId="20577"/>
      <pc:docMkLst>
        <pc:docMk/>
      </pc:docMkLst>
      <pc:sldChg chg="modSp mod">
        <pc:chgData name="Alisdair Cunningham" userId="67e8d9ba-4582-42f1-b26c-e866daa7f65b" providerId="ADAL" clId="{6B175701-2832-4554-BFE7-34251CCF6003}" dt="2023-10-01T20:16:40.734" v="439"/>
        <pc:sldMkLst>
          <pc:docMk/>
          <pc:sldMk cId="3701768522" sldId="256"/>
        </pc:sldMkLst>
        <pc:spChg chg="mod">
          <ac:chgData name="Alisdair Cunningham" userId="67e8d9ba-4582-42f1-b26c-e866daa7f65b" providerId="ADAL" clId="{6B175701-2832-4554-BFE7-34251CCF6003}" dt="2023-09-14T10:34:52.239" v="93" actId="1076"/>
          <ac:spMkLst>
            <pc:docMk/>
            <pc:sldMk cId="3701768522" sldId="256"/>
            <ac:spMk id="29" creationId="{57CC4A95-AF50-3264-EFBB-B7B2A4AC5E30}"/>
          </ac:spMkLst>
        </pc:spChg>
        <pc:spChg chg="mod">
          <ac:chgData name="Alisdair Cunningham" userId="67e8d9ba-4582-42f1-b26c-e866daa7f65b" providerId="ADAL" clId="{6B175701-2832-4554-BFE7-34251CCF6003}" dt="2023-10-01T20:16:40.734" v="439"/>
          <ac:spMkLst>
            <pc:docMk/>
            <pc:sldMk cId="3701768522" sldId="256"/>
            <ac:spMk id="37" creationId="{8F4A015C-4060-7569-C996-C0E610DFAC4C}"/>
          </ac:spMkLst>
        </pc:spChg>
        <pc:spChg chg="mod">
          <ac:chgData name="Alisdair Cunningham" userId="67e8d9ba-4582-42f1-b26c-e866daa7f65b" providerId="ADAL" clId="{6B175701-2832-4554-BFE7-34251CCF6003}" dt="2023-09-14T10:34:55.907" v="94" actId="1076"/>
          <ac:spMkLst>
            <pc:docMk/>
            <pc:sldMk cId="3701768522" sldId="256"/>
            <ac:spMk id="38" creationId="{065D01E9-11A0-DBC0-6713-29D01B31E987}"/>
          </ac:spMkLst>
        </pc:spChg>
      </pc:sldChg>
      <pc:sldChg chg="modSp mod">
        <pc:chgData name="Alisdair Cunningham" userId="67e8d9ba-4582-42f1-b26c-e866daa7f65b" providerId="ADAL" clId="{6B175701-2832-4554-BFE7-34251CCF6003}" dt="2023-10-01T20:16:40.734" v="439"/>
        <pc:sldMkLst>
          <pc:docMk/>
          <pc:sldMk cId="3520049810" sldId="257"/>
        </pc:sldMkLst>
        <pc:spChg chg="mod">
          <ac:chgData name="Alisdair Cunningham" userId="67e8d9ba-4582-42f1-b26c-e866daa7f65b" providerId="ADAL" clId="{6B175701-2832-4554-BFE7-34251CCF6003}" dt="2023-10-01T20:16:40.734" v="439"/>
          <ac:spMkLst>
            <pc:docMk/>
            <pc:sldMk cId="3520049810" sldId="257"/>
            <ac:spMk id="5" creationId="{D2D54484-8CEE-D063-40B3-6FDB609D0D75}"/>
          </ac:spMkLst>
        </pc:spChg>
        <pc:spChg chg="mod">
          <ac:chgData name="Alisdair Cunningham" userId="67e8d9ba-4582-42f1-b26c-e866daa7f65b" providerId="ADAL" clId="{6B175701-2832-4554-BFE7-34251CCF6003}" dt="2023-10-01T20:05:38.342" v="339" actId="2710"/>
          <ac:spMkLst>
            <pc:docMk/>
            <pc:sldMk cId="3520049810" sldId="257"/>
            <ac:spMk id="13" creationId="{09E3C876-0332-89E5-FDE4-245151733AF4}"/>
          </ac:spMkLst>
        </pc:spChg>
      </pc:sldChg>
      <pc:sldChg chg="addSp modSp mod modNotesTx">
        <pc:chgData name="Alisdair Cunningham" userId="67e8d9ba-4582-42f1-b26c-e866daa7f65b" providerId="ADAL" clId="{6B175701-2832-4554-BFE7-34251CCF6003}" dt="2023-10-02T12:07:40.140" v="546" actId="20577"/>
        <pc:sldMkLst>
          <pc:docMk/>
          <pc:sldMk cId="3408066673" sldId="258"/>
        </pc:sldMkLst>
        <pc:spChg chg="add mod">
          <ac:chgData name="Alisdair Cunningham" userId="67e8d9ba-4582-42f1-b26c-e866daa7f65b" providerId="ADAL" clId="{6B175701-2832-4554-BFE7-34251CCF6003}" dt="2023-09-27T21:43:09.653" v="262"/>
          <ac:spMkLst>
            <pc:docMk/>
            <pc:sldMk cId="3408066673" sldId="258"/>
            <ac:spMk id="4" creationId="{8E2DBD13-5F5E-366A-C531-E289684673B4}"/>
          </ac:spMkLst>
        </pc:spChg>
        <pc:spChg chg="mod">
          <ac:chgData name="Alisdair Cunningham" userId="67e8d9ba-4582-42f1-b26c-e866daa7f65b" providerId="ADAL" clId="{6B175701-2832-4554-BFE7-34251CCF6003}" dt="2023-10-01T20:16:40.734" v="439"/>
          <ac:spMkLst>
            <pc:docMk/>
            <pc:sldMk cId="3408066673" sldId="258"/>
            <ac:spMk id="5" creationId="{D2D54484-8CEE-D063-40B3-6FDB609D0D75}"/>
          </ac:spMkLst>
        </pc:spChg>
        <pc:graphicFrameChg chg="mod modGraphic">
          <ac:chgData name="Alisdair Cunningham" userId="67e8d9ba-4582-42f1-b26c-e866daa7f65b" providerId="ADAL" clId="{6B175701-2832-4554-BFE7-34251CCF6003}" dt="2023-10-02T12:07:40.140" v="546" actId="20577"/>
          <ac:graphicFrameMkLst>
            <pc:docMk/>
            <pc:sldMk cId="3408066673" sldId="258"/>
            <ac:graphicFrameMk id="10" creationId="{3370469A-4768-4008-0CFA-5782C73BF54D}"/>
          </ac:graphicFrameMkLst>
        </pc:graphicFrameChg>
      </pc:sldChg>
      <pc:sldChg chg="modSp mod">
        <pc:chgData name="Alisdair Cunningham" userId="67e8d9ba-4582-42f1-b26c-e866daa7f65b" providerId="ADAL" clId="{6B175701-2832-4554-BFE7-34251CCF6003}" dt="2023-10-06T11:48:13.740" v="552" actId="20577"/>
        <pc:sldMkLst>
          <pc:docMk/>
          <pc:sldMk cId="1337602262" sldId="260"/>
        </pc:sldMkLst>
        <pc:spChg chg="mod">
          <ac:chgData name="Alisdair Cunningham" userId="67e8d9ba-4582-42f1-b26c-e866daa7f65b" providerId="ADAL" clId="{6B175701-2832-4554-BFE7-34251CCF6003}" dt="2023-10-01T20:16:40.734" v="439"/>
          <ac:spMkLst>
            <pc:docMk/>
            <pc:sldMk cId="1337602262" sldId="260"/>
            <ac:spMk id="5" creationId="{D2D54484-8CEE-D063-40B3-6FDB609D0D75}"/>
          </ac:spMkLst>
        </pc:spChg>
        <pc:graphicFrameChg chg="modGraphic">
          <ac:chgData name="Alisdair Cunningham" userId="67e8d9ba-4582-42f1-b26c-e866daa7f65b" providerId="ADAL" clId="{6B175701-2832-4554-BFE7-34251CCF6003}" dt="2023-10-06T11:48:13.740" v="552" actId="20577"/>
          <ac:graphicFrameMkLst>
            <pc:docMk/>
            <pc:sldMk cId="1337602262" sldId="260"/>
            <ac:graphicFrameMk id="10" creationId="{FA664CA1-187C-FBDA-7F32-31E636BE9F50}"/>
          </ac:graphicFrameMkLst>
        </pc:graphicFrameChg>
      </pc:sldChg>
      <pc:sldChg chg="modSp">
        <pc:chgData name="Alisdair Cunningham" userId="67e8d9ba-4582-42f1-b26c-e866daa7f65b" providerId="ADAL" clId="{6B175701-2832-4554-BFE7-34251CCF6003}" dt="2023-10-01T20:16:40.734" v="439"/>
        <pc:sldMkLst>
          <pc:docMk/>
          <pc:sldMk cId="2545193714" sldId="263"/>
        </pc:sldMkLst>
        <pc:spChg chg="mod">
          <ac:chgData name="Alisdair Cunningham" userId="67e8d9ba-4582-42f1-b26c-e866daa7f65b" providerId="ADAL" clId="{6B175701-2832-4554-BFE7-34251CCF6003}" dt="2023-10-01T20:16:40.734" v="439"/>
          <ac:spMkLst>
            <pc:docMk/>
            <pc:sldMk cId="2545193714" sldId="263"/>
            <ac:spMk id="5" creationId="{D2D54484-8CEE-D063-40B3-6FDB609D0D75}"/>
          </ac:spMkLst>
        </pc:spChg>
      </pc:sldChg>
      <pc:sldChg chg="modSp">
        <pc:chgData name="Alisdair Cunningham" userId="67e8d9ba-4582-42f1-b26c-e866daa7f65b" providerId="ADAL" clId="{6B175701-2832-4554-BFE7-34251CCF6003}" dt="2023-10-01T20:16:40.734" v="439"/>
        <pc:sldMkLst>
          <pc:docMk/>
          <pc:sldMk cId="2419514132" sldId="264"/>
        </pc:sldMkLst>
        <pc:spChg chg="mod">
          <ac:chgData name="Alisdair Cunningham" userId="67e8d9ba-4582-42f1-b26c-e866daa7f65b" providerId="ADAL" clId="{6B175701-2832-4554-BFE7-34251CCF6003}" dt="2023-10-01T20:16:40.734" v="439"/>
          <ac:spMkLst>
            <pc:docMk/>
            <pc:sldMk cId="2419514132" sldId="264"/>
            <ac:spMk id="5" creationId="{D2D54484-8CEE-D063-40B3-6FDB609D0D75}"/>
          </ac:spMkLst>
        </pc:spChg>
      </pc:sldChg>
      <pc:sldChg chg="modSp">
        <pc:chgData name="Alisdair Cunningham" userId="67e8d9ba-4582-42f1-b26c-e866daa7f65b" providerId="ADAL" clId="{6B175701-2832-4554-BFE7-34251CCF6003}" dt="2023-10-01T20:16:40.734" v="439"/>
        <pc:sldMkLst>
          <pc:docMk/>
          <pc:sldMk cId="3206688729" sldId="265"/>
        </pc:sldMkLst>
        <pc:spChg chg="mod">
          <ac:chgData name="Alisdair Cunningham" userId="67e8d9ba-4582-42f1-b26c-e866daa7f65b" providerId="ADAL" clId="{6B175701-2832-4554-BFE7-34251CCF6003}" dt="2023-10-01T20:16:40.734" v="439"/>
          <ac:spMkLst>
            <pc:docMk/>
            <pc:sldMk cId="3206688729" sldId="265"/>
            <ac:spMk id="5" creationId="{D2D54484-8CEE-D063-40B3-6FDB609D0D75}"/>
          </ac:spMkLst>
        </pc:spChg>
      </pc:sldChg>
      <pc:sldChg chg="modSp del mod ord modShow">
        <pc:chgData name="Alisdair Cunningham" userId="67e8d9ba-4582-42f1-b26c-e866daa7f65b" providerId="ADAL" clId="{6B175701-2832-4554-BFE7-34251CCF6003}" dt="2023-10-01T20:15:59.513" v="438" actId="47"/>
        <pc:sldMkLst>
          <pc:docMk/>
          <pc:sldMk cId="3889052320" sldId="267"/>
        </pc:sldMkLst>
        <pc:graphicFrameChg chg="modGraphic">
          <ac:chgData name="Alisdair Cunningham" userId="67e8d9ba-4582-42f1-b26c-e866daa7f65b" providerId="ADAL" clId="{6B175701-2832-4554-BFE7-34251CCF6003}" dt="2023-09-26T10:55:42.444" v="257" actId="6549"/>
          <ac:graphicFrameMkLst>
            <pc:docMk/>
            <pc:sldMk cId="3889052320" sldId="267"/>
            <ac:graphicFrameMk id="10" creationId="{3370469A-4768-4008-0CFA-5782C73BF54D}"/>
          </ac:graphicFrameMkLst>
        </pc:graphicFrameChg>
      </pc:sldChg>
      <pc:sldChg chg="modSp mod">
        <pc:chgData name="Alisdair Cunningham" userId="67e8d9ba-4582-42f1-b26c-e866daa7f65b" providerId="ADAL" clId="{6B175701-2832-4554-BFE7-34251CCF6003}" dt="2023-10-01T20:16:40.734" v="439"/>
        <pc:sldMkLst>
          <pc:docMk/>
          <pc:sldMk cId="3227866719" sldId="268"/>
        </pc:sldMkLst>
        <pc:spChg chg="mod">
          <ac:chgData name="Alisdair Cunningham" userId="67e8d9ba-4582-42f1-b26c-e866daa7f65b" providerId="ADAL" clId="{6B175701-2832-4554-BFE7-34251CCF6003}" dt="2023-10-01T20:16:40.734" v="439"/>
          <ac:spMkLst>
            <pc:docMk/>
            <pc:sldMk cId="3227866719" sldId="268"/>
            <ac:spMk id="5" creationId="{D2D54484-8CEE-D063-40B3-6FDB609D0D75}"/>
          </ac:spMkLst>
        </pc:spChg>
        <pc:spChg chg="mod">
          <ac:chgData name="Alisdair Cunningham" userId="67e8d9ba-4582-42f1-b26c-e866daa7f65b" providerId="ADAL" clId="{6B175701-2832-4554-BFE7-34251CCF6003}" dt="2023-09-27T21:44:25.869" v="334" actId="20577"/>
          <ac:spMkLst>
            <pc:docMk/>
            <pc:sldMk cId="3227866719" sldId="268"/>
            <ac:spMk id="12" creationId="{38C4A143-C346-A5D7-3DFF-2CAF7FBCDBED}"/>
          </ac:spMkLst>
        </pc:spChg>
      </pc:sldChg>
      <pc:sldChg chg="modSp add mod">
        <pc:chgData name="Alisdair Cunningham" userId="67e8d9ba-4582-42f1-b26c-e866daa7f65b" providerId="ADAL" clId="{6B175701-2832-4554-BFE7-34251CCF6003}" dt="2023-10-01T20:16:40.734" v="439"/>
        <pc:sldMkLst>
          <pc:docMk/>
          <pc:sldMk cId="1563429719" sldId="275"/>
        </pc:sldMkLst>
        <pc:spChg chg="mod">
          <ac:chgData name="Alisdair Cunningham" userId="67e8d9ba-4582-42f1-b26c-e866daa7f65b" providerId="ADAL" clId="{6B175701-2832-4554-BFE7-34251CCF6003}" dt="2023-10-01T20:16:40.734" v="439"/>
          <ac:spMkLst>
            <pc:docMk/>
            <pc:sldMk cId="1563429719" sldId="275"/>
            <ac:spMk id="5" creationId="{D2D54484-8CEE-D063-40B3-6FDB609D0D75}"/>
          </ac:spMkLst>
        </pc:spChg>
        <pc:spChg chg="mod">
          <ac:chgData name="Alisdair Cunningham" userId="67e8d9ba-4582-42f1-b26c-e866daa7f65b" providerId="ADAL" clId="{6B175701-2832-4554-BFE7-34251CCF6003}" dt="2023-09-28T11:24:03.387" v="338" actId="20577"/>
          <ac:spMkLst>
            <pc:docMk/>
            <pc:sldMk cId="1563429719" sldId="275"/>
            <ac:spMk id="13" creationId="{09E3C876-0332-89E5-FDE4-245151733AF4}"/>
          </ac:spMkLst>
        </pc:spChg>
      </pc:sldChg>
      <pc:sldChg chg="addSp delSp modSp add mod">
        <pc:chgData name="Alisdair Cunningham" userId="67e8d9ba-4582-42f1-b26c-e866daa7f65b" providerId="ADAL" clId="{6B175701-2832-4554-BFE7-34251CCF6003}" dt="2023-10-06T11:48:02.004" v="550" actId="20577"/>
        <pc:sldMkLst>
          <pc:docMk/>
          <pc:sldMk cId="787653822" sldId="276"/>
        </pc:sldMkLst>
        <pc:spChg chg="add del mod">
          <ac:chgData name="Alisdair Cunningham" userId="67e8d9ba-4582-42f1-b26c-e866daa7f65b" providerId="ADAL" clId="{6B175701-2832-4554-BFE7-34251CCF6003}" dt="2023-10-01T20:08:42.790" v="365" actId="22"/>
          <ac:spMkLst>
            <pc:docMk/>
            <pc:sldMk cId="787653822" sldId="276"/>
            <ac:spMk id="4" creationId="{EC22C513-F7CB-868E-E43D-50F1AE556288}"/>
          </ac:spMkLst>
        </pc:spChg>
        <pc:spChg chg="mod">
          <ac:chgData name="Alisdair Cunningham" userId="67e8d9ba-4582-42f1-b26c-e866daa7f65b" providerId="ADAL" clId="{6B175701-2832-4554-BFE7-34251CCF6003}" dt="2023-10-01T20:16:40.734" v="439"/>
          <ac:spMkLst>
            <pc:docMk/>
            <pc:sldMk cId="787653822" sldId="276"/>
            <ac:spMk id="5" creationId="{D2D54484-8CEE-D063-40B3-6FDB609D0D75}"/>
          </ac:spMkLst>
        </pc:spChg>
        <pc:spChg chg="add del mod">
          <ac:chgData name="Alisdair Cunningham" userId="67e8d9ba-4582-42f1-b26c-e866daa7f65b" providerId="ADAL" clId="{6B175701-2832-4554-BFE7-34251CCF6003}" dt="2023-10-01T20:09:38.049" v="383" actId="478"/>
          <ac:spMkLst>
            <pc:docMk/>
            <pc:sldMk cId="787653822" sldId="276"/>
            <ac:spMk id="7" creationId="{83D12B61-E7C3-03B2-F557-2C3694703450}"/>
          </ac:spMkLst>
        </pc:spChg>
        <pc:spChg chg="mod">
          <ac:chgData name="Alisdair Cunningham" userId="67e8d9ba-4582-42f1-b26c-e866daa7f65b" providerId="ADAL" clId="{6B175701-2832-4554-BFE7-34251CCF6003}" dt="2023-10-01T20:06:56.365" v="342" actId="20577"/>
          <ac:spMkLst>
            <pc:docMk/>
            <pc:sldMk cId="787653822" sldId="276"/>
            <ac:spMk id="8" creationId="{C39BE701-A67E-5BFD-B044-ECF13A621788}"/>
          </ac:spMkLst>
        </pc:spChg>
        <pc:spChg chg="mod">
          <ac:chgData name="Alisdair Cunningham" userId="67e8d9ba-4582-42f1-b26c-e866daa7f65b" providerId="ADAL" clId="{6B175701-2832-4554-BFE7-34251CCF6003}" dt="2023-10-06T11:48:02.004" v="550" actId="20577"/>
          <ac:spMkLst>
            <pc:docMk/>
            <pc:sldMk cId="787653822" sldId="276"/>
            <ac:spMk id="12" creationId="{38C4A143-C346-A5D7-3DFF-2CAF7FBCDBED}"/>
          </ac:spMkLst>
        </pc:spChg>
        <pc:graphicFrameChg chg="mod modGraphic">
          <ac:chgData name="Alisdair Cunningham" userId="67e8d9ba-4582-42f1-b26c-e866daa7f65b" providerId="ADAL" clId="{6B175701-2832-4554-BFE7-34251CCF6003}" dt="2023-10-06T11:47:59.767" v="548" actId="20577"/>
          <ac:graphicFrameMkLst>
            <pc:docMk/>
            <pc:sldMk cId="787653822" sldId="276"/>
            <ac:graphicFrameMk id="10" creationId="{FA664CA1-187C-FBDA-7F32-31E636BE9F50}"/>
          </ac:graphicFrameMkLst>
        </pc:graphicFrameChg>
        <pc:graphicFrameChg chg="del">
          <ac:chgData name="Alisdair Cunningham" userId="67e8d9ba-4582-42f1-b26c-e866daa7f65b" providerId="ADAL" clId="{6B175701-2832-4554-BFE7-34251CCF6003}" dt="2023-10-01T20:07:03.841" v="343" actId="478"/>
          <ac:graphicFrameMkLst>
            <pc:docMk/>
            <pc:sldMk cId="787653822" sldId="276"/>
            <ac:graphicFrameMk id="14" creationId="{963646D8-865C-4F61-7D71-FFA702713B08}"/>
          </ac:graphicFrameMkLst>
        </pc:graphicFrameChg>
        <pc:picChg chg="mod modCrop">
          <ac:chgData name="Alisdair Cunningham" userId="67e8d9ba-4582-42f1-b26c-e866daa7f65b" providerId="ADAL" clId="{6B175701-2832-4554-BFE7-34251CCF6003}" dt="2023-10-01T20:07:42.539" v="350" actId="18131"/>
          <ac:picMkLst>
            <pc:docMk/>
            <pc:sldMk cId="787653822" sldId="276"/>
            <ac:picMk id="11" creationId="{CDC57D8D-8F2C-3ECC-54B1-1401800DD892}"/>
          </ac:picMkLst>
        </pc:picChg>
      </pc:sldChg>
      <pc:sldChg chg="addSp delSp modSp add mod">
        <pc:chgData name="Alisdair Cunningham" userId="67e8d9ba-4582-42f1-b26c-e866daa7f65b" providerId="ADAL" clId="{6B175701-2832-4554-BFE7-34251CCF6003}" dt="2023-10-01T20:16:40.734" v="439"/>
        <pc:sldMkLst>
          <pc:docMk/>
          <pc:sldMk cId="866672664" sldId="277"/>
        </pc:sldMkLst>
        <pc:spChg chg="mod">
          <ac:chgData name="Alisdair Cunningham" userId="67e8d9ba-4582-42f1-b26c-e866daa7f65b" providerId="ADAL" clId="{6B175701-2832-4554-BFE7-34251CCF6003}" dt="2023-10-01T20:16:40.734" v="439"/>
          <ac:spMkLst>
            <pc:docMk/>
            <pc:sldMk cId="866672664" sldId="277"/>
            <ac:spMk id="5" creationId="{D2D54484-8CEE-D063-40B3-6FDB609D0D75}"/>
          </ac:spMkLst>
        </pc:spChg>
        <pc:spChg chg="add del">
          <ac:chgData name="Alisdair Cunningham" userId="67e8d9ba-4582-42f1-b26c-e866daa7f65b" providerId="ADAL" clId="{6B175701-2832-4554-BFE7-34251CCF6003}" dt="2023-10-01T20:13:30.097" v="419" actId="478"/>
          <ac:spMkLst>
            <pc:docMk/>
            <pc:sldMk cId="866672664" sldId="277"/>
            <ac:spMk id="6" creationId="{E3FAA5AB-D976-F303-98CC-6F8F110ECD26}"/>
          </ac:spMkLst>
        </pc:spChg>
        <pc:spChg chg="mod">
          <ac:chgData name="Alisdair Cunningham" userId="67e8d9ba-4582-42f1-b26c-e866daa7f65b" providerId="ADAL" clId="{6B175701-2832-4554-BFE7-34251CCF6003}" dt="2023-10-01T20:14:47.440" v="437" actId="20577"/>
          <ac:spMkLst>
            <pc:docMk/>
            <pc:sldMk cId="866672664" sldId="277"/>
            <ac:spMk id="8" creationId="{C39BE701-A67E-5BFD-B044-ECF13A621788}"/>
          </ac:spMkLst>
        </pc:spChg>
        <pc:spChg chg="mod">
          <ac:chgData name="Alisdair Cunningham" userId="67e8d9ba-4582-42f1-b26c-e866daa7f65b" providerId="ADAL" clId="{6B175701-2832-4554-BFE7-34251CCF6003}" dt="2023-10-01T20:14:36.495" v="434" actId="2711"/>
          <ac:spMkLst>
            <pc:docMk/>
            <pc:sldMk cId="866672664" sldId="277"/>
            <ac:spMk id="12" creationId="{38C4A143-C346-A5D7-3DFF-2CAF7FBCDBED}"/>
          </ac:spMkLst>
        </pc:spChg>
        <pc:graphicFrameChg chg="add mod">
          <ac:chgData name="Alisdair Cunningham" userId="67e8d9ba-4582-42f1-b26c-e866daa7f65b" providerId="ADAL" clId="{6B175701-2832-4554-BFE7-34251CCF6003}" dt="2023-10-01T20:14:41.164" v="435" actId="1076"/>
          <ac:graphicFrameMkLst>
            <pc:docMk/>
            <pc:sldMk cId="866672664" sldId="277"/>
            <ac:graphicFrameMk id="3" creationId="{7836F4EB-7951-9F83-12C2-335A57E30ED6}"/>
          </ac:graphicFrameMkLst>
        </pc:graphicFrameChg>
        <pc:graphicFrameChg chg="del">
          <ac:chgData name="Alisdair Cunningham" userId="67e8d9ba-4582-42f1-b26c-e866daa7f65b" providerId="ADAL" clId="{6B175701-2832-4554-BFE7-34251CCF6003}" dt="2023-10-01T20:12:01.435" v="403" actId="478"/>
          <ac:graphicFrameMkLst>
            <pc:docMk/>
            <pc:sldMk cId="866672664" sldId="277"/>
            <ac:graphicFrameMk id="10" creationId="{FA664CA1-187C-FBDA-7F32-31E636BE9F50}"/>
          </ac:graphicFrameMkLst>
        </pc:graphicFrameChg>
      </pc:sldChg>
    </pc:docChg>
  </pc:docChgLst>
  <pc:docChgLst>
    <pc:chgData name="Alisdair Cunningham" userId="67e8d9ba-4582-42f1-b26c-e866daa7f65b" providerId="ADAL" clId="{A2DF43BB-7433-441F-9E40-E2CA85C64A8B}"/>
    <pc:docChg chg="undo redo custSel modSld">
      <pc:chgData name="Alisdair Cunningham" userId="67e8d9ba-4582-42f1-b26c-e866daa7f65b" providerId="ADAL" clId="{A2DF43BB-7433-441F-9E40-E2CA85C64A8B}" dt="2023-07-28T12:50:42.204" v="1609" actId="1076"/>
      <pc:docMkLst>
        <pc:docMk/>
      </pc:docMkLst>
      <pc:sldChg chg="addSp delSp modSp mod">
        <pc:chgData name="Alisdair Cunningham" userId="67e8d9ba-4582-42f1-b26c-e866daa7f65b" providerId="ADAL" clId="{A2DF43BB-7433-441F-9E40-E2CA85C64A8B}" dt="2023-07-28T12:41:00.799" v="1562" actId="14826"/>
        <pc:sldMkLst>
          <pc:docMk/>
          <pc:sldMk cId="3701768522" sldId="256"/>
        </pc:sldMkLst>
        <pc:spChg chg="add del">
          <ac:chgData name="Alisdair Cunningham" userId="67e8d9ba-4582-42f1-b26c-e866daa7f65b" providerId="ADAL" clId="{A2DF43BB-7433-441F-9E40-E2CA85C64A8B}" dt="2023-07-28T12:38:22.275" v="1550" actId="22"/>
          <ac:spMkLst>
            <pc:docMk/>
            <pc:sldMk cId="3701768522" sldId="256"/>
            <ac:spMk id="3" creationId="{8B267741-6472-A92F-6838-B81C23D2E2A2}"/>
          </ac:spMkLst>
        </pc:spChg>
        <pc:spChg chg="mod">
          <ac:chgData name="Alisdair Cunningham" userId="67e8d9ba-4582-42f1-b26c-e866daa7f65b" providerId="ADAL" clId="{A2DF43BB-7433-441F-9E40-E2CA85C64A8B}" dt="2023-07-28T12:32:54.968" v="1548"/>
          <ac:spMkLst>
            <pc:docMk/>
            <pc:sldMk cId="3701768522" sldId="256"/>
            <ac:spMk id="29" creationId="{57CC4A95-AF50-3264-EFBB-B7B2A4AC5E30}"/>
          </ac:spMkLst>
        </pc:spChg>
        <pc:spChg chg="mod">
          <ac:chgData name="Alisdair Cunningham" userId="67e8d9ba-4582-42f1-b26c-e866daa7f65b" providerId="ADAL" clId="{A2DF43BB-7433-441F-9E40-E2CA85C64A8B}" dt="2023-07-28T11:57:34.363" v="1321"/>
          <ac:spMkLst>
            <pc:docMk/>
            <pc:sldMk cId="3701768522" sldId="256"/>
            <ac:spMk id="38" creationId="{065D01E9-11A0-DBC0-6713-29D01B31E987}"/>
          </ac:spMkLst>
        </pc:spChg>
        <pc:spChg chg="mod">
          <ac:chgData name="Alisdair Cunningham" userId="67e8d9ba-4582-42f1-b26c-e866daa7f65b" providerId="ADAL" clId="{A2DF43BB-7433-441F-9E40-E2CA85C64A8B}" dt="2023-07-28T11:57:34.363" v="1321"/>
          <ac:spMkLst>
            <pc:docMk/>
            <pc:sldMk cId="3701768522" sldId="256"/>
            <ac:spMk id="39" creationId="{28BEEBE5-1649-2D3F-4E37-5E30C4D917BA}"/>
          </ac:spMkLst>
        </pc:spChg>
        <pc:picChg chg="add del mod modCrop">
          <ac:chgData name="Alisdair Cunningham" userId="67e8d9ba-4582-42f1-b26c-e866daa7f65b" providerId="ADAL" clId="{A2DF43BB-7433-441F-9E40-E2CA85C64A8B}" dt="2023-07-28T12:38:47.146" v="1553" actId="21"/>
          <ac:picMkLst>
            <pc:docMk/>
            <pc:sldMk cId="3701768522" sldId="256"/>
            <ac:picMk id="4" creationId="{23D0B9BB-C845-271C-1BF1-E2E0CB0D3886}"/>
          </ac:picMkLst>
        </pc:picChg>
        <pc:picChg chg="mod modCrop">
          <ac:chgData name="Alisdair Cunningham" userId="67e8d9ba-4582-42f1-b26c-e866daa7f65b" providerId="ADAL" clId="{A2DF43BB-7433-441F-9E40-E2CA85C64A8B}" dt="2023-07-28T12:41:00.799" v="1562" actId="14826"/>
          <ac:picMkLst>
            <pc:docMk/>
            <pc:sldMk cId="3701768522" sldId="256"/>
            <ac:picMk id="21" creationId="{14F25CB4-834E-E3BD-5F86-BAD0E128AD25}"/>
          </ac:picMkLst>
        </pc:picChg>
      </pc:sldChg>
      <pc:sldChg chg="modSp mod">
        <pc:chgData name="Alisdair Cunningham" userId="67e8d9ba-4582-42f1-b26c-e866daa7f65b" providerId="ADAL" clId="{A2DF43BB-7433-441F-9E40-E2CA85C64A8B}" dt="2023-07-28T11:57:34.363" v="1321"/>
        <pc:sldMkLst>
          <pc:docMk/>
          <pc:sldMk cId="3520049810" sldId="257"/>
        </pc:sldMkLst>
        <pc:spChg chg="mod">
          <ac:chgData name="Alisdair Cunningham" userId="67e8d9ba-4582-42f1-b26c-e866daa7f65b" providerId="ADAL" clId="{A2DF43BB-7433-441F-9E40-E2CA85C64A8B}" dt="2023-07-28T10:38:33.713" v="7" actId="20577"/>
          <ac:spMkLst>
            <pc:docMk/>
            <pc:sldMk cId="3520049810" sldId="257"/>
            <ac:spMk id="8" creationId="{C39BE701-A67E-5BFD-B044-ECF13A621788}"/>
          </ac:spMkLst>
        </pc:spChg>
        <pc:spChg chg="mod">
          <ac:chgData name="Alisdair Cunningham" userId="67e8d9ba-4582-42f1-b26c-e866daa7f65b" providerId="ADAL" clId="{A2DF43BB-7433-441F-9E40-E2CA85C64A8B}" dt="2023-07-28T11:57:34.363" v="1321"/>
          <ac:spMkLst>
            <pc:docMk/>
            <pc:sldMk cId="3520049810" sldId="257"/>
            <ac:spMk id="14" creationId="{3D5216FF-A848-7B03-7F19-B0E69A3C8466}"/>
          </ac:spMkLst>
        </pc:spChg>
        <pc:spChg chg="mod">
          <ac:chgData name="Alisdair Cunningham" userId="67e8d9ba-4582-42f1-b26c-e866daa7f65b" providerId="ADAL" clId="{A2DF43BB-7433-441F-9E40-E2CA85C64A8B}" dt="2023-07-28T10:38:21.574" v="5"/>
          <ac:spMkLst>
            <pc:docMk/>
            <pc:sldMk cId="3520049810" sldId="257"/>
            <ac:spMk id="15" creationId="{222EFF28-C559-3C98-A5C2-1E28C24E8A7A}"/>
          </ac:spMkLst>
        </pc:spChg>
      </pc:sldChg>
      <pc:sldChg chg="addSp modSp mod modNotesTx">
        <pc:chgData name="Alisdair Cunningham" userId="67e8d9ba-4582-42f1-b26c-e866daa7f65b" providerId="ADAL" clId="{A2DF43BB-7433-441F-9E40-E2CA85C64A8B}" dt="2023-07-28T12:43:33.004" v="1584" actId="20577"/>
        <pc:sldMkLst>
          <pc:docMk/>
          <pc:sldMk cId="3408066673" sldId="258"/>
        </pc:sldMkLst>
        <pc:spChg chg="mod">
          <ac:chgData name="Alisdair Cunningham" userId="67e8d9ba-4582-42f1-b26c-e866daa7f65b" providerId="ADAL" clId="{A2DF43BB-7433-441F-9E40-E2CA85C64A8B}" dt="2023-07-28T10:38:21.574" v="5"/>
          <ac:spMkLst>
            <pc:docMk/>
            <pc:sldMk cId="3408066673" sldId="258"/>
            <ac:spMk id="2" creationId="{A2D86128-627C-CDAF-0130-E754A86682C9}"/>
          </ac:spMkLst>
        </pc:spChg>
        <pc:spChg chg="add mod">
          <ac:chgData name="Alisdair Cunningham" userId="67e8d9ba-4582-42f1-b26c-e866daa7f65b" providerId="ADAL" clId="{A2DF43BB-7433-441F-9E40-E2CA85C64A8B}" dt="2023-07-28T11:57:49.563" v="1326"/>
          <ac:spMkLst>
            <pc:docMk/>
            <pc:sldMk cId="3408066673" sldId="258"/>
            <ac:spMk id="3" creationId="{5C97D259-C210-48AB-7C61-CFC306A4650C}"/>
          </ac:spMkLst>
        </pc:spChg>
        <pc:spChg chg="mod">
          <ac:chgData name="Alisdair Cunningham" userId="67e8d9ba-4582-42f1-b26c-e866daa7f65b" providerId="ADAL" clId="{A2DF43BB-7433-441F-9E40-E2CA85C64A8B}" dt="2023-07-28T10:38:21.574" v="5"/>
          <ac:spMkLst>
            <pc:docMk/>
            <pc:sldMk cId="3408066673" sldId="258"/>
            <ac:spMk id="8" creationId="{C39BE701-A67E-5BFD-B044-ECF13A621788}"/>
          </ac:spMkLst>
        </pc:spChg>
        <pc:graphicFrameChg chg="mod modGraphic">
          <ac:chgData name="Alisdair Cunningham" userId="67e8d9ba-4582-42f1-b26c-e866daa7f65b" providerId="ADAL" clId="{A2DF43BB-7433-441F-9E40-E2CA85C64A8B}" dt="2023-07-28T12:43:33.004" v="1584" actId="20577"/>
          <ac:graphicFrameMkLst>
            <pc:docMk/>
            <pc:sldMk cId="3408066673" sldId="258"/>
            <ac:graphicFrameMk id="10" creationId="{3370469A-4768-4008-0CFA-5782C73BF54D}"/>
          </ac:graphicFrameMkLst>
        </pc:graphicFrameChg>
      </pc:sldChg>
      <pc:sldChg chg="addSp delSp modSp mod">
        <pc:chgData name="Alisdair Cunningham" userId="67e8d9ba-4582-42f1-b26c-e866daa7f65b" providerId="ADAL" clId="{A2DF43BB-7433-441F-9E40-E2CA85C64A8B}" dt="2023-07-28T11:57:47.508" v="1324"/>
        <pc:sldMkLst>
          <pc:docMk/>
          <pc:sldMk cId="1337602262" sldId="260"/>
        </pc:sldMkLst>
        <pc:spChg chg="add mod">
          <ac:chgData name="Alisdair Cunningham" userId="67e8d9ba-4582-42f1-b26c-e866daa7f65b" providerId="ADAL" clId="{A2DF43BB-7433-441F-9E40-E2CA85C64A8B}" dt="2023-07-28T11:57:47.508" v="1324"/>
          <ac:spMkLst>
            <pc:docMk/>
            <pc:sldMk cId="1337602262" sldId="260"/>
            <ac:spMk id="2" creationId="{26266620-7CAA-8759-73EA-DAF7383F10D9}"/>
          </ac:spMkLst>
        </pc:spChg>
        <pc:spChg chg="mod">
          <ac:chgData name="Alisdair Cunningham" userId="67e8d9ba-4582-42f1-b26c-e866daa7f65b" providerId="ADAL" clId="{A2DF43BB-7433-441F-9E40-E2CA85C64A8B}" dt="2023-07-28T10:38:21.574" v="5"/>
          <ac:spMkLst>
            <pc:docMk/>
            <pc:sldMk cId="1337602262" sldId="260"/>
            <ac:spMk id="8" creationId="{C39BE701-A67E-5BFD-B044-ECF13A621788}"/>
          </ac:spMkLst>
        </pc:spChg>
        <pc:spChg chg="add del mod">
          <ac:chgData name="Alisdair Cunningham" userId="67e8d9ba-4582-42f1-b26c-e866daa7f65b" providerId="ADAL" clId="{A2DF43BB-7433-441F-9E40-E2CA85C64A8B}" dt="2023-07-28T11:55:42.783" v="1276" actId="20577"/>
          <ac:spMkLst>
            <pc:docMk/>
            <pc:sldMk cId="1337602262" sldId="260"/>
            <ac:spMk id="12" creationId="{38C4A143-C346-A5D7-3DFF-2CAF7FBCDBED}"/>
          </ac:spMkLst>
        </pc:spChg>
        <pc:spChg chg="mod">
          <ac:chgData name="Alisdair Cunningham" userId="67e8d9ba-4582-42f1-b26c-e866daa7f65b" providerId="ADAL" clId="{A2DF43BB-7433-441F-9E40-E2CA85C64A8B}" dt="2023-07-28T10:38:21.574" v="5"/>
          <ac:spMkLst>
            <pc:docMk/>
            <pc:sldMk cId="1337602262" sldId="260"/>
            <ac:spMk id="15" creationId="{97E8A5EA-BD4D-DF3A-A1EF-8B5408000DC6}"/>
          </ac:spMkLst>
        </pc:spChg>
        <pc:graphicFrameChg chg="mod modGraphic">
          <ac:chgData name="Alisdair Cunningham" userId="67e8d9ba-4582-42f1-b26c-e866daa7f65b" providerId="ADAL" clId="{A2DF43BB-7433-441F-9E40-E2CA85C64A8B}" dt="2023-07-28T11:56:07.327" v="1282" actId="14734"/>
          <ac:graphicFrameMkLst>
            <pc:docMk/>
            <pc:sldMk cId="1337602262" sldId="260"/>
            <ac:graphicFrameMk id="10" creationId="{FA664CA1-187C-FBDA-7F32-31E636BE9F50}"/>
          </ac:graphicFrameMkLst>
        </pc:graphicFrameChg>
        <pc:graphicFrameChg chg="mod modGraphic">
          <ac:chgData name="Alisdair Cunningham" userId="67e8d9ba-4582-42f1-b26c-e866daa7f65b" providerId="ADAL" clId="{A2DF43BB-7433-441F-9E40-E2CA85C64A8B}" dt="2023-07-28T11:56:04.998" v="1281" actId="14734"/>
          <ac:graphicFrameMkLst>
            <pc:docMk/>
            <pc:sldMk cId="1337602262" sldId="260"/>
            <ac:graphicFrameMk id="14" creationId="{963646D8-865C-4F61-7D71-FFA702713B08}"/>
          </ac:graphicFrameMkLst>
        </pc:graphicFrameChg>
        <pc:graphicFrameChg chg="add del">
          <ac:chgData name="Alisdair Cunningham" userId="67e8d9ba-4582-42f1-b26c-e866daa7f65b" providerId="ADAL" clId="{A2DF43BB-7433-441F-9E40-E2CA85C64A8B}" dt="2023-07-28T11:33:30.282" v="604" actId="26606"/>
          <ac:graphicFrameMkLst>
            <pc:docMk/>
            <pc:sldMk cId="1337602262" sldId="260"/>
            <ac:graphicFrameMk id="17" creationId="{B599E9C6-67EA-3EF1-2F48-068B0548EC23}"/>
          </ac:graphicFrameMkLst>
        </pc:graphicFrameChg>
      </pc:sldChg>
      <pc:sldChg chg="modSp mod">
        <pc:chgData name="Alisdair Cunningham" userId="67e8d9ba-4582-42f1-b26c-e866daa7f65b" providerId="ADAL" clId="{A2DF43BB-7433-441F-9E40-E2CA85C64A8B}" dt="2023-07-28T11:57:34.363" v="1321"/>
        <pc:sldMkLst>
          <pc:docMk/>
          <pc:sldMk cId="2545193714" sldId="263"/>
        </pc:sldMkLst>
        <pc:spChg chg="mod">
          <ac:chgData name="Alisdair Cunningham" userId="67e8d9ba-4582-42f1-b26c-e866daa7f65b" providerId="ADAL" clId="{A2DF43BB-7433-441F-9E40-E2CA85C64A8B}" dt="2023-07-28T11:57:34.363" v="1321"/>
          <ac:spMkLst>
            <pc:docMk/>
            <pc:sldMk cId="2545193714" sldId="263"/>
            <ac:spMk id="2" creationId="{F51C16DF-F564-481C-CCA4-180408A5301A}"/>
          </ac:spMkLst>
        </pc:spChg>
        <pc:spChg chg="mod">
          <ac:chgData name="Alisdair Cunningham" userId="67e8d9ba-4582-42f1-b26c-e866daa7f65b" providerId="ADAL" clId="{A2DF43BB-7433-441F-9E40-E2CA85C64A8B}" dt="2023-07-28T10:38:21.574" v="5"/>
          <ac:spMkLst>
            <pc:docMk/>
            <pc:sldMk cId="2545193714" sldId="263"/>
            <ac:spMk id="3" creationId="{06459D70-2204-8801-4716-B9C4DA29B5AA}"/>
          </ac:spMkLst>
        </pc:spChg>
        <pc:spChg chg="mod">
          <ac:chgData name="Alisdair Cunningham" userId="67e8d9ba-4582-42f1-b26c-e866daa7f65b" providerId="ADAL" clId="{A2DF43BB-7433-441F-9E40-E2CA85C64A8B}" dt="2023-07-28T10:38:21.574" v="5"/>
          <ac:spMkLst>
            <pc:docMk/>
            <pc:sldMk cId="2545193714" sldId="263"/>
            <ac:spMk id="8" creationId="{C39BE701-A67E-5BFD-B044-ECF13A621788}"/>
          </ac:spMkLst>
        </pc:spChg>
        <pc:spChg chg="mod">
          <ac:chgData name="Alisdair Cunningham" userId="67e8d9ba-4582-42f1-b26c-e866daa7f65b" providerId="ADAL" clId="{A2DF43BB-7433-441F-9E40-E2CA85C64A8B}" dt="2023-07-28T11:57:02.039" v="1319" actId="20577"/>
          <ac:spMkLst>
            <pc:docMk/>
            <pc:sldMk cId="2545193714" sldId="263"/>
            <ac:spMk id="12" creationId="{38C4A143-C346-A5D7-3DFF-2CAF7FBCDBED}"/>
          </ac:spMkLst>
        </pc:spChg>
      </pc:sldChg>
      <pc:sldChg chg="modSp mod">
        <pc:chgData name="Alisdair Cunningham" userId="67e8d9ba-4582-42f1-b26c-e866daa7f65b" providerId="ADAL" clId="{A2DF43BB-7433-441F-9E40-E2CA85C64A8B}" dt="2023-07-28T11:57:34.363" v="1321"/>
        <pc:sldMkLst>
          <pc:docMk/>
          <pc:sldMk cId="2419514132" sldId="264"/>
        </pc:sldMkLst>
        <pc:spChg chg="mod">
          <ac:chgData name="Alisdair Cunningham" userId="67e8d9ba-4582-42f1-b26c-e866daa7f65b" providerId="ADAL" clId="{A2DF43BB-7433-441F-9E40-E2CA85C64A8B}" dt="2023-07-28T11:57:34.363" v="1321"/>
          <ac:spMkLst>
            <pc:docMk/>
            <pc:sldMk cId="2419514132" sldId="264"/>
            <ac:spMk id="2" creationId="{DCC55022-FB6B-03B1-63B3-3DF214375334}"/>
          </ac:spMkLst>
        </pc:spChg>
        <pc:spChg chg="mod">
          <ac:chgData name="Alisdair Cunningham" userId="67e8d9ba-4582-42f1-b26c-e866daa7f65b" providerId="ADAL" clId="{A2DF43BB-7433-441F-9E40-E2CA85C64A8B}" dt="2023-07-28T10:38:21.574" v="5"/>
          <ac:spMkLst>
            <pc:docMk/>
            <pc:sldMk cId="2419514132" sldId="264"/>
            <ac:spMk id="4" creationId="{51E75A89-223B-C391-8173-2DCD1F72BAED}"/>
          </ac:spMkLst>
        </pc:spChg>
        <pc:spChg chg="mod">
          <ac:chgData name="Alisdair Cunningham" userId="67e8d9ba-4582-42f1-b26c-e866daa7f65b" providerId="ADAL" clId="{A2DF43BB-7433-441F-9E40-E2CA85C64A8B}" dt="2023-07-28T10:38:21.574" v="5"/>
          <ac:spMkLst>
            <pc:docMk/>
            <pc:sldMk cId="2419514132" sldId="264"/>
            <ac:spMk id="8" creationId="{C39BE701-A67E-5BFD-B044-ECF13A621788}"/>
          </ac:spMkLst>
        </pc:spChg>
        <pc:spChg chg="mod">
          <ac:chgData name="Alisdair Cunningham" userId="67e8d9ba-4582-42f1-b26c-e866daa7f65b" providerId="ADAL" clId="{A2DF43BB-7433-441F-9E40-E2CA85C64A8B}" dt="2023-07-28T10:39:19.698" v="16" actId="313"/>
          <ac:spMkLst>
            <pc:docMk/>
            <pc:sldMk cId="2419514132" sldId="264"/>
            <ac:spMk id="12" creationId="{38C4A143-C346-A5D7-3DFF-2CAF7FBCDBED}"/>
          </ac:spMkLst>
        </pc:spChg>
      </pc:sldChg>
      <pc:sldChg chg="addSp delSp modSp mod modNotesTx">
        <pc:chgData name="Alisdair Cunningham" userId="67e8d9ba-4582-42f1-b26c-e866daa7f65b" providerId="ADAL" clId="{A2DF43BB-7433-441F-9E40-E2CA85C64A8B}" dt="2023-07-28T12:42:41.420" v="1568" actId="1076"/>
        <pc:sldMkLst>
          <pc:docMk/>
          <pc:sldMk cId="3206688729" sldId="265"/>
        </pc:sldMkLst>
        <pc:spChg chg="mod">
          <ac:chgData name="Alisdair Cunningham" userId="67e8d9ba-4582-42f1-b26c-e866daa7f65b" providerId="ADAL" clId="{A2DF43BB-7433-441F-9E40-E2CA85C64A8B}" dt="2023-07-28T10:38:21.574" v="5"/>
          <ac:spMkLst>
            <pc:docMk/>
            <pc:sldMk cId="3206688729" sldId="265"/>
            <ac:spMk id="2" creationId="{752E0601-DD22-998D-06AE-0CBA00C967CA}"/>
          </ac:spMkLst>
        </pc:spChg>
        <pc:spChg chg="add mod">
          <ac:chgData name="Alisdair Cunningham" userId="67e8d9ba-4582-42f1-b26c-e866daa7f65b" providerId="ADAL" clId="{A2DF43BB-7433-441F-9E40-E2CA85C64A8B}" dt="2023-07-28T11:57:46.923" v="1323"/>
          <ac:spMkLst>
            <pc:docMk/>
            <pc:sldMk cId="3206688729" sldId="265"/>
            <ac:spMk id="3" creationId="{FC166DDA-B509-215E-99A6-F662175F2F0F}"/>
          </ac:spMkLst>
        </pc:spChg>
        <pc:spChg chg="mod">
          <ac:chgData name="Alisdair Cunningham" userId="67e8d9ba-4582-42f1-b26c-e866daa7f65b" providerId="ADAL" clId="{A2DF43BB-7433-441F-9E40-E2CA85C64A8B}" dt="2023-07-28T10:38:21.574" v="5"/>
          <ac:spMkLst>
            <pc:docMk/>
            <pc:sldMk cId="3206688729" sldId="265"/>
            <ac:spMk id="8" creationId="{C39BE701-A67E-5BFD-B044-ECF13A621788}"/>
          </ac:spMkLst>
        </pc:spChg>
        <pc:spChg chg="mod">
          <ac:chgData name="Alisdair Cunningham" userId="67e8d9ba-4582-42f1-b26c-e866daa7f65b" providerId="ADAL" clId="{A2DF43BB-7433-441F-9E40-E2CA85C64A8B}" dt="2023-07-28T12:42:32.950" v="1567" actId="6549"/>
          <ac:spMkLst>
            <pc:docMk/>
            <pc:sldMk cId="3206688729" sldId="265"/>
            <ac:spMk id="12" creationId="{38C4A143-C346-A5D7-3DFF-2CAF7FBCDBED}"/>
          </ac:spMkLst>
        </pc:spChg>
        <pc:graphicFrameChg chg="add mod modGraphic">
          <ac:chgData name="Alisdair Cunningham" userId="67e8d9ba-4582-42f1-b26c-e866daa7f65b" providerId="ADAL" clId="{A2DF43BB-7433-441F-9E40-E2CA85C64A8B}" dt="2023-07-28T12:42:41.420" v="1568" actId="1076"/>
          <ac:graphicFrameMkLst>
            <pc:docMk/>
            <pc:sldMk cId="3206688729" sldId="265"/>
            <ac:graphicFrameMk id="4" creationId="{FCE65563-E818-D6BB-CC48-1136C03850FF}"/>
          </ac:graphicFrameMkLst>
        </pc:graphicFrameChg>
        <pc:graphicFrameChg chg="del">
          <ac:chgData name="Alisdair Cunningham" userId="67e8d9ba-4582-42f1-b26c-e866daa7f65b" providerId="ADAL" clId="{A2DF43BB-7433-441F-9E40-E2CA85C64A8B}" dt="2023-07-28T11:39:28.607" v="855" actId="478"/>
          <ac:graphicFrameMkLst>
            <pc:docMk/>
            <pc:sldMk cId="3206688729" sldId="265"/>
            <ac:graphicFrameMk id="7" creationId="{8338E3FD-5438-80BB-AECB-4BEACEF14B1E}"/>
          </ac:graphicFrameMkLst>
        </pc:graphicFrameChg>
      </pc:sldChg>
      <pc:sldChg chg="addSp modSp mod">
        <pc:chgData name="Alisdair Cunningham" userId="67e8d9ba-4582-42f1-b26c-e866daa7f65b" providerId="ADAL" clId="{A2DF43BB-7433-441F-9E40-E2CA85C64A8B}" dt="2023-07-28T12:41:43.477" v="1564" actId="114"/>
        <pc:sldMkLst>
          <pc:docMk/>
          <pc:sldMk cId="3889052320" sldId="267"/>
        </pc:sldMkLst>
        <pc:spChg chg="mod">
          <ac:chgData name="Alisdair Cunningham" userId="67e8d9ba-4582-42f1-b26c-e866daa7f65b" providerId="ADAL" clId="{A2DF43BB-7433-441F-9E40-E2CA85C64A8B}" dt="2023-07-28T10:38:21.574" v="5"/>
          <ac:spMkLst>
            <pc:docMk/>
            <pc:sldMk cId="3889052320" sldId="267"/>
            <ac:spMk id="2" creationId="{A2D86128-627C-CDAF-0130-E754A86682C9}"/>
          </ac:spMkLst>
        </pc:spChg>
        <pc:spChg chg="add mod">
          <ac:chgData name="Alisdair Cunningham" userId="67e8d9ba-4582-42f1-b26c-e866daa7f65b" providerId="ADAL" clId="{A2DF43BB-7433-441F-9E40-E2CA85C64A8B}" dt="2023-07-28T11:57:48.122" v="1325"/>
          <ac:spMkLst>
            <pc:docMk/>
            <pc:sldMk cId="3889052320" sldId="267"/>
            <ac:spMk id="3" creationId="{337383CF-57E5-6DF7-5CDE-B92FA2ABD484}"/>
          </ac:spMkLst>
        </pc:spChg>
        <pc:spChg chg="mod">
          <ac:chgData name="Alisdair Cunningham" userId="67e8d9ba-4582-42f1-b26c-e866daa7f65b" providerId="ADAL" clId="{A2DF43BB-7433-441F-9E40-E2CA85C64A8B}" dt="2023-07-28T10:38:21.574" v="5"/>
          <ac:spMkLst>
            <pc:docMk/>
            <pc:sldMk cId="3889052320" sldId="267"/>
            <ac:spMk id="8" creationId="{C39BE701-A67E-5BFD-B044-ECF13A621788}"/>
          </ac:spMkLst>
        </pc:spChg>
        <pc:graphicFrameChg chg="mod modGraphic">
          <ac:chgData name="Alisdair Cunningham" userId="67e8d9ba-4582-42f1-b26c-e866daa7f65b" providerId="ADAL" clId="{A2DF43BB-7433-441F-9E40-E2CA85C64A8B}" dt="2023-07-28T12:41:43.477" v="1564" actId="114"/>
          <ac:graphicFrameMkLst>
            <pc:docMk/>
            <pc:sldMk cId="3889052320" sldId="267"/>
            <ac:graphicFrameMk id="10" creationId="{3370469A-4768-4008-0CFA-5782C73BF54D}"/>
          </ac:graphicFrameMkLst>
        </pc:graphicFrameChg>
      </pc:sldChg>
      <pc:sldChg chg="addSp delSp modSp mod">
        <pc:chgData name="Alisdair Cunningham" userId="67e8d9ba-4582-42f1-b26c-e866daa7f65b" providerId="ADAL" clId="{A2DF43BB-7433-441F-9E40-E2CA85C64A8B}" dt="2023-07-28T12:50:42.204" v="1609" actId="1076"/>
        <pc:sldMkLst>
          <pc:docMk/>
          <pc:sldMk cId="3227866719" sldId="268"/>
        </pc:sldMkLst>
        <pc:spChg chg="mod">
          <ac:chgData name="Alisdair Cunningham" userId="67e8d9ba-4582-42f1-b26c-e866daa7f65b" providerId="ADAL" clId="{A2DF43BB-7433-441F-9E40-E2CA85C64A8B}" dt="2023-07-28T10:38:21.574" v="5"/>
          <ac:spMkLst>
            <pc:docMk/>
            <pc:sldMk cId="3227866719" sldId="268"/>
            <ac:spMk id="2" creationId="{752E0601-DD22-998D-06AE-0CBA00C967CA}"/>
          </ac:spMkLst>
        </pc:spChg>
        <pc:spChg chg="add del mod">
          <ac:chgData name="Alisdair Cunningham" userId="67e8d9ba-4582-42f1-b26c-e866daa7f65b" providerId="ADAL" clId="{A2DF43BB-7433-441F-9E40-E2CA85C64A8B}" dt="2023-07-28T12:50:08.474" v="1602" actId="478"/>
          <ac:spMkLst>
            <pc:docMk/>
            <pc:sldMk cId="3227866719" sldId="268"/>
            <ac:spMk id="3" creationId="{97AABF7D-8AE9-4D61-5D68-1A3CFC9E2CCB}"/>
          </ac:spMkLst>
        </pc:spChg>
        <pc:spChg chg="add mod">
          <ac:chgData name="Alisdair Cunningham" userId="67e8d9ba-4582-42f1-b26c-e866daa7f65b" providerId="ADAL" clId="{A2DF43BB-7433-441F-9E40-E2CA85C64A8B}" dt="2023-07-28T11:57:45.994" v="1322"/>
          <ac:spMkLst>
            <pc:docMk/>
            <pc:sldMk cId="3227866719" sldId="268"/>
            <ac:spMk id="4" creationId="{F3F43CE5-EA3D-1DDC-C0DE-7CFCA6ED4E52}"/>
          </ac:spMkLst>
        </pc:spChg>
        <pc:spChg chg="mod">
          <ac:chgData name="Alisdair Cunningham" userId="67e8d9ba-4582-42f1-b26c-e866daa7f65b" providerId="ADAL" clId="{A2DF43BB-7433-441F-9E40-E2CA85C64A8B}" dt="2023-07-28T10:38:21.574" v="5"/>
          <ac:spMkLst>
            <pc:docMk/>
            <pc:sldMk cId="3227866719" sldId="268"/>
            <ac:spMk id="8" creationId="{C39BE701-A67E-5BFD-B044-ECF13A621788}"/>
          </ac:spMkLst>
        </pc:spChg>
        <pc:spChg chg="mod">
          <ac:chgData name="Alisdair Cunningham" userId="67e8d9ba-4582-42f1-b26c-e866daa7f65b" providerId="ADAL" clId="{A2DF43BB-7433-441F-9E40-E2CA85C64A8B}" dt="2023-07-28T12:50:42.204" v="1609" actId="1076"/>
          <ac:spMkLst>
            <pc:docMk/>
            <pc:sldMk cId="3227866719" sldId="268"/>
            <ac:spMk id="12" creationId="{38C4A143-C346-A5D7-3DFF-2CAF7FBCDBED}"/>
          </ac:spMkLst>
        </pc:spChg>
        <pc:picChg chg="del">
          <ac:chgData name="Alisdair Cunningham" userId="67e8d9ba-4582-42f1-b26c-e866daa7f65b" providerId="ADAL" clId="{A2DF43BB-7433-441F-9E40-E2CA85C64A8B}" dt="2023-07-28T11:24:42.196" v="311" actId="478"/>
          <ac:picMkLst>
            <pc:docMk/>
            <pc:sldMk cId="3227866719" sldId="268"/>
            <ac:picMk id="3" creationId="{1D5DF5E6-9378-3C0D-AA2D-AF67050660E1}"/>
          </ac:picMkLst>
        </pc:picChg>
        <pc:picChg chg="add mod">
          <ac:chgData name="Alisdair Cunningham" userId="67e8d9ba-4582-42f1-b26c-e866daa7f65b" providerId="ADAL" clId="{A2DF43BB-7433-441F-9E40-E2CA85C64A8B}" dt="2023-07-28T12:50:39.552" v="1607" actId="1076"/>
          <ac:picMkLst>
            <pc:docMk/>
            <pc:sldMk cId="3227866719" sldId="268"/>
            <ac:picMk id="1026" creationId="{19520161-36D7-601E-A240-A041D2A690A2}"/>
          </ac:picMkLst>
        </pc:picChg>
      </pc:sldChg>
    </pc:docChg>
  </pc:docChgLst>
  <pc:docChgLst>
    <pc:chgData name="Alisdair Cunningham" userId="67e8d9ba-4582-42f1-b26c-e866daa7f65b" providerId="ADAL" clId="{181D24FF-BBAF-422D-89D8-AC2EEE8872ED}"/>
    <pc:docChg chg="modSld">
      <pc:chgData name="Alisdair Cunningham" userId="67e8d9ba-4582-42f1-b26c-e866daa7f65b" providerId="ADAL" clId="{181D24FF-BBAF-422D-89D8-AC2EEE8872ED}" dt="2023-08-06T20:35:24.763" v="9" actId="20577"/>
      <pc:docMkLst>
        <pc:docMk/>
      </pc:docMkLst>
      <pc:sldChg chg="modSp mod">
        <pc:chgData name="Alisdair Cunningham" userId="67e8d9ba-4582-42f1-b26c-e866daa7f65b" providerId="ADAL" clId="{181D24FF-BBAF-422D-89D8-AC2EEE8872ED}" dt="2023-08-06T20:35:24.763" v="9" actId="20577"/>
        <pc:sldMkLst>
          <pc:docMk/>
          <pc:sldMk cId="3408066673" sldId="258"/>
        </pc:sldMkLst>
        <pc:graphicFrameChg chg="modGraphic">
          <ac:chgData name="Alisdair Cunningham" userId="67e8d9ba-4582-42f1-b26c-e866daa7f65b" providerId="ADAL" clId="{181D24FF-BBAF-422D-89D8-AC2EEE8872ED}" dt="2023-08-06T20:35:24.763" v="9" actId="20577"/>
          <ac:graphicFrameMkLst>
            <pc:docMk/>
            <pc:sldMk cId="3408066673" sldId="258"/>
            <ac:graphicFrameMk id="10" creationId="{3370469A-4768-4008-0CFA-5782C73BF54D}"/>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29/09/2024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blogs / News feeds / podcasts:</a:t>
            </a:r>
          </a:p>
          <a:p>
            <a:r>
              <a:rPr lang="en-GB" dirty="0"/>
              <a:t>Journal: </a:t>
            </a:r>
            <a:r>
              <a:rPr lang="en-GB" b="0" i="1" dirty="0">
                <a:solidFill>
                  <a:srgbClr val="555555"/>
                </a:solidFill>
                <a:effectLst/>
                <a:latin typeface="verdana" panose="020B0604030504040204" pitchFamily="34" charset="0"/>
              </a:rPr>
              <a:t>Regional Environmental Change: https://librarysearch.uwtsd.ac.uk/permalink/44WHELF_UWTSD/11c0l68/alma99100109001102421</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3387925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29/09/2024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0063"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s://librarysearch.uwtsd.ac.uk/permalink/44WHELF_UWTSD/11c0l68/alma99100109001102421" TargetMode="External"/><Relationship Id="rId5" Type="http://schemas.openxmlformats.org/officeDocument/2006/relationships/image" Target="../media/image7.png"/><Relationship Id="rId4" Type="http://schemas.openxmlformats.org/officeDocument/2006/relationships/hyperlink" Target="https://earth.org/top-environmental-podcast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teams.microsoft.com/l/team/19%3A7DLmpwOSxda92kJCeKY_DkbQF6cInRuaEMW9O6hP3dE1%40thread.tacv2/conversations?groupId=adc390bd-42ad-4a53-b625-da51d437a891&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65822" y="591330"/>
            <a:ext cx="523036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ACNA4004: </a:t>
            </a:r>
            <a:r>
              <a:rPr lang="en-GB" sz="5000" dirty="0">
                <a:latin typeface="+mj-lt"/>
                <a:ea typeface="+mj-ea"/>
                <a:cs typeface="+mj-cs"/>
              </a:rPr>
              <a:t>Contemporary Challenges: </a:t>
            </a:r>
          </a:p>
          <a:p>
            <a:pPr algn="ctr">
              <a:lnSpc>
                <a:spcPct val="90000"/>
              </a:lnSpc>
              <a:spcBef>
                <a:spcPct val="0"/>
              </a:spcBef>
              <a:spcAft>
                <a:spcPts val="600"/>
              </a:spcAft>
            </a:pPr>
            <a:r>
              <a:rPr lang="en-GB" sz="4000" dirty="0">
                <a:latin typeface="+mj-lt"/>
                <a:ea typeface="+mj-ea"/>
                <a:cs typeface="+mj-cs"/>
              </a:rPr>
              <a:t>Making a Difference</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82599"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30/09/2024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Aims</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348596" y="1155565"/>
            <a:ext cx="8532341" cy="4282391"/>
          </a:xfrm>
          <a:prstGeom prst="rect">
            <a:avLst/>
          </a:prstGeom>
          <a:noFill/>
        </p:spPr>
        <p:txBody>
          <a:bodyPr wrap="square" rtlCol="0">
            <a:spAutoFit/>
          </a:bodyPr>
          <a:lstStyle/>
          <a:p>
            <a:r>
              <a:rPr lang="en-GB" sz="2400" dirty="0"/>
              <a:t>This lecture will contain the following:</a:t>
            </a:r>
          </a:p>
          <a:p>
            <a:pPr marL="800100" lvl="1" indent="-342900">
              <a:lnSpc>
                <a:spcPct val="150000"/>
              </a:lnSpc>
              <a:buFont typeface="Arial" panose="020B0604020202020204" pitchFamily="34" charset="0"/>
              <a:buChar char="•"/>
            </a:pPr>
            <a:r>
              <a:rPr lang="en-GB" sz="2400" dirty="0"/>
              <a:t>Module Aim</a:t>
            </a:r>
          </a:p>
          <a:p>
            <a:pPr marL="800100" lvl="1" indent="-342900">
              <a:lnSpc>
                <a:spcPct val="150000"/>
              </a:lnSpc>
              <a:buFont typeface="Arial" panose="020B0604020202020204" pitchFamily="34" charset="0"/>
              <a:buChar char="•"/>
            </a:pPr>
            <a:r>
              <a:rPr lang="en-GB" sz="2400" dirty="0"/>
              <a:t>Module Overview</a:t>
            </a:r>
          </a:p>
          <a:p>
            <a:pPr marL="800100" lvl="1" indent="-342900">
              <a:lnSpc>
                <a:spcPct val="150000"/>
              </a:lnSpc>
              <a:buFont typeface="Arial" panose="020B0604020202020204" pitchFamily="34" charset="0"/>
              <a:buChar char="•"/>
            </a:pPr>
            <a:r>
              <a:rPr lang="en-GB" sz="2400" dirty="0"/>
              <a:t>Module Assessment</a:t>
            </a:r>
          </a:p>
          <a:p>
            <a:pPr marL="800100" lvl="1" indent="-342900">
              <a:lnSpc>
                <a:spcPct val="150000"/>
              </a:lnSpc>
              <a:buFont typeface="Arial" panose="020B0604020202020204" pitchFamily="34" charset="0"/>
              <a:buChar char="•"/>
            </a:pPr>
            <a:r>
              <a:rPr lang="en-GB" sz="2400" dirty="0"/>
              <a:t>Next Session</a:t>
            </a:r>
          </a:p>
          <a:p>
            <a:pPr marL="800100" lvl="1" indent="-342900">
              <a:lnSpc>
                <a:spcPct val="150000"/>
              </a:lnSpc>
              <a:buFont typeface="Arial" panose="020B0604020202020204" pitchFamily="34" charset="0"/>
              <a:buChar char="•"/>
            </a:pPr>
            <a:r>
              <a:rPr lang="en-GB" sz="2400" dirty="0"/>
              <a:t>Current knowledge</a:t>
            </a:r>
          </a:p>
          <a:p>
            <a:pPr marL="800100" lvl="1" indent="-342900">
              <a:lnSpc>
                <a:spcPct val="150000"/>
              </a:lnSpc>
              <a:buFont typeface="Arial" panose="020B0604020202020204" pitchFamily="34" charset="0"/>
              <a:buChar char="•"/>
            </a:pPr>
            <a:r>
              <a:rPr lang="en-GB" sz="2400" dirty="0"/>
              <a:t>Questions</a:t>
            </a:r>
          </a:p>
          <a:p>
            <a:pPr>
              <a:lnSpc>
                <a:spcPct val="150000"/>
              </a:lnSpc>
            </a:pPr>
            <a:r>
              <a:rPr lang="en-GB" sz="2400" b="1" i="1" dirty="0"/>
              <a:t>This lecture will be followed by a library tour at 3pm in Y </a:t>
            </a:r>
            <a:r>
              <a:rPr lang="en-GB" sz="2400" b="1" i="1" dirty="0" err="1"/>
              <a:t>Fforwm</a:t>
            </a:r>
            <a:endParaRPr lang="en-GB" sz="2400" b="1" i="1"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2024/2025		</a:t>
            </a:r>
            <a:r>
              <a:rPr lang="fr-FR" b="1" dirty="0"/>
              <a:t>Module structure</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446574"/>
            <a:ext cx="10416209" cy="5386090"/>
          </a:xfrm>
          <a:prstGeom prst="rect">
            <a:avLst/>
          </a:prstGeom>
          <a:noFill/>
        </p:spPr>
        <p:txBody>
          <a:bodyPr wrap="square" rtlCol="0">
            <a:spAutoFit/>
          </a:bodyPr>
          <a:lstStyle/>
          <a:p>
            <a:r>
              <a:rPr lang="en-GB" sz="2400" dirty="0"/>
              <a:t>During this module, </a:t>
            </a:r>
            <a:r>
              <a:rPr lang="en-GB" sz="2400"/>
              <a:t>I aim to </a:t>
            </a:r>
            <a:r>
              <a:rPr lang="en-GB" sz="2400" dirty="0"/>
              <a:t>provide the following:</a:t>
            </a:r>
          </a:p>
          <a:p>
            <a:r>
              <a:rPr lang="en-GB" sz="2400" dirty="0"/>
              <a:t>	</a:t>
            </a:r>
            <a:endParaRPr lang="en-GB" sz="2000" dirty="0"/>
          </a:p>
          <a:p>
            <a:r>
              <a:rPr lang="en-GB" sz="2400" b="1" dirty="0"/>
              <a:t>Open door policy </a:t>
            </a:r>
          </a:p>
          <a:p>
            <a:pPr marL="342900" indent="-342900">
              <a:buFontTx/>
              <a:buChar char="-"/>
            </a:pPr>
            <a:r>
              <a:rPr lang="en-GB" sz="2000" dirty="0"/>
              <a:t>I welcome the opportunity to respond to questions and discuss topics</a:t>
            </a:r>
          </a:p>
          <a:p>
            <a:pPr marL="342900" indent="-342900">
              <a:buFontTx/>
              <a:buChar char="-"/>
            </a:pPr>
            <a:r>
              <a:rPr lang="en-GB" sz="2000" dirty="0"/>
              <a:t>Please contact me via email and Teams</a:t>
            </a:r>
          </a:p>
          <a:p>
            <a:endParaRPr lang="en-GB" sz="2000" dirty="0"/>
          </a:p>
          <a:p>
            <a:r>
              <a:rPr lang="en-GB" sz="2400" b="1" dirty="0"/>
              <a:t>Interaction / Engagement</a:t>
            </a:r>
          </a:p>
          <a:p>
            <a:pPr marL="342900" indent="-342900">
              <a:buFontTx/>
              <a:buChar char="-"/>
            </a:pPr>
            <a:r>
              <a:rPr lang="en-GB" sz="2000" dirty="0"/>
              <a:t>I will include interactivity in my lectures, to facilitate hands-on learning and experience</a:t>
            </a:r>
          </a:p>
          <a:p>
            <a:pPr marL="342900" indent="-342900">
              <a:buFontTx/>
              <a:buChar char="-"/>
            </a:pPr>
            <a:r>
              <a:rPr lang="en-GB" sz="2000" dirty="0"/>
              <a:t>This will include questions, activities (individual and group) and exercises.</a:t>
            </a:r>
          </a:p>
          <a:p>
            <a:pPr marL="342900" indent="-342900">
              <a:buFontTx/>
              <a:buChar char="-"/>
            </a:pPr>
            <a:r>
              <a:rPr lang="en-GB" sz="2000" dirty="0"/>
              <a:t>Please take part if you are able</a:t>
            </a:r>
          </a:p>
          <a:p>
            <a:pPr marL="342900" indent="-342900">
              <a:buFontTx/>
              <a:buChar char="-"/>
            </a:pPr>
            <a:endParaRPr lang="en-GB" sz="2000" dirty="0"/>
          </a:p>
          <a:p>
            <a:r>
              <a:rPr lang="en-GB" sz="2400" b="1" dirty="0"/>
              <a:t>Tailoring</a:t>
            </a:r>
          </a:p>
          <a:p>
            <a:pPr marL="342900" indent="-342900">
              <a:buFontTx/>
              <a:buChar char="-"/>
            </a:pPr>
            <a:r>
              <a:rPr lang="en-GB" sz="2000" dirty="0"/>
              <a:t>Where possible, I will try to tailor some content to your interests.</a:t>
            </a:r>
          </a:p>
          <a:p>
            <a:pPr marL="342900" indent="-342900">
              <a:buFontTx/>
              <a:buChar char="-"/>
            </a:pPr>
            <a:endParaRPr lang="en-GB" sz="2000" dirty="0"/>
          </a:p>
          <a:p>
            <a:r>
              <a:rPr lang="en-GB" sz="2400" b="1" dirty="0"/>
              <a:t>Feedback</a:t>
            </a:r>
          </a:p>
          <a:p>
            <a:r>
              <a:rPr lang="en-GB" sz="2000" dirty="0"/>
              <a:t>- I value your feedback, on things that do / do not work well</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286766" y="1025336"/>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795864" y="3720832"/>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11426" y="4872772"/>
            <a:ext cx="1199322" cy="1199322"/>
          </a:xfrm>
          <a:prstGeom prst="rect">
            <a:avLst/>
          </a:prstGeom>
        </p:spPr>
      </p:pic>
    </p:spTree>
    <p:extLst>
      <p:ext uri="{BB962C8B-B14F-4D97-AF65-F5344CB8AC3E}">
        <p14:creationId xmlns:p14="http://schemas.microsoft.com/office/powerpoint/2010/main" val="1563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7" y="1155565"/>
            <a:ext cx="6243691" cy="4524315"/>
          </a:xfrm>
          <a:prstGeom prst="rect">
            <a:avLst/>
          </a:prstGeom>
          <a:noFill/>
        </p:spPr>
        <p:txBody>
          <a:bodyPr wrap="square" rtlCol="0">
            <a:spAutoFit/>
          </a:bodyPr>
          <a:lstStyle/>
          <a:p>
            <a:r>
              <a:rPr lang="en-GB" sz="2400" dirty="0"/>
              <a:t>Module descriptor can be found on Moodle:</a:t>
            </a:r>
          </a:p>
          <a:p>
            <a:pPr algn="ctr"/>
            <a:r>
              <a:rPr lang="en-GB" sz="2400" dirty="0">
                <a:hlinkClick r:id="rId3"/>
              </a:rPr>
              <a:t>https://moodle.uwtsd.ac.uk/</a:t>
            </a:r>
            <a:endParaRPr lang="en-GB" sz="2400" dirty="0"/>
          </a:p>
          <a:p>
            <a:endParaRPr lang="en-GB" sz="2400" dirty="0"/>
          </a:p>
          <a:p>
            <a:pPr algn="ctr"/>
            <a:r>
              <a:rPr lang="en-GB" sz="2400" b="1" i="1" dirty="0"/>
              <a:t>“To develop student’s awareness and appreciation of contemporary challenges relevant to the discipline facing individuals, organisations, communities and society, from a local, national and global perspective.</a:t>
            </a:r>
          </a:p>
          <a:p>
            <a:pPr algn="ctr"/>
            <a:endParaRPr lang="en-GB" sz="2400" b="1" i="1" dirty="0"/>
          </a:p>
          <a:p>
            <a:pPr algn="ctr"/>
            <a:r>
              <a:rPr lang="en-GB" sz="2400" b="1" i="1" dirty="0"/>
              <a:t>To develop creative problem-solvers through the application of knowledge to real-world problems.” </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2665515405"/>
              </p:ext>
            </p:extLst>
          </p:nvPr>
        </p:nvGraphicFramePr>
        <p:xfrm>
          <a:off x="5356369" y="812687"/>
          <a:ext cx="5171376" cy="4764705"/>
        </p:xfrm>
        <a:graphic>
          <a:graphicData uri="http://schemas.openxmlformats.org/drawingml/2006/table">
            <a:tbl>
              <a:tblPr firstRow="1" bandRow="1">
                <a:tableStyleId>{93296810-A885-4BE3-A3E7-6D5BEEA58F35}</a:tableStyleId>
              </a:tblPr>
              <a:tblGrid>
                <a:gridCol w="932180">
                  <a:extLst>
                    <a:ext uri="{9D8B030D-6E8A-4147-A177-3AD203B41FA5}">
                      <a16:colId xmlns:a16="http://schemas.microsoft.com/office/drawing/2014/main" val="3715014880"/>
                    </a:ext>
                  </a:extLst>
                </a:gridCol>
                <a:gridCol w="896874">
                  <a:extLst>
                    <a:ext uri="{9D8B030D-6E8A-4147-A177-3AD203B41FA5}">
                      <a16:colId xmlns:a16="http://schemas.microsoft.com/office/drawing/2014/main" val="3637542014"/>
                    </a:ext>
                  </a:extLst>
                </a:gridCol>
                <a:gridCol w="3342322">
                  <a:extLst>
                    <a:ext uri="{9D8B030D-6E8A-4147-A177-3AD203B41FA5}">
                      <a16:colId xmlns:a16="http://schemas.microsoft.com/office/drawing/2014/main" val="1724860975"/>
                    </a:ext>
                  </a:extLst>
                </a:gridCol>
              </a:tblGrid>
              <a:tr h="317647">
                <a:tc>
                  <a:txBody>
                    <a:bodyPr/>
                    <a:lstStyle/>
                    <a:p>
                      <a:pPr algn="ctr"/>
                      <a:r>
                        <a:rPr lang="en-GB" sz="1400" dirty="0"/>
                        <a:t>Date</a:t>
                      </a:r>
                    </a:p>
                  </a:txBody>
                  <a:tcPr anchor="ctr"/>
                </a:tc>
                <a:tc>
                  <a:txBody>
                    <a:bodyPr/>
                    <a:lstStyle/>
                    <a:p>
                      <a:pPr algn="ctr"/>
                      <a:r>
                        <a:rPr lang="en-GB" sz="1400"/>
                        <a:t>Lecture #</a:t>
                      </a:r>
                    </a:p>
                  </a:txBody>
                  <a:tcPr anchor="ctr"/>
                </a:tc>
                <a:tc>
                  <a:txBody>
                    <a:bodyPr/>
                    <a:lstStyle/>
                    <a:p>
                      <a:pPr algn="ctr"/>
                      <a:r>
                        <a:rPr lang="en-GB" sz="1400" dirty="0"/>
                        <a:t>Lecture topic</a:t>
                      </a:r>
                    </a:p>
                  </a:txBody>
                  <a:tcPr anchor="ctr"/>
                </a:tc>
                <a:extLst>
                  <a:ext uri="{0D108BD9-81ED-4DB2-BD59-A6C34878D82A}">
                    <a16:rowId xmlns:a16="http://schemas.microsoft.com/office/drawing/2014/main" val="3208510370"/>
                  </a:ext>
                </a:extLst>
              </a:tr>
              <a:tr h="317647">
                <a:tc>
                  <a:txBody>
                    <a:bodyPr/>
                    <a:lstStyle/>
                    <a:p>
                      <a:pPr algn="ctr" fontAlgn="ctr"/>
                      <a:r>
                        <a:rPr lang="en-GB" sz="1100" b="0" i="0" u="none" strike="noStrike">
                          <a:solidFill>
                            <a:srgbClr val="000000"/>
                          </a:solidFill>
                          <a:effectLst/>
                          <a:latin typeface="Calibri" panose="020F0502020204030204" pitchFamily="34" charset="0"/>
                        </a:rPr>
                        <a:t>30/09/2024</a:t>
                      </a:r>
                    </a:p>
                  </a:txBody>
                  <a:tcPr marL="6350" marR="6350" marT="6350"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ACNA4004</a:t>
                      </a:r>
                    </a:p>
                  </a:txBody>
                  <a:tcPr anchor="ctr"/>
                </a:tc>
                <a:extLst>
                  <a:ext uri="{0D108BD9-81ED-4DB2-BD59-A6C34878D82A}">
                    <a16:rowId xmlns:a16="http://schemas.microsoft.com/office/drawing/2014/main" val="878354627"/>
                  </a:ext>
                </a:extLst>
              </a:tr>
              <a:tr h="317647">
                <a:tc>
                  <a:txBody>
                    <a:bodyPr/>
                    <a:lstStyle/>
                    <a:p>
                      <a:pPr algn="ctr" fontAlgn="ctr"/>
                      <a:r>
                        <a:rPr lang="en-GB" sz="1100" b="0" i="0" u="none" strike="noStrike">
                          <a:solidFill>
                            <a:srgbClr val="000000"/>
                          </a:solidFill>
                          <a:effectLst/>
                          <a:latin typeface="Calibri" panose="020F0502020204030204" pitchFamily="34" charset="0"/>
                        </a:rPr>
                        <a:t>07/10/2024</a:t>
                      </a:r>
                    </a:p>
                  </a:txBody>
                  <a:tcPr marL="6350" marR="6350" marT="6350" marB="0" anchor="ctr"/>
                </a:tc>
                <a:tc>
                  <a:txBody>
                    <a:bodyPr/>
                    <a:lstStyle/>
                    <a:p>
                      <a:pPr algn="ctr"/>
                      <a:r>
                        <a:rPr lang="en-GB" sz="120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Welcome to the Anthropocene</a:t>
                      </a:r>
                    </a:p>
                  </a:txBody>
                  <a:tcPr anchor="ctr"/>
                </a:tc>
                <a:extLst>
                  <a:ext uri="{0D108BD9-81ED-4DB2-BD59-A6C34878D82A}">
                    <a16:rowId xmlns:a16="http://schemas.microsoft.com/office/drawing/2014/main" val="3125832789"/>
                  </a:ext>
                </a:extLst>
              </a:tr>
              <a:tr h="317647">
                <a:tc>
                  <a:txBody>
                    <a:bodyPr/>
                    <a:lstStyle/>
                    <a:p>
                      <a:pPr algn="ctr" fontAlgn="ctr"/>
                      <a:r>
                        <a:rPr lang="en-GB" sz="1100" b="0" i="0" u="none" strike="noStrike">
                          <a:solidFill>
                            <a:srgbClr val="000000"/>
                          </a:solidFill>
                          <a:effectLst/>
                          <a:latin typeface="Calibri" panose="020F0502020204030204" pitchFamily="34" charset="0"/>
                        </a:rPr>
                        <a:t>14/10/2024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Historical Challenges</a:t>
                      </a:r>
                    </a:p>
                  </a:txBody>
                  <a:tcPr anchor="ctr"/>
                </a:tc>
                <a:extLst>
                  <a:ext uri="{0D108BD9-81ED-4DB2-BD59-A6C34878D82A}">
                    <a16:rowId xmlns:a16="http://schemas.microsoft.com/office/drawing/2014/main" val="4114791203"/>
                  </a:ext>
                </a:extLst>
              </a:tr>
              <a:tr h="317647">
                <a:tc>
                  <a:txBody>
                    <a:bodyPr/>
                    <a:lstStyle/>
                    <a:p>
                      <a:pPr algn="ctr" fontAlgn="ctr"/>
                      <a:r>
                        <a:rPr lang="en-GB" sz="1100" b="0" i="0" u="none" strike="noStrike">
                          <a:solidFill>
                            <a:srgbClr val="000000"/>
                          </a:solidFill>
                          <a:effectLst/>
                          <a:latin typeface="Calibri" panose="020F0502020204030204" pitchFamily="34" charset="0"/>
                        </a:rPr>
                        <a:t>21/10/2024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txBody>
                  <a:tcPr anchor="ctr"/>
                </a:tc>
                <a:extLst>
                  <a:ext uri="{0D108BD9-81ED-4DB2-BD59-A6C34878D82A}">
                    <a16:rowId xmlns:a16="http://schemas.microsoft.com/office/drawing/2014/main" val="1046811869"/>
                  </a:ext>
                </a:extLst>
              </a:tr>
              <a:tr h="317647">
                <a:tc>
                  <a:txBody>
                    <a:bodyPr/>
                    <a:lstStyle/>
                    <a:p>
                      <a:pPr algn="ctr" fontAlgn="ctr"/>
                      <a:r>
                        <a:rPr lang="en-GB" sz="1100" b="0" i="0" u="none" strike="noStrike">
                          <a:solidFill>
                            <a:srgbClr val="000000"/>
                          </a:solidFill>
                          <a:effectLst/>
                          <a:latin typeface="Calibri" panose="020F0502020204030204" pitchFamily="34" charset="0"/>
                        </a:rPr>
                        <a:t>28/10/2024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Environmental Governance 1</a:t>
                      </a:r>
                    </a:p>
                  </a:txBody>
                  <a:tcPr anchor="ctr"/>
                </a:tc>
                <a:extLst>
                  <a:ext uri="{0D108BD9-81ED-4DB2-BD59-A6C34878D82A}">
                    <a16:rowId xmlns:a16="http://schemas.microsoft.com/office/drawing/2014/main" val="3475130723"/>
                  </a:ext>
                </a:extLst>
              </a:tr>
              <a:tr h="317647">
                <a:tc>
                  <a:txBody>
                    <a:bodyPr/>
                    <a:lstStyle/>
                    <a:p>
                      <a:pPr algn="ctr" fontAlgn="ctr"/>
                      <a:r>
                        <a:rPr lang="en-GB" sz="1100" b="0" i="0" u="none" strike="noStrike">
                          <a:solidFill>
                            <a:srgbClr val="000000"/>
                          </a:solidFill>
                          <a:effectLst/>
                          <a:latin typeface="Calibri" panose="020F0502020204030204" pitchFamily="34" charset="0"/>
                        </a:rPr>
                        <a:t>04/11/2024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TBC</a:t>
                      </a:r>
                    </a:p>
                  </a:txBody>
                  <a:tcPr anchor="ctr"/>
                </a:tc>
                <a:extLst>
                  <a:ext uri="{0D108BD9-81ED-4DB2-BD59-A6C34878D82A}">
                    <a16:rowId xmlns:a16="http://schemas.microsoft.com/office/drawing/2014/main" val="1533722799"/>
                  </a:ext>
                </a:extLst>
              </a:tr>
              <a:tr h="317647">
                <a:tc>
                  <a:txBody>
                    <a:bodyPr/>
                    <a:lstStyle/>
                    <a:p>
                      <a:pPr algn="ctr" fontAlgn="ctr"/>
                      <a:r>
                        <a:rPr lang="en-GB" sz="1100" b="0" i="0" u="none" strike="noStrike">
                          <a:solidFill>
                            <a:srgbClr val="000000"/>
                          </a:solidFill>
                          <a:effectLst/>
                          <a:latin typeface="Calibri" panose="020F0502020204030204" pitchFamily="34" charset="0"/>
                        </a:rPr>
                        <a:t>11/11/2024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Environmental Governance 2</a:t>
                      </a:r>
                    </a:p>
                  </a:txBody>
                  <a:tcPr anchor="ctr"/>
                </a:tc>
                <a:extLst>
                  <a:ext uri="{0D108BD9-81ED-4DB2-BD59-A6C34878D82A}">
                    <a16:rowId xmlns:a16="http://schemas.microsoft.com/office/drawing/2014/main" val="2292846970"/>
                  </a:ext>
                </a:extLst>
              </a:tr>
              <a:tr h="317647">
                <a:tc>
                  <a:txBody>
                    <a:bodyPr/>
                    <a:lstStyle/>
                    <a:p>
                      <a:pPr algn="ctr" fontAlgn="ctr"/>
                      <a:r>
                        <a:rPr lang="en-GB" sz="1100" b="0" i="0" u="none" strike="noStrike">
                          <a:solidFill>
                            <a:srgbClr val="000000"/>
                          </a:solidFill>
                          <a:effectLst/>
                          <a:latin typeface="Calibri" panose="020F0502020204030204" pitchFamily="34" charset="0"/>
                        </a:rPr>
                        <a:t>18/11/2024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Grassroots activism (Environment Centre)</a:t>
                      </a:r>
                    </a:p>
                  </a:txBody>
                  <a:tcPr anchor="ctr"/>
                </a:tc>
                <a:extLst>
                  <a:ext uri="{0D108BD9-81ED-4DB2-BD59-A6C34878D82A}">
                    <a16:rowId xmlns:a16="http://schemas.microsoft.com/office/drawing/2014/main" val="2342265351"/>
                  </a:ext>
                </a:extLst>
              </a:tr>
              <a:tr h="317647">
                <a:tc>
                  <a:txBody>
                    <a:bodyPr/>
                    <a:lstStyle/>
                    <a:p>
                      <a:pPr algn="ctr" fontAlgn="ctr"/>
                      <a:r>
                        <a:rPr lang="en-GB" sz="1100" b="0" i="0" u="none" strike="noStrike">
                          <a:solidFill>
                            <a:srgbClr val="000000"/>
                          </a:solidFill>
                          <a:effectLst/>
                          <a:latin typeface="Calibri" panose="020F0502020204030204" pitchFamily="34" charset="0"/>
                        </a:rPr>
                        <a:t>25/11/2024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Wicked Problems</a:t>
                      </a:r>
                    </a:p>
                  </a:txBody>
                  <a:tcPr anchor="ctr"/>
                </a:tc>
                <a:extLst>
                  <a:ext uri="{0D108BD9-81ED-4DB2-BD59-A6C34878D82A}">
                    <a16:rowId xmlns:a16="http://schemas.microsoft.com/office/drawing/2014/main" val="3951085911"/>
                  </a:ext>
                </a:extLst>
              </a:tr>
              <a:tr h="317647">
                <a:tc>
                  <a:txBody>
                    <a:bodyPr/>
                    <a:lstStyle/>
                    <a:p>
                      <a:pPr algn="ctr" fontAlgn="ctr"/>
                      <a:r>
                        <a:rPr lang="en-GB" sz="1100" b="0" i="0" u="none" strike="noStrike">
                          <a:solidFill>
                            <a:srgbClr val="000000"/>
                          </a:solidFill>
                          <a:effectLst/>
                          <a:latin typeface="Calibri" panose="020F0502020204030204" pitchFamily="34" charset="0"/>
                        </a:rPr>
                        <a:t>02/12/2024</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Industry 4.0</a:t>
                      </a:r>
                    </a:p>
                  </a:txBody>
                  <a:tcPr anchor="ctr"/>
                </a:tc>
                <a:extLst>
                  <a:ext uri="{0D108BD9-81ED-4DB2-BD59-A6C34878D82A}">
                    <a16:rowId xmlns:a16="http://schemas.microsoft.com/office/drawing/2014/main" val="2732335151"/>
                  </a:ext>
                </a:extLst>
              </a:tr>
              <a:tr h="317647">
                <a:tc>
                  <a:txBody>
                    <a:bodyPr/>
                    <a:lstStyle/>
                    <a:p>
                      <a:pPr algn="ctr" fontAlgn="ctr"/>
                      <a:r>
                        <a:rPr lang="en-GB" sz="1100" b="0" i="0" u="none" strike="noStrike" dirty="0">
                          <a:solidFill>
                            <a:srgbClr val="000000"/>
                          </a:solidFill>
                          <a:effectLst/>
                          <a:latin typeface="Calibri" panose="020F0502020204030204" pitchFamily="34" charset="0"/>
                        </a:rPr>
                        <a:t>09/12/2024</a:t>
                      </a:r>
                    </a:p>
                  </a:txBody>
                  <a:tcPr marL="6350" marR="6350" marT="6350" marB="0"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i="0" dirty="0"/>
                        <a:t>Industry 4.0 practical</a:t>
                      </a:r>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00990291"/>
                  </a:ext>
                </a:extLst>
              </a:tr>
              <a:tr h="317647">
                <a:tc>
                  <a:txBody>
                    <a:bodyPr/>
                    <a:lstStyle/>
                    <a:p>
                      <a:pPr algn="ctr" fontAlgn="ctr"/>
                      <a:r>
                        <a:rPr lang="en-GB" sz="1100" b="0" i="0" u="none" strike="noStrike">
                          <a:solidFill>
                            <a:srgbClr val="000000"/>
                          </a:solidFill>
                          <a:effectLst/>
                          <a:latin typeface="Calibri" panose="020F0502020204030204" pitchFamily="34" charset="0"/>
                        </a:rPr>
                        <a:t>06/01/2025</a:t>
                      </a:r>
                    </a:p>
                  </a:txBody>
                  <a:tcPr marL="6350" marR="6350" marT="6350" marB="0"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12</a:t>
                      </a:r>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Equality and Environmental Justice</a:t>
                      </a:r>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048740488"/>
                  </a:ext>
                </a:extLst>
              </a:tr>
              <a:tr h="317647">
                <a:tc>
                  <a:txBody>
                    <a:bodyPr/>
                    <a:lstStyle/>
                    <a:p>
                      <a:pPr algn="ctr" fontAlgn="ctr"/>
                      <a:r>
                        <a:rPr lang="en-GB" sz="1100" b="0" i="0" u="none" strike="noStrike">
                          <a:solidFill>
                            <a:srgbClr val="000000"/>
                          </a:solidFill>
                          <a:effectLst/>
                          <a:latin typeface="Calibri" panose="020F0502020204030204" pitchFamily="34" charset="0"/>
                        </a:rPr>
                        <a:t>13/01/2025</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Env Governance in Wales</a:t>
                      </a:r>
                    </a:p>
                  </a:txBody>
                  <a:tcPr anchor="ctr"/>
                </a:tc>
                <a:extLst>
                  <a:ext uri="{0D108BD9-81ED-4DB2-BD59-A6C34878D82A}">
                    <a16:rowId xmlns:a16="http://schemas.microsoft.com/office/drawing/2014/main" val="1103666272"/>
                  </a:ext>
                </a:extLst>
              </a:tr>
              <a:tr h="317647">
                <a:tc>
                  <a:txBody>
                    <a:bodyPr/>
                    <a:lstStyle/>
                    <a:p>
                      <a:pPr algn="ctr" fontAlgn="ctr"/>
                      <a:r>
                        <a:rPr lang="en-GB" sz="1100" b="0" i="0" u="none" strike="noStrike" dirty="0">
                          <a:solidFill>
                            <a:srgbClr val="000000"/>
                          </a:solidFill>
                          <a:effectLst/>
                          <a:latin typeface="Calibri" panose="020F0502020204030204" pitchFamily="34" charset="0"/>
                        </a:rPr>
                        <a:t>20/01/2025</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14</a:t>
                      </a:r>
                    </a:p>
                  </a:txBody>
                  <a:tcPr anchor="ctr"/>
                </a:tc>
                <a:tc>
                  <a:txBody>
                    <a:bodyPr/>
                    <a:lstStyle/>
                    <a:p>
                      <a:pPr algn="ctr"/>
                      <a:r>
                        <a:rPr lang="en-GB" sz="1400" i="1" dirty="0"/>
                        <a:t>Environmental Issue of your choice</a:t>
                      </a:r>
                    </a:p>
                  </a:txBody>
                  <a:tcPr anchor="ctr"/>
                </a:tc>
                <a:extLst>
                  <a:ext uri="{0D108BD9-81ED-4DB2-BD59-A6C34878D82A}">
                    <a16:rowId xmlns:a16="http://schemas.microsoft.com/office/drawing/2014/main" val="3881628464"/>
                  </a:ext>
                </a:extLst>
              </a:tr>
            </a:tbl>
          </a:graphicData>
        </a:graphic>
      </p:graphicFrame>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3" name="TextBox 2">
            <a:extLst>
              <a:ext uri="{FF2B5EF4-FFF2-40B4-BE49-F238E27FC236}">
                <a16:creationId xmlns:a16="http://schemas.microsoft.com/office/drawing/2014/main" id="{5C97D259-C210-48AB-7C61-CFC306A4650C}"/>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
        <p:nvSpPr>
          <p:cNvPr id="4" name="TextBox 3">
            <a:extLst>
              <a:ext uri="{FF2B5EF4-FFF2-40B4-BE49-F238E27FC236}">
                <a16:creationId xmlns:a16="http://schemas.microsoft.com/office/drawing/2014/main" id="{8E2DBD13-5F5E-366A-C531-E289684673B4}"/>
              </a:ext>
            </a:extLst>
          </p:cNvPr>
          <p:cNvSpPr txBox="1"/>
          <p:nvPr/>
        </p:nvSpPr>
        <p:spPr>
          <a:xfrm>
            <a:off x="4905796" y="5740263"/>
            <a:ext cx="6119190" cy="400110"/>
          </a:xfrm>
          <a:prstGeom prst="rect">
            <a:avLst/>
          </a:prstGeom>
          <a:noFill/>
        </p:spPr>
        <p:txBody>
          <a:bodyPr wrap="square">
            <a:spAutoFit/>
          </a:bodyPr>
          <a:lstStyle/>
          <a:p>
            <a:pPr algn="ctr"/>
            <a:r>
              <a:rPr lang="en-GB" sz="2000" b="1" i="1" dirty="0"/>
              <a:t>Subject to change</a:t>
            </a:r>
          </a:p>
        </p:txBody>
      </p:sp>
    </p:spTree>
    <p:extLst>
      <p:ext uri="{BB962C8B-B14F-4D97-AF65-F5344CB8AC3E}">
        <p14:creationId xmlns:p14="http://schemas.microsoft.com/office/powerpoint/2010/main" val="340806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5262979"/>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3"/>
              </a:rPr>
              <a:t>https://moodle.uwtsd.ac.uk/course/view.php?id=10063</a:t>
            </a:r>
            <a:endParaRPr lang="en-GB" sz="2400" dirty="0"/>
          </a:p>
          <a:p>
            <a:pPr algn="ctr"/>
            <a:endParaRPr lang="en-GB" sz="2400" dirty="0"/>
          </a:p>
          <a:p>
            <a:r>
              <a:rPr lang="en-GB" sz="2400" dirty="0"/>
              <a:t>This module be assessed via coursework:</a:t>
            </a:r>
          </a:p>
          <a:p>
            <a:pPr lvl="1"/>
            <a:r>
              <a:rPr lang="en-GB" sz="2400" dirty="0"/>
              <a:t>- Two assessments</a:t>
            </a:r>
          </a:p>
          <a:p>
            <a:pPr marL="800100" lvl="1" indent="-342900">
              <a:buFontTx/>
              <a:buChar char="-"/>
            </a:pPr>
            <a:r>
              <a:rPr lang="en-GB" sz="2400" dirty="0"/>
              <a:t>1 x E-portfolio</a:t>
            </a:r>
          </a:p>
          <a:p>
            <a:pPr marL="800100" lvl="1" indent="-342900">
              <a:buFontTx/>
              <a:buChar char="-"/>
            </a:pPr>
            <a:r>
              <a:rPr lang="en-GB" sz="2400" dirty="0"/>
              <a:t>1 x Group presentation</a:t>
            </a:r>
          </a:p>
          <a:p>
            <a:endParaRPr lang="en-GB" sz="2400" dirty="0"/>
          </a:p>
          <a:p>
            <a:r>
              <a:rPr lang="en-GB" sz="2400" dirty="0"/>
              <a:t>Assessment 1: </a:t>
            </a:r>
            <a:r>
              <a:rPr lang="en-GB" sz="2400" dirty="0">
                <a:effectLst/>
                <a:latin typeface="Arial" panose="020B0604020202020204" pitchFamily="34" charset="0"/>
                <a:ea typeface="Times New Roman" panose="02020603050405020304" pitchFamily="18" charset="0"/>
              </a:rPr>
              <a:t>Your key contemporary concern</a:t>
            </a:r>
            <a:endParaRPr lang="en-GB" sz="2400" dirty="0"/>
          </a:p>
          <a:p>
            <a:endParaRPr lang="en-GB" sz="2400" dirty="0"/>
          </a:p>
          <a:p>
            <a:endParaRPr lang="en-GB" sz="2400" dirty="0"/>
          </a:p>
          <a:p>
            <a:r>
              <a:rPr lang="en-GB" sz="2400" dirty="0"/>
              <a:t>Assessment 2: Group Presentation – Problem solving</a:t>
            </a:r>
          </a:p>
          <a:p>
            <a:endParaRPr lang="en-GB" sz="2400" dirty="0"/>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2935938410"/>
              </p:ext>
            </p:extLst>
          </p:nvPr>
        </p:nvGraphicFramePr>
        <p:xfrm>
          <a:off x="3875712" y="4671203"/>
          <a:ext cx="4548435" cy="365760"/>
        </p:xfrm>
        <a:graphic>
          <a:graphicData uri="http://schemas.openxmlformats.org/drawingml/2006/table">
            <a:tbl>
              <a:tblPr firstRow="1" firstCol="1" bandRow="1"/>
              <a:tblGrid>
                <a:gridCol w="1545273">
                  <a:extLst>
                    <a:ext uri="{9D8B030D-6E8A-4147-A177-3AD203B41FA5}">
                      <a16:colId xmlns:a16="http://schemas.microsoft.com/office/drawing/2014/main" val="4209207646"/>
                    </a:ext>
                  </a:extLst>
                </a:gridCol>
                <a:gridCol w="942505">
                  <a:extLst>
                    <a:ext uri="{9D8B030D-6E8A-4147-A177-3AD203B41FA5}">
                      <a16:colId xmlns:a16="http://schemas.microsoft.com/office/drawing/2014/main" val="2973949319"/>
                    </a:ext>
                  </a:extLst>
                </a:gridCol>
                <a:gridCol w="892320">
                  <a:extLst>
                    <a:ext uri="{9D8B030D-6E8A-4147-A177-3AD203B41FA5}">
                      <a16:colId xmlns:a16="http://schemas.microsoft.com/office/drawing/2014/main" val="2695667764"/>
                    </a:ext>
                  </a:extLst>
                </a:gridCol>
                <a:gridCol w="1168337">
                  <a:extLst>
                    <a:ext uri="{9D8B030D-6E8A-4147-A177-3AD203B41FA5}">
                      <a16:colId xmlns:a16="http://schemas.microsoft.com/office/drawing/2014/main" val="3835927771"/>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a:t>
                      </a:r>
                      <a:r>
                        <a:rPr lang="en-GB" sz="1200" b="1" dirty="0">
                          <a:effectLst/>
                          <a:latin typeface="Times New Roman" panose="02020603050405020304" pitchFamily="18" charset="0"/>
                          <a:ea typeface="Times New Roman" panose="02020603050405020304" pitchFamily="18" charset="0"/>
                        </a:rPr>
                        <a:t> </a:t>
                      </a:r>
                      <a:r>
                        <a:rPr lang="en-GB" sz="11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E-portfolio</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2000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8</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January 2024</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graphicFrame>
        <p:nvGraphicFramePr>
          <p:cNvPr id="14" name="Table 13">
            <a:extLst>
              <a:ext uri="{FF2B5EF4-FFF2-40B4-BE49-F238E27FC236}">
                <a16:creationId xmlns:a16="http://schemas.microsoft.com/office/drawing/2014/main" id="{963646D8-865C-4F61-7D71-FFA702713B08}"/>
              </a:ext>
            </a:extLst>
          </p:cNvPr>
          <p:cNvGraphicFramePr>
            <a:graphicFrameLocks noGrp="1"/>
          </p:cNvGraphicFramePr>
          <p:nvPr>
            <p:extLst>
              <p:ext uri="{D42A27DB-BD31-4B8C-83A1-F6EECF244321}">
                <p14:modId xmlns:p14="http://schemas.microsoft.com/office/powerpoint/2010/main" val="3366969277"/>
              </p:ext>
            </p:extLst>
          </p:nvPr>
        </p:nvGraphicFramePr>
        <p:xfrm>
          <a:off x="3875711" y="5796796"/>
          <a:ext cx="5793240" cy="396240"/>
        </p:xfrm>
        <a:graphic>
          <a:graphicData uri="http://schemas.openxmlformats.org/drawingml/2006/table">
            <a:tbl>
              <a:tblPr firstRow="1" firstCol="1" bandRow="1"/>
              <a:tblGrid>
                <a:gridCol w="1545273">
                  <a:extLst>
                    <a:ext uri="{9D8B030D-6E8A-4147-A177-3AD203B41FA5}">
                      <a16:colId xmlns:a16="http://schemas.microsoft.com/office/drawing/2014/main" val="1285055746"/>
                    </a:ext>
                  </a:extLst>
                </a:gridCol>
                <a:gridCol w="1638935">
                  <a:extLst>
                    <a:ext uri="{9D8B030D-6E8A-4147-A177-3AD203B41FA5}">
                      <a16:colId xmlns:a16="http://schemas.microsoft.com/office/drawing/2014/main" val="3376404919"/>
                    </a:ext>
                  </a:extLst>
                </a:gridCol>
                <a:gridCol w="1129781">
                  <a:extLst>
                    <a:ext uri="{9D8B030D-6E8A-4147-A177-3AD203B41FA5}">
                      <a16:colId xmlns:a16="http://schemas.microsoft.com/office/drawing/2014/main" val="1009116033"/>
                    </a:ext>
                  </a:extLst>
                </a:gridCol>
                <a:gridCol w="1479251">
                  <a:extLst>
                    <a:ext uri="{9D8B030D-6E8A-4147-A177-3AD203B41FA5}">
                      <a16:colId xmlns:a16="http://schemas.microsoft.com/office/drawing/2014/main" val="296189410"/>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70329"/>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Group presentation</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2 mins plus 1000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20</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May 2024</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1220827"/>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Tree>
    <p:extLst>
      <p:ext uri="{BB962C8B-B14F-4D97-AF65-F5344CB8AC3E}">
        <p14:creationId xmlns:p14="http://schemas.microsoft.com/office/powerpoint/2010/main" val="1337602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140223" y="972796"/>
            <a:ext cx="8122395" cy="3293209"/>
          </a:xfrm>
          <a:prstGeom prst="rect">
            <a:avLst/>
          </a:prstGeom>
          <a:noFill/>
        </p:spPr>
        <p:txBody>
          <a:bodyPr wrap="square" rtlCol="0">
            <a:spAutoFit/>
          </a:bodyPr>
          <a:lstStyle/>
          <a:p>
            <a:pPr lvl="0"/>
            <a:r>
              <a:rPr lang="en-GB" sz="1600" dirty="0">
                <a:effectLst/>
                <a:latin typeface="Arial" panose="020B0604020202020204" pitchFamily="34" charset="0"/>
                <a:ea typeface="Times New Roman" panose="02020603050405020304" pitchFamily="18" charset="0"/>
              </a:rPr>
              <a:t>For this assessment, you are to generate an </a:t>
            </a:r>
            <a:r>
              <a:rPr lang="en-GB" sz="1600" b="1" dirty="0">
                <a:effectLst/>
                <a:latin typeface="Arial" panose="020B0604020202020204" pitchFamily="34" charset="0"/>
                <a:ea typeface="Times New Roman" panose="02020603050405020304" pitchFamily="18" charset="0"/>
              </a:rPr>
              <a:t>e-portfolio documenting the linkages between global issues and a local site</a:t>
            </a:r>
            <a:r>
              <a:rPr lang="en-GB" sz="1600" dirty="0">
                <a:effectLst/>
                <a:latin typeface="Arial" panose="020B0604020202020204" pitchFamily="34" charset="0"/>
                <a:ea typeface="Times New Roman" panose="02020603050405020304" pitchFamily="18" charset="0"/>
              </a:rPr>
              <a:t> (one in, or around, Swansea, or local to your home town, whichever is easier for access). Please confirm site selection with your tutor before beginning the work.</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Specifically, </a:t>
            </a:r>
            <a:r>
              <a:rPr lang="en-GB" sz="1600" b="1" dirty="0">
                <a:effectLst/>
                <a:latin typeface="Arial" panose="020B0604020202020204" pitchFamily="34" charset="0"/>
                <a:ea typeface="Times New Roman" panose="02020603050405020304" pitchFamily="18" charset="0"/>
              </a:rPr>
              <a:t>you are to visit a managed local site</a:t>
            </a:r>
            <a:r>
              <a:rPr lang="en-GB" sz="1600" dirty="0">
                <a:effectLst/>
                <a:latin typeface="Arial" panose="020B0604020202020204" pitchFamily="34" charset="0"/>
                <a:ea typeface="Times New Roman" panose="02020603050405020304" pitchFamily="18" charset="0"/>
              </a:rPr>
              <a:t>, whether this be a local park, a nature reserve, or accessible blue, green or grey space (river / lake, woodlands / grassland, urban space respectively) and </a:t>
            </a:r>
            <a:r>
              <a:rPr lang="en-GB" sz="1600" b="1" dirty="0">
                <a:effectLst/>
                <a:latin typeface="Arial" panose="020B0604020202020204" pitchFamily="34" charset="0"/>
                <a:ea typeface="Times New Roman" panose="02020603050405020304" pitchFamily="18" charset="0"/>
              </a:rPr>
              <a:t>understand what contemporary challenges this area is facing</a:t>
            </a:r>
            <a:r>
              <a:rPr lang="en-GB" sz="1600" dirty="0">
                <a:effectLst/>
                <a:latin typeface="Arial" panose="020B0604020202020204" pitchFamily="34" charset="0"/>
                <a:ea typeface="Times New Roman" panose="02020603050405020304" pitchFamily="18" charset="0"/>
              </a:rPr>
              <a:t>. For example, this could include drought, extreme weather, biodiversity loss, or local health issues. Example locations in close proximity to Swansea SA1 campus include Kilvey Hill, Crymlyn Burrows, Swansea seafront and dunes, and Singleton Park, as well as various sites on the Gower peninsula.</a:t>
            </a:r>
          </a:p>
          <a:p>
            <a:pPr lvl="0"/>
            <a:endParaRPr lang="en-GB" sz="1600" dirty="0">
              <a:effectLst/>
              <a:latin typeface="Arial" panose="020B0604020202020204" pitchFamily="34" charset="0"/>
              <a:ea typeface="Times New Roman" panose="02020603050405020304" pitchFamily="18" charset="0"/>
            </a:endParaRPr>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180686682"/>
              </p:ext>
            </p:extLst>
          </p:nvPr>
        </p:nvGraphicFramePr>
        <p:xfrm>
          <a:off x="4035971" y="4793794"/>
          <a:ext cx="5877385" cy="426720"/>
        </p:xfrm>
        <a:graphic>
          <a:graphicData uri="http://schemas.openxmlformats.org/drawingml/2006/table">
            <a:tbl>
              <a:tblPr firstRow="1" firstCol="1" bandRow="1"/>
              <a:tblGrid>
                <a:gridCol w="1996767">
                  <a:extLst>
                    <a:ext uri="{9D8B030D-6E8A-4147-A177-3AD203B41FA5}">
                      <a16:colId xmlns:a16="http://schemas.microsoft.com/office/drawing/2014/main" val="4209207646"/>
                    </a:ext>
                  </a:extLst>
                </a:gridCol>
                <a:gridCol w="1217884">
                  <a:extLst>
                    <a:ext uri="{9D8B030D-6E8A-4147-A177-3AD203B41FA5}">
                      <a16:colId xmlns:a16="http://schemas.microsoft.com/office/drawing/2014/main" val="2973949319"/>
                    </a:ext>
                  </a:extLst>
                </a:gridCol>
                <a:gridCol w="1153036">
                  <a:extLst>
                    <a:ext uri="{9D8B030D-6E8A-4147-A177-3AD203B41FA5}">
                      <a16:colId xmlns:a16="http://schemas.microsoft.com/office/drawing/2014/main" val="2695667764"/>
                    </a:ext>
                  </a:extLst>
                </a:gridCol>
                <a:gridCol w="1509698">
                  <a:extLst>
                    <a:ext uri="{9D8B030D-6E8A-4147-A177-3AD203B41FA5}">
                      <a16:colId xmlns:a16="http://schemas.microsoft.com/office/drawing/2014/main" val="3835927771"/>
                    </a:ext>
                  </a:extLst>
                </a:gridCol>
              </a:tblGrid>
              <a:tr h="0">
                <a:tc>
                  <a:txBody>
                    <a:bodyPr/>
                    <a:lstStyle/>
                    <a:p>
                      <a:pPr algn="ctr" hangingPunct="0"/>
                      <a:r>
                        <a:rPr lang="en-GB" sz="1200" b="1" dirty="0">
                          <a:effectLst/>
                          <a:latin typeface="Arial" panose="020B0604020202020204" pitchFamily="34" charset="0"/>
                          <a:ea typeface="Times New Roman" panose="02020603050405020304" pitchFamily="18" charset="0"/>
                        </a:rPr>
                        <a:t>Mode of assessment</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a:effectLst/>
                          <a:latin typeface="Arial" panose="020B0604020202020204" pitchFamily="34" charset="0"/>
                          <a:ea typeface="Times New Roman" panose="02020603050405020304" pitchFamily="18" charset="0"/>
                        </a:rPr>
                        <a:t>Volume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E-portfolio</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21</a:t>
                      </a:r>
                      <a:r>
                        <a:rPr lang="en-GB" sz="1400" baseline="30000" dirty="0">
                          <a:effectLst/>
                          <a:latin typeface="Times New Roman" panose="02020603050405020304" pitchFamily="18" charset="0"/>
                          <a:ea typeface="Times New Roman" panose="02020603050405020304" pitchFamily="18" charset="0"/>
                        </a:rPr>
                        <a:t>st</a:t>
                      </a:r>
                      <a:r>
                        <a:rPr lang="en-GB" sz="1400" dirty="0">
                          <a:effectLst/>
                          <a:latin typeface="Times New Roman" panose="02020603050405020304" pitchFamily="18" charset="0"/>
                          <a:ea typeface="Times New Roman" panose="02020603050405020304" pitchFamily="18" charset="0"/>
                        </a:rPr>
                        <a:t> January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Tree>
    <p:extLst>
      <p:ext uri="{BB962C8B-B14F-4D97-AF65-F5344CB8AC3E}">
        <p14:creationId xmlns:p14="http://schemas.microsoft.com/office/powerpoint/2010/main" val="787653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77440" y="430462"/>
            <a:ext cx="9716668" cy="5016758"/>
          </a:xfrm>
          <a:prstGeom prst="rect">
            <a:avLst/>
          </a:prstGeom>
          <a:noFill/>
        </p:spPr>
        <p:txBody>
          <a:bodyPr wrap="square" rtlCol="0">
            <a:spAutoFit/>
          </a:bodyPr>
          <a:lstStyle/>
          <a:p>
            <a:pPr lvl="0"/>
            <a:r>
              <a:rPr lang="en-GB" sz="1600" dirty="0">
                <a:effectLst/>
                <a:latin typeface="Arial" panose="020B0604020202020204" pitchFamily="34" charset="0"/>
                <a:ea typeface="Times New Roman" panose="02020603050405020304" pitchFamily="18" charset="0"/>
              </a:rPr>
              <a:t>Your portfolio will link the challenges faced locally to those experienced globally. Is this site representative of global trends? Or are these global trends being mitigated at this site, and if so, how? In terms of structure, you may consider the below as a guideline:</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Introduction to the site and why it was chosen</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Evidence and review of contemporary challenges being experienced at the site*</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Linkage between local sites and global contemporary issues</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Management of the contemporary issues at the site and synergy with approach to mitigating the global issue – is this in line with global efforts, could more be done.</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Be sure to evidence your findings, either with academic literature or grey literature (policy documents, official reports, news articles etc).</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In a portfolio of 2,000 words +/- 10% (equivalent), you are to develop the above information using a range of methods – some of the above is to be written, you can provide images to show some of the points above, and </a:t>
            </a:r>
            <a:r>
              <a:rPr lang="en-GB" sz="1600" b="1" dirty="0">
                <a:effectLst/>
                <a:latin typeface="Arial" panose="020B0604020202020204" pitchFamily="34" charset="0"/>
                <a:ea typeface="Times New Roman" panose="02020603050405020304" pitchFamily="18" charset="0"/>
              </a:rPr>
              <a:t>you are required to include a short (90 seconds maximum) video as well</a:t>
            </a:r>
            <a:r>
              <a:rPr lang="en-GB" sz="1600" dirty="0">
                <a:effectLst/>
                <a:latin typeface="Arial" panose="020B0604020202020204" pitchFamily="34" charset="0"/>
                <a:ea typeface="Times New Roman" panose="02020603050405020304" pitchFamily="18" charset="0"/>
              </a:rPr>
              <a:t>.  How you decide to use differing media is up to you – be creative to get your message across.  However please note that you can only submit one document to Turnitin, and this needs to contain everything that you develop.  Your video link must be included within this portfolio, and any permissions to view must be granted prior to submission. If a video is created then it should be uploaded to the appropriate Teams folder which your tutor will share with you.</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graphicFrame>
        <p:nvGraphicFramePr>
          <p:cNvPr id="4" name="Table 3">
            <a:extLst>
              <a:ext uri="{FF2B5EF4-FFF2-40B4-BE49-F238E27FC236}">
                <a16:creationId xmlns:a16="http://schemas.microsoft.com/office/drawing/2014/main" id="{0D199BF2-3B4F-9CC6-6308-83611E77C76A}"/>
              </a:ext>
            </a:extLst>
          </p:cNvPr>
          <p:cNvGraphicFramePr>
            <a:graphicFrameLocks noGrp="1"/>
          </p:cNvGraphicFramePr>
          <p:nvPr>
            <p:extLst>
              <p:ext uri="{D42A27DB-BD31-4B8C-83A1-F6EECF244321}">
                <p14:modId xmlns:p14="http://schemas.microsoft.com/office/powerpoint/2010/main" val="1705934777"/>
              </p:ext>
            </p:extLst>
          </p:nvPr>
        </p:nvGraphicFramePr>
        <p:xfrm>
          <a:off x="3909847" y="5600989"/>
          <a:ext cx="5877385" cy="426720"/>
        </p:xfrm>
        <a:graphic>
          <a:graphicData uri="http://schemas.openxmlformats.org/drawingml/2006/table">
            <a:tbl>
              <a:tblPr firstRow="1" firstCol="1" bandRow="1"/>
              <a:tblGrid>
                <a:gridCol w="1996767">
                  <a:extLst>
                    <a:ext uri="{9D8B030D-6E8A-4147-A177-3AD203B41FA5}">
                      <a16:colId xmlns:a16="http://schemas.microsoft.com/office/drawing/2014/main" val="4209207646"/>
                    </a:ext>
                  </a:extLst>
                </a:gridCol>
                <a:gridCol w="1217884">
                  <a:extLst>
                    <a:ext uri="{9D8B030D-6E8A-4147-A177-3AD203B41FA5}">
                      <a16:colId xmlns:a16="http://schemas.microsoft.com/office/drawing/2014/main" val="2973949319"/>
                    </a:ext>
                  </a:extLst>
                </a:gridCol>
                <a:gridCol w="1153036">
                  <a:extLst>
                    <a:ext uri="{9D8B030D-6E8A-4147-A177-3AD203B41FA5}">
                      <a16:colId xmlns:a16="http://schemas.microsoft.com/office/drawing/2014/main" val="2695667764"/>
                    </a:ext>
                  </a:extLst>
                </a:gridCol>
                <a:gridCol w="1509698">
                  <a:extLst>
                    <a:ext uri="{9D8B030D-6E8A-4147-A177-3AD203B41FA5}">
                      <a16:colId xmlns:a16="http://schemas.microsoft.com/office/drawing/2014/main" val="3835927771"/>
                    </a:ext>
                  </a:extLst>
                </a:gridCol>
              </a:tblGrid>
              <a:tr h="0">
                <a:tc>
                  <a:txBody>
                    <a:bodyPr/>
                    <a:lstStyle/>
                    <a:p>
                      <a:pPr algn="ctr" hangingPunct="0"/>
                      <a:r>
                        <a:rPr lang="en-GB" sz="1200" b="1" dirty="0">
                          <a:effectLst/>
                          <a:latin typeface="Arial" panose="020B0604020202020204" pitchFamily="34" charset="0"/>
                          <a:ea typeface="Times New Roman" panose="02020603050405020304" pitchFamily="18" charset="0"/>
                        </a:rPr>
                        <a:t>Mode of assessment</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a:effectLst/>
                          <a:latin typeface="Arial" panose="020B0604020202020204" pitchFamily="34" charset="0"/>
                          <a:ea typeface="Times New Roman" panose="02020603050405020304" pitchFamily="18" charset="0"/>
                        </a:rPr>
                        <a:t>Volume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E-portfolio</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21</a:t>
                      </a:r>
                      <a:r>
                        <a:rPr lang="en-GB" sz="1400" baseline="30000" dirty="0">
                          <a:effectLst/>
                          <a:latin typeface="Times New Roman" panose="02020603050405020304" pitchFamily="18" charset="0"/>
                          <a:ea typeface="Times New Roman" panose="02020603050405020304" pitchFamily="18" charset="0"/>
                        </a:rPr>
                        <a:t>st</a:t>
                      </a:r>
                      <a:r>
                        <a:rPr lang="en-GB" sz="1400" dirty="0">
                          <a:effectLst/>
                          <a:latin typeface="Times New Roman" panose="02020603050405020304" pitchFamily="18" charset="0"/>
                          <a:ea typeface="Times New Roman" panose="02020603050405020304" pitchFamily="18" charset="0"/>
                        </a:rPr>
                        <a:t> January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Tree>
    <p:extLst>
      <p:ext uri="{BB962C8B-B14F-4D97-AF65-F5344CB8AC3E}">
        <p14:creationId xmlns:p14="http://schemas.microsoft.com/office/powerpoint/2010/main" val="4029946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2</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831486" y="430462"/>
            <a:ext cx="8916977" cy="3693319"/>
          </a:xfrm>
          <a:prstGeom prst="rect">
            <a:avLst/>
          </a:prstGeom>
          <a:noFill/>
        </p:spPr>
        <p:txBody>
          <a:bodyPr wrap="square" rtlCol="0">
            <a:spAutoFit/>
          </a:bodyPr>
          <a:lstStyle/>
          <a:p>
            <a:pPr lvl="0"/>
            <a:r>
              <a:rPr lang="en-GB" dirty="0"/>
              <a:t>For this assessment, you are to create a group presentation (maximum 4 per group), and </a:t>
            </a:r>
            <a:r>
              <a:rPr lang="en-GB" b="1" dirty="0"/>
              <a:t>showcase how contemporary solutions are being utilised to help tackle an environmental issue of your choice</a:t>
            </a:r>
            <a:r>
              <a:rPr lang="en-GB" dirty="0"/>
              <a:t>. For example, environmental issues you could explore include sea-level rise, deforestation, desertification, river pollution, or biodiversity loss (only pick one per group).</a:t>
            </a:r>
          </a:p>
          <a:p>
            <a:pPr lvl="0"/>
            <a:endParaRPr lang="en-GB" dirty="0"/>
          </a:p>
          <a:p>
            <a:pPr lvl="0"/>
            <a:r>
              <a:rPr lang="en-GB" dirty="0"/>
              <a:t>Throughout your group presentation you are to present how the issue is being addressed utilising contemporary practices. This can include aspects covered in the lectures e.g. Industry 4.0, Design Thinking etc., and any other relevant contemporary solutions / approaches. Be sure to consider scales of governance (top down vs bottom up) and social aspects, including how contemporary measures are helping to identify, quantify, or improve inequality and injustice.</a:t>
            </a:r>
          </a:p>
          <a:p>
            <a:pPr lvl="0"/>
            <a:endParaRPr lang="en-GB"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graphicFrame>
        <p:nvGraphicFramePr>
          <p:cNvPr id="4" name="Table 3">
            <a:extLst>
              <a:ext uri="{FF2B5EF4-FFF2-40B4-BE49-F238E27FC236}">
                <a16:creationId xmlns:a16="http://schemas.microsoft.com/office/drawing/2014/main" id="{71FF498E-0236-F6ED-F436-136DFD9A21D6}"/>
              </a:ext>
            </a:extLst>
          </p:cNvPr>
          <p:cNvGraphicFramePr>
            <a:graphicFrameLocks noGrp="1"/>
          </p:cNvGraphicFramePr>
          <p:nvPr>
            <p:extLst>
              <p:ext uri="{D42A27DB-BD31-4B8C-83A1-F6EECF244321}">
                <p14:modId xmlns:p14="http://schemas.microsoft.com/office/powerpoint/2010/main" val="3214263170"/>
              </p:ext>
            </p:extLst>
          </p:nvPr>
        </p:nvGraphicFramePr>
        <p:xfrm>
          <a:off x="4359081" y="4763750"/>
          <a:ext cx="6353659" cy="457200"/>
        </p:xfrm>
        <a:graphic>
          <a:graphicData uri="http://schemas.openxmlformats.org/drawingml/2006/table">
            <a:tbl>
              <a:tblPr firstRow="1" firstCol="1" bandRow="1"/>
              <a:tblGrid>
                <a:gridCol w="1694758">
                  <a:extLst>
                    <a:ext uri="{9D8B030D-6E8A-4147-A177-3AD203B41FA5}">
                      <a16:colId xmlns:a16="http://schemas.microsoft.com/office/drawing/2014/main" val="1285055746"/>
                    </a:ext>
                  </a:extLst>
                </a:gridCol>
                <a:gridCol w="1797480">
                  <a:extLst>
                    <a:ext uri="{9D8B030D-6E8A-4147-A177-3AD203B41FA5}">
                      <a16:colId xmlns:a16="http://schemas.microsoft.com/office/drawing/2014/main" val="3376404919"/>
                    </a:ext>
                  </a:extLst>
                </a:gridCol>
                <a:gridCol w="1239072">
                  <a:extLst>
                    <a:ext uri="{9D8B030D-6E8A-4147-A177-3AD203B41FA5}">
                      <a16:colId xmlns:a16="http://schemas.microsoft.com/office/drawing/2014/main" val="1009116033"/>
                    </a:ext>
                  </a:extLst>
                </a:gridCol>
                <a:gridCol w="1622349">
                  <a:extLst>
                    <a:ext uri="{9D8B030D-6E8A-4147-A177-3AD203B41FA5}">
                      <a16:colId xmlns:a16="http://schemas.microsoft.com/office/drawing/2014/main" val="296189410"/>
                    </a:ext>
                  </a:extLst>
                </a:gridCol>
              </a:tblGrid>
              <a:tr h="0">
                <a:tc>
                  <a:txBody>
                    <a:bodyPr/>
                    <a:lstStyle/>
                    <a:p>
                      <a:pPr algn="ctr" hangingPunct="0"/>
                      <a:r>
                        <a:rPr lang="en-GB" sz="1200" b="1">
                          <a:effectLst/>
                          <a:latin typeface="Arial" panose="020B0604020202020204" pitchFamily="34" charset="0"/>
                          <a:ea typeface="Times New Roman" panose="02020603050405020304" pitchFamily="18" charset="0"/>
                        </a:rPr>
                        <a:t>Mode of assessment</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Volume</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b="1" kern="1200" dirty="0">
                          <a:solidFill>
                            <a:schemeClr val="tx1"/>
                          </a:solidFill>
                          <a:effectLst/>
                          <a:latin typeface="Arial" panose="020B0604020202020204" pitchFamily="34" charset="0"/>
                          <a:ea typeface="Times New Roman" panose="02020603050405020304" pitchFamily="18" charset="0"/>
                          <a:cs typeface="+mn-cs"/>
                        </a:rPr>
                        <a:t>Due</a:t>
                      </a:r>
                      <a:r>
                        <a:rPr lang="en-GB" sz="1600" b="1" dirty="0">
                          <a:effectLst/>
                          <a:latin typeface="Times New Roman" panose="02020603050405020304" pitchFamily="18" charset="0"/>
                          <a:ea typeface="Times New Roman" panose="02020603050405020304" pitchFamily="18" charset="0"/>
                        </a:rPr>
                        <a:t> </a:t>
                      </a:r>
                      <a:r>
                        <a:rPr lang="en-GB" sz="14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70329"/>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Group presentation</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 mins plus 1000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19</a:t>
                      </a:r>
                      <a:r>
                        <a:rPr lang="en-GB" sz="1400" baseline="30000" dirty="0">
                          <a:effectLst/>
                          <a:latin typeface="Times New Roman" panose="02020603050405020304" pitchFamily="18" charset="0"/>
                          <a:ea typeface="Times New Roman" panose="02020603050405020304" pitchFamily="18" charset="0"/>
                        </a:rPr>
                        <a:t>th</a:t>
                      </a:r>
                      <a:r>
                        <a:rPr lang="en-GB" sz="1400" dirty="0">
                          <a:effectLst/>
                          <a:latin typeface="Times New Roman" panose="02020603050405020304" pitchFamily="18" charset="0"/>
                          <a:ea typeface="Times New Roman" panose="02020603050405020304" pitchFamily="18" charset="0"/>
                        </a:rPr>
                        <a:t> May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1220827"/>
                  </a:ext>
                </a:extLst>
              </a:tr>
            </a:tbl>
          </a:graphicData>
        </a:graphic>
      </p:graphicFrame>
    </p:spTree>
    <p:extLst>
      <p:ext uri="{BB962C8B-B14F-4D97-AF65-F5344CB8AC3E}">
        <p14:creationId xmlns:p14="http://schemas.microsoft.com/office/powerpoint/2010/main" val="86667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2</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210844" y="430462"/>
            <a:ext cx="9883264" cy="5632311"/>
          </a:xfrm>
          <a:prstGeom prst="rect">
            <a:avLst/>
          </a:prstGeom>
          <a:noFill/>
        </p:spPr>
        <p:txBody>
          <a:bodyPr wrap="square" rtlCol="0">
            <a:spAutoFit/>
          </a:bodyPr>
          <a:lstStyle/>
          <a:p>
            <a:pPr lvl="0"/>
            <a:r>
              <a:rPr lang="en-GB" dirty="0"/>
              <a:t>Be aware, there are </a:t>
            </a:r>
            <a:r>
              <a:rPr lang="en-GB" b="1" dirty="0"/>
              <a:t>two requirements </a:t>
            </a:r>
            <a:r>
              <a:rPr lang="en-GB" dirty="0"/>
              <a:t>for your submission:</a:t>
            </a:r>
          </a:p>
          <a:p>
            <a:pPr marL="342900" lvl="0" indent="-342900">
              <a:buAutoNum type="arabicPeriod"/>
            </a:pPr>
            <a:r>
              <a:rPr lang="en-GB" dirty="0"/>
              <a:t>1000 words (+/- 10%) supporting material</a:t>
            </a:r>
          </a:p>
          <a:p>
            <a:pPr marL="800100" lvl="1" indent="-342900">
              <a:buFont typeface="Arial" panose="020B0604020202020204" pitchFamily="34" charset="0"/>
              <a:buChar char="•"/>
            </a:pPr>
            <a:r>
              <a:rPr lang="en-GB" dirty="0"/>
              <a:t>This is a document containing your research into the topic, that has led to your key findings in your presentation.</a:t>
            </a:r>
          </a:p>
          <a:p>
            <a:pPr marL="800100" lvl="1" indent="-342900">
              <a:buFont typeface="Arial" panose="020B0604020202020204" pitchFamily="34" charset="0"/>
              <a:buChar char="•"/>
            </a:pPr>
            <a:r>
              <a:rPr lang="en-GB" dirty="0"/>
              <a:t>Please submit this to Turnitin by the deadline date (19th May)</a:t>
            </a:r>
          </a:p>
          <a:p>
            <a:pPr lvl="0"/>
            <a:r>
              <a:rPr lang="en-GB" dirty="0"/>
              <a:t>2. 2 minutes presentation</a:t>
            </a:r>
          </a:p>
          <a:p>
            <a:pPr marL="742950" lvl="1" indent="-285750">
              <a:buFont typeface="Arial" panose="020B0604020202020204" pitchFamily="34" charset="0"/>
              <a:buChar char="•"/>
            </a:pPr>
            <a:r>
              <a:rPr lang="en-GB" dirty="0"/>
              <a:t>Your section will form part of a group presentation, so you will need to work together to determine which subjects you will each cover and the structure of the presentation</a:t>
            </a:r>
          </a:p>
          <a:p>
            <a:pPr marL="742950" lvl="1" indent="-285750">
              <a:buFont typeface="Arial" panose="020B0604020202020204" pitchFamily="34" charset="0"/>
              <a:buChar char="•"/>
            </a:pPr>
            <a:r>
              <a:rPr lang="en-GB" dirty="0"/>
              <a:t>Your individual component of the group presentation will be a summary of the key findings from your independent research, which is discussed in further detail in your 1000 words supporting material.</a:t>
            </a:r>
          </a:p>
          <a:p>
            <a:pPr marL="742950" lvl="1" indent="-285750">
              <a:buFont typeface="Arial" panose="020B0604020202020204" pitchFamily="34" charset="0"/>
              <a:buChar char="•"/>
            </a:pPr>
            <a:r>
              <a:rPr lang="en-GB" dirty="0"/>
              <a:t>The group presentation should hold a narrative and cohesive structure, so be sure to liaise with your group to understand who is presenting what, and how best to structure the presentation.</a:t>
            </a:r>
          </a:p>
          <a:p>
            <a:pPr marL="742950" lvl="1" indent="-285750">
              <a:buFont typeface="Arial" panose="020B0604020202020204" pitchFamily="34" charset="0"/>
              <a:buChar char="•"/>
            </a:pPr>
            <a:r>
              <a:rPr lang="en-GB" b="1" dirty="0"/>
              <a:t>This group presentation will be presented in person on the deadline date (19th May)</a:t>
            </a:r>
            <a:r>
              <a:rPr lang="en-GB" dirty="0"/>
              <a:t> at a time to be confirmed closer to the date.</a:t>
            </a:r>
          </a:p>
          <a:p>
            <a:pPr lvl="0"/>
            <a:endParaRPr lang="en-GB" dirty="0"/>
          </a:p>
          <a:p>
            <a:pPr lvl="0"/>
            <a:r>
              <a:rPr lang="en-GB" dirty="0"/>
              <a:t>Be sure to evidence your findings, either with academic literature or grey literature (policy documents, official reports, news articles etc). It is expected that reference material will be cited appropriately in both the presentation and the supporting material, with both having a dedicated reference list. Given the contemporary aspect of the subject, it is expected that references will also be contemporary.</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graphicFrame>
        <p:nvGraphicFramePr>
          <p:cNvPr id="4" name="Table 3">
            <a:extLst>
              <a:ext uri="{FF2B5EF4-FFF2-40B4-BE49-F238E27FC236}">
                <a16:creationId xmlns:a16="http://schemas.microsoft.com/office/drawing/2014/main" id="{CDBDC6D5-6BC9-B662-050D-E086AC7DAEA5}"/>
              </a:ext>
            </a:extLst>
          </p:cNvPr>
          <p:cNvGraphicFramePr>
            <a:graphicFrameLocks noGrp="1"/>
          </p:cNvGraphicFramePr>
          <p:nvPr>
            <p:extLst>
              <p:ext uri="{D42A27DB-BD31-4B8C-83A1-F6EECF244321}">
                <p14:modId xmlns:p14="http://schemas.microsoft.com/office/powerpoint/2010/main" val="3658175340"/>
              </p:ext>
            </p:extLst>
          </p:nvPr>
        </p:nvGraphicFramePr>
        <p:xfrm>
          <a:off x="4024591" y="5970338"/>
          <a:ext cx="6353659" cy="457200"/>
        </p:xfrm>
        <a:graphic>
          <a:graphicData uri="http://schemas.openxmlformats.org/drawingml/2006/table">
            <a:tbl>
              <a:tblPr firstRow="1" firstCol="1" bandRow="1"/>
              <a:tblGrid>
                <a:gridCol w="1694758">
                  <a:extLst>
                    <a:ext uri="{9D8B030D-6E8A-4147-A177-3AD203B41FA5}">
                      <a16:colId xmlns:a16="http://schemas.microsoft.com/office/drawing/2014/main" val="1285055746"/>
                    </a:ext>
                  </a:extLst>
                </a:gridCol>
                <a:gridCol w="1797480">
                  <a:extLst>
                    <a:ext uri="{9D8B030D-6E8A-4147-A177-3AD203B41FA5}">
                      <a16:colId xmlns:a16="http://schemas.microsoft.com/office/drawing/2014/main" val="3376404919"/>
                    </a:ext>
                  </a:extLst>
                </a:gridCol>
                <a:gridCol w="1239072">
                  <a:extLst>
                    <a:ext uri="{9D8B030D-6E8A-4147-A177-3AD203B41FA5}">
                      <a16:colId xmlns:a16="http://schemas.microsoft.com/office/drawing/2014/main" val="1009116033"/>
                    </a:ext>
                  </a:extLst>
                </a:gridCol>
                <a:gridCol w="1622349">
                  <a:extLst>
                    <a:ext uri="{9D8B030D-6E8A-4147-A177-3AD203B41FA5}">
                      <a16:colId xmlns:a16="http://schemas.microsoft.com/office/drawing/2014/main" val="296189410"/>
                    </a:ext>
                  </a:extLst>
                </a:gridCol>
              </a:tblGrid>
              <a:tr h="0">
                <a:tc>
                  <a:txBody>
                    <a:bodyPr/>
                    <a:lstStyle/>
                    <a:p>
                      <a:pPr algn="ctr" hangingPunct="0"/>
                      <a:r>
                        <a:rPr lang="en-GB" sz="1200" b="1">
                          <a:effectLst/>
                          <a:latin typeface="Arial" panose="020B0604020202020204" pitchFamily="34" charset="0"/>
                          <a:ea typeface="Times New Roman" panose="02020603050405020304" pitchFamily="18" charset="0"/>
                        </a:rPr>
                        <a:t>Mode of assessment</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Volume</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b="1" kern="1200" dirty="0">
                          <a:solidFill>
                            <a:schemeClr val="tx1"/>
                          </a:solidFill>
                          <a:effectLst/>
                          <a:latin typeface="Arial" panose="020B0604020202020204" pitchFamily="34" charset="0"/>
                          <a:ea typeface="Times New Roman" panose="02020603050405020304" pitchFamily="18" charset="0"/>
                          <a:cs typeface="+mn-cs"/>
                        </a:rPr>
                        <a:t>Due</a:t>
                      </a:r>
                      <a:r>
                        <a:rPr lang="en-GB" sz="1600" b="1" dirty="0">
                          <a:effectLst/>
                          <a:latin typeface="Times New Roman" panose="02020603050405020304" pitchFamily="18" charset="0"/>
                          <a:ea typeface="Times New Roman" panose="02020603050405020304" pitchFamily="18" charset="0"/>
                        </a:rPr>
                        <a:t> </a:t>
                      </a:r>
                      <a:r>
                        <a:rPr lang="en-GB" sz="14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70329"/>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Group presentation</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 mins plus 1000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19</a:t>
                      </a:r>
                      <a:r>
                        <a:rPr lang="en-GB" sz="1400" baseline="30000" dirty="0">
                          <a:effectLst/>
                          <a:latin typeface="Times New Roman" panose="02020603050405020304" pitchFamily="18" charset="0"/>
                          <a:ea typeface="Times New Roman" panose="02020603050405020304" pitchFamily="18" charset="0"/>
                        </a:rPr>
                        <a:t>th</a:t>
                      </a:r>
                      <a:r>
                        <a:rPr lang="en-GB" sz="1400" dirty="0">
                          <a:effectLst/>
                          <a:latin typeface="Times New Roman" panose="02020603050405020304" pitchFamily="18" charset="0"/>
                          <a:ea typeface="Times New Roman" panose="02020603050405020304" pitchFamily="18" charset="0"/>
                        </a:rPr>
                        <a:t> May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1220827"/>
                  </a:ext>
                </a:extLst>
              </a:tr>
            </a:tbl>
          </a:graphicData>
        </a:graphic>
      </p:graphicFrame>
    </p:spTree>
    <p:extLst>
      <p:ext uri="{BB962C8B-B14F-4D97-AF65-F5344CB8AC3E}">
        <p14:creationId xmlns:p14="http://schemas.microsoft.com/office/powerpoint/2010/main" val="321756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657600" y="391886"/>
            <a:ext cx="7673551" cy="4401205"/>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Historic issues &amp; the response to them</a:t>
            </a:r>
          </a:p>
          <a:p>
            <a:endParaRPr lang="en-GB" sz="2400" dirty="0"/>
          </a:p>
          <a:p>
            <a:r>
              <a:rPr lang="en-GB" sz="2400" dirty="0"/>
              <a:t>Suggested activities: </a:t>
            </a:r>
          </a:p>
          <a:p>
            <a:pPr marL="800100" lvl="1" indent="-342900">
              <a:buFontTx/>
              <a:buChar char="-"/>
            </a:pPr>
            <a:r>
              <a:rPr lang="en-GB" sz="2400" dirty="0"/>
              <a:t>Discover contemporary issues not currently planned within the lecture series</a:t>
            </a:r>
          </a:p>
          <a:p>
            <a:pPr marL="1257300" lvl="2" indent="-342900">
              <a:buFontTx/>
              <a:buChar char="-"/>
            </a:pPr>
            <a:r>
              <a:rPr lang="en-GB" sz="2400" dirty="0"/>
              <a:t>Which concerns / interests you most –Why?</a:t>
            </a:r>
          </a:p>
          <a:p>
            <a:pPr marL="800100" lvl="1" indent="-342900">
              <a:buFontTx/>
              <a:buChar char="-"/>
            </a:pPr>
            <a:r>
              <a:rPr lang="en-GB" sz="2400" dirty="0"/>
              <a:t>Sign up to journals / news channel / blog / podcast that discusses contemporary issues</a:t>
            </a:r>
          </a:p>
          <a:p>
            <a:pPr marL="800100" lvl="1" indent="-342900">
              <a:buFontTx/>
              <a:buChar char="-"/>
            </a:pPr>
            <a:r>
              <a:rPr lang="en-GB" sz="2400" dirty="0">
                <a:hlinkClick r:id="rId4"/>
              </a:rPr>
              <a:t>https://earth.org/top-environmental-podcasts</a:t>
            </a:r>
            <a:endParaRPr lang="en-GB" sz="2400" dirty="0"/>
          </a:p>
          <a:p>
            <a:r>
              <a:rPr lang="en-GB" sz="2400" dirty="0"/>
              <a:t>Suggested reading:</a:t>
            </a:r>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graphicFrame>
        <p:nvGraphicFramePr>
          <p:cNvPr id="4" name="Table 3">
            <a:extLst>
              <a:ext uri="{FF2B5EF4-FFF2-40B4-BE49-F238E27FC236}">
                <a16:creationId xmlns:a16="http://schemas.microsoft.com/office/drawing/2014/main" id="{FCE65563-E818-D6BB-CC48-1136C03850FF}"/>
              </a:ext>
            </a:extLst>
          </p:cNvPr>
          <p:cNvGraphicFramePr>
            <a:graphicFrameLocks noGrp="1"/>
          </p:cNvGraphicFramePr>
          <p:nvPr>
            <p:extLst>
              <p:ext uri="{D42A27DB-BD31-4B8C-83A1-F6EECF244321}">
                <p14:modId xmlns:p14="http://schemas.microsoft.com/office/powerpoint/2010/main" val="2419519247"/>
              </p:ext>
            </p:extLst>
          </p:nvPr>
        </p:nvGraphicFramePr>
        <p:xfrm>
          <a:off x="4617207" y="4622074"/>
          <a:ext cx="5499100" cy="1844040"/>
        </p:xfrm>
        <a:graphic>
          <a:graphicData uri="http://schemas.openxmlformats.org/drawingml/2006/table">
            <a:tbl>
              <a:tblPr firstRow="1" firstCol="1" bandRow="1"/>
              <a:tblGrid>
                <a:gridCol w="1072515">
                  <a:extLst>
                    <a:ext uri="{9D8B030D-6E8A-4147-A177-3AD203B41FA5}">
                      <a16:colId xmlns:a16="http://schemas.microsoft.com/office/drawing/2014/main" val="1553244994"/>
                    </a:ext>
                  </a:extLst>
                </a:gridCol>
                <a:gridCol w="3559175">
                  <a:extLst>
                    <a:ext uri="{9D8B030D-6E8A-4147-A177-3AD203B41FA5}">
                      <a16:colId xmlns:a16="http://schemas.microsoft.com/office/drawing/2014/main" val="3409624652"/>
                    </a:ext>
                  </a:extLst>
                </a:gridCol>
                <a:gridCol w="867410">
                  <a:extLst>
                    <a:ext uri="{9D8B030D-6E8A-4147-A177-3AD203B41FA5}">
                      <a16:colId xmlns:a16="http://schemas.microsoft.com/office/drawing/2014/main" val="2479977162"/>
                    </a:ext>
                  </a:extLst>
                </a:gridCol>
              </a:tblGrid>
              <a:tr h="0">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dirty="0">
                          <a:solidFill>
                            <a:srgbClr val="000000"/>
                          </a:solidFill>
                          <a:effectLst/>
                          <a:latin typeface="Arial" panose="020B0604020202020204" pitchFamily="34" charset="0"/>
                          <a:ea typeface="Times New Roman" panose="02020603050405020304" pitchFamily="18" charset="0"/>
                        </a:rPr>
                        <a:t>Reading List entry</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dirty="0">
                          <a:solidFill>
                            <a:srgbClr val="000000"/>
                          </a:solidFill>
                          <a:effectLst/>
                          <a:latin typeface="Arial" panose="020B0604020202020204" pitchFamily="34" charset="0"/>
                          <a:ea typeface="Times New Roman" panose="02020603050405020304" pitchFamily="18" charset="0"/>
                        </a:rPr>
                        <a:t>Electronic*</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01644586"/>
                  </a:ext>
                </a:extLst>
              </a:tr>
              <a:tr h="0">
                <a:tc>
                  <a:txBody>
                    <a:bodyPr/>
                    <a:lstStyle/>
                    <a:p>
                      <a:pPr algn="just" hangingPunct="0">
                        <a:tabLst>
                          <a:tab pos="457200" algn="l"/>
                          <a:tab pos="914400" algn="l"/>
                        </a:tabLst>
                      </a:pPr>
                      <a:r>
                        <a:rPr lang="en-GB" sz="1100" kern="1200" dirty="0">
                          <a:solidFill>
                            <a:schemeClr val="tx1"/>
                          </a:solidFill>
                          <a:effectLst/>
                          <a:latin typeface="Arial" panose="020B0604020202020204" pitchFamily="34" charset="0"/>
                          <a:ea typeface="Times New Roman" panose="02020603050405020304" pitchFamily="18" charset="0"/>
                          <a:cs typeface="+mn-cs"/>
                        </a:rPr>
                        <a:t>Essential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buFont typeface="Arial" panose="020B0604020202020204" pitchFamily="34" charset="0"/>
                        <a:buNone/>
                      </a:pPr>
                      <a:r>
                        <a:rPr lang="en-GB" sz="1100" kern="1200" dirty="0">
                          <a:solidFill>
                            <a:schemeClr val="tx1"/>
                          </a:solidFill>
                          <a:effectLst/>
                          <a:latin typeface="Arial" panose="020B0604020202020204" pitchFamily="34" charset="0"/>
                          <a:cs typeface="+mn-cs"/>
                        </a:rPr>
                        <a:t>Harris, F. (2012) (Second edition). </a:t>
                      </a:r>
                      <a:r>
                        <a:rPr lang="en-GB" sz="1100" i="1" kern="1200" dirty="0">
                          <a:solidFill>
                            <a:schemeClr val="tx1"/>
                          </a:solidFill>
                          <a:effectLst/>
                          <a:latin typeface="Arial" panose="020B0604020202020204" pitchFamily="34" charset="0"/>
                          <a:cs typeface="+mn-cs"/>
                        </a:rPr>
                        <a:t>Global environmental issues</a:t>
                      </a:r>
                      <a:r>
                        <a:rPr lang="en-GB" sz="1100" kern="1200" dirty="0">
                          <a:solidFill>
                            <a:schemeClr val="tx1"/>
                          </a:solidFill>
                          <a:effectLst/>
                          <a:latin typeface="Arial" panose="020B0604020202020204" pitchFamily="34" charset="0"/>
                          <a:cs typeface="+mn-cs"/>
                        </a:rPr>
                        <a:t>. John Wiley &amp; Sons.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0671287"/>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solidFill>
                            <a:srgbClr val="222222"/>
                          </a:solidFill>
                          <a:effectLst/>
                          <a:latin typeface="Arial" panose="020B0604020202020204" pitchFamily="34" charset="0"/>
                          <a:ea typeface="Times New Roman" panose="02020603050405020304" pitchFamily="18" charset="0"/>
                        </a:rPr>
                        <a:t>Siebel, T.M. (2019) </a:t>
                      </a:r>
                      <a:r>
                        <a:rPr lang="en-GB" sz="1100" i="1">
                          <a:solidFill>
                            <a:srgbClr val="222222"/>
                          </a:solidFill>
                          <a:effectLst/>
                          <a:latin typeface="Arial" panose="020B0604020202020204" pitchFamily="34" charset="0"/>
                          <a:ea typeface="Times New Roman" panose="02020603050405020304" pitchFamily="18" charset="0"/>
                        </a:rPr>
                        <a:t>Digital transformation: survive and thrive in an era of mass extinction</a:t>
                      </a:r>
                      <a:r>
                        <a:rPr lang="en-GB" sz="1100">
                          <a:solidFill>
                            <a:srgbClr val="222222"/>
                          </a:solidFill>
                          <a:effectLst/>
                          <a:latin typeface="Arial" panose="020B0604020202020204" pitchFamily="34" charset="0"/>
                          <a:ea typeface="Times New Roman" panose="02020603050405020304" pitchFamily="18" charset="0"/>
                        </a:rPr>
                        <a:t>. New York: RosettaBooks.</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20195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Stickdorn, M. &amp; Schneider, J. (2011) </a:t>
                      </a:r>
                      <a:r>
                        <a:rPr lang="en-GB" sz="1100" i="1">
                          <a:effectLst/>
                          <a:latin typeface="Arial" panose="020B0604020202020204" pitchFamily="34" charset="0"/>
                          <a:ea typeface="Times New Roman" panose="02020603050405020304" pitchFamily="18" charset="0"/>
                        </a:rPr>
                        <a:t>This is service design thinking: basics, tools, cases. </a:t>
                      </a:r>
                      <a:r>
                        <a:rPr lang="en-GB" sz="1100">
                          <a:effectLst/>
                          <a:latin typeface="Arial" panose="020B0604020202020204" pitchFamily="34" charset="0"/>
                          <a:ea typeface="Times New Roman" panose="02020603050405020304" pitchFamily="18" charset="0"/>
                        </a:rPr>
                        <a:t>The Netherlands: BIS Publishers</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047069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err="1">
                          <a:solidFill>
                            <a:srgbClr val="222222"/>
                          </a:solidFill>
                          <a:effectLst/>
                          <a:latin typeface="Arial" panose="020B0604020202020204" pitchFamily="34" charset="0"/>
                          <a:ea typeface="Times New Roman" panose="02020603050405020304" pitchFamily="18" charset="0"/>
                        </a:rPr>
                        <a:t>Echavarria</a:t>
                      </a:r>
                      <a:r>
                        <a:rPr lang="en-GB" sz="1100" dirty="0">
                          <a:solidFill>
                            <a:srgbClr val="222222"/>
                          </a:solidFill>
                          <a:effectLst/>
                          <a:latin typeface="Arial" panose="020B0604020202020204" pitchFamily="34" charset="0"/>
                          <a:ea typeface="Times New Roman" panose="02020603050405020304" pitchFamily="18" charset="0"/>
                        </a:rPr>
                        <a:t>, M., 2015. </a:t>
                      </a:r>
                      <a:r>
                        <a:rPr lang="en-GB" sz="1100" i="1" dirty="0">
                          <a:solidFill>
                            <a:srgbClr val="222222"/>
                          </a:solidFill>
                          <a:effectLst/>
                          <a:latin typeface="Arial" panose="020B0604020202020204" pitchFamily="34" charset="0"/>
                          <a:ea typeface="Times New Roman" panose="02020603050405020304" pitchFamily="18" charset="0"/>
                        </a:rPr>
                        <a:t>Enabling Collaboration</a:t>
                      </a:r>
                      <a:r>
                        <a:rPr lang="en-GB" sz="1100" dirty="0">
                          <a:solidFill>
                            <a:srgbClr val="222222"/>
                          </a:solidFill>
                          <a:effectLst/>
                          <a:latin typeface="Arial" panose="020B0604020202020204" pitchFamily="34" charset="0"/>
                          <a:ea typeface="Times New Roman" panose="02020603050405020304" pitchFamily="18" charset="0"/>
                        </a:rPr>
                        <a:t>. New York: LID Editorial.</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9816928"/>
                  </a:ext>
                </a:extLst>
              </a:tr>
            </a:tbl>
          </a:graphicData>
        </a:graphic>
      </p:graphicFrame>
      <p:pic>
        <p:nvPicPr>
          <p:cNvPr id="1026" name="Picture 2">
            <a:extLst>
              <a:ext uri="{FF2B5EF4-FFF2-40B4-BE49-F238E27FC236}">
                <a16:creationId xmlns:a16="http://schemas.microsoft.com/office/drawing/2014/main" id="{7A3CECFE-AAB4-5E7D-9119-85E0131EA5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p:blipFill>
        <p:spPr bwMode="auto">
          <a:xfrm>
            <a:off x="514203" y="518033"/>
            <a:ext cx="2191655" cy="29109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F1FBD5D-B2DB-FE92-E116-CAB6288D02E0}"/>
              </a:ext>
            </a:extLst>
          </p:cNvPr>
          <p:cNvSpPr txBox="1"/>
          <p:nvPr/>
        </p:nvSpPr>
        <p:spPr>
          <a:xfrm>
            <a:off x="406117" y="3624695"/>
            <a:ext cx="2407826" cy="1477328"/>
          </a:xfrm>
          <a:prstGeom prst="rect">
            <a:avLst/>
          </a:prstGeom>
          <a:solidFill>
            <a:schemeClr val="bg1"/>
          </a:solidFill>
        </p:spPr>
        <p:txBody>
          <a:bodyPr wrap="square">
            <a:spAutoFit/>
          </a:bodyPr>
          <a:lstStyle/>
          <a:p>
            <a:pPr algn="ctr"/>
            <a:r>
              <a:rPr lang="en-GB" b="0" i="1" dirty="0">
                <a:solidFill>
                  <a:srgbClr val="555555"/>
                </a:solidFill>
                <a:effectLst/>
                <a:latin typeface="verdana" panose="020B0604030504040204" pitchFamily="34" charset="0"/>
                <a:hlinkClick r:id="rId6"/>
              </a:rPr>
              <a:t>Regional Environmental Change Journal accessible via the UWTSD Library</a:t>
            </a:r>
            <a:endParaRPr lang="en-GB" dirty="0"/>
          </a:p>
        </p:txBody>
      </p:sp>
      <p:pic>
        <p:nvPicPr>
          <p:cNvPr id="1028" name="Picture 4" descr="Global Environmental Issues: Amazon.co.uk: Harris, Frances: 9780470845608:  Books">
            <a:extLst>
              <a:ext uri="{FF2B5EF4-FFF2-40B4-BE49-F238E27FC236}">
                <a16:creationId xmlns:a16="http://schemas.microsoft.com/office/drawing/2014/main" id="{3DFE603B-14D0-C43B-F689-09A15A13E4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73131" y="3798214"/>
            <a:ext cx="1744447" cy="2607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688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Current </a:t>
            </a:r>
            <a:r>
              <a:rPr lang="en-GB" b="1" dirty="0"/>
              <a:t>knowledge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752895" cy="5262979"/>
          </a:xfrm>
          <a:prstGeom prst="rect">
            <a:avLst/>
          </a:prstGeom>
          <a:noFill/>
        </p:spPr>
        <p:txBody>
          <a:bodyPr wrap="square" rtlCol="0">
            <a:spAutoFit/>
          </a:bodyPr>
          <a:lstStyle/>
          <a:p>
            <a:pPr algn="ctr"/>
            <a:r>
              <a:rPr lang="en-GB" sz="2400" dirty="0"/>
              <a:t>Can you name any contemporary environmental issues?</a:t>
            </a:r>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r>
              <a:rPr lang="en-GB" sz="2400" dirty="0"/>
              <a:t>Consider, are they local, national, or global?</a:t>
            </a:r>
          </a:p>
          <a:p>
            <a:pPr algn="ctr"/>
            <a:r>
              <a:rPr lang="en-GB" sz="2400" dirty="0"/>
              <a:t>How are they being addressed / managed currently?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pic>
        <p:nvPicPr>
          <p:cNvPr id="1026" name="Picture 2" descr="Abstract Word Cloud For Environmental Issues With Related Tags And Terms  Stock Photo, Picture And Royalty Free Image. Image 15829987.">
            <a:extLst>
              <a:ext uri="{FF2B5EF4-FFF2-40B4-BE49-F238E27FC236}">
                <a16:creationId xmlns:a16="http://schemas.microsoft.com/office/drawing/2014/main" id="{19520161-36D7-601E-A240-A041D2A690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5175" y="1412254"/>
            <a:ext cx="4572720" cy="3672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866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308324"/>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t>
            </a:r>
            <a:r>
              <a:rPr lang="en-GB" sz="1400" b="1" i="0" dirty="0">
                <a:solidFill>
                  <a:srgbClr val="242424"/>
                </a:solidFill>
                <a:effectLst/>
                <a:highlight>
                  <a:srgbClr val="FFFFFF"/>
                </a:highlight>
                <a:latin typeface="-apple-system"/>
              </a:rPr>
              <a:t>ACNA4004 Contemporary Challenges 2024/35_GRP</a:t>
            </a:r>
            <a:r>
              <a:rPr lang="en-GB" sz="1400" dirty="0"/>
              <a:t>”</a:t>
            </a:r>
          </a:p>
          <a:p>
            <a:r>
              <a:rPr lang="en-GB" sz="1600" dirty="0">
                <a:hlinkClick r:id="rId4"/>
              </a:rPr>
              <a:t>ACNA4004 Contemporary Challenges 2024/35_GRP | General | Microsoft Teams</a:t>
            </a:r>
            <a:endParaRPr lang="en-GB" sz="16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ACNA4004</a:t>
            </a:r>
            <a:r>
              <a:rPr lang="fr-FR" dirty="0"/>
              <a:t> </a:t>
            </a:r>
            <a:endParaRPr lang="en-GB" dirty="0"/>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1900</Words>
  <Application>Microsoft Office PowerPoint</Application>
  <PresentationFormat>Widescreen</PresentationFormat>
  <Paragraphs>270</Paragraphs>
  <Slides>13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-apple-system</vt:lpstr>
      <vt:lpstr>Arial</vt:lpstr>
      <vt:lpstr>Calibri</vt:lpstr>
      <vt:lpstr>Calibri Light</vt:lpstr>
      <vt:lpstr>Segoe UI Symbol</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2</cp:revision>
  <dcterms:created xsi:type="dcterms:W3CDTF">2023-07-26T10:21:48Z</dcterms:created>
  <dcterms:modified xsi:type="dcterms:W3CDTF">2024-09-29T20:21:48Z</dcterms:modified>
</cp:coreProperties>
</file>