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300" r:id="rId4"/>
    <p:sldId id="261" r:id="rId5"/>
    <p:sldId id="262" r:id="rId6"/>
    <p:sldId id="330" r:id="rId7"/>
    <p:sldId id="331" r:id="rId8"/>
    <p:sldId id="276" r:id="rId9"/>
    <p:sldId id="277" r:id="rId10"/>
    <p:sldId id="275" r:id="rId11"/>
    <p:sldId id="332" r:id="rId12"/>
    <p:sldId id="279" r:id="rId13"/>
    <p:sldId id="280" r:id="rId14"/>
  </p:sldIdLst>
  <p:sldSz cx="12192000" cy="685800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EF1B43-44A1-43A6-9ED9-F0F124F1A0C0}" v="10" dt="2023-11-15T13:16:14.3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anna Holmes" userId="6b6db50b-dc44-48df-bfed-0aa86fd86d37" providerId="ADAL" clId="{D9EF1B43-44A1-43A6-9ED9-F0F124F1A0C0}"/>
    <pc:docChg chg="undo custSel addSld delSld modSld">
      <pc:chgData name="Joanna Holmes" userId="6b6db50b-dc44-48df-bfed-0aa86fd86d37" providerId="ADAL" clId="{D9EF1B43-44A1-43A6-9ED9-F0F124F1A0C0}" dt="2023-11-15T13:18:00.655" v="245" actId="207"/>
      <pc:docMkLst>
        <pc:docMk/>
      </pc:docMkLst>
      <pc:sldChg chg="modSp mod">
        <pc:chgData name="Joanna Holmes" userId="6b6db50b-dc44-48df-bfed-0aa86fd86d37" providerId="ADAL" clId="{D9EF1B43-44A1-43A6-9ED9-F0F124F1A0C0}" dt="2023-11-15T13:02:03.527" v="61" actId="20577"/>
        <pc:sldMkLst>
          <pc:docMk/>
          <pc:sldMk cId="1838958941" sldId="256"/>
        </pc:sldMkLst>
        <pc:spChg chg="mod">
          <ac:chgData name="Joanna Holmes" userId="6b6db50b-dc44-48df-bfed-0aa86fd86d37" providerId="ADAL" clId="{D9EF1B43-44A1-43A6-9ED9-F0F124F1A0C0}" dt="2023-11-15T13:02:03.527" v="61" actId="20577"/>
          <ac:spMkLst>
            <pc:docMk/>
            <pc:sldMk cId="1838958941" sldId="256"/>
            <ac:spMk id="3" creationId="{5F52F614-BC41-AECD-1DFC-0B98521E29E3}"/>
          </ac:spMkLst>
        </pc:spChg>
      </pc:sldChg>
      <pc:sldChg chg="modSp mod">
        <pc:chgData name="Joanna Holmes" userId="6b6db50b-dc44-48df-bfed-0aa86fd86d37" providerId="ADAL" clId="{D9EF1B43-44A1-43A6-9ED9-F0F124F1A0C0}" dt="2023-11-15T13:03:28.385" v="176" actId="313"/>
        <pc:sldMkLst>
          <pc:docMk/>
          <pc:sldMk cId="3935551652" sldId="257"/>
        </pc:sldMkLst>
        <pc:spChg chg="mod">
          <ac:chgData name="Joanna Holmes" userId="6b6db50b-dc44-48df-bfed-0aa86fd86d37" providerId="ADAL" clId="{D9EF1B43-44A1-43A6-9ED9-F0F124F1A0C0}" dt="2023-11-15T13:02:32.077" v="69" actId="20577"/>
          <ac:spMkLst>
            <pc:docMk/>
            <pc:sldMk cId="3935551652" sldId="257"/>
            <ac:spMk id="2" creationId="{E1F3CB68-CBA6-0051-ACC8-788E3F16F8B2}"/>
          </ac:spMkLst>
        </pc:spChg>
        <pc:spChg chg="mod">
          <ac:chgData name="Joanna Holmes" userId="6b6db50b-dc44-48df-bfed-0aa86fd86d37" providerId="ADAL" clId="{D9EF1B43-44A1-43A6-9ED9-F0F124F1A0C0}" dt="2023-11-15T13:03:28.385" v="176" actId="313"/>
          <ac:spMkLst>
            <pc:docMk/>
            <pc:sldMk cId="3935551652" sldId="257"/>
            <ac:spMk id="7" creationId="{A979EB06-0559-45B8-0A80-092D5A6477A9}"/>
          </ac:spMkLst>
        </pc:spChg>
      </pc:sldChg>
      <pc:sldChg chg="del">
        <pc:chgData name="Joanna Holmes" userId="6b6db50b-dc44-48df-bfed-0aa86fd86d37" providerId="ADAL" clId="{D9EF1B43-44A1-43A6-9ED9-F0F124F1A0C0}" dt="2023-11-15T13:16:48.918" v="230" actId="47"/>
        <pc:sldMkLst>
          <pc:docMk/>
          <pc:sldMk cId="215765341" sldId="258"/>
        </pc:sldMkLst>
      </pc:sldChg>
      <pc:sldChg chg="modSp add del mod">
        <pc:chgData name="Joanna Holmes" userId="6b6db50b-dc44-48df-bfed-0aa86fd86d37" providerId="ADAL" clId="{D9EF1B43-44A1-43A6-9ED9-F0F124F1A0C0}" dt="2023-11-15T13:08:11.899" v="210" actId="207"/>
        <pc:sldMkLst>
          <pc:docMk/>
          <pc:sldMk cId="569208457" sldId="262"/>
        </pc:sldMkLst>
        <pc:graphicFrameChg chg="mod modGraphic">
          <ac:chgData name="Joanna Holmes" userId="6b6db50b-dc44-48df-bfed-0aa86fd86d37" providerId="ADAL" clId="{D9EF1B43-44A1-43A6-9ED9-F0F124F1A0C0}" dt="2023-11-15T13:08:11.899" v="210" actId="207"/>
          <ac:graphicFrameMkLst>
            <pc:docMk/>
            <pc:sldMk cId="569208457" sldId="262"/>
            <ac:graphicFrameMk id="5" creationId="{00000000-0000-0000-0000-000000000000}"/>
          </ac:graphicFrameMkLst>
        </pc:graphicFrameChg>
      </pc:sldChg>
      <pc:sldChg chg="add del">
        <pc:chgData name="Joanna Holmes" userId="6b6db50b-dc44-48df-bfed-0aa86fd86d37" providerId="ADAL" clId="{D9EF1B43-44A1-43A6-9ED9-F0F124F1A0C0}" dt="2023-11-15T13:16:31.184" v="228" actId="47"/>
        <pc:sldMkLst>
          <pc:docMk/>
          <pc:sldMk cId="64087315" sldId="263"/>
        </pc:sldMkLst>
      </pc:sldChg>
      <pc:sldChg chg="add del">
        <pc:chgData name="Joanna Holmes" userId="6b6db50b-dc44-48df-bfed-0aa86fd86d37" providerId="ADAL" clId="{D9EF1B43-44A1-43A6-9ED9-F0F124F1A0C0}" dt="2023-11-15T13:16:28.175" v="227" actId="47"/>
        <pc:sldMkLst>
          <pc:docMk/>
          <pc:sldMk cId="1446970124" sldId="265"/>
        </pc:sldMkLst>
      </pc:sldChg>
      <pc:sldChg chg="del">
        <pc:chgData name="Joanna Holmes" userId="6b6db50b-dc44-48df-bfed-0aa86fd86d37" providerId="ADAL" clId="{D9EF1B43-44A1-43A6-9ED9-F0F124F1A0C0}" dt="2023-11-15T13:16:48.918" v="230" actId="47"/>
        <pc:sldMkLst>
          <pc:docMk/>
          <pc:sldMk cId="840188880" sldId="267"/>
        </pc:sldMkLst>
      </pc:sldChg>
      <pc:sldChg chg="del">
        <pc:chgData name="Joanna Holmes" userId="6b6db50b-dc44-48df-bfed-0aa86fd86d37" providerId="ADAL" clId="{D9EF1B43-44A1-43A6-9ED9-F0F124F1A0C0}" dt="2023-11-15T13:16:48.918" v="230" actId="47"/>
        <pc:sldMkLst>
          <pc:docMk/>
          <pc:sldMk cId="3513445971" sldId="268"/>
        </pc:sldMkLst>
      </pc:sldChg>
      <pc:sldChg chg="del">
        <pc:chgData name="Joanna Holmes" userId="6b6db50b-dc44-48df-bfed-0aa86fd86d37" providerId="ADAL" clId="{D9EF1B43-44A1-43A6-9ED9-F0F124F1A0C0}" dt="2023-11-15T13:16:48.918" v="230" actId="47"/>
        <pc:sldMkLst>
          <pc:docMk/>
          <pc:sldMk cId="1257473310" sldId="269"/>
        </pc:sldMkLst>
      </pc:sldChg>
      <pc:sldChg chg="del">
        <pc:chgData name="Joanna Holmes" userId="6b6db50b-dc44-48df-bfed-0aa86fd86d37" providerId="ADAL" clId="{D9EF1B43-44A1-43A6-9ED9-F0F124F1A0C0}" dt="2023-11-15T13:16:48.918" v="230" actId="47"/>
        <pc:sldMkLst>
          <pc:docMk/>
          <pc:sldMk cId="2961374972" sldId="270"/>
        </pc:sldMkLst>
      </pc:sldChg>
      <pc:sldChg chg="del">
        <pc:chgData name="Joanna Holmes" userId="6b6db50b-dc44-48df-bfed-0aa86fd86d37" providerId="ADAL" clId="{D9EF1B43-44A1-43A6-9ED9-F0F124F1A0C0}" dt="2023-11-15T13:16:48.918" v="230" actId="47"/>
        <pc:sldMkLst>
          <pc:docMk/>
          <pc:sldMk cId="2597357763" sldId="271"/>
        </pc:sldMkLst>
      </pc:sldChg>
      <pc:sldChg chg="del">
        <pc:chgData name="Joanna Holmes" userId="6b6db50b-dc44-48df-bfed-0aa86fd86d37" providerId="ADAL" clId="{D9EF1B43-44A1-43A6-9ED9-F0F124F1A0C0}" dt="2023-11-15T13:16:48.918" v="230" actId="47"/>
        <pc:sldMkLst>
          <pc:docMk/>
          <pc:sldMk cId="1137925799" sldId="272"/>
        </pc:sldMkLst>
      </pc:sldChg>
      <pc:sldChg chg="del">
        <pc:chgData name="Joanna Holmes" userId="6b6db50b-dc44-48df-bfed-0aa86fd86d37" providerId="ADAL" clId="{D9EF1B43-44A1-43A6-9ED9-F0F124F1A0C0}" dt="2023-11-15T13:16:48.918" v="230" actId="47"/>
        <pc:sldMkLst>
          <pc:docMk/>
          <pc:sldMk cId="3150750168" sldId="274"/>
        </pc:sldMkLst>
      </pc:sldChg>
      <pc:sldChg chg="modSp add del mod">
        <pc:chgData name="Joanna Holmes" userId="6b6db50b-dc44-48df-bfed-0aa86fd86d37" providerId="ADAL" clId="{D9EF1B43-44A1-43A6-9ED9-F0F124F1A0C0}" dt="2023-11-15T13:17:09.754" v="237" actId="207"/>
        <pc:sldMkLst>
          <pc:docMk/>
          <pc:sldMk cId="1760409433" sldId="275"/>
        </pc:sldMkLst>
        <pc:spChg chg="mod">
          <ac:chgData name="Joanna Holmes" userId="6b6db50b-dc44-48df-bfed-0aa86fd86d37" providerId="ADAL" clId="{D9EF1B43-44A1-43A6-9ED9-F0F124F1A0C0}" dt="2023-11-15T13:07:45.845" v="203" actId="27636"/>
          <ac:spMkLst>
            <pc:docMk/>
            <pc:sldMk cId="1760409433" sldId="275"/>
            <ac:spMk id="2" creationId="{00000000-0000-0000-0000-000000000000}"/>
          </ac:spMkLst>
        </pc:spChg>
        <pc:spChg chg="mod">
          <ac:chgData name="Joanna Holmes" userId="6b6db50b-dc44-48df-bfed-0aa86fd86d37" providerId="ADAL" clId="{D9EF1B43-44A1-43A6-9ED9-F0F124F1A0C0}" dt="2023-11-15T13:17:09.754" v="237" actId="207"/>
          <ac:spMkLst>
            <pc:docMk/>
            <pc:sldMk cId="1760409433" sldId="275"/>
            <ac:spMk id="3" creationId="{00000000-0000-0000-0000-000000000000}"/>
          </ac:spMkLst>
        </pc:spChg>
      </pc:sldChg>
      <pc:sldChg chg="modSp add del mod">
        <pc:chgData name="Joanna Holmes" userId="6b6db50b-dc44-48df-bfed-0aa86fd86d37" providerId="ADAL" clId="{D9EF1B43-44A1-43A6-9ED9-F0F124F1A0C0}" dt="2023-11-15T13:15:21.146" v="219" actId="1076"/>
        <pc:sldMkLst>
          <pc:docMk/>
          <pc:sldMk cId="2576287674" sldId="276"/>
        </pc:sldMkLst>
        <pc:spChg chg="mod">
          <ac:chgData name="Joanna Holmes" userId="6b6db50b-dc44-48df-bfed-0aa86fd86d37" providerId="ADAL" clId="{D9EF1B43-44A1-43A6-9ED9-F0F124F1A0C0}" dt="2023-11-15T13:07:45.766" v="200" actId="27636"/>
          <ac:spMkLst>
            <pc:docMk/>
            <pc:sldMk cId="2576287674" sldId="276"/>
            <ac:spMk id="2" creationId="{00000000-0000-0000-0000-000000000000}"/>
          </ac:spMkLst>
        </pc:spChg>
        <pc:graphicFrameChg chg="mod">
          <ac:chgData name="Joanna Holmes" userId="6b6db50b-dc44-48df-bfed-0aa86fd86d37" providerId="ADAL" clId="{D9EF1B43-44A1-43A6-9ED9-F0F124F1A0C0}" dt="2023-11-15T13:15:21.146" v="219" actId="1076"/>
          <ac:graphicFrameMkLst>
            <pc:docMk/>
            <pc:sldMk cId="2576287674" sldId="276"/>
            <ac:graphicFrameMk id="4" creationId="{00000000-0000-0000-0000-000000000000}"/>
          </ac:graphicFrameMkLst>
        </pc:graphicFrameChg>
      </pc:sldChg>
      <pc:sldChg chg="addSp delSp modSp add del mod">
        <pc:chgData name="Joanna Holmes" userId="6b6db50b-dc44-48df-bfed-0aa86fd86d37" providerId="ADAL" clId="{D9EF1B43-44A1-43A6-9ED9-F0F124F1A0C0}" dt="2023-11-15T13:16:18.532" v="226" actId="1076"/>
        <pc:sldMkLst>
          <pc:docMk/>
          <pc:sldMk cId="1827155258" sldId="277"/>
        </pc:sldMkLst>
        <pc:spChg chg="mod">
          <ac:chgData name="Joanna Holmes" userId="6b6db50b-dc44-48df-bfed-0aa86fd86d37" providerId="ADAL" clId="{D9EF1B43-44A1-43A6-9ED9-F0F124F1A0C0}" dt="2023-11-15T13:07:45.774" v="201" actId="27636"/>
          <ac:spMkLst>
            <pc:docMk/>
            <pc:sldMk cId="1827155258" sldId="277"/>
            <ac:spMk id="2" creationId="{00000000-0000-0000-0000-000000000000}"/>
          </ac:spMkLst>
        </pc:spChg>
        <pc:spChg chg="mod">
          <ac:chgData name="Joanna Holmes" userId="6b6db50b-dc44-48df-bfed-0aa86fd86d37" providerId="ADAL" clId="{D9EF1B43-44A1-43A6-9ED9-F0F124F1A0C0}" dt="2023-11-15T13:16:09.492" v="224" actId="27636"/>
          <ac:spMkLst>
            <pc:docMk/>
            <pc:sldMk cId="1827155258" sldId="277"/>
            <ac:spMk id="3" creationId="{00000000-0000-0000-0000-000000000000}"/>
          </ac:spMkLst>
        </pc:spChg>
        <pc:graphicFrameChg chg="del modGraphic">
          <ac:chgData name="Joanna Holmes" userId="6b6db50b-dc44-48df-bfed-0aa86fd86d37" providerId="ADAL" clId="{D9EF1B43-44A1-43A6-9ED9-F0F124F1A0C0}" dt="2023-11-15T13:16:03.732" v="222" actId="478"/>
          <ac:graphicFrameMkLst>
            <pc:docMk/>
            <pc:sldMk cId="1827155258" sldId="277"/>
            <ac:graphicFrameMk id="4" creationId="{00000000-0000-0000-0000-000000000000}"/>
          </ac:graphicFrameMkLst>
        </pc:graphicFrameChg>
        <pc:picChg chg="add mod">
          <ac:chgData name="Joanna Holmes" userId="6b6db50b-dc44-48df-bfed-0aa86fd86d37" providerId="ADAL" clId="{D9EF1B43-44A1-43A6-9ED9-F0F124F1A0C0}" dt="2023-11-15T13:16:18.532" v="226" actId="1076"/>
          <ac:picMkLst>
            <pc:docMk/>
            <pc:sldMk cId="1827155258" sldId="277"/>
            <ac:picMk id="5" creationId="{B11F2C5D-EE21-39F2-FD1C-7A11F3B346E5}"/>
          </ac:picMkLst>
        </pc:picChg>
      </pc:sldChg>
      <pc:sldChg chg="del">
        <pc:chgData name="Joanna Holmes" userId="6b6db50b-dc44-48df-bfed-0aa86fd86d37" providerId="ADAL" clId="{D9EF1B43-44A1-43A6-9ED9-F0F124F1A0C0}" dt="2023-11-15T13:16:44.405" v="229" actId="47"/>
        <pc:sldMkLst>
          <pc:docMk/>
          <pc:sldMk cId="3541067214" sldId="278"/>
        </pc:sldMkLst>
      </pc:sldChg>
      <pc:sldChg chg="modSp add del mod">
        <pc:chgData name="Joanna Holmes" userId="6b6db50b-dc44-48df-bfed-0aa86fd86d37" providerId="ADAL" clId="{D9EF1B43-44A1-43A6-9ED9-F0F124F1A0C0}" dt="2023-11-15T13:17:39.209" v="242" actId="14100"/>
        <pc:sldMkLst>
          <pc:docMk/>
          <pc:sldMk cId="2220163630" sldId="279"/>
        </pc:sldMkLst>
        <pc:spChg chg="mod">
          <ac:chgData name="Joanna Holmes" userId="6b6db50b-dc44-48df-bfed-0aa86fd86d37" providerId="ADAL" clId="{D9EF1B43-44A1-43A6-9ED9-F0F124F1A0C0}" dt="2023-11-15T13:07:45.855" v="204" actId="27636"/>
          <ac:spMkLst>
            <pc:docMk/>
            <pc:sldMk cId="2220163630" sldId="279"/>
            <ac:spMk id="2" creationId="{00000000-0000-0000-0000-000000000000}"/>
          </ac:spMkLst>
        </pc:spChg>
        <pc:spChg chg="mod">
          <ac:chgData name="Joanna Holmes" userId="6b6db50b-dc44-48df-bfed-0aa86fd86d37" providerId="ADAL" clId="{D9EF1B43-44A1-43A6-9ED9-F0F124F1A0C0}" dt="2023-11-15T13:17:39.209" v="242" actId="14100"/>
          <ac:spMkLst>
            <pc:docMk/>
            <pc:sldMk cId="2220163630" sldId="279"/>
            <ac:spMk id="3" creationId="{00000000-0000-0000-0000-000000000000}"/>
          </ac:spMkLst>
        </pc:spChg>
      </pc:sldChg>
      <pc:sldChg chg="modSp add del mod">
        <pc:chgData name="Joanna Holmes" userId="6b6db50b-dc44-48df-bfed-0aa86fd86d37" providerId="ADAL" clId="{D9EF1B43-44A1-43A6-9ED9-F0F124F1A0C0}" dt="2023-11-15T13:18:00.655" v="245" actId="207"/>
        <pc:sldMkLst>
          <pc:docMk/>
          <pc:sldMk cId="3919017913" sldId="280"/>
        </pc:sldMkLst>
        <pc:spChg chg="mod">
          <ac:chgData name="Joanna Holmes" userId="6b6db50b-dc44-48df-bfed-0aa86fd86d37" providerId="ADAL" clId="{D9EF1B43-44A1-43A6-9ED9-F0F124F1A0C0}" dt="2023-11-15T13:07:45.859" v="205" actId="27636"/>
          <ac:spMkLst>
            <pc:docMk/>
            <pc:sldMk cId="3919017913" sldId="280"/>
            <ac:spMk id="2" creationId="{00000000-0000-0000-0000-000000000000}"/>
          </ac:spMkLst>
        </pc:spChg>
        <pc:spChg chg="mod">
          <ac:chgData name="Joanna Holmes" userId="6b6db50b-dc44-48df-bfed-0aa86fd86d37" providerId="ADAL" clId="{D9EF1B43-44A1-43A6-9ED9-F0F124F1A0C0}" dt="2023-11-15T13:18:00.655" v="245" actId="207"/>
          <ac:spMkLst>
            <pc:docMk/>
            <pc:sldMk cId="3919017913" sldId="280"/>
            <ac:spMk id="3" creationId="{00000000-0000-0000-0000-000000000000}"/>
          </ac:spMkLst>
        </pc:spChg>
      </pc:sldChg>
      <pc:sldChg chg="del">
        <pc:chgData name="Joanna Holmes" userId="6b6db50b-dc44-48df-bfed-0aa86fd86d37" providerId="ADAL" clId="{D9EF1B43-44A1-43A6-9ED9-F0F124F1A0C0}" dt="2023-11-15T13:16:48.918" v="230" actId="47"/>
        <pc:sldMkLst>
          <pc:docMk/>
          <pc:sldMk cId="2024802017" sldId="282"/>
        </pc:sldMkLst>
      </pc:sldChg>
      <pc:sldChg chg="del">
        <pc:chgData name="Joanna Holmes" userId="6b6db50b-dc44-48df-bfed-0aa86fd86d37" providerId="ADAL" clId="{D9EF1B43-44A1-43A6-9ED9-F0F124F1A0C0}" dt="2023-11-15T13:16:48.918" v="230" actId="47"/>
        <pc:sldMkLst>
          <pc:docMk/>
          <pc:sldMk cId="1019254543" sldId="283"/>
        </pc:sldMkLst>
      </pc:sldChg>
      <pc:sldChg chg="del">
        <pc:chgData name="Joanna Holmes" userId="6b6db50b-dc44-48df-bfed-0aa86fd86d37" providerId="ADAL" clId="{D9EF1B43-44A1-43A6-9ED9-F0F124F1A0C0}" dt="2023-11-15T13:16:44.405" v="229" actId="47"/>
        <pc:sldMkLst>
          <pc:docMk/>
          <pc:sldMk cId="2817136127" sldId="284"/>
        </pc:sldMkLst>
      </pc:sldChg>
      <pc:sldChg chg="del">
        <pc:chgData name="Joanna Holmes" userId="6b6db50b-dc44-48df-bfed-0aa86fd86d37" providerId="ADAL" clId="{D9EF1B43-44A1-43A6-9ED9-F0F124F1A0C0}" dt="2023-11-15T13:16:44.405" v="229" actId="47"/>
        <pc:sldMkLst>
          <pc:docMk/>
          <pc:sldMk cId="996676572" sldId="285"/>
        </pc:sldMkLst>
      </pc:sldChg>
      <pc:sldChg chg="del">
        <pc:chgData name="Joanna Holmes" userId="6b6db50b-dc44-48df-bfed-0aa86fd86d37" providerId="ADAL" clId="{D9EF1B43-44A1-43A6-9ED9-F0F124F1A0C0}" dt="2023-11-15T13:16:44.405" v="229" actId="47"/>
        <pc:sldMkLst>
          <pc:docMk/>
          <pc:sldMk cId="2950592378" sldId="287"/>
        </pc:sldMkLst>
      </pc:sldChg>
      <pc:sldChg chg="del">
        <pc:chgData name="Joanna Holmes" userId="6b6db50b-dc44-48df-bfed-0aa86fd86d37" providerId="ADAL" clId="{D9EF1B43-44A1-43A6-9ED9-F0F124F1A0C0}" dt="2023-11-15T13:16:44.405" v="229" actId="47"/>
        <pc:sldMkLst>
          <pc:docMk/>
          <pc:sldMk cId="2496359158" sldId="288"/>
        </pc:sldMkLst>
      </pc:sldChg>
      <pc:sldChg chg="del">
        <pc:chgData name="Joanna Holmes" userId="6b6db50b-dc44-48df-bfed-0aa86fd86d37" providerId="ADAL" clId="{D9EF1B43-44A1-43A6-9ED9-F0F124F1A0C0}" dt="2023-11-15T13:16:44.405" v="229" actId="47"/>
        <pc:sldMkLst>
          <pc:docMk/>
          <pc:sldMk cId="2932879413" sldId="290"/>
        </pc:sldMkLst>
      </pc:sldChg>
      <pc:sldChg chg="del">
        <pc:chgData name="Joanna Holmes" userId="6b6db50b-dc44-48df-bfed-0aa86fd86d37" providerId="ADAL" clId="{D9EF1B43-44A1-43A6-9ED9-F0F124F1A0C0}" dt="2023-11-15T13:16:44.405" v="229" actId="47"/>
        <pc:sldMkLst>
          <pc:docMk/>
          <pc:sldMk cId="1640003575" sldId="291"/>
        </pc:sldMkLst>
      </pc:sldChg>
      <pc:sldChg chg="del">
        <pc:chgData name="Joanna Holmes" userId="6b6db50b-dc44-48df-bfed-0aa86fd86d37" providerId="ADAL" clId="{D9EF1B43-44A1-43A6-9ED9-F0F124F1A0C0}" dt="2023-11-15T13:16:44.405" v="229" actId="47"/>
        <pc:sldMkLst>
          <pc:docMk/>
          <pc:sldMk cId="1459360743" sldId="293"/>
        </pc:sldMkLst>
      </pc:sldChg>
      <pc:sldChg chg="del">
        <pc:chgData name="Joanna Holmes" userId="6b6db50b-dc44-48df-bfed-0aa86fd86d37" providerId="ADAL" clId="{D9EF1B43-44A1-43A6-9ED9-F0F124F1A0C0}" dt="2023-11-15T13:16:44.405" v="229" actId="47"/>
        <pc:sldMkLst>
          <pc:docMk/>
          <pc:sldMk cId="2893798811" sldId="294"/>
        </pc:sldMkLst>
      </pc:sldChg>
      <pc:sldChg chg="del">
        <pc:chgData name="Joanna Holmes" userId="6b6db50b-dc44-48df-bfed-0aa86fd86d37" providerId="ADAL" clId="{D9EF1B43-44A1-43A6-9ED9-F0F124F1A0C0}" dt="2023-11-15T13:16:44.405" v="229" actId="47"/>
        <pc:sldMkLst>
          <pc:docMk/>
          <pc:sldMk cId="211320258" sldId="296"/>
        </pc:sldMkLst>
      </pc:sldChg>
      <pc:sldChg chg="del">
        <pc:chgData name="Joanna Holmes" userId="6b6db50b-dc44-48df-bfed-0aa86fd86d37" providerId="ADAL" clId="{D9EF1B43-44A1-43A6-9ED9-F0F124F1A0C0}" dt="2023-11-15T13:16:44.405" v="229" actId="47"/>
        <pc:sldMkLst>
          <pc:docMk/>
          <pc:sldMk cId="2180681896" sldId="297"/>
        </pc:sldMkLst>
      </pc:sldChg>
      <pc:sldChg chg="del">
        <pc:chgData name="Joanna Holmes" userId="6b6db50b-dc44-48df-bfed-0aa86fd86d37" providerId="ADAL" clId="{D9EF1B43-44A1-43A6-9ED9-F0F124F1A0C0}" dt="2023-11-15T13:16:44.405" v="229" actId="47"/>
        <pc:sldMkLst>
          <pc:docMk/>
          <pc:sldMk cId="3848018873" sldId="299"/>
        </pc:sldMkLst>
      </pc:sldChg>
      <pc:sldChg chg="addSp delSp modSp mod">
        <pc:chgData name="Joanna Holmes" userId="6b6db50b-dc44-48df-bfed-0aa86fd86d37" providerId="ADAL" clId="{D9EF1B43-44A1-43A6-9ED9-F0F124F1A0C0}" dt="2023-11-15T13:05:30.757" v="185" actId="14100"/>
        <pc:sldMkLst>
          <pc:docMk/>
          <pc:sldMk cId="2927418839" sldId="300"/>
        </pc:sldMkLst>
        <pc:spChg chg="del mod">
          <ac:chgData name="Joanna Holmes" userId="6b6db50b-dc44-48df-bfed-0aa86fd86d37" providerId="ADAL" clId="{D9EF1B43-44A1-43A6-9ED9-F0F124F1A0C0}" dt="2023-11-15T13:05:11.272" v="181" actId="478"/>
          <ac:spMkLst>
            <pc:docMk/>
            <pc:sldMk cId="2927418839" sldId="300"/>
            <ac:spMk id="2" creationId="{00000000-0000-0000-0000-000000000000}"/>
          </ac:spMkLst>
        </pc:spChg>
        <pc:spChg chg="del">
          <ac:chgData name="Joanna Holmes" userId="6b6db50b-dc44-48df-bfed-0aa86fd86d37" providerId="ADAL" clId="{D9EF1B43-44A1-43A6-9ED9-F0F124F1A0C0}" dt="2023-11-15T13:04:49.374" v="178" actId="478"/>
          <ac:spMkLst>
            <pc:docMk/>
            <pc:sldMk cId="2927418839" sldId="300"/>
            <ac:spMk id="4" creationId="{00000000-0000-0000-0000-000000000000}"/>
          </ac:spMkLst>
        </pc:spChg>
        <pc:spChg chg="add del mod">
          <ac:chgData name="Joanna Holmes" userId="6b6db50b-dc44-48df-bfed-0aa86fd86d37" providerId="ADAL" clId="{D9EF1B43-44A1-43A6-9ED9-F0F124F1A0C0}" dt="2023-11-15T13:05:25.627" v="183" actId="478"/>
          <ac:spMkLst>
            <pc:docMk/>
            <pc:sldMk cId="2927418839" sldId="300"/>
            <ac:spMk id="6" creationId="{C4821A80-B5FB-FCEC-0810-6D49B1577542}"/>
          </ac:spMkLst>
        </pc:spChg>
        <pc:spChg chg="add del mod">
          <ac:chgData name="Joanna Holmes" userId="6b6db50b-dc44-48df-bfed-0aa86fd86d37" providerId="ADAL" clId="{D9EF1B43-44A1-43A6-9ED9-F0F124F1A0C0}" dt="2023-11-15T13:05:24.323" v="182" actId="478"/>
          <ac:spMkLst>
            <pc:docMk/>
            <pc:sldMk cId="2927418839" sldId="300"/>
            <ac:spMk id="9" creationId="{26B57ECA-E7C6-8FE9-B2DE-02C671A19F57}"/>
          </ac:spMkLst>
        </pc:spChg>
        <pc:picChg chg="del">
          <ac:chgData name="Joanna Holmes" userId="6b6db50b-dc44-48df-bfed-0aa86fd86d37" providerId="ADAL" clId="{D9EF1B43-44A1-43A6-9ED9-F0F124F1A0C0}" dt="2023-11-15T13:04:43.743" v="177" actId="478"/>
          <ac:picMkLst>
            <pc:docMk/>
            <pc:sldMk cId="2927418839" sldId="300"/>
            <ac:picMk id="5" creationId="{00000000-0000-0000-0000-000000000000}"/>
          </ac:picMkLst>
        </pc:picChg>
        <pc:picChg chg="add mod">
          <ac:chgData name="Joanna Holmes" userId="6b6db50b-dc44-48df-bfed-0aa86fd86d37" providerId="ADAL" clId="{D9EF1B43-44A1-43A6-9ED9-F0F124F1A0C0}" dt="2023-11-15T13:05:30.757" v="185" actId="14100"/>
          <ac:picMkLst>
            <pc:docMk/>
            <pc:sldMk cId="2927418839" sldId="300"/>
            <ac:picMk id="7" creationId="{7E1ACC2C-0566-9932-4932-D780F8073505}"/>
          </ac:picMkLst>
        </pc:picChg>
      </pc:sldChg>
      <pc:sldChg chg="del">
        <pc:chgData name="Joanna Holmes" userId="6b6db50b-dc44-48df-bfed-0aa86fd86d37" providerId="ADAL" clId="{D9EF1B43-44A1-43A6-9ED9-F0F124F1A0C0}" dt="2023-11-15T13:16:53.331" v="231" actId="47"/>
        <pc:sldMkLst>
          <pc:docMk/>
          <pc:sldMk cId="2861938139" sldId="301"/>
        </pc:sldMkLst>
      </pc:sldChg>
      <pc:sldChg chg="del">
        <pc:chgData name="Joanna Holmes" userId="6b6db50b-dc44-48df-bfed-0aa86fd86d37" providerId="ADAL" clId="{D9EF1B43-44A1-43A6-9ED9-F0F124F1A0C0}" dt="2023-11-15T13:16:54.048" v="232" actId="47"/>
        <pc:sldMkLst>
          <pc:docMk/>
          <pc:sldMk cId="2665916569" sldId="302"/>
        </pc:sldMkLst>
      </pc:sldChg>
      <pc:sldChg chg="del">
        <pc:chgData name="Joanna Holmes" userId="6b6db50b-dc44-48df-bfed-0aa86fd86d37" providerId="ADAL" clId="{D9EF1B43-44A1-43A6-9ED9-F0F124F1A0C0}" dt="2023-11-15T13:16:48.918" v="230" actId="47"/>
        <pc:sldMkLst>
          <pc:docMk/>
          <pc:sldMk cId="2071839313" sldId="303"/>
        </pc:sldMkLst>
      </pc:sldChg>
      <pc:sldChg chg="del">
        <pc:chgData name="Joanna Holmes" userId="6b6db50b-dc44-48df-bfed-0aa86fd86d37" providerId="ADAL" clId="{D9EF1B43-44A1-43A6-9ED9-F0F124F1A0C0}" dt="2023-11-15T13:16:48.918" v="230" actId="47"/>
        <pc:sldMkLst>
          <pc:docMk/>
          <pc:sldMk cId="3488884331" sldId="306"/>
        </pc:sldMkLst>
      </pc:sldChg>
      <pc:sldChg chg="del">
        <pc:chgData name="Joanna Holmes" userId="6b6db50b-dc44-48df-bfed-0aa86fd86d37" providerId="ADAL" clId="{D9EF1B43-44A1-43A6-9ED9-F0F124F1A0C0}" dt="2023-11-15T13:16:48.918" v="230" actId="47"/>
        <pc:sldMkLst>
          <pc:docMk/>
          <pc:sldMk cId="3179764966" sldId="308"/>
        </pc:sldMkLst>
      </pc:sldChg>
      <pc:sldChg chg="del">
        <pc:chgData name="Joanna Holmes" userId="6b6db50b-dc44-48df-bfed-0aa86fd86d37" providerId="ADAL" clId="{D9EF1B43-44A1-43A6-9ED9-F0F124F1A0C0}" dt="2023-11-15T13:16:48.918" v="230" actId="47"/>
        <pc:sldMkLst>
          <pc:docMk/>
          <pc:sldMk cId="307886150" sldId="310"/>
        </pc:sldMkLst>
      </pc:sldChg>
      <pc:sldChg chg="del">
        <pc:chgData name="Joanna Holmes" userId="6b6db50b-dc44-48df-bfed-0aa86fd86d37" providerId="ADAL" clId="{D9EF1B43-44A1-43A6-9ED9-F0F124F1A0C0}" dt="2023-11-15T13:16:44.405" v="229" actId="47"/>
        <pc:sldMkLst>
          <pc:docMk/>
          <pc:sldMk cId="24761938" sldId="314"/>
        </pc:sldMkLst>
      </pc:sldChg>
      <pc:sldChg chg="del">
        <pc:chgData name="Joanna Holmes" userId="6b6db50b-dc44-48df-bfed-0aa86fd86d37" providerId="ADAL" clId="{D9EF1B43-44A1-43A6-9ED9-F0F124F1A0C0}" dt="2023-11-15T13:16:44.405" v="229" actId="47"/>
        <pc:sldMkLst>
          <pc:docMk/>
          <pc:sldMk cId="2287200613" sldId="315"/>
        </pc:sldMkLst>
      </pc:sldChg>
      <pc:sldChg chg="del">
        <pc:chgData name="Joanna Holmes" userId="6b6db50b-dc44-48df-bfed-0aa86fd86d37" providerId="ADAL" clId="{D9EF1B43-44A1-43A6-9ED9-F0F124F1A0C0}" dt="2023-11-15T13:16:44.405" v="229" actId="47"/>
        <pc:sldMkLst>
          <pc:docMk/>
          <pc:sldMk cId="1966062069" sldId="318"/>
        </pc:sldMkLst>
      </pc:sldChg>
      <pc:sldChg chg="del">
        <pc:chgData name="Joanna Holmes" userId="6b6db50b-dc44-48df-bfed-0aa86fd86d37" providerId="ADAL" clId="{D9EF1B43-44A1-43A6-9ED9-F0F124F1A0C0}" dt="2023-11-15T13:16:44.405" v="229" actId="47"/>
        <pc:sldMkLst>
          <pc:docMk/>
          <pc:sldMk cId="1168224513" sldId="319"/>
        </pc:sldMkLst>
      </pc:sldChg>
      <pc:sldChg chg="del">
        <pc:chgData name="Joanna Holmes" userId="6b6db50b-dc44-48df-bfed-0aa86fd86d37" providerId="ADAL" clId="{D9EF1B43-44A1-43A6-9ED9-F0F124F1A0C0}" dt="2023-11-15T13:16:48.918" v="230" actId="47"/>
        <pc:sldMkLst>
          <pc:docMk/>
          <pc:sldMk cId="499182479" sldId="329"/>
        </pc:sldMkLst>
      </pc:sldChg>
      <pc:sldChg chg="modSp add del mod">
        <pc:chgData name="Joanna Holmes" userId="6b6db50b-dc44-48df-bfed-0aa86fd86d37" providerId="ADAL" clId="{D9EF1B43-44A1-43A6-9ED9-F0F124F1A0C0}" dt="2023-11-15T13:08:55.101" v="213" actId="207"/>
        <pc:sldMkLst>
          <pc:docMk/>
          <pc:sldMk cId="1622192032" sldId="330"/>
        </pc:sldMkLst>
        <pc:graphicFrameChg chg="mod modGraphic">
          <ac:chgData name="Joanna Holmes" userId="6b6db50b-dc44-48df-bfed-0aa86fd86d37" providerId="ADAL" clId="{D9EF1B43-44A1-43A6-9ED9-F0F124F1A0C0}" dt="2023-11-15T13:08:55.101" v="213" actId="207"/>
          <ac:graphicFrameMkLst>
            <pc:docMk/>
            <pc:sldMk cId="1622192032" sldId="330"/>
            <ac:graphicFrameMk id="5" creationId="{00000000-0000-0000-0000-000000000000}"/>
          </ac:graphicFrameMkLst>
        </pc:graphicFrameChg>
      </pc:sldChg>
      <pc:sldChg chg="modSp add del mod">
        <pc:chgData name="Joanna Holmes" userId="6b6db50b-dc44-48df-bfed-0aa86fd86d37" providerId="ADAL" clId="{D9EF1B43-44A1-43A6-9ED9-F0F124F1A0C0}" dt="2023-11-15T13:15:06.556" v="218" actId="207"/>
        <pc:sldMkLst>
          <pc:docMk/>
          <pc:sldMk cId="3046422911" sldId="331"/>
        </pc:sldMkLst>
        <pc:spChg chg="mod">
          <ac:chgData name="Joanna Holmes" userId="6b6db50b-dc44-48df-bfed-0aa86fd86d37" providerId="ADAL" clId="{D9EF1B43-44A1-43A6-9ED9-F0F124F1A0C0}" dt="2023-11-15T13:14:42.407" v="214" actId="14100"/>
          <ac:spMkLst>
            <pc:docMk/>
            <pc:sldMk cId="3046422911" sldId="331"/>
            <ac:spMk id="5" creationId="{00000000-0000-0000-0000-000000000000}"/>
          </ac:spMkLst>
        </pc:spChg>
        <pc:spChg chg="mod">
          <ac:chgData name="Joanna Holmes" userId="6b6db50b-dc44-48df-bfed-0aa86fd86d37" providerId="ADAL" clId="{D9EF1B43-44A1-43A6-9ED9-F0F124F1A0C0}" dt="2023-11-15T13:14:46.085" v="215" actId="14100"/>
          <ac:spMkLst>
            <pc:docMk/>
            <pc:sldMk cId="3046422911" sldId="331"/>
            <ac:spMk id="6" creationId="{00000000-0000-0000-0000-000000000000}"/>
          </ac:spMkLst>
        </pc:spChg>
        <pc:graphicFrameChg chg="mod modGraphic">
          <ac:chgData name="Joanna Holmes" userId="6b6db50b-dc44-48df-bfed-0aa86fd86d37" providerId="ADAL" clId="{D9EF1B43-44A1-43A6-9ED9-F0F124F1A0C0}" dt="2023-11-15T13:15:06.556" v="218" actId="207"/>
          <ac:graphicFrameMkLst>
            <pc:docMk/>
            <pc:sldMk cId="3046422911" sldId="331"/>
            <ac:graphicFrameMk id="4" creationId="{00000000-0000-0000-0000-000000000000}"/>
          </ac:graphicFrameMkLst>
        </pc:graphicFrameChg>
      </pc:sldChg>
      <pc:sldChg chg="modSp add del mod">
        <pc:chgData name="Joanna Holmes" userId="6b6db50b-dc44-48df-bfed-0aa86fd86d37" providerId="ADAL" clId="{D9EF1B43-44A1-43A6-9ED9-F0F124F1A0C0}" dt="2023-11-15T13:17:28.863" v="241" actId="14100"/>
        <pc:sldMkLst>
          <pc:docMk/>
          <pc:sldMk cId="2951767226" sldId="332"/>
        </pc:sldMkLst>
        <pc:spChg chg="mod">
          <ac:chgData name="Joanna Holmes" userId="6b6db50b-dc44-48df-bfed-0aa86fd86d37" providerId="ADAL" clId="{D9EF1B43-44A1-43A6-9ED9-F0F124F1A0C0}" dt="2023-11-15T13:17:16.812" v="238" actId="1076"/>
          <ac:spMkLst>
            <pc:docMk/>
            <pc:sldMk cId="2951767226" sldId="332"/>
            <ac:spMk id="2" creationId="{00000000-0000-0000-0000-000000000000}"/>
          </ac:spMkLst>
        </pc:spChg>
        <pc:spChg chg="mod">
          <ac:chgData name="Joanna Holmes" userId="6b6db50b-dc44-48df-bfed-0aa86fd86d37" providerId="ADAL" clId="{D9EF1B43-44A1-43A6-9ED9-F0F124F1A0C0}" dt="2023-11-15T13:17:28.863" v="241" actId="14100"/>
          <ac:spMkLst>
            <pc:docMk/>
            <pc:sldMk cId="2951767226" sldId="332"/>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79484" y="0"/>
            <a:ext cx="3962400" cy="344091"/>
          </a:xfrm>
          <a:prstGeom prst="rect">
            <a:avLst/>
          </a:prstGeom>
        </p:spPr>
        <p:txBody>
          <a:bodyPr vert="horz" lIns="91440" tIns="45720" rIns="91440" bIns="45720" rtlCol="0"/>
          <a:lstStyle>
            <a:lvl1pPr algn="r">
              <a:defRPr sz="1200"/>
            </a:lvl1pPr>
          </a:lstStyle>
          <a:p>
            <a:fld id="{C8DAE81D-8A37-4996-867A-9F4973CEA3EA}" type="datetimeFigureOut">
              <a:rPr lang="en-GB" smtClean="0"/>
              <a:t>15/11/2023</a:t>
            </a:fld>
            <a:endParaRPr lang="en-GB"/>
          </a:p>
        </p:txBody>
      </p:sp>
      <p:sp>
        <p:nvSpPr>
          <p:cNvPr id="4" name="Slide Image Placeholder 3"/>
          <p:cNvSpPr>
            <a:spLocks noGrp="1" noRot="1" noChangeAspect="1"/>
          </p:cNvSpPr>
          <p:nvPr>
            <p:ph type="sldImg" idx="2"/>
          </p:nvPr>
        </p:nvSpPr>
        <p:spPr>
          <a:xfrm>
            <a:off x="2514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2"/>
            <a:ext cx="7315200" cy="2700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a:defRPr sz="1200"/>
            </a:lvl1pPr>
          </a:lstStyle>
          <a:p>
            <a:fld id="{E5004893-6969-4D5D-B628-F509FEDFFC07}" type="slidenum">
              <a:rPr lang="en-GB" smtClean="0"/>
              <a:t>‹#›</a:t>
            </a:fld>
            <a:endParaRPr lang="en-GB"/>
          </a:p>
        </p:txBody>
      </p:sp>
    </p:spTree>
    <p:extLst>
      <p:ext uri="{BB962C8B-B14F-4D97-AF65-F5344CB8AC3E}">
        <p14:creationId xmlns:p14="http://schemas.microsoft.com/office/powerpoint/2010/main" val="11088586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type of integration of evidence will achieve a lower grade. This is because it is just repeating what the  authors of the sources of evidence have stated. It is therefore descriptive and in two places uses a direct  quotation, which is the equivalent of photocopying the original source. By beginning each sentence with  the name of an author, it becomes a ‘he said, she said’ piece of writing that lacks analysis and evaluation,  and is not formed into a coherent argument. Sometimes quotations are permissible and required, but this is the exception and should not be a norm. </a:t>
            </a:r>
          </a:p>
        </p:txBody>
      </p:sp>
      <p:sp>
        <p:nvSpPr>
          <p:cNvPr id="4" name="Slide Number Placeholder 3"/>
          <p:cNvSpPr>
            <a:spLocks noGrp="1"/>
          </p:cNvSpPr>
          <p:nvPr>
            <p:ph type="sldNum" sz="quarter" idx="10"/>
          </p:nvPr>
        </p:nvSpPr>
        <p:spPr/>
        <p:txBody>
          <a:bodyPr/>
          <a:lstStyle/>
          <a:p>
            <a:fld id="{9F7BE25D-E036-43BA-BAB7-B10597497818}" type="slidenum">
              <a:rPr lang="en-GB" smtClean="0"/>
              <a:t>12</a:t>
            </a:fld>
            <a:endParaRPr lang="en-GB"/>
          </a:p>
        </p:txBody>
      </p:sp>
    </p:spTree>
    <p:extLst>
      <p:ext uri="{BB962C8B-B14F-4D97-AF65-F5344CB8AC3E}">
        <p14:creationId xmlns:p14="http://schemas.microsoft.com/office/powerpoint/2010/main" val="33050165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type of integration is much more sophisticated. The student has clearly read more widely and in doing  so has discovered an overall framework in which the discussion they wish to write can be placed. This  means the reader can gain a much deeper insight into the issue being discussed. The language indicates a  critical understanding by conveying that the literature base used contains disagreements, and that each  different viewpoint in the evidence has a reason behind it and has limitations. The reader can enjoy clearly  illustrated points and there is a clear flow and structure to the information presented. </a:t>
            </a:r>
          </a:p>
        </p:txBody>
      </p:sp>
      <p:sp>
        <p:nvSpPr>
          <p:cNvPr id="4" name="Slide Number Placeholder 3"/>
          <p:cNvSpPr>
            <a:spLocks noGrp="1"/>
          </p:cNvSpPr>
          <p:nvPr>
            <p:ph type="sldNum" sz="quarter" idx="10"/>
          </p:nvPr>
        </p:nvSpPr>
        <p:spPr/>
        <p:txBody>
          <a:bodyPr/>
          <a:lstStyle/>
          <a:p>
            <a:fld id="{9F7BE25D-E036-43BA-BAB7-B10597497818}" type="slidenum">
              <a:rPr lang="en-GB" smtClean="0"/>
              <a:t>13</a:t>
            </a:fld>
            <a:endParaRPr lang="en-GB"/>
          </a:p>
        </p:txBody>
      </p:sp>
    </p:spTree>
    <p:extLst>
      <p:ext uri="{BB962C8B-B14F-4D97-AF65-F5344CB8AC3E}">
        <p14:creationId xmlns:p14="http://schemas.microsoft.com/office/powerpoint/2010/main" val="10558979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133CB32-EDA8-405C-ADDF-08D6DDE93C16}"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1295AD-558B-4390-A005-58A93EC922DC}"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97610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33CB32-EDA8-405C-ADDF-08D6DDE93C16}"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1295AD-558B-4390-A005-58A93EC922DC}" type="slidenum">
              <a:rPr lang="en-GB" smtClean="0"/>
              <a:t>‹#›</a:t>
            </a:fld>
            <a:endParaRPr lang="en-GB"/>
          </a:p>
        </p:txBody>
      </p:sp>
    </p:spTree>
    <p:extLst>
      <p:ext uri="{BB962C8B-B14F-4D97-AF65-F5344CB8AC3E}">
        <p14:creationId xmlns:p14="http://schemas.microsoft.com/office/powerpoint/2010/main" val="42482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33CB32-EDA8-405C-ADDF-08D6DDE93C16}"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1295AD-558B-4390-A005-58A93EC922DC}" type="slidenum">
              <a:rPr lang="en-GB" smtClean="0"/>
              <a:t>‹#›</a:t>
            </a:fld>
            <a:endParaRPr lang="en-GB"/>
          </a:p>
        </p:txBody>
      </p:sp>
    </p:spTree>
    <p:extLst>
      <p:ext uri="{BB962C8B-B14F-4D97-AF65-F5344CB8AC3E}">
        <p14:creationId xmlns:p14="http://schemas.microsoft.com/office/powerpoint/2010/main" val="31783864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133CB32-EDA8-405C-ADDF-08D6DDE93C16}" type="datetimeFigureOut">
              <a:rPr lang="en-GB" smtClean="0"/>
              <a:t>15/11/2023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1295AD-558B-4390-A005-58A93EC922DC}" type="slidenum">
              <a:rPr lang="en-GB" smtClean="0"/>
              <a:t>‹#›</a:t>
            </a:fld>
            <a:endParaRPr lang="en-GB"/>
          </a:p>
        </p:txBody>
      </p:sp>
    </p:spTree>
    <p:extLst>
      <p:ext uri="{BB962C8B-B14F-4D97-AF65-F5344CB8AC3E}">
        <p14:creationId xmlns:p14="http://schemas.microsoft.com/office/powerpoint/2010/main" val="33947910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133CB32-EDA8-405C-ADDF-08D6DDE93C16}" type="datetimeFigureOut">
              <a:rPr lang="en-GB" smtClean="0"/>
              <a:t>15/11/2023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1295AD-558B-4390-A005-58A93EC922DC}" type="slidenum">
              <a:rPr lang="en-GB" smtClean="0"/>
              <a:t>‹#›</a:t>
            </a:fld>
            <a:endParaRPr lang="en-GB"/>
          </a:p>
        </p:txBody>
      </p:sp>
    </p:spTree>
    <p:extLst>
      <p:ext uri="{BB962C8B-B14F-4D97-AF65-F5344CB8AC3E}">
        <p14:creationId xmlns:p14="http://schemas.microsoft.com/office/powerpoint/2010/main" val="3231074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33CB32-EDA8-405C-ADDF-08D6DDE93C16}" type="datetimeFigureOut">
              <a:rPr lang="en-GB" smtClean="0"/>
              <a:t>15/11/2023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1295AD-558B-4390-A005-58A93EC922DC}" type="slidenum">
              <a:rPr lang="en-GB" smtClean="0"/>
              <a:t>‹#›</a:t>
            </a:fld>
            <a:endParaRPr lang="en-GB"/>
          </a:p>
        </p:txBody>
      </p:sp>
    </p:spTree>
    <p:extLst>
      <p:ext uri="{BB962C8B-B14F-4D97-AF65-F5344CB8AC3E}">
        <p14:creationId xmlns:p14="http://schemas.microsoft.com/office/powerpoint/2010/main" val="564906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33CB32-EDA8-405C-ADDF-08D6DDE93C16}" type="datetimeFigureOut">
              <a:rPr lang="en-GB" smtClean="0"/>
              <a:t>15/11/2023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1295AD-558B-4390-A005-58A93EC922DC}" type="slidenum">
              <a:rPr lang="en-GB" smtClean="0"/>
              <a:t>‹#›</a:t>
            </a:fld>
            <a:endParaRPr lang="en-GB"/>
          </a:p>
        </p:txBody>
      </p:sp>
    </p:spTree>
    <p:extLst>
      <p:ext uri="{BB962C8B-B14F-4D97-AF65-F5344CB8AC3E}">
        <p14:creationId xmlns:p14="http://schemas.microsoft.com/office/powerpoint/2010/main" val="3363404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133CB32-EDA8-405C-ADDF-08D6DDE93C16}" type="datetimeFigureOut">
              <a:rPr lang="en-GB" smtClean="0"/>
              <a:t>15/11/2023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1295AD-558B-4390-A005-58A93EC922DC}" type="slidenum">
              <a:rPr lang="en-GB" smtClean="0"/>
              <a:t>‹#›</a:t>
            </a:fld>
            <a:endParaRPr lang="en-GB"/>
          </a:p>
        </p:txBody>
      </p:sp>
    </p:spTree>
    <p:extLst>
      <p:ext uri="{BB962C8B-B14F-4D97-AF65-F5344CB8AC3E}">
        <p14:creationId xmlns:p14="http://schemas.microsoft.com/office/powerpoint/2010/main" val="26867884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133CB32-EDA8-405C-ADDF-08D6DDE93C16}" type="datetimeFigureOut">
              <a:rPr lang="en-GB" smtClean="0"/>
              <a:t>15/11/2023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1295AD-558B-4390-A005-58A93EC922DC}" type="slidenum">
              <a:rPr lang="en-GB" smtClean="0"/>
              <a:t>‹#›</a:t>
            </a:fld>
            <a:endParaRPr lang="en-GB"/>
          </a:p>
        </p:txBody>
      </p:sp>
    </p:spTree>
    <p:extLst>
      <p:ext uri="{BB962C8B-B14F-4D97-AF65-F5344CB8AC3E}">
        <p14:creationId xmlns:p14="http://schemas.microsoft.com/office/powerpoint/2010/main" val="3311791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7133CB32-EDA8-405C-ADDF-08D6DDE93C16}" type="datetimeFigureOut">
              <a:rPr lang="en-GB" smtClean="0"/>
              <a:t>15/11/2023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1295AD-558B-4390-A005-58A93EC922DC}" type="slidenum">
              <a:rPr lang="en-GB" smtClean="0"/>
              <a:t>‹#›</a:t>
            </a:fld>
            <a:endParaRPr lang="en-GB"/>
          </a:p>
        </p:txBody>
      </p:sp>
    </p:spTree>
    <p:extLst>
      <p:ext uri="{BB962C8B-B14F-4D97-AF65-F5344CB8AC3E}">
        <p14:creationId xmlns:p14="http://schemas.microsoft.com/office/powerpoint/2010/main" val="3936243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33CB32-EDA8-405C-ADDF-08D6DDE93C16}"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1295AD-558B-4390-A005-58A93EC922DC}" type="slidenum">
              <a:rPr lang="en-GB" smtClean="0"/>
              <a:t>‹#›</a:t>
            </a:fld>
            <a:endParaRPr lang="en-GB"/>
          </a:p>
        </p:txBody>
      </p:sp>
    </p:spTree>
    <p:extLst>
      <p:ext uri="{BB962C8B-B14F-4D97-AF65-F5344CB8AC3E}">
        <p14:creationId xmlns:p14="http://schemas.microsoft.com/office/powerpoint/2010/main" val="8363065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33CB32-EDA8-405C-ADDF-08D6DDE93C16}"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1295AD-558B-4390-A005-58A93EC922DC}"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34279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33CB32-EDA8-405C-ADDF-08D6DDE93C16}"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1295AD-558B-4390-A005-58A93EC922DC}" type="slidenum">
              <a:rPr lang="en-GB" smtClean="0"/>
              <a:t>‹#›</a:t>
            </a:fld>
            <a:endParaRPr lang="en-GB"/>
          </a:p>
        </p:txBody>
      </p:sp>
    </p:spTree>
    <p:extLst>
      <p:ext uri="{BB962C8B-B14F-4D97-AF65-F5344CB8AC3E}">
        <p14:creationId xmlns:p14="http://schemas.microsoft.com/office/powerpoint/2010/main" val="33834618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33CB32-EDA8-405C-ADDF-08D6DDE93C16}"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1295AD-558B-4390-A005-58A93EC922DC}"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898913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33CB32-EDA8-405C-ADDF-08D6DDE93C16}"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1295AD-558B-4390-A005-58A93EC922DC}" type="slidenum">
              <a:rPr lang="en-GB" smtClean="0"/>
              <a:t>‹#›</a:t>
            </a:fld>
            <a:endParaRPr lang="en-GB"/>
          </a:p>
        </p:txBody>
      </p:sp>
    </p:spTree>
    <p:extLst>
      <p:ext uri="{BB962C8B-B14F-4D97-AF65-F5344CB8AC3E}">
        <p14:creationId xmlns:p14="http://schemas.microsoft.com/office/powerpoint/2010/main" val="6108107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33CB32-EDA8-405C-ADDF-08D6DDE93C16}"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1295AD-558B-4390-A005-58A93EC922DC}" type="slidenum">
              <a:rPr lang="en-GB" smtClean="0"/>
              <a:t>‹#›</a:t>
            </a:fld>
            <a:endParaRPr lang="en-GB"/>
          </a:p>
        </p:txBody>
      </p:sp>
    </p:spTree>
    <p:extLst>
      <p:ext uri="{BB962C8B-B14F-4D97-AF65-F5344CB8AC3E}">
        <p14:creationId xmlns:p14="http://schemas.microsoft.com/office/powerpoint/2010/main" val="13536593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33CB32-EDA8-405C-ADDF-08D6DDE93C16}"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1295AD-558B-4390-A005-58A93EC922DC}" type="slidenum">
              <a:rPr lang="en-GB" smtClean="0"/>
              <a:t>‹#›</a:t>
            </a:fld>
            <a:endParaRPr lang="en-GB"/>
          </a:p>
        </p:txBody>
      </p:sp>
    </p:spTree>
    <p:extLst>
      <p:ext uri="{BB962C8B-B14F-4D97-AF65-F5344CB8AC3E}">
        <p14:creationId xmlns:p14="http://schemas.microsoft.com/office/powerpoint/2010/main" val="4135497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7133CB32-EDA8-405C-ADDF-08D6DDE93C16}" type="datetimeFigureOut">
              <a:rPr lang="en-GB" smtClean="0"/>
              <a:t>15/11/2023</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E51295AD-558B-4390-A005-58A93EC922DC}" type="slidenum">
              <a:rPr lang="en-GB" smtClean="0"/>
              <a:t>‹#›</a:t>
            </a:fld>
            <a:endParaRPr lang="en-GB"/>
          </a:p>
        </p:txBody>
      </p:sp>
    </p:spTree>
    <p:extLst>
      <p:ext uri="{BB962C8B-B14F-4D97-AF65-F5344CB8AC3E}">
        <p14:creationId xmlns:p14="http://schemas.microsoft.com/office/powerpoint/2010/main" val="202735387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416DC-B218-C51A-B421-753872B6F781}"/>
              </a:ext>
            </a:extLst>
          </p:cNvPr>
          <p:cNvSpPr>
            <a:spLocks noGrp="1"/>
          </p:cNvSpPr>
          <p:nvPr>
            <p:ph type="ctrTitle"/>
          </p:nvPr>
        </p:nvSpPr>
        <p:spPr/>
        <p:txBody>
          <a:bodyPr>
            <a:normAutofit/>
          </a:bodyPr>
          <a:lstStyle/>
          <a:p>
            <a:r>
              <a:rPr lang="en-GB" dirty="0"/>
              <a:t>HPFY3005</a:t>
            </a:r>
            <a:br>
              <a:rPr lang="en-GB" dirty="0"/>
            </a:br>
            <a:r>
              <a:rPr lang="en-GB" dirty="0"/>
              <a:t>Academic Writing</a:t>
            </a:r>
          </a:p>
        </p:txBody>
      </p:sp>
      <p:sp>
        <p:nvSpPr>
          <p:cNvPr id="3" name="Subtitle 2">
            <a:extLst>
              <a:ext uri="{FF2B5EF4-FFF2-40B4-BE49-F238E27FC236}">
                <a16:creationId xmlns:a16="http://schemas.microsoft.com/office/drawing/2014/main" id="{5F52F614-BC41-AECD-1DFC-0B98521E29E3}"/>
              </a:ext>
            </a:extLst>
          </p:cNvPr>
          <p:cNvSpPr>
            <a:spLocks noGrp="1"/>
          </p:cNvSpPr>
          <p:nvPr>
            <p:ph type="subTitle" idx="1"/>
          </p:nvPr>
        </p:nvSpPr>
        <p:spPr>
          <a:xfrm>
            <a:off x="684212" y="3843867"/>
            <a:ext cx="7843968" cy="1947333"/>
          </a:xfrm>
        </p:spPr>
        <p:txBody>
          <a:bodyPr/>
          <a:lstStyle/>
          <a:p>
            <a:r>
              <a:rPr lang="en-GB" dirty="0">
                <a:solidFill>
                  <a:schemeClr val="bg1"/>
                </a:solidFill>
              </a:rPr>
              <a:t>Critical Engagement/ Academic Tone/Register</a:t>
            </a:r>
          </a:p>
          <a:p>
            <a:r>
              <a:rPr lang="en-GB" dirty="0">
                <a:solidFill>
                  <a:schemeClr val="bg1"/>
                </a:solidFill>
              </a:rPr>
              <a:t>Dr Joanna Holmes</a:t>
            </a:r>
          </a:p>
          <a:p>
            <a:r>
              <a:rPr lang="en-GB" dirty="0">
                <a:solidFill>
                  <a:schemeClr val="bg1"/>
                </a:solidFill>
              </a:rPr>
              <a:t>j.holmes@uwtsd.ac.uk</a:t>
            </a:r>
          </a:p>
        </p:txBody>
      </p:sp>
    </p:spTree>
    <p:extLst>
      <p:ext uri="{BB962C8B-B14F-4D97-AF65-F5344CB8AC3E}">
        <p14:creationId xmlns:p14="http://schemas.microsoft.com/office/powerpoint/2010/main" val="18389589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F3CB68-CBA6-0051-ACC8-788E3F16F8B2}"/>
              </a:ext>
            </a:extLst>
          </p:cNvPr>
          <p:cNvSpPr>
            <a:spLocks noGrp="1"/>
          </p:cNvSpPr>
          <p:nvPr>
            <p:ph type="title"/>
          </p:nvPr>
        </p:nvSpPr>
        <p:spPr>
          <a:xfrm>
            <a:off x="681038" y="242263"/>
            <a:ext cx="8534400" cy="689506"/>
          </a:xfrm>
        </p:spPr>
        <p:txBody>
          <a:bodyPr>
            <a:normAutofit/>
          </a:bodyPr>
          <a:lstStyle/>
          <a:p>
            <a:r>
              <a:rPr lang="en-GB" dirty="0"/>
              <a:t>Session</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7" name="Content Placeholder 6">
            <a:extLst>
              <a:ext uri="{FF2B5EF4-FFF2-40B4-BE49-F238E27FC236}">
                <a16:creationId xmlns:a16="http://schemas.microsoft.com/office/drawing/2014/main" id="{A979EB06-0559-45B8-0A80-092D5A6477A9}"/>
              </a:ext>
            </a:extLst>
          </p:cNvPr>
          <p:cNvSpPr>
            <a:spLocks noGrp="1"/>
          </p:cNvSpPr>
          <p:nvPr>
            <p:ph idx="1"/>
          </p:nvPr>
        </p:nvSpPr>
        <p:spPr>
          <a:xfrm>
            <a:off x="681038" y="1477433"/>
            <a:ext cx="8534400" cy="3615267"/>
          </a:xfrm>
        </p:spPr>
        <p:txBody>
          <a:bodyPr>
            <a:normAutofit/>
          </a:bodyPr>
          <a:lstStyle/>
          <a:p>
            <a:pPr marL="0" indent="0">
              <a:buNone/>
            </a:pPr>
            <a:r>
              <a:rPr lang="en-GB" sz="3600" dirty="0">
                <a:solidFill>
                  <a:schemeClr val="tx1"/>
                </a:solidFill>
              </a:rPr>
              <a:t>Consider how to demonstrate critical engagement</a:t>
            </a:r>
          </a:p>
          <a:p>
            <a:pPr marL="0" indent="0">
              <a:buNone/>
            </a:pPr>
            <a:r>
              <a:rPr lang="en-GB" sz="3600" dirty="0">
                <a:solidFill>
                  <a:schemeClr val="tx1"/>
                </a:solidFill>
              </a:rPr>
              <a:t>Consider what writing academically “looks-like”</a:t>
            </a:r>
          </a:p>
        </p:txBody>
      </p:sp>
    </p:spTree>
    <p:extLst>
      <p:ext uri="{BB962C8B-B14F-4D97-AF65-F5344CB8AC3E}">
        <p14:creationId xmlns:p14="http://schemas.microsoft.com/office/powerpoint/2010/main" val="39355516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E1ACC2C-0566-9932-4932-D780F8073505}"/>
              </a:ext>
            </a:extLst>
          </p:cNvPr>
          <p:cNvPicPr>
            <a:picLocks noChangeAspect="1"/>
          </p:cNvPicPr>
          <p:nvPr/>
        </p:nvPicPr>
        <p:blipFill>
          <a:blip r:embed="rId2"/>
          <a:stretch>
            <a:fillRect/>
          </a:stretch>
        </p:blipFill>
        <p:spPr>
          <a:xfrm>
            <a:off x="382555" y="491600"/>
            <a:ext cx="11215395" cy="5766066"/>
          </a:xfrm>
          <a:prstGeom prst="rect">
            <a:avLst/>
          </a:prstGeom>
        </p:spPr>
      </p:pic>
    </p:spTree>
    <p:extLst>
      <p:ext uri="{BB962C8B-B14F-4D97-AF65-F5344CB8AC3E}">
        <p14:creationId xmlns:p14="http://schemas.microsoft.com/office/powerpoint/2010/main" val="29274188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92653-1EC2-43E8-F17D-2D0DBF818DE3}"/>
              </a:ext>
            </a:extLst>
          </p:cNvPr>
          <p:cNvSpPr>
            <a:spLocks noGrp="1"/>
          </p:cNvSpPr>
          <p:nvPr>
            <p:ph type="title"/>
          </p:nvPr>
        </p:nvSpPr>
        <p:spPr>
          <a:xfrm>
            <a:off x="684212" y="276837"/>
            <a:ext cx="8534400" cy="583500"/>
          </a:xfrm>
        </p:spPr>
        <p:txBody>
          <a:bodyPr>
            <a:normAutofit fontScale="90000"/>
          </a:bodyPr>
          <a:lstStyle/>
          <a:p>
            <a:r>
              <a:rPr lang="en-GB" dirty="0"/>
              <a:t>What am I being asked to do?</a:t>
            </a:r>
          </a:p>
        </p:txBody>
      </p:sp>
      <p:graphicFrame>
        <p:nvGraphicFramePr>
          <p:cNvPr id="4" name="Content Placeholder 3">
            <a:extLst>
              <a:ext uri="{FF2B5EF4-FFF2-40B4-BE49-F238E27FC236}">
                <a16:creationId xmlns:a16="http://schemas.microsoft.com/office/drawing/2014/main" id="{2807BF8C-87C2-424D-7F05-0ECCCE71552E}"/>
              </a:ext>
            </a:extLst>
          </p:cNvPr>
          <p:cNvGraphicFramePr>
            <a:graphicFrameLocks noGrp="1"/>
          </p:cNvGraphicFramePr>
          <p:nvPr>
            <p:ph idx="1"/>
          </p:nvPr>
        </p:nvGraphicFramePr>
        <p:xfrm>
          <a:off x="335560" y="1061673"/>
          <a:ext cx="10989578" cy="5253314"/>
        </p:xfrm>
        <a:graphic>
          <a:graphicData uri="http://schemas.openxmlformats.org/drawingml/2006/table">
            <a:tbl>
              <a:tblPr/>
              <a:tblGrid>
                <a:gridCol w="2441196">
                  <a:extLst>
                    <a:ext uri="{9D8B030D-6E8A-4147-A177-3AD203B41FA5}">
                      <a16:colId xmlns:a16="http://schemas.microsoft.com/office/drawing/2014/main" val="2186662195"/>
                    </a:ext>
                  </a:extLst>
                </a:gridCol>
                <a:gridCol w="8548382">
                  <a:extLst>
                    <a:ext uri="{9D8B030D-6E8A-4147-A177-3AD203B41FA5}">
                      <a16:colId xmlns:a16="http://schemas.microsoft.com/office/drawing/2014/main" val="1097235790"/>
                    </a:ext>
                  </a:extLst>
                </a:gridCol>
              </a:tblGrid>
              <a:tr h="292805">
                <a:tc>
                  <a:txBody>
                    <a:bodyPr/>
                    <a:lstStyle/>
                    <a:p>
                      <a:r>
                        <a:rPr lang="en-GB" sz="2000" b="1">
                          <a:effectLst/>
                        </a:rPr>
                        <a:t>Bloom’s Level</a:t>
                      </a:r>
                    </a:p>
                  </a:txBody>
                  <a:tcPr marL="22368" marR="22368" marT="22368" marB="22368" anchor="ctr">
                    <a:lnL w="9525" cap="flat" cmpd="sng" algn="ctr">
                      <a:solidFill>
                        <a:srgbClr val="D07D6D"/>
                      </a:solidFill>
                      <a:prstDash val="solid"/>
                      <a:round/>
                      <a:headEnd type="none" w="med" len="med"/>
                      <a:tailEnd type="none" w="med" len="med"/>
                    </a:lnL>
                    <a:lnR w="9525" cap="flat" cmpd="sng" algn="ctr">
                      <a:solidFill>
                        <a:srgbClr val="A0866D"/>
                      </a:solidFill>
                      <a:prstDash val="solid"/>
                      <a:round/>
                      <a:headEnd type="none" w="med" len="med"/>
                      <a:tailEnd type="none" w="med" len="med"/>
                    </a:lnR>
                    <a:lnT w="9525" cap="flat" cmpd="sng" algn="ctr">
                      <a:solidFill>
                        <a:srgbClr val="D07D6D"/>
                      </a:solidFill>
                      <a:prstDash val="solid"/>
                      <a:round/>
                      <a:headEnd type="none" w="med" len="med"/>
                      <a:tailEnd type="none" w="med" len="med"/>
                    </a:lnT>
                    <a:lnB w="9525" cap="flat" cmpd="sng" algn="ctr">
                      <a:solidFill>
                        <a:srgbClr val="90816D"/>
                      </a:solidFill>
                      <a:prstDash val="solid"/>
                      <a:round/>
                      <a:headEnd type="none" w="med" len="med"/>
                      <a:tailEnd type="none" w="med" len="med"/>
                    </a:lnB>
                    <a:solidFill>
                      <a:schemeClr val="bg1"/>
                    </a:solidFill>
                  </a:tcPr>
                </a:tc>
                <a:tc>
                  <a:txBody>
                    <a:bodyPr/>
                    <a:lstStyle/>
                    <a:p>
                      <a:r>
                        <a:rPr lang="en-GB" sz="2000" b="1" dirty="0">
                          <a:effectLst/>
                        </a:rPr>
                        <a:t>Key Verbs (keywords)</a:t>
                      </a:r>
                    </a:p>
                  </a:txBody>
                  <a:tcPr marL="22368" marR="22368" marT="22368" marB="22368" anchor="ctr">
                    <a:lnL w="9525" cap="flat" cmpd="sng" algn="ctr">
                      <a:solidFill>
                        <a:srgbClr val="A0866D"/>
                      </a:solidFill>
                      <a:prstDash val="solid"/>
                      <a:round/>
                      <a:headEnd type="none" w="med" len="med"/>
                      <a:tailEnd type="none" w="med" len="med"/>
                    </a:lnL>
                    <a:lnR w="9525" cap="flat" cmpd="sng" algn="ctr">
                      <a:solidFill>
                        <a:srgbClr val="507C6D"/>
                      </a:solidFill>
                      <a:prstDash val="solid"/>
                      <a:round/>
                      <a:headEnd type="none" w="med" len="med"/>
                      <a:tailEnd type="none" w="med" len="med"/>
                    </a:lnR>
                    <a:lnT w="9525" cap="flat" cmpd="sng" algn="ctr">
                      <a:solidFill>
                        <a:srgbClr val="A0866D"/>
                      </a:solidFill>
                      <a:prstDash val="solid"/>
                      <a:round/>
                      <a:headEnd type="none" w="med" len="med"/>
                      <a:tailEnd type="none" w="med" len="med"/>
                    </a:lnT>
                    <a:lnB w="9525" cap="flat" cmpd="sng" algn="ctr">
                      <a:solidFill>
                        <a:srgbClr val="60906D"/>
                      </a:solidFill>
                      <a:prstDash val="solid"/>
                      <a:round/>
                      <a:headEnd type="none" w="med" len="med"/>
                      <a:tailEnd type="none" w="med" len="med"/>
                    </a:lnB>
                    <a:solidFill>
                      <a:schemeClr val="bg1"/>
                    </a:solidFill>
                  </a:tcPr>
                </a:tc>
                <a:extLst>
                  <a:ext uri="{0D108BD9-81ED-4DB2-BD59-A6C34878D82A}">
                    <a16:rowId xmlns:a16="http://schemas.microsoft.com/office/drawing/2014/main" val="1157560658"/>
                  </a:ext>
                </a:extLst>
              </a:tr>
              <a:tr h="980257">
                <a:tc>
                  <a:txBody>
                    <a:bodyPr/>
                    <a:lstStyle/>
                    <a:p>
                      <a:r>
                        <a:rPr lang="en-GB" sz="2000" b="1" dirty="0">
                          <a:effectLst/>
                        </a:rPr>
                        <a:t>Create</a:t>
                      </a:r>
                      <a:endParaRPr lang="en-GB" sz="2000" dirty="0">
                        <a:effectLst/>
                      </a:endParaRPr>
                    </a:p>
                  </a:txBody>
                  <a:tcPr marL="22368" marR="22368" marT="22368" marB="22368" anchor="ctr">
                    <a:lnL w="9525" cap="flat" cmpd="sng" algn="ctr">
                      <a:solidFill>
                        <a:srgbClr val="90816D"/>
                      </a:solidFill>
                      <a:prstDash val="solid"/>
                      <a:round/>
                      <a:headEnd type="none" w="med" len="med"/>
                      <a:tailEnd type="none" w="med" len="med"/>
                    </a:lnL>
                    <a:lnR w="9525" cap="flat" cmpd="sng" algn="ctr">
                      <a:solidFill>
                        <a:srgbClr val="60906D"/>
                      </a:solidFill>
                      <a:prstDash val="solid"/>
                      <a:round/>
                      <a:headEnd type="none" w="med" len="med"/>
                      <a:tailEnd type="none" w="med" len="med"/>
                    </a:lnR>
                    <a:lnT w="9525" cap="flat" cmpd="sng" algn="ctr">
                      <a:solidFill>
                        <a:srgbClr val="90816D"/>
                      </a:solidFill>
                      <a:prstDash val="solid"/>
                      <a:round/>
                      <a:headEnd type="none" w="med" len="med"/>
                      <a:tailEnd type="none" w="med" len="med"/>
                    </a:lnT>
                    <a:lnB w="9525" cap="flat" cmpd="sng" algn="ctr">
                      <a:solidFill>
                        <a:srgbClr val="E08E6D"/>
                      </a:solidFill>
                      <a:prstDash val="solid"/>
                      <a:round/>
                      <a:headEnd type="none" w="med" len="med"/>
                      <a:tailEnd type="none" w="med" len="med"/>
                    </a:lnB>
                    <a:solidFill>
                      <a:srgbClr val="F68C1E"/>
                    </a:solidFill>
                  </a:tcPr>
                </a:tc>
                <a:tc>
                  <a:txBody>
                    <a:bodyPr/>
                    <a:lstStyle/>
                    <a:p>
                      <a:r>
                        <a:rPr lang="en-GB" sz="2000" dirty="0">
                          <a:effectLst/>
                        </a:rPr>
                        <a:t>design, formulate, build, invent, create, compose, generate, derive, modify, develop.</a:t>
                      </a:r>
                    </a:p>
                  </a:txBody>
                  <a:tcPr marL="22368" marR="22368" marT="22368" marB="22368" anchor="ctr">
                    <a:lnL w="9525" cap="flat" cmpd="sng" algn="ctr">
                      <a:solidFill>
                        <a:srgbClr val="60906D"/>
                      </a:solidFill>
                      <a:prstDash val="solid"/>
                      <a:round/>
                      <a:headEnd type="none" w="med" len="med"/>
                      <a:tailEnd type="none" w="med" len="med"/>
                    </a:lnL>
                    <a:lnR w="9525" cap="flat" cmpd="sng" algn="ctr">
                      <a:solidFill>
                        <a:srgbClr val="708F6D"/>
                      </a:solidFill>
                      <a:prstDash val="solid"/>
                      <a:round/>
                      <a:headEnd type="none" w="med" len="med"/>
                      <a:tailEnd type="none" w="med" len="med"/>
                    </a:lnR>
                    <a:lnT w="9525" cap="flat" cmpd="sng" algn="ctr">
                      <a:solidFill>
                        <a:srgbClr val="60906D"/>
                      </a:solidFill>
                      <a:prstDash val="solid"/>
                      <a:round/>
                      <a:headEnd type="none" w="med" len="med"/>
                      <a:tailEnd type="none" w="med" len="med"/>
                    </a:lnT>
                    <a:lnB w="9525" cap="flat" cmpd="sng" algn="ctr">
                      <a:solidFill>
                        <a:srgbClr val="90906D"/>
                      </a:solidFill>
                      <a:prstDash val="solid"/>
                      <a:round/>
                      <a:headEnd type="none" w="med" len="med"/>
                      <a:tailEnd type="none" w="med" len="med"/>
                    </a:lnB>
                    <a:solidFill>
                      <a:schemeClr val="bg1"/>
                    </a:solidFill>
                  </a:tcPr>
                </a:tc>
                <a:extLst>
                  <a:ext uri="{0D108BD9-81ED-4DB2-BD59-A6C34878D82A}">
                    <a16:rowId xmlns:a16="http://schemas.microsoft.com/office/drawing/2014/main" val="4194224114"/>
                  </a:ext>
                </a:extLst>
              </a:tr>
              <a:tr h="1209407">
                <a:tc>
                  <a:txBody>
                    <a:bodyPr/>
                    <a:lstStyle/>
                    <a:p>
                      <a:r>
                        <a:rPr lang="en-GB" sz="2000" b="1">
                          <a:effectLst/>
                        </a:rPr>
                        <a:t>Evaluate</a:t>
                      </a:r>
                      <a:endParaRPr lang="en-GB" sz="2000">
                        <a:effectLst/>
                      </a:endParaRPr>
                    </a:p>
                  </a:txBody>
                  <a:tcPr marL="22368" marR="22368" marT="22368" marB="22368" anchor="ctr">
                    <a:lnL w="9525" cap="flat" cmpd="sng" algn="ctr">
                      <a:solidFill>
                        <a:srgbClr val="E08E6D"/>
                      </a:solidFill>
                      <a:prstDash val="solid"/>
                      <a:round/>
                      <a:headEnd type="none" w="med" len="med"/>
                      <a:tailEnd type="none" w="med" len="med"/>
                    </a:lnL>
                    <a:lnR w="9525" cap="flat" cmpd="sng" algn="ctr">
                      <a:solidFill>
                        <a:srgbClr val="90906D"/>
                      </a:solidFill>
                      <a:prstDash val="solid"/>
                      <a:round/>
                      <a:headEnd type="none" w="med" len="med"/>
                      <a:tailEnd type="none" w="med" len="med"/>
                    </a:lnR>
                    <a:lnT w="9525" cap="flat" cmpd="sng" algn="ctr">
                      <a:solidFill>
                        <a:srgbClr val="E08E6D"/>
                      </a:solidFill>
                      <a:prstDash val="solid"/>
                      <a:round/>
                      <a:headEnd type="none" w="med" len="med"/>
                      <a:tailEnd type="none" w="med" len="med"/>
                    </a:lnT>
                    <a:lnB w="9525" cap="flat" cmpd="sng" algn="ctr">
                      <a:solidFill>
                        <a:srgbClr val="109B6D"/>
                      </a:solidFill>
                      <a:prstDash val="solid"/>
                      <a:round/>
                      <a:headEnd type="none" w="med" len="med"/>
                      <a:tailEnd type="none" w="med" len="med"/>
                    </a:lnB>
                    <a:solidFill>
                      <a:srgbClr val="FDC20E"/>
                    </a:solidFill>
                  </a:tcPr>
                </a:tc>
                <a:tc>
                  <a:txBody>
                    <a:bodyPr/>
                    <a:lstStyle/>
                    <a:p>
                      <a:r>
                        <a:rPr lang="en-GB" sz="2000" dirty="0">
                          <a:effectLst/>
                        </a:rPr>
                        <a:t>choose, support, relate, determine, defend, judge, grade, compare, contrast, argue, justify, support, convince, select, evaluate.</a:t>
                      </a:r>
                    </a:p>
                  </a:txBody>
                  <a:tcPr marL="22368" marR="22368" marT="22368" marB="22368" anchor="ctr">
                    <a:lnL w="9525" cap="flat" cmpd="sng" algn="ctr">
                      <a:solidFill>
                        <a:srgbClr val="90906D"/>
                      </a:solidFill>
                      <a:prstDash val="solid"/>
                      <a:round/>
                      <a:headEnd type="none" w="med" len="med"/>
                      <a:tailEnd type="none" w="med" len="med"/>
                    </a:lnL>
                    <a:lnR w="9525" cap="flat" cmpd="sng" algn="ctr">
                      <a:solidFill>
                        <a:srgbClr val="00966D"/>
                      </a:solidFill>
                      <a:prstDash val="solid"/>
                      <a:round/>
                      <a:headEnd type="none" w="med" len="med"/>
                      <a:tailEnd type="none" w="med" len="med"/>
                    </a:lnR>
                    <a:lnT w="9525" cap="flat" cmpd="sng" algn="ctr">
                      <a:solidFill>
                        <a:srgbClr val="90906D"/>
                      </a:solidFill>
                      <a:prstDash val="solid"/>
                      <a:round/>
                      <a:headEnd type="none" w="med" len="med"/>
                      <a:tailEnd type="none" w="med" len="med"/>
                    </a:lnT>
                    <a:lnB w="9525" cap="flat" cmpd="sng" algn="ctr">
                      <a:solidFill>
                        <a:srgbClr val="209D6D"/>
                      </a:solidFill>
                      <a:prstDash val="solid"/>
                      <a:round/>
                      <a:headEnd type="none" w="med" len="med"/>
                      <a:tailEnd type="none" w="med" len="med"/>
                    </a:lnB>
                    <a:solidFill>
                      <a:schemeClr val="bg1"/>
                    </a:solidFill>
                  </a:tcPr>
                </a:tc>
                <a:extLst>
                  <a:ext uri="{0D108BD9-81ED-4DB2-BD59-A6C34878D82A}">
                    <a16:rowId xmlns:a16="http://schemas.microsoft.com/office/drawing/2014/main" val="2127479947"/>
                  </a:ext>
                </a:extLst>
              </a:tr>
              <a:tr h="636531">
                <a:tc>
                  <a:txBody>
                    <a:bodyPr/>
                    <a:lstStyle/>
                    <a:p>
                      <a:r>
                        <a:rPr lang="en-GB" sz="2000" b="1" dirty="0">
                          <a:effectLst/>
                        </a:rPr>
                        <a:t>Analyse</a:t>
                      </a:r>
                      <a:endParaRPr lang="en-GB" sz="2000" dirty="0">
                        <a:effectLst/>
                      </a:endParaRPr>
                    </a:p>
                  </a:txBody>
                  <a:tcPr marL="22368" marR="22368" marT="22368" marB="22368" anchor="ctr">
                    <a:lnL w="9525" cap="flat" cmpd="sng" algn="ctr">
                      <a:solidFill>
                        <a:srgbClr val="109B6D"/>
                      </a:solidFill>
                      <a:prstDash val="solid"/>
                      <a:round/>
                      <a:headEnd type="none" w="med" len="med"/>
                      <a:tailEnd type="none" w="med" len="med"/>
                    </a:lnL>
                    <a:lnR w="9525" cap="flat" cmpd="sng" algn="ctr">
                      <a:solidFill>
                        <a:srgbClr val="209D6D"/>
                      </a:solidFill>
                      <a:prstDash val="solid"/>
                      <a:round/>
                      <a:headEnd type="none" w="med" len="med"/>
                      <a:tailEnd type="none" w="med" len="med"/>
                    </a:lnR>
                    <a:lnT w="9525" cap="flat" cmpd="sng" algn="ctr">
                      <a:solidFill>
                        <a:srgbClr val="109B6D"/>
                      </a:solidFill>
                      <a:prstDash val="solid"/>
                      <a:round/>
                      <a:headEnd type="none" w="med" len="med"/>
                      <a:tailEnd type="none" w="med" len="med"/>
                    </a:lnT>
                    <a:lnB w="9525" cap="flat" cmpd="sng" algn="ctr">
                      <a:solidFill>
                        <a:srgbClr val="A09E6D"/>
                      </a:solidFill>
                      <a:prstDash val="solid"/>
                      <a:round/>
                      <a:headEnd type="none" w="med" len="med"/>
                      <a:tailEnd type="none" w="med" len="med"/>
                    </a:lnB>
                    <a:solidFill>
                      <a:srgbClr val="89B83F"/>
                    </a:solidFill>
                  </a:tcPr>
                </a:tc>
                <a:tc>
                  <a:txBody>
                    <a:bodyPr/>
                    <a:lstStyle/>
                    <a:p>
                      <a:r>
                        <a:rPr lang="en-GB" sz="2000" dirty="0">
                          <a:effectLst/>
                        </a:rPr>
                        <a:t>classify, break down, categorize, </a:t>
                      </a:r>
                      <a:r>
                        <a:rPr lang="en-GB" sz="2000" dirty="0" err="1">
                          <a:effectLst/>
                        </a:rPr>
                        <a:t>analyze</a:t>
                      </a:r>
                      <a:r>
                        <a:rPr lang="en-GB" sz="2000" dirty="0">
                          <a:effectLst/>
                        </a:rPr>
                        <a:t>, diagram, illustrate, criticize, simplify, associate.</a:t>
                      </a:r>
                    </a:p>
                  </a:txBody>
                  <a:tcPr marL="22368" marR="22368" marT="22368" marB="22368" anchor="ctr">
                    <a:lnL w="9525" cap="flat" cmpd="sng" algn="ctr">
                      <a:solidFill>
                        <a:srgbClr val="209D6D"/>
                      </a:solidFill>
                      <a:prstDash val="solid"/>
                      <a:round/>
                      <a:headEnd type="none" w="med" len="med"/>
                      <a:tailEnd type="none" w="med" len="med"/>
                    </a:lnL>
                    <a:lnR w="9525" cap="flat" cmpd="sng" algn="ctr">
                      <a:solidFill>
                        <a:srgbClr val="209A6D"/>
                      </a:solidFill>
                      <a:prstDash val="solid"/>
                      <a:round/>
                      <a:headEnd type="none" w="med" len="med"/>
                      <a:tailEnd type="none" w="med" len="med"/>
                    </a:lnR>
                    <a:lnT w="9525" cap="flat" cmpd="sng" algn="ctr">
                      <a:solidFill>
                        <a:srgbClr val="209D6D"/>
                      </a:solidFill>
                      <a:prstDash val="solid"/>
                      <a:round/>
                      <a:headEnd type="none" w="med" len="med"/>
                      <a:tailEnd type="none" w="med" len="med"/>
                    </a:lnT>
                    <a:lnB w="9525" cap="flat" cmpd="sng" algn="ctr">
                      <a:solidFill>
                        <a:srgbClr val="109B6D"/>
                      </a:solidFill>
                      <a:prstDash val="solid"/>
                      <a:round/>
                      <a:headEnd type="none" w="med" len="med"/>
                      <a:tailEnd type="none" w="med" len="med"/>
                    </a:lnB>
                    <a:solidFill>
                      <a:schemeClr val="bg1"/>
                    </a:solidFill>
                  </a:tcPr>
                </a:tc>
                <a:extLst>
                  <a:ext uri="{0D108BD9-81ED-4DB2-BD59-A6C34878D82A}">
                    <a16:rowId xmlns:a16="http://schemas.microsoft.com/office/drawing/2014/main" val="3264247036"/>
                  </a:ext>
                </a:extLst>
              </a:tr>
              <a:tr h="636531">
                <a:tc>
                  <a:txBody>
                    <a:bodyPr/>
                    <a:lstStyle/>
                    <a:p>
                      <a:r>
                        <a:rPr lang="en-GB" sz="2000" b="1">
                          <a:effectLst/>
                        </a:rPr>
                        <a:t>Apply</a:t>
                      </a:r>
                      <a:endParaRPr lang="en-GB" sz="2000">
                        <a:effectLst/>
                      </a:endParaRPr>
                    </a:p>
                  </a:txBody>
                  <a:tcPr marL="22368" marR="22368" marT="22368" marB="22368" anchor="ctr">
                    <a:lnL w="9525" cap="flat" cmpd="sng" algn="ctr">
                      <a:solidFill>
                        <a:srgbClr val="A09E6D"/>
                      </a:solidFill>
                      <a:prstDash val="solid"/>
                      <a:round/>
                      <a:headEnd type="none" w="med" len="med"/>
                      <a:tailEnd type="none" w="med" len="med"/>
                    </a:lnL>
                    <a:lnR w="9525" cap="flat" cmpd="sng" algn="ctr">
                      <a:solidFill>
                        <a:srgbClr val="109B6D"/>
                      </a:solidFill>
                      <a:prstDash val="solid"/>
                      <a:round/>
                      <a:headEnd type="none" w="med" len="med"/>
                      <a:tailEnd type="none" w="med" len="med"/>
                    </a:lnR>
                    <a:lnT w="9525" cap="flat" cmpd="sng" algn="ctr">
                      <a:solidFill>
                        <a:srgbClr val="A09E6D"/>
                      </a:solidFill>
                      <a:prstDash val="solid"/>
                      <a:round/>
                      <a:headEnd type="none" w="med" len="med"/>
                      <a:tailEnd type="none" w="med" len="med"/>
                    </a:lnT>
                    <a:lnB w="9525" cap="flat" cmpd="sng" algn="ctr">
                      <a:solidFill>
                        <a:srgbClr val="80A06D"/>
                      </a:solidFill>
                      <a:prstDash val="solid"/>
                      <a:round/>
                      <a:headEnd type="none" w="med" len="med"/>
                      <a:tailEnd type="none" w="med" len="med"/>
                    </a:lnB>
                    <a:solidFill>
                      <a:srgbClr val="78D1F0"/>
                    </a:solidFill>
                  </a:tcPr>
                </a:tc>
                <a:tc>
                  <a:txBody>
                    <a:bodyPr/>
                    <a:lstStyle/>
                    <a:p>
                      <a:r>
                        <a:rPr lang="en-GB" sz="2000" dirty="0">
                          <a:effectLst/>
                        </a:rPr>
                        <a:t>calculate, predict, apply, solve, illustrate, use, demonstrate, determine, model, perform, present.</a:t>
                      </a:r>
                    </a:p>
                  </a:txBody>
                  <a:tcPr marL="22368" marR="22368" marT="22368" marB="22368" anchor="ctr">
                    <a:lnL w="9525" cap="flat" cmpd="sng" algn="ctr">
                      <a:solidFill>
                        <a:srgbClr val="109B6D"/>
                      </a:solidFill>
                      <a:prstDash val="solid"/>
                      <a:round/>
                      <a:headEnd type="none" w="med" len="med"/>
                      <a:tailEnd type="none" w="med" len="med"/>
                    </a:lnL>
                    <a:lnR w="9525" cap="flat" cmpd="sng" algn="ctr">
                      <a:solidFill>
                        <a:srgbClr val="609F6D"/>
                      </a:solidFill>
                      <a:prstDash val="solid"/>
                      <a:round/>
                      <a:headEnd type="none" w="med" len="med"/>
                      <a:tailEnd type="none" w="med" len="med"/>
                    </a:lnR>
                    <a:lnT w="9525" cap="flat" cmpd="sng" algn="ctr">
                      <a:solidFill>
                        <a:srgbClr val="109B6D"/>
                      </a:solidFill>
                      <a:prstDash val="solid"/>
                      <a:round/>
                      <a:headEnd type="none" w="med" len="med"/>
                      <a:tailEnd type="none" w="med" len="med"/>
                    </a:lnT>
                    <a:lnB w="9525" cap="flat" cmpd="sng" algn="ctr">
                      <a:solidFill>
                        <a:srgbClr val="70AA6D"/>
                      </a:solidFill>
                      <a:prstDash val="solid"/>
                      <a:round/>
                      <a:headEnd type="none" w="med" len="med"/>
                      <a:tailEnd type="none" w="med" len="med"/>
                    </a:lnB>
                    <a:solidFill>
                      <a:schemeClr val="bg1"/>
                    </a:solidFill>
                  </a:tcPr>
                </a:tc>
                <a:extLst>
                  <a:ext uri="{0D108BD9-81ED-4DB2-BD59-A6C34878D82A}">
                    <a16:rowId xmlns:a16="http://schemas.microsoft.com/office/drawing/2014/main" val="3563569976"/>
                  </a:ext>
                </a:extLst>
              </a:tr>
              <a:tr h="751106">
                <a:tc>
                  <a:txBody>
                    <a:bodyPr/>
                    <a:lstStyle/>
                    <a:p>
                      <a:r>
                        <a:rPr lang="en-GB" sz="2000" b="1">
                          <a:effectLst/>
                        </a:rPr>
                        <a:t>Understand</a:t>
                      </a:r>
                      <a:endParaRPr lang="en-GB" sz="2000">
                        <a:effectLst/>
                      </a:endParaRPr>
                    </a:p>
                  </a:txBody>
                  <a:tcPr marL="22368" marR="22368" marT="22368" marB="22368" anchor="ctr">
                    <a:lnL w="9525" cap="flat" cmpd="sng" algn="ctr">
                      <a:solidFill>
                        <a:srgbClr val="80A06D"/>
                      </a:solidFill>
                      <a:prstDash val="solid"/>
                      <a:round/>
                      <a:headEnd type="none" w="med" len="med"/>
                      <a:tailEnd type="none" w="med" len="med"/>
                    </a:lnL>
                    <a:lnR w="9525" cap="flat" cmpd="sng" algn="ctr">
                      <a:solidFill>
                        <a:srgbClr val="70AA6D"/>
                      </a:solidFill>
                      <a:prstDash val="solid"/>
                      <a:round/>
                      <a:headEnd type="none" w="med" len="med"/>
                      <a:tailEnd type="none" w="med" len="med"/>
                    </a:lnR>
                    <a:lnT w="9525" cap="flat" cmpd="sng" algn="ctr">
                      <a:solidFill>
                        <a:srgbClr val="80A06D"/>
                      </a:solidFill>
                      <a:prstDash val="solid"/>
                      <a:round/>
                      <a:headEnd type="none" w="med" len="med"/>
                      <a:tailEnd type="none" w="med" len="med"/>
                    </a:lnT>
                    <a:lnB w="9525" cap="flat" cmpd="sng" algn="ctr">
                      <a:solidFill>
                        <a:srgbClr val="80A96D"/>
                      </a:solidFill>
                      <a:prstDash val="solid"/>
                      <a:round/>
                      <a:headEnd type="none" w="med" len="med"/>
                      <a:tailEnd type="none" w="med" len="med"/>
                    </a:lnB>
                    <a:solidFill>
                      <a:srgbClr val="6C94C4"/>
                    </a:solidFill>
                  </a:tcPr>
                </a:tc>
                <a:tc>
                  <a:txBody>
                    <a:bodyPr/>
                    <a:lstStyle/>
                    <a:p>
                      <a:r>
                        <a:rPr lang="en-GB" sz="2000" dirty="0">
                          <a:effectLst/>
                        </a:rPr>
                        <a:t>describe, explain, paraphrase, restate, give original examples of, summarize, contrast, interpret, discuss.</a:t>
                      </a:r>
                    </a:p>
                  </a:txBody>
                  <a:tcPr marL="22368" marR="22368" marT="22368" marB="22368" anchor="ctr">
                    <a:lnL w="9525" cap="flat" cmpd="sng" algn="ctr">
                      <a:solidFill>
                        <a:srgbClr val="70AA6D"/>
                      </a:solidFill>
                      <a:prstDash val="solid"/>
                      <a:round/>
                      <a:headEnd type="none" w="med" len="med"/>
                      <a:tailEnd type="none" w="med" len="med"/>
                    </a:lnL>
                    <a:lnR w="9525" cap="flat" cmpd="sng" algn="ctr">
                      <a:solidFill>
                        <a:srgbClr val="50A66D"/>
                      </a:solidFill>
                      <a:prstDash val="solid"/>
                      <a:round/>
                      <a:headEnd type="none" w="med" len="med"/>
                      <a:tailEnd type="none" w="med" len="med"/>
                    </a:lnR>
                    <a:lnT w="9525" cap="flat" cmpd="sng" algn="ctr">
                      <a:solidFill>
                        <a:srgbClr val="70AA6D"/>
                      </a:solidFill>
                      <a:prstDash val="solid"/>
                      <a:round/>
                      <a:headEnd type="none" w="med" len="med"/>
                      <a:tailEnd type="none" w="med" len="med"/>
                    </a:lnT>
                    <a:lnB w="9525" cap="flat" cmpd="sng" algn="ctr">
                      <a:solidFill>
                        <a:srgbClr val="10A46D"/>
                      </a:solidFill>
                      <a:prstDash val="solid"/>
                      <a:round/>
                      <a:headEnd type="none" w="med" len="med"/>
                      <a:tailEnd type="none" w="med" len="med"/>
                    </a:lnB>
                    <a:solidFill>
                      <a:schemeClr val="bg1"/>
                    </a:solidFill>
                  </a:tcPr>
                </a:tc>
                <a:extLst>
                  <a:ext uri="{0D108BD9-81ED-4DB2-BD59-A6C34878D82A}">
                    <a16:rowId xmlns:a16="http://schemas.microsoft.com/office/drawing/2014/main" val="1631538787"/>
                  </a:ext>
                </a:extLst>
              </a:tr>
              <a:tr h="636531">
                <a:tc>
                  <a:txBody>
                    <a:bodyPr/>
                    <a:lstStyle/>
                    <a:p>
                      <a:r>
                        <a:rPr lang="en-GB" sz="2000" b="1">
                          <a:effectLst/>
                        </a:rPr>
                        <a:t>Remember</a:t>
                      </a:r>
                      <a:endParaRPr lang="en-GB" sz="2000">
                        <a:effectLst/>
                      </a:endParaRPr>
                    </a:p>
                  </a:txBody>
                  <a:tcPr marL="22368" marR="22368" marT="22368" marB="22368" anchor="ctr">
                    <a:lnL w="9525" cap="flat" cmpd="sng" algn="ctr">
                      <a:solidFill>
                        <a:srgbClr val="80A96D"/>
                      </a:solidFill>
                      <a:prstDash val="solid"/>
                      <a:round/>
                      <a:headEnd type="none" w="med" len="med"/>
                      <a:tailEnd type="none" w="med" len="med"/>
                    </a:lnL>
                    <a:lnR w="9525" cap="flat" cmpd="sng" algn="ctr">
                      <a:solidFill>
                        <a:srgbClr val="10A46D"/>
                      </a:solidFill>
                      <a:prstDash val="solid"/>
                      <a:round/>
                      <a:headEnd type="none" w="med" len="med"/>
                      <a:tailEnd type="none" w="med" len="med"/>
                    </a:lnR>
                    <a:lnT w="9525" cap="flat" cmpd="sng" algn="ctr">
                      <a:solidFill>
                        <a:srgbClr val="80A96D"/>
                      </a:solidFill>
                      <a:prstDash val="solid"/>
                      <a:round/>
                      <a:headEnd type="none" w="med" len="med"/>
                      <a:tailEnd type="none" w="med" len="med"/>
                    </a:lnT>
                    <a:lnB w="9525" cap="flat" cmpd="sng" algn="ctr">
                      <a:solidFill>
                        <a:srgbClr val="80A96D"/>
                      </a:solidFill>
                      <a:prstDash val="solid"/>
                      <a:round/>
                      <a:headEnd type="none" w="med" len="med"/>
                      <a:tailEnd type="none" w="med" len="med"/>
                    </a:lnB>
                    <a:solidFill>
                      <a:srgbClr val="AA7FB8"/>
                    </a:solidFill>
                  </a:tcPr>
                </a:tc>
                <a:tc>
                  <a:txBody>
                    <a:bodyPr/>
                    <a:lstStyle/>
                    <a:p>
                      <a:r>
                        <a:rPr lang="en-GB" sz="2000" dirty="0">
                          <a:effectLst/>
                        </a:rPr>
                        <a:t>list, recite, outline, define, name, match, quote, recall, identify, label, recognize.</a:t>
                      </a:r>
                    </a:p>
                  </a:txBody>
                  <a:tcPr marL="22368" marR="22368" marT="22368" marB="22368" anchor="ctr">
                    <a:lnL w="9525" cap="flat" cmpd="sng" algn="ctr">
                      <a:solidFill>
                        <a:srgbClr val="10A46D"/>
                      </a:solidFill>
                      <a:prstDash val="solid"/>
                      <a:round/>
                      <a:headEnd type="none" w="med" len="med"/>
                      <a:tailEnd type="none" w="med" len="med"/>
                    </a:lnL>
                    <a:lnR w="9525" cap="flat" cmpd="sng" algn="ctr">
                      <a:solidFill>
                        <a:srgbClr val="70A46D"/>
                      </a:solidFill>
                      <a:prstDash val="solid"/>
                      <a:round/>
                      <a:headEnd type="none" w="med" len="med"/>
                      <a:tailEnd type="none" w="med" len="med"/>
                    </a:lnR>
                    <a:lnT w="9525" cap="flat" cmpd="sng" algn="ctr">
                      <a:solidFill>
                        <a:srgbClr val="10A46D"/>
                      </a:solidFill>
                      <a:prstDash val="solid"/>
                      <a:round/>
                      <a:headEnd type="none" w="med" len="med"/>
                      <a:tailEnd type="none" w="med" len="med"/>
                    </a:lnT>
                    <a:lnB w="9525" cap="flat" cmpd="sng" algn="ctr">
                      <a:solidFill>
                        <a:srgbClr val="10A46D"/>
                      </a:solidFill>
                      <a:prstDash val="solid"/>
                      <a:round/>
                      <a:headEnd type="none" w="med" len="med"/>
                      <a:tailEnd type="none" w="med" len="med"/>
                    </a:lnB>
                    <a:solidFill>
                      <a:schemeClr val="bg1"/>
                    </a:solidFill>
                  </a:tcPr>
                </a:tc>
                <a:extLst>
                  <a:ext uri="{0D108BD9-81ED-4DB2-BD59-A6C34878D82A}">
                    <a16:rowId xmlns:a16="http://schemas.microsoft.com/office/drawing/2014/main" val="2395591478"/>
                  </a:ext>
                </a:extLst>
              </a:tr>
            </a:tbl>
          </a:graphicData>
        </a:graphic>
      </p:graphicFrame>
    </p:spTree>
    <p:extLst>
      <p:ext uri="{BB962C8B-B14F-4D97-AF65-F5344CB8AC3E}">
        <p14:creationId xmlns:p14="http://schemas.microsoft.com/office/powerpoint/2010/main" val="29755848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1825575379"/>
              </p:ext>
            </p:extLst>
          </p:nvPr>
        </p:nvGraphicFramePr>
        <p:xfrm>
          <a:off x="1577677" y="396723"/>
          <a:ext cx="8784976" cy="6064554"/>
        </p:xfrm>
        <a:graphic>
          <a:graphicData uri="http://schemas.openxmlformats.org/drawingml/2006/table">
            <a:tbl>
              <a:tblPr firstRow="1" bandRow="1">
                <a:tableStyleId>{D27102A9-8310-4765-A935-A1911B00CA55}</a:tableStyleId>
              </a:tblPr>
              <a:tblGrid>
                <a:gridCol w="4320480">
                  <a:extLst>
                    <a:ext uri="{9D8B030D-6E8A-4147-A177-3AD203B41FA5}">
                      <a16:colId xmlns:a16="http://schemas.microsoft.com/office/drawing/2014/main" val="20000"/>
                    </a:ext>
                  </a:extLst>
                </a:gridCol>
                <a:gridCol w="4464496">
                  <a:extLst>
                    <a:ext uri="{9D8B030D-6E8A-4147-A177-3AD203B41FA5}">
                      <a16:colId xmlns:a16="http://schemas.microsoft.com/office/drawing/2014/main" val="20001"/>
                    </a:ext>
                  </a:extLst>
                </a:gridCol>
              </a:tblGrid>
              <a:tr h="477359">
                <a:tc>
                  <a:txBody>
                    <a:bodyPr/>
                    <a:lstStyle/>
                    <a:p>
                      <a:r>
                        <a:rPr lang="en-GB" sz="2400" dirty="0">
                          <a:solidFill>
                            <a:schemeClr val="bg1"/>
                          </a:solidFill>
                        </a:rPr>
                        <a:t>Critical Reading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458745">
                <a:tc>
                  <a:txBody>
                    <a:bodyPr/>
                    <a:lstStyle/>
                    <a:p>
                      <a:r>
                        <a:rPr lang="en-GB" dirty="0">
                          <a:solidFill>
                            <a:schemeClr val="bg1"/>
                          </a:solidFill>
                        </a:rPr>
                        <a:t>What are the authors trying to achieve?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504056">
                <a:tc>
                  <a:txBody>
                    <a:bodyPr/>
                    <a:lstStyle/>
                    <a:p>
                      <a:r>
                        <a:rPr lang="en-GB" dirty="0">
                          <a:solidFill>
                            <a:schemeClr val="bg1"/>
                          </a:solidFill>
                        </a:rPr>
                        <a:t>How do they structure their argument?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477359">
                <a:tc>
                  <a:txBody>
                    <a:bodyPr/>
                    <a:lstStyle/>
                    <a:p>
                      <a:r>
                        <a:rPr lang="en-GB">
                          <a:solidFill>
                            <a:schemeClr val="bg1"/>
                          </a:solidFill>
                        </a:rPr>
                        <a:t>What are the main</a:t>
                      </a:r>
                      <a:r>
                        <a:rPr lang="en-GB" baseline="0">
                          <a:solidFill>
                            <a:schemeClr val="bg1"/>
                          </a:solidFill>
                        </a:rPr>
                        <a:t> claims?</a:t>
                      </a:r>
                      <a:endParaRPr lang="en-GB"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477359">
                <a:tc>
                  <a:txBody>
                    <a:bodyPr/>
                    <a:lstStyle/>
                    <a:p>
                      <a:r>
                        <a:rPr lang="en-GB" dirty="0">
                          <a:solidFill>
                            <a:schemeClr val="bg1"/>
                          </a:solidFill>
                        </a:rPr>
                        <a:t>Can I check their claims (critical</a:t>
                      </a:r>
                      <a:r>
                        <a:rPr lang="en-GB" baseline="0" dirty="0">
                          <a:solidFill>
                            <a:schemeClr val="bg1"/>
                          </a:solidFill>
                        </a:rPr>
                        <a:t> stance)? Any generalisations made?</a:t>
                      </a:r>
                      <a:endParaRPr lang="en-GB"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477359">
                <a:tc>
                  <a:txBody>
                    <a:bodyPr/>
                    <a:lstStyle/>
                    <a:p>
                      <a:r>
                        <a:rPr lang="en-GB" dirty="0">
                          <a:solidFill>
                            <a:schemeClr val="bg1"/>
                          </a:solidFill>
                        </a:rPr>
                        <a:t>What are their key terms?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477359">
                <a:tc>
                  <a:txBody>
                    <a:bodyPr/>
                    <a:lstStyle/>
                    <a:p>
                      <a:r>
                        <a:rPr lang="en-GB" dirty="0">
                          <a:solidFill>
                            <a:schemeClr val="bg1"/>
                          </a:solidFill>
                        </a:rPr>
                        <a:t>Are their other influences (underlying values)?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r h="477359">
                <a:tc>
                  <a:txBody>
                    <a:bodyPr/>
                    <a:lstStyle/>
                    <a:p>
                      <a:r>
                        <a:rPr lang="en-GB" dirty="0">
                          <a:solidFill>
                            <a:schemeClr val="bg1"/>
                          </a:solidFill>
                        </a:rPr>
                        <a:t>Keep an open mind: is this convincing?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7"/>
                  </a:ext>
                </a:extLst>
              </a:tr>
              <a:tr h="477359">
                <a:tc>
                  <a:txBody>
                    <a:bodyPr/>
                    <a:lstStyle/>
                    <a:p>
                      <a:r>
                        <a:rPr lang="en-GB" dirty="0">
                          <a:solidFill>
                            <a:schemeClr val="bg1"/>
                          </a:solidFill>
                        </a:rPr>
                        <a:t>Any distracting/irrelevant material?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8"/>
                  </a:ext>
                </a:extLst>
              </a:tr>
              <a:tr h="477359">
                <a:tc>
                  <a:txBody>
                    <a:bodyPr/>
                    <a:lstStyle/>
                    <a:p>
                      <a:r>
                        <a:rPr lang="en-GB" dirty="0">
                          <a:solidFill>
                            <a:schemeClr val="bg1"/>
                          </a:solidFill>
                        </a:rPr>
                        <a:t>What is missing?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9"/>
                  </a:ext>
                </a:extLst>
              </a:tr>
              <a:tr h="477359">
                <a:tc>
                  <a:txBody>
                    <a:bodyPr/>
                    <a:lstStyle/>
                    <a:p>
                      <a:r>
                        <a:rPr lang="en-GB" dirty="0">
                          <a:solidFill>
                            <a:schemeClr val="bg1"/>
                          </a:solidFill>
                        </a:rPr>
                        <a:t>Any sources I wish to read?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0"/>
                  </a:ext>
                </a:extLst>
              </a:tr>
            </a:tbl>
          </a:graphicData>
        </a:graphic>
      </p:graphicFrame>
    </p:spTree>
    <p:extLst>
      <p:ext uri="{BB962C8B-B14F-4D97-AF65-F5344CB8AC3E}">
        <p14:creationId xmlns:p14="http://schemas.microsoft.com/office/powerpoint/2010/main" val="569208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2046284628"/>
              </p:ext>
            </p:extLst>
          </p:nvPr>
        </p:nvGraphicFramePr>
        <p:xfrm>
          <a:off x="1703512" y="241095"/>
          <a:ext cx="8784976" cy="6501595"/>
        </p:xfrm>
        <a:graphic>
          <a:graphicData uri="http://schemas.openxmlformats.org/drawingml/2006/table">
            <a:tbl>
              <a:tblPr firstRow="1" bandRow="1">
                <a:tableStyleId>{D27102A9-8310-4765-A935-A1911B00CA55}</a:tableStyleId>
              </a:tblPr>
              <a:tblGrid>
                <a:gridCol w="4320480">
                  <a:extLst>
                    <a:ext uri="{9D8B030D-6E8A-4147-A177-3AD203B41FA5}">
                      <a16:colId xmlns:a16="http://schemas.microsoft.com/office/drawing/2014/main" val="20000"/>
                    </a:ext>
                  </a:extLst>
                </a:gridCol>
                <a:gridCol w="4464496">
                  <a:extLst>
                    <a:ext uri="{9D8B030D-6E8A-4147-A177-3AD203B41FA5}">
                      <a16:colId xmlns:a16="http://schemas.microsoft.com/office/drawing/2014/main" val="20001"/>
                    </a:ext>
                  </a:extLst>
                </a:gridCol>
              </a:tblGrid>
              <a:tr h="477359">
                <a:tc>
                  <a:txBody>
                    <a:bodyPr/>
                    <a:lstStyle/>
                    <a:p>
                      <a:r>
                        <a:rPr lang="en-GB" sz="2400" dirty="0">
                          <a:solidFill>
                            <a:schemeClr val="bg1"/>
                          </a:solidFill>
                        </a:rPr>
                        <a:t>Critical Reading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chemeClr val="tx1"/>
                          </a:solidFill>
                          <a:effectLst/>
                          <a:uLnTx/>
                          <a:uFillTx/>
                          <a:latin typeface="+mn-lt"/>
                          <a:ea typeface="+mn-ea"/>
                          <a:cs typeface="+mn-cs"/>
                        </a:rPr>
                        <a:t>Critical Writing</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458745">
                <a:tc>
                  <a:txBody>
                    <a:bodyPr/>
                    <a:lstStyle/>
                    <a:p>
                      <a:r>
                        <a:rPr lang="en-GB" dirty="0">
                          <a:solidFill>
                            <a:schemeClr val="bg1"/>
                          </a:solidFill>
                        </a:rPr>
                        <a:t>What are the authors trying to achieve?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solidFill>
                            <a:schemeClr val="tx1"/>
                          </a:solidFill>
                        </a:rPr>
                        <a:t>State what I wish to achieve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504056">
                <a:tc>
                  <a:txBody>
                    <a:bodyPr/>
                    <a:lstStyle/>
                    <a:p>
                      <a:r>
                        <a:rPr lang="en-GB" dirty="0">
                          <a:solidFill>
                            <a:schemeClr val="bg1"/>
                          </a:solidFill>
                        </a:rPr>
                        <a:t>How do they structure their argument?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solidFill>
                            <a:schemeClr val="tx1"/>
                          </a:solidFill>
                        </a:rPr>
                        <a:t>Create a structure/pathway of how to develop my argument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477359">
                <a:tc>
                  <a:txBody>
                    <a:bodyPr/>
                    <a:lstStyle/>
                    <a:p>
                      <a:r>
                        <a:rPr lang="en-GB">
                          <a:solidFill>
                            <a:schemeClr val="bg1"/>
                          </a:solidFill>
                        </a:rPr>
                        <a:t>What are the main</a:t>
                      </a:r>
                      <a:r>
                        <a:rPr lang="en-GB" baseline="0">
                          <a:solidFill>
                            <a:schemeClr val="bg1"/>
                          </a:solidFill>
                        </a:rPr>
                        <a:t> claims?</a:t>
                      </a:r>
                      <a:endParaRPr lang="en-GB"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solidFill>
                            <a:schemeClr val="tx1"/>
                          </a:solidFill>
                        </a:rPr>
                        <a:t>Clearly stated claims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477359">
                <a:tc>
                  <a:txBody>
                    <a:bodyPr/>
                    <a:lstStyle/>
                    <a:p>
                      <a:r>
                        <a:rPr lang="en-GB" dirty="0">
                          <a:solidFill>
                            <a:schemeClr val="bg1"/>
                          </a:solidFill>
                        </a:rPr>
                        <a:t>Can I check their claims (critical</a:t>
                      </a:r>
                      <a:r>
                        <a:rPr lang="en-GB" baseline="0" dirty="0">
                          <a:solidFill>
                            <a:schemeClr val="bg1"/>
                          </a:solidFill>
                        </a:rPr>
                        <a:t> stance)? Any generalisations made?</a:t>
                      </a:r>
                      <a:endParaRPr lang="en-GB"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solidFill>
                            <a:schemeClr val="tx1"/>
                          </a:solidFill>
                        </a:rPr>
                        <a:t>Claims supported with appropriate evidence, avoid sweeping generalisations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477359">
                <a:tc>
                  <a:txBody>
                    <a:bodyPr/>
                    <a:lstStyle/>
                    <a:p>
                      <a:r>
                        <a:rPr lang="en-GB" dirty="0">
                          <a:solidFill>
                            <a:schemeClr val="bg1"/>
                          </a:solidFill>
                        </a:rPr>
                        <a:t>What are their key terms?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solidFill>
                            <a:schemeClr val="tx1"/>
                          </a:solidFill>
                        </a:rPr>
                        <a:t>Defined my key terms and use</a:t>
                      </a:r>
                      <a:r>
                        <a:rPr lang="en-GB" baseline="0" dirty="0">
                          <a:solidFill>
                            <a:schemeClr val="tx1"/>
                          </a:solidFill>
                        </a:rPr>
                        <a:t> consistently</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477359">
                <a:tc>
                  <a:txBody>
                    <a:bodyPr/>
                    <a:lstStyle/>
                    <a:p>
                      <a:r>
                        <a:rPr lang="en-GB" dirty="0">
                          <a:solidFill>
                            <a:schemeClr val="bg1"/>
                          </a:solidFill>
                        </a:rPr>
                        <a:t>Are their other influences (underlying values)?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solidFill>
                            <a:schemeClr val="tx1"/>
                          </a:solidFill>
                        </a:rPr>
                        <a:t>Be honest in any values you may have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r h="477359">
                <a:tc>
                  <a:txBody>
                    <a:bodyPr/>
                    <a:lstStyle/>
                    <a:p>
                      <a:r>
                        <a:rPr lang="en-GB" dirty="0">
                          <a:solidFill>
                            <a:schemeClr val="bg1"/>
                          </a:solidFill>
                        </a:rPr>
                        <a:t>Keep an open mind: is this convincing?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aseline="0" dirty="0">
                          <a:solidFill>
                            <a:schemeClr val="tx1"/>
                          </a:solidFill>
                        </a:rPr>
                        <a:t>Assume the reader can be convinced</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7"/>
                  </a:ext>
                </a:extLst>
              </a:tr>
              <a:tr h="477359">
                <a:tc>
                  <a:txBody>
                    <a:bodyPr/>
                    <a:lstStyle/>
                    <a:p>
                      <a:r>
                        <a:rPr lang="en-GB" dirty="0">
                          <a:solidFill>
                            <a:schemeClr val="bg1"/>
                          </a:solidFill>
                        </a:rPr>
                        <a:t>Any distracting/irrelevant material?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solidFill>
                            <a:schemeClr val="tx1"/>
                          </a:solidFill>
                        </a:rPr>
                        <a:t>Keep focused, avoid irrelevancies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8"/>
                  </a:ext>
                </a:extLst>
              </a:tr>
              <a:tr h="477359">
                <a:tc>
                  <a:txBody>
                    <a:bodyPr/>
                    <a:lstStyle/>
                    <a:p>
                      <a:r>
                        <a:rPr lang="en-GB" dirty="0">
                          <a:solidFill>
                            <a:schemeClr val="bg1"/>
                          </a:solidFill>
                        </a:rPr>
                        <a:t>What is missing?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solidFill>
                            <a:schemeClr val="tx1"/>
                          </a:solidFill>
                        </a:rPr>
                        <a:t>Check line of argument is supported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9"/>
                  </a:ext>
                </a:extLst>
              </a:tr>
              <a:tr h="477359">
                <a:tc>
                  <a:txBody>
                    <a:bodyPr/>
                    <a:lstStyle/>
                    <a:p>
                      <a:r>
                        <a:rPr lang="en-GB" dirty="0">
                          <a:solidFill>
                            <a:schemeClr val="bg1"/>
                          </a:solidFill>
                        </a:rPr>
                        <a:t>Any sources I wish to read?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solidFill>
                            <a:schemeClr val="tx1"/>
                          </a:solidFill>
                        </a:rPr>
                        <a:t>Keep an accurate reference list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0"/>
                  </a:ext>
                </a:extLst>
              </a:tr>
            </a:tbl>
          </a:graphicData>
        </a:graphic>
      </p:graphicFrame>
    </p:spTree>
    <p:extLst>
      <p:ext uri="{BB962C8B-B14F-4D97-AF65-F5344CB8AC3E}">
        <p14:creationId xmlns:p14="http://schemas.microsoft.com/office/powerpoint/2010/main" val="16221920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427603957"/>
              </p:ext>
            </p:extLst>
          </p:nvPr>
        </p:nvGraphicFramePr>
        <p:xfrm>
          <a:off x="511727" y="1628800"/>
          <a:ext cx="10905689" cy="5040560"/>
        </p:xfrm>
        <a:graphic>
          <a:graphicData uri="http://schemas.openxmlformats.org/drawingml/2006/table">
            <a:tbl>
              <a:tblPr firstRow="1" bandRow="1">
                <a:tableStyleId>{ED083AE6-46FA-4A59-8FB0-9F97EB10719F}</a:tableStyleId>
              </a:tblPr>
              <a:tblGrid>
                <a:gridCol w="5191943">
                  <a:extLst>
                    <a:ext uri="{9D8B030D-6E8A-4147-A177-3AD203B41FA5}">
                      <a16:colId xmlns:a16="http://schemas.microsoft.com/office/drawing/2014/main" val="20000"/>
                    </a:ext>
                  </a:extLst>
                </a:gridCol>
                <a:gridCol w="5713746">
                  <a:extLst>
                    <a:ext uri="{9D8B030D-6E8A-4147-A177-3AD203B41FA5}">
                      <a16:colId xmlns:a16="http://schemas.microsoft.com/office/drawing/2014/main" val="20001"/>
                    </a:ext>
                  </a:extLst>
                </a:gridCol>
              </a:tblGrid>
              <a:tr h="5040560">
                <a:tc>
                  <a:txBody>
                    <a:bodyPr/>
                    <a:lstStyle/>
                    <a:p>
                      <a:r>
                        <a:rPr lang="en-GB" sz="1600" b="0" dirty="0"/>
                        <a:t>Descriptive writing is fact-based.</a:t>
                      </a:r>
                    </a:p>
                    <a:p>
                      <a:r>
                        <a:rPr lang="en-GB" sz="1600" b="0" dirty="0"/>
                        <a:t>Examples include:</a:t>
                      </a:r>
                    </a:p>
                    <a:p>
                      <a:endParaRPr lang="en-GB" sz="1600" b="0" dirty="0"/>
                    </a:p>
                    <a:p>
                      <a:pPr marL="285750" indent="-285750">
                        <a:buFont typeface="Arial" panose="020B0604020202020204" pitchFamily="34" charset="0"/>
                        <a:buChar char="•"/>
                      </a:pPr>
                      <a:r>
                        <a:rPr lang="en-GB" sz="1600" b="0" dirty="0"/>
                        <a:t>Facts and figures about</a:t>
                      </a:r>
                      <a:r>
                        <a:rPr lang="en-GB" sz="1600" b="0" baseline="0" dirty="0"/>
                        <a:t> </a:t>
                      </a:r>
                      <a:r>
                        <a:rPr lang="en-GB" sz="1600" b="0" dirty="0"/>
                        <a:t>a particular issue</a:t>
                      </a:r>
                    </a:p>
                    <a:p>
                      <a:pPr marL="285750" indent="-285750">
                        <a:buFont typeface="Arial" panose="020B0604020202020204" pitchFamily="34" charset="0"/>
                        <a:buChar char="•"/>
                      </a:pPr>
                      <a:r>
                        <a:rPr lang="en-GB" sz="1600" b="0" dirty="0"/>
                        <a:t>Description of a background</a:t>
                      </a:r>
                      <a:r>
                        <a:rPr lang="en-GB" sz="1600" b="0" baseline="0" dirty="0"/>
                        <a:t> </a:t>
                      </a:r>
                      <a:r>
                        <a:rPr lang="en-GB" sz="1600" b="0" dirty="0"/>
                        <a:t>to a case study</a:t>
                      </a:r>
                    </a:p>
                    <a:p>
                      <a:pPr marL="285750" indent="-285750">
                        <a:buFont typeface="Arial" panose="020B0604020202020204" pitchFamily="34" charset="0"/>
                        <a:buChar char="•"/>
                      </a:pPr>
                      <a:r>
                        <a:rPr lang="en-GB" sz="1600" b="0" dirty="0"/>
                        <a:t>Details of an organisation</a:t>
                      </a:r>
                    </a:p>
                    <a:p>
                      <a:pPr marL="285750" indent="-285750">
                        <a:buFont typeface="Arial" panose="020B0604020202020204" pitchFamily="34" charset="0"/>
                        <a:buChar char="•"/>
                      </a:pPr>
                      <a:r>
                        <a:rPr lang="en-GB" sz="1600" b="0" dirty="0"/>
                        <a:t>An account of how research</a:t>
                      </a:r>
                      <a:r>
                        <a:rPr lang="en-GB" sz="1600" b="0" baseline="0" dirty="0"/>
                        <a:t> </a:t>
                      </a:r>
                      <a:r>
                        <a:rPr lang="en-GB" sz="1600" b="0" dirty="0"/>
                        <a:t>was undertaken</a:t>
                      </a:r>
                    </a:p>
                    <a:p>
                      <a:pPr marL="285750" indent="-285750">
                        <a:buFont typeface="Arial" panose="020B0604020202020204" pitchFamily="34" charset="0"/>
                        <a:buChar char="•"/>
                      </a:pPr>
                      <a:r>
                        <a:rPr lang="en-GB" sz="1600" b="0" dirty="0"/>
                        <a:t>A summary of a sequence of events</a:t>
                      </a:r>
                    </a:p>
                    <a:p>
                      <a:pPr marL="285750" indent="-285750">
                        <a:buFont typeface="Arial" panose="020B0604020202020204" pitchFamily="34" charset="0"/>
                        <a:buChar char="•"/>
                      </a:pPr>
                      <a:r>
                        <a:rPr lang="en-GB" sz="1600" b="0" dirty="0"/>
                        <a:t>Descriptions of what happened</a:t>
                      </a:r>
                      <a:r>
                        <a:rPr lang="en-GB" sz="1600" b="0" baseline="0" dirty="0"/>
                        <a:t> </a:t>
                      </a:r>
                      <a:r>
                        <a:rPr lang="en-GB" sz="1600" b="0" dirty="0"/>
                        <a:t>in an experiment. </a:t>
                      </a:r>
                    </a:p>
                  </a:txBody>
                  <a:tcPr/>
                </a:tc>
                <a:tc>
                  <a:txBody>
                    <a:bodyPr/>
                    <a:lstStyle/>
                    <a:p>
                      <a:r>
                        <a:rPr lang="en-GB" sz="1600" b="0" dirty="0">
                          <a:solidFill>
                            <a:schemeClr val="bg1"/>
                          </a:solidFill>
                        </a:rPr>
                        <a:t>Critical writing</a:t>
                      </a:r>
                      <a:r>
                        <a:rPr lang="en-GB" sz="1600" b="0" baseline="0" dirty="0">
                          <a:solidFill>
                            <a:schemeClr val="bg1"/>
                          </a:solidFill>
                        </a:rPr>
                        <a:t> </a:t>
                      </a:r>
                      <a:r>
                        <a:rPr lang="en-GB" sz="1600" b="0" dirty="0">
                          <a:solidFill>
                            <a:schemeClr val="bg1"/>
                          </a:solidFill>
                        </a:rPr>
                        <a:t>is more complex, and involves more</a:t>
                      </a:r>
                      <a:r>
                        <a:rPr lang="en-GB" sz="1600" b="0" baseline="0" dirty="0">
                          <a:solidFill>
                            <a:schemeClr val="bg1"/>
                          </a:solidFill>
                        </a:rPr>
                        <a:t> </a:t>
                      </a:r>
                      <a:r>
                        <a:rPr lang="en-GB" sz="1600" b="0" dirty="0">
                          <a:solidFill>
                            <a:schemeClr val="bg1"/>
                          </a:solidFill>
                        </a:rPr>
                        <a:t>discussion, analysis and evaluation</a:t>
                      </a:r>
                      <a:r>
                        <a:rPr lang="en-GB" sz="1600" b="0" baseline="0" dirty="0">
                          <a:solidFill>
                            <a:schemeClr val="bg1"/>
                          </a:solidFill>
                        </a:rPr>
                        <a:t> </a:t>
                      </a:r>
                      <a:r>
                        <a:rPr lang="en-GB" sz="1600" b="0" dirty="0">
                          <a:solidFill>
                            <a:schemeClr val="bg1"/>
                          </a:solidFill>
                        </a:rPr>
                        <a:t>than does descriptive writing.</a:t>
                      </a:r>
                    </a:p>
                    <a:p>
                      <a:r>
                        <a:rPr lang="en-GB" sz="1600" b="0" dirty="0">
                          <a:solidFill>
                            <a:schemeClr val="bg1"/>
                          </a:solidFill>
                        </a:rPr>
                        <a:t>Examples of critical writing</a:t>
                      </a:r>
                      <a:r>
                        <a:rPr lang="en-GB" sz="1600" b="0" baseline="0" dirty="0">
                          <a:solidFill>
                            <a:schemeClr val="bg1"/>
                          </a:solidFill>
                        </a:rPr>
                        <a:t> </a:t>
                      </a:r>
                      <a:r>
                        <a:rPr lang="en-GB" sz="1600" b="0" dirty="0">
                          <a:solidFill>
                            <a:schemeClr val="bg1"/>
                          </a:solidFill>
                        </a:rPr>
                        <a:t>activities include:</a:t>
                      </a:r>
                    </a:p>
                    <a:p>
                      <a:pPr marL="285750" indent="-285750">
                        <a:buFont typeface="Arial" panose="020B0604020202020204" pitchFamily="34" charset="0"/>
                        <a:buChar char="•"/>
                      </a:pPr>
                      <a:r>
                        <a:rPr lang="en-GB" sz="1600" b="0" dirty="0">
                          <a:solidFill>
                            <a:schemeClr val="bg1"/>
                          </a:solidFill>
                        </a:rPr>
                        <a:t>Engaging with evidence</a:t>
                      </a:r>
                    </a:p>
                    <a:p>
                      <a:pPr marL="285750" indent="-285750">
                        <a:buFont typeface="Arial" panose="020B0604020202020204" pitchFamily="34" charset="0"/>
                        <a:buChar char="•"/>
                      </a:pPr>
                      <a:r>
                        <a:rPr lang="en-GB" sz="1600" b="0" dirty="0">
                          <a:solidFill>
                            <a:schemeClr val="bg1"/>
                          </a:solidFill>
                        </a:rPr>
                        <a:t>Open minded and objective enquiry</a:t>
                      </a:r>
                    </a:p>
                    <a:p>
                      <a:pPr marL="285750" indent="-285750">
                        <a:buFont typeface="Arial" panose="020B0604020202020204" pitchFamily="34" charset="0"/>
                        <a:buChar char="•"/>
                      </a:pPr>
                      <a:r>
                        <a:rPr lang="en-GB" sz="1600" b="0" dirty="0">
                          <a:solidFill>
                            <a:schemeClr val="bg1"/>
                          </a:solidFill>
                        </a:rPr>
                        <a:t>Presenting reasons to dispute a particular finding</a:t>
                      </a:r>
                    </a:p>
                    <a:p>
                      <a:pPr marL="285750" indent="-285750">
                        <a:buFont typeface="Arial" panose="020B0604020202020204" pitchFamily="34" charset="0"/>
                        <a:buChar char="•"/>
                      </a:pPr>
                      <a:r>
                        <a:rPr lang="en-GB" sz="1600" b="0" dirty="0">
                          <a:solidFill>
                            <a:schemeClr val="bg1"/>
                          </a:solidFill>
                        </a:rPr>
                        <a:t>Providing an alternative approach</a:t>
                      </a:r>
                    </a:p>
                    <a:p>
                      <a:pPr marL="285750" indent="-285750">
                        <a:buFont typeface="Arial" panose="020B0604020202020204" pitchFamily="34" charset="0"/>
                        <a:buChar char="•"/>
                      </a:pPr>
                      <a:r>
                        <a:rPr lang="en-GB" sz="1600" b="0" dirty="0">
                          <a:solidFill>
                            <a:schemeClr val="bg1"/>
                          </a:solidFill>
                        </a:rPr>
                        <a:t>Recognising the limitations of evidence: either your evidence or the evidence provided by others</a:t>
                      </a:r>
                    </a:p>
                    <a:p>
                      <a:pPr marL="285750" indent="-285750">
                        <a:buFont typeface="Arial" panose="020B0604020202020204" pitchFamily="34" charset="0"/>
                        <a:buChar char="•"/>
                      </a:pPr>
                      <a:r>
                        <a:rPr lang="en-GB" sz="1600" b="0" dirty="0">
                          <a:solidFill>
                            <a:schemeClr val="bg1"/>
                          </a:solidFill>
                        </a:rPr>
                        <a:t>Thinking around a specific problem</a:t>
                      </a:r>
                    </a:p>
                    <a:p>
                      <a:pPr marL="285750" indent="-285750">
                        <a:buFont typeface="Arial" panose="020B0604020202020204" pitchFamily="34" charset="0"/>
                        <a:buChar char="•"/>
                      </a:pPr>
                      <a:r>
                        <a:rPr lang="en-GB" sz="1600" b="0" dirty="0">
                          <a:solidFill>
                            <a:schemeClr val="bg1"/>
                          </a:solidFill>
                        </a:rPr>
                        <a:t>Applying caution and humility when challenging established positions.</a:t>
                      </a:r>
                    </a:p>
                    <a:p>
                      <a:pPr marL="0" indent="0">
                        <a:buFont typeface="Arial" panose="020B0604020202020204" pitchFamily="34" charset="0"/>
                        <a:buNone/>
                      </a:pPr>
                      <a:endParaRPr lang="en-GB" sz="1600" b="0" dirty="0">
                        <a:solidFill>
                          <a:schemeClr val="bg1"/>
                        </a:solidFill>
                      </a:endParaRPr>
                    </a:p>
                    <a:p>
                      <a:pPr marL="0" indent="0">
                        <a:buFont typeface="Arial" panose="020B0604020202020204" pitchFamily="34" charset="0"/>
                        <a:buNone/>
                      </a:pPr>
                      <a:r>
                        <a:rPr lang="en-GB" sz="1600" b="0" dirty="0">
                          <a:solidFill>
                            <a:schemeClr val="bg1"/>
                          </a:solidFill>
                        </a:rPr>
                        <a:t>Critical writers might tentatively suggest an independent point of view, using such phrases as ‘It could be argued that...’; or ‘An alternative viewpoint might suggest that...’. </a:t>
                      </a:r>
                    </a:p>
                  </a:txBody>
                  <a:tcPr/>
                </a:tc>
                <a:extLst>
                  <a:ext uri="{0D108BD9-81ED-4DB2-BD59-A6C34878D82A}">
                    <a16:rowId xmlns:a16="http://schemas.microsoft.com/office/drawing/2014/main" val="10000"/>
                  </a:ext>
                </a:extLst>
              </a:tr>
            </a:tbl>
          </a:graphicData>
        </a:graphic>
      </p:graphicFrame>
      <p:sp>
        <p:nvSpPr>
          <p:cNvPr id="5" name="Title 1"/>
          <p:cNvSpPr>
            <a:spLocks noGrp="1"/>
          </p:cNvSpPr>
          <p:nvPr>
            <p:ph type="title"/>
          </p:nvPr>
        </p:nvSpPr>
        <p:spPr>
          <a:xfrm>
            <a:off x="394283" y="476672"/>
            <a:ext cx="9740567" cy="720080"/>
          </a:xfrm>
        </p:spPr>
        <p:txBody>
          <a:bodyPr>
            <a:normAutofit fontScale="90000"/>
          </a:bodyPr>
          <a:lstStyle/>
          <a:p>
            <a:r>
              <a:rPr lang="en-GB" dirty="0"/>
              <a:t>Descriptive and/or Critical writing</a:t>
            </a:r>
            <a:br>
              <a:rPr lang="en-GB" dirty="0"/>
            </a:br>
            <a:endParaRPr lang="en-GB" dirty="0"/>
          </a:p>
        </p:txBody>
      </p:sp>
      <p:sp>
        <p:nvSpPr>
          <p:cNvPr id="6" name="Content Placeholder 2"/>
          <p:cNvSpPr txBox="1">
            <a:spLocks/>
          </p:cNvSpPr>
          <p:nvPr/>
        </p:nvSpPr>
        <p:spPr bwMode="auto">
          <a:xfrm>
            <a:off x="511728" y="908720"/>
            <a:ext cx="9623122"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1" fontAlgn="base" hangingPunct="1">
              <a:spcBef>
                <a:spcPct val="0"/>
              </a:spcBef>
              <a:spcAft>
                <a:spcPct val="0"/>
              </a:spcAft>
              <a:defRPr sz="2100">
                <a:solidFill>
                  <a:schemeClr val="tx1"/>
                </a:solidFill>
                <a:latin typeface="+mn-lt"/>
                <a:ea typeface="MS PGothic" pitchFamily="34" charset="-128"/>
                <a:cs typeface="ＭＳ Ｐゴシック" charset="0"/>
              </a:defRPr>
            </a:lvl1pPr>
            <a:lvl2pPr marL="742950" indent="-285750" algn="l" rtl="0" eaLnBrk="1" fontAlgn="base" hangingPunct="1">
              <a:spcBef>
                <a:spcPct val="20000"/>
              </a:spcBef>
              <a:spcAft>
                <a:spcPct val="0"/>
              </a:spcAft>
              <a:buChar char="–"/>
              <a:defRPr sz="2800">
                <a:solidFill>
                  <a:schemeClr val="tx1"/>
                </a:solidFill>
                <a:latin typeface="+mn-lt"/>
                <a:ea typeface="MS PGothic" pitchFamily="34" charset="-128"/>
              </a:defRPr>
            </a:lvl2pPr>
            <a:lvl3pPr marL="1143000" indent="-228600" algn="l" rtl="0" eaLnBrk="1" fontAlgn="base" hangingPunct="1">
              <a:spcBef>
                <a:spcPct val="20000"/>
              </a:spcBef>
              <a:spcAft>
                <a:spcPct val="0"/>
              </a:spcAft>
              <a:buChar char="•"/>
              <a:defRPr sz="2400">
                <a:solidFill>
                  <a:schemeClr val="tx1"/>
                </a:solidFill>
                <a:latin typeface="+mn-lt"/>
                <a:ea typeface="MS PGothic" pitchFamily="34" charset="-128"/>
              </a:defRPr>
            </a:lvl3pPr>
            <a:lvl4pPr marL="1600200" indent="-228600" algn="l" rtl="0" eaLnBrk="1" fontAlgn="base" hangingPunct="1">
              <a:spcBef>
                <a:spcPct val="20000"/>
              </a:spcBef>
              <a:spcAft>
                <a:spcPct val="0"/>
              </a:spcAft>
              <a:buChar char="–"/>
              <a:defRPr sz="2000">
                <a:solidFill>
                  <a:schemeClr val="tx1"/>
                </a:solidFill>
                <a:latin typeface="+mn-lt"/>
                <a:ea typeface="MS PGothic" pitchFamily="34" charset="-128"/>
              </a:defRPr>
            </a:lvl4pPr>
            <a:lvl5pPr marL="2057400" indent="-228600" algn="l" rtl="0" eaLnBrk="1" fontAlgn="base" hangingPunct="1">
              <a:spcBef>
                <a:spcPct val="20000"/>
              </a:spcBef>
              <a:spcAft>
                <a:spcPct val="0"/>
              </a:spcAft>
              <a:buChar char="»"/>
              <a:defRPr sz="2000">
                <a:solidFill>
                  <a:schemeClr val="tx1"/>
                </a:solidFill>
                <a:latin typeface="+mn-lt"/>
                <a:ea typeface="MS PGothic" pitchFamily="34" charset="-128"/>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a:lstStyle>
          <a:p>
            <a:pPr marL="0"/>
            <a:r>
              <a:rPr lang="en-GB" sz="1800" kern="0" dirty="0"/>
              <a:t>Descriptive writing merely offers information without any further comment or evaluation. </a:t>
            </a:r>
            <a:endParaRPr lang="en-GB" kern="0" dirty="0"/>
          </a:p>
        </p:txBody>
      </p:sp>
    </p:spTree>
    <p:extLst>
      <p:ext uri="{BB962C8B-B14F-4D97-AF65-F5344CB8AC3E}">
        <p14:creationId xmlns:p14="http://schemas.microsoft.com/office/powerpoint/2010/main" val="3046422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1719" y="548680"/>
            <a:ext cx="6918920" cy="1143000"/>
          </a:xfrm>
        </p:spPr>
        <p:txBody>
          <a:bodyPr>
            <a:normAutofit fontScale="90000"/>
          </a:bodyPr>
          <a:lstStyle/>
          <a:p>
            <a:r>
              <a:rPr lang="en-GB" dirty="0"/>
              <a:t>When do you use these different kinds of writing?</a:t>
            </a:r>
          </a:p>
        </p:txBody>
      </p:sp>
      <p:graphicFrame>
        <p:nvGraphicFramePr>
          <p:cNvPr id="4" name="Table 3"/>
          <p:cNvGraphicFramePr>
            <a:graphicFrameLocks noGrp="1"/>
          </p:cNvGraphicFramePr>
          <p:nvPr>
            <p:extLst>
              <p:ext uri="{D42A27DB-BD31-4B8C-83A1-F6EECF244321}">
                <p14:modId xmlns:p14="http://schemas.microsoft.com/office/powerpoint/2010/main" val="2551064374"/>
              </p:ext>
            </p:extLst>
          </p:nvPr>
        </p:nvGraphicFramePr>
        <p:xfrm>
          <a:off x="1962523" y="1691680"/>
          <a:ext cx="8431088" cy="4909011"/>
        </p:xfrm>
        <a:graphic>
          <a:graphicData uri="http://schemas.openxmlformats.org/drawingml/2006/table">
            <a:tbl>
              <a:tblPr firstRow="1" bandRow="1">
                <a:tableStyleId>{ED083AE6-46FA-4A59-8FB0-9F97EB10719F}</a:tableStyleId>
              </a:tblPr>
              <a:tblGrid>
                <a:gridCol w="4215544">
                  <a:extLst>
                    <a:ext uri="{9D8B030D-6E8A-4147-A177-3AD203B41FA5}">
                      <a16:colId xmlns:a16="http://schemas.microsoft.com/office/drawing/2014/main" val="20000"/>
                    </a:ext>
                  </a:extLst>
                </a:gridCol>
                <a:gridCol w="4215544">
                  <a:extLst>
                    <a:ext uri="{9D8B030D-6E8A-4147-A177-3AD203B41FA5}">
                      <a16:colId xmlns:a16="http://schemas.microsoft.com/office/drawing/2014/main" val="20001"/>
                    </a:ext>
                  </a:extLst>
                </a:gridCol>
              </a:tblGrid>
              <a:tr h="697095">
                <a:tc>
                  <a:txBody>
                    <a:bodyPr/>
                    <a:lstStyle/>
                    <a:p>
                      <a:r>
                        <a:rPr lang="en-GB" dirty="0"/>
                        <a:t>Descriptive writing – when you need to: </a:t>
                      </a:r>
                    </a:p>
                  </a:txBody>
                  <a:tcPr/>
                </a:tc>
                <a:tc>
                  <a:txBody>
                    <a:bodyPr/>
                    <a:lstStyle/>
                    <a:p>
                      <a:r>
                        <a:rPr lang="en-GB" dirty="0"/>
                        <a:t>Critical writing – when you need to: </a:t>
                      </a:r>
                    </a:p>
                  </a:txBody>
                  <a:tcPr/>
                </a:tc>
                <a:extLst>
                  <a:ext uri="{0D108BD9-81ED-4DB2-BD59-A6C34878D82A}">
                    <a16:rowId xmlns:a16="http://schemas.microsoft.com/office/drawing/2014/main" val="10000"/>
                  </a:ext>
                </a:extLst>
              </a:tr>
              <a:tr h="401471">
                <a:tc>
                  <a:txBody>
                    <a:bodyPr/>
                    <a:lstStyle/>
                    <a:p>
                      <a:r>
                        <a:rPr lang="en-GB" dirty="0"/>
                        <a:t>Introduce</a:t>
                      </a:r>
                    </a:p>
                  </a:txBody>
                  <a:tcPr/>
                </a:tc>
                <a:tc>
                  <a:txBody>
                    <a:bodyPr/>
                    <a:lstStyle/>
                    <a:p>
                      <a:r>
                        <a:rPr lang="en-GB" dirty="0"/>
                        <a:t>Organise and evaluate evidence </a:t>
                      </a:r>
                    </a:p>
                  </a:txBody>
                  <a:tcPr/>
                </a:tc>
                <a:extLst>
                  <a:ext uri="{0D108BD9-81ED-4DB2-BD59-A6C34878D82A}">
                    <a16:rowId xmlns:a16="http://schemas.microsoft.com/office/drawing/2014/main" val="10001"/>
                  </a:ext>
                </a:extLst>
              </a:tr>
              <a:tr h="405363">
                <a:tc>
                  <a:txBody>
                    <a:bodyPr/>
                    <a:lstStyle/>
                    <a:p>
                      <a:r>
                        <a:rPr lang="en-GB" dirty="0"/>
                        <a:t>Present facts </a:t>
                      </a:r>
                      <a:r>
                        <a:rPr lang="en-GB" dirty="0" err="1"/>
                        <a:t>eg</a:t>
                      </a:r>
                      <a:r>
                        <a:rPr lang="en-GB" dirty="0"/>
                        <a:t>, a case study </a:t>
                      </a:r>
                    </a:p>
                  </a:txBody>
                  <a:tcPr/>
                </a:tc>
                <a:tc>
                  <a:txBody>
                    <a:bodyPr/>
                    <a:lstStyle/>
                    <a:p>
                      <a:r>
                        <a:rPr lang="en-GB" dirty="0"/>
                        <a:t>Make comparisons between materials </a:t>
                      </a:r>
                    </a:p>
                  </a:txBody>
                  <a:tcPr/>
                </a:tc>
                <a:extLst>
                  <a:ext uri="{0D108BD9-81ED-4DB2-BD59-A6C34878D82A}">
                    <a16:rowId xmlns:a16="http://schemas.microsoft.com/office/drawing/2014/main" val="10002"/>
                  </a:ext>
                </a:extLst>
              </a:tr>
              <a:tr h="608045">
                <a:tc>
                  <a:txBody>
                    <a:bodyPr/>
                    <a:lstStyle/>
                    <a:p>
                      <a:r>
                        <a:rPr lang="en-GB" dirty="0"/>
                        <a:t>Describe how an experiment was carried out </a:t>
                      </a:r>
                    </a:p>
                  </a:txBody>
                  <a:tcPr/>
                </a:tc>
                <a:tc>
                  <a:txBody>
                    <a:bodyPr/>
                    <a:lstStyle/>
                    <a:p>
                      <a:r>
                        <a:rPr lang="en-GB" dirty="0"/>
                        <a:t>Analyse why something did not work </a:t>
                      </a:r>
                    </a:p>
                  </a:txBody>
                  <a:tcPr/>
                </a:tc>
                <a:extLst>
                  <a:ext uri="{0D108BD9-81ED-4DB2-BD59-A6C34878D82A}">
                    <a16:rowId xmlns:a16="http://schemas.microsoft.com/office/drawing/2014/main" val="10003"/>
                  </a:ext>
                </a:extLst>
              </a:tr>
              <a:tr h="405363">
                <a:tc>
                  <a:txBody>
                    <a:bodyPr/>
                    <a:lstStyle/>
                    <a:p>
                      <a:r>
                        <a:rPr lang="en-GB" dirty="0"/>
                        <a:t>List details </a:t>
                      </a:r>
                      <a:r>
                        <a:rPr lang="en-GB" dirty="0" err="1"/>
                        <a:t>eg</a:t>
                      </a:r>
                      <a:r>
                        <a:rPr lang="en-GB" dirty="0"/>
                        <a:t>, resources used </a:t>
                      </a:r>
                    </a:p>
                  </a:txBody>
                  <a:tcPr/>
                </a:tc>
                <a:tc>
                  <a:txBody>
                    <a:bodyPr/>
                    <a:lstStyle/>
                    <a:p>
                      <a:r>
                        <a:rPr lang="en-GB" dirty="0"/>
                        <a:t>Apply your own judgements </a:t>
                      </a:r>
                    </a:p>
                  </a:txBody>
                  <a:tcPr/>
                </a:tc>
                <a:extLst>
                  <a:ext uri="{0D108BD9-81ED-4DB2-BD59-A6C34878D82A}">
                    <a16:rowId xmlns:a16="http://schemas.microsoft.com/office/drawing/2014/main" val="10004"/>
                  </a:ext>
                </a:extLst>
              </a:tr>
              <a:tr h="697095">
                <a:tc>
                  <a:txBody>
                    <a:bodyPr/>
                    <a:lstStyle/>
                    <a:p>
                      <a:r>
                        <a:rPr lang="en-GB" dirty="0"/>
                        <a:t>Outline areas of knowledge </a:t>
                      </a:r>
                    </a:p>
                  </a:txBody>
                  <a:tcPr/>
                </a:tc>
                <a:tc>
                  <a:txBody>
                    <a:bodyPr/>
                    <a:lstStyle/>
                    <a:p>
                      <a:r>
                        <a:rPr lang="en-GB" dirty="0"/>
                        <a:t>Make links between areas of knowledge </a:t>
                      </a:r>
                    </a:p>
                  </a:txBody>
                  <a:tcPr/>
                </a:tc>
                <a:extLst>
                  <a:ext uri="{0D108BD9-81ED-4DB2-BD59-A6C34878D82A}">
                    <a16:rowId xmlns:a16="http://schemas.microsoft.com/office/drawing/2014/main" val="10005"/>
                  </a:ext>
                </a:extLst>
              </a:tr>
              <a:tr h="383874">
                <a:tc>
                  <a:txBody>
                    <a:bodyPr/>
                    <a:lstStyle/>
                    <a:p>
                      <a:r>
                        <a:rPr lang="en-GB" dirty="0"/>
                        <a:t>Quote from writers in the field </a:t>
                      </a:r>
                    </a:p>
                  </a:txBody>
                  <a:tcPr/>
                </a:tc>
                <a:tc>
                  <a:txBody>
                    <a:bodyPr/>
                    <a:lstStyle/>
                    <a:p>
                      <a:r>
                        <a:rPr lang="en-GB" dirty="0"/>
                        <a:t>Weigh up alternatives </a:t>
                      </a:r>
                    </a:p>
                  </a:txBody>
                  <a:tcPr/>
                </a:tc>
                <a:extLst>
                  <a:ext uri="{0D108BD9-81ED-4DB2-BD59-A6C34878D82A}">
                    <a16:rowId xmlns:a16="http://schemas.microsoft.com/office/drawing/2014/main" val="10006"/>
                  </a:ext>
                </a:extLst>
              </a:tr>
              <a:tr h="403873">
                <a:tc>
                  <a:txBody>
                    <a:bodyPr/>
                    <a:lstStyle/>
                    <a:p>
                      <a:r>
                        <a:rPr lang="en-GB" dirty="0"/>
                        <a:t>Provide information or data </a:t>
                      </a:r>
                    </a:p>
                  </a:txBody>
                  <a:tcPr/>
                </a:tc>
                <a:tc>
                  <a:txBody>
                    <a:bodyPr/>
                    <a:lstStyle/>
                    <a:p>
                      <a:r>
                        <a:rPr lang="en-GB" dirty="0"/>
                        <a:t>Evaluate/argue/contest </a:t>
                      </a:r>
                    </a:p>
                  </a:txBody>
                  <a:tcPr/>
                </a:tc>
                <a:extLst>
                  <a:ext uri="{0D108BD9-81ED-4DB2-BD59-A6C34878D82A}">
                    <a16:rowId xmlns:a16="http://schemas.microsoft.com/office/drawing/2014/main" val="10007"/>
                  </a:ext>
                </a:extLst>
              </a:tr>
              <a:tr h="377029">
                <a:tc>
                  <a:txBody>
                    <a:bodyPr/>
                    <a:lstStyle/>
                    <a:p>
                      <a:r>
                        <a:rPr lang="en-GB" dirty="0"/>
                        <a:t>Summarise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Draw conclusions</a:t>
                      </a:r>
                    </a:p>
                    <a:p>
                      <a:endParaRPr lang="en-GB" dirty="0"/>
                    </a:p>
                  </a:txBody>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25762876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7400" y="332656"/>
            <a:ext cx="8096250" cy="720080"/>
          </a:xfrm>
        </p:spPr>
        <p:txBody>
          <a:bodyPr>
            <a:normAutofit fontScale="90000"/>
          </a:bodyPr>
          <a:lstStyle/>
          <a:p>
            <a:r>
              <a:rPr lang="en-GB" dirty="0"/>
              <a:t>Descriptive and/or Critical writing</a:t>
            </a:r>
          </a:p>
        </p:txBody>
      </p:sp>
      <p:sp>
        <p:nvSpPr>
          <p:cNvPr id="3" name="Content Placeholder 2"/>
          <p:cNvSpPr>
            <a:spLocks noGrp="1"/>
          </p:cNvSpPr>
          <p:nvPr>
            <p:ph idx="1"/>
          </p:nvPr>
        </p:nvSpPr>
        <p:spPr>
          <a:xfrm>
            <a:off x="2057400" y="1052736"/>
            <a:ext cx="8096250" cy="834787"/>
          </a:xfrm>
        </p:spPr>
        <p:txBody>
          <a:bodyPr>
            <a:normAutofit fontScale="92500" lnSpcReduction="10000"/>
          </a:bodyPr>
          <a:lstStyle/>
          <a:p>
            <a:pPr marL="0"/>
            <a:r>
              <a:rPr lang="en-GB" sz="1800" dirty="0"/>
              <a:t>The table below shows how elements of descriptive writing might be translated into more critical statements and observations:</a:t>
            </a:r>
            <a:br>
              <a:rPr lang="en-GB" dirty="0"/>
            </a:br>
            <a:endParaRPr lang="en-GB" dirty="0"/>
          </a:p>
        </p:txBody>
      </p:sp>
      <p:pic>
        <p:nvPicPr>
          <p:cNvPr id="5" name="Picture 4">
            <a:extLst>
              <a:ext uri="{FF2B5EF4-FFF2-40B4-BE49-F238E27FC236}">
                <a16:creationId xmlns:a16="http://schemas.microsoft.com/office/drawing/2014/main" id="{B11F2C5D-EE21-39F2-FD1C-7A11F3B346E5}"/>
              </a:ext>
            </a:extLst>
          </p:cNvPr>
          <p:cNvPicPr>
            <a:picLocks noChangeAspect="1"/>
          </p:cNvPicPr>
          <p:nvPr/>
        </p:nvPicPr>
        <p:blipFill>
          <a:blip r:embed="rId2"/>
          <a:stretch>
            <a:fillRect/>
          </a:stretch>
        </p:blipFill>
        <p:spPr>
          <a:xfrm>
            <a:off x="1827426" y="1677724"/>
            <a:ext cx="8742422" cy="4883319"/>
          </a:xfrm>
          <a:prstGeom prst="rect">
            <a:avLst/>
          </a:prstGeom>
        </p:spPr>
      </p:pic>
    </p:spTree>
    <p:extLst>
      <p:ext uri="{BB962C8B-B14F-4D97-AF65-F5344CB8AC3E}">
        <p14:creationId xmlns:p14="http://schemas.microsoft.com/office/powerpoint/2010/main" val="18271552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7400" y="332656"/>
            <a:ext cx="8096250" cy="792088"/>
          </a:xfrm>
        </p:spPr>
        <p:txBody>
          <a:bodyPr>
            <a:normAutofit fontScale="90000"/>
          </a:bodyPr>
          <a:lstStyle/>
          <a:p>
            <a:r>
              <a:rPr lang="en-GB" dirty="0"/>
              <a:t>The language of critical writing</a:t>
            </a:r>
          </a:p>
        </p:txBody>
      </p:sp>
      <p:sp>
        <p:nvSpPr>
          <p:cNvPr id="3" name="Content Placeholder 2"/>
          <p:cNvSpPr>
            <a:spLocks noGrp="1"/>
          </p:cNvSpPr>
          <p:nvPr>
            <p:ph idx="1"/>
          </p:nvPr>
        </p:nvSpPr>
        <p:spPr>
          <a:xfrm>
            <a:off x="595617" y="1124743"/>
            <a:ext cx="11316749" cy="5628395"/>
          </a:xfrm>
        </p:spPr>
        <p:txBody>
          <a:bodyPr>
            <a:normAutofit fontScale="85000" lnSpcReduction="10000"/>
          </a:bodyPr>
          <a:lstStyle/>
          <a:p>
            <a:r>
              <a:rPr lang="en-GB" sz="1800" dirty="0">
                <a:solidFill>
                  <a:schemeClr val="tx1"/>
                </a:solidFill>
              </a:rPr>
              <a:t>1. Firstly, secondly, thirdly</a:t>
            </a:r>
          </a:p>
          <a:p>
            <a:r>
              <a:rPr lang="en-GB" sz="1800" dirty="0">
                <a:solidFill>
                  <a:schemeClr val="tx1"/>
                </a:solidFill>
              </a:rPr>
              <a:t>2. In view of; in light of; considering</a:t>
            </a:r>
          </a:p>
          <a:p>
            <a:r>
              <a:rPr lang="en-GB" sz="1800" dirty="0">
                <a:solidFill>
                  <a:schemeClr val="tx1"/>
                </a:solidFill>
              </a:rPr>
              <a:t>3. According to X; X stated that; referring to the views of X</a:t>
            </a:r>
          </a:p>
          <a:p>
            <a:r>
              <a:rPr lang="en-GB" sz="1800" dirty="0">
                <a:solidFill>
                  <a:schemeClr val="tx1"/>
                </a:solidFill>
              </a:rPr>
              <a:t>4. Moreover; furthermore; in addition; what’s more</a:t>
            </a:r>
          </a:p>
          <a:p>
            <a:r>
              <a:rPr lang="en-GB" sz="1800" dirty="0">
                <a:solidFill>
                  <a:schemeClr val="tx1"/>
                </a:solidFill>
              </a:rPr>
              <a:t>5. In order to; to that end; to this end</a:t>
            </a:r>
          </a:p>
          <a:p>
            <a:r>
              <a:rPr lang="en-GB" sz="1800" dirty="0">
                <a:solidFill>
                  <a:schemeClr val="tx1"/>
                </a:solidFill>
              </a:rPr>
              <a:t>6. In other words; to put it another way; that is; to put it more simply</a:t>
            </a:r>
          </a:p>
          <a:p>
            <a:r>
              <a:rPr lang="en-GB" sz="1800" dirty="0">
                <a:solidFill>
                  <a:schemeClr val="tx1"/>
                </a:solidFill>
              </a:rPr>
              <a:t>7. Similarly; likewise; another key fact to remember; as well as; an equally significant aspect of</a:t>
            </a:r>
          </a:p>
          <a:p>
            <a:r>
              <a:rPr lang="en-GB" sz="1800" dirty="0">
                <a:solidFill>
                  <a:schemeClr val="tx1"/>
                </a:solidFill>
              </a:rPr>
              <a:t>8. Conversely; however; alternatively; on the contrary; on the other hand; whereas</a:t>
            </a:r>
          </a:p>
          <a:p>
            <a:r>
              <a:rPr lang="en-GB" sz="1800" dirty="0">
                <a:solidFill>
                  <a:schemeClr val="tx1"/>
                </a:solidFill>
              </a:rPr>
              <a:t>9. By contrast; in comparison; then again; that said; yet</a:t>
            </a:r>
          </a:p>
          <a:p>
            <a:r>
              <a:rPr lang="en-GB" sz="1800" dirty="0">
                <a:solidFill>
                  <a:schemeClr val="tx1"/>
                </a:solidFill>
              </a:rPr>
              <a:t>10. Despite this; provided that; nonetheless</a:t>
            </a:r>
          </a:p>
          <a:p>
            <a:r>
              <a:rPr lang="en-GB" sz="1800" dirty="0">
                <a:solidFill>
                  <a:schemeClr val="tx1"/>
                </a:solidFill>
              </a:rPr>
              <a:t>11. Importantly; significantly; notably; another key point</a:t>
            </a:r>
          </a:p>
          <a:p>
            <a:r>
              <a:rPr lang="en-GB" sz="1800" dirty="0">
                <a:solidFill>
                  <a:schemeClr val="tx1"/>
                </a:solidFill>
              </a:rPr>
              <a:t>12. For instance; to give an illustration of; to exemplify; to demonstrate; as evidence; to elucidate</a:t>
            </a:r>
          </a:p>
          <a:p>
            <a:r>
              <a:rPr lang="en-GB" sz="1800" dirty="0">
                <a:solidFill>
                  <a:schemeClr val="tx1"/>
                </a:solidFill>
              </a:rPr>
              <a:t>13. In conclusion; to conclude; to summarise; in sum; in the final analysis; on close analysis</a:t>
            </a:r>
          </a:p>
          <a:p>
            <a:r>
              <a:rPr lang="en-GB" sz="1800" dirty="0">
                <a:solidFill>
                  <a:schemeClr val="tx1"/>
                </a:solidFill>
              </a:rPr>
              <a:t>14. Persuasive; compelling</a:t>
            </a:r>
          </a:p>
          <a:p>
            <a:r>
              <a:rPr lang="en-GB" sz="1800" dirty="0">
                <a:solidFill>
                  <a:schemeClr val="tx1"/>
                </a:solidFill>
              </a:rPr>
              <a:t>15. Therefore; this suggests that; it can be seen that; the consequence is</a:t>
            </a:r>
          </a:p>
          <a:p>
            <a:r>
              <a:rPr lang="en-GB" sz="1800" dirty="0">
                <a:solidFill>
                  <a:schemeClr val="tx1"/>
                </a:solidFill>
              </a:rPr>
              <a:t>16. Above all; chiefly; especially; most significantly; it should be noted</a:t>
            </a:r>
          </a:p>
          <a:p>
            <a:r>
              <a:rPr lang="en-GB" sz="1800" dirty="0">
                <a:solidFill>
                  <a:schemeClr val="tx1"/>
                </a:solidFill>
              </a:rPr>
              <a:t>17. All things considered</a:t>
            </a:r>
          </a:p>
          <a:p>
            <a:endParaRPr lang="en-GB" dirty="0"/>
          </a:p>
        </p:txBody>
      </p:sp>
    </p:spTree>
    <p:extLst>
      <p:ext uri="{BB962C8B-B14F-4D97-AF65-F5344CB8AC3E}">
        <p14:creationId xmlns:p14="http://schemas.microsoft.com/office/powerpoint/2010/main" val="17604094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0"/>
            <a:ext cx="8534400" cy="1507067"/>
          </a:xfrm>
        </p:spPr>
        <p:txBody>
          <a:bodyPr/>
          <a:lstStyle/>
          <a:p>
            <a:r>
              <a:rPr lang="en-GB" dirty="0"/>
              <a:t>Synthesising literature</a:t>
            </a:r>
          </a:p>
        </p:txBody>
      </p:sp>
      <p:sp>
        <p:nvSpPr>
          <p:cNvPr id="3" name="Content Placeholder 2"/>
          <p:cNvSpPr>
            <a:spLocks noGrp="1"/>
          </p:cNvSpPr>
          <p:nvPr>
            <p:ph idx="1"/>
          </p:nvPr>
        </p:nvSpPr>
        <p:spPr>
          <a:xfrm>
            <a:off x="684211" y="1325460"/>
            <a:ext cx="9550357" cy="3263317"/>
          </a:xfrm>
        </p:spPr>
        <p:txBody>
          <a:bodyPr/>
          <a:lstStyle/>
          <a:p>
            <a:pPr marL="0"/>
            <a:r>
              <a:rPr lang="en-GB" dirty="0"/>
              <a:t>When writing in this way, it is important that you use the information from the sources to show the critical understanding you have developed. This means carefully extracting meaning and using precise language to show your thinking and understanding to the reader. </a:t>
            </a:r>
          </a:p>
        </p:txBody>
      </p:sp>
    </p:spTree>
    <p:extLst>
      <p:ext uri="{BB962C8B-B14F-4D97-AF65-F5344CB8AC3E}">
        <p14:creationId xmlns:p14="http://schemas.microsoft.com/office/powerpoint/2010/main" val="29517672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Examples: Basic Level (unlikely to pass) </a:t>
            </a:r>
            <a:br>
              <a:rPr lang="en-GB" dirty="0"/>
            </a:br>
            <a:endParaRPr lang="en-GB" dirty="0"/>
          </a:p>
        </p:txBody>
      </p:sp>
      <p:sp>
        <p:nvSpPr>
          <p:cNvPr id="3" name="Content Placeholder 2"/>
          <p:cNvSpPr>
            <a:spLocks noGrp="1"/>
          </p:cNvSpPr>
          <p:nvPr>
            <p:ph idx="1"/>
          </p:nvPr>
        </p:nvSpPr>
        <p:spPr>
          <a:xfrm>
            <a:off x="684211" y="685800"/>
            <a:ext cx="10380867" cy="3615267"/>
          </a:xfrm>
        </p:spPr>
        <p:txBody>
          <a:bodyPr/>
          <a:lstStyle/>
          <a:p>
            <a:pPr marL="0"/>
            <a:r>
              <a:rPr lang="en-GB" dirty="0"/>
              <a:t>Michaels (2013) has said that ‘when you write academically, quoting is almost always a waste of time’. He says this because it is just like copying out the words and thoughts of the author and does not show understanding of the meaning. This means, as Yates (2018) says, ‘you can only gain credit for choosing the source, not for understanding the content’. So, when you are reading, what you should do is think, which is described by Mann (1978) as an action that takes place in the brain and involves both an input and an output of ideas. You should then use your thinking, derived from the reading, to create writing that shows your understanding of the sources you have read.</a:t>
            </a:r>
          </a:p>
          <a:p>
            <a:endParaRPr lang="en-GB" dirty="0"/>
          </a:p>
        </p:txBody>
      </p:sp>
    </p:spTree>
    <p:extLst>
      <p:ext uri="{BB962C8B-B14F-4D97-AF65-F5344CB8AC3E}">
        <p14:creationId xmlns:p14="http://schemas.microsoft.com/office/powerpoint/2010/main" val="22201636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7400" y="548680"/>
            <a:ext cx="8096250" cy="441672"/>
          </a:xfrm>
        </p:spPr>
        <p:txBody>
          <a:bodyPr>
            <a:normAutofit fontScale="90000"/>
          </a:bodyPr>
          <a:lstStyle/>
          <a:p>
            <a:r>
              <a:rPr lang="en-GB" dirty="0"/>
              <a:t>Better….</a:t>
            </a:r>
          </a:p>
        </p:txBody>
      </p:sp>
      <p:sp>
        <p:nvSpPr>
          <p:cNvPr id="3" name="Content Placeholder 2"/>
          <p:cNvSpPr>
            <a:spLocks noGrp="1"/>
          </p:cNvSpPr>
          <p:nvPr>
            <p:ph idx="1"/>
          </p:nvPr>
        </p:nvSpPr>
        <p:spPr>
          <a:xfrm>
            <a:off x="201336" y="1268760"/>
            <a:ext cx="10287152" cy="4833590"/>
          </a:xfrm>
        </p:spPr>
        <p:txBody>
          <a:bodyPr>
            <a:normAutofit lnSpcReduction="10000"/>
          </a:bodyPr>
          <a:lstStyle/>
          <a:p>
            <a:pPr marL="0"/>
            <a:r>
              <a:rPr lang="en-GB" dirty="0">
                <a:solidFill>
                  <a:schemeClr val="tx1"/>
                </a:solidFill>
              </a:rPr>
              <a:t>Evidence is fundamental to the production of academic writing, at any level of academic study (OFQAL, 2020). The expectation that evidence will be used is found within the assessment frameworks of every UK Higher Education institution (UUK, 2020) and the standard of evidence required increases at each respective level of study (</a:t>
            </a:r>
            <a:r>
              <a:rPr lang="en-GB" dirty="0" err="1">
                <a:solidFill>
                  <a:schemeClr val="tx1"/>
                </a:solidFill>
              </a:rPr>
              <a:t>UoY</a:t>
            </a:r>
            <a:r>
              <a:rPr lang="en-GB" dirty="0">
                <a:solidFill>
                  <a:schemeClr val="tx1"/>
                </a:solidFill>
              </a:rPr>
              <a:t>, 2020). Evidence, which falls into multiple categories, must be used in each writing task (Symons, 2013), though there are differing viewpoints as to which types of evidence are credible and usable (Symons, 2014, pp 99-100, Brown, 2016). Academic sources, such as peer-reviewed journals and books, in combination with official sources, may be seen as more desirable in a more traditional and  conventional hierarchy (Smith, 2016, p163), but in many contexts it is now both acceptable and in some cases desirable, to use a broader variety of evidence sources, many of which are Internet-based, in order to  gain a broader perspective (Wang, 2008). This enables the student to explore an issue in more depth and breadth. This greater breadth and depth provide a stronger foundation for the dissertation, which is the overall function  of a literature review (</a:t>
            </a:r>
            <a:r>
              <a:rPr lang="en-GB" dirty="0" err="1">
                <a:solidFill>
                  <a:schemeClr val="tx1"/>
                </a:solidFill>
              </a:rPr>
              <a:t>Mikels</a:t>
            </a:r>
            <a:r>
              <a:rPr lang="en-GB" dirty="0">
                <a:solidFill>
                  <a:schemeClr val="tx1"/>
                </a:solidFill>
              </a:rPr>
              <a:t>, 2014). </a:t>
            </a:r>
          </a:p>
          <a:p>
            <a:endParaRPr lang="en-GB" dirty="0"/>
          </a:p>
        </p:txBody>
      </p:sp>
    </p:spTree>
    <p:extLst>
      <p:ext uri="{BB962C8B-B14F-4D97-AF65-F5344CB8AC3E}">
        <p14:creationId xmlns:p14="http://schemas.microsoft.com/office/powerpoint/2010/main" val="3919017913"/>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21</TotalTime>
  <Words>1601</Words>
  <Application>Microsoft Office PowerPoint</Application>
  <PresentationFormat>Widescreen</PresentationFormat>
  <Paragraphs>126</Paragraphs>
  <Slides>13</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Century Gothic</vt:lpstr>
      <vt:lpstr>Wingdings 3</vt:lpstr>
      <vt:lpstr>Slice</vt:lpstr>
      <vt:lpstr>HPFY3005 Academic Writing</vt:lpstr>
      <vt:lpstr>Session</vt:lpstr>
      <vt:lpstr>PowerPoint Presentation</vt:lpstr>
      <vt:lpstr>What am I being asked to do?</vt:lpstr>
      <vt:lpstr>PowerPoint Presentation</vt:lpstr>
      <vt:lpstr>PowerPoint Presentation</vt:lpstr>
      <vt:lpstr>Descriptive and/or Critical writing </vt:lpstr>
      <vt:lpstr>When do you use these different kinds of writing?</vt:lpstr>
      <vt:lpstr>Descriptive and/or Critical writing</vt:lpstr>
      <vt:lpstr>The language of critical writing</vt:lpstr>
      <vt:lpstr>Synthesising literature</vt:lpstr>
      <vt:lpstr>Examples: Basic Level (unlikely to pass)  </vt:lpstr>
      <vt:lpstr>Better….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HPFY3005 Academic Writing</dc:title>
  <dc:creator>Joanna Holmes</dc:creator>
  <cp:lastModifiedBy>Joanna Holmes</cp:lastModifiedBy>
  <cp:revision>3</cp:revision>
  <dcterms:created xsi:type="dcterms:W3CDTF">2023-10-31T09:40:56Z</dcterms:created>
  <dcterms:modified xsi:type="dcterms:W3CDTF">2023-11-15T13:18:03Z</dcterms:modified>
</cp:coreProperties>
</file>