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363" r:id="rId2"/>
    <p:sldId id="391" r:id="rId3"/>
    <p:sldId id="392" r:id="rId4"/>
    <p:sldId id="393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98" d="100"/>
          <a:sy n="98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0582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66671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679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847528" y="4509120"/>
            <a:ext cx="8496944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Workshop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for SMEs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Education Technology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Across all sectors, the COVID-19 pandemic has accelerated digital transformation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63033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Cards and Payments in Norway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The Norwegian payment card market is mature, with each individual holding more than two cards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338423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Brexit and Retail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Colossal impact of Brexit on </a:t>
            </a:r>
            <a:r>
              <a:rPr lang="en-GB"/>
              <a:t>retail supply chains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29497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3708</TotalTime>
  <Words>112</Words>
  <Application>Microsoft Office PowerPoint</Application>
  <PresentationFormat>Widescreen</PresentationFormat>
  <Paragraphs>23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Aharoni</vt:lpstr>
      <vt:lpstr>Arial</vt:lpstr>
      <vt:lpstr>Myriad Pro</vt:lpstr>
      <vt:lpstr>Verdana</vt:lpstr>
      <vt:lpstr>20140311PresentationUWTSDTemplate</vt:lpstr>
      <vt:lpstr>BMSW6104 </vt:lpstr>
      <vt:lpstr>Education Technology</vt:lpstr>
      <vt:lpstr>Cards and Payments in Norway</vt:lpstr>
      <vt:lpstr>Brexit and Retail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188</cp:revision>
  <cp:lastPrinted>2018-07-09T15:27:01Z</cp:lastPrinted>
  <dcterms:created xsi:type="dcterms:W3CDTF">2002-10-07T19:43:58Z</dcterms:created>
  <dcterms:modified xsi:type="dcterms:W3CDTF">2022-06-10T06:43:59Z</dcterms:modified>
</cp:coreProperties>
</file>