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6CE3F-4E17-BCA3-CEFE-48CFBD55B3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879AF4-FE09-CA6B-9F02-FA99EAE832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93C726-3B1B-7421-9A02-F6121485F181}"/>
              </a:ext>
            </a:extLst>
          </p:cNvPr>
          <p:cNvSpPr>
            <a:spLocks noGrp="1"/>
          </p:cNvSpPr>
          <p:nvPr>
            <p:ph type="dt" sz="half" idx="10"/>
          </p:nvPr>
        </p:nvSpPr>
        <p:spPr/>
        <p:txBody>
          <a:bodyPr/>
          <a:lstStyle/>
          <a:p>
            <a:fld id="{45331376-B5C7-4A41-9C36-4A24C1E94458}" type="datetimeFigureOut">
              <a:rPr lang="en-GB" smtClean="0"/>
              <a:t>17/03/2026</a:t>
            </a:fld>
            <a:endParaRPr lang="en-GB"/>
          </a:p>
        </p:txBody>
      </p:sp>
      <p:sp>
        <p:nvSpPr>
          <p:cNvPr id="5" name="Footer Placeholder 4">
            <a:extLst>
              <a:ext uri="{FF2B5EF4-FFF2-40B4-BE49-F238E27FC236}">
                <a16:creationId xmlns:a16="http://schemas.microsoft.com/office/drawing/2014/main" id="{16DB84A1-EDA5-D88E-F7A2-CB9861E305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005C74-5A96-3242-C52F-5C106391204B}"/>
              </a:ext>
            </a:extLst>
          </p:cNvPr>
          <p:cNvSpPr>
            <a:spLocks noGrp="1"/>
          </p:cNvSpPr>
          <p:nvPr>
            <p:ph type="sldNum" sz="quarter" idx="12"/>
          </p:nvPr>
        </p:nvSpPr>
        <p:spPr/>
        <p:txBody>
          <a:bodyPr/>
          <a:lstStyle/>
          <a:p>
            <a:fld id="{22D96AE1-642B-4EE2-98DA-7AD018F444A2}" type="slidenum">
              <a:rPr lang="en-GB" smtClean="0"/>
              <a:t>‹#›</a:t>
            </a:fld>
            <a:endParaRPr lang="en-GB"/>
          </a:p>
        </p:txBody>
      </p:sp>
    </p:spTree>
    <p:extLst>
      <p:ext uri="{BB962C8B-B14F-4D97-AF65-F5344CB8AC3E}">
        <p14:creationId xmlns:p14="http://schemas.microsoft.com/office/powerpoint/2010/main" val="2871547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80C71-E4EC-685D-A3AF-10D9B9B385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A29921-0BBD-DE7A-6168-C1FA8E2C2F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0C143E-E51E-AB70-708D-BDB99CF0BFDD}"/>
              </a:ext>
            </a:extLst>
          </p:cNvPr>
          <p:cNvSpPr>
            <a:spLocks noGrp="1"/>
          </p:cNvSpPr>
          <p:nvPr>
            <p:ph type="dt" sz="half" idx="10"/>
          </p:nvPr>
        </p:nvSpPr>
        <p:spPr/>
        <p:txBody>
          <a:bodyPr/>
          <a:lstStyle/>
          <a:p>
            <a:fld id="{45331376-B5C7-4A41-9C36-4A24C1E94458}" type="datetimeFigureOut">
              <a:rPr lang="en-GB" smtClean="0"/>
              <a:t>17/03/2026</a:t>
            </a:fld>
            <a:endParaRPr lang="en-GB"/>
          </a:p>
        </p:txBody>
      </p:sp>
      <p:sp>
        <p:nvSpPr>
          <p:cNvPr id="5" name="Footer Placeholder 4">
            <a:extLst>
              <a:ext uri="{FF2B5EF4-FFF2-40B4-BE49-F238E27FC236}">
                <a16:creationId xmlns:a16="http://schemas.microsoft.com/office/drawing/2014/main" id="{84E2B34A-39BE-CA72-677A-70148FD8A8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2B5E6D-9A37-52AD-9C7F-82EDEADCB035}"/>
              </a:ext>
            </a:extLst>
          </p:cNvPr>
          <p:cNvSpPr>
            <a:spLocks noGrp="1"/>
          </p:cNvSpPr>
          <p:nvPr>
            <p:ph type="sldNum" sz="quarter" idx="12"/>
          </p:nvPr>
        </p:nvSpPr>
        <p:spPr/>
        <p:txBody>
          <a:bodyPr/>
          <a:lstStyle/>
          <a:p>
            <a:fld id="{22D96AE1-642B-4EE2-98DA-7AD018F444A2}" type="slidenum">
              <a:rPr lang="en-GB" smtClean="0"/>
              <a:t>‹#›</a:t>
            </a:fld>
            <a:endParaRPr lang="en-GB"/>
          </a:p>
        </p:txBody>
      </p:sp>
    </p:spTree>
    <p:extLst>
      <p:ext uri="{BB962C8B-B14F-4D97-AF65-F5344CB8AC3E}">
        <p14:creationId xmlns:p14="http://schemas.microsoft.com/office/powerpoint/2010/main" val="4177336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01609-20E0-1096-8A0B-9F2E7F598D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6273B6-260D-47B5-B29B-28F47CC7A2D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50D036-C124-F753-446E-D268DA9D4894}"/>
              </a:ext>
            </a:extLst>
          </p:cNvPr>
          <p:cNvSpPr>
            <a:spLocks noGrp="1"/>
          </p:cNvSpPr>
          <p:nvPr>
            <p:ph type="dt" sz="half" idx="10"/>
          </p:nvPr>
        </p:nvSpPr>
        <p:spPr/>
        <p:txBody>
          <a:bodyPr/>
          <a:lstStyle/>
          <a:p>
            <a:fld id="{45331376-B5C7-4A41-9C36-4A24C1E94458}" type="datetimeFigureOut">
              <a:rPr lang="en-GB" smtClean="0"/>
              <a:t>17/03/2026</a:t>
            </a:fld>
            <a:endParaRPr lang="en-GB"/>
          </a:p>
        </p:txBody>
      </p:sp>
      <p:sp>
        <p:nvSpPr>
          <p:cNvPr id="5" name="Footer Placeholder 4">
            <a:extLst>
              <a:ext uri="{FF2B5EF4-FFF2-40B4-BE49-F238E27FC236}">
                <a16:creationId xmlns:a16="http://schemas.microsoft.com/office/drawing/2014/main" id="{EC1D0157-283A-7495-C43E-6EF4E4E7EB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F0EC08-CF7E-AA88-FCB7-A8FF4EDA3538}"/>
              </a:ext>
            </a:extLst>
          </p:cNvPr>
          <p:cNvSpPr>
            <a:spLocks noGrp="1"/>
          </p:cNvSpPr>
          <p:nvPr>
            <p:ph type="sldNum" sz="quarter" idx="12"/>
          </p:nvPr>
        </p:nvSpPr>
        <p:spPr/>
        <p:txBody>
          <a:bodyPr/>
          <a:lstStyle/>
          <a:p>
            <a:fld id="{22D96AE1-642B-4EE2-98DA-7AD018F444A2}" type="slidenum">
              <a:rPr lang="en-GB" smtClean="0"/>
              <a:t>‹#›</a:t>
            </a:fld>
            <a:endParaRPr lang="en-GB"/>
          </a:p>
        </p:txBody>
      </p:sp>
    </p:spTree>
    <p:extLst>
      <p:ext uri="{BB962C8B-B14F-4D97-AF65-F5344CB8AC3E}">
        <p14:creationId xmlns:p14="http://schemas.microsoft.com/office/powerpoint/2010/main" val="3466599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897C1-46ED-F25A-CA5F-6637D6C413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70BB2C-1B91-DEF4-0E9C-412C248E0C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DA4A9D-E11D-A33B-F0DD-183B2FD922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6598E6-880A-1D33-8A9E-A0502450BC05}"/>
              </a:ext>
            </a:extLst>
          </p:cNvPr>
          <p:cNvSpPr>
            <a:spLocks noGrp="1"/>
          </p:cNvSpPr>
          <p:nvPr>
            <p:ph type="dt" sz="half" idx="10"/>
          </p:nvPr>
        </p:nvSpPr>
        <p:spPr/>
        <p:txBody>
          <a:bodyPr/>
          <a:lstStyle/>
          <a:p>
            <a:fld id="{45331376-B5C7-4A41-9C36-4A24C1E94458}" type="datetimeFigureOut">
              <a:rPr lang="en-GB" smtClean="0"/>
              <a:t>17/03/2026</a:t>
            </a:fld>
            <a:endParaRPr lang="en-GB"/>
          </a:p>
        </p:txBody>
      </p:sp>
      <p:sp>
        <p:nvSpPr>
          <p:cNvPr id="6" name="Footer Placeholder 5">
            <a:extLst>
              <a:ext uri="{FF2B5EF4-FFF2-40B4-BE49-F238E27FC236}">
                <a16:creationId xmlns:a16="http://schemas.microsoft.com/office/drawing/2014/main" id="{E62D363A-63A1-C06E-E276-531B9A35B1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D22EA-A609-76D6-6CEF-CF0DB17FB65E}"/>
              </a:ext>
            </a:extLst>
          </p:cNvPr>
          <p:cNvSpPr>
            <a:spLocks noGrp="1"/>
          </p:cNvSpPr>
          <p:nvPr>
            <p:ph type="sldNum" sz="quarter" idx="12"/>
          </p:nvPr>
        </p:nvSpPr>
        <p:spPr/>
        <p:txBody>
          <a:bodyPr/>
          <a:lstStyle/>
          <a:p>
            <a:fld id="{22D96AE1-642B-4EE2-98DA-7AD018F444A2}" type="slidenum">
              <a:rPr lang="en-GB" smtClean="0"/>
              <a:t>‹#›</a:t>
            </a:fld>
            <a:endParaRPr lang="en-GB"/>
          </a:p>
        </p:txBody>
      </p:sp>
    </p:spTree>
    <p:extLst>
      <p:ext uri="{BB962C8B-B14F-4D97-AF65-F5344CB8AC3E}">
        <p14:creationId xmlns:p14="http://schemas.microsoft.com/office/powerpoint/2010/main" val="386632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C4655-CA02-1E51-3B57-47FA082137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46E694-9F3C-DF40-5255-A965CC337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9EC390-A3AF-A1E7-E1F8-A4615B59FF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6F2EAB-47B4-C0B0-3A39-240BC1B867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E50DBD-B99B-5F57-51BA-B44CD5FC8D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589E81-53D0-830E-B155-4749D9B20DEA}"/>
              </a:ext>
            </a:extLst>
          </p:cNvPr>
          <p:cNvSpPr>
            <a:spLocks noGrp="1"/>
          </p:cNvSpPr>
          <p:nvPr>
            <p:ph type="dt" sz="half" idx="10"/>
          </p:nvPr>
        </p:nvSpPr>
        <p:spPr/>
        <p:txBody>
          <a:bodyPr/>
          <a:lstStyle/>
          <a:p>
            <a:fld id="{45331376-B5C7-4A41-9C36-4A24C1E94458}" type="datetimeFigureOut">
              <a:rPr lang="en-GB" smtClean="0"/>
              <a:t>17/03/2026</a:t>
            </a:fld>
            <a:endParaRPr lang="en-GB"/>
          </a:p>
        </p:txBody>
      </p:sp>
      <p:sp>
        <p:nvSpPr>
          <p:cNvPr id="8" name="Footer Placeholder 7">
            <a:extLst>
              <a:ext uri="{FF2B5EF4-FFF2-40B4-BE49-F238E27FC236}">
                <a16:creationId xmlns:a16="http://schemas.microsoft.com/office/drawing/2014/main" id="{C1C170B2-65F1-5906-8344-854CC596E9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B47DF3-02E3-A1CE-F381-C5DB01455AD7}"/>
              </a:ext>
            </a:extLst>
          </p:cNvPr>
          <p:cNvSpPr>
            <a:spLocks noGrp="1"/>
          </p:cNvSpPr>
          <p:nvPr>
            <p:ph type="sldNum" sz="quarter" idx="12"/>
          </p:nvPr>
        </p:nvSpPr>
        <p:spPr/>
        <p:txBody>
          <a:bodyPr/>
          <a:lstStyle/>
          <a:p>
            <a:fld id="{22D96AE1-642B-4EE2-98DA-7AD018F444A2}" type="slidenum">
              <a:rPr lang="en-GB" smtClean="0"/>
              <a:t>‹#›</a:t>
            </a:fld>
            <a:endParaRPr lang="en-GB"/>
          </a:p>
        </p:txBody>
      </p:sp>
    </p:spTree>
    <p:extLst>
      <p:ext uri="{BB962C8B-B14F-4D97-AF65-F5344CB8AC3E}">
        <p14:creationId xmlns:p14="http://schemas.microsoft.com/office/powerpoint/2010/main" val="3147291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DB881-72FB-CB3D-5873-68CB94AD78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42D720-BDCC-DFD9-B57B-9B076A735751}"/>
              </a:ext>
            </a:extLst>
          </p:cNvPr>
          <p:cNvSpPr>
            <a:spLocks noGrp="1"/>
          </p:cNvSpPr>
          <p:nvPr>
            <p:ph type="dt" sz="half" idx="10"/>
          </p:nvPr>
        </p:nvSpPr>
        <p:spPr/>
        <p:txBody>
          <a:bodyPr/>
          <a:lstStyle/>
          <a:p>
            <a:fld id="{45331376-B5C7-4A41-9C36-4A24C1E94458}" type="datetimeFigureOut">
              <a:rPr lang="en-GB" smtClean="0"/>
              <a:t>17/03/2026</a:t>
            </a:fld>
            <a:endParaRPr lang="en-GB"/>
          </a:p>
        </p:txBody>
      </p:sp>
      <p:sp>
        <p:nvSpPr>
          <p:cNvPr id="4" name="Footer Placeholder 3">
            <a:extLst>
              <a:ext uri="{FF2B5EF4-FFF2-40B4-BE49-F238E27FC236}">
                <a16:creationId xmlns:a16="http://schemas.microsoft.com/office/drawing/2014/main" id="{208D9E56-A20C-AF2C-2789-2BFBBC7DA3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4C2077-CD5F-75D3-4AC4-961B680BFD4C}"/>
              </a:ext>
            </a:extLst>
          </p:cNvPr>
          <p:cNvSpPr>
            <a:spLocks noGrp="1"/>
          </p:cNvSpPr>
          <p:nvPr>
            <p:ph type="sldNum" sz="quarter" idx="12"/>
          </p:nvPr>
        </p:nvSpPr>
        <p:spPr/>
        <p:txBody>
          <a:bodyPr/>
          <a:lstStyle/>
          <a:p>
            <a:fld id="{22D96AE1-642B-4EE2-98DA-7AD018F444A2}" type="slidenum">
              <a:rPr lang="en-GB" smtClean="0"/>
              <a:t>‹#›</a:t>
            </a:fld>
            <a:endParaRPr lang="en-GB"/>
          </a:p>
        </p:txBody>
      </p:sp>
    </p:spTree>
    <p:extLst>
      <p:ext uri="{BB962C8B-B14F-4D97-AF65-F5344CB8AC3E}">
        <p14:creationId xmlns:p14="http://schemas.microsoft.com/office/powerpoint/2010/main" val="2089950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9BBE13-75B0-CDC4-745D-2A85CFBC21D2}"/>
              </a:ext>
            </a:extLst>
          </p:cNvPr>
          <p:cNvSpPr>
            <a:spLocks noGrp="1"/>
          </p:cNvSpPr>
          <p:nvPr>
            <p:ph type="dt" sz="half" idx="10"/>
          </p:nvPr>
        </p:nvSpPr>
        <p:spPr/>
        <p:txBody>
          <a:bodyPr/>
          <a:lstStyle/>
          <a:p>
            <a:fld id="{45331376-B5C7-4A41-9C36-4A24C1E94458}" type="datetimeFigureOut">
              <a:rPr lang="en-GB" smtClean="0"/>
              <a:t>17/03/2026</a:t>
            </a:fld>
            <a:endParaRPr lang="en-GB"/>
          </a:p>
        </p:txBody>
      </p:sp>
      <p:sp>
        <p:nvSpPr>
          <p:cNvPr id="3" name="Footer Placeholder 2">
            <a:extLst>
              <a:ext uri="{FF2B5EF4-FFF2-40B4-BE49-F238E27FC236}">
                <a16:creationId xmlns:a16="http://schemas.microsoft.com/office/drawing/2014/main" id="{49B93357-638B-035B-EC4A-8F77956FEE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7A9D60-2CEE-EFF9-0368-4CEE308A75AC}"/>
              </a:ext>
            </a:extLst>
          </p:cNvPr>
          <p:cNvSpPr>
            <a:spLocks noGrp="1"/>
          </p:cNvSpPr>
          <p:nvPr>
            <p:ph type="sldNum" sz="quarter" idx="12"/>
          </p:nvPr>
        </p:nvSpPr>
        <p:spPr/>
        <p:txBody>
          <a:bodyPr/>
          <a:lstStyle/>
          <a:p>
            <a:fld id="{22D96AE1-642B-4EE2-98DA-7AD018F444A2}" type="slidenum">
              <a:rPr lang="en-GB" smtClean="0"/>
              <a:t>‹#›</a:t>
            </a:fld>
            <a:endParaRPr lang="en-GB"/>
          </a:p>
        </p:txBody>
      </p:sp>
    </p:spTree>
    <p:extLst>
      <p:ext uri="{BB962C8B-B14F-4D97-AF65-F5344CB8AC3E}">
        <p14:creationId xmlns:p14="http://schemas.microsoft.com/office/powerpoint/2010/main" val="3878977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5DF92-4100-EF68-41BD-C8B6E04336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245631-256C-1B8D-C63E-F6381A8BFA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E5504D-A3A5-9225-CE89-4B05BB472A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F644EE-5687-75CB-9BF4-CF2EF4B0F531}"/>
              </a:ext>
            </a:extLst>
          </p:cNvPr>
          <p:cNvSpPr>
            <a:spLocks noGrp="1"/>
          </p:cNvSpPr>
          <p:nvPr>
            <p:ph type="dt" sz="half" idx="10"/>
          </p:nvPr>
        </p:nvSpPr>
        <p:spPr/>
        <p:txBody>
          <a:bodyPr/>
          <a:lstStyle/>
          <a:p>
            <a:fld id="{45331376-B5C7-4A41-9C36-4A24C1E94458}" type="datetimeFigureOut">
              <a:rPr lang="en-GB" smtClean="0"/>
              <a:t>17/03/2026</a:t>
            </a:fld>
            <a:endParaRPr lang="en-GB"/>
          </a:p>
        </p:txBody>
      </p:sp>
      <p:sp>
        <p:nvSpPr>
          <p:cNvPr id="6" name="Footer Placeholder 5">
            <a:extLst>
              <a:ext uri="{FF2B5EF4-FFF2-40B4-BE49-F238E27FC236}">
                <a16:creationId xmlns:a16="http://schemas.microsoft.com/office/drawing/2014/main" id="{EE0C4168-6765-A0F4-3FB5-938B229EE1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F307DF-1B3E-99D2-0466-D85486D7595F}"/>
              </a:ext>
            </a:extLst>
          </p:cNvPr>
          <p:cNvSpPr>
            <a:spLocks noGrp="1"/>
          </p:cNvSpPr>
          <p:nvPr>
            <p:ph type="sldNum" sz="quarter" idx="12"/>
          </p:nvPr>
        </p:nvSpPr>
        <p:spPr/>
        <p:txBody>
          <a:bodyPr/>
          <a:lstStyle/>
          <a:p>
            <a:fld id="{22D96AE1-642B-4EE2-98DA-7AD018F444A2}" type="slidenum">
              <a:rPr lang="en-GB" smtClean="0"/>
              <a:t>‹#›</a:t>
            </a:fld>
            <a:endParaRPr lang="en-GB"/>
          </a:p>
        </p:txBody>
      </p:sp>
    </p:spTree>
    <p:extLst>
      <p:ext uri="{BB962C8B-B14F-4D97-AF65-F5344CB8AC3E}">
        <p14:creationId xmlns:p14="http://schemas.microsoft.com/office/powerpoint/2010/main" val="3726161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487FC-A033-66FC-8D75-2019A6AFA7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D6F8C6-9168-D185-E1F8-64A401EB75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BFC631-990C-37FB-689A-19688D6247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F3DC9B-6D5D-4BC0-6EC3-41DDB7526091}"/>
              </a:ext>
            </a:extLst>
          </p:cNvPr>
          <p:cNvSpPr>
            <a:spLocks noGrp="1"/>
          </p:cNvSpPr>
          <p:nvPr>
            <p:ph type="dt" sz="half" idx="10"/>
          </p:nvPr>
        </p:nvSpPr>
        <p:spPr/>
        <p:txBody>
          <a:bodyPr/>
          <a:lstStyle/>
          <a:p>
            <a:fld id="{45331376-B5C7-4A41-9C36-4A24C1E94458}" type="datetimeFigureOut">
              <a:rPr lang="en-GB" smtClean="0"/>
              <a:t>17/03/2026</a:t>
            </a:fld>
            <a:endParaRPr lang="en-GB"/>
          </a:p>
        </p:txBody>
      </p:sp>
      <p:sp>
        <p:nvSpPr>
          <p:cNvPr id="6" name="Footer Placeholder 5">
            <a:extLst>
              <a:ext uri="{FF2B5EF4-FFF2-40B4-BE49-F238E27FC236}">
                <a16:creationId xmlns:a16="http://schemas.microsoft.com/office/drawing/2014/main" id="{2748F9F9-6DE9-973A-2871-32356AF9D1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404F2F-5B86-E996-7E22-3334F94783E9}"/>
              </a:ext>
            </a:extLst>
          </p:cNvPr>
          <p:cNvSpPr>
            <a:spLocks noGrp="1"/>
          </p:cNvSpPr>
          <p:nvPr>
            <p:ph type="sldNum" sz="quarter" idx="12"/>
          </p:nvPr>
        </p:nvSpPr>
        <p:spPr/>
        <p:txBody>
          <a:bodyPr/>
          <a:lstStyle/>
          <a:p>
            <a:fld id="{22D96AE1-642B-4EE2-98DA-7AD018F444A2}" type="slidenum">
              <a:rPr lang="en-GB" smtClean="0"/>
              <a:t>‹#›</a:t>
            </a:fld>
            <a:endParaRPr lang="en-GB"/>
          </a:p>
        </p:txBody>
      </p:sp>
    </p:spTree>
    <p:extLst>
      <p:ext uri="{BB962C8B-B14F-4D97-AF65-F5344CB8AC3E}">
        <p14:creationId xmlns:p14="http://schemas.microsoft.com/office/powerpoint/2010/main" val="257418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0E3D9-87DB-1EF9-9BA3-65238FB6E5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4C8141-2529-B27A-03C4-D328A1C22A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C33EAD-84CE-FA84-185E-9CBB30005FDC}"/>
              </a:ext>
            </a:extLst>
          </p:cNvPr>
          <p:cNvSpPr>
            <a:spLocks noGrp="1"/>
          </p:cNvSpPr>
          <p:nvPr>
            <p:ph type="dt" sz="half" idx="10"/>
          </p:nvPr>
        </p:nvSpPr>
        <p:spPr/>
        <p:txBody>
          <a:bodyPr/>
          <a:lstStyle/>
          <a:p>
            <a:fld id="{45331376-B5C7-4A41-9C36-4A24C1E94458}" type="datetimeFigureOut">
              <a:rPr lang="en-GB" smtClean="0"/>
              <a:t>17/03/2026</a:t>
            </a:fld>
            <a:endParaRPr lang="en-GB"/>
          </a:p>
        </p:txBody>
      </p:sp>
      <p:sp>
        <p:nvSpPr>
          <p:cNvPr id="5" name="Footer Placeholder 4">
            <a:extLst>
              <a:ext uri="{FF2B5EF4-FFF2-40B4-BE49-F238E27FC236}">
                <a16:creationId xmlns:a16="http://schemas.microsoft.com/office/drawing/2014/main" id="{4557F87D-8335-B83E-2253-335AD0B8A0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3D493-5339-4EE7-364B-0CBD64944E13}"/>
              </a:ext>
            </a:extLst>
          </p:cNvPr>
          <p:cNvSpPr>
            <a:spLocks noGrp="1"/>
          </p:cNvSpPr>
          <p:nvPr>
            <p:ph type="sldNum" sz="quarter" idx="12"/>
          </p:nvPr>
        </p:nvSpPr>
        <p:spPr/>
        <p:txBody>
          <a:bodyPr/>
          <a:lstStyle/>
          <a:p>
            <a:fld id="{22D96AE1-642B-4EE2-98DA-7AD018F444A2}" type="slidenum">
              <a:rPr lang="en-GB" smtClean="0"/>
              <a:t>‹#›</a:t>
            </a:fld>
            <a:endParaRPr lang="en-GB"/>
          </a:p>
        </p:txBody>
      </p:sp>
    </p:spTree>
    <p:extLst>
      <p:ext uri="{BB962C8B-B14F-4D97-AF65-F5344CB8AC3E}">
        <p14:creationId xmlns:p14="http://schemas.microsoft.com/office/powerpoint/2010/main" val="2258684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02702F-A97C-EE1E-2D83-B22792118E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A7B931-EE33-1069-AF98-35EB026FC7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20BFC7-5157-CC56-0191-905316AA6326}"/>
              </a:ext>
            </a:extLst>
          </p:cNvPr>
          <p:cNvSpPr>
            <a:spLocks noGrp="1"/>
          </p:cNvSpPr>
          <p:nvPr>
            <p:ph type="dt" sz="half" idx="10"/>
          </p:nvPr>
        </p:nvSpPr>
        <p:spPr/>
        <p:txBody>
          <a:bodyPr/>
          <a:lstStyle/>
          <a:p>
            <a:fld id="{45331376-B5C7-4A41-9C36-4A24C1E94458}" type="datetimeFigureOut">
              <a:rPr lang="en-GB" smtClean="0"/>
              <a:t>17/03/2026</a:t>
            </a:fld>
            <a:endParaRPr lang="en-GB"/>
          </a:p>
        </p:txBody>
      </p:sp>
      <p:sp>
        <p:nvSpPr>
          <p:cNvPr id="5" name="Footer Placeholder 4">
            <a:extLst>
              <a:ext uri="{FF2B5EF4-FFF2-40B4-BE49-F238E27FC236}">
                <a16:creationId xmlns:a16="http://schemas.microsoft.com/office/drawing/2014/main" id="{55A0311C-7A73-A426-DC49-C25C688427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167C40-563C-D22D-B2A4-8B2FE8C6B11D}"/>
              </a:ext>
            </a:extLst>
          </p:cNvPr>
          <p:cNvSpPr>
            <a:spLocks noGrp="1"/>
          </p:cNvSpPr>
          <p:nvPr>
            <p:ph type="sldNum" sz="quarter" idx="12"/>
          </p:nvPr>
        </p:nvSpPr>
        <p:spPr/>
        <p:txBody>
          <a:bodyPr/>
          <a:lstStyle/>
          <a:p>
            <a:fld id="{22D96AE1-642B-4EE2-98DA-7AD018F444A2}" type="slidenum">
              <a:rPr lang="en-GB" smtClean="0"/>
              <a:t>‹#›</a:t>
            </a:fld>
            <a:endParaRPr lang="en-GB"/>
          </a:p>
        </p:txBody>
      </p:sp>
    </p:spTree>
    <p:extLst>
      <p:ext uri="{BB962C8B-B14F-4D97-AF65-F5344CB8AC3E}">
        <p14:creationId xmlns:p14="http://schemas.microsoft.com/office/powerpoint/2010/main" val="1147642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EA93CF-A872-EF00-F494-702A59A06D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6E1E55-6349-C08D-3E74-4D2585B90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F49387-5BC7-C644-CAEF-FF2EF53B8D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331376-B5C7-4A41-9C36-4A24C1E94458}" type="datetimeFigureOut">
              <a:rPr lang="en-GB" smtClean="0"/>
              <a:t>17/03/2026</a:t>
            </a:fld>
            <a:endParaRPr lang="en-GB"/>
          </a:p>
        </p:txBody>
      </p:sp>
      <p:sp>
        <p:nvSpPr>
          <p:cNvPr id="5" name="Footer Placeholder 4">
            <a:extLst>
              <a:ext uri="{FF2B5EF4-FFF2-40B4-BE49-F238E27FC236}">
                <a16:creationId xmlns:a16="http://schemas.microsoft.com/office/drawing/2014/main" id="{F6F92334-1882-0562-FD48-2C4E9ED6E1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4340D1B-D37D-8F71-4DB6-CC07D3E9ED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2D96AE1-642B-4EE2-98DA-7AD018F444A2}" type="slidenum">
              <a:rPr lang="en-GB" smtClean="0"/>
              <a:t>‹#›</a:t>
            </a:fld>
            <a:endParaRPr lang="en-GB"/>
          </a:p>
        </p:txBody>
      </p:sp>
    </p:spTree>
    <p:extLst>
      <p:ext uri="{BB962C8B-B14F-4D97-AF65-F5344CB8AC3E}">
        <p14:creationId xmlns:p14="http://schemas.microsoft.com/office/powerpoint/2010/main" val="2218316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3" name="Rectangle 12">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CC02ADD-F873-DCB1-942E-7C03C246A081}"/>
              </a:ext>
            </a:extLst>
          </p:cNvPr>
          <p:cNvSpPr>
            <a:spLocks noGrp="1"/>
          </p:cNvSpPr>
          <p:nvPr>
            <p:ph type="title"/>
          </p:nvPr>
        </p:nvSpPr>
        <p:spPr>
          <a:xfrm>
            <a:off x="1282963" y="1238080"/>
            <a:ext cx="9849751" cy="1349671"/>
          </a:xfrm>
        </p:spPr>
        <p:txBody>
          <a:bodyPr anchor="b">
            <a:normAutofit/>
          </a:bodyPr>
          <a:lstStyle/>
          <a:p>
            <a:r>
              <a:rPr lang="en-US" sz="4200"/>
              <a:t>Communication problems at Flight Foods Ltd</a:t>
            </a:r>
            <a:endParaRPr lang="en-GB" sz="4200"/>
          </a:p>
        </p:txBody>
      </p:sp>
      <p:sp>
        <p:nvSpPr>
          <p:cNvPr id="23" name="Content Placeholder 4">
            <a:extLst>
              <a:ext uri="{FF2B5EF4-FFF2-40B4-BE49-F238E27FC236}">
                <a16:creationId xmlns:a16="http://schemas.microsoft.com/office/drawing/2014/main" id="{489FA917-A753-0484-C0C9-62835D18FCE3}"/>
              </a:ext>
            </a:extLst>
          </p:cNvPr>
          <p:cNvSpPr>
            <a:spLocks noGrp="1"/>
          </p:cNvSpPr>
          <p:nvPr>
            <p:ph idx="1"/>
          </p:nvPr>
        </p:nvSpPr>
        <p:spPr>
          <a:xfrm>
            <a:off x="1289304" y="2902913"/>
            <a:ext cx="9849751" cy="3032168"/>
          </a:xfrm>
        </p:spPr>
        <p:txBody>
          <a:bodyPr anchor="ctr">
            <a:normAutofit/>
          </a:bodyPr>
          <a:lstStyle/>
          <a:p>
            <a:r>
              <a:rPr lang="en-US" sz="1700" dirty="0"/>
              <a:t> </a:t>
            </a:r>
            <a:r>
              <a:rPr lang="en-US" sz="1700" dirty="0" err="1"/>
              <a:t>Mediuim</a:t>
            </a:r>
            <a:r>
              <a:rPr lang="en-US" sz="1700" dirty="0"/>
              <a:t> ready meals to airlines</a:t>
            </a:r>
          </a:p>
          <a:p>
            <a:r>
              <a:rPr lang="en-US" sz="1700" dirty="0"/>
              <a:t>Facing major quality issues:</a:t>
            </a:r>
          </a:p>
          <a:p>
            <a:r>
              <a:rPr lang="en-US" sz="1700" dirty="0"/>
              <a:t>Undercooked food </a:t>
            </a:r>
          </a:p>
          <a:p>
            <a:r>
              <a:rPr lang="en-US" sz="1700" dirty="0"/>
              <a:t>Poor packaging </a:t>
            </a:r>
          </a:p>
          <a:p>
            <a:r>
              <a:rPr lang="en-US" sz="1700" dirty="0"/>
              <a:t>Meat in vegetarian meals </a:t>
            </a:r>
          </a:p>
          <a:p>
            <a:pPr marL="0" indent="0">
              <a:buNone/>
            </a:pPr>
            <a:endParaRPr lang="en-US" sz="1700" dirty="0"/>
          </a:p>
          <a:p>
            <a:pPr marL="0" indent="0">
              <a:buNone/>
            </a:pPr>
            <a:r>
              <a:rPr lang="en-US" sz="1700" dirty="0"/>
              <a:t>Flight Foods Ltd is a company that produces ready meals for airlines. Recently, they’ve been losing costumers because of serious food quality problems. These issues are mainly caused by poor communication within the company.</a:t>
            </a:r>
          </a:p>
        </p:txBody>
      </p:sp>
    </p:spTree>
    <p:extLst>
      <p:ext uri="{BB962C8B-B14F-4D97-AF65-F5344CB8AC3E}">
        <p14:creationId xmlns:p14="http://schemas.microsoft.com/office/powerpoint/2010/main" val="4029048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6B2F9-CC8E-27D9-CBAF-62C448AF21E1}"/>
              </a:ext>
            </a:extLst>
          </p:cNvPr>
          <p:cNvSpPr>
            <a:spLocks noGrp="1"/>
          </p:cNvSpPr>
          <p:nvPr>
            <p:ph type="title"/>
          </p:nvPr>
        </p:nvSpPr>
        <p:spPr/>
        <p:txBody>
          <a:bodyPr/>
          <a:lstStyle/>
          <a:p>
            <a:r>
              <a:rPr lang="en-US" dirty="0"/>
              <a:t>Key Problems </a:t>
            </a:r>
            <a:endParaRPr lang="en-GB" dirty="0"/>
          </a:p>
        </p:txBody>
      </p:sp>
      <p:sp>
        <p:nvSpPr>
          <p:cNvPr id="3" name="Content Placeholder 2">
            <a:extLst>
              <a:ext uri="{FF2B5EF4-FFF2-40B4-BE49-F238E27FC236}">
                <a16:creationId xmlns:a16="http://schemas.microsoft.com/office/drawing/2014/main" id="{18E24EB0-D67A-BA25-6AA8-C5E64A473324}"/>
              </a:ext>
            </a:extLst>
          </p:cNvPr>
          <p:cNvSpPr>
            <a:spLocks noGrp="1"/>
          </p:cNvSpPr>
          <p:nvPr>
            <p:ph idx="1"/>
          </p:nvPr>
        </p:nvSpPr>
        <p:spPr/>
        <p:txBody>
          <a:bodyPr/>
          <a:lstStyle/>
          <a:p>
            <a:r>
              <a:rPr lang="en-US" dirty="0"/>
              <a:t>Language barriers (workers speak different languages)</a:t>
            </a:r>
          </a:p>
          <a:p>
            <a:r>
              <a:rPr lang="en-US" dirty="0"/>
              <a:t>No proper training before starting work</a:t>
            </a:r>
          </a:p>
          <a:p>
            <a:r>
              <a:rPr lang="en-US" dirty="0"/>
              <a:t>Noisy working environment </a:t>
            </a:r>
          </a:p>
          <a:p>
            <a:r>
              <a:rPr lang="en-US" dirty="0"/>
              <a:t>Cultural differences</a:t>
            </a:r>
            <a:endParaRPr lang="en-GB" dirty="0"/>
          </a:p>
          <a:p>
            <a:r>
              <a:rPr lang="en-GB" dirty="0"/>
              <a:t>Poor communication methods (only signs in English)</a:t>
            </a:r>
            <a:endParaRPr lang="en-US" dirty="0"/>
          </a:p>
        </p:txBody>
      </p:sp>
    </p:spTree>
    <p:extLst>
      <p:ext uri="{BB962C8B-B14F-4D97-AF65-F5344CB8AC3E}">
        <p14:creationId xmlns:p14="http://schemas.microsoft.com/office/powerpoint/2010/main" val="305401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D987C-055B-9C7B-F7C4-99B1647483B6}"/>
              </a:ext>
            </a:extLst>
          </p:cNvPr>
          <p:cNvSpPr>
            <a:spLocks noGrp="1"/>
          </p:cNvSpPr>
          <p:nvPr>
            <p:ph type="title"/>
          </p:nvPr>
        </p:nvSpPr>
        <p:spPr/>
        <p:txBody>
          <a:bodyPr/>
          <a:lstStyle/>
          <a:p>
            <a:r>
              <a:rPr lang="en-US" dirty="0"/>
              <a:t>Management Issues </a:t>
            </a:r>
            <a:endParaRPr lang="en-GB" dirty="0"/>
          </a:p>
        </p:txBody>
      </p:sp>
      <p:sp>
        <p:nvSpPr>
          <p:cNvPr id="3" name="Content Placeholder 2">
            <a:extLst>
              <a:ext uri="{FF2B5EF4-FFF2-40B4-BE49-F238E27FC236}">
                <a16:creationId xmlns:a16="http://schemas.microsoft.com/office/drawing/2014/main" id="{CB32D046-7ED3-684B-88F4-E5840071FF4A}"/>
              </a:ext>
            </a:extLst>
          </p:cNvPr>
          <p:cNvSpPr>
            <a:spLocks noGrp="1"/>
          </p:cNvSpPr>
          <p:nvPr>
            <p:ph idx="1"/>
          </p:nvPr>
        </p:nvSpPr>
        <p:spPr/>
        <p:txBody>
          <a:bodyPr>
            <a:normAutofit lnSpcReduction="10000"/>
          </a:bodyPr>
          <a:lstStyle/>
          <a:p>
            <a:r>
              <a:rPr lang="en-US" dirty="0"/>
              <a:t>Poor leadership from manager (Gary)</a:t>
            </a:r>
          </a:p>
          <a:p>
            <a:r>
              <a:rPr lang="en-US" dirty="0"/>
              <a:t>Does not follow hygiene rules </a:t>
            </a:r>
          </a:p>
          <a:p>
            <a:r>
              <a:rPr lang="en-US" dirty="0"/>
              <a:t>Rules on shouting and signs </a:t>
            </a:r>
          </a:p>
          <a:p>
            <a:r>
              <a:rPr lang="en-US" dirty="0"/>
              <a:t>No checking of understanding </a:t>
            </a:r>
          </a:p>
          <a:p>
            <a:r>
              <a:rPr lang="en-US" dirty="0"/>
              <a:t>Example; spoiled chicken left overnight </a:t>
            </a:r>
          </a:p>
          <a:p>
            <a:endParaRPr lang="en-US" dirty="0"/>
          </a:p>
          <a:p>
            <a:pPr marL="0" indent="0">
              <a:buNone/>
            </a:pPr>
            <a:r>
              <a:rPr lang="en-US" dirty="0"/>
              <a:t>Gary, the manager is part of the problem. He doesn’t follow hygiene standards himself and relies on shouting and basic signs. He also doesn’t check if workers understand instructions. This leads to serious mistakes, like food being left out overnight. </a:t>
            </a:r>
          </a:p>
        </p:txBody>
      </p:sp>
    </p:spTree>
    <p:extLst>
      <p:ext uri="{BB962C8B-B14F-4D97-AF65-F5344CB8AC3E}">
        <p14:creationId xmlns:p14="http://schemas.microsoft.com/office/powerpoint/2010/main" val="355343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AB72D-C61F-7D80-0AD1-CA94CE16A917}"/>
              </a:ext>
            </a:extLst>
          </p:cNvPr>
          <p:cNvSpPr>
            <a:spLocks noGrp="1"/>
          </p:cNvSpPr>
          <p:nvPr>
            <p:ph type="title"/>
          </p:nvPr>
        </p:nvSpPr>
        <p:spPr/>
        <p:txBody>
          <a:bodyPr/>
          <a:lstStyle/>
          <a:p>
            <a:r>
              <a:rPr lang="en-US" dirty="0"/>
              <a:t>Impact on Business </a:t>
            </a:r>
            <a:endParaRPr lang="en-GB" dirty="0"/>
          </a:p>
        </p:txBody>
      </p:sp>
      <p:sp>
        <p:nvSpPr>
          <p:cNvPr id="3" name="Content Placeholder 2">
            <a:extLst>
              <a:ext uri="{FF2B5EF4-FFF2-40B4-BE49-F238E27FC236}">
                <a16:creationId xmlns:a16="http://schemas.microsoft.com/office/drawing/2014/main" id="{AAC45537-CDDA-737D-849E-40056215FB89}"/>
              </a:ext>
            </a:extLst>
          </p:cNvPr>
          <p:cNvSpPr>
            <a:spLocks noGrp="1"/>
          </p:cNvSpPr>
          <p:nvPr>
            <p:ph idx="1"/>
          </p:nvPr>
        </p:nvSpPr>
        <p:spPr/>
        <p:txBody>
          <a:bodyPr/>
          <a:lstStyle/>
          <a:p>
            <a:r>
              <a:rPr lang="en-US" dirty="0"/>
              <a:t>Loss of customers (airlines) </a:t>
            </a:r>
          </a:p>
          <a:p>
            <a:r>
              <a:rPr lang="en-US" dirty="0"/>
              <a:t>Damage to reputation </a:t>
            </a:r>
          </a:p>
          <a:p>
            <a:r>
              <a:rPr lang="en-US" dirty="0"/>
              <a:t>Food safety risks </a:t>
            </a:r>
          </a:p>
          <a:p>
            <a:r>
              <a:rPr lang="en-US" dirty="0"/>
              <a:t>Financial losses </a:t>
            </a:r>
          </a:p>
          <a:p>
            <a:r>
              <a:rPr lang="en-US" dirty="0"/>
              <a:t>Possible legal consequences </a:t>
            </a:r>
            <a:endParaRPr lang="en-GB" dirty="0"/>
          </a:p>
        </p:txBody>
      </p:sp>
    </p:spTree>
    <p:extLst>
      <p:ext uri="{BB962C8B-B14F-4D97-AF65-F5344CB8AC3E}">
        <p14:creationId xmlns:p14="http://schemas.microsoft.com/office/powerpoint/2010/main" val="2373297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C1D06-AF28-9771-BF6C-24F5D9CF3868}"/>
              </a:ext>
            </a:extLst>
          </p:cNvPr>
          <p:cNvSpPr>
            <a:spLocks noGrp="1"/>
          </p:cNvSpPr>
          <p:nvPr>
            <p:ph type="title"/>
          </p:nvPr>
        </p:nvSpPr>
        <p:spPr/>
        <p:txBody>
          <a:bodyPr/>
          <a:lstStyle/>
          <a:p>
            <a:r>
              <a:rPr lang="en-US" dirty="0"/>
              <a:t>Solutions &amp; Conclusion</a:t>
            </a:r>
            <a:endParaRPr lang="en-GB" dirty="0"/>
          </a:p>
        </p:txBody>
      </p:sp>
      <p:sp>
        <p:nvSpPr>
          <p:cNvPr id="3" name="Content Placeholder 2">
            <a:extLst>
              <a:ext uri="{FF2B5EF4-FFF2-40B4-BE49-F238E27FC236}">
                <a16:creationId xmlns:a16="http://schemas.microsoft.com/office/drawing/2014/main" id="{787E521E-97F4-6569-2E1F-CA3B75553237}"/>
              </a:ext>
            </a:extLst>
          </p:cNvPr>
          <p:cNvSpPr>
            <a:spLocks noGrp="1"/>
          </p:cNvSpPr>
          <p:nvPr>
            <p:ph idx="1"/>
          </p:nvPr>
        </p:nvSpPr>
        <p:spPr/>
        <p:txBody>
          <a:bodyPr/>
          <a:lstStyle/>
          <a:p>
            <a:r>
              <a:rPr lang="en-US" dirty="0"/>
              <a:t>Provide proper training before work </a:t>
            </a:r>
          </a:p>
          <a:p>
            <a:r>
              <a:rPr lang="en-US" dirty="0"/>
              <a:t>Use visual aids and translated instructions </a:t>
            </a:r>
          </a:p>
          <a:p>
            <a:r>
              <a:rPr lang="en-US" dirty="0"/>
              <a:t>Hire multilingual supervisors </a:t>
            </a:r>
          </a:p>
          <a:p>
            <a:r>
              <a:rPr lang="en-US" dirty="0"/>
              <a:t>Improve leadership and hygiene standards </a:t>
            </a:r>
          </a:p>
          <a:p>
            <a:r>
              <a:rPr lang="en-US" dirty="0"/>
              <a:t>Create </a:t>
            </a:r>
            <a:r>
              <a:rPr lang="en-US"/>
              <a:t>clear procedures (SOPs)</a:t>
            </a:r>
            <a:endParaRPr lang="en-GB"/>
          </a:p>
        </p:txBody>
      </p:sp>
    </p:spTree>
    <p:extLst>
      <p:ext uri="{BB962C8B-B14F-4D97-AF65-F5344CB8AC3E}">
        <p14:creationId xmlns:p14="http://schemas.microsoft.com/office/powerpoint/2010/main" val="24989695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2a191fa440f604e65cde9d4def36820c">
  <xsd:schema xmlns:xsd="http://www.w3.org/2001/XMLSchema" xmlns:xs="http://www.w3.org/2001/XMLSchema" xmlns:p="http://schemas.microsoft.com/office/2006/metadata/properties" xmlns:ns3="3ef5847a-e696-4fee-a2c0-6c3f87568321" targetNamespace="http://schemas.microsoft.com/office/2006/metadata/properties" ma:root="true" ma:fieldsID="ca081d9055a0cafd7d8c1556be0a23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71A359-09AC-495E-98A6-9727AED3D6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1C55A-B091-4F69-B9C8-7623D76DFD0C}">
  <ds:schemaRefs>
    <ds:schemaRef ds:uri="http://schemas.microsoft.com/sharepoint/v3/contenttype/forms"/>
  </ds:schemaRefs>
</ds:datastoreItem>
</file>

<file path=customXml/itemProps3.xml><?xml version="1.0" encoding="utf-8"?>
<ds:datastoreItem xmlns:ds="http://schemas.openxmlformats.org/officeDocument/2006/customXml" ds:itemID="{7EFF2AF0-06C4-4BCD-9495-D51BC9135503}">
  <ds:schemaRefs>
    <ds:schemaRef ds:uri="http://purl.org/dc/terms/"/>
    <ds:schemaRef ds:uri="http://purl.org/dc/dcmitype/"/>
    <ds:schemaRef ds:uri="http://schemas.openxmlformats.org/package/2006/metadata/core-properties"/>
    <ds:schemaRef ds:uri="http://schemas.microsoft.com/office/2006/documentManagement/types"/>
    <ds:schemaRef ds:uri="http://purl.org/dc/elements/1.1/"/>
    <ds:schemaRef ds:uri="http://www.w3.org/XML/1998/namespace"/>
    <ds:schemaRef ds:uri="http://schemas.microsoft.com/office/infopath/2007/PartnerControls"/>
    <ds:schemaRef ds:uri="3ef5847a-e696-4fee-a2c0-6c3f8756832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40</TotalTime>
  <Words>216</Words>
  <Application>Microsoft Office PowerPoint</Application>
  <PresentationFormat>Widescreen</PresentationFormat>
  <Paragraphs>34</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Communication problems at Flight Foods Ltd</vt:lpstr>
      <vt:lpstr>Key Problems </vt:lpstr>
      <vt:lpstr>Management Issues </vt:lpstr>
      <vt:lpstr>Impact on Business </vt:lpstr>
      <vt:lpstr>Solutions &amp; 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Perry Uki Ajayi (2506991)</dc:creator>
  <cp:lastModifiedBy>Perry Uki Ajayi (2506991)</cp:lastModifiedBy>
  <cp:revision>1</cp:revision>
  <dcterms:created xsi:type="dcterms:W3CDTF">2026-03-17T16:59:12Z</dcterms:created>
  <dcterms:modified xsi:type="dcterms:W3CDTF">2026-03-17T17:40:11Z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