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ro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3C62AC-B047-4F1B-AA5E-7544E3FAF41B}" v="51" dt="2023-02-24T14:08:43.2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1" d="100"/>
          <a:sy n="51" d="100"/>
        </p:scale>
        <p:origin x="898" y="3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ogdan_adryan87@yahoo.com" userId="792f452a08eea964" providerId="LiveId" clId="{B03C62AC-B047-4F1B-AA5E-7544E3FAF41B}"/>
    <pc:docChg chg="undo custSel addSld modSld sldOrd">
      <pc:chgData name="bogdan_adryan87@yahoo.com" userId="792f452a08eea964" providerId="LiveId" clId="{B03C62AC-B047-4F1B-AA5E-7544E3FAF41B}" dt="2023-02-24T14:26:30.047" v="950" actId="20577"/>
      <pc:docMkLst>
        <pc:docMk/>
      </pc:docMkLst>
      <pc:sldChg chg="addSp delSp modSp new mod">
        <pc:chgData name="bogdan_adryan87@yahoo.com" userId="792f452a08eea964" providerId="LiveId" clId="{B03C62AC-B047-4F1B-AA5E-7544E3FAF41B}" dt="2023-02-24T14:09:53.611" v="823" actId="20577"/>
        <pc:sldMkLst>
          <pc:docMk/>
          <pc:sldMk cId="2778828001" sldId="256"/>
        </pc:sldMkLst>
        <pc:spChg chg="del">
          <ac:chgData name="bogdan_adryan87@yahoo.com" userId="792f452a08eea964" providerId="LiveId" clId="{B03C62AC-B047-4F1B-AA5E-7544E3FAF41B}" dt="2023-02-24T13:29:37.703" v="1" actId="21"/>
          <ac:spMkLst>
            <pc:docMk/>
            <pc:sldMk cId="2778828001" sldId="256"/>
            <ac:spMk id="2" creationId="{4BDD4FA0-F5DA-85FF-6A93-1B9202C46284}"/>
          </ac:spMkLst>
        </pc:spChg>
        <pc:spChg chg="del">
          <ac:chgData name="bogdan_adryan87@yahoo.com" userId="792f452a08eea964" providerId="LiveId" clId="{B03C62AC-B047-4F1B-AA5E-7544E3FAF41B}" dt="2023-02-24T13:29:41.680" v="2" actId="21"/>
          <ac:spMkLst>
            <pc:docMk/>
            <pc:sldMk cId="2778828001" sldId="256"/>
            <ac:spMk id="3" creationId="{B397FD47-885D-A613-E6D7-0ADFD9732C99}"/>
          </ac:spMkLst>
        </pc:spChg>
        <pc:spChg chg="add mod">
          <ac:chgData name="bogdan_adryan87@yahoo.com" userId="792f452a08eea964" providerId="LiveId" clId="{B03C62AC-B047-4F1B-AA5E-7544E3FAF41B}" dt="2023-02-24T14:08:22.136" v="822" actId="20577"/>
          <ac:spMkLst>
            <pc:docMk/>
            <pc:sldMk cId="2778828001" sldId="256"/>
            <ac:spMk id="4" creationId="{6B14331C-76FE-1601-2726-C87FC2CF03BC}"/>
          </ac:spMkLst>
        </pc:spChg>
        <pc:spChg chg="add mod">
          <ac:chgData name="bogdan_adryan87@yahoo.com" userId="792f452a08eea964" providerId="LiveId" clId="{B03C62AC-B047-4F1B-AA5E-7544E3FAF41B}" dt="2023-02-24T13:32:51.772" v="90" actId="1076"/>
          <ac:spMkLst>
            <pc:docMk/>
            <pc:sldMk cId="2778828001" sldId="256"/>
            <ac:spMk id="5" creationId="{A21659FB-B86E-778A-E95B-8830D5795D0C}"/>
          </ac:spMkLst>
        </pc:spChg>
        <pc:spChg chg="add mod">
          <ac:chgData name="bogdan_adryan87@yahoo.com" userId="792f452a08eea964" providerId="LiveId" clId="{B03C62AC-B047-4F1B-AA5E-7544E3FAF41B}" dt="2023-02-24T13:53:20.811" v="604" actId="20577"/>
          <ac:spMkLst>
            <pc:docMk/>
            <pc:sldMk cId="2778828001" sldId="256"/>
            <ac:spMk id="6" creationId="{F799029E-BA75-EA37-53E4-88A3CD59BC7F}"/>
          </ac:spMkLst>
        </pc:spChg>
        <pc:spChg chg="add del mod">
          <ac:chgData name="bogdan_adryan87@yahoo.com" userId="792f452a08eea964" providerId="LiveId" clId="{B03C62AC-B047-4F1B-AA5E-7544E3FAF41B}" dt="2023-02-24T13:56:14.260" v="607"/>
          <ac:spMkLst>
            <pc:docMk/>
            <pc:sldMk cId="2778828001" sldId="256"/>
            <ac:spMk id="7" creationId="{6D73246F-3046-DF8C-7CA6-12EFAD0ACC1C}"/>
          </ac:spMkLst>
        </pc:spChg>
        <pc:spChg chg="add mod">
          <ac:chgData name="bogdan_adryan87@yahoo.com" userId="792f452a08eea964" providerId="LiveId" clId="{B03C62AC-B047-4F1B-AA5E-7544E3FAF41B}" dt="2023-02-24T14:00:43.699" v="690" actId="1076"/>
          <ac:spMkLst>
            <pc:docMk/>
            <pc:sldMk cId="2778828001" sldId="256"/>
            <ac:spMk id="8" creationId="{41ACD698-8A9D-4D39-A25E-4E5012BA58C0}"/>
          </ac:spMkLst>
        </pc:spChg>
        <pc:spChg chg="add del mod">
          <ac:chgData name="bogdan_adryan87@yahoo.com" userId="792f452a08eea964" providerId="LiveId" clId="{B03C62AC-B047-4F1B-AA5E-7544E3FAF41B}" dt="2023-02-24T14:01:22.050" v="693"/>
          <ac:spMkLst>
            <pc:docMk/>
            <pc:sldMk cId="2778828001" sldId="256"/>
            <ac:spMk id="9" creationId="{F9D61EC4-18AA-8A15-FA16-32285FDA18C6}"/>
          </ac:spMkLst>
        </pc:spChg>
        <pc:spChg chg="add mod">
          <ac:chgData name="bogdan_adryan87@yahoo.com" userId="792f452a08eea964" providerId="LiveId" clId="{B03C62AC-B047-4F1B-AA5E-7544E3FAF41B}" dt="2023-02-24T14:09:53.611" v="823" actId="20577"/>
          <ac:spMkLst>
            <pc:docMk/>
            <pc:sldMk cId="2778828001" sldId="256"/>
            <ac:spMk id="10" creationId="{2C8AC875-FAA1-63A3-B790-95E7DB303443}"/>
          </ac:spMkLst>
        </pc:spChg>
        <pc:spChg chg="add del mod">
          <ac:chgData name="bogdan_adryan87@yahoo.com" userId="792f452a08eea964" providerId="LiveId" clId="{B03C62AC-B047-4F1B-AA5E-7544E3FAF41B}" dt="2023-02-24T14:05:20.945" v="768"/>
          <ac:spMkLst>
            <pc:docMk/>
            <pc:sldMk cId="2778828001" sldId="256"/>
            <ac:spMk id="11" creationId="{BEA36B42-4132-327C-2541-2C6D1E322B1C}"/>
          </ac:spMkLst>
        </pc:spChg>
        <pc:spChg chg="add mod">
          <ac:chgData name="bogdan_adryan87@yahoo.com" userId="792f452a08eea964" providerId="LiveId" clId="{B03C62AC-B047-4F1B-AA5E-7544E3FAF41B}" dt="2023-02-24T14:06:06.158" v="801" actId="20577"/>
          <ac:spMkLst>
            <pc:docMk/>
            <pc:sldMk cId="2778828001" sldId="256"/>
            <ac:spMk id="12" creationId="{8381CF5B-EC30-3605-01E7-4B32A0A11C21}"/>
          </ac:spMkLst>
        </pc:spChg>
        <pc:spChg chg="add mod">
          <ac:chgData name="bogdan_adryan87@yahoo.com" userId="792f452a08eea964" providerId="LiveId" clId="{B03C62AC-B047-4F1B-AA5E-7544E3FAF41B}" dt="2023-02-24T14:08:07.693" v="821" actId="1076"/>
          <ac:spMkLst>
            <pc:docMk/>
            <pc:sldMk cId="2778828001" sldId="256"/>
            <ac:spMk id="13" creationId="{72FA924B-1EEB-626E-66BD-3D7A90639F23}"/>
          </ac:spMkLst>
        </pc:spChg>
        <pc:spChg chg="add del mod">
          <ac:chgData name="bogdan_adryan87@yahoo.com" userId="792f452a08eea964" providerId="LiveId" clId="{B03C62AC-B047-4F1B-AA5E-7544E3FAF41B}" dt="2023-02-24T14:07:52.106" v="819" actId="22"/>
          <ac:spMkLst>
            <pc:docMk/>
            <pc:sldMk cId="2778828001" sldId="256"/>
            <ac:spMk id="15" creationId="{98338212-0196-3E6E-5D01-A6C65ABC5146}"/>
          </ac:spMkLst>
        </pc:spChg>
        <pc:picChg chg="add mod">
          <ac:chgData name="bogdan_adryan87@yahoo.com" userId="792f452a08eea964" providerId="LiveId" clId="{B03C62AC-B047-4F1B-AA5E-7544E3FAF41B}" dt="2023-02-24T13:46:37.228" v="410" actId="1076"/>
          <ac:picMkLst>
            <pc:docMk/>
            <pc:sldMk cId="2778828001" sldId="256"/>
            <ac:picMk id="1026" creationId="{CC418537-E81E-D4EC-7AD7-C36E7AF285C8}"/>
          </ac:picMkLst>
        </pc:picChg>
        <pc:picChg chg="add del mod">
          <ac:chgData name="bogdan_adryan87@yahoo.com" userId="792f452a08eea964" providerId="LiveId" clId="{B03C62AC-B047-4F1B-AA5E-7544E3FAF41B}" dt="2023-02-24T13:47:52.087" v="416"/>
          <ac:picMkLst>
            <pc:docMk/>
            <pc:sldMk cId="2778828001" sldId="256"/>
            <ac:picMk id="1028" creationId="{B171B3F1-3863-A933-6491-C81E29854B6E}"/>
          </ac:picMkLst>
        </pc:picChg>
        <pc:picChg chg="add mod">
          <ac:chgData name="bogdan_adryan87@yahoo.com" userId="792f452a08eea964" providerId="LiveId" clId="{B03C62AC-B047-4F1B-AA5E-7544E3FAF41B}" dt="2023-02-24T13:48:11.920" v="421" actId="14100"/>
          <ac:picMkLst>
            <pc:docMk/>
            <pc:sldMk cId="2778828001" sldId="256"/>
            <ac:picMk id="1030" creationId="{6263E2BD-A071-41BB-9C4A-1D31291B4400}"/>
          </ac:picMkLst>
        </pc:picChg>
        <pc:picChg chg="add mod">
          <ac:chgData name="bogdan_adryan87@yahoo.com" userId="792f452a08eea964" providerId="LiveId" clId="{B03C62AC-B047-4F1B-AA5E-7544E3FAF41B}" dt="2023-02-24T14:07:59.150" v="820" actId="1076"/>
          <ac:picMkLst>
            <pc:docMk/>
            <pc:sldMk cId="2778828001" sldId="256"/>
            <ac:picMk id="1032" creationId="{68F0348F-FE84-F4E1-B9BC-872107E1BCA8}"/>
          </ac:picMkLst>
        </pc:picChg>
        <pc:picChg chg="add mod">
          <ac:chgData name="bogdan_adryan87@yahoo.com" userId="792f452a08eea964" providerId="LiveId" clId="{B03C62AC-B047-4F1B-AA5E-7544E3FAF41B}" dt="2023-02-24T13:59:00.783" v="656" actId="1076"/>
          <ac:picMkLst>
            <pc:docMk/>
            <pc:sldMk cId="2778828001" sldId="256"/>
            <ac:picMk id="1034" creationId="{09DB5698-B752-B3CB-D812-D8DDF0A703DC}"/>
          </ac:picMkLst>
        </pc:picChg>
        <pc:picChg chg="add mod">
          <ac:chgData name="bogdan_adryan87@yahoo.com" userId="792f452a08eea964" providerId="LiveId" clId="{B03C62AC-B047-4F1B-AA5E-7544E3FAF41B}" dt="2023-02-24T14:05:09.508" v="764" actId="1076"/>
          <ac:picMkLst>
            <pc:docMk/>
            <pc:sldMk cId="2778828001" sldId="256"/>
            <ac:picMk id="1036" creationId="{E41B4CFA-A13A-CBE5-CDCF-7622BC220214}"/>
          </ac:picMkLst>
        </pc:picChg>
      </pc:sldChg>
      <pc:sldChg chg="modSp new mod ord">
        <pc:chgData name="bogdan_adryan87@yahoo.com" userId="792f452a08eea964" providerId="LiveId" clId="{B03C62AC-B047-4F1B-AA5E-7544E3FAF41B}" dt="2023-02-24T14:26:30.047" v="950" actId="20577"/>
        <pc:sldMkLst>
          <pc:docMk/>
          <pc:sldMk cId="1725071507" sldId="257"/>
        </pc:sldMkLst>
        <pc:spChg chg="mod">
          <ac:chgData name="bogdan_adryan87@yahoo.com" userId="792f452a08eea964" providerId="LiveId" clId="{B03C62AC-B047-4F1B-AA5E-7544E3FAF41B}" dt="2023-02-24T14:20:26.029" v="843" actId="20577"/>
          <ac:spMkLst>
            <pc:docMk/>
            <pc:sldMk cId="1725071507" sldId="257"/>
            <ac:spMk id="2" creationId="{5FF7B9B2-9BE8-E075-24A4-CDB568950FC7}"/>
          </ac:spMkLst>
        </pc:spChg>
        <pc:spChg chg="mod">
          <ac:chgData name="bogdan_adryan87@yahoo.com" userId="792f452a08eea964" providerId="LiveId" clId="{B03C62AC-B047-4F1B-AA5E-7544E3FAF41B}" dt="2023-02-24T14:26:30.047" v="950" actId="20577"/>
          <ac:spMkLst>
            <pc:docMk/>
            <pc:sldMk cId="1725071507" sldId="257"/>
            <ac:spMk id="3" creationId="{CB31FCBD-B128-EAC8-1EBB-5565A332F5D0}"/>
          </ac:spMkLst>
        </pc:spChg>
      </pc:sldChg>
      <pc:sldMasterChg chg="addSldLayout">
        <pc:chgData name="bogdan_adryan87@yahoo.com" userId="792f452a08eea964" providerId="LiveId" clId="{B03C62AC-B047-4F1B-AA5E-7544E3FAF41B}" dt="2023-02-24T13:29:30.589" v="0" actId="680"/>
        <pc:sldMasterMkLst>
          <pc:docMk/>
          <pc:sldMasterMk cId="3302054539" sldId="2147483648"/>
        </pc:sldMasterMkLst>
        <pc:sldLayoutChg chg="add">
          <pc:chgData name="bogdan_adryan87@yahoo.com" userId="792f452a08eea964" providerId="LiveId" clId="{B03C62AC-B047-4F1B-AA5E-7544E3FAF41B}" dt="2023-02-24T13:29:30.589" v="0" actId="680"/>
          <pc:sldLayoutMkLst>
            <pc:docMk/>
            <pc:sldMasterMk cId="3302054539" sldId="2147483648"/>
            <pc:sldLayoutMk cId="2150508616" sldId="2147483649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zitiv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F54583B-2772-7E1D-4AE2-D1580F6354E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/>
              <a:t>Faceți clic pentru a edita stilul de titlu coordonator</a:t>
            </a:r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0A8F4D6C-A83A-3E92-FE27-C62CA80FD3D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/>
              <a:t>Faceți clic pentru a edita stilul de subtitlu coordonator</a:t>
            </a:r>
          </a:p>
        </p:txBody>
      </p:sp>
    </p:spTree>
    <p:extLst>
      <p:ext uri="{BB962C8B-B14F-4D97-AF65-F5344CB8AC3E}">
        <p14:creationId xmlns:p14="http://schemas.microsoft.com/office/powerpoint/2010/main" val="21505086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020545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ro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5FF7B9B2-9BE8-E075-24A4-CDB568950FC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ro-RO" dirty="0"/>
              <a:t>Bogdan-Adrian </a:t>
            </a:r>
            <a:r>
              <a:rPr lang="ro-RO" dirty="0" err="1"/>
              <a:t>Gisca</a:t>
            </a:r>
            <a:endParaRPr lang="ro-RO" dirty="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CB31FCBD-B128-EAC8-1EBB-5565A332F5D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13155"/>
            <a:ext cx="9144000" cy="1655762"/>
          </a:xfrm>
        </p:spPr>
        <p:txBody>
          <a:bodyPr/>
          <a:lstStyle/>
          <a:p>
            <a:r>
              <a:rPr lang="ro-RO" dirty="0"/>
              <a:t>Student </a:t>
            </a:r>
            <a:r>
              <a:rPr lang="ro-RO" dirty="0" err="1"/>
              <a:t>number</a:t>
            </a:r>
            <a:r>
              <a:rPr lang="ro-RO" dirty="0"/>
              <a:t>: 2118571</a:t>
            </a:r>
          </a:p>
          <a:p>
            <a:r>
              <a:rPr lang="ro-RO" dirty="0"/>
              <a:t>Foreign </a:t>
            </a:r>
            <a:r>
              <a:rPr lang="ro-RO" dirty="0" err="1"/>
              <a:t>Languages</a:t>
            </a:r>
            <a:r>
              <a:rPr lang="ro-RO" dirty="0"/>
              <a:t> &amp; Cultural </a:t>
            </a:r>
            <a:r>
              <a:rPr lang="ro-RO" dirty="0" err="1"/>
              <a:t>Awareness</a:t>
            </a:r>
            <a:r>
              <a:rPr lang="ro-RO"/>
              <a:t> (BMIH5003)</a:t>
            </a:r>
            <a:endParaRPr lang="ro-RO" dirty="0"/>
          </a:p>
          <a:p>
            <a:r>
              <a:rPr lang="ro-RO" dirty="0" err="1"/>
              <a:t>Lecturer</a:t>
            </a:r>
            <a:r>
              <a:rPr lang="ro-RO" dirty="0"/>
              <a:t>: Rodrigo </a:t>
            </a:r>
            <a:r>
              <a:rPr lang="ro-RO" dirty="0" err="1"/>
              <a:t>Aguilera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172507150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asetăText 3">
            <a:extLst>
              <a:ext uri="{FF2B5EF4-FFF2-40B4-BE49-F238E27FC236}">
                <a16:creationId xmlns:a16="http://schemas.microsoft.com/office/drawing/2014/main" id="{6B14331C-76FE-1601-2726-C87FC2CF03BC}"/>
              </a:ext>
            </a:extLst>
          </p:cNvPr>
          <p:cNvSpPr txBox="1"/>
          <p:nvPr/>
        </p:nvSpPr>
        <p:spPr>
          <a:xfrm>
            <a:off x="397935" y="255497"/>
            <a:ext cx="61009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b="1" dirty="0" err="1">
                <a:solidFill>
                  <a:srgbClr val="FF0000"/>
                </a:solidFill>
              </a:rPr>
              <a:t>Paquetes</a:t>
            </a:r>
            <a:r>
              <a:rPr lang="ro-RO" sz="2400" b="1" dirty="0">
                <a:solidFill>
                  <a:srgbClr val="FF0000"/>
                </a:solidFill>
              </a:rPr>
              <a:t> </a:t>
            </a:r>
            <a:r>
              <a:rPr lang="ro-RO" sz="2400" b="1" dirty="0" err="1">
                <a:solidFill>
                  <a:srgbClr val="FF0000"/>
                </a:solidFill>
              </a:rPr>
              <a:t>día</a:t>
            </a:r>
            <a:r>
              <a:rPr lang="ro-RO" sz="2400" b="1" dirty="0">
                <a:solidFill>
                  <a:srgbClr val="FF0000"/>
                </a:solidFill>
              </a:rPr>
              <a:t> de </a:t>
            </a:r>
            <a:r>
              <a:rPr lang="ro-RO" sz="2400" b="1" dirty="0" err="1">
                <a:solidFill>
                  <a:srgbClr val="FF0000"/>
                </a:solidFill>
              </a:rPr>
              <a:t>los</a:t>
            </a:r>
            <a:r>
              <a:rPr lang="ro-RO" sz="2400" b="1" dirty="0">
                <a:solidFill>
                  <a:srgbClr val="FF0000"/>
                </a:solidFill>
              </a:rPr>
              <a:t> </a:t>
            </a:r>
            <a:r>
              <a:rPr lang="ro-RO" sz="2400" b="1" dirty="0" err="1">
                <a:solidFill>
                  <a:srgbClr val="FF0000"/>
                </a:solidFill>
              </a:rPr>
              <a:t>enamorados</a:t>
            </a:r>
            <a:endParaRPr lang="ro-RO" sz="2400" b="1" dirty="0">
              <a:solidFill>
                <a:srgbClr val="FF0000"/>
              </a:solidFill>
            </a:endParaRPr>
          </a:p>
        </p:txBody>
      </p:sp>
      <p:sp>
        <p:nvSpPr>
          <p:cNvPr id="5" name="Dreptunghi 4">
            <a:extLst>
              <a:ext uri="{FF2B5EF4-FFF2-40B4-BE49-F238E27FC236}">
                <a16:creationId xmlns:a16="http://schemas.microsoft.com/office/drawing/2014/main" id="{A21659FB-B86E-778A-E95B-8830D5795D0C}"/>
              </a:ext>
            </a:extLst>
          </p:cNvPr>
          <p:cNvSpPr/>
          <p:nvPr/>
        </p:nvSpPr>
        <p:spPr>
          <a:xfrm>
            <a:off x="397935" y="882054"/>
            <a:ext cx="4196726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o-RO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14 de </a:t>
            </a:r>
            <a:r>
              <a:rPr lang="ro-RO" sz="40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febrero</a:t>
            </a:r>
            <a:r>
              <a:rPr lang="ro-RO" sz="40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2023</a:t>
            </a:r>
            <a:endParaRPr lang="ro-RO" sz="4000" b="1" cap="none" spc="0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  <a:effectLst/>
            </a:endParaRPr>
          </a:p>
        </p:txBody>
      </p:sp>
      <p:pic>
        <p:nvPicPr>
          <p:cNvPr id="1026" name="Picture 2" descr="Premium Photo | Feeding each other. couple are eating in hotel room bed  together. love story.">
            <a:extLst>
              <a:ext uri="{FF2B5EF4-FFF2-40B4-BE49-F238E27FC236}">
                <a16:creationId xmlns:a16="http://schemas.microsoft.com/office/drawing/2014/main" id="{CC418537-E81E-D4EC-7AD7-C36E7AF285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7122" y="0"/>
            <a:ext cx="5064878" cy="33807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asetăText 5">
            <a:extLst>
              <a:ext uri="{FF2B5EF4-FFF2-40B4-BE49-F238E27FC236}">
                <a16:creationId xmlns:a16="http://schemas.microsoft.com/office/drawing/2014/main" id="{F799029E-BA75-EA37-53E4-88A3CD59BC7F}"/>
              </a:ext>
            </a:extLst>
          </p:cNvPr>
          <p:cNvSpPr txBox="1"/>
          <p:nvPr/>
        </p:nvSpPr>
        <p:spPr>
          <a:xfrm>
            <a:off x="659769" y="1589940"/>
            <a:ext cx="506487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sz="2400" b="1" dirty="0"/>
              <a:t>Dos </a:t>
            </a:r>
            <a:r>
              <a:rPr lang="ro-RO" sz="2400" b="1" dirty="0" err="1"/>
              <a:t>noches</a:t>
            </a:r>
            <a:r>
              <a:rPr lang="ro-RO" sz="2400" b="1" dirty="0"/>
              <a:t> de </a:t>
            </a:r>
            <a:r>
              <a:rPr lang="ro-RO" sz="2400" b="1" dirty="0" err="1"/>
              <a:t>alojamiento</a:t>
            </a:r>
            <a:r>
              <a:rPr lang="ro-RO" sz="2400" b="1" dirty="0"/>
              <a:t> </a:t>
            </a:r>
            <a:r>
              <a:rPr lang="ro-RO" dirty="0"/>
              <a:t>(</a:t>
            </a:r>
            <a:r>
              <a:rPr lang="ro-RO" dirty="0" err="1"/>
              <a:t>promo</a:t>
            </a:r>
            <a:r>
              <a:rPr lang="ro-RO" dirty="0"/>
              <a:t> </a:t>
            </a:r>
            <a:r>
              <a:rPr lang="ro-RO" dirty="0" err="1"/>
              <a:t>válida</a:t>
            </a:r>
            <a:r>
              <a:rPr lang="ro-RO" dirty="0"/>
              <a:t> </a:t>
            </a:r>
            <a:r>
              <a:rPr lang="ro-RO" dirty="0" err="1"/>
              <a:t>desde</a:t>
            </a:r>
            <a:r>
              <a:rPr lang="ro-RO" dirty="0"/>
              <a:t> el 13 </a:t>
            </a:r>
            <a:r>
              <a:rPr lang="ro-RO" dirty="0" err="1"/>
              <a:t>hasta</a:t>
            </a:r>
            <a:r>
              <a:rPr lang="ro-RO" dirty="0"/>
              <a:t> el 15 de </a:t>
            </a:r>
            <a:r>
              <a:rPr lang="ro-RO" dirty="0" err="1"/>
              <a:t>febrero</a:t>
            </a:r>
            <a:r>
              <a:rPr lang="ro-RO" dirty="0"/>
              <a:t> 2033).</a:t>
            </a:r>
          </a:p>
          <a:p>
            <a:endParaRPr lang="ro-RO" dirty="0"/>
          </a:p>
          <a:p>
            <a:r>
              <a:rPr lang="ro-RO" sz="1400" dirty="0">
                <a:solidFill>
                  <a:schemeClr val="tx2"/>
                </a:solidFill>
              </a:rPr>
              <a:t>PRECIO (2 </a:t>
            </a:r>
            <a:r>
              <a:rPr lang="ro-RO" sz="1400" dirty="0" err="1">
                <a:solidFill>
                  <a:schemeClr val="tx2"/>
                </a:solidFill>
              </a:rPr>
              <a:t>personas</a:t>
            </a:r>
            <a:r>
              <a:rPr lang="ro-RO" sz="1400" dirty="0">
                <a:solidFill>
                  <a:schemeClr val="tx2"/>
                </a:solidFill>
              </a:rPr>
              <a:t>/dos </a:t>
            </a:r>
            <a:r>
              <a:rPr lang="ro-RO" sz="1400" dirty="0" err="1">
                <a:solidFill>
                  <a:schemeClr val="tx2"/>
                </a:solidFill>
              </a:rPr>
              <a:t>noches</a:t>
            </a:r>
            <a:r>
              <a:rPr lang="ro-RO" sz="1400" dirty="0">
                <a:solidFill>
                  <a:schemeClr val="tx2"/>
                </a:solidFill>
              </a:rPr>
              <a:t>) - 350€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chemeClr val="tx2"/>
                </a:solidFill>
              </a:rPr>
              <a:t>Habitació</a:t>
            </a:r>
            <a:r>
              <a:rPr lang="ro-RO" sz="1400" dirty="0">
                <a:solidFill>
                  <a:schemeClr val="tx2"/>
                </a:solidFill>
              </a:rPr>
              <a:t> </a:t>
            </a:r>
            <a:r>
              <a:rPr lang="ro-RO" sz="1400" dirty="0" err="1">
                <a:solidFill>
                  <a:schemeClr val="tx2"/>
                </a:solidFill>
              </a:rPr>
              <a:t>doble</a:t>
            </a:r>
            <a:r>
              <a:rPr lang="ro-RO" sz="1400" dirty="0">
                <a:solidFill>
                  <a:schemeClr val="tx2"/>
                </a:solidFill>
              </a:rPr>
              <a:t> </a:t>
            </a:r>
            <a:r>
              <a:rPr lang="ro-RO" sz="1400" dirty="0" err="1">
                <a:solidFill>
                  <a:schemeClr val="tx2"/>
                </a:solidFill>
              </a:rPr>
              <a:t>clásica</a:t>
            </a:r>
            <a:endParaRPr lang="ro-RO" sz="14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chemeClr val="tx2"/>
                </a:solidFill>
              </a:rPr>
              <a:t>Botella</a:t>
            </a:r>
            <a:r>
              <a:rPr lang="ro-RO" sz="1400" dirty="0">
                <a:solidFill>
                  <a:schemeClr val="tx2"/>
                </a:solidFill>
              </a:rPr>
              <a:t> de </a:t>
            </a:r>
            <a:r>
              <a:rPr lang="ro-RO" sz="1400" dirty="0" err="1">
                <a:solidFill>
                  <a:schemeClr val="tx2"/>
                </a:solidFill>
              </a:rPr>
              <a:t>espumante</a:t>
            </a:r>
            <a:r>
              <a:rPr lang="ro-RO" sz="1400" dirty="0">
                <a:solidFill>
                  <a:schemeClr val="tx2"/>
                </a:solidFill>
              </a:rPr>
              <a:t> en la </a:t>
            </a:r>
            <a:r>
              <a:rPr lang="ro-RO" sz="1400" dirty="0" err="1">
                <a:solidFill>
                  <a:schemeClr val="tx2"/>
                </a:solidFill>
              </a:rPr>
              <a:t>habitación</a:t>
            </a:r>
            <a:endParaRPr lang="ro-RO" sz="1400" dirty="0">
              <a:solidFill>
                <a:schemeClr val="tx2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chemeClr val="tx2"/>
                </a:solidFill>
              </a:rPr>
              <a:t>Desayuno</a:t>
            </a:r>
            <a:r>
              <a:rPr lang="ro-RO" sz="1400" dirty="0">
                <a:solidFill>
                  <a:schemeClr val="tx2"/>
                </a:solidFill>
              </a:rPr>
              <a:t> gratis. </a:t>
            </a:r>
            <a:r>
              <a:rPr lang="ro-RO" sz="1400" dirty="0" err="1">
                <a:solidFill>
                  <a:schemeClr val="tx2"/>
                </a:solidFill>
              </a:rPr>
              <a:t>WiFi</a:t>
            </a:r>
            <a:r>
              <a:rPr lang="ro-RO" sz="1400" dirty="0">
                <a:solidFill>
                  <a:schemeClr val="tx2"/>
                </a:solidFill>
              </a:rPr>
              <a:t> - 2€. Parking - 7€.</a:t>
            </a:r>
          </a:p>
          <a:p>
            <a:endParaRPr lang="ro-RO" dirty="0">
              <a:solidFill>
                <a:schemeClr val="tx2"/>
              </a:solidFill>
            </a:endParaRPr>
          </a:p>
          <a:p>
            <a:r>
              <a:rPr lang="ro-RO" sz="1400" dirty="0">
                <a:solidFill>
                  <a:srgbClr val="00B050"/>
                </a:solidFill>
              </a:rPr>
              <a:t>PRECIO (2 </a:t>
            </a:r>
            <a:r>
              <a:rPr lang="ro-RO" sz="1400" dirty="0" err="1">
                <a:solidFill>
                  <a:srgbClr val="00B050"/>
                </a:solidFill>
              </a:rPr>
              <a:t>personas</a:t>
            </a:r>
            <a:r>
              <a:rPr lang="ro-RO" sz="1400" dirty="0">
                <a:solidFill>
                  <a:srgbClr val="00B050"/>
                </a:solidFill>
              </a:rPr>
              <a:t>/dos </a:t>
            </a:r>
            <a:r>
              <a:rPr lang="ro-RO" sz="1400" dirty="0" err="1">
                <a:solidFill>
                  <a:srgbClr val="00B050"/>
                </a:solidFill>
              </a:rPr>
              <a:t>noches</a:t>
            </a:r>
            <a:r>
              <a:rPr lang="ro-RO" sz="1400" dirty="0">
                <a:solidFill>
                  <a:srgbClr val="00B050"/>
                </a:solidFill>
              </a:rPr>
              <a:t>) - 450€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00B050"/>
                </a:solidFill>
              </a:rPr>
              <a:t>Habitació</a:t>
            </a:r>
            <a:r>
              <a:rPr lang="ro-RO" sz="1400" dirty="0">
                <a:solidFill>
                  <a:srgbClr val="00B050"/>
                </a:solidFill>
              </a:rPr>
              <a:t> </a:t>
            </a:r>
            <a:r>
              <a:rPr lang="ro-RO" sz="1400" dirty="0" err="1">
                <a:solidFill>
                  <a:srgbClr val="00B050"/>
                </a:solidFill>
              </a:rPr>
              <a:t>doble</a:t>
            </a:r>
            <a:r>
              <a:rPr lang="ro-RO" sz="1400" dirty="0">
                <a:solidFill>
                  <a:srgbClr val="00B050"/>
                </a:solidFill>
              </a:rPr>
              <a:t> </a:t>
            </a:r>
            <a:r>
              <a:rPr lang="ro-RO" sz="1400" dirty="0" err="1">
                <a:solidFill>
                  <a:srgbClr val="00B050"/>
                </a:solidFill>
              </a:rPr>
              <a:t>ejecutiva</a:t>
            </a:r>
            <a:endParaRPr lang="ro-RO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00B050"/>
                </a:solidFill>
              </a:rPr>
              <a:t>Botella</a:t>
            </a:r>
            <a:r>
              <a:rPr lang="ro-RO" sz="1400" dirty="0">
                <a:solidFill>
                  <a:srgbClr val="00B050"/>
                </a:solidFill>
              </a:rPr>
              <a:t> de </a:t>
            </a:r>
            <a:r>
              <a:rPr lang="ro-RO" sz="1400" dirty="0" err="1">
                <a:solidFill>
                  <a:srgbClr val="00B050"/>
                </a:solidFill>
              </a:rPr>
              <a:t>espumante</a:t>
            </a:r>
            <a:r>
              <a:rPr lang="ro-RO" sz="1400" dirty="0">
                <a:solidFill>
                  <a:srgbClr val="00B050"/>
                </a:solidFill>
              </a:rPr>
              <a:t> en la </a:t>
            </a:r>
            <a:r>
              <a:rPr lang="ro-RO" sz="1400" dirty="0" err="1">
                <a:solidFill>
                  <a:srgbClr val="00B050"/>
                </a:solidFill>
              </a:rPr>
              <a:t>habitación</a:t>
            </a:r>
            <a:endParaRPr lang="ro-RO" sz="1400" dirty="0">
              <a:solidFill>
                <a:srgbClr val="00B05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00B050"/>
                </a:solidFill>
              </a:rPr>
              <a:t>Desayuno</a:t>
            </a:r>
            <a:r>
              <a:rPr lang="ro-RO" sz="1400" dirty="0">
                <a:solidFill>
                  <a:srgbClr val="00B050"/>
                </a:solidFill>
              </a:rPr>
              <a:t> y </a:t>
            </a:r>
            <a:r>
              <a:rPr lang="ro-RO" sz="1400" dirty="0" err="1">
                <a:solidFill>
                  <a:srgbClr val="00B050"/>
                </a:solidFill>
              </a:rPr>
              <a:t>gimnasio</a:t>
            </a:r>
            <a:r>
              <a:rPr lang="ro-RO" sz="1400" dirty="0">
                <a:solidFill>
                  <a:srgbClr val="00B050"/>
                </a:solidFill>
              </a:rPr>
              <a:t> gratis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00B050"/>
                </a:solidFill>
              </a:rPr>
              <a:t>WiFi</a:t>
            </a:r>
            <a:r>
              <a:rPr lang="ro-RO" sz="1400" dirty="0">
                <a:solidFill>
                  <a:srgbClr val="00B050"/>
                </a:solidFill>
              </a:rPr>
              <a:t> </a:t>
            </a:r>
            <a:r>
              <a:rPr lang="ro-RO" sz="1400" dirty="0" err="1">
                <a:solidFill>
                  <a:srgbClr val="00B050"/>
                </a:solidFill>
              </a:rPr>
              <a:t>gratuito</a:t>
            </a:r>
            <a:r>
              <a:rPr lang="ro-RO" sz="1400" dirty="0">
                <a:solidFill>
                  <a:srgbClr val="00B050"/>
                </a:solidFill>
              </a:rPr>
              <a:t>. Parking - 3€.</a:t>
            </a:r>
          </a:p>
          <a:p>
            <a:endParaRPr lang="ro-RO" dirty="0">
              <a:solidFill>
                <a:schemeClr val="tx2"/>
              </a:solidFill>
            </a:endParaRPr>
          </a:p>
          <a:p>
            <a:r>
              <a:rPr lang="ro-RO" sz="1400" dirty="0">
                <a:solidFill>
                  <a:srgbClr val="C00000"/>
                </a:solidFill>
              </a:rPr>
              <a:t>PRECIO (2 </a:t>
            </a:r>
            <a:r>
              <a:rPr lang="ro-RO" sz="1400" dirty="0" err="1">
                <a:solidFill>
                  <a:srgbClr val="C00000"/>
                </a:solidFill>
              </a:rPr>
              <a:t>personas</a:t>
            </a:r>
            <a:r>
              <a:rPr lang="ro-RO" sz="1400" dirty="0">
                <a:solidFill>
                  <a:srgbClr val="C00000"/>
                </a:solidFill>
              </a:rPr>
              <a:t>/dos </a:t>
            </a:r>
            <a:r>
              <a:rPr lang="ro-RO" sz="1400" dirty="0" err="1">
                <a:solidFill>
                  <a:srgbClr val="C00000"/>
                </a:solidFill>
              </a:rPr>
              <a:t>noches</a:t>
            </a:r>
            <a:r>
              <a:rPr lang="ro-RO" sz="1400" dirty="0">
                <a:solidFill>
                  <a:srgbClr val="C00000"/>
                </a:solidFill>
              </a:rPr>
              <a:t>) - 550€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C00000"/>
                </a:solidFill>
              </a:rPr>
              <a:t>Habitació</a:t>
            </a:r>
            <a:r>
              <a:rPr lang="ro-RO" sz="1400" dirty="0">
                <a:solidFill>
                  <a:srgbClr val="C00000"/>
                </a:solidFill>
              </a:rPr>
              <a:t> </a:t>
            </a:r>
            <a:r>
              <a:rPr lang="ro-RO" sz="1400" dirty="0" err="1">
                <a:solidFill>
                  <a:srgbClr val="C00000"/>
                </a:solidFill>
              </a:rPr>
              <a:t>doble</a:t>
            </a:r>
            <a:r>
              <a:rPr lang="ro-RO" sz="1400" dirty="0">
                <a:solidFill>
                  <a:srgbClr val="C00000"/>
                </a:solidFill>
              </a:rPr>
              <a:t> suite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C00000"/>
                </a:solidFill>
              </a:rPr>
              <a:t>Botella</a:t>
            </a:r>
            <a:r>
              <a:rPr lang="ro-RO" sz="1400" dirty="0">
                <a:solidFill>
                  <a:srgbClr val="C00000"/>
                </a:solidFill>
              </a:rPr>
              <a:t> de </a:t>
            </a:r>
            <a:r>
              <a:rPr lang="ro-RO" sz="1400" dirty="0" err="1">
                <a:solidFill>
                  <a:srgbClr val="C00000"/>
                </a:solidFill>
              </a:rPr>
              <a:t>espumante</a:t>
            </a:r>
            <a:r>
              <a:rPr lang="ro-RO" sz="1400" dirty="0">
                <a:solidFill>
                  <a:srgbClr val="C00000"/>
                </a:solidFill>
              </a:rPr>
              <a:t> en la </a:t>
            </a:r>
            <a:r>
              <a:rPr lang="ro-RO" sz="1400" dirty="0" err="1">
                <a:solidFill>
                  <a:srgbClr val="C00000"/>
                </a:solidFill>
              </a:rPr>
              <a:t>habitación</a:t>
            </a:r>
            <a:endParaRPr lang="ro-RO" sz="1400" dirty="0">
              <a:solidFill>
                <a:srgbClr val="C0000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C00000"/>
                </a:solidFill>
              </a:rPr>
              <a:t>Desayuno</a:t>
            </a:r>
            <a:r>
              <a:rPr lang="ro-RO" sz="1400" dirty="0">
                <a:solidFill>
                  <a:srgbClr val="C00000"/>
                </a:solidFill>
              </a:rPr>
              <a:t>, </a:t>
            </a:r>
            <a:r>
              <a:rPr lang="ro-RO" sz="1400" dirty="0" err="1">
                <a:solidFill>
                  <a:srgbClr val="C00000"/>
                </a:solidFill>
              </a:rPr>
              <a:t>gimnasio</a:t>
            </a:r>
            <a:r>
              <a:rPr lang="ro-RO" sz="1400" dirty="0">
                <a:solidFill>
                  <a:srgbClr val="C00000"/>
                </a:solidFill>
              </a:rPr>
              <a:t>, sauna y piscina gratis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 err="1">
                <a:solidFill>
                  <a:srgbClr val="C00000"/>
                </a:solidFill>
              </a:rPr>
              <a:t>WiFi</a:t>
            </a:r>
            <a:r>
              <a:rPr lang="ro-RO" sz="1400" dirty="0">
                <a:solidFill>
                  <a:srgbClr val="C00000"/>
                </a:solidFill>
              </a:rPr>
              <a:t> y Parking </a:t>
            </a:r>
            <a:r>
              <a:rPr lang="ro-RO" sz="1400" dirty="0" err="1">
                <a:solidFill>
                  <a:srgbClr val="C00000"/>
                </a:solidFill>
              </a:rPr>
              <a:t>gratuito</a:t>
            </a:r>
            <a:r>
              <a:rPr lang="ro-RO" sz="1400" dirty="0">
                <a:solidFill>
                  <a:srgbClr val="C0000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ro-RO" sz="1400" dirty="0">
                <a:solidFill>
                  <a:srgbClr val="C00000"/>
                </a:solidFill>
              </a:rPr>
              <a:t>Late </a:t>
            </a:r>
            <a:r>
              <a:rPr lang="ro-RO" sz="1400" dirty="0" err="1">
                <a:solidFill>
                  <a:srgbClr val="C00000"/>
                </a:solidFill>
              </a:rPr>
              <a:t>check</a:t>
            </a:r>
            <a:r>
              <a:rPr lang="ro-RO" sz="1400" dirty="0">
                <a:solidFill>
                  <a:srgbClr val="C00000"/>
                </a:solidFill>
              </a:rPr>
              <a:t> out (</a:t>
            </a:r>
            <a:r>
              <a:rPr lang="ro-RO" sz="1400" dirty="0" err="1">
                <a:solidFill>
                  <a:srgbClr val="C00000"/>
                </a:solidFill>
              </a:rPr>
              <a:t>sujeto</a:t>
            </a:r>
            <a:r>
              <a:rPr lang="ro-RO" sz="1400" dirty="0">
                <a:solidFill>
                  <a:srgbClr val="C00000"/>
                </a:solidFill>
              </a:rPr>
              <a:t> a </a:t>
            </a:r>
            <a:r>
              <a:rPr lang="ro-RO" sz="1400" dirty="0" err="1">
                <a:solidFill>
                  <a:srgbClr val="C00000"/>
                </a:solidFill>
              </a:rPr>
              <a:t>disponibilidad</a:t>
            </a:r>
            <a:r>
              <a:rPr lang="ro-RO" sz="1400" dirty="0">
                <a:solidFill>
                  <a:srgbClr val="C00000"/>
                </a:solidFill>
              </a:rPr>
              <a:t>).</a:t>
            </a:r>
          </a:p>
          <a:p>
            <a:endParaRPr lang="ro-RO" dirty="0">
              <a:solidFill>
                <a:schemeClr val="tx2"/>
              </a:solidFill>
            </a:endParaRPr>
          </a:p>
        </p:txBody>
      </p:sp>
      <p:pic>
        <p:nvPicPr>
          <p:cNvPr id="1030" name="Picture 6" descr="Hotel Polo Congressi **** Rimini - Home | Facebook">
            <a:extLst>
              <a:ext uri="{FF2B5EF4-FFF2-40B4-BE49-F238E27FC236}">
                <a16:creationId xmlns:a16="http://schemas.microsoft.com/office/drawing/2014/main" id="{6263E2BD-A071-41BB-9C4A-1D31291B440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44427" y="86751"/>
            <a:ext cx="2143125" cy="194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Ideas for a Continental Breakfast | eHow">
            <a:extLst>
              <a:ext uri="{FF2B5EF4-FFF2-40B4-BE49-F238E27FC236}">
                <a16:creationId xmlns:a16="http://schemas.microsoft.com/office/drawing/2014/main" id="{68F0348F-FE84-F4E1-B9BC-872107E1BC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7035" y="2944999"/>
            <a:ext cx="1818980" cy="1212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CasetăText 7">
            <a:extLst>
              <a:ext uri="{FF2B5EF4-FFF2-40B4-BE49-F238E27FC236}">
                <a16:creationId xmlns:a16="http://schemas.microsoft.com/office/drawing/2014/main" id="{41ACD698-8A9D-4D39-A25E-4E5012BA58C0}"/>
              </a:ext>
            </a:extLst>
          </p:cNvPr>
          <p:cNvSpPr txBox="1"/>
          <p:nvPr/>
        </p:nvSpPr>
        <p:spPr>
          <a:xfrm>
            <a:off x="7127122" y="3522769"/>
            <a:ext cx="42354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 err="1"/>
              <a:t>Desayuno</a:t>
            </a:r>
            <a:r>
              <a:rPr lang="ro-RO" dirty="0"/>
              <a:t> </a:t>
            </a:r>
            <a:r>
              <a:rPr lang="ro-RO" dirty="0" err="1"/>
              <a:t>buffet</a:t>
            </a:r>
            <a:r>
              <a:rPr lang="ro-RO" dirty="0"/>
              <a:t> continental – GRATIS (</a:t>
            </a:r>
            <a:r>
              <a:rPr lang="ro-RO" dirty="0" err="1"/>
              <a:t>Horario</a:t>
            </a:r>
            <a:r>
              <a:rPr lang="ro-RO" dirty="0"/>
              <a:t> 7:00 – 10:30)</a:t>
            </a:r>
          </a:p>
        </p:txBody>
      </p:sp>
      <p:pic>
        <p:nvPicPr>
          <p:cNvPr id="1034" name="Picture 10" descr="Cena gourmet en 3 pasos - Elle Argentina">
            <a:extLst>
              <a:ext uri="{FF2B5EF4-FFF2-40B4-BE49-F238E27FC236}">
                <a16:creationId xmlns:a16="http://schemas.microsoft.com/office/drawing/2014/main" id="{09DB5698-B752-B3CB-D812-D8DDF0A703D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7001" y="4163801"/>
            <a:ext cx="2209014" cy="11045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CasetăText 9">
            <a:extLst>
              <a:ext uri="{FF2B5EF4-FFF2-40B4-BE49-F238E27FC236}">
                <a16:creationId xmlns:a16="http://schemas.microsoft.com/office/drawing/2014/main" id="{2C8AC875-FAA1-63A3-B790-95E7DB303443}"/>
              </a:ext>
            </a:extLst>
          </p:cNvPr>
          <p:cNvSpPr txBox="1"/>
          <p:nvPr/>
        </p:nvSpPr>
        <p:spPr>
          <a:xfrm>
            <a:off x="7127122" y="4437089"/>
            <a:ext cx="459518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ro-RO" dirty="0" err="1"/>
              <a:t>Cena</a:t>
            </a:r>
            <a:r>
              <a:rPr lang="ro-RO" dirty="0"/>
              <a:t> 3 </a:t>
            </a:r>
            <a:r>
              <a:rPr lang="ro-RO" dirty="0" err="1"/>
              <a:t>pasos</a:t>
            </a:r>
            <a:r>
              <a:rPr lang="ro-RO" dirty="0"/>
              <a:t> para 2 </a:t>
            </a:r>
            <a:r>
              <a:rPr lang="ro-RO" dirty="0" err="1"/>
              <a:t>personas</a:t>
            </a:r>
            <a:r>
              <a:rPr lang="ro-RO" dirty="0"/>
              <a:t> + una </a:t>
            </a:r>
            <a:r>
              <a:rPr lang="ro-RO" dirty="0" err="1"/>
              <a:t>copa</a:t>
            </a:r>
            <a:r>
              <a:rPr lang="ro-RO" dirty="0"/>
              <a:t> de </a:t>
            </a:r>
            <a:r>
              <a:rPr lang="ro-RO" dirty="0" err="1"/>
              <a:t>espumante</a:t>
            </a:r>
            <a:r>
              <a:rPr lang="ro-RO" dirty="0"/>
              <a:t> – 29.99€.</a:t>
            </a:r>
          </a:p>
        </p:txBody>
      </p:sp>
      <p:pic>
        <p:nvPicPr>
          <p:cNvPr id="1036" name="Picture 12" descr="Little Box of Flowers - Order Here">
            <a:extLst>
              <a:ext uri="{FF2B5EF4-FFF2-40B4-BE49-F238E27FC236}">
                <a16:creationId xmlns:a16="http://schemas.microsoft.com/office/drawing/2014/main" id="{E41B4CFA-A13A-CBE5-CDCF-7622BC220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4118" y="5280606"/>
            <a:ext cx="1321897" cy="13218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CasetăText 11">
            <a:extLst>
              <a:ext uri="{FF2B5EF4-FFF2-40B4-BE49-F238E27FC236}">
                <a16:creationId xmlns:a16="http://schemas.microsoft.com/office/drawing/2014/main" id="{8381CF5B-EC30-3605-01E7-4B32A0A11C21}"/>
              </a:ext>
            </a:extLst>
          </p:cNvPr>
          <p:cNvSpPr txBox="1"/>
          <p:nvPr/>
        </p:nvSpPr>
        <p:spPr>
          <a:xfrm>
            <a:off x="7127122" y="5410986"/>
            <a:ext cx="35063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ro-RO" dirty="0"/>
          </a:p>
          <a:p>
            <a:r>
              <a:rPr lang="ro-RO" dirty="0"/>
              <a:t>Flores para las </a:t>
            </a:r>
            <a:r>
              <a:rPr lang="ro-RO" dirty="0" err="1"/>
              <a:t>damas</a:t>
            </a:r>
            <a:r>
              <a:rPr lang="ro-RO" dirty="0"/>
              <a:t> – 12.99€</a:t>
            </a:r>
          </a:p>
        </p:txBody>
      </p:sp>
      <p:sp>
        <p:nvSpPr>
          <p:cNvPr id="13" name="Dreptunghi 12">
            <a:extLst>
              <a:ext uri="{FF2B5EF4-FFF2-40B4-BE49-F238E27FC236}">
                <a16:creationId xmlns:a16="http://schemas.microsoft.com/office/drawing/2014/main" id="{72FA924B-1EEB-626E-66BD-3D7A90639F23}"/>
              </a:ext>
            </a:extLst>
          </p:cNvPr>
          <p:cNvSpPr/>
          <p:nvPr/>
        </p:nvSpPr>
        <p:spPr>
          <a:xfrm>
            <a:off x="4878881" y="1414815"/>
            <a:ext cx="22365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ro-RO" sz="5400" b="0" i="1" cap="none" spc="0" dirty="0">
                <a:ln w="0"/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Madrid</a:t>
            </a:r>
          </a:p>
        </p:txBody>
      </p:sp>
    </p:spTree>
    <p:extLst>
      <p:ext uri="{BB962C8B-B14F-4D97-AF65-F5344CB8AC3E}">
        <p14:creationId xmlns:p14="http://schemas.microsoft.com/office/powerpoint/2010/main" val="2778828001"/>
      </p:ext>
    </p:extLst>
  </p:cSld>
  <p:clrMapOvr>
    <a:masterClrMapping/>
  </p:clrMapOvr>
</p:sld>
</file>

<file path=ppt/theme/theme1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184</Words>
  <Application>Microsoft Office PowerPoint</Application>
  <PresentationFormat>Ecran lat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Fonturi utilizate</vt:lpstr>
      </vt:variant>
      <vt:variant>
        <vt:i4>3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Temă Office</vt:lpstr>
      <vt:lpstr>Bogdan-Adrian Gisca</vt:lpstr>
      <vt:lpstr>Prezentare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bogdan_adryan87@yahoo.com</dc:creator>
  <cp:lastModifiedBy>bogdan_adryan87@yahoo.com</cp:lastModifiedBy>
  <cp:revision>1</cp:revision>
  <dcterms:created xsi:type="dcterms:W3CDTF">2023-02-24T13:29:29Z</dcterms:created>
  <dcterms:modified xsi:type="dcterms:W3CDTF">2023-02-24T14:26:32Z</dcterms:modified>
</cp:coreProperties>
</file>