
<file path=[Content_Types].xml><?xml version="1.0" encoding="utf-8"?>
<Types xmlns="http://schemas.openxmlformats.org/package/2006/content-types">
  <Override PartName="/ppt/slides/slide29.xml" ContentType="application/vnd.openxmlformats-officedocument.presentationml.slide+xml"/>
  <Override PartName="/ppt/slides/slide47.xml" ContentType="application/vnd.openxmlformats-officedocument.presentationml.slide+xml"/>
  <Override PartName="/ppt/slides/slide58.xml" ContentType="application/vnd.openxmlformats-officedocument.presentationml.slide+xml"/>
  <Override PartName="/ppt/notesSlides/notesSlide2.xml" ContentType="application/vnd.openxmlformats-officedocument.presentationml.notesSlide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36.xml" ContentType="application/vnd.openxmlformats-officedocument.presentationml.slide+xml"/>
  <Override PartName="/ppt/slides/slide54.xml" ContentType="application/vnd.openxmlformats-officedocument.presentationml.slide+xml"/>
  <Override PartName="/ppt/slideLayouts/slideLayout6.xml" ContentType="application/vnd.openxmlformats-officedocument.presentationml.slideLayout+xml"/>
  <Override PartName="/ppt/diagrams/quickStyle2.xml" ContentType="application/vnd.openxmlformats-officedocument.drawingml.diagramStyle+xml"/>
  <Override PartName="/ppt/slides/slide25.xml" ContentType="application/vnd.openxmlformats-officedocument.presentationml.slide+xml"/>
  <Override PartName="/ppt/slides/slide43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xml" ContentType="application/xml"/>
  <Override PartName="/ppt/slides/slide14.xml" ContentType="application/vnd.openxmlformats-officedocument.presentationml.slide+xml"/>
  <Override PartName="/ppt/slides/slide23.xml" ContentType="application/vnd.openxmlformats-officedocument.presentationml.slide+xml"/>
  <Override PartName="/ppt/slides/slide32.xml" ContentType="application/vnd.openxmlformats-officedocument.presentationml.slide+xml"/>
  <Override PartName="/ppt/slides/slide41.xml" ContentType="application/vnd.openxmlformats-officedocument.presentationml.slide+xml"/>
  <Override PartName="/ppt/slides/slide50.xml" ContentType="application/vnd.openxmlformats-officedocument.presentationml.slide+xml"/>
  <Override PartName="/ppt/slides/slide61.xml" ContentType="application/vnd.openxmlformats-officedocument.presentationml.slide+xml"/>
  <Override PartName="/ppt/notesMasters/notesMaster1.xml" ContentType="application/vnd.openxmlformats-officedocument.presentationml.notesMaster+xml"/>
  <Override PartName="/ppt/slides/slide10.xml" ContentType="application/vnd.openxmlformats-officedocument.presentationml.slide+xml"/>
  <Override PartName="/ppt/slides/slide12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diagrams/layout3.xml" ContentType="application/vnd.openxmlformats-officedocument.drawingml.diagramLayout+xml"/>
  <Override PartName="/ppt/diagrams/data4.xml" ContentType="application/vnd.openxmlformats-officedocument.drawingml.diagramData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9.xml" ContentType="application/vnd.openxmlformats-officedocument.presentationml.slide+xml"/>
  <Override PartName="/ppt/slides/slide5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5.xml" ContentType="application/vnd.openxmlformats-officedocument.presentationml.notesSlide+xml"/>
  <Override PartName="/ppt/diagrams/colors4.xml" ContentType="application/vnd.openxmlformats-officedocument.drawingml.diagramColor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s/slide39.xml" ContentType="application/vnd.openxmlformats-officedocument.presentationml.slide+xml"/>
  <Override PartName="/ppt/slides/slide48.xml" ContentType="application/vnd.openxmlformats-officedocument.presentationml.slide+xml"/>
  <Override PartName="/ppt/slides/slide57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Default Extension="bin" ContentType="application/vnd.openxmlformats-officedocument.oleObject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colors2.xml" ContentType="application/vnd.openxmlformats-officedocument.drawingml.diagramColors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slides/slide37.xml" ContentType="application/vnd.openxmlformats-officedocument.presentationml.slide+xml"/>
  <Override PartName="/ppt/slides/slide46.xml" ContentType="application/vnd.openxmlformats-officedocument.presentationml.slide+xml"/>
  <Override PartName="/ppt/slides/slide55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diagrams/quickStyle3.xml" ContentType="application/vnd.openxmlformats-officedocument.drawingml.diagramStyl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s/slide33.xml" ContentType="application/vnd.openxmlformats-officedocument.presentationml.slide+xml"/>
  <Override PartName="/ppt/slides/slide35.xml" ContentType="application/vnd.openxmlformats-officedocument.presentationml.slide+xml"/>
  <Override PartName="/ppt/slides/slide44.xml" ContentType="application/vnd.openxmlformats-officedocument.presentationml.slide+xml"/>
  <Override PartName="/ppt/slides/slide53.xml" ContentType="application/vnd.openxmlformats-officedocument.presentationml.slide+xml"/>
  <Override PartName="/ppt/slideLayouts/slideLayout3.xml" ContentType="application/vnd.openxmlformats-officedocument.presentationml.slideLayout+xml"/>
  <Default Extension="jpeg" ContentType="image/jpeg"/>
  <Override PartName="/ppt/diagrams/quickStyle1.xml" ContentType="application/vnd.openxmlformats-officedocument.drawingml.diagramStyle+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s/slide31.xml" ContentType="application/vnd.openxmlformats-officedocument.presentationml.slide+xml"/>
  <Override PartName="/ppt/slides/slide42.xml" ContentType="application/vnd.openxmlformats-officedocument.presentationml.slide+xml"/>
  <Override PartName="/ppt/slides/slide51.xml" ContentType="application/vnd.openxmlformats-officedocument.presentationml.slide+xml"/>
  <Override PartName="/ppt/slides/slide60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s/slide20.xml" ContentType="application/vnd.openxmlformats-officedocument.presentationml.slide+xml"/>
  <Override PartName="/ppt/slides/slide40.xml" ContentType="application/vnd.openxmlformats-officedocument.presentationml.slide+xml"/>
  <Override PartName="/ppt/slideLayouts/slideLayout12.xml" ContentType="application/vnd.openxmlformats-officedocument.presentationml.slideLayout+xml"/>
  <Override PartName="/ppt/diagrams/layout4.xml" ContentType="application/vnd.openxmlformats-officedocument.drawingml.diagram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diagrams/layout2.xml" ContentType="application/vnd.openxmlformats-officedocument.drawingml.diagramLayout+xml"/>
  <Override PartName="/ppt/diagrams/data3.xml" ContentType="application/vnd.openxmlformats-officedocument.drawingml.diagramData+xml"/>
  <Override PartName="/ppt/notesSlides/notesSlide6.xml" ContentType="application/vnd.openxmlformats-officedocument.presentationml.notesSlide+xml"/>
  <Override PartName="/ppt/slides/slide8.xml" ContentType="application/vnd.openxmlformats-officedocument.presentationml.slide+xml"/>
  <Override PartName="/ppt/slides/slide49.xml" ContentType="application/vnd.openxmlformats-officedocument.presentationml.slide+xml"/>
  <Override PartName="/ppt/diagrams/data1.xml" ContentType="application/vnd.openxmlformats-officedocument.drawingml.diagramData+xml"/>
  <Override PartName="/ppt/notesSlides/notesSlide4.xml" ContentType="application/vnd.openxmlformats-officedocument.presentationml.notesSlide+xml"/>
  <Override PartName="/ppt/diagrams/colors3.xml" ContentType="application/vnd.openxmlformats-officedocument.drawingml.diagramColors+xml"/>
  <Override PartName="/docProps/core.xml" ContentType="application/vnd.openxmlformats-package.core-properties+xml"/>
  <Override PartName="/ppt/slides/slide6.xml" ContentType="application/vnd.openxmlformats-officedocument.presentationml.slide+xml"/>
  <Override PartName="/ppt/slides/slide38.xml" ContentType="application/vnd.openxmlformats-officedocument.presentationml.slide+xml"/>
  <Override PartName="/ppt/slides/slide5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diagrams/quickStyle4.xml" ContentType="application/vnd.openxmlformats-officedocument.drawingml.diagramStyle+xml"/>
  <Override PartName="/ppt/slideMasters/slideMaster1.xml" ContentType="application/vnd.openxmlformats-officedocument.presentationml.slideMaster+xml"/>
  <Override PartName="/ppt/slides/slide27.xml" ContentType="application/vnd.openxmlformats-officedocument.presentationml.slide+xml"/>
  <Override PartName="/ppt/slides/slide45.xml" ContentType="application/vnd.openxmlformats-officedocument.presentationml.slide+xml"/>
  <Override PartName="/ppt/slideLayouts/slideLayout4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34.xml" ContentType="application/vnd.openxmlformats-officedocument.presentationml.slide+xml"/>
  <Override PartName="/ppt/slides/slide52.xml" ContentType="application/vnd.openxmlformats-officedocument.presentationml.slide+xml"/>
  <Default Extension="rels" ContentType="application/vnd.openxmlformats-package.relationship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63"/>
  </p:notesMasterIdLst>
  <p:sldIdLst>
    <p:sldId id="283" r:id="rId2"/>
    <p:sldId id="284" r:id="rId3"/>
    <p:sldId id="278" r:id="rId4"/>
    <p:sldId id="280" r:id="rId5"/>
    <p:sldId id="281" r:id="rId6"/>
    <p:sldId id="279" r:id="rId7"/>
    <p:sldId id="292" r:id="rId8"/>
    <p:sldId id="276" r:id="rId9"/>
    <p:sldId id="293" r:id="rId10"/>
    <p:sldId id="291" r:id="rId11"/>
    <p:sldId id="285" r:id="rId12"/>
    <p:sldId id="282" r:id="rId13"/>
    <p:sldId id="277" r:id="rId14"/>
    <p:sldId id="257" r:id="rId15"/>
    <p:sldId id="287" r:id="rId16"/>
    <p:sldId id="288" r:id="rId17"/>
    <p:sldId id="289" r:id="rId18"/>
    <p:sldId id="294" r:id="rId19"/>
    <p:sldId id="258" r:id="rId20"/>
    <p:sldId id="286" r:id="rId21"/>
    <p:sldId id="295" r:id="rId22"/>
    <p:sldId id="267" r:id="rId23"/>
    <p:sldId id="268" r:id="rId24"/>
    <p:sldId id="269" r:id="rId25"/>
    <p:sldId id="270" r:id="rId26"/>
    <p:sldId id="271" r:id="rId27"/>
    <p:sldId id="261" r:id="rId28"/>
    <p:sldId id="259" r:id="rId29"/>
    <p:sldId id="260" r:id="rId30"/>
    <p:sldId id="262" r:id="rId31"/>
    <p:sldId id="263" r:id="rId32"/>
    <p:sldId id="264" r:id="rId33"/>
    <p:sldId id="265" r:id="rId34"/>
    <p:sldId id="266" r:id="rId35"/>
    <p:sldId id="272" r:id="rId36"/>
    <p:sldId id="273" r:id="rId37"/>
    <p:sldId id="274" r:id="rId38"/>
    <p:sldId id="275" r:id="rId39"/>
    <p:sldId id="296" r:id="rId40"/>
    <p:sldId id="297" r:id="rId41"/>
    <p:sldId id="298" r:id="rId42"/>
    <p:sldId id="299" r:id="rId43"/>
    <p:sldId id="312" r:id="rId44"/>
    <p:sldId id="313" r:id="rId45"/>
    <p:sldId id="314" r:id="rId46"/>
    <p:sldId id="315" r:id="rId47"/>
    <p:sldId id="316" r:id="rId48"/>
    <p:sldId id="317" r:id="rId49"/>
    <p:sldId id="318" r:id="rId50"/>
    <p:sldId id="300" r:id="rId51"/>
    <p:sldId id="301" r:id="rId52"/>
    <p:sldId id="302" r:id="rId53"/>
    <p:sldId id="303" r:id="rId54"/>
    <p:sldId id="304" r:id="rId55"/>
    <p:sldId id="305" r:id="rId56"/>
    <p:sldId id="306" r:id="rId57"/>
    <p:sldId id="307" r:id="rId58"/>
    <p:sldId id="308" r:id="rId59"/>
    <p:sldId id="309" r:id="rId60"/>
    <p:sldId id="310" r:id="rId61"/>
    <p:sldId id="311" r:id="rId6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194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63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66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61" Type="http://schemas.openxmlformats.org/officeDocument/2006/relationships/slide" Target="slides/slide60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presProps" Target="presProps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openxmlformats.org/officeDocument/2006/relationships/tableStyles" Target="tableStyles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slide" Target="slides/slide61.xml"/></Relationships>
</file>

<file path=ppt/diagrams/_rels/data2.xml.rels><?xml version="1.0" encoding="UTF-8" standalone="yes"?>
<Relationships xmlns="http://schemas.openxmlformats.org/package/2006/relationships"><Relationship Id="rId1" Type="http://schemas.openxmlformats.org/officeDocument/2006/relationships/image" Target="../media/image23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0_1">
  <dgm:title val=""/>
  <dgm:desc val=""/>
  <dgm:catLst>
    <dgm:cat type="mainScheme" pri="10100"/>
  </dgm:catLst>
  <dgm:styleLbl name="node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3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4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dk1">
        <a:alpha val="4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1">
        <a:shade val="8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1">
        <a:tint val="50000"/>
        <a:alpha val="4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0_1">
  <dgm:title val=""/>
  <dgm:desc val=""/>
  <dgm:catLst>
    <dgm:cat type="mainScheme" pri="10100"/>
  </dgm:catLst>
  <dgm:styleLbl name="node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3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4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dk1">
        <a:alpha val="4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1">
        <a:shade val="8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1">
        <a:tint val="50000"/>
        <a:alpha val="4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0_1">
  <dgm:title val=""/>
  <dgm:desc val=""/>
  <dgm:catLst>
    <dgm:cat type="mainScheme" pri="10100"/>
  </dgm:catLst>
  <dgm:styleLbl name="node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3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4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dk1">
        <a:alpha val="4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1">
        <a:shade val="8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1">
        <a:tint val="50000"/>
        <a:alpha val="4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0_1">
  <dgm:title val=""/>
  <dgm:desc val=""/>
  <dgm:catLst>
    <dgm:cat type="mainScheme" pri="10100"/>
  </dgm:catLst>
  <dgm:styleLbl name="node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3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4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dk1">
        <a:alpha val="4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1">
        <a:shade val="8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1">
        <a:tint val="50000"/>
        <a:alpha val="4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69D95E7-BB00-428C-92C1-6B7B4E7517AD}" type="doc">
      <dgm:prSet loTypeId="urn:microsoft.com/office/officeart/2005/8/layout/process1" loCatId="process" qsTypeId="urn:microsoft.com/office/officeart/2005/8/quickstyle/simple1" qsCatId="simple" csTypeId="urn:microsoft.com/office/officeart/2005/8/colors/accent0_1" csCatId="mainScheme" phldr="1"/>
      <dgm:spPr/>
    </dgm:pt>
    <dgm:pt modelId="{CD2F238E-AEBE-47EB-8098-233E2725558F}">
      <dgm:prSet phldrT="[Text]" custT="1"/>
      <dgm:spPr/>
      <dgm:t>
        <a:bodyPr/>
        <a:lstStyle/>
        <a:p>
          <a:r>
            <a:rPr lang="en-GB" sz="1600" dirty="0" smtClean="0"/>
            <a:t>Supervisor</a:t>
          </a:r>
          <a:endParaRPr lang="en-GB" sz="1600" dirty="0"/>
        </a:p>
      </dgm:t>
    </dgm:pt>
    <dgm:pt modelId="{83F24CD2-EB17-4981-900A-CE927D8BCC8D}" type="parTrans" cxnId="{ECC1ABA5-86BF-4734-BA82-001CA753C148}">
      <dgm:prSet/>
      <dgm:spPr/>
      <dgm:t>
        <a:bodyPr/>
        <a:lstStyle/>
        <a:p>
          <a:endParaRPr lang="en-GB"/>
        </a:p>
      </dgm:t>
    </dgm:pt>
    <dgm:pt modelId="{7F8512DC-86DB-4562-8F56-096CBFE262A0}" type="sibTrans" cxnId="{ECC1ABA5-86BF-4734-BA82-001CA753C148}">
      <dgm:prSet/>
      <dgm:spPr/>
      <dgm:t>
        <a:bodyPr/>
        <a:lstStyle/>
        <a:p>
          <a:endParaRPr lang="en-GB"/>
        </a:p>
      </dgm:t>
    </dgm:pt>
    <dgm:pt modelId="{EF884C84-A270-4DC6-B6A8-1399F81BFB76}">
      <dgm:prSet custT="1"/>
      <dgm:spPr/>
      <dgm:t>
        <a:bodyPr/>
        <a:lstStyle/>
        <a:p>
          <a:r>
            <a:rPr lang="en-GB" sz="1600" dirty="0" smtClean="0"/>
            <a:t>Manager</a:t>
          </a:r>
          <a:endParaRPr lang="en-GB" sz="1600" dirty="0"/>
        </a:p>
      </dgm:t>
    </dgm:pt>
    <dgm:pt modelId="{DDF9DFCF-C3AA-4F25-B2D3-3329592F5034}" type="parTrans" cxnId="{ECFC6F1E-1647-42F8-8724-1B36569927F8}">
      <dgm:prSet/>
      <dgm:spPr/>
      <dgm:t>
        <a:bodyPr/>
        <a:lstStyle/>
        <a:p>
          <a:endParaRPr lang="en-GB"/>
        </a:p>
      </dgm:t>
    </dgm:pt>
    <dgm:pt modelId="{65EB4093-B11A-4F1D-AD1B-6CACE9EF0D9D}" type="sibTrans" cxnId="{ECFC6F1E-1647-42F8-8724-1B36569927F8}">
      <dgm:prSet/>
      <dgm:spPr/>
      <dgm:t>
        <a:bodyPr/>
        <a:lstStyle/>
        <a:p>
          <a:endParaRPr lang="en-GB"/>
        </a:p>
      </dgm:t>
    </dgm:pt>
    <dgm:pt modelId="{04EF5918-01DF-47AE-BB93-3A43D66575D7}">
      <dgm:prSet custT="1"/>
      <dgm:spPr/>
      <dgm:t>
        <a:bodyPr/>
        <a:lstStyle/>
        <a:p>
          <a:r>
            <a:rPr lang="en-GB" sz="1600" dirty="0" smtClean="0"/>
            <a:t>Corporate</a:t>
          </a:r>
          <a:endParaRPr lang="en-GB" sz="1600" dirty="0"/>
        </a:p>
      </dgm:t>
    </dgm:pt>
    <dgm:pt modelId="{96E6F721-78CA-4BBB-BCAC-E3D5BDA5384C}" type="parTrans" cxnId="{7DF85364-851B-4F9C-8EE7-1B059696AF69}">
      <dgm:prSet/>
      <dgm:spPr/>
      <dgm:t>
        <a:bodyPr/>
        <a:lstStyle/>
        <a:p>
          <a:endParaRPr lang="en-GB"/>
        </a:p>
      </dgm:t>
    </dgm:pt>
    <dgm:pt modelId="{D6867AA3-B4AA-4AFC-AE70-1D1F5B9377E7}" type="sibTrans" cxnId="{7DF85364-851B-4F9C-8EE7-1B059696AF69}">
      <dgm:prSet/>
      <dgm:spPr/>
      <dgm:t>
        <a:bodyPr/>
        <a:lstStyle/>
        <a:p>
          <a:endParaRPr lang="en-GB"/>
        </a:p>
      </dgm:t>
    </dgm:pt>
    <dgm:pt modelId="{3F53E2F2-E589-46D9-8939-EF61EFFBBC07}" type="pres">
      <dgm:prSet presAssocID="{969D95E7-BB00-428C-92C1-6B7B4E7517AD}" presName="Name0" presStyleCnt="0">
        <dgm:presLayoutVars>
          <dgm:dir/>
          <dgm:resizeHandles val="exact"/>
        </dgm:presLayoutVars>
      </dgm:prSet>
      <dgm:spPr/>
    </dgm:pt>
    <dgm:pt modelId="{E0778D3F-E69F-4DC9-B471-BC6B0FFD01D0}" type="pres">
      <dgm:prSet presAssocID="{CD2F238E-AEBE-47EB-8098-233E2725558F}" presName="node" presStyleLbl="node1" presStyleIdx="0" presStyleCnt="3" custScaleY="531814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B129E597-C53D-4421-B146-0D15F8ADF3A5}" type="pres">
      <dgm:prSet presAssocID="{7F8512DC-86DB-4562-8F56-096CBFE262A0}" presName="sibTrans" presStyleLbl="sibTrans2D1" presStyleIdx="0" presStyleCnt="2"/>
      <dgm:spPr/>
      <dgm:t>
        <a:bodyPr/>
        <a:lstStyle/>
        <a:p>
          <a:endParaRPr lang="en-GB"/>
        </a:p>
      </dgm:t>
    </dgm:pt>
    <dgm:pt modelId="{17AA1FA5-3253-4023-9A2B-E727BC1A9EA5}" type="pres">
      <dgm:prSet presAssocID="{7F8512DC-86DB-4562-8F56-096CBFE262A0}" presName="connectorText" presStyleLbl="sibTrans2D1" presStyleIdx="0" presStyleCnt="2"/>
      <dgm:spPr/>
      <dgm:t>
        <a:bodyPr/>
        <a:lstStyle/>
        <a:p>
          <a:endParaRPr lang="en-GB"/>
        </a:p>
      </dgm:t>
    </dgm:pt>
    <dgm:pt modelId="{4F08A9E5-31DE-4649-B0FD-60C5175F5A71}" type="pres">
      <dgm:prSet presAssocID="{EF884C84-A270-4DC6-B6A8-1399F81BFB76}" presName="node" presStyleLbl="node1" presStyleIdx="1" presStyleCnt="3" custScaleY="531814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704E82CE-A06F-4772-8CD6-00550684D504}" type="pres">
      <dgm:prSet presAssocID="{65EB4093-B11A-4F1D-AD1B-6CACE9EF0D9D}" presName="sibTrans" presStyleLbl="sibTrans2D1" presStyleIdx="1" presStyleCnt="2"/>
      <dgm:spPr/>
      <dgm:t>
        <a:bodyPr/>
        <a:lstStyle/>
        <a:p>
          <a:endParaRPr lang="en-GB"/>
        </a:p>
      </dgm:t>
    </dgm:pt>
    <dgm:pt modelId="{BB0D1D30-4571-4A44-ADDE-4379D0F4DF0A}" type="pres">
      <dgm:prSet presAssocID="{65EB4093-B11A-4F1D-AD1B-6CACE9EF0D9D}" presName="connectorText" presStyleLbl="sibTrans2D1" presStyleIdx="1" presStyleCnt="2"/>
      <dgm:spPr/>
      <dgm:t>
        <a:bodyPr/>
        <a:lstStyle/>
        <a:p>
          <a:endParaRPr lang="en-GB"/>
        </a:p>
      </dgm:t>
    </dgm:pt>
    <dgm:pt modelId="{0AC5964F-AAF8-483D-B16C-0C65A604DB41}" type="pres">
      <dgm:prSet presAssocID="{04EF5918-01DF-47AE-BB93-3A43D66575D7}" presName="node" presStyleLbl="node1" presStyleIdx="2" presStyleCnt="3" custScaleY="531814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ECC1ABA5-86BF-4734-BA82-001CA753C148}" srcId="{969D95E7-BB00-428C-92C1-6B7B4E7517AD}" destId="{CD2F238E-AEBE-47EB-8098-233E2725558F}" srcOrd="0" destOrd="0" parTransId="{83F24CD2-EB17-4981-900A-CE927D8BCC8D}" sibTransId="{7F8512DC-86DB-4562-8F56-096CBFE262A0}"/>
    <dgm:cxn modelId="{36AE7143-A062-4603-A042-3B1899D099D6}" type="presOf" srcId="{7F8512DC-86DB-4562-8F56-096CBFE262A0}" destId="{B129E597-C53D-4421-B146-0D15F8ADF3A5}" srcOrd="0" destOrd="0" presId="urn:microsoft.com/office/officeart/2005/8/layout/process1"/>
    <dgm:cxn modelId="{2D86F922-9C94-4795-9196-1227A2FD6819}" type="presOf" srcId="{65EB4093-B11A-4F1D-AD1B-6CACE9EF0D9D}" destId="{BB0D1D30-4571-4A44-ADDE-4379D0F4DF0A}" srcOrd="1" destOrd="0" presId="urn:microsoft.com/office/officeart/2005/8/layout/process1"/>
    <dgm:cxn modelId="{3379AD25-FDB1-4A34-9F3D-C330494719D0}" type="presOf" srcId="{EF884C84-A270-4DC6-B6A8-1399F81BFB76}" destId="{4F08A9E5-31DE-4649-B0FD-60C5175F5A71}" srcOrd="0" destOrd="0" presId="urn:microsoft.com/office/officeart/2005/8/layout/process1"/>
    <dgm:cxn modelId="{ECFC6F1E-1647-42F8-8724-1B36569927F8}" srcId="{969D95E7-BB00-428C-92C1-6B7B4E7517AD}" destId="{EF884C84-A270-4DC6-B6A8-1399F81BFB76}" srcOrd="1" destOrd="0" parTransId="{DDF9DFCF-C3AA-4F25-B2D3-3329592F5034}" sibTransId="{65EB4093-B11A-4F1D-AD1B-6CACE9EF0D9D}"/>
    <dgm:cxn modelId="{BC2C7497-4809-49FD-B507-6EB634CF4B42}" type="presOf" srcId="{969D95E7-BB00-428C-92C1-6B7B4E7517AD}" destId="{3F53E2F2-E589-46D9-8939-EF61EFFBBC07}" srcOrd="0" destOrd="0" presId="urn:microsoft.com/office/officeart/2005/8/layout/process1"/>
    <dgm:cxn modelId="{DECAC9B4-E79E-45F6-8427-3BAFC7CC8526}" type="presOf" srcId="{7F8512DC-86DB-4562-8F56-096CBFE262A0}" destId="{17AA1FA5-3253-4023-9A2B-E727BC1A9EA5}" srcOrd="1" destOrd="0" presId="urn:microsoft.com/office/officeart/2005/8/layout/process1"/>
    <dgm:cxn modelId="{FCE0B3B5-1A0A-474B-A52C-A83E3CAF134B}" type="presOf" srcId="{04EF5918-01DF-47AE-BB93-3A43D66575D7}" destId="{0AC5964F-AAF8-483D-B16C-0C65A604DB41}" srcOrd="0" destOrd="0" presId="urn:microsoft.com/office/officeart/2005/8/layout/process1"/>
    <dgm:cxn modelId="{E89AE29A-EBEE-4D96-81E6-B051FB34940D}" type="presOf" srcId="{CD2F238E-AEBE-47EB-8098-233E2725558F}" destId="{E0778D3F-E69F-4DC9-B471-BC6B0FFD01D0}" srcOrd="0" destOrd="0" presId="urn:microsoft.com/office/officeart/2005/8/layout/process1"/>
    <dgm:cxn modelId="{7DF85364-851B-4F9C-8EE7-1B059696AF69}" srcId="{969D95E7-BB00-428C-92C1-6B7B4E7517AD}" destId="{04EF5918-01DF-47AE-BB93-3A43D66575D7}" srcOrd="2" destOrd="0" parTransId="{96E6F721-78CA-4BBB-BCAC-E3D5BDA5384C}" sibTransId="{D6867AA3-B4AA-4AFC-AE70-1D1F5B9377E7}"/>
    <dgm:cxn modelId="{489F9990-4C5B-427B-95AF-25DC68CC9FD4}" type="presOf" srcId="{65EB4093-B11A-4F1D-AD1B-6CACE9EF0D9D}" destId="{704E82CE-A06F-4772-8CD6-00550684D504}" srcOrd="0" destOrd="0" presId="urn:microsoft.com/office/officeart/2005/8/layout/process1"/>
    <dgm:cxn modelId="{4AC1E304-9FF6-4C9A-910E-C7D8C938AAD1}" type="presParOf" srcId="{3F53E2F2-E589-46D9-8939-EF61EFFBBC07}" destId="{E0778D3F-E69F-4DC9-B471-BC6B0FFD01D0}" srcOrd="0" destOrd="0" presId="urn:microsoft.com/office/officeart/2005/8/layout/process1"/>
    <dgm:cxn modelId="{D52510A3-0176-4D8C-8597-174A8B68FA17}" type="presParOf" srcId="{3F53E2F2-E589-46D9-8939-EF61EFFBBC07}" destId="{B129E597-C53D-4421-B146-0D15F8ADF3A5}" srcOrd="1" destOrd="0" presId="urn:microsoft.com/office/officeart/2005/8/layout/process1"/>
    <dgm:cxn modelId="{13D30BD8-7B14-4B96-BFB9-917A768CE3D3}" type="presParOf" srcId="{B129E597-C53D-4421-B146-0D15F8ADF3A5}" destId="{17AA1FA5-3253-4023-9A2B-E727BC1A9EA5}" srcOrd="0" destOrd="0" presId="urn:microsoft.com/office/officeart/2005/8/layout/process1"/>
    <dgm:cxn modelId="{48B1029A-98A6-4632-99A2-2C3BD654C61F}" type="presParOf" srcId="{3F53E2F2-E589-46D9-8939-EF61EFFBBC07}" destId="{4F08A9E5-31DE-4649-B0FD-60C5175F5A71}" srcOrd="2" destOrd="0" presId="urn:microsoft.com/office/officeart/2005/8/layout/process1"/>
    <dgm:cxn modelId="{E6369DB4-5C7E-49A2-9A1B-9985C458333C}" type="presParOf" srcId="{3F53E2F2-E589-46D9-8939-EF61EFFBBC07}" destId="{704E82CE-A06F-4772-8CD6-00550684D504}" srcOrd="3" destOrd="0" presId="urn:microsoft.com/office/officeart/2005/8/layout/process1"/>
    <dgm:cxn modelId="{A893E1EE-0654-45FA-BFB3-2437D58571AB}" type="presParOf" srcId="{704E82CE-A06F-4772-8CD6-00550684D504}" destId="{BB0D1D30-4571-4A44-ADDE-4379D0F4DF0A}" srcOrd="0" destOrd="0" presId="urn:microsoft.com/office/officeart/2005/8/layout/process1"/>
    <dgm:cxn modelId="{4FF6EDE2-7E83-4E18-A9F0-589EB2273D9E}" type="presParOf" srcId="{3F53E2F2-E589-46D9-8939-EF61EFFBBC07}" destId="{0AC5964F-AAF8-483D-B16C-0C65A604DB41}" srcOrd="4" destOrd="0" presId="urn:microsoft.com/office/officeart/2005/8/layout/process1"/>
  </dgm:cxnLst>
  <dgm:bg/>
  <dgm:whole/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177BA23-168E-48A5-B973-CC77833CD17D}" type="doc">
      <dgm:prSet loTypeId="urn:microsoft.com/office/officeart/2005/8/layout/vList4" loCatId="list" qsTypeId="urn:microsoft.com/office/officeart/2005/8/quickstyle/simple1" qsCatId="simple" csTypeId="urn:microsoft.com/office/officeart/2005/8/colors/accent0_1" csCatId="mainScheme" phldr="1"/>
      <dgm:spPr/>
      <dgm:t>
        <a:bodyPr/>
        <a:lstStyle/>
        <a:p>
          <a:endParaRPr lang="en-GB"/>
        </a:p>
      </dgm:t>
    </dgm:pt>
    <dgm:pt modelId="{8F2898F6-B58E-4337-8903-E39DB676D82B}">
      <dgm:prSet phldrT="[Text]"/>
      <dgm:spPr/>
      <dgm:t>
        <a:bodyPr/>
        <a:lstStyle/>
        <a:p>
          <a:r>
            <a:rPr lang="en-GB" sz="4100" dirty="0" smtClean="0"/>
            <a:t>Front Line Staff</a:t>
          </a:r>
          <a:endParaRPr lang="en-GB" sz="4100" dirty="0"/>
        </a:p>
      </dgm:t>
    </dgm:pt>
    <dgm:pt modelId="{A76A16B3-09D9-4568-B039-EBEAA33A2417}" type="parTrans" cxnId="{46EAAC13-0597-4D9D-937E-59F3DDDA0640}">
      <dgm:prSet/>
      <dgm:spPr/>
      <dgm:t>
        <a:bodyPr/>
        <a:lstStyle/>
        <a:p>
          <a:endParaRPr lang="en-GB"/>
        </a:p>
      </dgm:t>
    </dgm:pt>
    <dgm:pt modelId="{DB1B7569-8AEE-4B74-8AC4-54F5DAAC1321}" type="sibTrans" cxnId="{46EAAC13-0597-4D9D-937E-59F3DDDA0640}">
      <dgm:prSet/>
      <dgm:spPr/>
      <dgm:t>
        <a:bodyPr/>
        <a:lstStyle/>
        <a:p>
          <a:endParaRPr lang="en-GB"/>
        </a:p>
      </dgm:t>
    </dgm:pt>
    <dgm:pt modelId="{5AC6286E-F3A2-4E77-BFE3-55A23F8A0345}">
      <dgm:prSet phldrT="[Text]" custT="1"/>
      <dgm:spPr/>
      <dgm:t>
        <a:bodyPr/>
        <a:lstStyle/>
        <a:p>
          <a:r>
            <a:rPr lang="en-GB" sz="2400" dirty="0" smtClean="0">
              <a:ln>
                <a:solidFill>
                  <a:schemeClr val="tx1">
                    <a:lumMod val="60000"/>
                    <a:lumOff val="40000"/>
                  </a:schemeClr>
                </a:solidFill>
              </a:ln>
              <a:hlinkClick xmlns:r="http://schemas.openxmlformats.org/officeDocument/2006/relationships" r:id="" action="ppaction://noaction"/>
            </a:rPr>
            <a:t>Industry Qualifications -  Sport / Adventure </a:t>
          </a:r>
          <a:r>
            <a:rPr lang="en-GB" sz="2400" dirty="0" smtClean="0">
              <a:ln>
                <a:solidFill>
                  <a:schemeClr val="tx1">
                    <a:lumMod val="60000"/>
                    <a:lumOff val="40000"/>
                  </a:schemeClr>
                </a:solidFill>
              </a:ln>
            </a:rPr>
            <a:t>/</a:t>
          </a:r>
          <a:endParaRPr lang="en-GB" sz="2400" dirty="0">
            <a:ln>
              <a:solidFill>
                <a:schemeClr val="tx1">
                  <a:lumMod val="60000"/>
                  <a:lumOff val="40000"/>
                </a:schemeClr>
              </a:solidFill>
            </a:ln>
          </a:endParaRPr>
        </a:p>
      </dgm:t>
    </dgm:pt>
    <dgm:pt modelId="{97FAADCC-59AD-4A50-82F1-DEBF096A1392}" type="parTrans" cxnId="{A82FDD15-E46B-4B84-8132-EE0ADB77EB60}">
      <dgm:prSet/>
      <dgm:spPr/>
      <dgm:t>
        <a:bodyPr/>
        <a:lstStyle/>
        <a:p>
          <a:endParaRPr lang="en-GB"/>
        </a:p>
      </dgm:t>
    </dgm:pt>
    <dgm:pt modelId="{B3602380-F7FF-4FB8-B058-4CC11B8E742C}" type="sibTrans" cxnId="{A82FDD15-E46B-4B84-8132-EE0ADB77EB60}">
      <dgm:prSet/>
      <dgm:spPr/>
      <dgm:t>
        <a:bodyPr/>
        <a:lstStyle/>
        <a:p>
          <a:endParaRPr lang="en-GB"/>
        </a:p>
      </dgm:t>
    </dgm:pt>
    <dgm:pt modelId="{F9E9129A-BE97-4E11-B874-92F6FF42C171}">
      <dgm:prSet phldrT="[Text]" custT="1"/>
      <dgm:spPr/>
      <dgm:t>
        <a:bodyPr/>
        <a:lstStyle/>
        <a:p>
          <a:r>
            <a:rPr lang="en-GB" sz="2400" dirty="0" smtClean="0">
              <a:ln>
                <a:solidFill>
                  <a:schemeClr val="tx1">
                    <a:lumMod val="60000"/>
                    <a:lumOff val="40000"/>
                  </a:schemeClr>
                </a:solidFill>
              </a:ln>
              <a:hlinkClick xmlns:r="http://schemas.openxmlformats.org/officeDocument/2006/relationships" r:id="" action="ppaction://noaction"/>
            </a:rPr>
            <a:t>Industry Knowledge</a:t>
          </a:r>
          <a:endParaRPr lang="en-GB" sz="2400" dirty="0">
            <a:ln>
              <a:solidFill>
                <a:schemeClr val="tx1">
                  <a:lumMod val="60000"/>
                  <a:lumOff val="40000"/>
                </a:schemeClr>
              </a:solidFill>
            </a:ln>
          </a:endParaRPr>
        </a:p>
      </dgm:t>
    </dgm:pt>
    <dgm:pt modelId="{D75EADEC-BBA5-4FA7-A004-524A2722F8B2}" type="sibTrans" cxnId="{2A5C1BB8-3468-48E2-A6E8-4CD705A56861}">
      <dgm:prSet/>
      <dgm:spPr/>
      <dgm:t>
        <a:bodyPr/>
        <a:lstStyle/>
        <a:p>
          <a:endParaRPr lang="en-GB"/>
        </a:p>
      </dgm:t>
    </dgm:pt>
    <dgm:pt modelId="{879A30EE-F84F-4373-95A5-F9393B4C9FB7}" type="parTrans" cxnId="{2A5C1BB8-3468-48E2-A6E8-4CD705A56861}">
      <dgm:prSet/>
      <dgm:spPr/>
      <dgm:t>
        <a:bodyPr/>
        <a:lstStyle/>
        <a:p>
          <a:endParaRPr lang="en-GB"/>
        </a:p>
      </dgm:t>
    </dgm:pt>
    <dgm:pt modelId="{84B6CF1C-499A-458B-BF65-11641E85ECE7}">
      <dgm:prSet phldrT="[Text]" custT="1"/>
      <dgm:spPr/>
      <dgm:t>
        <a:bodyPr/>
        <a:lstStyle/>
        <a:p>
          <a:r>
            <a:rPr lang="en-GB" sz="2400" dirty="0" smtClean="0">
              <a:ln>
                <a:solidFill>
                  <a:schemeClr val="tx1">
                    <a:lumMod val="60000"/>
                    <a:lumOff val="40000"/>
                  </a:schemeClr>
                </a:solidFill>
              </a:ln>
              <a:hlinkClick xmlns:r="http://schemas.openxmlformats.org/officeDocument/2006/relationships" r:id="" action="ppaction://noaction"/>
            </a:rPr>
            <a:t>Core Skills</a:t>
          </a:r>
          <a:endParaRPr lang="en-GB" sz="2400" dirty="0">
            <a:ln>
              <a:solidFill>
                <a:schemeClr val="tx1">
                  <a:lumMod val="60000"/>
                  <a:lumOff val="40000"/>
                </a:schemeClr>
              </a:solidFill>
            </a:ln>
          </a:endParaRPr>
        </a:p>
      </dgm:t>
    </dgm:pt>
    <dgm:pt modelId="{A10D130B-C564-4B9C-854A-237BC7F6EEDB}" type="parTrans" cxnId="{1B92C68F-E81E-40FC-9779-CDD92EF60362}">
      <dgm:prSet/>
      <dgm:spPr/>
      <dgm:t>
        <a:bodyPr/>
        <a:lstStyle/>
        <a:p>
          <a:endParaRPr lang="en-GB"/>
        </a:p>
      </dgm:t>
    </dgm:pt>
    <dgm:pt modelId="{375AE775-27A7-428F-A970-7214F0F3A373}" type="sibTrans" cxnId="{1B92C68F-E81E-40FC-9779-CDD92EF60362}">
      <dgm:prSet/>
      <dgm:spPr/>
      <dgm:t>
        <a:bodyPr/>
        <a:lstStyle/>
        <a:p>
          <a:endParaRPr lang="en-GB"/>
        </a:p>
      </dgm:t>
    </dgm:pt>
    <dgm:pt modelId="{43E4553C-513D-452C-89F1-36719DE2F18D}">
      <dgm:prSet phldrT="[Text]" custT="1"/>
      <dgm:spPr/>
      <dgm:t>
        <a:bodyPr/>
        <a:lstStyle/>
        <a:p>
          <a:r>
            <a:rPr lang="en-GB" sz="2400" dirty="0" smtClean="0">
              <a:ln>
                <a:solidFill>
                  <a:schemeClr val="tx1">
                    <a:lumMod val="60000"/>
                    <a:lumOff val="40000"/>
                  </a:schemeClr>
                </a:solidFill>
              </a:ln>
            </a:rPr>
            <a:t>Main duties</a:t>
          </a:r>
          <a:endParaRPr lang="en-GB" sz="2400" dirty="0">
            <a:ln>
              <a:solidFill>
                <a:schemeClr val="tx1">
                  <a:lumMod val="60000"/>
                  <a:lumOff val="40000"/>
                </a:schemeClr>
              </a:solidFill>
            </a:ln>
          </a:endParaRPr>
        </a:p>
      </dgm:t>
    </dgm:pt>
    <dgm:pt modelId="{6D550174-BADE-4E54-B227-3A9259619FE3}" type="parTrans" cxnId="{7E297938-B04B-47B8-9712-6D6980697AFB}">
      <dgm:prSet/>
      <dgm:spPr/>
    </dgm:pt>
    <dgm:pt modelId="{C085D560-8E21-4976-AE72-5FAF6B2BFCBC}" type="sibTrans" cxnId="{7E297938-B04B-47B8-9712-6D6980697AFB}">
      <dgm:prSet/>
      <dgm:spPr/>
    </dgm:pt>
    <dgm:pt modelId="{CB9335FC-71C5-4CAB-830B-A662927615DC}" type="pres">
      <dgm:prSet presAssocID="{5177BA23-168E-48A5-B973-CC77833CD17D}" presName="linear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E2500BEF-43FA-4E58-BB34-80EAB435960A}" type="pres">
      <dgm:prSet presAssocID="{8F2898F6-B58E-4337-8903-E39DB676D82B}" presName="comp" presStyleCnt="0"/>
      <dgm:spPr/>
    </dgm:pt>
    <dgm:pt modelId="{097B9BE1-8606-4671-BA12-11310B5AC3A8}" type="pres">
      <dgm:prSet presAssocID="{8F2898F6-B58E-4337-8903-E39DB676D82B}" presName="box" presStyleLbl="node1" presStyleIdx="0" presStyleCnt="1" custScaleY="75687" custLinFactNeighborX="-783" custLinFactNeighborY="3509"/>
      <dgm:spPr/>
      <dgm:t>
        <a:bodyPr/>
        <a:lstStyle/>
        <a:p>
          <a:endParaRPr lang="en-GB"/>
        </a:p>
      </dgm:t>
    </dgm:pt>
    <dgm:pt modelId="{0B78B0A4-BAB4-41BC-A3C5-5A59680FE423}" type="pres">
      <dgm:prSet presAssocID="{8F2898F6-B58E-4337-8903-E39DB676D82B}" presName="img" presStyleLbl="fgImgPlace1" presStyleIdx="0" presStyleCnt="1" custFlipHor="1" custScaleX="52570" custScaleY="37591" custLinFactNeighborX="-13630" custLinFactNeighborY="4386"/>
      <dgm:spPr>
        <a:blipFill rotWithShape="0">
          <a:blip xmlns:r="http://schemas.openxmlformats.org/officeDocument/2006/relationships" r:embed="rId1"/>
          <a:stretch>
            <a:fillRect/>
          </a:stretch>
        </a:blipFill>
        <a:ln>
          <a:solidFill>
            <a:schemeClr val="tx1"/>
          </a:solidFill>
        </a:ln>
      </dgm:spPr>
      <dgm:t>
        <a:bodyPr/>
        <a:lstStyle/>
        <a:p>
          <a:endParaRPr lang="en-GB"/>
        </a:p>
      </dgm:t>
    </dgm:pt>
    <dgm:pt modelId="{72B12DA6-9FCE-48C0-A7DE-BEE75B218088}" type="pres">
      <dgm:prSet presAssocID="{8F2898F6-B58E-4337-8903-E39DB676D82B}" presName="text" presStyleLbl="node1" presStyleIdx="0" presStyleCnt="1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5D0E6FB5-E5E5-46AC-A173-1CA72AD3B932}" type="presOf" srcId="{8F2898F6-B58E-4337-8903-E39DB676D82B}" destId="{097B9BE1-8606-4671-BA12-11310B5AC3A8}" srcOrd="0" destOrd="0" presId="urn:microsoft.com/office/officeart/2005/8/layout/vList4"/>
    <dgm:cxn modelId="{46EAAC13-0597-4D9D-937E-59F3DDDA0640}" srcId="{5177BA23-168E-48A5-B973-CC77833CD17D}" destId="{8F2898F6-B58E-4337-8903-E39DB676D82B}" srcOrd="0" destOrd="0" parTransId="{A76A16B3-09D9-4568-B039-EBEAA33A2417}" sibTransId="{DB1B7569-8AEE-4B74-8AC4-54F5DAAC1321}"/>
    <dgm:cxn modelId="{BBCC840B-7F9F-41F7-ADAB-CE5A0FF5442E}" type="presOf" srcId="{84B6CF1C-499A-458B-BF65-11641E85ECE7}" destId="{72B12DA6-9FCE-48C0-A7DE-BEE75B218088}" srcOrd="1" destOrd="1" presId="urn:microsoft.com/office/officeart/2005/8/layout/vList4"/>
    <dgm:cxn modelId="{C62122BE-1256-4714-9D23-0301C3BB8F89}" type="presOf" srcId="{5AC6286E-F3A2-4E77-BFE3-55A23F8A0345}" destId="{72B12DA6-9FCE-48C0-A7DE-BEE75B218088}" srcOrd="1" destOrd="4" presId="urn:microsoft.com/office/officeart/2005/8/layout/vList4"/>
    <dgm:cxn modelId="{7E297938-B04B-47B8-9712-6D6980697AFB}" srcId="{8F2898F6-B58E-4337-8903-E39DB676D82B}" destId="{43E4553C-513D-452C-89F1-36719DE2F18D}" srcOrd="2" destOrd="0" parTransId="{6D550174-BADE-4E54-B227-3A9259619FE3}" sibTransId="{C085D560-8E21-4976-AE72-5FAF6B2BFCBC}"/>
    <dgm:cxn modelId="{48EB5190-C028-46EB-8C3D-8E7B6207A76A}" type="presOf" srcId="{43E4553C-513D-452C-89F1-36719DE2F18D}" destId="{72B12DA6-9FCE-48C0-A7DE-BEE75B218088}" srcOrd="1" destOrd="3" presId="urn:microsoft.com/office/officeart/2005/8/layout/vList4"/>
    <dgm:cxn modelId="{A82FDD15-E46B-4B84-8132-EE0ADB77EB60}" srcId="{8F2898F6-B58E-4337-8903-E39DB676D82B}" destId="{5AC6286E-F3A2-4E77-BFE3-55A23F8A0345}" srcOrd="3" destOrd="0" parTransId="{97FAADCC-59AD-4A50-82F1-DEBF096A1392}" sibTransId="{B3602380-F7FF-4FB8-B058-4CC11B8E742C}"/>
    <dgm:cxn modelId="{238DCA43-2000-4B94-BCDE-BC50C4F2CD28}" type="presOf" srcId="{5177BA23-168E-48A5-B973-CC77833CD17D}" destId="{CB9335FC-71C5-4CAB-830B-A662927615DC}" srcOrd="0" destOrd="0" presId="urn:microsoft.com/office/officeart/2005/8/layout/vList4"/>
    <dgm:cxn modelId="{85BF353F-35B5-49DF-AD9B-812322411094}" type="presOf" srcId="{F9E9129A-BE97-4E11-B874-92F6FF42C171}" destId="{097B9BE1-8606-4671-BA12-11310B5AC3A8}" srcOrd="0" destOrd="2" presId="urn:microsoft.com/office/officeart/2005/8/layout/vList4"/>
    <dgm:cxn modelId="{E3A9272C-8087-41A7-9FB8-35119C3DEDBC}" type="presOf" srcId="{8F2898F6-B58E-4337-8903-E39DB676D82B}" destId="{72B12DA6-9FCE-48C0-A7DE-BEE75B218088}" srcOrd="1" destOrd="0" presId="urn:microsoft.com/office/officeart/2005/8/layout/vList4"/>
    <dgm:cxn modelId="{70D69C19-F70A-4C03-A176-5BFA2DE4B9C0}" type="presOf" srcId="{F9E9129A-BE97-4E11-B874-92F6FF42C171}" destId="{72B12DA6-9FCE-48C0-A7DE-BEE75B218088}" srcOrd="1" destOrd="2" presId="urn:microsoft.com/office/officeart/2005/8/layout/vList4"/>
    <dgm:cxn modelId="{2A5C1BB8-3468-48E2-A6E8-4CD705A56861}" srcId="{8F2898F6-B58E-4337-8903-E39DB676D82B}" destId="{F9E9129A-BE97-4E11-B874-92F6FF42C171}" srcOrd="1" destOrd="0" parTransId="{879A30EE-F84F-4373-95A5-F9393B4C9FB7}" sibTransId="{D75EADEC-BBA5-4FA7-A004-524A2722F8B2}"/>
    <dgm:cxn modelId="{1B92C68F-E81E-40FC-9779-CDD92EF60362}" srcId="{8F2898F6-B58E-4337-8903-E39DB676D82B}" destId="{84B6CF1C-499A-458B-BF65-11641E85ECE7}" srcOrd="0" destOrd="0" parTransId="{A10D130B-C564-4B9C-854A-237BC7F6EEDB}" sibTransId="{375AE775-27A7-428F-A970-7214F0F3A373}"/>
    <dgm:cxn modelId="{934D26D4-013A-4FAC-8A4D-946C4D96B199}" type="presOf" srcId="{43E4553C-513D-452C-89F1-36719DE2F18D}" destId="{097B9BE1-8606-4671-BA12-11310B5AC3A8}" srcOrd="0" destOrd="3" presId="urn:microsoft.com/office/officeart/2005/8/layout/vList4"/>
    <dgm:cxn modelId="{34A0CD7F-DEDB-4520-B9AE-892EF37D2988}" type="presOf" srcId="{5AC6286E-F3A2-4E77-BFE3-55A23F8A0345}" destId="{097B9BE1-8606-4671-BA12-11310B5AC3A8}" srcOrd="0" destOrd="4" presId="urn:microsoft.com/office/officeart/2005/8/layout/vList4"/>
    <dgm:cxn modelId="{8028728E-644F-4E7E-B764-8AF55A357DBC}" type="presOf" srcId="{84B6CF1C-499A-458B-BF65-11641E85ECE7}" destId="{097B9BE1-8606-4671-BA12-11310B5AC3A8}" srcOrd="0" destOrd="1" presId="urn:microsoft.com/office/officeart/2005/8/layout/vList4"/>
    <dgm:cxn modelId="{539EF691-48F5-4AFD-889E-A388DE68ABE0}" type="presParOf" srcId="{CB9335FC-71C5-4CAB-830B-A662927615DC}" destId="{E2500BEF-43FA-4E58-BB34-80EAB435960A}" srcOrd="0" destOrd="0" presId="urn:microsoft.com/office/officeart/2005/8/layout/vList4"/>
    <dgm:cxn modelId="{4312F276-8106-40A6-BBFF-5B8F1E730183}" type="presParOf" srcId="{E2500BEF-43FA-4E58-BB34-80EAB435960A}" destId="{097B9BE1-8606-4671-BA12-11310B5AC3A8}" srcOrd="0" destOrd="0" presId="urn:microsoft.com/office/officeart/2005/8/layout/vList4"/>
    <dgm:cxn modelId="{FAE05C88-A738-4098-922B-76CA339DA47A}" type="presParOf" srcId="{E2500BEF-43FA-4E58-BB34-80EAB435960A}" destId="{0B78B0A4-BAB4-41BC-A3C5-5A59680FE423}" srcOrd="1" destOrd="0" presId="urn:microsoft.com/office/officeart/2005/8/layout/vList4"/>
    <dgm:cxn modelId="{E8220262-AF96-46A1-8B7F-404F39EB61E5}" type="presParOf" srcId="{E2500BEF-43FA-4E58-BB34-80EAB435960A}" destId="{72B12DA6-9FCE-48C0-A7DE-BEE75B218088}" srcOrd="2" destOrd="0" presId="urn:microsoft.com/office/officeart/2005/8/layout/vList4"/>
  </dgm:cxnLst>
  <dgm:bg/>
  <dgm:whole/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971F07AC-21E8-481C-92E5-D21133657263}" type="doc">
      <dgm:prSet loTypeId="urn:microsoft.com/office/officeart/2005/8/layout/orgChart1" loCatId="hierarchy" qsTypeId="urn:microsoft.com/office/officeart/2005/8/quickstyle/simple1" qsCatId="simple" csTypeId="urn:microsoft.com/office/officeart/2005/8/colors/accent0_1" csCatId="mainScheme" phldr="1"/>
      <dgm:spPr/>
    </dgm:pt>
    <dgm:pt modelId="{2E3DE8A9-C834-4CCD-BDBD-1E072E752035}">
      <dgm:prSet/>
      <dgm:spPr/>
      <dgm:t>
        <a:bodyPr/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GB" b="1" i="0" u="none" strike="noStrike" cap="none" normalizeH="0" baseline="0" dirty="0" smtClean="0">
              <a:ln/>
              <a:effectLst/>
              <a:latin typeface="Arial" pitchFamily="34" charset="0"/>
            </a:rPr>
            <a:t>Adventure </a:t>
          </a:r>
        </a:p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GB" b="1" i="0" u="none" strike="noStrike" cap="none" normalizeH="0" baseline="0" dirty="0" smtClean="0">
              <a:ln/>
              <a:effectLst/>
              <a:latin typeface="Arial" pitchFamily="34" charset="0"/>
            </a:rPr>
            <a:t>Learning </a:t>
          </a:r>
        </a:p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GB" b="1" i="0" u="none" strike="noStrike" cap="none" normalizeH="0" baseline="0" dirty="0" smtClean="0">
              <a:ln/>
              <a:effectLst/>
              <a:latin typeface="Arial" pitchFamily="34" charset="0"/>
            </a:rPr>
            <a:t>Cards</a:t>
          </a:r>
        </a:p>
      </dgm:t>
    </dgm:pt>
    <dgm:pt modelId="{FC223EE0-2F1D-4F93-8D9A-419AEBFDC00D}" type="parTrans" cxnId="{EBFA3984-37F4-4E47-B75E-9994A10A057E}">
      <dgm:prSet/>
      <dgm:spPr/>
      <dgm:t>
        <a:bodyPr/>
        <a:lstStyle/>
        <a:p>
          <a:endParaRPr lang="en-GB"/>
        </a:p>
      </dgm:t>
    </dgm:pt>
    <dgm:pt modelId="{6B1AB2C7-5230-4FA1-A28A-177CC7B0D78D}" type="sibTrans" cxnId="{EBFA3984-37F4-4E47-B75E-9994A10A057E}">
      <dgm:prSet/>
      <dgm:spPr/>
      <dgm:t>
        <a:bodyPr/>
        <a:lstStyle/>
        <a:p>
          <a:endParaRPr lang="en-GB"/>
        </a:p>
      </dgm:t>
    </dgm:pt>
    <dgm:pt modelId="{AC941610-7619-450A-9923-F08055E7F706}" type="asst">
      <dgm:prSet/>
      <dgm:spPr/>
      <dgm:t>
        <a:bodyPr/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GB" b="0" i="0" u="none" strike="noStrike" cap="none" normalizeH="0" baseline="0" dirty="0" err="1" smtClean="0">
              <a:ln/>
              <a:effectLst/>
              <a:latin typeface="Arial" pitchFamily="34" charset="0"/>
            </a:rPr>
            <a:t>Oreinteering</a:t>
          </a:r>
          <a:endParaRPr kumimoji="0" lang="en-GB" b="0" i="0" u="none" strike="noStrike" cap="none" normalizeH="0" baseline="0" dirty="0" smtClean="0">
            <a:ln/>
            <a:effectLst/>
            <a:latin typeface="Arial" pitchFamily="34" charset="0"/>
          </a:endParaRPr>
        </a:p>
      </dgm:t>
    </dgm:pt>
    <dgm:pt modelId="{0EB33E81-EA5D-470B-9E46-5A2A0FB2017A}" type="parTrans" cxnId="{110254E8-DC25-4BA3-AA51-6104AE8048DE}">
      <dgm:prSet/>
      <dgm:spPr/>
      <dgm:t>
        <a:bodyPr/>
        <a:lstStyle/>
        <a:p>
          <a:endParaRPr lang="en-GB"/>
        </a:p>
      </dgm:t>
    </dgm:pt>
    <dgm:pt modelId="{DB96A26C-AB1E-41D5-BE99-67682AAC5B6A}" type="sibTrans" cxnId="{110254E8-DC25-4BA3-AA51-6104AE8048DE}">
      <dgm:prSet/>
      <dgm:spPr/>
      <dgm:t>
        <a:bodyPr/>
        <a:lstStyle/>
        <a:p>
          <a:endParaRPr lang="en-GB"/>
        </a:p>
      </dgm:t>
    </dgm:pt>
    <dgm:pt modelId="{6953BBF5-E2B7-482A-9319-92BD051D6AD3}" type="asst">
      <dgm:prSet/>
      <dgm:spPr/>
      <dgm:t>
        <a:bodyPr/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GB" b="0" i="0" u="none" strike="noStrike" cap="none" normalizeH="0" baseline="0" dirty="0" smtClean="0">
              <a:ln/>
              <a:effectLst/>
              <a:latin typeface="Arial" pitchFamily="34" charset="0"/>
            </a:rPr>
            <a:t>Journeying</a:t>
          </a:r>
        </a:p>
      </dgm:t>
    </dgm:pt>
    <dgm:pt modelId="{D12C32A9-C235-4F3A-8C64-BCD6FF959976}" type="parTrans" cxnId="{CCADF22D-2B5D-48E7-B58C-B688E1E0FB9F}">
      <dgm:prSet/>
      <dgm:spPr/>
      <dgm:t>
        <a:bodyPr/>
        <a:lstStyle/>
        <a:p>
          <a:endParaRPr lang="en-GB"/>
        </a:p>
      </dgm:t>
    </dgm:pt>
    <dgm:pt modelId="{363D1AD0-10B6-4371-AD8F-D0C0AF35D8EC}" type="sibTrans" cxnId="{CCADF22D-2B5D-48E7-B58C-B688E1E0FB9F}">
      <dgm:prSet/>
      <dgm:spPr/>
      <dgm:t>
        <a:bodyPr/>
        <a:lstStyle/>
        <a:p>
          <a:endParaRPr lang="en-GB"/>
        </a:p>
      </dgm:t>
    </dgm:pt>
    <dgm:pt modelId="{9BA1D870-9294-4E2F-B496-6348A34CFA14}" type="asst">
      <dgm:prSet/>
      <dgm:spPr/>
      <dgm:t>
        <a:bodyPr/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GB" b="0" i="0" u="none" strike="noStrike" cap="none" normalizeH="0" baseline="0" dirty="0" smtClean="0">
              <a:ln/>
              <a:effectLst/>
              <a:latin typeface="Arial" pitchFamily="34" charset="0"/>
            </a:rPr>
            <a:t>Team Building</a:t>
          </a:r>
        </a:p>
      </dgm:t>
    </dgm:pt>
    <dgm:pt modelId="{0C486512-0B54-4D4A-8FEB-9A2C5368E723}" type="parTrans" cxnId="{7578F75B-9E09-419F-921E-C89B47A8D6CE}">
      <dgm:prSet/>
      <dgm:spPr/>
      <dgm:t>
        <a:bodyPr/>
        <a:lstStyle/>
        <a:p>
          <a:endParaRPr lang="en-GB"/>
        </a:p>
      </dgm:t>
    </dgm:pt>
    <dgm:pt modelId="{1DA540F8-650C-47B5-9FDB-2EEF680EADCF}" type="sibTrans" cxnId="{7578F75B-9E09-419F-921E-C89B47A8D6CE}">
      <dgm:prSet/>
      <dgm:spPr/>
      <dgm:t>
        <a:bodyPr/>
        <a:lstStyle/>
        <a:p>
          <a:endParaRPr lang="en-GB"/>
        </a:p>
      </dgm:t>
    </dgm:pt>
    <dgm:pt modelId="{911F96A2-FAAA-4F3F-A7C3-3B408DB92A30}" type="asst">
      <dgm:prSet/>
      <dgm:spPr/>
      <dgm:t>
        <a:bodyPr/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GB" b="0" i="0" u="none" strike="noStrike" cap="none" normalizeH="0" baseline="0" dirty="0" smtClean="0">
              <a:ln/>
              <a:effectLst/>
              <a:latin typeface="Arial" pitchFamily="34" charset="0"/>
            </a:rPr>
            <a:t>Bouldering</a:t>
          </a:r>
        </a:p>
      </dgm:t>
    </dgm:pt>
    <dgm:pt modelId="{CD3B21CA-490E-4087-95DB-251CCE1323A9}" type="parTrans" cxnId="{93E59DE8-9631-4466-A6B8-3360D66852E2}">
      <dgm:prSet/>
      <dgm:spPr/>
      <dgm:t>
        <a:bodyPr/>
        <a:lstStyle/>
        <a:p>
          <a:endParaRPr lang="en-GB"/>
        </a:p>
      </dgm:t>
    </dgm:pt>
    <dgm:pt modelId="{11F05A49-F7AF-41BE-A972-A9D9605332C2}" type="sibTrans" cxnId="{93E59DE8-9631-4466-A6B8-3360D66852E2}">
      <dgm:prSet/>
      <dgm:spPr/>
      <dgm:t>
        <a:bodyPr/>
        <a:lstStyle/>
        <a:p>
          <a:endParaRPr lang="en-GB"/>
        </a:p>
      </dgm:t>
    </dgm:pt>
    <dgm:pt modelId="{19BB9BD8-63C0-4F6F-9C19-7294225DF9C7}">
      <dgm:prSet/>
      <dgm:spPr>
        <a:solidFill>
          <a:srgbClr val="FFFF00"/>
        </a:solidFill>
      </dgm:spPr>
      <dgm:t>
        <a:bodyPr/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GB" b="0" i="0" u="none" strike="noStrike" cap="none" normalizeH="0" baseline="0" dirty="0" smtClean="0">
              <a:ln/>
              <a:effectLst/>
              <a:latin typeface="Arial" pitchFamily="34" charset="0"/>
            </a:rPr>
            <a:t>Kayaking/ </a:t>
          </a:r>
        </a:p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GB" b="0" i="0" u="none" strike="noStrike" cap="none" normalizeH="0" baseline="0" dirty="0" smtClean="0">
              <a:ln/>
              <a:effectLst/>
              <a:latin typeface="Arial" pitchFamily="34" charset="0"/>
            </a:rPr>
            <a:t>Canoe</a:t>
          </a:r>
        </a:p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GB" b="0" i="0" u="none" strike="noStrike" cap="none" normalizeH="0" baseline="0" dirty="0" smtClean="0">
              <a:ln/>
              <a:effectLst/>
              <a:latin typeface="Arial" pitchFamily="34" charset="0"/>
            </a:rPr>
            <a:t>Validation </a:t>
          </a:r>
        </a:p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GB" b="0" i="0" u="none" strike="noStrike" cap="none" normalizeH="0" baseline="0" dirty="0" smtClean="0">
              <a:ln/>
              <a:effectLst/>
              <a:latin typeface="Arial" pitchFamily="34" charset="0"/>
            </a:rPr>
            <a:t>Training</a:t>
          </a:r>
        </a:p>
      </dgm:t>
    </dgm:pt>
    <dgm:pt modelId="{6D00101D-A0BE-4E50-AC40-83E5CA90F6B6}" type="parTrans" cxnId="{E55C1273-F331-4B89-91C9-642152D731AE}">
      <dgm:prSet/>
      <dgm:spPr/>
      <dgm:t>
        <a:bodyPr/>
        <a:lstStyle/>
        <a:p>
          <a:endParaRPr lang="en-GB"/>
        </a:p>
      </dgm:t>
    </dgm:pt>
    <dgm:pt modelId="{41DDCB50-2533-45CF-ADAE-3C8CC93A2131}" type="sibTrans" cxnId="{E55C1273-F331-4B89-91C9-642152D731AE}">
      <dgm:prSet/>
      <dgm:spPr/>
      <dgm:t>
        <a:bodyPr/>
        <a:lstStyle/>
        <a:p>
          <a:endParaRPr lang="en-GB"/>
        </a:p>
      </dgm:t>
    </dgm:pt>
    <dgm:pt modelId="{38C7722F-F1EF-490F-A6D1-8353F1D6534E}">
      <dgm:prSet/>
      <dgm:spPr>
        <a:solidFill>
          <a:srgbClr val="92D050"/>
        </a:solidFill>
      </dgm:spPr>
      <dgm:t>
        <a:bodyPr/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GB" b="0" i="0" u="none" strike="noStrike" cap="none" normalizeH="0" baseline="0" dirty="0" smtClean="0">
              <a:ln/>
              <a:effectLst/>
              <a:latin typeface="Arial" pitchFamily="34" charset="0"/>
            </a:rPr>
            <a:t>Star Awards</a:t>
          </a:r>
        </a:p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GB" b="0" i="0" u="none" strike="noStrike" cap="none" normalizeH="0" baseline="0" dirty="0" smtClean="0">
              <a:ln/>
              <a:effectLst/>
              <a:latin typeface="Arial" pitchFamily="34" charset="0"/>
            </a:rPr>
            <a:t>1-5</a:t>
          </a:r>
        </a:p>
      </dgm:t>
    </dgm:pt>
    <dgm:pt modelId="{1A17EEC9-8D52-4762-80EC-3EC7F6B1D6AB}" type="parTrans" cxnId="{DBEDEF9C-266F-4A2A-93E5-D9DF72B95C9A}">
      <dgm:prSet/>
      <dgm:spPr/>
      <dgm:t>
        <a:bodyPr/>
        <a:lstStyle/>
        <a:p>
          <a:endParaRPr lang="en-GB"/>
        </a:p>
      </dgm:t>
    </dgm:pt>
    <dgm:pt modelId="{9414B2E5-A451-4081-B736-75E0B31DF068}" type="sibTrans" cxnId="{DBEDEF9C-266F-4A2A-93E5-D9DF72B95C9A}">
      <dgm:prSet/>
      <dgm:spPr/>
      <dgm:t>
        <a:bodyPr/>
        <a:lstStyle/>
        <a:p>
          <a:endParaRPr lang="en-GB"/>
        </a:p>
      </dgm:t>
    </dgm:pt>
    <dgm:pt modelId="{98353E85-EDCB-4154-A3CF-CB47C6E38470}">
      <dgm:prSet/>
      <dgm:spPr>
        <a:solidFill>
          <a:schemeClr val="accent5">
            <a:lumMod val="40000"/>
            <a:lumOff val="60000"/>
          </a:schemeClr>
        </a:solidFill>
      </dgm:spPr>
      <dgm:t>
        <a:bodyPr/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GB" b="0" i="0" u="none" strike="noStrike" cap="none" normalizeH="0" baseline="0" dirty="0" smtClean="0">
              <a:ln/>
              <a:effectLst/>
              <a:latin typeface="Arial" pitchFamily="34" charset="0"/>
            </a:rPr>
            <a:t>UKCC </a:t>
          </a:r>
        </a:p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GB" b="0" i="0" u="none" strike="noStrike" cap="none" normalizeH="0" baseline="0" dirty="0" smtClean="0">
              <a:ln/>
              <a:effectLst/>
              <a:latin typeface="Arial" pitchFamily="34" charset="0"/>
            </a:rPr>
            <a:t>Level 1- 5</a:t>
          </a:r>
        </a:p>
      </dgm:t>
    </dgm:pt>
    <dgm:pt modelId="{3BDCFADA-20BB-4E72-B748-9B13CCF22834}" type="parTrans" cxnId="{E9006CF7-03D0-4302-B1FC-45F0A5477EE0}">
      <dgm:prSet/>
      <dgm:spPr/>
      <dgm:t>
        <a:bodyPr/>
        <a:lstStyle/>
        <a:p>
          <a:endParaRPr lang="en-GB"/>
        </a:p>
      </dgm:t>
    </dgm:pt>
    <dgm:pt modelId="{E516135C-8CE3-4114-85FF-C2983C095103}" type="sibTrans" cxnId="{E9006CF7-03D0-4302-B1FC-45F0A5477EE0}">
      <dgm:prSet/>
      <dgm:spPr/>
      <dgm:t>
        <a:bodyPr/>
        <a:lstStyle/>
        <a:p>
          <a:endParaRPr lang="en-GB"/>
        </a:p>
      </dgm:t>
    </dgm:pt>
    <dgm:pt modelId="{B8A6DBA2-8650-4A35-9A36-DAC7FBF7D16E}">
      <dgm:prSet/>
      <dgm:spPr>
        <a:solidFill>
          <a:schemeClr val="accent5">
            <a:lumMod val="40000"/>
            <a:lumOff val="60000"/>
          </a:schemeClr>
        </a:solidFill>
      </dgm:spPr>
      <dgm:t>
        <a:bodyPr/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GB" b="0" i="0" u="none" strike="noStrike" cap="none" normalizeH="0" baseline="0" dirty="0" smtClean="0">
              <a:ln/>
              <a:effectLst/>
              <a:latin typeface="Arial" pitchFamily="34" charset="0"/>
            </a:rPr>
            <a:t>White Water</a:t>
          </a:r>
        </a:p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GB" b="0" i="0" u="none" strike="noStrike" cap="none" normalizeH="0" baseline="0" dirty="0" err="1" smtClean="0">
              <a:ln/>
              <a:effectLst/>
              <a:latin typeface="Arial" pitchFamily="34" charset="0"/>
            </a:rPr>
            <a:t>Safetty</a:t>
          </a:r>
          <a:endParaRPr kumimoji="0" lang="en-GB" b="0" i="0" u="none" strike="noStrike" cap="none" normalizeH="0" baseline="0" dirty="0" smtClean="0">
            <a:ln/>
            <a:effectLst/>
            <a:latin typeface="Arial" pitchFamily="34" charset="0"/>
          </a:endParaRPr>
        </a:p>
      </dgm:t>
    </dgm:pt>
    <dgm:pt modelId="{C0935519-9814-4B1B-93B9-D694D543A7C6}" type="parTrans" cxnId="{E8A79120-8FAD-4AB0-9B1D-A82607E0A421}">
      <dgm:prSet/>
      <dgm:spPr/>
      <dgm:t>
        <a:bodyPr/>
        <a:lstStyle/>
        <a:p>
          <a:endParaRPr lang="en-GB"/>
        </a:p>
      </dgm:t>
    </dgm:pt>
    <dgm:pt modelId="{14647DE6-EAB6-4BCB-BECE-30610C030708}" type="sibTrans" cxnId="{E8A79120-8FAD-4AB0-9B1D-A82607E0A421}">
      <dgm:prSet/>
      <dgm:spPr/>
      <dgm:t>
        <a:bodyPr/>
        <a:lstStyle/>
        <a:p>
          <a:endParaRPr lang="en-GB"/>
        </a:p>
      </dgm:t>
    </dgm:pt>
    <dgm:pt modelId="{A9A07CA3-AE53-4287-9293-2108FB43E6D6}">
      <dgm:prSet/>
      <dgm:spPr>
        <a:solidFill>
          <a:srgbClr val="FFFF00"/>
        </a:solidFill>
      </dgm:spPr>
      <dgm:t>
        <a:bodyPr/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GB" b="0" i="0" u="none" strike="noStrike" cap="none" normalizeH="0" baseline="0" dirty="0" smtClean="0">
              <a:ln/>
              <a:effectLst/>
              <a:latin typeface="Arial" pitchFamily="34" charset="0"/>
            </a:rPr>
            <a:t>Orienteering</a:t>
          </a:r>
        </a:p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GB" b="0" i="0" u="none" strike="noStrike" cap="none" normalizeH="0" baseline="0" dirty="0" smtClean="0">
              <a:ln/>
              <a:effectLst/>
              <a:latin typeface="Arial" pitchFamily="34" charset="0"/>
            </a:rPr>
            <a:t> Validation </a:t>
          </a:r>
        </a:p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GB" b="0" i="0" u="none" strike="noStrike" cap="none" normalizeH="0" baseline="0" dirty="0" smtClean="0">
              <a:ln/>
              <a:effectLst/>
              <a:latin typeface="Arial" pitchFamily="34" charset="0"/>
            </a:rPr>
            <a:t>Training</a:t>
          </a:r>
        </a:p>
      </dgm:t>
    </dgm:pt>
    <dgm:pt modelId="{870F4D30-07B7-4024-B0F5-AEE4A4695E40}" type="parTrans" cxnId="{1A0CDE69-AE08-415F-AB1B-9319017F089E}">
      <dgm:prSet/>
      <dgm:spPr/>
      <dgm:t>
        <a:bodyPr/>
        <a:lstStyle/>
        <a:p>
          <a:endParaRPr lang="en-GB"/>
        </a:p>
      </dgm:t>
    </dgm:pt>
    <dgm:pt modelId="{FF368678-1739-442B-8EEB-E7CC2C21F513}" type="sibTrans" cxnId="{1A0CDE69-AE08-415F-AB1B-9319017F089E}">
      <dgm:prSet/>
      <dgm:spPr/>
      <dgm:t>
        <a:bodyPr/>
        <a:lstStyle/>
        <a:p>
          <a:endParaRPr lang="en-GB"/>
        </a:p>
      </dgm:t>
    </dgm:pt>
    <dgm:pt modelId="{C0925C9E-0963-4DA8-89C0-C828A2DD1B63}">
      <dgm:prSet/>
      <dgm:spPr>
        <a:solidFill>
          <a:srgbClr val="92D050"/>
        </a:solidFill>
      </dgm:spPr>
      <dgm:t>
        <a:bodyPr/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GB" b="0" i="0" u="none" strike="noStrike" cap="none" normalizeH="0" baseline="0" dirty="0" smtClean="0">
              <a:ln/>
              <a:effectLst/>
              <a:latin typeface="Arial" pitchFamily="34" charset="0"/>
            </a:rPr>
            <a:t>Young </a:t>
          </a:r>
        </a:p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GB" b="0" i="0" u="none" strike="noStrike" cap="none" normalizeH="0" baseline="0" dirty="0" smtClean="0">
              <a:ln/>
              <a:effectLst/>
              <a:latin typeface="Arial" pitchFamily="34" charset="0"/>
            </a:rPr>
            <a:t>Leaders </a:t>
          </a:r>
        </a:p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GB" b="0" i="0" u="none" strike="noStrike" cap="none" normalizeH="0" baseline="0" dirty="0" smtClean="0">
              <a:ln/>
              <a:effectLst/>
              <a:latin typeface="Arial" pitchFamily="34" charset="0"/>
            </a:rPr>
            <a:t>Award</a:t>
          </a:r>
        </a:p>
      </dgm:t>
    </dgm:pt>
    <dgm:pt modelId="{B02489F9-1DC3-4747-A832-1DC784B08E43}" type="parTrans" cxnId="{9FB847FC-D485-4271-8B38-D023DF506C2D}">
      <dgm:prSet/>
      <dgm:spPr/>
      <dgm:t>
        <a:bodyPr/>
        <a:lstStyle/>
        <a:p>
          <a:endParaRPr lang="en-GB"/>
        </a:p>
      </dgm:t>
    </dgm:pt>
    <dgm:pt modelId="{FC32ED0B-4825-40A0-B61F-E1AEE26C7AFC}" type="sibTrans" cxnId="{9FB847FC-D485-4271-8B38-D023DF506C2D}">
      <dgm:prSet/>
      <dgm:spPr/>
      <dgm:t>
        <a:bodyPr/>
        <a:lstStyle/>
        <a:p>
          <a:endParaRPr lang="en-GB"/>
        </a:p>
      </dgm:t>
    </dgm:pt>
    <dgm:pt modelId="{FB766066-53F8-4E78-A4D0-499FDBB51297}">
      <dgm:prSet/>
      <dgm:spPr>
        <a:solidFill>
          <a:schemeClr val="accent5">
            <a:lumMod val="40000"/>
            <a:lumOff val="60000"/>
          </a:schemeClr>
        </a:solidFill>
      </dgm:spPr>
      <dgm:t>
        <a:bodyPr/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GB" b="0" i="0" u="none" strike="noStrike" cap="none" normalizeH="0" baseline="0" dirty="0" smtClean="0">
              <a:ln/>
              <a:effectLst/>
              <a:latin typeface="Arial" pitchFamily="34" charset="0"/>
            </a:rPr>
            <a:t>UKCC </a:t>
          </a:r>
        </a:p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GB" b="0" i="0" u="none" strike="noStrike" cap="none" normalizeH="0" baseline="0" dirty="0" smtClean="0">
              <a:ln/>
              <a:effectLst/>
              <a:latin typeface="Arial" pitchFamily="34" charset="0"/>
            </a:rPr>
            <a:t>Level 1-5</a:t>
          </a:r>
        </a:p>
      </dgm:t>
    </dgm:pt>
    <dgm:pt modelId="{A09D43E3-3BA5-4B22-9942-82064ACAF89E}" type="parTrans" cxnId="{CCBDF624-5BE2-4922-8594-BBA8F552DD64}">
      <dgm:prSet/>
      <dgm:spPr/>
      <dgm:t>
        <a:bodyPr/>
        <a:lstStyle/>
        <a:p>
          <a:endParaRPr lang="en-GB"/>
        </a:p>
      </dgm:t>
    </dgm:pt>
    <dgm:pt modelId="{B86FBE57-1CDF-41C9-B4E2-B1F41E9BCA4F}" type="sibTrans" cxnId="{CCBDF624-5BE2-4922-8594-BBA8F552DD64}">
      <dgm:prSet/>
      <dgm:spPr/>
      <dgm:t>
        <a:bodyPr/>
        <a:lstStyle/>
        <a:p>
          <a:endParaRPr lang="en-GB"/>
        </a:p>
      </dgm:t>
    </dgm:pt>
    <dgm:pt modelId="{865F7206-91D6-465A-B8DF-432CD8BA6A54}">
      <dgm:prSet/>
      <dgm:spPr>
        <a:solidFill>
          <a:srgbClr val="FFFF00"/>
        </a:solidFill>
      </dgm:spPr>
      <dgm:t>
        <a:bodyPr/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GB" b="0" i="0" u="none" strike="noStrike" cap="none" normalizeH="0" baseline="0" dirty="0" smtClean="0">
              <a:ln/>
              <a:effectLst/>
              <a:latin typeface="Arial" pitchFamily="34" charset="0"/>
            </a:rPr>
            <a:t>Journeying</a:t>
          </a:r>
        </a:p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GB" b="0" i="0" u="none" strike="noStrike" cap="none" normalizeH="0" baseline="0" dirty="0" smtClean="0">
              <a:ln/>
              <a:effectLst/>
              <a:latin typeface="Arial" pitchFamily="34" charset="0"/>
            </a:rPr>
            <a:t>Validation</a:t>
          </a:r>
        </a:p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GB" b="0" i="0" u="none" strike="noStrike" cap="none" normalizeH="0" baseline="0" dirty="0" smtClean="0">
              <a:ln/>
              <a:effectLst/>
              <a:latin typeface="Arial" pitchFamily="34" charset="0"/>
            </a:rPr>
            <a:t> Training</a:t>
          </a:r>
        </a:p>
      </dgm:t>
    </dgm:pt>
    <dgm:pt modelId="{F757D022-B61C-48EF-B256-96F90D6216AD}" type="parTrans" cxnId="{CC999BFB-68CD-464B-AC95-7AD087603B55}">
      <dgm:prSet/>
      <dgm:spPr/>
      <dgm:t>
        <a:bodyPr/>
        <a:lstStyle/>
        <a:p>
          <a:endParaRPr lang="en-GB"/>
        </a:p>
      </dgm:t>
    </dgm:pt>
    <dgm:pt modelId="{C13AFA95-D3DC-48D2-A986-F19ED2D47FB3}" type="sibTrans" cxnId="{CC999BFB-68CD-464B-AC95-7AD087603B55}">
      <dgm:prSet/>
      <dgm:spPr/>
      <dgm:t>
        <a:bodyPr/>
        <a:lstStyle/>
        <a:p>
          <a:endParaRPr lang="en-GB"/>
        </a:p>
      </dgm:t>
    </dgm:pt>
    <dgm:pt modelId="{11F41331-E863-4B3B-8F4D-076E298B4E78}">
      <dgm:prSet/>
      <dgm:spPr>
        <a:solidFill>
          <a:srgbClr val="92D050"/>
        </a:solidFill>
      </dgm:spPr>
      <dgm:t>
        <a:bodyPr/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GB" b="0" i="0" u="none" strike="noStrike" cap="none" normalizeH="0" baseline="0" dirty="0" err="1" smtClean="0">
              <a:ln/>
              <a:effectLst/>
              <a:latin typeface="Arial" pitchFamily="34" charset="0"/>
            </a:rPr>
            <a:t>DofE</a:t>
          </a:r>
          <a:endParaRPr kumimoji="0" lang="en-GB" b="0" i="0" u="none" strike="noStrike" cap="none" normalizeH="0" baseline="0" dirty="0" smtClean="0">
            <a:ln/>
            <a:effectLst/>
            <a:latin typeface="Arial" pitchFamily="34" charset="0"/>
          </a:endParaRPr>
        </a:p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GB" b="0" i="0" u="none" strike="noStrike" cap="none" normalizeH="0" baseline="0" dirty="0" smtClean="0">
              <a:ln/>
              <a:effectLst/>
              <a:latin typeface="Arial" pitchFamily="34" charset="0"/>
            </a:rPr>
            <a:t>Training</a:t>
          </a:r>
        </a:p>
      </dgm:t>
    </dgm:pt>
    <dgm:pt modelId="{9FB55FC1-A403-4A12-AACD-51ACACAF199C}" type="parTrans" cxnId="{C95CC0A8-6E72-43D6-808E-C2AE2B61FA37}">
      <dgm:prSet/>
      <dgm:spPr/>
      <dgm:t>
        <a:bodyPr/>
        <a:lstStyle/>
        <a:p>
          <a:endParaRPr lang="en-GB"/>
        </a:p>
      </dgm:t>
    </dgm:pt>
    <dgm:pt modelId="{4A201396-BFC5-4C8D-BDCF-06CF286E5F90}" type="sibTrans" cxnId="{C95CC0A8-6E72-43D6-808E-C2AE2B61FA37}">
      <dgm:prSet/>
      <dgm:spPr/>
      <dgm:t>
        <a:bodyPr/>
        <a:lstStyle/>
        <a:p>
          <a:endParaRPr lang="en-GB"/>
        </a:p>
      </dgm:t>
    </dgm:pt>
    <dgm:pt modelId="{12CEE12D-AF02-4B43-B7E5-D5B18C176FAA}">
      <dgm:prSet/>
      <dgm:spPr>
        <a:solidFill>
          <a:schemeClr val="accent5">
            <a:lumMod val="40000"/>
            <a:lumOff val="60000"/>
          </a:schemeClr>
        </a:solidFill>
      </dgm:spPr>
      <dgm:t>
        <a:bodyPr/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GB" b="0" i="0" u="none" strike="noStrike" cap="none" normalizeH="0" baseline="0" dirty="0" smtClean="0">
              <a:ln/>
              <a:effectLst/>
              <a:latin typeface="Arial" pitchFamily="34" charset="0"/>
            </a:rPr>
            <a:t>BELA</a:t>
          </a:r>
        </a:p>
      </dgm:t>
    </dgm:pt>
    <dgm:pt modelId="{36237D47-BAEE-481C-93E0-85B5F3FFDCDF}" type="parTrans" cxnId="{49710516-FE48-45DB-8212-8522D272C517}">
      <dgm:prSet/>
      <dgm:spPr/>
      <dgm:t>
        <a:bodyPr/>
        <a:lstStyle/>
        <a:p>
          <a:endParaRPr lang="en-GB"/>
        </a:p>
      </dgm:t>
    </dgm:pt>
    <dgm:pt modelId="{664BBD4A-BE80-4269-8703-8B79ADE263F0}" type="sibTrans" cxnId="{49710516-FE48-45DB-8212-8522D272C517}">
      <dgm:prSet/>
      <dgm:spPr/>
      <dgm:t>
        <a:bodyPr/>
        <a:lstStyle/>
        <a:p>
          <a:endParaRPr lang="en-GB"/>
        </a:p>
      </dgm:t>
    </dgm:pt>
    <dgm:pt modelId="{8B94CEB0-9A53-4AE8-8739-7D1B50082D05}">
      <dgm:prSet/>
      <dgm:spPr>
        <a:solidFill>
          <a:schemeClr val="accent5">
            <a:lumMod val="40000"/>
            <a:lumOff val="60000"/>
          </a:schemeClr>
        </a:solidFill>
      </dgm:spPr>
      <dgm:t>
        <a:bodyPr/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GB" b="0" i="0" u="none" strike="noStrike" cap="none" normalizeH="0" baseline="0" dirty="0" smtClean="0">
              <a:ln/>
              <a:effectLst/>
              <a:latin typeface="Arial" pitchFamily="34" charset="0"/>
            </a:rPr>
            <a:t>Walking </a:t>
          </a:r>
        </a:p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GB" b="0" i="0" u="none" strike="noStrike" cap="none" normalizeH="0" baseline="0" dirty="0" smtClean="0">
              <a:ln/>
              <a:effectLst/>
              <a:latin typeface="Arial" pitchFamily="34" charset="0"/>
            </a:rPr>
            <a:t>Group Leader</a:t>
          </a:r>
        </a:p>
      </dgm:t>
    </dgm:pt>
    <dgm:pt modelId="{EF99CE01-2D23-448C-AEEA-9990890E8F31}" type="parTrans" cxnId="{0229CAF9-B758-4C7A-917B-E04C7EB2B2FC}">
      <dgm:prSet/>
      <dgm:spPr/>
      <dgm:t>
        <a:bodyPr/>
        <a:lstStyle/>
        <a:p>
          <a:endParaRPr lang="en-GB"/>
        </a:p>
      </dgm:t>
    </dgm:pt>
    <dgm:pt modelId="{9286D6A1-8D0C-4D1E-B1D4-C04377EBC361}" type="sibTrans" cxnId="{0229CAF9-B758-4C7A-917B-E04C7EB2B2FC}">
      <dgm:prSet/>
      <dgm:spPr/>
      <dgm:t>
        <a:bodyPr/>
        <a:lstStyle/>
        <a:p>
          <a:endParaRPr lang="en-GB"/>
        </a:p>
      </dgm:t>
    </dgm:pt>
    <dgm:pt modelId="{4C52338A-C5B5-4C73-BEA7-8A214F9FF157}">
      <dgm:prSet/>
      <dgm:spPr>
        <a:solidFill>
          <a:schemeClr val="accent5">
            <a:lumMod val="40000"/>
            <a:lumOff val="60000"/>
          </a:schemeClr>
        </a:solidFill>
      </dgm:spPr>
      <dgm:t>
        <a:bodyPr/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GB" b="0" i="0" u="none" strike="noStrike" cap="none" normalizeH="0" baseline="0" dirty="0" err="1" smtClean="0">
              <a:ln/>
              <a:effectLst/>
              <a:latin typeface="Arial" pitchFamily="34" charset="0"/>
            </a:rPr>
            <a:t>Coasteering</a:t>
          </a:r>
          <a:endParaRPr kumimoji="0" lang="en-GB" b="0" i="0" u="none" strike="noStrike" cap="none" normalizeH="0" baseline="0" dirty="0" smtClean="0">
            <a:ln/>
            <a:effectLst/>
            <a:latin typeface="Arial" pitchFamily="34" charset="0"/>
          </a:endParaRPr>
        </a:p>
      </dgm:t>
    </dgm:pt>
    <dgm:pt modelId="{E1899B77-5162-4A8C-BBB5-322FEC6112DF}" type="parTrans" cxnId="{2E23A987-E94E-4258-A46C-4ED68621ED67}">
      <dgm:prSet/>
      <dgm:spPr/>
      <dgm:t>
        <a:bodyPr/>
        <a:lstStyle/>
        <a:p>
          <a:endParaRPr lang="en-GB"/>
        </a:p>
      </dgm:t>
    </dgm:pt>
    <dgm:pt modelId="{115BE018-ACFA-4900-A803-DF6DC7C26D0F}" type="sibTrans" cxnId="{2E23A987-E94E-4258-A46C-4ED68621ED67}">
      <dgm:prSet/>
      <dgm:spPr/>
      <dgm:t>
        <a:bodyPr/>
        <a:lstStyle/>
        <a:p>
          <a:endParaRPr lang="en-GB"/>
        </a:p>
      </dgm:t>
    </dgm:pt>
    <dgm:pt modelId="{5BA2D1C4-B119-46A8-80BC-2ECA2577D73B}">
      <dgm:prSet/>
      <dgm:spPr>
        <a:solidFill>
          <a:srgbClr val="FFFF00"/>
        </a:solidFill>
      </dgm:spPr>
      <dgm:t>
        <a:bodyPr/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GB" b="0" i="0" u="none" strike="noStrike" cap="none" normalizeH="0" baseline="0" dirty="0" smtClean="0">
              <a:ln/>
              <a:effectLst/>
              <a:latin typeface="Arial" pitchFamily="34" charset="0"/>
            </a:rPr>
            <a:t>Climbing </a:t>
          </a:r>
        </a:p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GB" b="0" i="0" u="none" strike="noStrike" cap="none" normalizeH="0" baseline="0" dirty="0" smtClean="0">
              <a:ln/>
              <a:effectLst/>
              <a:latin typeface="Arial" pitchFamily="34" charset="0"/>
            </a:rPr>
            <a:t>Validation</a:t>
          </a:r>
        </a:p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GB" b="0" i="0" u="none" strike="noStrike" cap="none" normalizeH="0" baseline="0" dirty="0" smtClean="0">
              <a:ln/>
              <a:effectLst/>
              <a:latin typeface="Arial" pitchFamily="34" charset="0"/>
            </a:rPr>
            <a:t>Training</a:t>
          </a:r>
        </a:p>
      </dgm:t>
    </dgm:pt>
    <dgm:pt modelId="{C264D5F9-72D4-4C82-A996-5CDECF404DA3}" type="parTrans" cxnId="{450FEFF1-5542-4A2F-AF62-B6CDDCA6BFAB}">
      <dgm:prSet/>
      <dgm:spPr/>
      <dgm:t>
        <a:bodyPr/>
        <a:lstStyle/>
        <a:p>
          <a:endParaRPr lang="en-GB"/>
        </a:p>
      </dgm:t>
    </dgm:pt>
    <dgm:pt modelId="{E8B5F2FD-0B26-4832-A354-A800FBC03EED}" type="sibTrans" cxnId="{450FEFF1-5542-4A2F-AF62-B6CDDCA6BFAB}">
      <dgm:prSet/>
      <dgm:spPr/>
      <dgm:t>
        <a:bodyPr/>
        <a:lstStyle/>
        <a:p>
          <a:endParaRPr lang="en-GB"/>
        </a:p>
      </dgm:t>
    </dgm:pt>
    <dgm:pt modelId="{1AB74E9A-79B6-422A-A8DD-1D17580D2D67}">
      <dgm:prSet/>
      <dgm:spPr>
        <a:solidFill>
          <a:srgbClr val="92D050"/>
        </a:solidFill>
      </dgm:spPr>
      <dgm:t>
        <a:bodyPr/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GB" b="0" i="0" u="none" strike="noStrike" cap="none" normalizeH="0" baseline="0" dirty="0" smtClean="0">
              <a:ln/>
              <a:effectLst/>
              <a:latin typeface="Arial" pitchFamily="34" charset="0"/>
            </a:rPr>
            <a:t>Climbing </a:t>
          </a:r>
        </a:p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GB" b="0" i="0" u="none" strike="noStrike" cap="none" normalizeH="0" baseline="0" dirty="0" smtClean="0">
              <a:ln/>
              <a:effectLst/>
              <a:latin typeface="Arial" pitchFamily="34" charset="0"/>
            </a:rPr>
            <a:t>Skills</a:t>
          </a:r>
        </a:p>
      </dgm:t>
    </dgm:pt>
    <dgm:pt modelId="{0CE0DDF9-F53C-4756-B3F3-B3402C520E50}" type="parTrans" cxnId="{2EC8559C-B214-4C38-87E0-32F015168DDD}">
      <dgm:prSet/>
      <dgm:spPr/>
      <dgm:t>
        <a:bodyPr/>
        <a:lstStyle/>
        <a:p>
          <a:endParaRPr lang="en-GB"/>
        </a:p>
      </dgm:t>
    </dgm:pt>
    <dgm:pt modelId="{68CF615D-967D-40C4-A331-3D2624C795A0}" type="sibTrans" cxnId="{2EC8559C-B214-4C38-87E0-32F015168DDD}">
      <dgm:prSet/>
      <dgm:spPr/>
      <dgm:t>
        <a:bodyPr/>
        <a:lstStyle/>
        <a:p>
          <a:endParaRPr lang="en-GB"/>
        </a:p>
      </dgm:t>
    </dgm:pt>
    <dgm:pt modelId="{A342902B-835D-4A1D-8862-9C5538C16832}">
      <dgm:prSet/>
      <dgm:spPr>
        <a:solidFill>
          <a:schemeClr val="accent5">
            <a:lumMod val="40000"/>
            <a:lumOff val="60000"/>
          </a:schemeClr>
        </a:solidFill>
      </dgm:spPr>
      <dgm:t>
        <a:bodyPr/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GB" b="0" i="0" u="none" strike="noStrike" cap="none" normalizeH="0" baseline="0" dirty="0" smtClean="0">
              <a:ln/>
              <a:effectLst/>
              <a:latin typeface="Arial" pitchFamily="34" charset="0"/>
            </a:rPr>
            <a:t>Climbing Wall</a:t>
          </a:r>
        </a:p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GB" b="0" i="0" u="none" strike="noStrike" cap="none" normalizeH="0" baseline="0" dirty="0" smtClean="0">
              <a:ln/>
              <a:effectLst/>
              <a:latin typeface="Arial" pitchFamily="34" charset="0"/>
            </a:rPr>
            <a:t>Leaders Award</a:t>
          </a:r>
        </a:p>
      </dgm:t>
    </dgm:pt>
    <dgm:pt modelId="{B3CC5E43-C55D-4403-B4C4-3A943C9926B7}" type="parTrans" cxnId="{8FA032B4-8359-42F5-A988-347E7003F40A}">
      <dgm:prSet/>
      <dgm:spPr/>
      <dgm:t>
        <a:bodyPr/>
        <a:lstStyle/>
        <a:p>
          <a:endParaRPr lang="en-GB"/>
        </a:p>
      </dgm:t>
    </dgm:pt>
    <dgm:pt modelId="{1BBD93D3-BDB9-40B0-8FF8-B46F4375A83A}" type="sibTrans" cxnId="{8FA032B4-8359-42F5-A988-347E7003F40A}">
      <dgm:prSet/>
      <dgm:spPr/>
      <dgm:t>
        <a:bodyPr/>
        <a:lstStyle/>
        <a:p>
          <a:endParaRPr lang="en-GB"/>
        </a:p>
      </dgm:t>
    </dgm:pt>
    <dgm:pt modelId="{27B8A73E-E727-4019-8BED-CE194E0DB068}">
      <dgm:prSet/>
      <dgm:spPr>
        <a:solidFill>
          <a:schemeClr val="accent5">
            <a:lumMod val="40000"/>
            <a:lumOff val="60000"/>
          </a:schemeClr>
        </a:solidFill>
      </dgm:spPr>
      <dgm:t>
        <a:bodyPr/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GB" b="0" i="0" u="none" strike="noStrike" cap="none" normalizeH="0" baseline="0" dirty="0" smtClean="0">
              <a:ln/>
              <a:effectLst/>
              <a:latin typeface="Arial" pitchFamily="34" charset="0"/>
            </a:rPr>
            <a:t>Single Pitch </a:t>
          </a:r>
        </a:p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GB" b="0" i="0" u="none" strike="noStrike" cap="none" normalizeH="0" baseline="0" dirty="0" smtClean="0">
              <a:ln/>
              <a:effectLst/>
              <a:latin typeface="Arial" pitchFamily="34" charset="0"/>
            </a:rPr>
            <a:t>Award</a:t>
          </a:r>
        </a:p>
      </dgm:t>
    </dgm:pt>
    <dgm:pt modelId="{B6D6579C-6BEC-4769-BAF3-CD3DC62080FD}" type="parTrans" cxnId="{F2447241-7096-4FC9-8C10-7DE6048EE622}">
      <dgm:prSet/>
      <dgm:spPr/>
      <dgm:t>
        <a:bodyPr/>
        <a:lstStyle/>
        <a:p>
          <a:endParaRPr lang="en-GB"/>
        </a:p>
      </dgm:t>
    </dgm:pt>
    <dgm:pt modelId="{7D11FAFD-3D92-4046-9AAF-E21D35BC4EC3}" type="sibTrans" cxnId="{F2447241-7096-4FC9-8C10-7DE6048EE622}">
      <dgm:prSet/>
      <dgm:spPr/>
      <dgm:t>
        <a:bodyPr/>
        <a:lstStyle/>
        <a:p>
          <a:endParaRPr lang="en-GB"/>
        </a:p>
      </dgm:t>
    </dgm:pt>
    <dgm:pt modelId="{D9EB8803-6E0D-4250-9B09-D4C8D23B569A}">
      <dgm:prSet/>
      <dgm:spPr>
        <a:solidFill>
          <a:schemeClr val="accent5">
            <a:lumMod val="40000"/>
            <a:lumOff val="60000"/>
          </a:schemeClr>
        </a:solidFill>
      </dgm:spPr>
      <dgm:t>
        <a:bodyPr/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GB" b="0" i="0" u="none" strike="noStrike" cap="none" normalizeH="0" baseline="0" dirty="0" smtClean="0">
              <a:ln/>
              <a:effectLst/>
              <a:latin typeface="Arial" pitchFamily="34" charset="0"/>
            </a:rPr>
            <a:t>Mountain </a:t>
          </a:r>
        </a:p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GB" b="0" i="0" u="none" strike="noStrike" cap="none" normalizeH="0" baseline="0" dirty="0" smtClean="0">
              <a:ln/>
              <a:effectLst/>
              <a:latin typeface="Arial" pitchFamily="34" charset="0"/>
            </a:rPr>
            <a:t>Leader </a:t>
          </a:r>
        </a:p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GB" b="0" i="0" u="none" strike="noStrike" cap="none" normalizeH="0" baseline="0" dirty="0" smtClean="0">
              <a:ln/>
              <a:effectLst/>
              <a:latin typeface="Arial" pitchFamily="34" charset="0"/>
            </a:rPr>
            <a:t>Awards</a:t>
          </a:r>
        </a:p>
      </dgm:t>
    </dgm:pt>
    <dgm:pt modelId="{70B09903-4E87-4577-8884-B8E5AB42AA9D}" type="parTrans" cxnId="{CB2AE031-ACF2-4822-8595-52D846E931F3}">
      <dgm:prSet/>
      <dgm:spPr/>
      <dgm:t>
        <a:bodyPr/>
        <a:lstStyle/>
        <a:p>
          <a:endParaRPr lang="en-GB"/>
        </a:p>
      </dgm:t>
    </dgm:pt>
    <dgm:pt modelId="{46DAED03-EACD-40C4-B83D-3EB5739929F0}" type="sibTrans" cxnId="{CB2AE031-ACF2-4822-8595-52D846E931F3}">
      <dgm:prSet/>
      <dgm:spPr/>
      <dgm:t>
        <a:bodyPr/>
        <a:lstStyle/>
        <a:p>
          <a:endParaRPr lang="en-GB"/>
        </a:p>
      </dgm:t>
    </dgm:pt>
    <dgm:pt modelId="{01CD08FB-F32E-4E38-A47B-726D223FF18C}">
      <dgm:prSet/>
      <dgm:spPr>
        <a:solidFill>
          <a:srgbClr val="FFFF00"/>
        </a:solidFill>
      </dgm:spPr>
      <dgm:t>
        <a:bodyPr/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GB" b="0" i="0" u="none" strike="noStrike" cap="none" normalizeH="0" baseline="0" dirty="0" smtClean="0">
              <a:ln/>
              <a:effectLst/>
              <a:latin typeface="Arial" pitchFamily="34" charset="0"/>
            </a:rPr>
            <a:t>Cycling </a:t>
          </a:r>
        </a:p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GB" b="0" i="0" u="none" strike="noStrike" cap="none" normalizeH="0" baseline="0" dirty="0" smtClean="0">
              <a:ln/>
              <a:effectLst/>
              <a:latin typeface="Arial" pitchFamily="34" charset="0"/>
            </a:rPr>
            <a:t>Validation </a:t>
          </a:r>
        </a:p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GB" b="0" i="0" u="none" strike="noStrike" cap="none" normalizeH="0" baseline="0" dirty="0" smtClean="0">
              <a:ln/>
              <a:effectLst/>
              <a:latin typeface="Arial" pitchFamily="34" charset="0"/>
            </a:rPr>
            <a:t>Training</a:t>
          </a:r>
        </a:p>
      </dgm:t>
    </dgm:pt>
    <dgm:pt modelId="{D5D5944D-B29A-434C-B4B2-805C2BD02E5C}" type="parTrans" cxnId="{16BAF088-C404-4F5D-B8D7-BC05723C9E86}">
      <dgm:prSet/>
      <dgm:spPr/>
      <dgm:t>
        <a:bodyPr/>
        <a:lstStyle/>
        <a:p>
          <a:endParaRPr lang="en-GB"/>
        </a:p>
      </dgm:t>
    </dgm:pt>
    <dgm:pt modelId="{922CFB9F-976A-4451-A38D-497AFCD9BC0B}" type="sibTrans" cxnId="{16BAF088-C404-4F5D-B8D7-BC05723C9E86}">
      <dgm:prSet/>
      <dgm:spPr/>
      <dgm:t>
        <a:bodyPr/>
        <a:lstStyle/>
        <a:p>
          <a:endParaRPr lang="en-GB"/>
        </a:p>
      </dgm:t>
    </dgm:pt>
    <dgm:pt modelId="{37FD7A03-2AA7-46BD-B2A5-542DBE6326A4}">
      <dgm:prSet/>
      <dgm:spPr>
        <a:solidFill>
          <a:srgbClr val="92D050"/>
        </a:solidFill>
      </dgm:spPr>
      <dgm:t>
        <a:bodyPr/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GB" b="0" i="0" u="none" strike="noStrike" cap="none" normalizeH="0" baseline="0" dirty="0" smtClean="0">
              <a:ln/>
              <a:effectLst/>
              <a:latin typeface="Arial" pitchFamily="34" charset="0"/>
            </a:rPr>
            <a:t>Cycling </a:t>
          </a:r>
        </a:p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GB" b="0" i="0" u="none" strike="noStrike" cap="none" normalizeH="0" baseline="0" dirty="0" smtClean="0">
              <a:ln/>
              <a:effectLst/>
              <a:latin typeface="Arial" pitchFamily="34" charset="0"/>
            </a:rPr>
            <a:t>Skills</a:t>
          </a:r>
        </a:p>
      </dgm:t>
    </dgm:pt>
    <dgm:pt modelId="{DADB6AD5-CF4F-431C-866C-44C9D50A7A6C}" type="parTrans" cxnId="{8C76A3E4-C9BF-4F46-BB94-04F9DFCC57C9}">
      <dgm:prSet/>
      <dgm:spPr/>
      <dgm:t>
        <a:bodyPr/>
        <a:lstStyle/>
        <a:p>
          <a:endParaRPr lang="en-GB"/>
        </a:p>
      </dgm:t>
    </dgm:pt>
    <dgm:pt modelId="{17136EA0-1E62-4412-A861-78C7B2E5E9F6}" type="sibTrans" cxnId="{8C76A3E4-C9BF-4F46-BB94-04F9DFCC57C9}">
      <dgm:prSet/>
      <dgm:spPr/>
      <dgm:t>
        <a:bodyPr/>
        <a:lstStyle/>
        <a:p>
          <a:endParaRPr lang="en-GB"/>
        </a:p>
      </dgm:t>
    </dgm:pt>
    <dgm:pt modelId="{4480B6B5-3477-46F0-828B-3053D5CF6B1D}">
      <dgm:prSet/>
      <dgm:spPr>
        <a:solidFill>
          <a:schemeClr val="accent5">
            <a:lumMod val="40000"/>
            <a:lumOff val="60000"/>
          </a:schemeClr>
        </a:solidFill>
      </dgm:spPr>
      <dgm:t>
        <a:bodyPr/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GB" b="0" i="0" u="none" strike="noStrike" cap="none" normalizeH="0" baseline="0" dirty="0" smtClean="0">
              <a:ln/>
              <a:effectLst/>
              <a:latin typeface="Arial" pitchFamily="34" charset="0"/>
            </a:rPr>
            <a:t>British Cycling </a:t>
          </a:r>
        </a:p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GB" b="0" i="0" u="none" strike="noStrike" cap="none" normalizeH="0" baseline="0" dirty="0" smtClean="0">
              <a:ln/>
              <a:effectLst/>
              <a:latin typeface="Arial" pitchFamily="34" charset="0"/>
            </a:rPr>
            <a:t>UKCC </a:t>
          </a:r>
        </a:p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GB" b="0" i="0" u="none" strike="noStrike" cap="none" normalizeH="0" baseline="0" dirty="0" smtClean="0">
              <a:ln/>
              <a:effectLst/>
              <a:latin typeface="Arial" pitchFamily="34" charset="0"/>
            </a:rPr>
            <a:t>Level 1 1-5</a:t>
          </a:r>
        </a:p>
      </dgm:t>
    </dgm:pt>
    <dgm:pt modelId="{D9BEECF9-2D41-410C-A509-03E788128F56}" type="parTrans" cxnId="{6D064F2D-505C-41FA-BF3E-BB73B7A9CBFC}">
      <dgm:prSet/>
      <dgm:spPr/>
      <dgm:t>
        <a:bodyPr/>
        <a:lstStyle/>
        <a:p>
          <a:endParaRPr lang="en-GB"/>
        </a:p>
      </dgm:t>
    </dgm:pt>
    <dgm:pt modelId="{2F582434-4796-45FB-98CC-44357A2BF602}" type="sibTrans" cxnId="{6D064F2D-505C-41FA-BF3E-BB73B7A9CBFC}">
      <dgm:prSet/>
      <dgm:spPr/>
      <dgm:t>
        <a:bodyPr/>
        <a:lstStyle/>
        <a:p>
          <a:endParaRPr lang="en-GB"/>
        </a:p>
      </dgm:t>
    </dgm:pt>
    <dgm:pt modelId="{5AA5624A-67E2-40BE-AAC9-0A12954B90E4}">
      <dgm:prSet/>
      <dgm:spPr>
        <a:solidFill>
          <a:schemeClr val="accent5">
            <a:lumMod val="40000"/>
            <a:lumOff val="60000"/>
          </a:schemeClr>
        </a:solidFill>
      </dgm:spPr>
      <dgm:t>
        <a:bodyPr/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GB" b="0" i="0" u="none" strike="noStrike" cap="none" normalizeH="0" baseline="0" dirty="0" smtClean="0">
              <a:ln/>
              <a:effectLst/>
              <a:latin typeface="Arial" pitchFamily="34" charset="0"/>
            </a:rPr>
            <a:t>Mountain Biking</a:t>
          </a:r>
        </a:p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GB" b="0" i="0" u="none" strike="noStrike" cap="none" normalizeH="0" baseline="0" dirty="0" smtClean="0">
              <a:ln/>
              <a:effectLst/>
              <a:latin typeface="Arial" pitchFamily="34" charset="0"/>
            </a:rPr>
            <a:t>MIAS L1-2</a:t>
          </a:r>
        </a:p>
      </dgm:t>
    </dgm:pt>
    <dgm:pt modelId="{BDB20891-9CF3-4B7D-88BA-E05E9D94A15D}" type="parTrans" cxnId="{C24FD8A7-21B4-4A3C-8537-552D2B67EA2A}">
      <dgm:prSet/>
      <dgm:spPr/>
      <dgm:t>
        <a:bodyPr/>
        <a:lstStyle/>
        <a:p>
          <a:endParaRPr lang="en-GB"/>
        </a:p>
      </dgm:t>
    </dgm:pt>
    <dgm:pt modelId="{0FE6482B-72CD-4AD1-8167-E4620206D8CF}" type="sibTrans" cxnId="{C24FD8A7-21B4-4A3C-8537-552D2B67EA2A}">
      <dgm:prSet/>
      <dgm:spPr/>
      <dgm:t>
        <a:bodyPr/>
        <a:lstStyle/>
        <a:p>
          <a:endParaRPr lang="en-GB"/>
        </a:p>
      </dgm:t>
    </dgm:pt>
    <dgm:pt modelId="{7913511E-6923-4F30-8B9D-0A507A4F8714}">
      <dgm:prSet/>
      <dgm:spPr>
        <a:solidFill>
          <a:srgbClr val="FFFF00"/>
        </a:solidFill>
      </dgm:spPr>
      <dgm:t>
        <a:bodyPr/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GB" b="0" i="0" u="none" strike="noStrike" cap="none" normalizeH="0" baseline="0" dirty="0" smtClean="0">
              <a:ln/>
              <a:effectLst/>
              <a:latin typeface="Arial" pitchFamily="34" charset="0"/>
            </a:rPr>
            <a:t>Surfing</a:t>
          </a:r>
        </a:p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GB" b="0" i="0" u="none" strike="noStrike" cap="none" normalizeH="0" baseline="0" dirty="0" smtClean="0">
              <a:ln/>
              <a:effectLst/>
              <a:latin typeface="Arial" pitchFamily="34" charset="0"/>
            </a:rPr>
            <a:t> Validation</a:t>
          </a:r>
        </a:p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GB" b="0" i="0" u="none" strike="noStrike" cap="none" normalizeH="0" baseline="0" dirty="0" smtClean="0">
              <a:ln/>
              <a:effectLst/>
              <a:latin typeface="Arial" pitchFamily="34" charset="0"/>
            </a:rPr>
            <a:t>Training</a:t>
          </a:r>
        </a:p>
      </dgm:t>
    </dgm:pt>
    <dgm:pt modelId="{289E064E-22CA-4034-9476-562EA8CC84D9}" type="parTrans" cxnId="{5B305D24-01C5-4A22-849A-11C5701F441F}">
      <dgm:prSet/>
      <dgm:spPr/>
      <dgm:t>
        <a:bodyPr/>
        <a:lstStyle/>
        <a:p>
          <a:endParaRPr lang="en-GB"/>
        </a:p>
      </dgm:t>
    </dgm:pt>
    <dgm:pt modelId="{9D547A8A-2DC3-4C0D-96AB-65E0446E1BFB}" type="sibTrans" cxnId="{5B305D24-01C5-4A22-849A-11C5701F441F}">
      <dgm:prSet/>
      <dgm:spPr/>
      <dgm:t>
        <a:bodyPr/>
        <a:lstStyle/>
        <a:p>
          <a:endParaRPr lang="en-GB"/>
        </a:p>
      </dgm:t>
    </dgm:pt>
    <dgm:pt modelId="{A3444329-90C1-4196-856F-B7FED1AA03ED}">
      <dgm:prSet/>
      <dgm:spPr>
        <a:solidFill>
          <a:srgbClr val="92D050"/>
        </a:solidFill>
      </dgm:spPr>
      <dgm:t>
        <a:bodyPr/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GB" b="0" i="0" u="none" strike="noStrike" cap="none" normalizeH="0" baseline="0" dirty="0" smtClean="0">
              <a:ln/>
              <a:effectLst/>
              <a:latin typeface="Arial" pitchFamily="34" charset="0"/>
            </a:rPr>
            <a:t>Surfing/ </a:t>
          </a:r>
        </a:p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GB" b="0" i="0" u="none" strike="noStrike" cap="none" normalizeH="0" baseline="0" dirty="0" smtClean="0">
              <a:ln/>
              <a:effectLst/>
              <a:latin typeface="Arial" pitchFamily="34" charset="0"/>
            </a:rPr>
            <a:t>Life guarding </a:t>
          </a:r>
        </a:p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GB" b="0" i="0" u="none" strike="noStrike" cap="none" normalizeH="0" baseline="0" dirty="0" smtClean="0">
              <a:ln/>
              <a:effectLst/>
              <a:latin typeface="Arial" pitchFamily="34" charset="0"/>
            </a:rPr>
            <a:t>Skills</a:t>
          </a:r>
        </a:p>
      </dgm:t>
    </dgm:pt>
    <dgm:pt modelId="{99171ADF-1B8C-441E-9554-243310DA2A7E}" type="parTrans" cxnId="{3CA07204-625A-47FE-9150-F44A0B6752D4}">
      <dgm:prSet/>
      <dgm:spPr/>
      <dgm:t>
        <a:bodyPr/>
        <a:lstStyle/>
        <a:p>
          <a:endParaRPr lang="en-GB"/>
        </a:p>
      </dgm:t>
    </dgm:pt>
    <dgm:pt modelId="{647ED88E-E70D-496E-B7F4-5629E23B7F44}" type="sibTrans" cxnId="{3CA07204-625A-47FE-9150-F44A0B6752D4}">
      <dgm:prSet/>
      <dgm:spPr/>
      <dgm:t>
        <a:bodyPr/>
        <a:lstStyle/>
        <a:p>
          <a:endParaRPr lang="en-GB"/>
        </a:p>
      </dgm:t>
    </dgm:pt>
    <dgm:pt modelId="{4945ECE7-F9E2-486D-B8DA-48921C8D5410}">
      <dgm:prSet/>
      <dgm:spPr>
        <a:solidFill>
          <a:schemeClr val="accent5">
            <a:lumMod val="40000"/>
            <a:lumOff val="60000"/>
          </a:schemeClr>
        </a:solidFill>
      </dgm:spPr>
      <dgm:t>
        <a:bodyPr/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GB" b="0" i="0" u="none" strike="noStrike" cap="none" normalizeH="0" baseline="0" dirty="0" smtClean="0">
              <a:ln/>
              <a:effectLst/>
              <a:latin typeface="Arial" pitchFamily="34" charset="0"/>
            </a:rPr>
            <a:t>RLSS </a:t>
          </a:r>
        </a:p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GB" b="0" i="0" u="none" strike="noStrike" cap="none" normalizeH="0" baseline="0" dirty="0" smtClean="0">
              <a:ln/>
              <a:effectLst/>
              <a:latin typeface="Arial" pitchFamily="34" charset="0"/>
            </a:rPr>
            <a:t>NPLQ</a:t>
          </a:r>
        </a:p>
      </dgm:t>
    </dgm:pt>
    <dgm:pt modelId="{E180032B-61A0-4B72-8437-E9DF486E376D}" type="parTrans" cxnId="{C57D7EF7-25BC-4D15-AAB4-A4C7023CF094}">
      <dgm:prSet/>
      <dgm:spPr/>
      <dgm:t>
        <a:bodyPr/>
        <a:lstStyle/>
        <a:p>
          <a:endParaRPr lang="en-GB"/>
        </a:p>
      </dgm:t>
    </dgm:pt>
    <dgm:pt modelId="{4A2CD3C1-7726-49B0-B00D-5FE4F449798B}" type="sibTrans" cxnId="{C57D7EF7-25BC-4D15-AAB4-A4C7023CF094}">
      <dgm:prSet/>
      <dgm:spPr/>
      <dgm:t>
        <a:bodyPr/>
        <a:lstStyle/>
        <a:p>
          <a:endParaRPr lang="en-GB"/>
        </a:p>
      </dgm:t>
    </dgm:pt>
    <dgm:pt modelId="{7F96B718-0E56-4167-9776-BFE7147147C9}">
      <dgm:prSet/>
      <dgm:spPr>
        <a:solidFill>
          <a:schemeClr val="accent5">
            <a:lumMod val="40000"/>
            <a:lumOff val="60000"/>
          </a:schemeClr>
        </a:solidFill>
      </dgm:spPr>
      <dgm:t>
        <a:bodyPr/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GB" b="0" i="0" u="none" strike="noStrike" cap="none" normalizeH="0" baseline="0" dirty="0" smtClean="0">
              <a:ln/>
              <a:effectLst/>
              <a:latin typeface="Arial" pitchFamily="34" charset="0"/>
            </a:rPr>
            <a:t>RLSS </a:t>
          </a:r>
        </a:p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GB" b="0" i="0" u="none" strike="noStrike" cap="none" normalizeH="0" baseline="0" dirty="0" smtClean="0">
              <a:ln/>
              <a:effectLst/>
              <a:latin typeface="Arial" pitchFamily="34" charset="0"/>
            </a:rPr>
            <a:t>Beach </a:t>
          </a:r>
        </a:p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GB" b="0" i="0" u="none" strike="noStrike" cap="none" normalizeH="0" baseline="0" dirty="0" smtClean="0">
              <a:ln/>
              <a:effectLst/>
              <a:latin typeface="Arial" pitchFamily="34" charset="0"/>
            </a:rPr>
            <a:t>Lifeguard</a:t>
          </a:r>
        </a:p>
      </dgm:t>
    </dgm:pt>
    <dgm:pt modelId="{E10CCB71-B116-4ED5-BF70-1A16D20BF07B}" type="parTrans" cxnId="{28192FF0-6146-48B6-A950-BCDEAEB9462E}">
      <dgm:prSet/>
      <dgm:spPr/>
      <dgm:t>
        <a:bodyPr/>
        <a:lstStyle/>
        <a:p>
          <a:endParaRPr lang="en-GB"/>
        </a:p>
      </dgm:t>
    </dgm:pt>
    <dgm:pt modelId="{6B001635-7876-4127-A81F-3437C0E01EA3}" type="sibTrans" cxnId="{28192FF0-6146-48B6-A950-BCDEAEB9462E}">
      <dgm:prSet/>
      <dgm:spPr/>
      <dgm:t>
        <a:bodyPr/>
        <a:lstStyle/>
        <a:p>
          <a:endParaRPr lang="en-GB"/>
        </a:p>
      </dgm:t>
    </dgm:pt>
    <dgm:pt modelId="{C72AE54D-5974-470C-BDF1-8FA519D82C1D}">
      <dgm:prSet/>
      <dgm:spPr>
        <a:solidFill>
          <a:schemeClr val="accent5">
            <a:lumMod val="40000"/>
            <a:lumOff val="60000"/>
          </a:schemeClr>
        </a:solidFill>
      </dgm:spPr>
      <dgm:t>
        <a:bodyPr/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GB" b="0" i="0" u="none" strike="noStrike" cap="none" normalizeH="0" baseline="0" dirty="0" smtClean="0">
              <a:ln/>
              <a:effectLst/>
              <a:latin typeface="Arial" pitchFamily="34" charset="0"/>
            </a:rPr>
            <a:t>British Surfing </a:t>
          </a:r>
        </a:p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GB" b="0" i="0" u="none" strike="noStrike" cap="none" normalizeH="0" baseline="0" dirty="0" smtClean="0">
              <a:ln/>
              <a:effectLst/>
              <a:latin typeface="Arial" pitchFamily="34" charset="0"/>
            </a:rPr>
            <a:t>Association</a:t>
          </a:r>
        </a:p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GB" b="0" i="0" u="none" strike="noStrike" cap="none" normalizeH="0" baseline="0" dirty="0" smtClean="0">
              <a:ln/>
              <a:effectLst/>
              <a:latin typeface="Arial" pitchFamily="34" charset="0"/>
            </a:rPr>
            <a:t>Level 1-2</a:t>
          </a:r>
        </a:p>
      </dgm:t>
    </dgm:pt>
    <dgm:pt modelId="{6CA8FFAE-ACA6-4C50-B805-C77F139099E8}" type="parTrans" cxnId="{D66C684A-3FA1-45F3-B143-AB00219313E9}">
      <dgm:prSet/>
      <dgm:spPr/>
      <dgm:t>
        <a:bodyPr/>
        <a:lstStyle/>
        <a:p>
          <a:endParaRPr lang="en-GB"/>
        </a:p>
      </dgm:t>
    </dgm:pt>
    <dgm:pt modelId="{8173D573-4EBC-4046-9298-81A9006F6CEF}" type="sibTrans" cxnId="{D66C684A-3FA1-45F3-B143-AB00219313E9}">
      <dgm:prSet/>
      <dgm:spPr/>
      <dgm:t>
        <a:bodyPr/>
        <a:lstStyle/>
        <a:p>
          <a:endParaRPr lang="en-GB"/>
        </a:p>
      </dgm:t>
    </dgm:pt>
    <dgm:pt modelId="{11B3C535-02E3-49D3-98DF-A8FE721C3595}" type="pres">
      <dgm:prSet presAssocID="{971F07AC-21E8-481C-92E5-D21133657263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</dgm:pt>
    <dgm:pt modelId="{256C9429-9912-414E-872D-15F14AC80A1C}" type="pres">
      <dgm:prSet presAssocID="{2E3DE8A9-C834-4CCD-BDBD-1E072E752035}" presName="hierRoot1" presStyleCnt="0">
        <dgm:presLayoutVars>
          <dgm:hierBranch/>
        </dgm:presLayoutVars>
      </dgm:prSet>
      <dgm:spPr/>
    </dgm:pt>
    <dgm:pt modelId="{8B8B59D8-0561-48B0-BC63-FAF0603BF882}" type="pres">
      <dgm:prSet presAssocID="{2E3DE8A9-C834-4CCD-BDBD-1E072E752035}" presName="rootComposite1" presStyleCnt="0"/>
      <dgm:spPr/>
    </dgm:pt>
    <dgm:pt modelId="{4451F4A6-5B55-4145-BB5C-29292C7F9CBC}" type="pres">
      <dgm:prSet presAssocID="{2E3DE8A9-C834-4CCD-BDBD-1E072E752035}" presName="rootText1" presStyleLbl="node0" presStyleIdx="0" presStyleCnt="1">
        <dgm:presLayoutVars>
          <dgm:chPref val="3"/>
        </dgm:presLayoutVars>
      </dgm:prSet>
      <dgm:spPr/>
      <dgm:t>
        <a:bodyPr/>
        <a:lstStyle/>
        <a:p>
          <a:endParaRPr lang="en-GB"/>
        </a:p>
      </dgm:t>
    </dgm:pt>
    <dgm:pt modelId="{88866DFD-E830-481E-AF2B-1A3D50073FDA}" type="pres">
      <dgm:prSet presAssocID="{2E3DE8A9-C834-4CCD-BDBD-1E072E752035}" presName="rootConnector1" presStyleLbl="node1" presStyleIdx="0" presStyleCnt="0"/>
      <dgm:spPr/>
      <dgm:t>
        <a:bodyPr/>
        <a:lstStyle/>
        <a:p>
          <a:endParaRPr lang="en-GB"/>
        </a:p>
      </dgm:t>
    </dgm:pt>
    <dgm:pt modelId="{09FE49EB-E44E-43D8-8256-6A94D3695829}" type="pres">
      <dgm:prSet presAssocID="{2E3DE8A9-C834-4CCD-BDBD-1E072E752035}" presName="hierChild2" presStyleCnt="0"/>
      <dgm:spPr/>
    </dgm:pt>
    <dgm:pt modelId="{C19951AE-0F73-4DF8-8227-B5B6682C667F}" type="pres">
      <dgm:prSet presAssocID="{6D00101D-A0BE-4E50-AC40-83E5CA90F6B6}" presName="Name35" presStyleLbl="parChTrans1D2" presStyleIdx="0" presStyleCnt="10"/>
      <dgm:spPr/>
      <dgm:t>
        <a:bodyPr/>
        <a:lstStyle/>
        <a:p>
          <a:endParaRPr lang="en-GB"/>
        </a:p>
      </dgm:t>
    </dgm:pt>
    <dgm:pt modelId="{17E1A005-F492-4226-B8CD-04341008584E}" type="pres">
      <dgm:prSet presAssocID="{19BB9BD8-63C0-4F6F-9C19-7294225DF9C7}" presName="hierRoot2" presStyleCnt="0">
        <dgm:presLayoutVars>
          <dgm:hierBranch val="r"/>
        </dgm:presLayoutVars>
      </dgm:prSet>
      <dgm:spPr/>
    </dgm:pt>
    <dgm:pt modelId="{509199E8-DC19-4B73-8DCE-F93E8AE41113}" type="pres">
      <dgm:prSet presAssocID="{19BB9BD8-63C0-4F6F-9C19-7294225DF9C7}" presName="rootComposite" presStyleCnt="0"/>
      <dgm:spPr/>
    </dgm:pt>
    <dgm:pt modelId="{F1B18CA4-4BE5-47B5-A507-ACAC2169D670}" type="pres">
      <dgm:prSet presAssocID="{19BB9BD8-63C0-4F6F-9C19-7294225DF9C7}" presName="rootText" presStyleLbl="node2" presStyleIdx="0" presStyleCnt="6">
        <dgm:presLayoutVars>
          <dgm:chPref val="3"/>
        </dgm:presLayoutVars>
      </dgm:prSet>
      <dgm:spPr/>
      <dgm:t>
        <a:bodyPr/>
        <a:lstStyle/>
        <a:p>
          <a:endParaRPr lang="en-GB"/>
        </a:p>
      </dgm:t>
    </dgm:pt>
    <dgm:pt modelId="{77B15E9D-460E-4AC4-B87A-84D9BBC32220}" type="pres">
      <dgm:prSet presAssocID="{19BB9BD8-63C0-4F6F-9C19-7294225DF9C7}" presName="rootConnector" presStyleLbl="node2" presStyleIdx="0" presStyleCnt="6"/>
      <dgm:spPr/>
      <dgm:t>
        <a:bodyPr/>
        <a:lstStyle/>
        <a:p>
          <a:endParaRPr lang="en-GB"/>
        </a:p>
      </dgm:t>
    </dgm:pt>
    <dgm:pt modelId="{EC2D6A26-F6F6-40F8-B88C-272278A917CB}" type="pres">
      <dgm:prSet presAssocID="{19BB9BD8-63C0-4F6F-9C19-7294225DF9C7}" presName="hierChild4" presStyleCnt="0"/>
      <dgm:spPr/>
    </dgm:pt>
    <dgm:pt modelId="{D13F3709-B67B-47D9-BDD4-A3F53F1A6B1A}" type="pres">
      <dgm:prSet presAssocID="{1A17EEC9-8D52-4762-80EC-3EC7F6B1D6AB}" presName="Name50" presStyleLbl="parChTrans1D3" presStyleIdx="0" presStyleCnt="20"/>
      <dgm:spPr/>
      <dgm:t>
        <a:bodyPr/>
        <a:lstStyle/>
        <a:p>
          <a:endParaRPr lang="en-GB"/>
        </a:p>
      </dgm:t>
    </dgm:pt>
    <dgm:pt modelId="{497688DB-BA0B-445F-AE0C-2CB9897B0CA0}" type="pres">
      <dgm:prSet presAssocID="{38C7722F-F1EF-490F-A6D1-8353F1D6534E}" presName="hierRoot2" presStyleCnt="0">
        <dgm:presLayoutVars>
          <dgm:hierBranch val="r"/>
        </dgm:presLayoutVars>
      </dgm:prSet>
      <dgm:spPr/>
    </dgm:pt>
    <dgm:pt modelId="{339492FB-45BA-4A27-9182-EDCEE77307BB}" type="pres">
      <dgm:prSet presAssocID="{38C7722F-F1EF-490F-A6D1-8353F1D6534E}" presName="rootComposite" presStyleCnt="0"/>
      <dgm:spPr/>
    </dgm:pt>
    <dgm:pt modelId="{553A36B1-5FC4-474A-B733-5DFB840F902F}" type="pres">
      <dgm:prSet presAssocID="{38C7722F-F1EF-490F-A6D1-8353F1D6534E}" presName="rootText" presStyleLbl="node3" presStyleIdx="0" presStyleCnt="20">
        <dgm:presLayoutVars>
          <dgm:chPref val="3"/>
        </dgm:presLayoutVars>
      </dgm:prSet>
      <dgm:spPr/>
      <dgm:t>
        <a:bodyPr/>
        <a:lstStyle/>
        <a:p>
          <a:endParaRPr lang="en-GB"/>
        </a:p>
      </dgm:t>
    </dgm:pt>
    <dgm:pt modelId="{3C79A1AD-703B-44F3-B5E2-196217BE8ECC}" type="pres">
      <dgm:prSet presAssocID="{38C7722F-F1EF-490F-A6D1-8353F1D6534E}" presName="rootConnector" presStyleLbl="node3" presStyleIdx="0" presStyleCnt="20"/>
      <dgm:spPr/>
      <dgm:t>
        <a:bodyPr/>
        <a:lstStyle/>
        <a:p>
          <a:endParaRPr lang="en-GB"/>
        </a:p>
      </dgm:t>
    </dgm:pt>
    <dgm:pt modelId="{2ECF39FA-0EAB-4F54-877C-2142A0C31789}" type="pres">
      <dgm:prSet presAssocID="{38C7722F-F1EF-490F-A6D1-8353F1D6534E}" presName="hierChild4" presStyleCnt="0"/>
      <dgm:spPr/>
    </dgm:pt>
    <dgm:pt modelId="{FDF5C419-30C2-4426-BEBF-F822DDD429B1}" type="pres">
      <dgm:prSet presAssocID="{38C7722F-F1EF-490F-A6D1-8353F1D6534E}" presName="hierChild5" presStyleCnt="0"/>
      <dgm:spPr/>
    </dgm:pt>
    <dgm:pt modelId="{5F7A7806-9E14-4D42-938B-2EF37B3B9F13}" type="pres">
      <dgm:prSet presAssocID="{3BDCFADA-20BB-4E72-B748-9B13CCF22834}" presName="Name50" presStyleLbl="parChTrans1D3" presStyleIdx="1" presStyleCnt="20"/>
      <dgm:spPr/>
      <dgm:t>
        <a:bodyPr/>
        <a:lstStyle/>
        <a:p>
          <a:endParaRPr lang="en-GB"/>
        </a:p>
      </dgm:t>
    </dgm:pt>
    <dgm:pt modelId="{73845FE2-79AB-4E71-AD1F-20299CE58E7E}" type="pres">
      <dgm:prSet presAssocID="{98353E85-EDCB-4154-A3CF-CB47C6E38470}" presName="hierRoot2" presStyleCnt="0">
        <dgm:presLayoutVars>
          <dgm:hierBranch val="r"/>
        </dgm:presLayoutVars>
      </dgm:prSet>
      <dgm:spPr/>
    </dgm:pt>
    <dgm:pt modelId="{F5627042-1411-4CA4-A2C9-72FE78A26540}" type="pres">
      <dgm:prSet presAssocID="{98353E85-EDCB-4154-A3CF-CB47C6E38470}" presName="rootComposite" presStyleCnt="0"/>
      <dgm:spPr/>
    </dgm:pt>
    <dgm:pt modelId="{BC7B45A0-DC6C-4355-A7E4-104E0B3C8157}" type="pres">
      <dgm:prSet presAssocID="{98353E85-EDCB-4154-A3CF-CB47C6E38470}" presName="rootText" presStyleLbl="node3" presStyleIdx="1" presStyleCnt="20">
        <dgm:presLayoutVars>
          <dgm:chPref val="3"/>
        </dgm:presLayoutVars>
      </dgm:prSet>
      <dgm:spPr/>
      <dgm:t>
        <a:bodyPr/>
        <a:lstStyle/>
        <a:p>
          <a:endParaRPr lang="en-GB"/>
        </a:p>
      </dgm:t>
    </dgm:pt>
    <dgm:pt modelId="{2308DB85-C220-477D-A49F-A53B8CD00751}" type="pres">
      <dgm:prSet presAssocID="{98353E85-EDCB-4154-A3CF-CB47C6E38470}" presName="rootConnector" presStyleLbl="node3" presStyleIdx="1" presStyleCnt="20"/>
      <dgm:spPr/>
      <dgm:t>
        <a:bodyPr/>
        <a:lstStyle/>
        <a:p>
          <a:endParaRPr lang="en-GB"/>
        </a:p>
      </dgm:t>
    </dgm:pt>
    <dgm:pt modelId="{C315F4A5-85BF-4CB4-AD4B-5665AE244121}" type="pres">
      <dgm:prSet presAssocID="{98353E85-EDCB-4154-A3CF-CB47C6E38470}" presName="hierChild4" presStyleCnt="0"/>
      <dgm:spPr/>
    </dgm:pt>
    <dgm:pt modelId="{8F9D5A97-CD61-45EB-8947-B20747EEB856}" type="pres">
      <dgm:prSet presAssocID="{98353E85-EDCB-4154-A3CF-CB47C6E38470}" presName="hierChild5" presStyleCnt="0"/>
      <dgm:spPr/>
    </dgm:pt>
    <dgm:pt modelId="{6F5E562B-16B6-4BD9-9158-BC4AB74E93FE}" type="pres">
      <dgm:prSet presAssocID="{C0935519-9814-4B1B-93B9-D694D543A7C6}" presName="Name50" presStyleLbl="parChTrans1D3" presStyleIdx="2" presStyleCnt="20"/>
      <dgm:spPr/>
      <dgm:t>
        <a:bodyPr/>
        <a:lstStyle/>
        <a:p>
          <a:endParaRPr lang="en-GB"/>
        </a:p>
      </dgm:t>
    </dgm:pt>
    <dgm:pt modelId="{7574F4B1-73B3-4466-9010-57048330E998}" type="pres">
      <dgm:prSet presAssocID="{B8A6DBA2-8650-4A35-9A36-DAC7FBF7D16E}" presName="hierRoot2" presStyleCnt="0">
        <dgm:presLayoutVars>
          <dgm:hierBranch val="r"/>
        </dgm:presLayoutVars>
      </dgm:prSet>
      <dgm:spPr/>
    </dgm:pt>
    <dgm:pt modelId="{CA9DEDC4-407C-413A-8D31-5375BC40FC81}" type="pres">
      <dgm:prSet presAssocID="{B8A6DBA2-8650-4A35-9A36-DAC7FBF7D16E}" presName="rootComposite" presStyleCnt="0"/>
      <dgm:spPr/>
    </dgm:pt>
    <dgm:pt modelId="{95075B94-C157-42DC-9980-0EA31749546E}" type="pres">
      <dgm:prSet presAssocID="{B8A6DBA2-8650-4A35-9A36-DAC7FBF7D16E}" presName="rootText" presStyleLbl="node3" presStyleIdx="2" presStyleCnt="20">
        <dgm:presLayoutVars>
          <dgm:chPref val="3"/>
        </dgm:presLayoutVars>
      </dgm:prSet>
      <dgm:spPr/>
      <dgm:t>
        <a:bodyPr/>
        <a:lstStyle/>
        <a:p>
          <a:endParaRPr lang="en-GB"/>
        </a:p>
      </dgm:t>
    </dgm:pt>
    <dgm:pt modelId="{D2C5BC01-AABA-4AA0-A6AE-DC7192BCFAC9}" type="pres">
      <dgm:prSet presAssocID="{B8A6DBA2-8650-4A35-9A36-DAC7FBF7D16E}" presName="rootConnector" presStyleLbl="node3" presStyleIdx="2" presStyleCnt="20"/>
      <dgm:spPr/>
      <dgm:t>
        <a:bodyPr/>
        <a:lstStyle/>
        <a:p>
          <a:endParaRPr lang="en-GB"/>
        </a:p>
      </dgm:t>
    </dgm:pt>
    <dgm:pt modelId="{6B911B0B-511E-4E3C-A116-2A3D51FD836E}" type="pres">
      <dgm:prSet presAssocID="{B8A6DBA2-8650-4A35-9A36-DAC7FBF7D16E}" presName="hierChild4" presStyleCnt="0"/>
      <dgm:spPr/>
    </dgm:pt>
    <dgm:pt modelId="{8B2C1F08-6DB3-4E39-9946-A4761AA50D95}" type="pres">
      <dgm:prSet presAssocID="{B8A6DBA2-8650-4A35-9A36-DAC7FBF7D16E}" presName="hierChild5" presStyleCnt="0"/>
      <dgm:spPr/>
    </dgm:pt>
    <dgm:pt modelId="{555563EA-34BB-48F2-B5FE-9FC87E26A12D}" type="pres">
      <dgm:prSet presAssocID="{19BB9BD8-63C0-4F6F-9C19-7294225DF9C7}" presName="hierChild5" presStyleCnt="0"/>
      <dgm:spPr/>
    </dgm:pt>
    <dgm:pt modelId="{844EFE95-4F48-43A2-819A-E58F3115290B}" type="pres">
      <dgm:prSet presAssocID="{870F4D30-07B7-4024-B0F5-AEE4A4695E40}" presName="Name35" presStyleLbl="parChTrans1D2" presStyleIdx="1" presStyleCnt="10"/>
      <dgm:spPr/>
      <dgm:t>
        <a:bodyPr/>
        <a:lstStyle/>
        <a:p>
          <a:endParaRPr lang="en-GB"/>
        </a:p>
      </dgm:t>
    </dgm:pt>
    <dgm:pt modelId="{7CACDCB0-A9FF-4E30-8253-E0656EB1D320}" type="pres">
      <dgm:prSet presAssocID="{A9A07CA3-AE53-4287-9293-2108FB43E6D6}" presName="hierRoot2" presStyleCnt="0">
        <dgm:presLayoutVars>
          <dgm:hierBranch val="r"/>
        </dgm:presLayoutVars>
      </dgm:prSet>
      <dgm:spPr/>
    </dgm:pt>
    <dgm:pt modelId="{AE4D3DCC-D2D2-49AB-864D-DC104836E4A9}" type="pres">
      <dgm:prSet presAssocID="{A9A07CA3-AE53-4287-9293-2108FB43E6D6}" presName="rootComposite" presStyleCnt="0"/>
      <dgm:spPr/>
    </dgm:pt>
    <dgm:pt modelId="{2F32AECD-5B59-49F4-A2BD-C90CF9B8ECC5}" type="pres">
      <dgm:prSet presAssocID="{A9A07CA3-AE53-4287-9293-2108FB43E6D6}" presName="rootText" presStyleLbl="node2" presStyleIdx="1" presStyleCnt="6">
        <dgm:presLayoutVars>
          <dgm:chPref val="3"/>
        </dgm:presLayoutVars>
      </dgm:prSet>
      <dgm:spPr/>
      <dgm:t>
        <a:bodyPr/>
        <a:lstStyle/>
        <a:p>
          <a:endParaRPr lang="en-GB"/>
        </a:p>
      </dgm:t>
    </dgm:pt>
    <dgm:pt modelId="{410D3F0C-BD35-4BF8-B9EB-CA79DEF1E029}" type="pres">
      <dgm:prSet presAssocID="{A9A07CA3-AE53-4287-9293-2108FB43E6D6}" presName="rootConnector" presStyleLbl="node2" presStyleIdx="1" presStyleCnt="6"/>
      <dgm:spPr/>
      <dgm:t>
        <a:bodyPr/>
        <a:lstStyle/>
        <a:p>
          <a:endParaRPr lang="en-GB"/>
        </a:p>
      </dgm:t>
    </dgm:pt>
    <dgm:pt modelId="{C6DE4BCA-9E4E-4DE1-8110-0CDCE17DEC33}" type="pres">
      <dgm:prSet presAssocID="{A9A07CA3-AE53-4287-9293-2108FB43E6D6}" presName="hierChild4" presStyleCnt="0"/>
      <dgm:spPr/>
    </dgm:pt>
    <dgm:pt modelId="{1F220E56-7A77-463E-A86D-C8C306D0EC5B}" type="pres">
      <dgm:prSet presAssocID="{B02489F9-1DC3-4747-A832-1DC784B08E43}" presName="Name50" presStyleLbl="parChTrans1D3" presStyleIdx="3" presStyleCnt="20"/>
      <dgm:spPr/>
      <dgm:t>
        <a:bodyPr/>
        <a:lstStyle/>
        <a:p>
          <a:endParaRPr lang="en-GB"/>
        </a:p>
      </dgm:t>
    </dgm:pt>
    <dgm:pt modelId="{61CEA4B2-7BCF-43FB-AA0C-642A5EDC0959}" type="pres">
      <dgm:prSet presAssocID="{C0925C9E-0963-4DA8-89C0-C828A2DD1B63}" presName="hierRoot2" presStyleCnt="0">
        <dgm:presLayoutVars>
          <dgm:hierBranch val="r"/>
        </dgm:presLayoutVars>
      </dgm:prSet>
      <dgm:spPr/>
    </dgm:pt>
    <dgm:pt modelId="{B116DA0B-90ED-4CE1-8E11-FC072F66F150}" type="pres">
      <dgm:prSet presAssocID="{C0925C9E-0963-4DA8-89C0-C828A2DD1B63}" presName="rootComposite" presStyleCnt="0"/>
      <dgm:spPr/>
    </dgm:pt>
    <dgm:pt modelId="{23698CA3-162E-4C13-9714-F4C3354F8429}" type="pres">
      <dgm:prSet presAssocID="{C0925C9E-0963-4DA8-89C0-C828A2DD1B63}" presName="rootText" presStyleLbl="node3" presStyleIdx="3" presStyleCnt="20">
        <dgm:presLayoutVars>
          <dgm:chPref val="3"/>
        </dgm:presLayoutVars>
      </dgm:prSet>
      <dgm:spPr/>
      <dgm:t>
        <a:bodyPr/>
        <a:lstStyle/>
        <a:p>
          <a:endParaRPr lang="en-GB"/>
        </a:p>
      </dgm:t>
    </dgm:pt>
    <dgm:pt modelId="{2C8036C7-8B11-4915-92D5-1D5AE92CFEA2}" type="pres">
      <dgm:prSet presAssocID="{C0925C9E-0963-4DA8-89C0-C828A2DD1B63}" presName="rootConnector" presStyleLbl="node3" presStyleIdx="3" presStyleCnt="20"/>
      <dgm:spPr/>
      <dgm:t>
        <a:bodyPr/>
        <a:lstStyle/>
        <a:p>
          <a:endParaRPr lang="en-GB"/>
        </a:p>
      </dgm:t>
    </dgm:pt>
    <dgm:pt modelId="{14F50738-FF2C-4792-A499-E6AE613A78FB}" type="pres">
      <dgm:prSet presAssocID="{C0925C9E-0963-4DA8-89C0-C828A2DD1B63}" presName="hierChild4" presStyleCnt="0"/>
      <dgm:spPr/>
    </dgm:pt>
    <dgm:pt modelId="{ABFB6571-5EE8-4C4B-9ACE-8AA9A167DABB}" type="pres">
      <dgm:prSet presAssocID="{C0925C9E-0963-4DA8-89C0-C828A2DD1B63}" presName="hierChild5" presStyleCnt="0"/>
      <dgm:spPr/>
    </dgm:pt>
    <dgm:pt modelId="{732A93A7-C48E-4780-B958-AD4852F84622}" type="pres">
      <dgm:prSet presAssocID="{A09D43E3-3BA5-4B22-9942-82064ACAF89E}" presName="Name50" presStyleLbl="parChTrans1D3" presStyleIdx="4" presStyleCnt="20"/>
      <dgm:spPr/>
      <dgm:t>
        <a:bodyPr/>
        <a:lstStyle/>
        <a:p>
          <a:endParaRPr lang="en-GB"/>
        </a:p>
      </dgm:t>
    </dgm:pt>
    <dgm:pt modelId="{F08FE3BB-6C63-4193-A978-DB10075BF5EB}" type="pres">
      <dgm:prSet presAssocID="{FB766066-53F8-4E78-A4D0-499FDBB51297}" presName="hierRoot2" presStyleCnt="0">
        <dgm:presLayoutVars>
          <dgm:hierBranch val="r"/>
        </dgm:presLayoutVars>
      </dgm:prSet>
      <dgm:spPr/>
    </dgm:pt>
    <dgm:pt modelId="{FEBB393A-EA60-4E7F-A5CB-30EE868CEA75}" type="pres">
      <dgm:prSet presAssocID="{FB766066-53F8-4E78-A4D0-499FDBB51297}" presName="rootComposite" presStyleCnt="0"/>
      <dgm:spPr/>
    </dgm:pt>
    <dgm:pt modelId="{55536216-1B94-415C-907A-E68959911FC3}" type="pres">
      <dgm:prSet presAssocID="{FB766066-53F8-4E78-A4D0-499FDBB51297}" presName="rootText" presStyleLbl="node3" presStyleIdx="4" presStyleCnt="20">
        <dgm:presLayoutVars>
          <dgm:chPref val="3"/>
        </dgm:presLayoutVars>
      </dgm:prSet>
      <dgm:spPr/>
      <dgm:t>
        <a:bodyPr/>
        <a:lstStyle/>
        <a:p>
          <a:endParaRPr lang="en-GB"/>
        </a:p>
      </dgm:t>
    </dgm:pt>
    <dgm:pt modelId="{B183F975-E2BB-4B8D-B2CB-C712F7C76F40}" type="pres">
      <dgm:prSet presAssocID="{FB766066-53F8-4E78-A4D0-499FDBB51297}" presName="rootConnector" presStyleLbl="node3" presStyleIdx="4" presStyleCnt="20"/>
      <dgm:spPr/>
      <dgm:t>
        <a:bodyPr/>
        <a:lstStyle/>
        <a:p>
          <a:endParaRPr lang="en-GB"/>
        </a:p>
      </dgm:t>
    </dgm:pt>
    <dgm:pt modelId="{A32C5FF3-1098-43AE-8CD7-9BBE55EFDB86}" type="pres">
      <dgm:prSet presAssocID="{FB766066-53F8-4E78-A4D0-499FDBB51297}" presName="hierChild4" presStyleCnt="0"/>
      <dgm:spPr/>
    </dgm:pt>
    <dgm:pt modelId="{9EE20DB9-CD2B-4D87-B60F-C38FC949B6AD}" type="pres">
      <dgm:prSet presAssocID="{FB766066-53F8-4E78-A4D0-499FDBB51297}" presName="hierChild5" presStyleCnt="0"/>
      <dgm:spPr/>
    </dgm:pt>
    <dgm:pt modelId="{215A29FA-F62B-4703-9A5B-5A171588FCD2}" type="pres">
      <dgm:prSet presAssocID="{A9A07CA3-AE53-4287-9293-2108FB43E6D6}" presName="hierChild5" presStyleCnt="0"/>
      <dgm:spPr/>
    </dgm:pt>
    <dgm:pt modelId="{ED4E6B32-5795-4258-A525-F3BFCC5214F0}" type="pres">
      <dgm:prSet presAssocID="{F757D022-B61C-48EF-B256-96F90D6216AD}" presName="Name35" presStyleLbl="parChTrans1D2" presStyleIdx="2" presStyleCnt="10"/>
      <dgm:spPr/>
      <dgm:t>
        <a:bodyPr/>
        <a:lstStyle/>
        <a:p>
          <a:endParaRPr lang="en-GB"/>
        </a:p>
      </dgm:t>
    </dgm:pt>
    <dgm:pt modelId="{7C7D23AB-BE6C-411F-B632-B84EBE0563D5}" type="pres">
      <dgm:prSet presAssocID="{865F7206-91D6-465A-B8DF-432CD8BA6A54}" presName="hierRoot2" presStyleCnt="0">
        <dgm:presLayoutVars>
          <dgm:hierBranch val="r"/>
        </dgm:presLayoutVars>
      </dgm:prSet>
      <dgm:spPr/>
    </dgm:pt>
    <dgm:pt modelId="{8FA8897E-9689-42A8-83EA-46B32206153F}" type="pres">
      <dgm:prSet presAssocID="{865F7206-91D6-465A-B8DF-432CD8BA6A54}" presName="rootComposite" presStyleCnt="0"/>
      <dgm:spPr/>
    </dgm:pt>
    <dgm:pt modelId="{44284537-BDA7-4DD8-8EDF-2C4B86AF2E41}" type="pres">
      <dgm:prSet presAssocID="{865F7206-91D6-465A-B8DF-432CD8BA6A54}" presName="rootText" presStyleLbl="node2" presStyleIdx="2" presStyleCnt="6">
        <dgm:presLayoutVars>
          <dgm:chPref val="3"/>
        </dgm:presLayoutVars>
      </dgm:prSet>
      <dgm:spPr/>
      <dgm:t>
        <a:bodyPr/>
        <a:lstStyle/>
        <a:p>
          <a:endParaRPr lang="en-GB"/>
        </a:p>
      </dgm:t>
    </dgm:pt>
    <dgm:pt modelId="{907ED498-A661-4620-A5DF-C611E5B187FE}" type="pres">
      <dgm:prSet presAssocID="{865F7206-91D6-465A-B8DF-432CD8BA6A54}" presName="rootConnector" presStyleLbl="node2" presStyleIdx="2" presStyleCnt="6"/>
      <dgm:spPr/>
      <dgm:t>
        <a:bodyPr/>
        <a:lstStyle/>
        <a:p>
          <a:endParaRPr lang="en-GB"/>
        </a:p>
      </dgm:t>
    </dgm:pt>
    <dgm:pt modelId="{5854BE07-9489-4C89-A2D9-CE5A186F6FB1}" type="pres">
      <dgm:prSet presAssocID="{865F7206-91D6-465A-B8DF-432CD8BA6A54}" presName="hierChild4" presStyleCnt="0"/>
      <dgm:spPr/>
    </dgm:pt>
    <dgm:pt modelId="{83EB3BE6-3E1B-4EAE-9AED-760C3FDA8760}" type="pres">
      <dgm:prSet presAssocID="{9FB55FC1-A403-4A12-AACD-51ACACAF199C}" presName="Name50" presStyleLbl="parChTrans1D3" presStyleIdx="5" presStyleCnt="20"/>
      <dgm:spPr/>
      <dgm:t>
        <a:bodyPr/>
        <a:lstStyle/>
        <a:p>
          <a:endParaRPr lang="en-GB"/>
        </a:p>
      </dgm:t>
    </dgm:pt>
    <dgm:pt modelId="{E76EA409-3953-4F78-B4D2-EF3B7B8909EA}" type="pres">
      <dgm:prSet presAssocID="{11F41331-E863-4B3B-8F4D-076E298B4E78}" presName="hierRoot2" presStyleCnt="0">
        <dgm:presLayoutVars>
          <dgm:hierBranch val="r"/>
        </dgm:presLayoutVars>
      </dgm:prSet>
      <dgm:spPr/>
    </dgm:pt>
    <dgm:pt modelId="{2926A845-2AB0-4FD5-93D3-6C947DBDB9A0}" type="pres">
      <dgm:prSet presAssocID="{11F41331-E863-4B3B-8F4D-076E298B4E78}" presName="rootComposite" presStyleCnt="0"/>
      <dgm:spPr/>
    </dgm:pt>
    <dgm:pt modelId="{0842C5B6-2F59-4141-A896-A3D5FD3CD88D}" type="pres">
      <dgm:prSet presAssocID="{11F41331-E863-4B3B-8F4D-076E298B4E78}" presName="rootText" presStyleLbl="node3" presStyleIdx="5" presStyleCnt="20">
        <dgm:presLayoutVars>
          <dgm:chPref val="3"/>
        </dgm:presLayoutVars>
      </dgm:prSet>
      <dgm:spPr/>
      <dgm:t>
        <a:bodyPr/>
        <a:lstStyle/>
        <a:p>
          <a:endParaRPr lang="en-GB"/>
        </a:p>
      </dgm:t>
    </dgm:pt>
    <dgm:pt modelId="{6D0A72D9-DC0B-4512-AC0F-D9C4626588E7}" type="pres">
      <dgm:prSet presAssocID="{11F41331-E863-4B3B-8F4D-076E298B4E78}" presName="rootConnector" presStyleLbl="node3" presStyleIdx="5" presStyleCnt="20"/>
      <dgm:spPr/>
      <dgm:t>
        <a:bodyPr/>
        <a:lstStyle/>
        <a:p>
          <a:endParaRPr lang="en-GB"/>
        </a:p>
      </dgm:t>
    </dgm:pt>
    <dgm:pt modelId="{55DA2BFB-576E-4DF7-8973-4B22BBD5AA0F}" type="pres">
      <dgm:prSet presAssocID="{11F41331-E863-4B3B-8F4D-076E298B4E78}" presName="hierChild4" presStyleCnt="0"/>
      <dgm:spPr/>
    </dgm:pt>
    <dgm:pt modelId="{9CD2E968-8B44-49CF-B411-E588B4372218}" type="pres">
      <dgm:prSet presAssocID="{11F41331-E863-4B3B-8F4D-076E298B4E78}" presName="hierChild5" presStyleCnt="0"/>
      <dgm:spPr/>
    </dgm:pt>
    <dgm:pt modelId="{7D4931E9-2316-40AE-B926-CDC931F2CBE9}" type="pres">
      <dgm:prSet presAssocID="{36237D47-BAEE-481C-93E0-85B5F3FFDCDF}" presName="Name50" presStyleLbl="parChTrans1D3" presStyleIdx="6" presStyleCnt="20"/>
      <dgm:spPr/>
      <dgm:t>
        <a:bodyPr/>
        <a:lstStyle/>
        <a:p>
          <a:endParaRPr lang="en-GB"/>
        </a:p>
      </dgm:t>
    </dgm:pt>
    <dgm:pt modelId="{8D5874C5-3086-4734-8310-98314BBA5C58}" type="pres">
      <dgm:prSet presAssocID="{12CEE12D-AF02-4B43-B7E5-D5B18C176FAA}" presName="hierRoot2" presStyleCnt="0">
        <dgm:presLayoutVars>
          <dgm:hierBranch val="r"/>
        </dgm:presLayoutVars>
      </dgm:prSet>
      <dgm:spPr/>
    </dgm:pt>
    <dgm:pt modelId="{8CE35244-3944-4F20-85E6-537D4723A5EA}" type="pres">
      <dgm:prSet presAssocID="{12CEE12D-AF02-4B43-B7E5-D5B18C176FAA}" presName="rootComposite" presStyleCnt="0"/>
      <dgm:spPr/>
    </dgm:pt>
    <dgm:pt modelId="{6715B36A-799F-4D13-9349-1450D9C95269}" type="pres">
      <dgm:prSet presAssocID="{12CEE12D-AF02-4B43-B7E5-D5B18C176FAA}" presName="rootText" presStyleLbl="node3" presStyleIdx="6" presStyleCnt="20">
        <dgm:presLayoutVars>
          <dgm:chPref val="3"/>
        </dgm:presLayoutVars>
      </dgm:prSet>
      <dgm:spPr/>
      <dgm:t>
        <a:bodyPr/>
        <a:lstStyle/>
        <a:p>
          <a:endParaRPr lang="en-GB"/>
        </a:p>
      </dgm:t>
    </dgm:pt>
    <dgm:pt modelId="{193B4B92-9DED-4B42-A335-F81177CA76FC}" type="pres">
      <dgm:prSet presAssocID="{12CEE12D-AF02-4B43-B7E5-D5B18C176FAA}" presName="rootConnector" presStyleLbl="node3" presStyleIdx="6" presStyleCnt="20"/>
      <dgm:spPr/>
      <dgm:t>
        <a:bodyPr/>
        <a:lstStyle/>
        <a:p>
          <a:endParaRPr lang="en-GB"/>
        </a:p>
      </dgm:t>
    </dgm:pt>
    <dgm:pt modelId="{EA86032E-F64D-4D7A-A437-AC87CBB2AF41}" type="pres">
      <dgm:prSet presAssocID="{12CEE12D-AF02-4B43-B7E5-D5B18C176FAA}" presName="hierChild4" presStyleCnt="0"/>
      <dgm:spPr/>
    </dgm:pt>
    <dgm:pt modelId="{1B86A174-6ED3-4EBE-93FD-CC5CB5079EF1}" type="pres">
      <dgm:prSet presAssocID="{12CEE12D-AF02-4B43-B7E5-D5B18C176FAA}" presName="hierChild5" presStyleCnt="0"/>
      <dgm:spPr/>
    </dgm:pt>
    <dgm:pt modelId="{089F7A54-B86F-4E1E-8743-F2D67260DB21}" type="pres">
      <dgm:prSet presAssocID="{EF99CE01-2D23-448C-AEEA-9990890E8F31}" presName="Name50" presStyleLbl="parChTrans1D3" presStyleIdx="7" presStyleCnt="20"/>
      <dgm:spPr/>
      <dgm:t>
        <a:bodyPr/>
        <a:lstStyle/>
        <a:p>
          <a:endParaRPr lang="en-GB"/>
        </a:p>
      </dgm:t>
    </dgm:pt>
    <dgm:pt modelId="{9B010833-4406-4386-B408-E29E4B907E0D}" type="pres">
      <dgm:prSet presAssocID="{8B94CEB0-9A53-4AE8-8739-7D1B50082D05}" presName="hierRoot2" presStyleCnt="0">
        <dgm:presLayoutVars>
          <dgm:hierBranch val="r"/>
        </dgm:presLayoutVars>
      </dgm:prSet>
      <dgm:spPr/>
    </dgm:pt>
    <dgm:pt modelId="{CEB74E64-C464-4A02-AE36-29F4F22F820B}" type="pres">
      <dgm:prSet presAssocID="{8B94CEB0-9A53-4AE8-8739-7D1B50082D05}" presName="rootComposite" presStyleCnt="0"/>
      <dgm:spPr/>
    </dgm:pt>
    <dgm:pt modelId="{7C41EF66-299C-454B-A88C-9461F505A0BE}" type="pres">
      <dgm:prSet presAssocID="{8B94CEB0-9A53-4AE8-8739-7D1B50082D05}" presName="rootText" presStyleLbl="node3" presStyleIdx="7" presStyleCnt="20">
        <dgm:presLayoutVars>
          <dgm:chPref val="3"/>
        </dgm:presLayoutVars>
      </dgm:prSet>
      <dgm:spPr/>
      <dgm:t>
        <a:bodyPr/>
        <a:lstStyle/>
        <a:p>
          <a:endParaRPr lang="en-GB"/>
        </a:p>
      </dgm:t>
    </dgm:pt>
    <dgm:pt modelId="{3CDAEA24-CE0A-4A2D-BE22-9B74BA29E139}" type="pres">
      <dgm:prSet presAssocID="{8B94CEB0-9A53-4AE8-8739-7D1B50082D05}" presName="rootConnector" presStyleLbl="node3" presStyleIdx="7" presStyleCnt="20"/>
      <dgm:spPr/>
      <dgm:t>
        <a:bodyPr/>
        <a:lstStyle/>
        <a:p>
          <a:endParaRPr lang="en-GB"/>
        </a:p>
      </dgm:t>
    </dgm:pt>
    <dgm:pt modelId="{9911969F-44BB-4F56-BE4E-EE5677EFB256}" type="pres">
      <dgm:prSet presAssocID="{8B94CEB0-9A53-4AE8-8739-7D1B50082D05}" presName="hierChild4" presStyleCnt="0"/>
      <dgm:spPr/>
    </dgm:pt>
    <dgm:pt modelId="{073C5246-A63E-4AAB-8A75-D2E9CDCD792B}" type="pres">
      <dgm:prSet presAssocID="{8B94CEB0-9A53-4AE8-8739-7D1B50082D05}" presName="hierChild5" presStyleCnt="0"/>
      <dgm:spPr/>
    </dgm:pt>
    <dgm:pt modelId="{90682D2F-E016-423A-9AD5-32504F2F0623}" type="pres">
      <dgm:prSet presAssocID="{E1899B77-5162-4A8C-BBB5-322FEC6112DF}" presName="Name50" presStyleLbl="parChTrans1D3" presStyleIdx="8" presStyleCnt="20"/>
      <dgm:spPr/>
      <dgm:t>
        <a:bodyPr/>
        <a:lstStyle/>
        <a:p>
          <a:endParaRPr lang="en-GB"/>
        </a:p>
      </dgm:t>
    </dgm:pt>
    <dgm:pt modelId="{144F2894-8B3C-4D71-AF84-0DF1E496C1B6}" type="pres">
      <dgm:prSet presAssocID="{4C52338A-C5B5-4C73-BEA7-8A214F9FF157}" presName="hierRoot2" presStyleCnt="0">
        <dgm:presLayoutVars>
          <dgm:hierBranch val="r"/>
        </dgm:presLayoutVars>
      </dgm:prSet>
      <dgm:spPr/>
    </dgm:pt>
    <dgm:pt modelId="{C1F7811E-D495-4B1D-BB17-9B5DAAFDBB43}" type="pres">
      <dgm:prSet presAssocID="{4C52338A-C5B5-4C73-BEA7-8A214F9FF157}" presName="rootComposite" presStyleCnt="0"/>
      <dgm:spPr/>
    </dgm:pt>
    <dgm:pt modelId="{5DDE81B2-E518-4143-82FB-73353622F814}" type="pres">
      <dgm:prSet presAssocID="{4C52338A-C5B5-4C73-BEA7-8A214F9FF157}" presName="rootText" presStyleLbl="node3" presStyleIdx="8" presStyleCnt="20">
        <dgm:presLayoutVars>
          <dgm:chPref val="3"/>
        </dgm:presLayoutVars>
      </dgm:prSet>
      <dgm:spPr/>
      <dgm:t>
        <a:bodyPr/>
        <a:lstStyle/>
        <a:p>
          <a:endParaRPr lang="en-GB"/>
        </a:p>
      </dgm:t>
    </dgm:pt>
    <dgm:pt modelId="{1B5C8BEC-D66E-4BDD-91B2-FE9E445AA50E}" type="pres">
      <dgm:prSet presAssocID="{4C52338A-C5B5-4C73-BEA7-8A214F9FF157}" presName="rootConnector" presStyleLbl="node3" presStyleIdx="8" presStyleCnt="20"/>
      <dgm:spPr/>
      <dgm:t>
        <a:bodyPr/>
        <a:lstStyle/>
        <a:p>
          <a:endParaRPr lang="en-GB"/>
        </a:p>
      </dgm:t>
    </dgm:pt>
    <dgm:pt modelId="{5A5AA761-C2A4-466A-B213-59D252207A56}" type="pres">
      <dgm:prSet presAssocID="{4C52338A-C5B5-4C73-BEA7-8A214F9FF157}" presName="hierChild4" presStyleCnt="0"/>
      <dgm:spPr/>
    </dgm:pt>
    <dgm:pt modelId="{91671A27-3A40-4517-A8DA-31262D29638B}" type="pres">
      <dgm:prSet presAssocID="{4C52338A-C5B5-4C73-BEA7-8A214F9FF157}" presName="hierChild5" presStyleCnt="0"/>
      <dgm:spPr/>
    </dgm:pt>
    <dgm:pt modelId="{33F4C9C3-A23F-429A-A941-635FE2C03695}" type="pres">
      <dgm:prSet presAssocID="{865F7206-91D6-465A-B8DF-432CD8BA6A54}" presName="hierChild5" presStyleCnt="0"/>
      <dgm:spPr/>
    </dgm:pt>
    <dgm:pt modelId="{FCFABAC2-ED09-42D9-83D7-DCE6E101409D}" type="pres">
      <dgm:prSet presAssocID="{C264D5F9-72D4-4C82-A996-5CDECF404DA3}" presName="Name35" presStyleLbl="parChTrans1D2" presStyleIdx="3" presStyleCnt="10"/>
      <dgm:spPr/>
      <dgm:t>
        <a:bodyPr/>
        <a:lstStyle/>
        <a:p>
          <a:endParaRPr lang="en-GB"/>
        </a:p>
      </dgm:t>
    </dgm:pt>
    <dgm:pt modelId="{26A63F8F-78B5-4D80-94FB-81E66E0DABF3}" type="pres">
      <dgm:prSet presAssocID="{5BA2D1C4-B119-46A8-80BC-2ECA2577D73B}" presName="hierRoot2" presStyleCnt="0">
        <dgm:presLayoutVars>
          <dgm:hierBranch val="r"/>
        </dgm:presLayoutVars>
      </dgm:prSet>
      <dgm:spPr/>
    </dgm:pt>
    <dgm:pt modelId="{473E8D42-76F7-4FB0-9306-4D9B5BDAFDF1}" type="pres">
      <dgm:prSet presAssocID="{5BA2D1C4-B119-46A8-80BC-2ECA2577D73B}" presName="rootComposite" presStyleCnt="0"/>
      <dgm:spPr/>
    </dgm:pt>
    <dgm:pt modelId="{9540A846-A17F-4324-B416-614AA17B28AB}" type="pres">
      <dgm:prSet presAssocID="{5BA2D1C4-B119-46A8-80BC-2ECA2577D73B}" presName="rootText" presStyleLbl="node2" presStyleIdx="3" presStyleCnt="6">
        <dgm:presLayoutVars>
          <dgm:chPref val="3"/>
        </dgm:presLayoutVars>
      </dgm:prSet>
      <dgm:spPr/>
      <dgm:t>
        <a:bodyPr/>
        <a:lstStyle/>
        <a:p>
          <a:endParaRPr lang="en-GB"/>
        </a:p>
      </dgm:t>
    </dgm:pt>
    <dgm:pt modelId="{100625F6-A060-4099-9C36-1B1E023A92FB}" type="pres">
      <dgm:prSet presAssocID="{5BA2D1C4-B119-46A8-80BC-2ECA2577D73B}" presName="rootConnector" presStyleLbl="node2" presStyleIdx="3" presStyleCnt="6"/>
      <dgm:spPr/>
      <dgm:t>
        <a:bodyPr/>
        <a:lstStyle/>
        <a:p>
          <a:endParaRPr lang="en-GB"/>
        </a:p>
      </dgm:t>
    </dgm:pt>
    <dgm:pt modelId="{D806F491-D5CC-41AC-BE4A-9399119F86DF}" type="pres">
      <dgm:prSet presAssocID="{5BA2D1C4-B119-46A8-80BC-2ECA2577D73B}" presName="hierChild4" presStyleCnt="0"/>
      <dgm:spPr/>
    </dgm:pt>
    <dgm:pt modelId="{5337F6A6-0FF8-41A1-A18A-1BC89396E541}" type="pres">
      <dgm:prSet presAssocID="{0CE0DDF9-F53C-4756-B3F3-B3402C520E50}" presName="Name50" presStyleLbl="parChTrans1D3" presStyleIdx="9" presStyleCnt="20"/>
      <dgm:spPr/>
      <dgm:t>
        <a:bodyPr/>
        <a:lstStyle/>
        <a:p>
          <a:endParaRPr lang="en-GB"/>
        </a:p>
      </dgm:t>
    </dgm:pt>
    <dgm:pt modelId="{2AAC15D2-FB38-4F3C-A44A-FF1C6592D4C3}" type="pres">
      <dgm:prSet presAssocID="{1AB74E9A-79B6-422A-A8DD-1D17580D2D67}" presName="hierRoot2" presStyleCnt="0">
        <dgm:presLayoutVars>
          <dgm:hierBranch val="r"/>
        </dgm:presLayoutVars>
      </dgm:prSet>
      <dgm:spPr/>
    </dgm:pt>
    <dgm:pt modelId="{1E1E9BC1-D01F-4056-B8B8-4E6DF227FF74}" type="pres">
      <dgm:prSet presAssocID="{1AB74E9A-79B6-422A-A8DD-1D17580D2D67}" presName="rootComposite" presStyleCnt="0"/>
      <dgm:spPr/>
    </dgm:pt>
    <dgm:pt modelId="{BAF80443-6EFA-4647-9634-59D840F68D08}" type="pres">
      <dgm:prSet presAssocID="{1AB74E9A-79B6-422A-A8DD-1D17580D2D67}" presName="rootText" presStyleLbl="node3" presStyleIdx="9" presStyleCnt="20">
        <dgm:presLayoutVars>
          <dgm:chPref val="3"/>
        </dgm:presLayoutVars>
      </dgm:prSet>
      <dgm:spPr/>
      <dgm:t>
        <a:bodyPr/>
        <a:lstStyle/>
        <a:p>
          <a:endParaRPr lang="en-GB"/>
        </a:p>
      </dgm:t>
    </dgm:pt>
    <dgm:pt modelId="{3022791F-48D0-4960-BB49-A3AB554588F7}" type="pres">
      <dgm:prSet presAssocID="{1AB74E9A-79B6-422A-A8DD-1D17580D2D67}" presName="rootConnector" presStyleLbl="node3" presStyleIdx="9" presStyleCnt="20"/>
      <dgm:spPr/>
      <dgm:t>
        <a:bodyPr/>
        <a:lstStyle/>
        <a:p>
          <a:endParaRPr lang="en-GB"/>
        </a:p>
      </dgm:t>
    </dgm:pt>
    <dgm:pt modelId="{F9D65D64-2F33-418D-A3C5-F413E43E2FA7}" type="pres">
      <dgm:prSet presAssocID="{1AB74E9A-79B6-422A-A8DD-1D17580D2D67}" presName="hierChild4" presStyleCnt="0"/>
      <dgm:spPr/>
    </dgm:pt>
    <dgm:pt modelId="{9928834D-DBFB-48B9-AE3C-757C6A8C398B}" type="pres">
      <dgm:prSet presAssocID="{1AB74E9A-79B6-422A-A8DD-1D17580D2D67}" presName="hierChild5" presStyleCnt="0"/>
      <dgm:spPr/>
    </dgm:pt>
    <dgm:pt modelId="{68FFFBFB-6131-4AE3-A691-88738C4C3EA0}" type="pres">
      <dgm:prSet presAssocID="{B3CC5E43-C55D-4403-B4C4-3A943C9926B7}" presName="Name50" presStyleLbl="parChTrans1D3" presStyleIdx="10" presStyleCnt="20"/>
      <dgm:spPr/>
      <dgm:t>
        <a:bodyPr/>
        <a:lstStyle/>
        <a:p>
          <a:endParaRPr lang="en-GB"/>
        </a:p>
      </dgm:t>
    </dgm:pt>
    <dgm:pt modelId="{C8F2BEC6-D715-436D-BA4D-67D564E0EA6B}" type="pres">
      <dgm:prSet presAssocID="{A342902B-835D-4A1D-8862-9C5538C16832}" presName="hierRoot2" presStyleCnt="0">
        <dgm:presLayoutVars>
          <dgm:hierBranch val="r"/>
        </dgm:presLayoutVars>
      </dgm:prSet>
      <dgm:spPr/>
    </dgm:pt>
    <dgm:pt modelId="{6A217619-F0B8-47CA-9C6F-739E9BE687D9}" type="pres">
      <dgm:prSet presAssocID="{A342902B-835D-4A1D-8862-9C5538C16832}" presName="rootComposite" presStyleCnt="0"/>
      <dgm:spPr/>
    </dgm:pt>
    <dgm:pt modelId="{9E4D63EF-D44E-4455-9F76-366772093C15}" type="pres">
      <dgm:prSet presAssocID="{A342902B-835D-4A1D-8862-9C5538C16832}" presName="rootText" presStyleLbl="node3" presStyleIdx="10" presStyleCnt="20">
        <dgm:presLayoutVars>
          <dgm:chPref val="3"/>
        </dgm:presLayoutVars>
      </dgm:prSet>
      <dgm:spPr/>
      <dgm:t>
        <a:bodyPr/>
        <a:lstStyle/>
        <a:p>
          <a:endParaRPr lang="en-GB"/>
        </a:p>
      </dgm:t>
    </dgm:pt>
    <dgm:pt modelId="{505240E3-3C21-4CEB-B211-CD278C3D6120}" type="pres">
      <dgm:prSet presAssocID="{A342902B-835D-4A1D-8862-9C5538C16832}" presName="rootConnector" presStyleLbl="node3" presStyleIdx="10" presStyleCnt="20"/>
      <dgm:spPr/>
      <dgm:t>
        <a:bodyPr/>
        <a:lstStyle/>
        <a:p>
          <a:endParaRPr lang="en-GB"/>
        </a:p>
      </dgm:t>
    </dgm:pt>
    <dgm:pt modelId="{FB6E5BEF-5FF1-4114-833D-111605CD4DED}" type="pres">
      <dgm:prSet presAssocID="{A342902B-835D-4A1D-8862-9C5538C16832}" presName="hierChild4" presStyleCnt="0"/>
      <dgm:spPr/>
    </dgm:pt>
    <dgm:pt modelId="{9941DC49-BB15-41D7-B071-0436362EE547}" type="pres">
      <dgm:prSet presAssocID="{A342902B-835D-4A1D-8862-9C5538C16832}" presName="hierChild5" presStyleCnt="0"/>
      <dgm:spPr/>
    </dgm:pt>
    <dgm:pt modelId="{6EF8939F-FC83-477C-93B2-06D135ADEF17}" type="pres">
      <dgm:prSet presAssocID="{B6D6579C-6BEC-4769-BAF3-CD3DC62080FD}" presName="Name50" presStyleLbl="parChTrans1D3" presStyleIdx="11" presStyleCnt="20"/>
      <dgm:spPr/>
      <dgm:t>
        <a:bodyPr/>
        <a:lstStyle/>
        <a:p>
          <a:endParaRPr lang="en-GB"/>
        </a:p>
      </dgm:t>
    </dgm:pt>
    <dgm:pt modelId="{95AA458B-AEDD-4255-A01E-4749162454E8}" type="pres">
      <dgm:prSet presAssocID="{27B8A73E-E727-4019-8BED-CE194E0DB068}" presName="hierRoot2" presStyleCnt="0">
        <dgm:presLayoutVars>
          <dgm:hierBranch val="r"/>
        </dgm:presLayoutVars>
      </dgm:prSet>
      <dgm:spPr/>
    </dgm:pt>
    <dgm:pt modelId="{980C0483-23CF-4331-842A-27CAC573B57E}" type="pres">
      <dgm:prSet presAssocID="{27B8A73E-E727-4019-8BED-CE194E0DB068}" presName="rootComposite" presStyleCnt="0"/>
      <dgm:spPr/>
    </dgm:pt>
    <dgm:pt modelId="{3A3BF8AC-8602-4087-A799-8EB195C03675}" type="pres">
      <dgm:prSet presAssocID="{27B8A73E-E727-4019-8BED-CE194E0DB068}" presName="rootText" presStyleLbl="node3" presStyleIdx="11" presStyleCnt="20">
        <dgm:presLayoutVars>
          <dgm:chPref val="3"/>
        </dgm:presLayoutVars>
      </dgm:prSet>
      <dgm:spPr/>
      <dgm:t>
        <a:bodyPr/>
        <a:lstStyle/>
        <a:p>
          <a:endParaRPr lang="en-GB"/>
        </a:p>
      </dgm:t>
    </dgm:pt>
    <dgm:pt modelId="{DEDFA57F-005E-4DA1-B5B7-6632090496B1}" type="pres">
      <dgm:prSet presAssocID="{27B8A73E-E727-4019-8BED-CE194E0DB068}" presName="rootConnector" presStyleLbl="node3" presStyleIdx="11" presStyleCnt="20"/>
      <dgm:spPr/>
      <dgm:t>
        <a:bodyPr/>
        <a:lstStyle/>
        <a:p>
          <a:endParaRPr lang="en-GB"/>
        </a:p>
      </dgm:t>
    </dgm:pt>
    <dgm:pt modelId="{8A748BCF-01F8-4A46-9ACC-3AEBDABA0266}" type="pres">
      <dgm:prSet presAssocID="{27B8A73E-E727-4019-8BED-CE194E0DB068}" presName="hierChild4" presStyleCnt="0"/>
      <dgm:spPr/>
    </dgm:pt>
    <dgm:pt modelId="{35A0F9CA-80C6-49A6-BEDC-6548B4F43A9A}" type="pres">
      <dgm:prSet presAssocID="{27B8A73E-E727-4019-8BED-CE194E0DB068}" presName="hierChild5" presStyleCnt="0"/>
      <dgm:spPr/>
    </dgm:pt>
    <dgm:pt modelId="{85E4AB20-BAAA-4D36-A11E-C61F60C86661}" type="pres">
      <dgm:prSet presAssocID="{70B09903-4E87-4577-8884-B8E5AB42AA9D}" presName="Name50" presStyleLbl="parChTrans1D3" presStyleIdx="12" presStyleCnt="20"/>
      <dgm:spPr/>
      <dgm:t>
        <a:bodyPr/>
        <a:lstStyle/>
        <a:p>
          <a:endParaRPr lang="en-GB"/>
        </a:p>
      </dgm:t>
    </dgm:pt>
    <dgm:pt modelId="{4B34E957-4B5A-49C5-8552-A57B207E9DDD}" type="pres">
      <dgm:prSet presAssocID="{D9EB8803-6E0D-4250-9B09-D4C8D23B569A}" presName="hierRoot2" presStyleCnt="0">
        <dgm:presLayoutVars>
          <dgm:hierBranch val="r"/>
        </dgm:presLayoutVars>
      </dgm:prSet>
      <dgm:spPr/>
    </dgm:pt>
    <dgm:pt modelId="{1347A10D-F8CE-45FB-A43D-7D5507C0D3E1}" type="pres">
      <dgm:prSet presAssocID="{D9EB8803-6E0D-4250-9B09-D4C8D23B569A}" presName="rootComposite" presStyleCnt="0"/>
      <dgm:spPr/>
    </dgm:pt>
    <dgm:pt modelId="{E15D1D57-7CD6-4306-9D5D-4AD809578088}" type="pres">
      <dgm:prSet presAssocID="{D9EB8803-6E0D-4250-9B09-D4C8D23B569A}" presName="rootText" presStyleLbl="node3" presStyleIdx="12" presStyleCnt="20">
        <dgm:presLayoutVars>
          <dgm:chPref val="3"/>
        </dgm:presLayoutVars>
      </dgm:prSet>
      <dgm:spPr/>
      <dgm:t>
        <a:bodyPr/>
        <a:lstStyle/>
        <a:p>
          <a:endParaRPr lang="en-GB"/>
        </a:p>
      </dgm:t>
    </dgm:pt>
    <dgm:pt modelId="{75723134-4B0D-40C6-AAD6-3DF66BC1BBA4}" type="pres">
      <dgm:prSet presAssocID="{D9EB8803-6E0D-4250-9B09-D4C8D23B569A}" presName="rootConnector" presStyleLbl="node3" presStyleIdx="12" presStyleCnt="20"/>
      <dgm:spPr/>
      <dgm:t>
        <a:bodyPr/>
        <a:lstStyle/>
        <a:p>
          <a:endParaRPr lang="en-GB"/>
        </a:p>
      </dgm:t>
    </dgm:pt>
    <dgm:pt modelId="{608598FE-F907-4678-86DC-7BD1BC0604C0}" type="pres">
      <dgm:prSet presAssocID="{D9EB8803-6E0D-4250-9B09-D4C8D23B569A}" presName="hierChild4" presStyleCnt="0"/>
      <dgm:spPr/>
    </dgm:pt>
    <dgm:pt modelId="{1A2E25EC-DE45-4FED-AB2F-CC25E62365A2}" type="pres">
      <dgm:prSet presAssocID="{D9EB8803-6E0D-4250-9B09-D4C8D23B569A}" presName="hierChild5" presStyleCnt="0"/>
      <dgm:spPr/>
    </dgm:pt>
    <dgm:pt modelId="{738FFC87-416C-4CA1-9196-D3356B4177BC}" type="pres">
      <dgm:prSet presAssocID="{5BA2D1C4-B119-46A8-80BC-2ECA2577D73B}" presName="hierChild5" presStyleCnt="0"/>
      <dgm:spPr/>
    </dgm:pt>
    <dgm:pt modelId="{FAB71360-3800-4CB0-8CB0-41E755296FFF}" type="pres">
      <dgm:prSet presAssocID="{D5D5944D-B29A-434C-B4B2-805C2BD02E5C}" presName="Name35" presStyleLbl="parChTrans1D2" presStyleIdx="4" presStyleCnt="10"/>
      <dgm:spPr/>
      <dgm:t>
        <a:bodyPr/>
        <a:lstStyle/>
        <a:p>
          <a:endParaRPr lang="en-GB"/>
        </a:p>
      </dgm:t>
    </dgm:pt>
    <dgm:pt modelId="{83E024DF-E0E9-4E9D-91BB-6E7AD545DEAC}" type="pres">
      <dgm:prSet presAssocID="{01CD08FB-F32E-4E38-A47B-726D223FF18C}" presName="hierRoot2" presStyleCnt="0">
        <dgm:presLayoutVars>
          <dgm:hierBranch val="r"/>
        </dgm:presLayoutVars>
      </dgm:prSet>
      <dgm:spPr/>
    </dgm:pt>
    <dgm:pt modelId="{779182A2-B2B2-4B8D-A118-761352DB53AF}" type="pres">
      <dgm:prSet presAssocID="{01CD08FB-F32E-4E38-A47B-726D223FF18C}" presName="rootComposite" presStyleCnt="0"/>
      <dgm:spPr/>
    </dgm:pt>
    <dgm:pt modelId="{A4CA4C39-9325-4ACB-BD3F-39449E83C7AD}" type="pres">
      <dgm:prSet presAssocID="{01CD08FB-F32E-4E38-A47B-726D223FF18C}" presName="rootText" presStyleLbl="node2" presStyleIdx="4" presStyleCnt="6">
        <dgm:presLayoutVars>
          <dgm:chPref val="3"/>
        </dgm:presLayoutVars>
      </dgm:prSet>
      <dgm:spPr/>
      <dgm:t>
        <a:bodyPr/>
        <a:lstStyle/>
        <a:p>
          <a:endParaRPr lang="en-GB"/>
        </a:p>
      </dgm:t>
    </dgm:pt>
    <dgm:pt modelId="{1AC155B0-4240-4B12-BAB0-A4EFC432C069}" type="pres">
      <dgm:prSet presAssocID="{01CD08FB-F32E-4E38-A47B-726D223FF18C}" presName="rootConnector" presStyleLbl="node2" presStyleIdx="4" presStyleCnt="6"/>
      <dgm:spPr/>
      <dgm:t>
        <a:bodyPr/>
        <a:lstStyle/>
        <a:p>
          <a:endParaRPr lang="en-GB"/>
        </a:p>
      </dgm:t>
    </dgm:pt>
    <dgm:pt modelId="{3D099B92-D669-4210-B5F9-C062C83FC7ED}" type="pres">
      <dgm:prSet presAssocID="{01CD08FB-F32E-4E38-A47B-726D223FF18C}" presName="hierChild4" presStyleCnt="0"/>
      <dgm:spPr/>
    </dgm:pt>
    <dgm:pt modelId="{FC9C5522-02B2-457C-AD3D-75D2F82AC7FE}" type="pres">
      <dgm:prSet presAssocID="{DADB6AD5-CF4F-431C-866C-44C9D50A7A6C}" presName="Name50" presStyleLbl="parChTrans1D3" presStyleIdx="13" presStyleCnt="20"/>
      <dgm:spPr/>
      <dgm:t>
        <a:bodyPr/>
        <a:lstStyle/>
        <a:p>
          <a:endParaRPr lang="en-GB"/>
        </a:p>
      </dgm:t>
    </dgm:pt>
    <dgm:pt modelId="{01036B48-6EDF-47F8-89FD-BA7495A3ACAD}" type="pres">
      <dgm:prSet presAssocID="{37FD7A03-2AA7-46BD-B2A5-542DBE6326A4}" presName="hierRoot2" presStyleCnt="0">
        <dgm:presLayoutVars>
          <dgm:hierBranch val="r"/>
        </dgm:presLayoutVars>
      </dgm:prSet>
      <dgm:spPr/>
    </dgm:pt>
    <dgm:pt modelId="{C67AE51E-0051-4650-B025-9D944412876E}" type="pres">
      <dgm:prSet presAssocID="{37FD7A03-2AA7-46BD-B2A5-542DBE6326A4}" presName="rootComposite" presStyleCnt="0"/>
      <dgm:spPr/>
    </dgm:pt>
    <dgm:pt modelId="{2DB3C255-5CB0-4717-8D9B-87F90BB4A8EE}" type="pres">
      <dgm:prSet presAssocID="{37FD7A03-2AA7-46BD-B2A5-542DBE6326A4}" presName="rootText" presStyleLbl="node3" presStyleIdx="13" presStyleCnt="20">
        <dgm:presLayoutVars>
          <dgm:chPref val="3"/>
        </dgm:presLayoutVars>
      </dgm:prSet>
      <dgm:spPr/>
      <dgm:t>
        <a:bodyPr/>
        <a:lstStyle/>
        <a:p>
          <a:endParaRPr lang="en-GB"/>
        </a:p>
      </dgm:t>
    </dgm:pt>
    <dgm:pt modelId="{4D2AFA00-5343-43B2-BEF1-8992F59C8E0E}" type="pres">
      <dgm:prSet presAssocID="{37FD7A03-2AA7-46BD-B2A5-542DBE6326A4}" presName="rootConnector" presStyleLbl="node3" presStyleIdx="13" presStyleCnt="20"/>
      <dgm:spPr/>
      <dgm:t>
        <a:bodyPr/>
        <a:lstStyle/>
        <a:p>
          <a:endParaRPr lang="en-GB"/>
        </a:p>
      </dgm:t>
    </dgm:pt>
    <dgm:pt modelId="{1EBA5975-C1E2-4FCD-9069-8230AC8CA72C}" type="pres">
      <dgm:prSet presAssocID="{37FD7A03-2AA7-46BD-B2A5-542DBE6326A4}" presName="hierChild4" presStyleCnt="0"/>
      <dgm:spPr/>
    </dgm:pt>
    <dgm:pt modelId="{5CD73082-5251-44E9-8049-E5F1FBB2668D}" type="pres">
      <dgm:prSet presAssocID="{37FD7A03-2AA7-46BD-B2A5-542DBE6326A4}" presName="hierChild5" presStyleCnt="0"/>
      <dgm:spPr/>
    </dgm:pt>
    <dgm:pt modelId="{124880BF-5FE0-49A1-9B42-71B81D5D594E}" type="pres">
      <dgm:prSet presAssocID="{D9BEECF9-2D41-410C-A509-03E788128F56}" presName="Name50" presStyleLbl="parChTrans1D3" presStyleIdx="14" presStyleCnt="20"/>
      <dgm:spPr/>
      <dgm:t>
        <a:bodyPr/>
        <a:lstStyle/>
        <a:p>
          <a:endParaRPr lang="en-GB"/>
        </a:p>
      </dgm:t>
    </dgm:pt>
    <dgm:pt modelId="{6EF66078-18C1-4675-A5E6-271DB49C227D}" type="pres">
      <dgm:prSet presAssocID="{4480B6B5-3477-46F0-828B-3053D5CF6B1D}" presName="hierRoot2" presStyleCnt="0">
        <dgm:presLayoutVars>
          <dgm:hierBranch val="r"/>
        </dgm:presLayoutVars>
      </dgm:prSet>
      <dgm:spPr/>
    </dgm:pt>
    <dgm:pt modelId="{6F399D00-103A-448E-A3B0-0EE6FD6E87FD}" type="pres">
      <dgm:prSet presAssocID="{4480B6B5-3477-46F0-828B-3053D5CF6B1D}" presName="rootComposite" presStyleCnt="0"/>
      <dgm:spPr/>
    </dgm:pt>
    <dgm:pt modelId="{2426EECB-70FB-4523-ADAB-45999C999336}" type="pres">
      <dgm:prSet presAssocID="{4480B6B5-3477-46F0-828B-3053D5CF6B1D}" presName="rootText" presStyleLbl="node3" presStyleIdx="14" presStyleCnt="20">
        <dgm:presLayoutVars>
          <dgm:chPref val="3"/>
        </dgm:presLayoutVars>
      </dgm:prSet>
      <dgm:spPr/>
      <dgm:t>
        <a:bodyPr/>
        <a:lstStyle/>
        <a:p>
          <a:endParaRPr lang="en-GB"/>
        </a:p>
      </dgm:t>
    </dgm:pt>
    <dgm:pt modelId="{4CB7957F-AE44-4926-86B5-D8AAA2B38255}" type="pres">
      <dgm:prSet presAssocID="{4480B6B5-3477-46F0-828B-3053D5CF6B1D}" presName="rootConnector" presStyleLbl="node3" presStyleIdx="14" presStyleCnt="20"/>
      <dgm:spPr/>
      <dgm:t>
        <a:bodyPr/>
        <a:lstStyle/>
        <a:p>
          <a:endParaRPr lang="en-GB"/>
        </a:p>
      </dgm:t>
    </dgm:pt>
    <dgm:pt modelId="{DC3C60C9-1588-453B-B773-591E70DB1AA1}" type="pres">
      <dgm:prSet presAssocID="{4480B6B5-3477-46F0-828B-3053D5CF6B1D}" presName="hierChild4" presStyleCnt="0"/>
      <dgm:spPr/>
    </dgm:pt>
    <dgm:pt modelId="{B72023A2-F2FB-4C45-955F-0CD08FD22C29}" type="pres">
      <dgm:prSet presAssocID="{4480B6B5-3477-46F0-828B-3053D5CF6B1D}" presName="hierChild5" presStyleCnt="0"/>
      <dgm:spPr/>
    </dgm:pt>
    <dgm:pt modelId="{62EEE715-0EA5-4B63-BCF8-0E1E5E6C6780}" type="pres">
      <dgm:prSet presAssocID="{BDB20891-9CF3-4B7D-88BA-E05E9D94A15D}" presName="Name50" presStyleLbl="parChTrans1D3" presStyleIdx="15" presStyleCnt="20"/>
      <dgm:spPr/>
      <dgm:t>
        <a:bodyPr/>
        <a:lstStyle/>
        <a:p>
          <a:endParaRPr lang="en-GB"/>
        </a:p>
      </dgm:t>
    </dgm:pt>
    <dgm:pt modelId="{DCF447AF-564F-41C2-A670-01EE76E81981}" type="pres">
      <dgm:prSet presAssocID="{5AA5624A-67E2-40BE-AAC9-0A12954B90E4}" presName="hierRoot2" presStyleCnt="0">
        <dgm:presLayoutVars>
          <dgm:hierBranch val="r"/>
        </dgm:presLayoutVars>
      </dgm:prSet>
      <dgm:spPr/>
    </dgm:pt>
    <dgm:pt modelId="{A5EBDF5F-ABE9-400B-A87A-FC2866E9AC7D}" type="pres">
      <dgm:prSet presAssocID="{5AA5624A-67E2-40BE-AAC9-0A12954B90E4}" presName="rootComposite" presStyleCnt="0"/>
      <dgm:spPr/>
    </dgm:pt>
    <dgm:pt modelId="{C13F8136-6353-47EE-890F-B8A14C63C36F}" type="pres">
      <dgm:prSet presAssocID="{5AA5624A-67E2-40BE-AAC9-0A12954B90E4}" presName="rootText" presStyleLbl="node3" presStyleIdx="15" presStyleCnt="20">
        <dgm:presLayoutVars>
          <dgm:chPref val="3"/>
        </dgm:presLayoutVars>
      </dgm:prSet>
      <dgm:spPr/>
      <dgm:t>
        <a:bodyPr/>
        <a:lstStyle/>
        <a:p>
          <a:endParaRPr lang="en-GB"/>
        </a:p>
      </dgm:t>
    </dgm:pt>
    <dgm:pt modelId="{1656A91E-FE73-4F2F-989A-B2EAA714F862}" type="pres">
      <dgm:prSet presAssocID="{5AA5624A-67E2-40BE-AAC9-0A12954B90E4}" presName="rootConnector" presStyleLbl="node3" presStyleIdx="15" presStyleCnt="20"/>
      <dgm:spPr/>
      <dgm:t>
        <a:bodyPr/>
        <a:lstStyle/>
        <a:p>
          <a:endParaRPr lang="en-GB"/>
        </a:p>
      </dgm:t>
    </dgm:pt>
    <dgm:pt modelId="{21E1C4E7-CF5F-4462-BD21-A500334B6808}" type="pres">
      <dgm:prSet presAssocID="{5AA5624A-67E2-40BE-AAC9-0A12954B90E4}" presName="hierChild4" presStyleCnt="0"/>
      <dgm:spPr/>
    </dgm:pt>
    <dgm:pt modelId="{26CF3C98-E0C8-47B0-B41F-10D94BDBC2E8}" type="pres">
      <dgm:prSet presAssocID="{5AA5624A-67E2-40BE-AAC9-0A12954B90E4}" presName="hierChild5" presStyleCnt="0"/>
      <dgm:spPr/>
    </dgm:pt>
    <dgm:pt modelId="{0238BEB8-F49D-49FE-A761-EBA323B644A3}" type="pres">
      <dgm:prSet presAssocID="{01CD08FB-F32E-4E38-A47B-726D223FF18C}" presName="hierChild5" presStyleCnt="0"/>
      <dgm:spPr/>
    </dgm:pt>
    <dgm:pt modelId="{0DBEFA08-56D2-4175-8601-AC23A379F42B}" type="pres">
      <dgm:prSet presAssocID="{289E064E-22CA-4034-9476-562EA8CC84D9}" presName="Name35" presStyleLbl="parChTrans1D2" presStyleIdx="5" presStyleCnt="10"/>
      <dgm:spPr/>
      <dgm:t>
        <a:bodyPr/>
        <a:lstStyle/>
        <a:p>
          <a:endParaRPr lang="en-GB"/>
        </a:p>
      </dgm:t>
    </dgm:pt>
    <dgm:pt modelId="{8004BC61-FC1D-435C-95DE-F746DED18568}" type="pres">
      <dgm:prSet presAssocID="{7913511E-6923-4F30-8B9D-0A507A4F8714}" presName="hierRoot2" presStyleCnt="0">
        <dgm:presLayoutVars>
          <dgm:hierBranch val="r"/>
        </dgm:presLayoutVars>
      </dgm:prSet>
      <dgm:spPr/>
    </dgm:pt>
    <dgm:pt modelId="{22276BAF-C7F2-4E75-BC0B-283424D7F1B5}" type="pres">
      <dgm:prSet presAssocID="{7913511E-6923-4F30-8B9D-0A507A4F8714}" presName="rootComposite" presStyleCnt="0"/>
      <dgm:spPr/>
    </dgm:pt>
    <dgm:pt modelId="{7988BE53-6C19-4830-A8DD-C53F636071F3}" type="pres">
      <dgm:prSet presAssocID="{7913511E-6923-4F30-8B9D-0A507A4F8714}" presName="rootText" presStyleLbl="node2" presStyleIdx="5" presStyleCnt="6">
        <dgm:presLayoutVars>
          <dgm:chPref val="3"/>
        </dgm:presLayoutVars>
      </dgm:prSet>
      <dgm:spPr/>
      <dgm:t>
        <a:bodyPr/>
        <a:lstStyle/>
        <a:p>
          <a:endParaRPr lang="en-GB"/>
        </a:p>
      </dgm:t>
    </dgm:pt>
    <dgm:pt modelId="{B5A101E2-4F33-4A50-9DB7-47862DB2D859}" type="pres">
      <dgm:prSet presAssocID="{7913511E-6923-4F30-8B9D-0A507A4F8714}" presName="rootConnector" presStyleLbl="node2" presStyleIdx="5" presStyleCnt="6"/>
      <dgm:spPr/>
      <dgm:t>
        <a:bodyPr/>
        <a:lstStyle/>
        <a:p>
          <a:endParaRPr lang="en-GB"/>
        </a:p>
      </dgm:t>
    </dgm:pt>
    <dgm:pt modelId="{C6CADD57-65DF-4FE4-8CAD-CFB73745A66A}" type="pres">
      <dgm:prSet presAssocID="{7913511E-6923-4F30-8B9D-0A507A4F8714}" presName="hierChild4" presStyleCnt="0"/>
      <dgm:spPr/>
    </dgm:pt>
    <dgm:pt modelId="{D935B3F5-0E99-4159-8710-6862B4EBC440}" type="pres">
      <dgm:prSet presAssocID="{99171ADF-1B8C-441E-9554-243310DA2A7E}" presName="Name50" presStyleLbl="parChTrans1D3" presStyleIdx="16" presStyleCnt="20"/>
      <dgm:spPr/>
      <dgm:t>
        <a:bodyPr/>
        <a:lstStyle/>
        <a:p>
          <a:endParaRPr lang="en-GB"/>
        </a:p>
      </dgm:t>
    </dgm:pt>
    <dgm:pt modelId="{0D39BD37-CBA9-4749-84B5-83363CBAAA1F}" type="pres">
      <dgm:prSet presAssocID="{A3444329-90C1-4196-856F-B7FED1AA03ED}" presName="hierRoot2" presStyleCnt="0">
        <dgm:presLayoutVars>
          <dgm:hierBranch val="r"/>
        </dgm:presLayoutVars>
      </dgm:prSet>
      <dgm:spPr/>
    </dgm:pt>
    <dgm:pt modelId="{35C93BC7-4902-4E7B-BACA-D0C3CA68D615}" type="pres">
      <dgm:prSet presAssocID="{A3444329-90C1-4196-856F-B7FED1AA03ED}" presName="rootComposite" presStyleCnt="0"/>
      <dgm:spPr/>
    </dgm:pt>
    <dgm:pt modelId="{998DCCD8-623D-474E-938D-356303A0F3ED}" type="pres">
      <dgm:prSet presAssocID="{A3444329-90C1-4196-856F-B7FED1AA03ED}" presName="rootText" presStyleLbl="node3" presStyleIdx="16" presStyleCnt="20">
        <dgm:presLayoutVars>
          <dgm:chPref val="3"/>
        </dgm:presLayoutVars>
      </dgm:prSet>
      <dgm:spPr/>
      <dgm:t>
        <a:bodyPr/>
        <a:lstStyle/>
        <a:p>
          <a:endParaRPr lang="en-GB"/>
        </a:p>
      </dgm:t>
    </dgm:pt>
    <dgm:pt modelId="{CB172B0F-0F90-4E9D-9414-948844E83C90}" type="pres">
      <dgm:prSet presAssocID="{A3444329-90C1-4196-856F-B7FED1AA03ED}" presName="rootConnector" presStyleLbl="node3" presStyleIdx="16" presStyleCnt="20"/>
      <dgm:spPr/>
      <dgm:t>
        <a:bodyPr/>
        <a:lstStyle/>
        <a:p>
          <a:endParaRPr lang="en-GB"/>
        </a:p>
      </dgm:t>
    </dgm:pt>
    <dgm:pt modelId="{E2F9A3C9-1A54-44BC-B9F3-B5837B9C4CB7}" type="pres">
      <dgm:prSet presAssocID="{A3444329-90C1-4196-856F-B7FED1AA03ED}" presName="hierChild4" presStyleCnt="0"/>
      <dgm:spPr/>
    </dgm:pt>
    <dgm:pt modelId="{2F4AFAB5-FA06-4731-BF93-35D235FA06AC}" type="pres">
      <dgm:prSet presAssocID="{A3444329-90C1-4196-856F-B7FED1AA03ED}" presName="hierChild5" presStyleCnt="0"/>
      <dgm:spPr/>
    </dgm:pt>
    <dgm:pt modelId="{36D63B12-DE64-4E32-A310-3BA3CFC1320D}" type="pres">
      <dgm:prSet presAssocID="{E180032B-61A0-4B72-8437-E9DF486E376D}" presName="Name50" presStyleLbl="parChTrans1D3" presStyleIdx="17" presStyleCnt="20"/>
      <dgm:spPr/>
      <dgm:t>
        <a:bodyPr/>
        <a:lstStyle/>
        <a:p>
          <a:endParaRPr lang="en-GB"/>
        </a:p>
      </dgm:t>
    </dgm:pt>
    <dgm:pt modelId="{0EF48989-38D6-4283-9657-62DAD2D8E550}" type="pres">
      <dgm:prSet presAssocID="{4945ECE7-F9E2-486D-B8DA-48921C8D5410}" presName="hierRoot2" presStyleCnt="0">
        <dgm:presLayoutVars>
          <dgm:hierBranch val="r"/>
        </dgm:presLayoutVars>
      </dgm:prSet>
      <dgm:spPr/>
    </dgm:pt>
    <dgm:pt modelId="{4482CBD1-36BE-4E95-92A3-493FAB792EB2}" type="pres">
      <dgm:prSet presAssocID="{4945ECE7-F9E2-486D-B8DA-48921C8D5410}" presName="rootComposite" presStyleCnt="0"/>
      <dgm:spPr/>
    </dgm:pt>
    <dgm:pt modelId="{E60DA804-2688-4DA0-87A6-3E84423BDEC9}" type="pres">
      <dgm:prSet presAssocID="{4945ECE7-F9E2-486D-B8DA-48921C8D5410}" presName="rootText" presStyleLbl="node3" presStyleIdx="17" presStyleCnt="20">
        <dgm:presLayoutVars>
          <dgm:chPref val="3"/>
        </dgm:presLayoutVars>
      </dgm:prSet>
      <dgm:spPr/>
      <dgm:t>
        <a:bodyPr/>
        <a:lstStyle/>
        <a:p>
          <a:endParaRPr lang="en-GB"/>
        </a:p>
      </dgm:t>
    </dgm:pt>
    <dgm:pt modelId="{F800A2BC-FF54-48E7-B4AC-371EB1D28853}" type="pres">
      <dgm:prSet presAssocID="{4945ECE7-F9E2-486D-B8DA-48921C8D5410}" presName="rootConnector" presStyleLbl="node3" presStyleIdx="17" presStyleCnt="20"/>
      <dgm:spPr/>
      <dgm:t>
        <a:bodyPr/>
        <a:lstStyle/>
        <a:p>
          <a:endParaRPr lang="en-GB"/>
        </a:p>
      </dgm:t>
    </dgm:pt>
    <dgm:pt modelId="{6E5A2DA9-9254-46F4-8E9A-F683AF77D0F0}" type="pres">
      <dgm:prSet presAssocID="{4945ECE7-F9E2-486D-B8DA-48921C8D5410}" presName="hierChild4" presStyleCnt="0"/>
      <dgm:spPr/>
    </dgm:pt>
    <dgm:pt modelId="{7C5D32CD-8E5E-4092-9234-0E4F8F24F4E2}" type="pres">
      <dgm:prSet presAssocID="{4945ECE7-F9E2-486D-B8DA-48921C8D5410}" presName="hierChild5" presStyleCnt="0"/>
      <dgm:spPr/>
    </dgm:pt>
    <dgm:pt modelId="{D46E3B1E-6B91-413F-B647-54698E24F621}" type="pres">
      <dgm:prSet presAssocID="{E10CCB71-B116-4ED5-BF70-1A16D20BF07B}" presName="Name50" presStyleLbl="parChTrans1D3" presStyleIdx="18" presStyleCnt="20"/>
      <dgm:spPr/>
      <dgm:t>
        <a:bodyPr/>
        <a:lstStyle/>
        <a:p>
          <a:endParaRPr lang="en-GB"/>
        </a:p>
      </dgm:t>
    </dgm:pt>
    <dgm:pt modelId="{A2F803BE-22A1-4B41-A1E6-D5E1782ACB9E}" type="pres">
      <dgm:prSet presAssocID="{7F96B718-0E56-4167-9776-BFE7147147C9}" presName="hierRoot2" presStyleCnt="0">
        <dgm:presLayoutVars>
          <dgm:hierBranch val="r"/>
        </dgm:presLayoutVars>
      </dgm:prSet>
      <dgm:spPr/>
    </dgm:pt>
    <dgm:pt modelId="{DFAD4FF7-8A6B-4FB4-B24A-927F359E2000}" type="pres">
      <dgm:prSet presAssocID="{7F96B718-0E56-4167-9776-BFE7147147C9}" presName="rootComposite" presStyleCnt="0"/>
      <dgm:spPr/>
    </dgm:pt>
    <dgm:pt modelId="{C843367C-1F86-4077-A90B-88BF8E856E66}" type="pres">
      <dgm:prSet presAssocID="{7F96B718-0E56-4167-9776-BFE7147147C9}" presName="rootText" presStyleLbl="node3" presStyleIdx="18" presStyleCnt="20">
        <dgm:presLayoutVars>
          <dgm:chPref val="3"/>
        </dgm:presLayoutVars>
      </dgm:prSet>
      <dgm:spPr/>
      <dgm:t>
        <a:bodyPr/>
        <a:lstStyle/>
        <a:p>
          <a:endParaRPr lang="en-GB"/>
        </a:p>
      </dgm:t>
    </dgm:pt>
    <dgm:pt modelId="{64B6BC45-FFD5-4168-9FCE-5CA92B608031}" type="pres">
      <dgm:prSet presAssocID="{7F96B718-0E56-4167-9776-BFE7147147C9}" presName="rootConnector" presStyleLbl="node3" presStyleIdx="18" presStyleCnt="20"/>
      <dgm:spPr/>
      <dgm:t>
        <a:bodyPr/>
        <a:lstStyle/>
        <a:p>
          <a:endParaRPr lang="en-GB"/>
        </a:p>
      </dgm:t>
    </dgm:pt>
    <dgm:pt modelId="{478BE6D2-C0F1-4A2F-85FE-24EA60956AE3}" type="pres">
      <dgm:prSet presAssocID="{7F96B718-0E56-4167-9776-BFE7147147C9}" presName="hierChild4" presStyleCnt="0"/>
      <dgm:spPr/>
    </dgm:pt>
    <dgm:pt modelId="{4BFD1BB1-FA01-414E-AD2A-65CE236F3A4B}" type="pres">
      <dgm:prSet presAssocID="{7F96B718-0E56-4167-9776-BFE7147147C9}" presName="hierChild5" presStyleCnt="0"/>
      <dgm:spPr/>
    </dgm:pt>
    <dgm:pt modelId="{2507A005-7D7E-4C02-AD01-B10EB744C7CE}" type="pres">
      <dgm:prSet presAssocID="{6CA8FFAE-ACA6-4C50-B805-C77F139099E8}" presName="Name50" presStyleLbl="parChTrans1D3" presStyleIdx="19" presStyleCnt="20"/>
      <dgm:spPr/>
      <dgm:t>
        <a:bodyPr/>
        <a:lstStyle/>
        <a:p>
          <a:endParaRPr lang="en-GB"/>
        </a:p>
      </dgm:t>
    </dgm:pt>
    <dgm:pt modelId="{3993B65B-53EC-411E-9270-34E31F9DCA2F}" type="pres">
      <dgm:prSet presAssocID="{C72AE54D-5974-470C-BDF1-8FA519D82C1D}" presName="hierRoot2" presStyleCnt="0">
        <dgm:presLayoutVars>
          <dgm:hierBranch val="r"/>
        </dgm:presLayoutVars>
      </dgm:prSet>
      <dgm:spPr/>
    </dgm:pt>
    <dgm:pt modelId="{E27E4715-0AB8-4623-A1C8-0F9B3BFD943D}" type="pres">
      <dgm:prSet presAssocID="{C72AE54D-5974-470C-BDF1-8FA519D82C1D}" presName="rootComposite" presStyleCnt="0"/>
      <dgm:spPr/>
    </dgm:pt>
    <dgm:pt modelId="{A98488C1-DE2D-4A4C-8AF8-AFA1DBBCD0B2}" type="pres">
      <dgm:prSet presAssocID="{C72AE54D-5974-470C-BDF1-8FA519D82C1D}" presName="rootText" presStyleLbl="node3" presStyleIdx="19" presStyleCnt="20">
        <dgm:presLayoutVars>
          <dgm:chPref val="3"/>
        </dgm:presLayoutVars>
      </dgm:prSet>
      <dgm:spPr/>
      <dgm:t>
        <a:bodyPr/>
        <a:lstStyle/>
        <a:p>
          <a:endParaRPr lang="en-GB"/>
        </a:p>
      </dgm:t>
    </dgm:pt>
    <dgm:pt modelId="{2FFC5A4C-D75B-431A-8B92-49F902B53DB6}" type="pres">
      <dgm:prSet presAssocID="{C72AE54D-5974-470C-BDF1-8FA519D82C1D}" presName="rootConnector" presStyleLbl="node3" presStyleIdx="19" presStyleCnt="20"/>
      <dgm:spPr/>
      <dgm:t>
        <a:bodyPr/>
        <a:lstStyle/>
        <a:p>
          <a:endParaRPr lang="en-GB"/>
        </a:p>
      </dgm:t>
    </dgm:pt>
    <dgm:pt modelId="{17DFD594-B1EE-4F53-80BB-BED64FE15375}" type="pres">
      <dgm:prSet presAssocID="{C72AE54D-5974-470C-BDF1-8FA519D82C1D}" presName="hierChild4" presStyleCnt="0"/>
      <dgm:spPr/>
    </dgm:pt>
    <dgm:pt modelId="{F9A47736-A322-4591-AF8A-E2561ED92648}" type="pres">
      <dgm:prSet presAssocID="{C72AE54D-5974-470C-BDF1-8FA519D82C1D}" presName="hierChild5" presStyleCnt="0"/>
      <dgm:spPr/>
    </dgm:pt>
    <dgm:pt modelId="{7F08ADBD-F885-4154-8DE4-FEF8DCDA4B04}" type="pres">
      <dgm:prSet presAssocID="{7913511E-6923-4F30-8B9D-0A507A4F8714}" presName="hierChild5" presStyleCnt="0"/>
      <dgm:spPr/>
    </dgm:pt>
    <dgm:pt modelId="{191CFB73-2562-47D2-8ED1-DEDE0E955619}" type="pres">
      <dgm:prSet presAssocID="{2E3DE8A9-C834-4CCD-BDBD-1E072E752035}" presName="hierChild3" presStyleCnt="0"/>
      <dgm:spPr/>
    </dgm:pt>
    <dgm:pt modelId="{54C3EA39-AAE2-4746-BD20-CB5EC0972DFF}" type="pres">
      <dgm:prSet presAssocID="{0EB33E81-EA5D-470B-9E46-5A2A0FB2017A}" presName="Name111" presStyleLbl="parChTrans1D2" presStyleIdx="6" presStyleCnt="10"/>
      <dgm:spPr/>
      <dgm:t>
        <a:bodyPr/>
        <a:lstStyle/>
        <a:p>
          <a:endParaRPr lang="en-GB"/>
        </a:p>
      </dgm:t>
    </dgm:pt>
    <dgm:pt modelId="{ADA2BEA8-CD86-48E6-BF47-57BBA977E2F8}" type="pres">
      <dgm:prSet presAssocID="{AC941610-7619-450A-9923-F08055E7F706}" presName="hierRoot3" presStyleCnt="0">
        <dgm:presLayoutVars>
          <dgm:hierBranch/>
        </dgm:presLayoutVars>
      </dgm:prSet>
      <dgm:spPr/>
    </dgm:pt>
    <dgm:pt modelId="{74664E7B-9A17-4B6E-A119-C141878B20DC}" type="pres">
      <dgm:prSet presAssocID="{AC941610-7619-450A-9923-F08055E7F706}" presName="rootComposite3" presStyleCnt="0"/>
      <dgm:spPr/>
    </dgm:pt>
    <dgm:pt modelId="{565F8F1B-9E0B-410D-825E-C3BEC1D9EDD8}" type="pres">
      <dgm:prSet presAssocID="{AC941610-7619-450A-9923-F08055E7F706}" presName="rootText3" presStyleLbl="asst1" presStyleIdx="0" presStyleCnt="4">
        <dgm:presLayoutVars>
          <dgm:chPref val="3"/>
        </dgm:presLayoutVars>
      </dgm:prSet>
      <dgm:spPr/>
      <dgm:t>
        <a:bodyPr/>
        <a:lstStyle/>
        <a:p>
          <a:endParaRPr lang="en-GB"/>
        </a:p>
      </dgm:t>
    </dgm:pt>
    <dgm:pt modelId="{18B0D9B3-6E95-4B9E-90DC-1D8D9C081644}" type="pres">
      <dgm:prSet presAssocID="{AC941610-7619-450A-9923-F08055E7F706}" presName="rootConnector3" presStyleLbl="asst1" presStyleIdx="0" presStyleCnt="4"/>
      <dgm:spPr/>
      <dgm:t>
        <a:bodyPr/>
        <a:lstStyle/>
        <a:p>
          <a:endParaRPr lang="en-GB"/>
        </a:p>
      </dgm:t>
    </dgm:pt>
    <dgm:pt modelId="{D5854DE1-1131-48F5-8A93-0C4D5DAF52F8}" type="pres">
      <dgm:prSet presAssocID="{AC941610-7619-450A-9923-F08055E7F706}" presName="hierChild6" presStyleCnt="0"/>
      <dgm:spPr/>
    </dgm:pt>
    <dgm:pt modelId="{7E22CD22-4A23-49E1-ABFB-BACE6978A14C}" type="pres">
      <dgm:prSet presAssocID="{AC941610-7619-450A-9923-F08055E7F706}" presName="hierChild7" presStyleCnt="0"/>
      <dgm:spPr/>
    </dgm:pt>
    <dgm:pt modelId="{6393C1A6-E774-4EEB-9A82-B756CC109BBD}" type="pres">
      <dgm:prSet presAssocID="{D12C32A9-C235-4F3A-8C64-BCD6FF959976}" presName="Name111" presStyleLbl="parChTrans1D2" presStyleIdx="7" presStyleCnt="10"/>
      <dgm:spPr/>
      <dgm:t>
        <a:bodyPr/>
        <a:lstStyle/>
        <a:p>
          <a:endParaRPr lang="en-GB"/>
        </a:p>
      </dgm:t>
    </dgm:pt>
    <dgm:pt modelId="{FF6E95C2-33B9-464B-A39A-7A18407E8D3C}" type="pres">
      <dgm:prSet presAssocID="{6953BBF5-E2B7-482A-9319-92BD051D6AD3}" presName="hierRoot3" presStyleCnt="0">
        <dgm:presLayoutVars>
          <dgm:hierBranch/>
        </dgm:presLayoutVars>
      </dgm:prSet>
      <dgm:spPr/>
    </dgm:pt>
    <dgm:pt modelId="{85720EE0-01F1-474D-A09F-0E16AB81D7EF}" type="pres">
      <dgm:prSet presAssocID="{6953BBF5-E2B7-482A-9319-92BD051D6AD3}" presName="rootComposite3" presStyleCnt="0"/>
      <dgm:spPr/>
    </dgm:pt>
    <dgm:pt modelId="{697E8D3B-4A58-4359-B2BC-8F549CEA49ED}" type="pres">
      <dgm:prSet presAssocID="{6953BBF5-E2B7-482A-9319-92BD051D6AD3}" presName="rootText3" presStyleLbl="asst1" presStyleIdx="1" presStyleCnt="4">
        <dgm:presLayoutVars>
          <dgm:chPref val="3"/>
        </dgm:presLayoutVars>
      </dgm:prSet>
      <dgm:spPr/>
      <dgm:t>
        <a:bodyPr/>
        <a:lstStyle/>
        <a:p>
          <a:endParaRPr lang="en-GB"/>
        </a:p>
      </dgm:t>
    </dgm:pt>
    <dgm:pt modelId="{FDADD1DA-0A47-4B4F-B202-69BB8064267F}" type="pres">
      <dgm:prSet presAssocID="{6953BBF5-E2B7-482A-9319-92BD051D6AD3}" presName="rootConnector3" presStyleLbl="asst1" presStyleIdx="1" presStyleCnt="4"/>
      <dgm:spPr/>
      <dgm:t>
        <a:bodyPr/>
        <a:lstStyle/>
        <a:p>
          <a:endParaRPr lang="en-GB"/>
        </a:p>
      </dgm:t>
    </dgm:pt>
    <dgm:pt modelId="{8C2F7B27-0BD1-496D-A5AC-9ADED73831B4}" type="pres">
      <dgm:prSet presAssocID="{6953BBF5-E2B7-482A-9319-92BD051D6AD3}" presName="hierChild6" presStyleCnt="0"/>
      <dgm:spPr/>
    </dgm:pt>
    <dgm:pt modelId="{410B4CB0-A2A0-435C-ABE4-275BE2A24FFB}" type="pres">
      <dgm:prSet presAssocID="{6953BBF5-E2B7-482A-9319-92BD051D6AD3}" presName="hierChild7" presStyleCnt="0"/>
      <dgm:spPr/>
    </dgm:pt>
    <dgm:pt modelId="{6F8D4FB8-4390-4524-9677-8B925C20842C}" type="pres">
      <dgm:prSet presAssocID="{0C486512-0B54-4D4A-8FEB-9A2C5368E723}" presName="Name111" presStyleLbl="parChTrans1D2" presStyleIdx="8" presStyleCnt="10"/>
      <dgm:spPr/>
      <dgm:t>
        <a:bodyPr/>
        <a:lstStyle/>
        <a:p>
          <a:endParaRPr lang="en-GB"/>
        </a:p>
      </dgm:t>
    </dgm:pt>
    <dgm:pt modelId="{604EF146-A344-4270-AAC7-C411CA1E890E}" type="pres">
      <dgm:prSet presAssocID="{9BA1D870-9294-4E2F-B496-6348A34CFA14}" presName="hierRoot3" presStyleCnt="0">
        <dgm:presLayoutVars>
          <dgm:hierBranch/>
        </dgm:presLayoutVars>
      </dgm:prSet>
      <dgm:spPr/>
    </dgm:pt>
    <dgm:pt modelId="{DF86B368-31C5-4017-9BE7-8BE6B972B6CE}" type="pres">
      <dgm:prSet presAssocID="{9BA1D870-9294-4E2F-B496-6348A34CFA14}" presName="rootComposite3" presStyleCnt="0"/>
      <dgm:spPr/>
    </dgm:pt>
    <dgm:pt modelId="{FB19B988-8906-48F6-A0C4-4FB6B827CB34}" type="pres">
      <dgm:prSet presAssocID="{9BA1D870-9294-4E2F-B496-6348A34CFA14}" presName="rootText3" presStyleLbl="asst1" presStyleIdx="2" presStyleCnt="4">
        <dgm:presLayoutVars>
          <dgm:chPref val="3"/>
        </dgm:presLayoutVars>
      </dgm:prSet>
      <dgm:spPr/>
      <dgm:t>
        <a:bodyPr/>
        <a:lstStyle/>
        <a:p>
          <a:endParaRPr lang="en-GB"/>
        </a:p>
      </dgm:t>
    </dgm:pt>
    <dgm:pt modelId="{D52BA56F-C48E-4EE0-9DC3-D84460A8C8F1}" type="pres">
      <dgm:prSet presAssocID="{9BA1D870-9294-4E2F-B496-6348A34CFA14}" presName="rootConnector3" presStyleLbl="asst1" presStyleIdx="2" presStyleCnt="4"/>
      <dgm:spPr/>
      <dgm:t>
        <a:bodyPr/>
        <a:lstStyle/>
        <a:p>
          <a:endParaRPr lang="en-GB"/>
        </a:p>
      </dgm:t>
    </dgm:pt>
    <dgm:pt modelId="{388554E0-9E4A-451C-BEAC-0A504D046B0B}" type="pres">
      <dgm:prSet presAssocID="{9BA1D870-9294-4E2F-B496-6348A34CFA14}" presName="hierChild6" presStyleCnt="0"/>
      <dgm:spPr/>
    </dgm:pt>
    <dgm:pt modelId="{1BB9309A-0909-4069-814F-7FB4A2691B81}" type="pres">
      <dgm:prSet presAssocID="{9BA1D870-9294-4E2F-B496-6348A34CFA14}" presName="hierChild7" presStyleCnt="0"/>
      <dgm:spPr/>
    </dgm:pt>
    <dgm:pt modelId="{019CCBA2-B7B9-4ACD-A491-FC599439F797}" type="pres">
      <dgm:prSet presAssocID="{CD3B21CA-490E-4087-95DB-251CCE1323A9}" presName="Name111" presStyleLbl="parChTrans1D2" presStyleIdx="9" presStyleCnt="10"/>
      <dgm:spPr/>
      <dgm:t>
        <a:bodyPr/>
        <a:lstStyle/>
        <a:p>
          <a:endParaRPr lang="en-GB"/>
        </a:p>
      </dgm:t>
    </dgm:pt>
    <dgm:pt modelId="{729DC3AC-E2EC-4E7B-8556-39D4B18143FA}" type="pres">
      <dgm:prSet presAssocID="{911F96A2-FAAA-4F3F-A7C3-3B408DB92A30}" presName="hierRoot3" presStyleCnt="0">
        <dgm:presLayoutVars>
          <dgm:hierBranch/>
        </dgm:presLayoutVars>
      </dgm:prSet>
      <dgm:spPr/>
    </dgm:pt>
    <dgm:pt modelId="{4CF1AA64-1D4D-4913-8ABD-730D1AB0BA43}" type="pres">
      <dgm:prSet presAssocID="{911F96A2-FAAA-4F3F-A7C3-3B408DB92A30}" presName="rootComposite3" presStyleCnt="0"/>
      <dgm:spPr/>
    </dgm:pt>
    <dgm:pt modelId="{154BBDE6-CA8C-4CCB-8AC6-A7A61509591C}" type="pres">
      <dgm:prSet presAssocID="{911F96A2-FAAA-4F3F-A7C3-3B408DB92A30}" presName="rootText3" presStyleLbl="asst1" presStyleIdx="3" presStyleCnt="4">
        <dgm:presLayoutVars>
          <dgm:chPref val="3"/>
        </dgm:presLayoutVars>
      </dgm:prSet>
      <dgm:spPr/>
      <dgm:t>
        <a:bodyPr/>
        <a:lstStyle/>
        <a:p>
          <a:endParaRPr lang="en-GB"/>
        </a:p>
      </dgm:t>
    </dgm:pt>
    <dgm:pt modelId="{3A44038D-826C-4EE5-8DAC-1CF5E5C95CB7}" type="pres">
      <dgm:prSet presAssocID="{911F96A2-FAAA-4F3F-A7C3-3B408DB92A30}" presName="rootConnector3" presStyleLbl="asst1" presStyleIdx="3" presStyleCnt="4"/>
      <dgm:spPr/>
      <dgm:t>
        <a:bodyPr/>
        <a:lstStyle/>
        <a:p>
          <a:endParaRPr lang="en-GB"/>
        </a:p>
      </dgm:t>
    </dgm:pt>
    <dgm:pt modelId="{FF545428-ED2E-4A94-9C04-526DB64E2F94}" type="pres">
      <dgm:prSet presAssocID="{911F96A2-FAAA-4F3F-A7C3-3B408DB92A30}" presName="hierChild6" presStyleCnt="0"/>
      <dgm:spPr/>
    </dgm:pt>
    <dgm:pt modelId="{E89A00E1-74B2-4FA6-B25F-FACF90CAFA60}" type="pres">
      <dgm:prSet presAssocID="{911F96A2-FAAA-4F3F-A7C3-3B408DB92A30}" presName="hierChild7" presStyleCnt="0"/>
      <dgm:spPr/>
    </dgm:pt>
  </dgm:ptLst>
  <dgm:cxnLst>
    <dgm:cxn modelId="{C24FD8A7-21B4-4A3C-8537-552D2B67EA2A}" srcId="{01CD08FB-F32E-4E38-A47B-726D223FF18C}" destId="{5AA5624A-67E2-40BE-AAC9-0A12954B90E4}" srcOrd="2" destOrd="0" parTransId="{BDB20891-9CF3-4B7D-88BA-E05E9D94A15D}" sibTransId="{0FE6482B-72CD-4AD1-8167-E4620206D8CF}"/>
    <dgm:cxn modelId="{4836C04C-96F8-414F-85F5-B3840703B9DB}" type="presOf" srcId="{865F7206-91D6-465A-B8DF-432CD8BA6A54}" destId="{44284537-BDA7-4DD8-8EDF-2C4B86AF2E41}" srcOrd="0" destOrd="0" presId="urn:microsoft.com/office/officeart/2005/8/layout/orgChart1"/>
    <dgm:cxn modelId="{69011D0E-1E26-44FA-B2E4-36B3F84D3697}" type="presOf" srcId="{C264D5F9-72D4-4C82-A996-5CDECF404DA3}" destId="{FCFABAC2-ED09-42D9-83D7-DCE6E101409D}" srcOrd="0" destOrd="0" presId="urn:microsoft.com/office/officeart/2005/8/layout/orgChart1"/>
    <dgm:cxn modelId="{28192FF0-6146-48B6-A950-BCDEAEB9462E}" srcId="{7913511E-6923-4F30-8B9D-0A507A4F8714}" destId="{7F96B718-0E56-4167-9776-BFE7147147C9}" srcOrd="2" destOrd="0" parTransId="{E10CCB71-B116-4ED5-BF70-1A16D20BF07B}" sibTransId="{6B001635-7876-4127-A81F-3437C0E01EA3}"/>
    <dgm:cxn modelId="{8FA032B4-8359-42F5-A988-347E7003F40A}" srcId="{5BA2D1C4-B119-46A8-80BC-2ECA2577D73B}" destId="{A342902B-835D-4A1D-8862-9C5538C16832}" srcOrd="1" destOrd="0" parTransId="{B3CC5E43-C55D-4403-B4C4-3A943C9926B7}" sibTransId="{1BBD93D3-BDB9-40B0-8FF8-B46F4375A83A}"/>
    <dgm:cxn modelId="{A7CEE5AE-D7D3-48B0-ABDA-23DC12140A5C}" type="presOf" srcId="{8B94CEB0-9A53-4AE8-8739-7D1B50082D05}" destId="{3CDAEA24-CE0A-4A2D-BE22-9B74BA29E139}" srcOrd="1" destOrd="0" presId="urn:microsoft.com/office/officeart/2005/8/layout/orgChart1"/>
    <dgm:cxn modelId="{56A022FF-9594-46B2-B887-C67A6D6A94C4}" type="presOf" srcId="{8B94CEB0-9A53-4AE8-8739-7D1B50082D05}" destId="{7C41EF66-299C-454B-A88C-9461F505A0BE}" srcOrd="0" destOrd="0" presId="urn:microsoft.com/office/officeart/2005/8/layout/orgChart1"/>
    <dgm:cxn modelId="{FDF86B39-50E1-499F-81BB-4E5D0D94319B}" type="presOf" srcId="{5AA5624A-67E2-40BE-AAC9-0A12954B90E4}" destId="{C13F8136-6353-47EE-890F-B8A14C63C36F}" srcOrd="0" destOrd="0" presId="urn:microsoft.com/office/officeart/2005/8/layout/orgChart1"/>
    <dgm:cxn modelId="{67FD5541-6D21-4437-87D6-31AAEFA4A181}" type="presOf" srcId="{6953BBF5-E2B7-482A-9319-92BD051D6AD3}" destId="{FDADD1DA-0A47-4B4F-B202-69BB8064267F}" srcOrd="1" destOrd="0" presId="urn:microsoft.com/office/officeart/2005/8/layout/orgChart1"/>
    <dgm:cxn modelId="{0F7E2E9F-EBF1-48FA-96CD-9D7E22CD3D4A}" type="presOf" srcId="{99171ADF-1B8C-441E-9554-243310DA2A7E}" destId="{D935B3F5-0E99-4159-8710-6862B4EBC440}" srcOrd="0" destOrd="0" presId="urn:microsoft.com/office/officeart/2005/8/layout/orgChart1"/>
    <dgm:cxn modelId="{1F156A46-4BBF-4942-83C9-DCB7232F466B}" type="presOf" srcId="{E1899B77-5162-4A8C-BBB5-322FEC6112DF}" destId="{90682D2F-E016-423A-9AD5-32504F2F0623}" srcOrd="0" destOrd="0" presId="urn:microsoft.com/office/officeart/2005/8/layout/orgChart1"/>
    <dgm:cxn modelId="{42F9F403-9496-428D-BD9C-52E7E28E3D54}" type="presOf" srcId="{11F41331-E863-4B3B-8F4D-076E298B4E78}" destId="{6D0A72D9-DC0B-4512-AC0F-D9C4626588E7}" srcOrd="1" destOrd="0" presId="urn:microsoft.com/office/officeart/2005/8/layout/orgChart1"/>
    <dgm:cxn modelId="{96E8CF98-693F-4688-8F5D-FC7B1C0C44FD}" type="presOf" srcId="{A342902B-835D-4A1D-8862-9C5538C16832}" destId="{505240E3-3C21-4CEB-B211-CD278C3D6120}" srcOrd="1" destOrd="0" presId="urn:microsoft.com/office/officeart/2005/8/layout/orgChart1"/>
    <dgm:cxn modelId="{DBEDEF9C-266F-4A2A-93E5-D9DF72B95C9A}" srcId="{19BB9BD8-63C0-4F6F-9C19-7294225DF9C7}" destId="{38C7722F-F1EF-490F-A6D1-8353F1D6534E}" srcOrd="0" destOrd="0" parTransId="{1A17EEC9-8D52-4762-80EC-3EC7F6B1D6AB}" sibTransId="{9414B2E5-A451-4081-B736-75E0B31DF068}"/>
    <dgm:cxn modelId="{CB2AE031-ACF2-4822-8595-52D846E931F3}" srcId="{5BA2D1C4-B119-46A8-80BC-2ECA2577D73B}" destId="{D9EB8803-6E0D-4250-9B09-D4C8D23B569A}" srcOrd="3" destOrd="0" parTransId="{70B09903-4E87-4577-8884-B8E5AB42AA9D}" sibTransId="{46DAED03-EACD-40C4-B83D-3EB5739929F0}"/>
    <dgm:cxn modelId="{FB6A37A4-C27A-4A8A-8A34-235827AE07CD}" type="presOf" srcId="{11F41331-E863-4B3B-8F4D-076E298B4E78}" destId="{0842C5B6-2F59-4141-A896-A3D5FD3CD88D}" srcOrd="0" destOrd="0" presId="urn:microsoft.com/office/officeart/2005/8/layout/orgChart1"/>
    <dgm:cxn modelId="{1FA4EA24-DA8A-48BF-B0AB-2EDAF02170E6}" type="presOf" srcId="{D12C32A9-C235-4F3A-8C64-BCD6FF959976}" destId="{6393C1A6-E774-4EEB-9A82-B756CC109BBD}" srcOrd="0" destOrd="0" presId="urn:microsoft.com/office/officeart/2005/8/layout/orgChart1"/>
    <dgm:cxn modelId="{3FD0B4D5-D236-4957-9D28-E7904258B161}" type="presOf" srcId="{B6D6579C-6BEC-4769-BAF3-CD3DC62080FD}" destId="{6EF8939F-FC83-477C-93B2-06D135ADEF17}" srcOrd="0" destOrd="0" presId="urn:microsoft.com/office/officeart/2005/8/layout/orgChart1"/>
    <dgm:cxn modelId="{F9401D5B-8400-4A26-8509-70FB94CAE7DE}" type="presOf" srcId="{A9A07CA3-AE53-4287-9293-2108FB43E6D6}" destId="{410D3F0C-BD35-4BF8-B9EB-CA79DEF1E029}" srcOrd="1" destOrd="0" presId="urn:microsoft.com/office/officeart/2005/8/layout/orgChart1"/>
    <dgm:cxn modelId="{CC999BFB-68CD-464B-AC95-7AD087603B55}" srcId="{2E3DE8A9-C834-4CCD-BDBD-1E072E752035}" destId="{865F7206-91D6-465A-B8DF-432CD8BA6A54}" srcOrd="6" destOrd="0" parTransId="{F757D022-B61C-48EF-B256-96F90D6216AD}" sibTransId="{C13AFA95-D3DC-48D2-A986-F19ED2D47FB3}"/>
    <dgm:cxn modelId="{D13FF576-AB36-475C-8993-60D87F64DF50}" type="presOf" srcId="{D5D5944D-B29A-434C-B4B2-805C2BD02E5C}" destId="{FAB71360-3800-4CB0-8CB0-41E755296FFF}" srcOrd="0" destOrd="0" presId="urn:microsoft.com/office/officeart/2005/8/layout/orgChart1"/>
    <dgm:cxn modelId="{3E2AEA77-77EF-4A36-8BD9-A010481CC57A}" type="presOf" srcId="{0EB33E81-EA5D-470B-9E46-5A2A0FB2017A}" destId="{54C3EA39-AAE2-4746-BD20-CB5EC0972DFF}" srcOrd="0" destOrd="0" presId="urn:microsoft.com/office/officeart/2005/8/layout/orgChart1"/>
    <dgm:cxn modelId="{21CE9A7B-3727-40DC-9544-3FEFC36E0B3E}" type="presOf" srcId="{AC941610-7619-450A-9923-F08055E7F706}" destId="{18B0D9B3-6E95-4B9E-90DC-1D8D9C081644}" srcOrd="1" destOrd="0" presId="urn:microsoft.com/office/officeart/2005/8/layout/orgChart1"/>
    <dgm:cxn modelId="{156974C7-7EA9-4DDE-BA8F-630C1A5E2B3A}" type="presOf" srcId="{9BA1D870-9294-4E2F-B496-6348A34CFA14}" destId="{FB19B988-8906-48F6-A0C4-4FB6B827CB34}" srcOrd="0" destOrd="0" presId="urn:microsoft.com/office/officeart/2005/8/layout/orgChart1"/>
    <dgm:cxn modelId="{E82CBBED-78E1-4976-BC49-F076F47A81B4}" type="presOf" srcId="{D9EB8803-6E0D-4250-9B09-D4C8D23B569A}" destId="{75723134-4B0D-40C6-AAD6-3DF66BC1BBA4}" srcOrd="1" destOrd="0" presId="urn:microsoft.com/office/officeart/2005/8/layout/orgChart1"/>
    <dgm:cxn modelId="{99FF85CA-7E54-44CB-81BB-991A7D5C60F3}" type="presOf" srcId="{5BA2D1C4-B119-46A8-80BC-2ECA2577D73B}" destId="{9540A846-A17F-4324-B416-614AA17B28AB}" srcOrd="0" destOrd="0" presId="urn:microsoft.com/office/officeart/2005/8/layout/orgChart1"/>
    <dgm:cxn modelId="{EC52ABBC-3A44-45FD-9BE0-4C0A802D4C17}" type="presOf" srcId="{2E3DE8A9-C834-4CCD-BDBD-1E072E752035}" destId="{88866DFD-E830-481E-AF2B-1A3D50073FDA}" srcOrd="1" destOrd="0" presId="urn:microsoft.com/office/officeart/2005/8/layout/orgChart1"/>
    <dgm:cxn modelId="{2FFDB5AB-4319-45C2-B887-8BB2E1237EFB}" type="presOf" srcId="{A3444329-90C1-4196-856F-B7FED1AA03ED}" destId="{CB172B0F-0F90-4E9D-9414-948844E83C90}" srcOrd="1" destOrd="0" presId="urn:microsoft.com/office/officeart/2005/8/layout/orgChart1"/>
    <dgm:cxn modelId="{53B30A04-9CD9-4F60-B4B4-5FBD950E3066}" type="presOf" srcId="{7913511E-6923-4F30-8B9D-0A507A4F8714}" destId="{B5A101E2-4F33-4A50-9DB7-47862DB2D859}" srcOrd="1" destOrd="0" presId="urn:microsoft.com/office/officeart/2005/8/layout/orgChart1"/>
    <dgm:cxn modelId="{1EBB1C34-410F-4202-AEA0-11E821C97548}" type="presOf" srcId="{870F4D30-07B7-4024-B0F5-AEE4A4695E40}" destId="{844EFE95-4F48-43A2-819A-E58F3115290B}" srcOrd="0" destOrd="0" presId="urn:microsoft.com/office/officeart/2005/8/layout/orgChart1"/>
    <dgm:cxn modelId="{21CFF51E-E470-45DB-AAB9-2EE36AB68C58}" type="presOf" srcId="{4945ECE7-F9E2-486D-B8DA-48921C8D5410}" destId="{F800A2BC-FF54-48E7-B4AC-371EB1D28853}" srcOrd="1" destOrd="0" presId="urn:microsoft.com/office/officeart/2005/8/layout/orgChart1"/>
    <dgm:cxn modelId="{095C6C4D-B72A-4B35-AD9D-E8761BB8D991}" type="presOf" srcId="{A9A07CA3-AE53-4287-9293-2108FB43E6D6}" destId="{2F32AECD-5B59-49F4-A2BD-C90CF9B8ECC5}" srcOrd="0" destOrd="0" presId="urn:microsoft.com/office/officeart/2005/8/layout/orgChart1"/>
    <dgm:cxn modelId="{6C384801-CF61-4DFA-A9EF-06B69E251045}" type="presOf" srcId="{7F96B718-0E56-4167-9776-BFE7147147C9}" destId="{C843367C-1F86-4077-A90B-88BF8E856E66}" srcOrd="0" destOrd="0" presId="urn:microsoft.com/office/officeart/2005/8/layout/orgChart1"/>
    <dgm:cxn modelId="{1E854913-A65B-46FD-8AFD-1FF4C5D41362}" type="presOf" srcId="{36237D47-BAEE-481C-93E0-85B5F3FFDCDF}" destId="{7D4931E9-2316-40AE-B926-CDC931F2CBE9}" srcOrd="0" destOrd="0" presId="urn:microsoft.com/office/officeart/2005/8/layout/orgChart1"/>
    <dgm:cxn modelId="{8762A673-6E68-450A-B45E-B3769B4754ED}" type="presOf" srcId="{B8A6DBA2-8650-4A35-9A36-DAC7FBF7D16E}" destId="{95075B94-C157-42DC-9980-0EA31749546E}" srcOrd="0" destOrd="0" presId="urn:microsoft.com/office/officeart/2005/8/layout/orgChart1"/>
    <dgm:cxn modelId="{8C31F0BB-C1BF-4F49-9A5E-7713898092B8}" type="presOf" srcId="{7F96B718-0E56-4167-9776-BFE7147147C9}" destId="{64B6BC45-FFD5-4168-9FCE-5CA92B608031}" srcOrd="1" destOrd="0" presId="urn:microsoft.com/office/officeart/2005/8/layout/orgChart1"/>
    <dgm:cxn modelId="{A49590B3-9CDA-4D09-A6A4-1276A3BD0A64}" type="presOf" srcId="{1A17EEC9-8D52-4762-80EC-3EC7F6B1D6AB}" destId="{D13F3709-B67B-47D9-BDD4-A3F53F1A6B1A}" srcOrd="0" destOrd="0" presId="urn:microsoft.com/office/officeart/2005/8/layout/orgChart1"/>
    <dgm:cxn modelId="{49710516-FE48-45DB-8212-8522D272C517}" srcId="{865F7206-91D6-465A-B8DF-432CD8BA6A54}" destId="{12CEE12D-AF02-4B43-B7E5-D5B18C176FAA}" srcOrd="1" destOrd="0" parTransId="{36237D47-BAEE-481C-93E0-85B5F3FFDCDF}" sibTransId="{664BBD4A-BE80-4269-8703-8B79ADE263F0}"/>
    <dgm:cxn modelId="{71DC192E-BA35-41CB-ADFA-2FABBF2CB2CC}" type="presOf" srcId="{01CD08FB-F32E-4E38-A47B-726D223FF18C}" destId="{A4CA4C39-9325-4ACB-BD3F-39449E83C7AD}" srcOrd="0" destOrd="0" presId="urn:microsoft.com/office/officeart/2005/8/layout/orgChart1"/>
    <dgm:cxn modelId="{110254E8-DC25-4BA3-AA51-6104AE8048DE}" srcId="{2E3DE8A9-C834-4CCD-BDBD-1E072E752035}" destId="{AC941610-7619-450A-9923-F08055E7F706}" srcOrd="0" destOrd="0" parTransId="{0EB33E81-EA5D-470B-9E46-5A2A0FB2017A}" sibTransId="{DB96A26C-AB1E-41D5-BE99-67682AAC5B6A}"/>
    <dgm:cxn modelId="{93E59DE8-9631-4466-A6B8-3360D66852E2}" srcId="{2E3DE8A9-C834-4CCD-BDBD-1E072E752035}" destId="{911F96A2-FAAA-4F3F-A7C3-3B408DB92A30}" srcOrd="3" destOrd="0" parTransId="{CD3B21CA-490E-4087-95DB-251CCE1323A9}" sibTransId="{11F05A49-F7AF-41BE-A972-A9D9605332C2}"/>
    <dgm:cxn modelId="{0A4220A0-7162-49B9-BC76-5A786C9043E9}" type="presOf" srcId="{911F96A2-FAAA-4F3F-A7C3-3B408DB92A30}" destId="{3A44038D-826C-4EE5-8DAC-1CF5E5C95CB7}" srcOrd="1" destOrd="0" presId="urn:microsoft.com/office/officeart/2005/8/layout/orgChart1"/>
    <dgm:cxn modelId="{E8A79120-8FAD-4AB0-9B1D-A82607E0A421}" srcId="{19BB9BD8-63C0-4F6F-9C19-7294225DF9C7}" destId="{B8A6DBA2-8650-4A35-9A36-DAC7FBF7D16E}" srcOrd="2" destOrd="0" parTransId="{C0935519-9814-4B1B-93B9-D694D543A7C6}" sibTransId="{14647DE6-EAB6-4BCB-BECE-30610C030708}"/>
    <dgm:cxn modelId="{68B97A03-B5BF-49B0-B2EB-058680E75EC6}" type="presOf" srcId="{4480B6B5-3477-46F0-828B-3053D5CF6B1D}" destId="{2426EECB-70FB-4523-ADAB-45999C999336}" srcOrd="0" destOrd="0" presId="urn:microsoft.com/office/officeart/2005/8/layout/orgChart1"/>
    <dgm:cxn modelId="{B40AA173-9C6D-4750-B968-7CEA94381658}" type="presOf" srcId="{4480B6B5-3477-46F0-828B-3053D5CF6B1D}" destId="{4CB7957F-AE44-4926-86B5-D8AAA2B38255}" srcOrd="1" destOrd="0" presId="urn:microsoft.com/office/officeart/2005/8/layout/orgChart1"/>
    <dgm:cxn modelId="{34CC5BDD-2E4B-4E63-96FE-19BB6CCED748}" type="presOf" srcId="{98353E85-EDCB-4154-A3CF-CB47C6E38470}" destId="{2308DB85-C220-477D-A49F-A53B8CD00751}" srcOrd="1" destOrd="0" presId="urn:microsoft.com/office/officeart/2005/8/layout/orgChart1"/>
    <dgm:cxn modelId="{78BE0FBD-8A16-49B3-B269-982A53775871}" type="presOf" srcId="{FB766066-53F8-4E78-A4D0-499FDBB51297}" destId="{B183F975-E2BB-4B8D-B2CB-C712F7C76F40}" srcOrd="1" destOrd="0" presId="urn:microsoft.com/office/officeart/2005/8/layout/orgChart1"/>
    <dgm:cxn modelId="{3CA07204-625A-47FE-9150-F44A0B6752D4}" srcId="{7913511E-6923-4F30-8B9D-0A507A4F8714}" destId="{A3444329-90C1-4196-856F-B7FED1AA03ED}" srcOrd="0" destOrd="0" parTransId="{99171ADF-1B8C-441E-9554-243310DA2A7E}" sibTransId="{647ED88E-E70D-496E-B7F4-5629E23B7F44}"/>
    <dgm:cxn modelId="{E4701842-DABC-4D56-A133-F7614C18BE0C}" type="presOf" srcId="{DADB6AD5-CF4F-431C-866C-44C9D50A7A6C}" destId="{FC9C5522-02B2-457C-AD3D-75D2F82AC7FE}" srcOrd="0" destOrd="0" presId="urn:microsoft.com/office/officeart/2005/8/layout/orgChart1"/>
    <dgm:cxn modelId="{D42400B8-F6C4-4F0F-8F7B-39ECAE55972E}" type="presOf" srcId="{38C7722F-F1EF-490F-A6D1-8353F1D6534E}" destId="{553A36B1-5FC4-474A-B733-5DFB840F902F}" srcOrd="0" destOrd="0" presId="urn:microsoft.com/office/officeart/2005/8/layout/orgChart1"/>
    <dgm:cxn modelId="{F98B2C87-6C69-40B0-840B-7E93BFD3C4D8}" type="presOf" srcId="{B3CC5E43-C55D-4403-B4C4-3A943C9926B7}" destId="{68FFFBFB-6131-4AE3-A691-88738C4C3EA0}" srcOrd="0" destOrd="0" presId="urn:microsoft.com/office/officeart/2005/8/layout/orgChart1"/>
    <dgm:cxn modelId="{FD403E4D-72EC-4BCD-A434-09E018D6D1A4}" type="presOf" srcId="{D9EB8803-6E0D-4250-9B09-D4C8D23B569A}" destId="{E15D1D57-7CD6-4306-9D5D-4AD809578088}" srcOrd="0" destOrd="0" presId="urn:microsoft.com/office/officeart/2005/8/layout/orgChart1"/>
    <dgm:cxn modelId="{FB03DB77-9C61-4E4A-95E3-D87A4B2F345C}" type="presOf" srcId="{C0925C9E-0963-4DA8-89C0-C828A2DD1B63}" destId="{23698CA3-162E-4C13-9714-F4C3354F8429}" srcOrd="0" destOrd="0" presId="urn:microsoft.com/office/officeart/2005/8/layout/orgChart1"/>
    <dgm:cxn modelId="{EBFA3984-37F4-4E47-B75E-9994A10A057E}" srcId="{971F07AC-21E8-481C-92E5-D21133657263}" destId="{2E3DE8A9-C834-4CCD-BDBD-1E072E752035}" srcOrd="0" destOrd="0" parTransId="{FC223EE0-2F1D-4F93-8D9A-419AEBFDC00D}" sibTransId="{6B1AB2C7-5230-4FA1-A28A-177CC7B0D78D}"/>
    <dgm:cxn modelId="{47F8687B-D27E-4F1E-B0F8-AFDFECDAF1AF}" type="presOf" srcId="{C0935519-9814-4B1B-93B9-D694D543A7C6}" destId="{6F5E562B-16B6-4BD9-9158-BC4AB74E93FE}" srcOrd="0" destOrd="0" presId="urn:microsoft.com/office/officeart/2005/8/layout/orgChart1"/>
    <dgm:cxn modelId="{8C76A3E4-C9BF-4F46-BB94-04F9DFCC57C9}" srcId="{01CD08FB-F32E-4E38-A47B-726D223FF18C}" destId="{37FD7A03-2AA7-46BD-B2A5-542DBE6326A4}" srcOrd="0" destOrd="0" parTransId="{DADB6AD5-CF4F-431C-866C-44C9D50A7A6C}" sibTransId="{17136EA0-1E62-4412-A861-78C7B2E5E9F6}"/>
    <dgm:cxn modelId="{E55C1273-F331-4B89-91C9-642152D731AE}" srcId="{2E3DE8A9-C834-4CCD-BDBD-1E072E752035}" destId="{19BB9BD8-63C0-4F6F-9C19-7294225DF9C7}" srcOrd="4" destOrd="0" parTransId="{6D00101D-A0BE-4E50-AC40-83E5CA90F6B6}" sibTransId="{41DDCB50-2533-45CF-ADAE-3C8CC93A2131}"/>
    <dgm:cxn modelId="{0F733D48-C70A-403C-A6C9-75B1305FA261}" type="presOf" srcId="{98353E85-EDCB-4154-A3CF-CB47C6E38470}" destId="{BC7B45A0-DC6C-4355-A7E4-104E0B3C8157}" srcOrd="0" destOrd="0" presId="urn:microsoft.com/office/officeart/2005/8/layout/orgChart1"/>
    <dgm:cxn modelId="{10A89508-ED24-4034-A7AE-1BDBB3C058E3}" type="presOf" srcId="{C0925C9E-0963-4DA8-89C0-C828A2DD1B63}" destId="{2C8036C7-8B11-4915-92D5-1D5AE92CFEA2}" srcOrd="1" destOrd="0" presId="urn:microsoft.com/office/officeart/2005/8/layout/orgChart1"/>
    <dgm:cxn modelId="{91B1719C-55C0-412C-96E0-5B1ABD6219A9}" type="presOf" srcId="{0C486512-0B54-4D4A-8FEB-9A2C5368E723}" destId="{6F8D4FB8-4390-4524-9677-8B925C20842C}" srcOrd="0" destOrd="0" presId="urn:microsoft.com/office/officeart/2005/8/layout/orgChart1"/>
    <dgm:cxn modelId="{40C99FFA-6ACE-4292-B734-CC01DC5F6753}" type="presOf" srcId="{E180032B-61A0-4B72-8437-E9DF486E376D}" destId="{36D63B12-DE64-4E32-A310-3BA3CFC1320D}" srcOrd="0" destOrd="0" presId="urn:microsoft.com/office/officeart/2005/8/layout/orgChart1"/>
    <dgm:cxn modelId="{F8E217EB-C157-4F6A-BBFF-D9DCD56C9516}" type="presOf" srcId="{C72AE54D-5974-470C-BDF1-8FA519D82C1D}" destId="{2FFC5A4C-D75B-431A-8B92-49F902B53DB6}" srcOrd="1" destOrd="0" presId="urn:microsoft.com/office/officeart/2005/8/layout/orgChart1"/>
    <dgm:cxn modelId="{33549202-A059-4EAC-8A27-75950AB774EC}" type="presOf" srcId="{D9BEECF9-2D41-410C-A509-03E788128F56}" destId="{124880BF-5FE0-49A1-9B42-71B81D5D594E}" srcOrd="0" destOrd="0" presId="urn:microsoft.com/office/officeart/2005/8/layout/orgChart1"/>
    <dgm:cxn modelId="{C95CC0A8-6E72-43D6-808E-C2AE2B61FA37}" srcId="{865F7206-91D6-465A-B8DF-432CD8BA6A54}" destId="{11F41331-E863-4B3B-8F4D-076E298B4E78}" srcOrd="0" destOrd="0" parTransId="{9FB55FC1-A403-4A12-AACD-51ACACAF199C}" sibTransId="{4A201396-BFC5-4C8D-BDCF-06CF286E5F90}"/>
    <dgm:cxn modelId="{B6D54CC9-B4E6-46A7-AA93-1C495DF8CB90}" type="presOf" srcId="{01CD08FB-F32E-4E38-A47B-726D223FF18C}" destId="{1AC155B0-4240-4B12-BAB0-A4EFC432C069}" srcOrd="1" destOrd="0" presId="urn:microsoft.com/office/officeart/2005/8/layout/orgChart1"/>
    <dgm:cxn modelId="{38845E63-FF80-403B-9769-35E4277B3C9B}" type="presOf" srcId="{38C7722F-F1EF-490F-A6D1-8353F1D6534E}" destId="{3C79A1AD-703B-44F3-B5E2-196217BE8ECC}" srcOrd="1" destOrd="0" presId="urn:microsoft.com/office/officeart/2005/8/layout/orgChart1"/>
    <dgm:cxn modelId="{9BB8101C-F5BD-4FBB-BA56-3AD934BB14E5}" type="presOf" srcId="{AC941610-7619-450A-9923-F08055E7F706}" destId="{565F8F1B-9E0B-410D-825E-C3BEC1D9EDD8}" srcOrd="0" destOrd="0" presId="urn:microsoft.com/office/officeart/2005/8/layout/orgChart1"/>
    <dgm:cxn modelId="{8B70DEC1-313A-47BA-8417-F05BA3F35D7E}" type="presOf" srcId="{289E064E-22CA-4034-9476-562EA8CC84D9}" destId="{0DBEFA08-56D2-4175-8601-AC23A379F42B}" srcOrd="0" destOrd="0" presId="urn:microsoft.com/office/officeart/2005/8/layout/orgChart1"/>
    <dgm:cxn modelId="{6D064F2D-505C-41FA-BF3E-BB73B7A9CBFC}" srcId="{01CD08FB-F32E-4E38-A47B-726D223FF18C}" destId="{4480B6B5-3477-46F0-828B-3053D5CF6B1D}" srcOrd="1" destOrd="0" parTransId="{D9BEECF9-2D41-410C-A509-03E788128F56}" sibTransId="{2F582434-4796-45FB-98CC-44357A2BF602}"/>
    <dgm:cxn modelId="{7578F75B-9E09-419F-921E-C89B47A8D6CE}" srcId="{2E3DE8A9-C834-4CCD-BDBD-1E072E752035}" destId="{9BA1D870-9294-4E2F-B496-6348A34CFA14}" srcOrd="2" destOrd="0" parTransId="{0C486512-0B54-4D4A-8FEB-9A2C5368E723}" sibTransId="{1DA540F8-650C-47B5-9FDB-2EEF680EADCF}"/>
    <dgm:cxn modelId="{9FB847FC-D485-4271-8B38-D023DF506C2D}" srcId="{A9A07CA3-AE53-4287-9293-2108FB43E6D6}" destId="{C0925C9E-0963-4DA8-89C0-C828A2DD1B63}" srcOrd="0" destOrd="0" parTransId="{B02489F9-1DC3-4747-A832-1DC784B08E43}" sibTransId="{FC32ED0B-4825-40A0-B61F-E1AEE26C7AFC}"/>
    <dgm:cxn modelId="{F2447241-7096-4FC9-8C10-7DE6048EE622}" srcId="{5BA2D1C4-B119-46A8-80BC-2ECA2577D73B}" destId="{27B8A73E-E727-4019-8BED-CE194E0DB068}" srcOrd="2" destOrd="0" parTransId="{B6D6579C-6BEC-4769-BAF3-CD3DC62080FD}" sibTransId="{7D11FAFD-3D92-4046-9AAF-E21D35BC4EC3}"/>
    <dgm:cxn modelId="{0229CAF9-B758-4C7A-917B-E04C7EB2B2FC}" srcId="{865F7206-91D6-465A-B8DF-432CD8BA6A54}" destId="{8B94CEB0-9A53-4AE8-8739-7D1B50082D05}" srcOrd="2" destOrd="0" parTransId="{EF99CE01-2D23-448C-AEEA-9990890E8F31}" sibTransId="{9286D6A1-8D0C-4D1E-B1D4-C04377EBC361}"/>
    <dgm:cxn modelId="{69DD29E3-072B-4825-80AC-C57A363FE37C}" type="presOf" srcId="{A09D43E3-3BA5-4B22-9942-82064ACAF89E}" destId="{732A93A7-C48E-4780-B958-AD4852F84622}" srcOrd="0" destOrd="0" presId="urn:microsoft.com/office/officeart/2005/8/layout/orgChart1"/>
    <dgm:cxn modelId="{16BDBC92-873A-4FB4-8485-722C0C855AD5}" type="presOf" srcId="{A3444329-90C1-4196-856F-B7FED1AA03ED}" destId="{998DCCD8-623D-474E-938D-356303A0F3ED}" srcOrd="0" destOrd="0" presId="urn:microsoft.com/office/officeart/2005/8/layout/orgChart1"/>
    <dgm:cxn modelId="{CCBDF624-5BE2-4922-8594-BBA8F552DD64}" srcId="{A9A07CA3-AE53-4287-9293-2108FB43E6D6}" destId="{FB766066-53F8-4E78-A4D0-499FDBB51297}" srcOrd="1" destOrd="0" parTransId="{A09D43E3-3BA5-4B22-9942-82064ACAF89E}" sibTransId="{B86FBE57-1CDF-41C9-B4E2-B1F41E9BCA4F}"/>
    <dgm:cxn modelId="{0C07F60A-E9A5-44D3-8DDD-7677C6A3EAB4}" type="presOf" srcId="{9BA1D870-9294-4E2F-B496-6348A34CFA14}" destId="{D52BA56F-C48E-4EE0-9DC3-D84460A8C8F1}" srcOrd="1" destOrd="0" presId="urn:microsoft.com/office/officeart/2005/8/layout/orgChart1"/>
    <dgm:cxn modelId="{26AAEAAE-9F82-4D67-AFC2-D0CDC73CA2EF}" type="presOf" srcId="{70B09903-4E87-4577-8884-B8E5AB42AA9D}" destId="{85E4AB20-BAAA-4D36-A11E-C61F60C86661}" srcOrd="0" destOrd="0" presId="urn:microsoft.com/office/officeart/2005/8/layout/orgChart1"/>
    <dgm:cxn modelId="{A427E310-1D24-456B-A0C4-CCE205734285}" type="presOf" srcId="{2E3DE8A9-C834-4CCD-BDBD-1E072E752035}" destId="{4451F4A6-5B55-4145-BB5C-29292C7F9CBC}" srcOrd="0" destOrd="0" presId="urn:microsoft.com/office/officeart/2005/8/layout/orgChart1"/>
    <dgm:cxn modelId="{8169A7ED-EEC7-41EB-8289-EB6C633337FE}" type="presOf" srcId="{6D00101D-A0BE-4E50-AC40-83E5CA90F6B6}" destId="{C19951AE-0F73-4DF8-8227-B5B6682C667F}" srcOrd="0" destOrd="0" presId="urn:microsoft.com/office/officeart/2005/8/layout/orgChart1"/>
    <dgm:cxn modelId="{CCADF22D-2B5D-48E7-B58C-B688E1E0FB9F}" srcId="{2E3DE8A9-C834-4CCD-BDBD-1E072E752035}" destId="{6953BBF5-E2B7-482A-9319-92BD051D6AD3}" srcOrd="1" destOrd="0" parTransId="{D12C32A9-C235-4F3A-8C64-BCD6FF959976}" sibTransId="{363D1AD0-10B6-4371-AD8F-D0C0AF35D8EC}"/>
    <dgm:cxn modelId="{9D910AEB-5E19-4200-A47A-3907644B7C38}" type="presOf" srcId="{E10CCB71-B116-4ED5-BF70-1A16D20BF07B}" destId="{D46E3B1E-6B91-413F-B647-54698E24F621}" srcOrd="0" destOrd="0" presId="urn:microsoft.com/office/officeart/2005/8/layout/orgChart1"/>
    <dgm:cxn modelId="{C57D7EF7-25BC-4D15-AAB4-A4C7023CF094}" srcId="{7913511E-6923-4F30-8B9D-0A507A4F8714}" destId="{4945ECE7-F9E2-486D-B8DA-48921C8D5410}" srcOrd="1" destOrd="0" parTransId="{E180032B-61A0-4B72-8437-E9DF486E376D}" sibTransId="{4A2CD3C1-7726-49B0-B00D-5FE4F449798B}"/>
    <dgm:cxn modelId="{1A0CDE69-AE08-415F-AB1B-9319017F089E}" srcId="{2E3DE8A9-C834-4CCD-BDBD-1E072E752035}" destId="{A9A07CA3-AE53-4287-9293-2108FB43E6D6}" srcOrd="5" destOrd="0" parTransId="{870F4D30-07B7-4024-B0F5-AEE4A4695E40}" sibTransId="{FF368678-1739-442B-8EEB-E7CC2C21F513}"/>
    <dgm:cxn modelId="{6D77FECA-AA7A-4CAD-AABD-00B519175F10}" type="presOf" srcId="{CD3B21CA-490E-4087-95DB-251CCE1323A9}" destId="{019CCBA2-B7B9-4ACD-A491-FC599439F797}" srcOrd="0" destOrd="0" presId="urn:microsoft.com/office/officeart/2005/8/layout/orgChart1"/>
    <dgm:cxn modelId="{F5212945-1E03-44CA-9684-566BF25EA8BC}" type="presOf" srcId="{6953BBF5-E2B7-482A-9319-92BD051D6AD3}" destId="{697E8D3B-4A58-4359-B2BC-8F549CEA49ED}" srcOrd="0" destOrd="0" presId="urn:microsoft.com/office/officeart/2005/8/layout/orgChart1"/>
    <dgm:cxn modelId="{5D58474A-011B-48AC-9B47-40AD67D7A18A}" type="presOf" srcId="{EF99CE01-2D23-448C-AEEA-9990890E8F31}" destId="{089F7A54-B86F-4E1E-8743-F2D67260DB21}" srcOrd="0" destOrd="0" presId="urn:microsoft.com/office/officeart/2005/8/layout/orgChart1"/>
    <dgm:cxn modelId="{2E23A987-E94E-4258-A46C-4ED68621ED67}" srcId="{865F7206-91D6-465A-B8DF-432CD8BA6A54}" destId="{4C52338A-C5B5-4C73-BEA7-8A214F9FF157}" srcOrd="3" destOrd="0" parTransId="{E1899B77-5162-4A8C-BBB5-322FEC6112DF}" sibTransId="{115BE018-ACFA-4900-A803-DF6DC7C26D0F}"/>
    <dgm:cxn modelId="{450FEFF1-5542-4A2F-AF62-B6CDDCA6BFAB}" srcId="{2E3DE8A9-C834-4CCD-BDBD-1E072E752035}" destId="{5BA2D1C4-B119-46A8-80BC-2ECA2577D73B}" srcOrd="7" destOrd="0" parTransId="{C264D5F9-72D4-4C82-A996-5CDECF404DA3}" sibTransId="{E8B5F2FD-0B26-4832-A354-A800FBC03EED}"/>
    <dgm:cxn modelId="{513FA4C6-F7AF-4197-9ACE-5BDF45DBC6CF}" type="presOf" srcId="{7913511E-6923-4F30-8B9D-0A507A4F8714}" destId="{7988BE53-6C19-4830-A8DD-C53F636071F3}" srcOrd="0" destOrd="0" presId="urn:microsoft.com/office/officeart/2005/8/layout/orgChart1"/>
    <dgm:cxn modelId="{03EA132F-5C60-4AEB-A418-D7F3766FC6DF}" type="presOf" srcId="{A342902B-835D-4A1D-8862-9C5538C16832}" destId="{9E4D63EF-D44E-4455-9F76-366772093C15}" srcOrd="0" destOrd="0" presId="urn:microsoft.com/office/officeart/2005/8/layout/orgChart1"/>
    <dgm:cxn modelId="{E7FB1AAB-C879-4020-BC6A-4368EA532D2D}" type="presOf" srcId="{37FD7A03-2AA7-46BD-B2A5-542DBE6326A4}" destId="{2DB3C255-5CB0-4717-8D9B-87F90BB4A8EE}" srcOrd="0" destOrd="0" presId="urn:microsoft.com/office/officeart/2005/8/layout/orgChart1"/>
    <dgm:cxn modelId="{7E59DFFF-C461-4F93-B5DA-506FCBF1F52D}" type="presOf" srcId="{C72AE54D-5974-470C-BDF1-8FA519D82C1D}" destId="{A98488C1-DE2D-4A4C-8AF8-AFA1DBBCD0B2}" srcOrd="0" destOrd="0" presId="urn:microsoft.com/office/officeart/2005/8/layout/orgChart1"/>
    <dgm:cxn modelId="{5CC744EF-6E97-4910-9B9F-45FC5A90ABBB}" type="presOf" srcId="{0CE0DDF9-F53C-4756-B3F3-B3402C520E50}" destId="{5337F6A6-0FF8-41A1-A18A-1BC89396E541}" srcOrd="0" destOrd="0" presId="urn:microsoft.com/office/officeart/2005/8/layout/orgChart1"/>
    <dgm:cxn modelId="{27BA8583-15DE-45E9-BB33-1094DE454CB3}" type="presOf" srcId="{F757D022-B61C-48EF-B256-96F90D6216AD}" destId="{ED4E6B32-5795-4258-A525-F3BFCC5214F0}" srcOrd="0" destOrd="0" presId="urn:microsoft.com/office/officeart/2005/8/layout/orgChart1"/>
    <dgm:cxn modelId="{AC87CFC2-2EA3-4E97-954A-E5900B6638B0}" type="presOf" srcId="{4C52338A-C5B5-4C73-BEA7-8A214F9FF157}" destId="{1B5C8BEC-D66E-4BDD-91B2-FE9E445AA50E}" srcOrd="1" destOrd="0" presId="urn:microsoft.com/office/officeart/2005/8/layout/orgChart1"/>
    <dgm:cxn modelId="{7FDDAE09-3244-49C6-A9A0-CB9E2ED269C5}" type="presOf" srcId="{19BB9BD8-63C0-4F6F-9C19-7294225DF9C7}" destId="{F1B18CA4-4BE5-47B5-A507-ACAC2169D670}" srcOrd="0" destOrd="0" presId="urn:microsoft.com/office/officeart/2005/8/layout/orgChart1"/>
    <dgm:cxn modelId="{01268DB6-8489-453C-8E21-486B5760C981}" type="presOf" srcId="{19BB9BD8-63C0-4F6F-9C19-7294225DF9C7}" destId="{77B15E9D-460E-4AC4-B87A-84D9BBC32220}" srcOrd="1" destOrd="0" presId="urn:microsoft.com/office/officeart/2005/8/layout/orgChart1"/>
    <dgm:cxn modelId="{70E9BC1C-6381-4440-B5BB-B5EFD43958D8}" type="presOf" srcId="{911F96A2-FAAA-4F3F-A7C3-3B408DB92A30}" destId="{154BBDE6-CA8C-4CCB-8AC6-A7A61509591C}" srcOrd="0" destOrd="0" presId="urn:microsoft.com/office/officeart/2005/8/layout/orgChart1"/>
    <dgm:cxn modelId="{0D4F2B37-A7E2-4BB9-893A-93F271B29C09}" type="presOf" srcId="{B02489F9-1DC3-4747-A832-1DC784B08E43}" destId="{1F220E56-7A77-463E-A86D-C8C306D0EC5B}" srcOrd="0" destOrd="0" presId="urn:microsoft.com/office/officeart/2005/8/layout/orgChart1"/>
    <dgm:cxn modelId="{40EF1F65-8992-4C4F-92F4-B47AD4F6BCFB}" type="presOf" srcId="{5BA2D1C4-B119-46A8-80BC-2ECA2577D73B}" destId="{100625F6-A060-4099-9C36-1B1E023A92FB}" srcOrd="1" destOrd="0" presId="urn:microsoft.com/office/officeart/2005/8/layout/orgChart1"/>
    <dgm:cxn modelId="{BD29CB90-8372-4139-9BB9-66FCED709BF1}" type="presOf" srcId="{971F07AC-21E8-481C-92E5-D21133657263}" destId="{11B3C535-02E3-49D3-98DF-A8FE721C3595}" srcOrd="0" destOrd="0" presId="urn:microsoft.com/office/officeart/2005/8/layout/orgChart1"/>
    <dgm:cxn modelId="{1980D320-91CF-4AE1-9FAE-70DE54CDEFD4}" type="presOf" srcId="{B8A6DBA2-8650-4A35-9A36-DAC7FBF7D16E}" destId="{D2C5BC01-AABA-4AA0-A6AE-DC7192BCFAC9}" srcOrd="1" destOrd="0" presId="urn:microsoft.com/office/officeart/2005/8/layout/orgChart1"/>
    <dgm:cxn modelId="{2EC8559C-B214-4C38-87E0-32F015168DDD}" srcId="{5BA2D1C4-B119-46A8-80BC-2ECA2577D73B}" destId="{1AB74E9A-79B6-422A-A8DD-1D17580D2D67}" srcOrd="0" destOrd="0" parTransId="{0CE0DDF9-F53C-4756-B3F3-B3402C520E50}" sibTransId="{68CF615D-967D-40C4-A331-3D2624C795A0}"/>
    <dgm:cxn modelId="{0D2CF0CA-C476-450B-8D7B-E4AED7EF7B22}" type="presOf" srcId="{6CA8FFAE-ACA6-4C50-B805-C77F139099E8}" destId="{2507A005-7D7E-4C02-AD01-B10EB744C7CE}" srcOrd="0" destOrd="0" presId="urn:microsoft.com/office/officeart/2005/8/layout/orgChart1"/>
    <dgm:cxn modelId="{E9006CF7-03D0-4302-B1FC-45F0A5477EE0}" srcId="{19BB9BD8-63C0-4F6F-9C19-7294225DF9C7}" destId="{98353E85-EDCB-4154-A3CF-CB47C6E38470}" srcOrd="1" destOrd="0" parTransId="{3BDCFADA-20BB-4E72-B748-9B13CCF22834}" sibTransId="{E516135C-8CE3-4114-85FF-C2983C095103}"/>
    <dgm:cxn modelId="{16BAF088-C404-4F5D-B8D7-BC05723C9E86}" srcId="{2E3DE8A9-C834-4CCD-BDBD-1E072E752035}" destId="{01CD08FB-F32E-4E38-A47B-726D223FF18C}" srcOrd="8" destOrd="0" parTransId="{D5D5944D-B29A-434C-B4B2-805C2BD02E5C}" sibTransId="{922CFB9F-976A-4451-A38D-497AFCD9BC0B}"/>
    <dgm:cxn modelId="{06487F7B-14C0-4C29-8F79-1AD17A870A40}" type="presOf" srcId="{865F7206-91D6-465A-B8DF-432CD8BA6A54}" destId="{907ED498-A661-4620-A5DF-C611E5B187FE}" srcOrd="1" destOrd="0" presId="urn:microsoft.com/office/officeart/2005/8/layout/orgChart1"/>
    <dgm:cxn modelId="{7A2D10A3-BEAF-4A76-A409-0C2E76ACD520}" type="presOf" srcId="{9FB55FC1-A403-4A12-AACD-51ACACAF199C}" destId="{83EB3BE6-3E1B-4EAE-9AED-760C3FDA8760}" srcOrd="0" destOrd="0" presId="urn:microsoft.com/office/officeart/2005/8/layout/orgChart1"/>
    <dgm:cxn modelId="{DA8C4709-F7EF-460D-9004-DAD67BDEEE9E}" type="presOf" srcId="{4C52338A-C5B5-4C73-BEA7-8A214F9FF157}" destId="{5DDE81B2-E518-4143-82FB-73353622F814}" srcOrd="0" destOrd="0" presId="urn:microsoft.com/office/officeart/2005/8/layout/orgChart1"/>
    <dgm:cxn modelId="{E1741817-5CDF-4D22-BA21-785CAED1E673}" type="presOf" srcId="{FB766066-53F8-4E78-A4D0-499FDBB51297}" destId="{55536216-1B94-415C-907A-E68959911FC3}" srcOrd="0" destOrd="0" presId="urn:microsoft.com/office/officeart/2005/8/layout/orgChart1"/>
    <dgm:cxn modelId="{1E5D6F0A-8F7B-41F4-9CDB-512D196E4666}" type="presOf" srcId="{BDB20891-9CF3-4B7D-88BA-E05E9D94A15D}" destId="{62EEE715-0EA5-4B63-BCF8-0E1E5E6C6780}" srcOrd="0" destOrd="0" presId="urn:microsoft.com/office/officeart/2005/8/layout/orgChart1"/>
    <dgm:cxn modelId="{3A0D72B3-D1E1-4783-853A-1928408BC33D}" type="presOf" srcId="{12CEE12D-AF02-4B43-B7E5-D5B18C176FAA}" destId="{193B4B92-9DED-4B42-A335-F81177CA76FC}" srcOrd="1" destOrd="0" presId="urn:microsoft.com/office/officeart/2005/8/layout/orgChart1"/>
    <dgm:cxn modelId="{5325DDC8-79E5-4A81-83D2-41EBE586D002}" type="presOf" srcId="{1AB74E9A-79B6-422A-A8DD-1D17580D2D67}" destId="{BAF80443-6EFA-4647-9634-59D840F68D08}" srcOrd="0" destOrd="0" presId="urn:microsoft.com/office/officeart/2005/8/layout/orgChart1"/>
    <dgm:cxn modelId="{CE3F0CE0-4389-4A1E-ABB3-785FAB2667FA}" type="presOf" srcId="{4945ECE7-F9E2-486D-B8DA-48921C8D5410}" destId="{E60DA804-2688-4DA0-87A6-3E84423BDEC9}" srcOrd="0" destOrd="0" presId="urn:microsoft.com/office/officeart/2005/8/layout/orgChart1"/>
    <dgm:cxn modelId="{9810F9BE-BA6D-4D46-9806-6B54AD305CE8}" type="presOf" srcId="{37FD7A03-2AA7-46BD-B2A5-542DBE6326A4}" destId="{4D2AFA00-5343-43B2-BEF1-8992F59C8E0E}" srcOrd="1" destOrd="0" presId="urn:microsoft.com/office/officeart/2005/8/layout/orgChart1"/>
    <dgm:cxn modelId="{0D362DC0-C549-4207-BB15-17C9BE75A487}" type="presOf" srcId="{27B8A73E-E727-4019-8BED-CE194E0DB068}" destId="{3A3BF8AC-8602-4087-A799-8EB195C03675}" srcOrd="0" destOrd="0" presId="urn:microsoft.com/office/officeart/2005/8/layout/orgChart1"/>
    <dgm:cxn modelId="{F3F102FA-70C7-48E2-B222-7425ABC322AC}" type="presOf" srcId="{27B8A73E-E727-4019-8BED-CE194E0DB068}" destId="{DEDFA57F-005E-4DA1-B5B7-6632090496B1}" srcOrd="1" destOrd="0" presId="urn:microsoft.com/office/officeart/2005/8/layout/orgChart1"/>
    <dgm:cxn modelId="{A8A68790-21ED-4015-A043-9311447AB8A6}" type="presOf" srcId="{3BDCFADA-20BB-4E72-B748-9B13CCF22834}" destId="{5F7A7806-9E14-4D42-938B-2EF37B3B9F13}" srcOrd="0" destOrd="0" presId="urn:microsoft.com/office/officeart/2005/8/layout/orgChart1"/>
    <dgm:cxn modelId="{2C248583-9747-423B-AAA2-E99BC3410884}" type="presOf" srcId="{12CEE12D-AF02-4B43-B7E5-D5B18C176FAA}" destId="{6715B36A-799F-4D13-9349-1450D9C95269}" srcOrd="0" destOrd="0" presId="urn:microsoft.com/office/officeart/2005/8/layout/orgChart1"/>
    <dgm:cxn modelId="{D66C684A-3FA1-45F3-B143-AB00219313E9}" srcId="{7913511E-6923-4F30-8B9D-0A507A4F8714}" destId="{C72AE54D-5974-470C-BDF1-8FA519D82C1D}" srcOrd="3" destOrd="0" parTransId="{6CA8FFAE-ACA6-4C50-B805-C77F139099E8}" sibTransId="{8173D573-4EBC-4046-9298-81A9006F6CEF}"/>
    <dgm:cxn modelId="{70E8D4DD-383C-44AB-A5B1-2C2E85B2FBC8}" type="presOf" srcId="{1AB74E9A-79B6-422A-A8DD-1D17580D2D67}" destId="{3022791F-48D0-4960-BB49-A3AB554588F7}" srcOrd="1" destOrd="0" presId="urn:microsoft.com/office/officeart/2005/8/layout/orgChart1"/>
    <dgm:cxn modelId="{5B305D24-01C5-4A22-849A-11C5701F441F}" srcId="{2E3DE8A9-C834-4CCD-BDBD-1E072E752035}" destId="{7913511E-6923-4F30-8B9D-0A507A4F8714}" srcOrd="9" destOrd="0" parTransId="{289E064E-22CA-4034-9476-562EA8CC84D9}" sibTransId="{9D547A8A-2DC3-4C0D-96AB-65E0446E1BFB}"/>
    <dgm:cxn modelId="{219D19D6-08C4-423E-897C-5983D4560446}" type="presOf" srcId="{5AA5624A-67E2-40BE-AAC9-0A12954B90E4}" destId="{1656A91E-FE73-4F2F-989A-B2EAA714F862}" srcOrd="1" destOrd="0" presId="urn:microsoft.com/office/officeart/2005/8/layout/orgChart1"/>
    <dgm:cxn modelId="{97D9A060-70AB-4870-8DFE-6A054496DB7A}" type="presParOf" srcId="{11B3C535-02E3-49D3-98DF-A8FE721C3595}" destId="{256C9429-9912-414E-872D-15F14AC80A1C}" srcOrd="0" destOrd="0" presId="urn:microsoft.com/office/officeart/2005/8/layout/orgChart1"/>
    <dgm:cxn modelId="{B1EC7630-4D0C-4869-8274-39C485A1FD5E}" type="presParOf" srcId="{256C9429-9912-414E-872D-15F14AC80A1C}" destId="{8B8B59D8-0561-48B0-BC63-FAF0603BF882}" srcOrd="0" destOrd="0" presId="urn:microsoft.com/office/officeart/2005/8/layout/orgChart1"/>
    <dgm:cxn modelId="{203D7F4E-996C-4575-868B-08506BDF7F95}" type="presParOf" srcId="{8B8B59D8-0561-48B0-BC63-FAF0603BF882}" destId="{4451F4A6-5B55-4145-BB5C-29292C7F9CBC}" srcOrd="0" destOrd="0" presId="urn:microsoft.com/office/officeart/2005/8/layout/orgChart1"/>
    <dgm:cxn modelId="{2C805F4F-8FCA-4F82-8A9F-E82277A55C06}" type="presParOf" srcId="{8B8B59D8-0561-48B0-BC63-FAF0603BF882}" destId="{88866DFD-E830-481E-AF2B-1A3D50073FDA}" srcOrd="1" destOrd="0" presId="urn:microsoft.com/office/officeart/2005/8/layout/orgChart1"/>
    <dgm:cxn modelId="{76C6B79A-7088-43DA-8027-EAB9ECDE4AF4}" type="presParOf" srcId="{256C9429-9912-414E-872D-15F14AC80A1C}" destId="{09FE49EB-E44E-43D8-8256-6A94D3695829}" srcOrd="1" destOrd="0" presId="urn:microsoft.com/office/officeart/2005/8/layout/orgChart1"/>
    <dgm:cxn modelId="{AEC069D1-944C-4544-A545-4467C52AF4BF}" type="presParOf" srcId="{09FE49EB-E44E-43D8-8256-6A94D3695829}" destId="{C19951AE-0F73-4DF8-8227-B5B6682C667F}" srcOrd="0" destOrd="0" presId="urn:microsoft.com/office/officeart/2005/8/layout/orgChart1"/>
    <dgm:cxn modelId="{88D73464-1E4C-4CAA-A5AA-44A968E7504A}" type="presParOf" srcId="{09FE49EB-E44E-43D8-8256-6A94D3695829}" destId="{17E1A005-F492-4226-B8CD-04341008584E}" srcOrd="1" destOrd="0" presId="urn:microsoft.com/office/officeart/2005/8/layout/orgChart1"/>
    <dgm:cxn modelId="{1F36052D-5E84-4E76-8EED-B237128BBF82}" type="presParOf" srcId="{17E1A005-F492-4226-B8CD-04341008584E}" destId="{509199E8-DC19-4B73-8DCE-F93E8AE41113}" srcOrd="0" destOrd="0" presId="urn:microsoft.com/office/officeart/2005/8/layout/orgChart1"/>
    <dgm:cxn modelId="{5538FE81-FFD1-488A-B02C-4F4AEF2247C8}" type="presParOf" srcId="{509199E8-DC19-4B73-8DCE-F93E8AE41113}" destId="{F1B18CA4-4BE5-47B5-A507-ACAC2169D670}" srcOrd="0" destOrd="0" presId="urn:microsoft.com/office/officeart/2005/8/layout/orgChart1"/>
    <dgm:cxn modelId="{ECC72E7E-D853-428D-A030-A9210B2C9BFC}" type="presParOf" srcId="{509199E8-DC19-4B73-8DCE-F93E8AE41113}" destId="{77B15E9D-460E-4AC4-B87A-84D9BBC32220}" srcOrd="1" destOrd="0" presId="urn:microsoft.com/office/officeart/2005/8/layout/orgChart1"/>
    <dgm:cxn modelId="{CABAC9D5-AD00-4705-B2E9-F169BA448129}" type="presParOf" srcId="{17E1A005-F492-4226-B8CD-04341008584E}" destId="{EC2D6A26-F6F6-40F8-B88C-272278A917CB}" srcOrd="1" destOrd="0" presId="urn:microsoft.com/office/officeart/2005/8/layout/orgChart1"/>
    <dgm:cxn modelId="{61B89318-3550-47BF-AE0C-8B3E1C4CA97A}" type="presParOf" srcId="{EC2D6A26-F6F6-40F8-B88C-272278A917CB}" destId="{D13F3709-B67B-47D9-BDD4-A3F53F1A6B1A}" srcOrd="0" destOrd="0" presId="urn:microsoft.com/office/officeart/2005/8/layout/orgChart1"/>
    <dgm:cxn modelId="{4EEAE248-098C-4507-A9E0-04C96A2F4312}" type="presParOf" srcId="{EC2D6A26-F6F6-40F8-B88C-272278A917CB}" destId="{497688DB-BA0B-445F-AE0C-2CB9897B0CA0}" srcOrd="1" destOrd="0" presId="urn:microsoft.com/office/officeart/2005/8/layout/orgChart1"/>
    <dgm:cxn modelId="{3A9C7ED7-7483-46DB-8717-569C753222DD}" type="presParOf" srcId="{497688DB-BA0B-445F-AE0C-2CB9897B0CA0}" destId="{339492FB-45BA-4A27-9182-EDCEE77307BB}" srcOrd="0" destOrd="0" presId="urn:microsoft.com/office/officeart/2005/8/layout/orgChart1"/>
    <dgm:cxn modelId="{89E7F5BF-B80B-4F95-A9CE-08F371D79190}" type="presParOf" srcId="{339492FB-45BA-4A27-9182-EDCEE77307BB}" destId="{553A36B1-5FC4-474A-B733-5DFB840F902F}" srcOrd="0" destOrd="0" presId="urn:microsoft.com/office/officeart/2005/8/layout/orgChart1"/>
    <dgm:cxn modelId="{17A53559-14EC-4F41-8432-39F2CBF5C907}" type="presParOf" srcId="{339492FB-45BA-4A27-9182-EDCEE77307BB}" destId="{3C79A1AD-703B-44F3-B5E2-196217BE8ECC}" srcOrd="1" destOrd="0" presId="urn:microsoft.com/office/officeart/2005/8/layout/orgChart1"/>
    <dgm:cxn modelId="{B5E23052-31E2-4FE5-A1C1-6511EA8F2903}" type="presParOf" srcId="{497688DB-BA0B-445F-AE0C-2CB9897B0CA0}" destId="{2ECF39FA-0EAB-4F54-877C-2142A0C31789}" srcOrd="1" destOrd="0" presId="urn:microsoft.com/office/officeart/2005/8/layout/orgChart1"/>
    <dgm:cxn modelId="{BBC447BC-6AA7-4D8E-A6F6-D5E5D824FF7D}" type="presParOf" srcId="{497688DB-BA0B-445F-AE0C-2CB9897B0CA0}" destId="{FDF5C419-30C2-4426-BEBF-F822DDD429B1}" srcOrd="2" destOrd="0" presId="urn:microsoft.com/office/officeart/2005/8/layout/orgChart1"/>
    <dgm:cxn modelId="{622ED627-04D7-4BE0-8155-7605D80A35B0}" type="presParOf" srcId="{EC2D6A26-F6F6-40F8-B88C-272278A917CB}" destId="{5F7A7806-9E14-4D42-938B-2EF37B3B9F13}" srcOrd="2" destOrd="0" presId="urn:microsoft.com/office/officeart/2005/8/layout/orgChart1"/>
    <dgm:cxn modelId="{23A09321-8256-4552-8DDF-2C457470B01C}" type="presParOf" srcId="{EC2D6A26-F6F6-40F8-B88C-272278A917CB}" destId="{73845FE2-79AB-4E71-AD1F-20299CE58E7E}" srcOrd="3" destOrd="0" presId="urn:microsoft.com/office/officeart/2005/8/layout/orgChart1"/>
    <dgm:cxn modelId="{89E2DDA8-17D1-4766-8C7E-089CA15A97A7}" type="presParOf" srcId="{73845FE2-79AB-4E71-AD1F-20299CE58E7E}" destId="{F5627042-1411-4CA4-A2C9-72FE78A26540}" srcOrd="0" destOrd="0" presId="urn:microsoft.com/office/officeart/2005/8/layout/orgChart1"/>
    <dgm:cxn modelId="{7B9D68EA-881B-476E-A2D9-7B7A2893A66D}" type="presParOf" srcId="{F5627042-1411-4CA4-A2C9-72FE78A26540}" destId="{BC7B45A0-DC6C-4355-A7E4-104E0B3C8157}" srcOrd="0" destOrd="0" presId="urn:microsoft.com/office/officeart/2005/8/layout/orgChart1"/>
    <dgm:cxn modelId="{6D94210A-1B94-4600-89E6-34ADD585813A}" type="presParOf" srcId="{F5627042-1411-4CA4-A2C9-72FE78A26540}" destId="{2308DB85-C220-477D-A49F-A53B8CD00751}" srcOrd="1" destOrd="0" presId="urn:microsoft.com/office/officeart/2005/8/layout/orgChart1"/>
    <dgm:cxn modelId="{E198680E-6A67-4E81-A366-C92122B6F409}" type="presParOf" srcId="{73845FE2-79AB-4E71-AD1F-20299CE58E7E}" destId="{C315F4A5-85BF-4CB4-AD4B-5665AE244121}" srcOrd="1" destOrd="0" presId="urn:microsoft.com/office/officeart/2005/8/layout/orgChart1"/>
    <dgm:cxn modelId="{851A4845-EAD1-41FA-891C-C6E60CCACE53}" type="presParOf" srcId="{73845FE2-79AB-4E71-AD1F-20299CE58E7E}" destId="{8F9D5A97-CD61-45EB-8947-B20747EEB856}" srcOrd="2" destOrd="0" presId="urn:microsoft.com/office/officeart/2005/8/layout/orgChart1"/>
    <dgm:cxn modelId="{A21422CF-25C6-419A-BA8B-90A518AF1109}" type="presParOf" srcId="{EC2D6A26-F6F6-40F8-B88C-272278A917CB}" destId="{6F5E562B-16B6-4BD9-9158-BC4AB74E93FE}" srcOrd="4" destOrd="0" presId="urn:microsoft.com/office/officeart/2005/8/layout/orgChart1"/>
    <dgm:cxn modelId="{4F1389AD-A7DD-4628-8306-87510B0126F6}" type="presParOf" srcId="{EC2D6A26-F6F6-40F8-B88C-272278A917CB}" destId="{7574F4B1-73B3-4466-9010-57048330E998}" srcOrd="5" destOrd="0" presId="urn:microsoft.com/office/officeart/2005/8/layout/orgChart1"/>
    <dgm:cxn modelId="{D0DF9F5E-C6AE-403A-A071-282034CEF3CB}" type="presParOf" srcId="{7574F4B1-73B3-4466-9010-57048330E998}" destId="{CA9DEDC4-407C-413A-8D31-5375BC40FC81}" srcOrd="0" destOrd="0" presId="urn:microsoft.com/office/officeart/2005/8/layout/orgChart1"/>
    <dgm:cxn modelId="{7E5D87AA-48DA-4165-A0B9-415309B1CDDC}" type="presParOf" srcId="{CA9DEDC4-407C-413A-8D31-5375BC40FC81}" destId="{95075B94-C157-42DC-9980-0EA31749546E}" srcOrd="0" destOrd="0" presId="urn:microsoft.com/office/officeart/2005/8/layout/orgChart1"/>
    <dgm:cxn modelId="{74DE3A1F-7CDA-4751-923F-86C6A092C1B6}" type="presParOf" srcId="{CA9DEDC4-407C-413A-8D31-5375BC40FC81}" destId="{D2C5BC01-AABA-4AA0-A6AE-DC7192BCFAC9}" srcOrd="1" destOrd="0" presId="urn:microsoft.com/office/officeart/2005/8/layout/orgChart1"/>
    <dgm:cxn modelId="{D3FE5602-3A25-41F6-B8C2-D4B91EE2CC2E}" type="presParOf" srcId="{7574F4B1-73B3-4466-9010-57048330E998}" destId="{6B911B0B-511E-4E3C-A116-2A3D51FD836E}" srcOrd="1" destOrd="0" presId="urn:microsoft.com/office/officeart/2005/8/layout/orgChart1"/>
    <dgm:cxn modelId="{7B99C1CB-8668-4E79-93A5-D25075A972CD}" type="presParOf" srcId="{7574F4B1-73B3-4466-9010-57048330E998}" destId="{8B2C1F08-6DB3-4E39-9946-A4761AA50D95}" srcOrd="2" destOrd="0" presId="urn:microsoft.com/office/officeart/2005/8/layout/orgChart1"/>
    <dgm:cxn modelId="{04203B66-92AD-441F-BA15-21149D4690AE}" type="presParOf" srcId="{17E1A005-F492-4226-B8CD-04341008584E}" destId="{555563EA-34BB-48F2-B5FE-9FC87E26A12D}" srcOrd="2" destOrd="0" presId="urn:microsoft.com/office/officeart/2005/8/layout/orgChart1"/>
    <dgm:cxn modelId="{250BCB33-C21C-4484-AB03-FB1B9C8F7762}" type="presParOf" srcId="{09FE49EB-E44E-43D8-8256-6A94D3695829}" destId="{844EFE95-4F48-43A2-819A-E58F3115290B}" srcOrd="2" destOrd="0" presId="urn:microsoft.com/office/officeart/2005/8/layout/orgChart1"/>
    <dgm:cxn modelId="{55E80DB0-3334-4687-B356-B79384959336}" type="presParOf" srcId="{09FE49EB-E44E-43D8-8256-6A94D3695829}" destId="{7CACDCB0-A9FF-4E30-8253-E0656EB1D320}" srcOrd="3" destOrd="0" presId="urn:microsoft.com/office/officeart/2005/8/layout/orgChart1"/>
    <dgm:cxn modelId="{16DF159D-5E16-486F-8F61-0A24AEF204E5}" type="presParOf" srcId="{7CACDCB0-A9FF-4E30-8253-E0656EB1D320}" destId="{AE4D3DCC-D2D2-49AB-864D-DC104836E4A9}" srcOrd="0" destOrd="0" presId="urn:microsoft.com/office/officeart/2005/8/layout/orgChart1"/>
    <dgm:cxn modelId="{36CC99E6-A954-40B7-92A9-A7E007FB2695}" type="presParOf" srcId="{AE4D3DCC-D2D2-49AB-864D-DC104836E4A9}" destId="{2F32AECD-5B59-49F4-A2BD-C90CF9B8ECC5}" srcOrd="0" destOrd="0" presId="urn:microsoft.com/office/officeart/2005/8/layout/orgChart1"/>
    <dgm:cxn modelId="{B5BB94A6-FC8D-487F-814B-3AF26DF36704}" type="presParOf" srcId="{AE4D3DCC-D2D2-49AB-864D-DC104836E4A9}" destId="{410D3F0C-BD35-4BF8-B9EB-CA79DEF1E029}" srcOrd="1" destOrd="0" presId="urn:microsoft.com/office/officeart/2005/8/layout/orgChart1"/>
    <dgm:cxn modelId="{A54F67DA-22AB-409A-BBED-58CAEA7358E8}" type="presParOf" srcId="{7CACDCB0-A9FF-4E30-8253-E0656EB1D320}" destId="{C6DE4BCA-9E4E-4DE1-8110-0CDCE17DEC33}" srcOrd="1" destOrd="0" presId="urn:microsoft.com/office/officeart/2005/8/layout/orgChart1"/>
    <dgm:cxn modelId="{2D832A81-B030-47E6-9154-45FF61AEEE51}" type="presParOf" srcId="{C6DE4BCA-9E4E-4DE1-8110-0CDCE17DEC33}" destId="{1F220E56-7A77-463E-A86D-C8C306D0EC5B}" srcOrd="0" destOrd="0" presId="urn:microsoft.com/office/officeart/2005/8/layout/orgChart1"/>
    <dgm:cxn modelId="{5A182392-2D2A-45DF-B408-A4791FDA1D9E}" type="presParOf" srcId="{C6DE4BCA-9E4E-4DE1-8110-0CDCE17DEC33}" destId="{61CEA4B2-7BCF-43FB-AA0C-642A5EDC0959}" srcOrd="1" destOrd="0" presId="urn:microsoft.com/office/officeart/2005/8/layout/orgChart1"/>
    <dgm:cxn modelId="{ED408E41-52D6-40EA-AA26-295A366BDEF9}" type="presParOf" srcId="{61CEA4B2-7BCF-43FB-AA0C-642A5EDC0959}" destId="{B116DA0B-90ED-4CE1-8E11-FC072F66F150}" srcOrd="0" destOrd="0" presId="urn:microsoft.com/office/officeart/2005/8/layout/orgChart1"/>
    <dgm:cxn modelId="{76C97DB3-CC35-4D41-BAD8-F807FB680CEA}" type="presParOf" srcId="{B116DA0B-90ED-4CE1-8E11-FC072F66F150}" destId="{23698CA3-162E-4C13-9714-F4C3354F8429}" srcOrd="0" destOrd="0" presId="urn:microsoft.com/office/officeart/2005/8/layout/orgChart1"/>
    <dgm:cxn modelId="{C9556AB0-6EB4-41EA-B3D4-7B0DDA2F3B82}" type="presParOf" srcId="{B116DA0B-90ED-4CE1-8E11-FC072F66F150}" destId="{2C8036C7-8B11-4915-92D5-1D5AE92CFEA2}" srcOrd="1" destOrd="0" presId="urn:microsoft.com/office/officeart/2005/8/layout/orgChart1"/>
    <dgm:cxn modelId="{CC91DCF2-40D9-412A-9941-56AE1B5C5E79}" type="presParOf" srcId="{61CEA4B2-7BCF-43FB-AA0C-642A5EDC0959}" destId="{14F50738-FF2C-4792-A499-E6AE613A78FB}" srcOrd="1" destOrd="0" presId="urn:microsoft.com/office/officeart/2005/8/layout/orgChart1"/>
    <dgm:cxn modelId="{77324CEA-1AF3-4DF5-B43F-B01883609468}" type="presParOf" srcId="{61CEA4B2-7BCF-43FB-AA0C-642A5EDC0959}" destId="{ABFB6571-5EE8-4C4B-9ACE-8AA9A167DABB}" srcOrd="2" destOrd="0" presId="urn:microsoft.com/office/officeart/2005/8/layout/orgChart1"/>
    <dgm:cxn modelId="{140487DD-FE04-4C60-BD61-FE13CBED5B14}" type="presParOf" srcId="{C6DE4BCA-9E4E-4DE1-8110-0CDCE17DEC33}" destId="{732A93A7-C48E-4780-B958-AD4852F84622}" srcOrd="2" destOrd="0" presId="urn:microsoft.com/office/officeart/2005/8/layout/orgChart1"/>
    <dgm:cxn modelId="{92D0FFEE-7CFF-4AA6-934A-4FE3D428708C}" type="presParOf" srcId="{C6DE4BCA-9E4E-4DE1-8110-0CDCE17DEC33}" destId="{F08FE3BB-6C63-4193-A978-DB10075BF5EB}" srcOrd="3" destOrd="0" presId="urn:microsoft.com/office/officeart/2005/8/layout/orgChart1"/>
    <dgm:cxn modelId="{FE027705-7B0D-4476-98B7-4563C48EB69D}" type="presParOf" srcId="{F08FE3BB-6C63-4193-A978-DB10075BF5EB}" destId="{FEBB393A-EA60-4E7F-A5CB-30EE868CEA75}" srcOrd="0" destOrd="0" presId="urn:microsoft.com/office/officeart/2005/8/layout/orgChart1"/>
    <dgm:cxn modelId="{96124D24-62A5-415F-B3DE-58B4C37CB676}" type="presParOf" srcId="{FEBB393A-EA60-4E7F-A5CB-30EE868CEA75}" destId="{55536216-1B94-415C-907A-E68959911FC3}" srcOrd="0" destOrd="0" presId="urn:microsoft.com/office/officeart/2005/8/layout/orgChart1"/>
    <dgm:cxn modelId="{C4141D26-0A46-4F92-9639-2736C4497AD9}" type="presParOf" srcId="{FEBB393A-EA60-4E7F-A5CB-30EE868CEA75}" destId="{B183F975-E2BB-4B8D-B2CB-C712F7C76F40}" srcOrd="1" destOrd="0" presId="urn:microsoft.com/office/officeart/2005/8/layout/orgChart1"/>
    <dgm:cxn modelId="{53F4E630-C1A4-4D22-85B3-80CCFBF395DD}" type="presParOf" srcId="{F08FE3BB-6C63-4193-A978-DB10075BF5EB}" destId="{A32C5FF3-1098-43AE-8CD7-9BBE55EFDB86}" srcOrd="1" destOrd="0" presId="urn:microsoft.com/office/officeart/2005/8/layout/orgChart1"/>
    <dgm:cxn modelId="{2D6DD47F-6F0E-4299-B1F9-4C14AF6D8969}" type="presParOf" srcId="{F08FE3BB-6C63-4193-A978-DB10075BF5EB}" destId="{9EE20DB9-CD2B-4D87-B60F-C38FC949B6AD}" srcOrd="2" destOrd="0" presId="urn:microsoft.com/office/officeart/2005/8/layout/orgChart1"/>
    <dgm:cxn modelId="{ED9744B0-4CB8-48EA-BDA7-DAEB9C7ED79B}" type="presParOf" srcId="{7CACDCB0-A9FF-4E30-8253-E0656EB1D320}" destId="{215A29FA-F62B-4703-9A5B-5A171588FCD2}" srcOrd="2" destOrd="0" presId="urn:microsoft.com/office/officeart/2005/8/layout/orgChart1"/>
    <dgm:cxn modelId="{A0806C3E-9AE9-4C43-91B5-6FECAE111006}" type="presParOf" srcId="{09FE49EB-E44E-43D8-8256-6A94D3695829}" destId="{ED4E6B32-5795-4258-A525-F3BFCC5214F0}" srcOrd="4" destOrd="0" presId="urn:microsoft.com/office/officeart/2005/8/layout/orgChart1"/>
    <dgm:cxn modelId="{55AC978A-9A49-4B19-B45E-31F3759AB4B8}" type="presParOf" srcId="{09FE49EB-E44E-43D8-8256-6A94D3695829}" destId="{7C7D23AB-BE6C-411F-B632-B84EBE0563D5}" srcOrd="5" destOrd="0" presId="urn:microsoft.com/office/officeart/2005/8/layout/orgChart1"/>
    <dgm:cxn modelId="{C5EAB4F5-FE44-408B-8949-3EDAB6578026}" type="presParOf" srcId="{7C7D23AB-BE6C-411F-B632-B84EBE0563D5}" destId="{8FA8897E-9689-42A8-83EA-46B32206153F}" srcOrd="0" destOrd="0" presId="urn:microsoft.com/office/officeart/2005/8/layout/orgChart1"/>
    <dgm:cxn modelId="{7D999D5B-71F1-4589-AF56-159797DD948F}" type="presParOf" srcId="{8FA8897E-9689-42A8-83EA-46B32206153F}" destId="{44284537-BDA7-4DD8-8EDF-2C4B86AF2E41}" srcOrd="0" destOrd="0" presId="urn:microsoft.com/office/officeart/2005/8/layout/orgChart1"/>
    <dgm:cxn modelId="{70191BDA-1A52-4452-B61D-95CA763398D9}" type="presParOf" srcId="{8FA8897E-9689-42A8-83EA-46B32206153F}" destId="{907ED498-A661-4620-A5DF-C611E5B187FE}" srcOrd="1" destOrd="0" presId="urn:microsoft.com/office/officeart/2005/8/layout/orgChart1"/>
    <dgm:cxn modelId="{E7D50269-6F52-46F4-8643-4FFDC9F148CF}" type="presParOf" srcId="{7C7D23AB-BE6C-411F-B632-B84EBE0563D5}" destId="{5854BE07-9489-4C89-A2D9-CE5A186F6FB1}" srcOrd="1" destOrd="0" presId="urn:microsoft.com/office/officeart/2005/8/layout/orgChart1"/>
    <dgm:cxn modelId="{F74429F7-BC40-42E6-877F-F7A5E2E2A800}" type="presParOf" srcId="{5854BE07-9489-4C89-A2D9-CE5A186F6FB1}" destId="{83EB3BE6-3E1B-4EAE-9AED-760C3FDA8760}" srcOrd="0" destOrd="0" presId="urn:microsoft.com/office/officeart/2005/8/layout/orgChart1"/>
    <dgm:cxn modelId="{F9F2FC5F-D884-42C3-A224-D2D4C2C935D4}" type="presParOf" srcId="{5854BE07-9489-4C89-A2D9-CE5A186F6FB1}" destId="{E76EA409-3953-4F78-B4D2-EF3B7B8909EA}" srcOrd="1" destOrd="0" presId="urn:microsoft.com/office/officeart/2005/8/layout/orgChart1"/>
    <dgm:cxn modelId="{4143EE68-4035-454E-945B-9FF74E25D6E4}" type="presParOf" srcId="{E76EA409-3953-4F78-B4D2-EF3B7B8909EA}" destId="{2926A845-2AB0-4FD5-93D3-6C947DBDB9A0}" srcOrd="0" destOrd="0" presId="urn:microsoft.com/office/officeart/2005/8/layout/orgChart1"/>
    <dgm:cxn modelId="{7C7281DC-AA4D-4133-8A5C-C1A12EC22412}" type="presParOf" srcId="{2926A845-2AB0-4FD5-93D3-6C947DBDB9A0}" destId="{0842C5B6-2F59-4141-A896-A3D5FD3CD88D}" srcOrd="0" destOrd="0" presId="urn:microsoft.com/office/officeart/2005/8/layout/orgChart1"/>
    <dgm:cxn modelId="{A1CDDC17-EA4E-42FF-A6CB-AD1AF7D71D6E}" type="presParOf" srcId="{2926A845-2AB0-4FD5-93D3-6C947DBDB9A0}" destId="{6D0A72D9-DC0B-4512-AC0F-D9C4626588E7}" srcOrd="1" destOrd="0" presId="urn:microsoft.com/office/officeart/2005/8/layout/orgChart1"/>
    <dgm:cxn modelId="{E1F09761-E9BE-44D4-8432-67ADBF60AA36}" type="presParOf" srcId="{E76EA409-3953-4F78-B4D2-EF3B7B8909EA}" destId="{55DA2BFB-576E-4DF7-8973-4B22BBD5AA0F}" srcOrd="1" destOrd="0" presId="urn:microsoft.com/office/officeart/2005/8/layout/orgChart1"/>
    <dgm:cxn modelId="{D2E79D6F-2814-4F91-929A-2FC9613DDEE9}" type="presParOf" srcId="{E76EA409-3953-4F78-B4D2-EF3B7B8909EA}" destId="{9CD2E968-8B44-49CF-B411-E588B4372218}" srcOrd="2" destOrd="0" presId="urn:microsoft.com/office/officeart/2005/8/layout/orgChart1"/>
    <dgm:cxn modelId="{B5F31311-EB14-4FEF-926C-2E36A151AFC4}" type="presParOf" srcId="{5854BE07-9489-4C89-A2D9-CE5A186F6FB1}" destId="{7D4931E9-2316-40AE-B926-CDC931F2CBE9}" srcOrd="2" destOrd="0" presId="urn:microsoft.com/office/officeart/2005/8/layout/orgChart1"/>
    <dgm:cxn modelId="{9EA1EFC6-0FD1-42D8-BE3C-27F718D82EC4}" type="presParOf" srcId="{5854BE07-9489-4C89-A2D9-CE5A186F6FB1}" destId="{8D5874C5-3086-4734-8310-98314BBA5C58}" srcOrd="3" destOrd="0" presId="urn:microsoft.com/office/officeart/2005/8/layout/orgChart1"/>
    <dgm:cxn modelId="{3609A251-E846-467F-9B62-8002515BB806}" type="presParOf" srcId="{8D5874C5-3086-4734-8310-98314BBA5C58}" destId="{8CE35244-3944-4F20-85E6-537D4723A5EA}" srcOrd="0" destOrd="0" presId="urn:microsoft.com/office/officeart/2005/8/layout/orgChart1"/>
    <dgm:cxn modelId="{4B922ACF-0386-413D-982C-5CC0FD727BF0}" type="presParOf" srcId="{8CE35244-3944-4F20-85E6-537D4723A5EA}" destId="{6715B36A-799F-4D13-9349-1450D9C95269}" srcOrd="0" destOrd="0" presId="urn:microsoft.com/office/officeart/2005/8/layout/orgChart1"/>
    <dgm:cxn modelId="{552342B0-FECB-4B4C-8652-92A4B5FBE5E9}" type="presParOf" srcId="{8CE35244-3944-4F20-85E6-537D4723A5EA}" destId="{193B4B92-9DED-4B42-A335-F81177CA76FC}" srcOrd="1" destOrd="0" presId="urn:microsoft.com/office/officeart/2005/8/layout/orgChart1"/>
    <dgm:cxn modelId="{A7E82017-E7BC-4F3F-8A07-9476A5BA1616}" type="presParOf" srcId="{8D5874C5-3086-4734-8310-98314BBA5C58}" destId="{EA86032E-F64D-4D7A-A437-AC87CBB2AF41}" srcOrd="1" destOrd="0" presId="urn:microsoft.com/office/officeart/2005/8/layout/orgChart1"/>
    <dgm:cxn modelId="{B2BF4777-36A1-43AC-B52C-45F250C4460E}" type="presParOf" srcId="{8D5874C5-3086-4734-8310-98314BBA5C58}" destId="{1B86A174-6ED3-4EBE-93FD-CC5CB5079EF1}" srcOrd="2" destOrd="0" presId="urn:microsoft.com/office/officeart/2005/8/layout/orgChart1"/>
    <dgm:cxn modelId="{D557AECB-E892-46FA-B604-838A10B48AA4}" type="presParOf" srcId="{5854BE07-9489-4C89-A2D9-CE5A186F6FB1}" destId="{089F7A54-B86F-4E1E-8743-F2D67260DB21}" srcOrd="4" destOrd="0" presId="urn:microsoft.com/office/officeart/2005/8/layout/orgChart1"/>
    <dgm:cxn modelId="{36B0A8E4-72B6-43D8-99CC-FDBCAE54E274}" type="presParOf" srcId="{5854BE07-9489-4C89-A2D9-CE5A186F6FB1}" destId="{9B010833-4406-4386-B408-E29E4B907E0D}" srcOrd="5" destOrd="0" presId="urn:microsoft.com/office/officeart/2005/8/layout/orgChart1"/>
    <dgm:cxn modelId="{0051C985-0A58-42BF-AC69-EAB67F95E43B}" type="presParOf" srcId="{9B010833-4406-4386-B408-E29E4B907E0D}" destId="{CEB74E64-C464-4A02-AE36-29F4F22F820B}" srcOrd="0" destOrd="0" presId="urn:microsoft.com/office/officeart/2005/8/layout/orgChart1"/>
    <dgm:cxn modelId="{952D1968-4866-4FB5-9B27-4FE836D15570}" type="presParOf" srcId="{CEB74E64-C464-4A02-AE36-29F4F22F820B}" destId="{7C41EF66-299C-454B-A88C-9461F505A0BE}" srcOrd="0" destOrd="0" presId="urn:microsoft.com/office/officeart/2005/8/layout/orgChart1"/>
    <dgm:cxn modelId="{94E3BF4A-C779-4D11-A5F7-6F8BFF005E79}" type="presParOf" srcId="{CEB74E64-C464-4A02-AE36-29F4F22F820B}" destId="{3CDAEA24-CE0A-4A2D-BE22-9B74BA29E139}" srcOrd="1" destOrd="0" presId="urn:microsoft.com/office/officeart/2005/8/layout/orgChart1"/>
    <dgm:cxn modelId="{AB65CDD5-FB84-4B3E-A032-F15FB58E51F4}" type="presParOf" srcId="{9B010833-4406-4386-B408-E29E4B907E0D}" destId="{9911969F-44BB-4F56-BE4E-EE5677EFB256}" srcOrd="1" destOrd="0" presId="urn:microsoft.com/office/officeart/2005/8/layout/orgChart1"/>
    <dgm:cxn modelId="{C03F6959-D2CD-49E3-A788-951B51AE0775}" type="presParOf" srcId="{9B010833-4406-4386-B408-E29E4B907E0D}" destId="{073C5246-A63E-4AAB-8A75-D2E9CDCD792B}" srcOrd="2" destOrd="0" presId="urn:microsoft.com/office/officeart/2005/8/layout/orgChart1"/>
    <dgm:cxn modelId="{D62F651F-C411-452D-8891-F86F28A46059}" type="presParOf" srcId="{5854BE07-9489-4C89-A2D9-CE5A186F6FB1}" destId="{90682D2F-E016-423A-9AD5-32504F2F0623}" srcOrd="6" destOrd="0" presId="urn:microsoft.com/office/officeart/2005/8/layout/orgChart1"/>
    <dgm:cxn modelId="{F04DDDE3-EFBE-4D27-8119-9B064ACE5E91}" type="presParOf" srcId="{5854BE07-9489-4C89-A2D9-CE5A186F6FB1}" destId="{144F2894-8B3C-4D71-AF84-0DF1E496C1B6}" srcOrd="7" destOrd="0" presId="urn:microsoft.com/office/officeart/2005/8/layout/orgChart1"/>
    <dgm:cxn modelId="{EB457DA6-B516-4C3A-9EA1-C7B055CE1136}" type="presParOf" srcId="{144F2894-8B3C-4D71-AF84-0DF1E496C1B6}" destId="{C1F7811E-D495-4B1D-BB17-9B5DAAFDBB43}" srcOrd="0" destOrd="0" presId="urn:microsoft.com/office/officeart/2005/8/layout/orgChart1"/>
    <dgm:cxn modelId="{DE5C30F0-4B63-47B5-93AA-F47409A00C30}" type="presParOf" srcId="{C1F7811E-D495-4B1D-BB17-9B5DAAFDBB43}" destId="{5DDE81B2-E518-4143-82FB-73353622F814}" srcOrd="0" destOrd="0" presId="urn:microsoft.com/office/officeart/2005/8/layout/orgChart1"/>
    <dgm:cxn modelId="{71A5CC4A-3141-4B48-AB57-B5CC06F2D32F}" type="presParOf" srcId="{C1F7811E-D495-4B1D-BB17-9B5DAAFDBB43}" destId="{1B5C8BEC-D66E-4BDD-91B2-FE9E445AA50E}" srcOrd="1" destOrd="0" presId="urn:microsoft.com/office/officeart/2005/8/layout/orgChart1"/>
    <dgm:cxn modelId="{E16505A5-AEF6-46DF-906C-E9681352E60C}" type="presParOf" srcId="{144F2894-8B3C-4D71-AF84-0DF1E496C1B6}" destId="{5A5AA761-C2A4-466A-B213-59D252207A56}" srcOrd="1" destOrd="0" presId="urn:microsoft.com/office/officeart/2005/8/layout/orgChart1"/>
    <dgm:cxn modelId="{D127FE64-34AE-40E1-B6C4-AFFB80C45D44}" type="presParOf" srcId="{144F2894-8B3C-4D71-AF84-0DF1E496C1B6}" destId="{91671A27-3A40-4517-A8DA-31262D29638B}" srcOrd="2" destOrd="0" presId="urn:microsoft.com/office/officeart/2005/8/layout/orgChart1"/>
    <dgm:cxn modelId="{6E7CE775-697C-49A0-8825-93ECB2134683}" type="presParOf" srcId="{7C7D23AB-BE6C-411F-B632-B84EBE0563D5}" destId="{33F4C9C3-A23F-429A-A941-635FE2C03695}" srcOrd="2" destOrd="0" presId="urn:microsoft.com/office/officeart/2005/8/layout/orgChart1"/>
    <dgm:cxn modelId="{6CB53735-EF06-420C-9356-94FDCB7764C8}" type="presParOf" srcId="{09FE49EB-E44E-43D8-8256-6A94D3695829}" destId="{FCFABAC2-ED09-42D9-83D7-DCE6E101409D}" srcOrd="6" destOrd="0" presId="urn:microsoft.com/office/officeart/2005/8/layout/orgChart1"/>
    <dgm:cxn modelId="{392B8E8F-B7F1-483C-8E8E-966FBBC1A4AF}" type="presParOf" srcId="{09FE49EB-E44E-43D8-8256-6A94D3695829}" destId="{26A63F8F-78B5-4D80-94FB-81E66E0DABF3}" srcOrd="7" destOrd="0" presId="urn:microsoft.com/office/officeart/2005/8/layout/orgChart1"/>
    <dgm:cxn modelId="{AC14A12A-5E5B-4991-8A16-60D65F0B17C3}" type="presParOf" srcId="{26A63F8F-78B5-4D80-94FB-81E66E0DABF3}" destId="{473E8D42-76F7-4FB0-9306-4D9B5BDAFDF1}" srcOrd="0" destOrd="0" presId="urn:microsoft.com/office/officeart/2005/8/layout/orgChart1"/>
    <dgm:cxn modelId="{73A7C9D4-6E57-4E5A-AF7C-B71D7D799BBF}" type="presParOf" srcId="{473E8D42-76F7-4FB0-9306-4D9B5BDAFDF1}" destId="{9540A846-A17F-4324-B416-614AA17B28AB}" srcOrd="0" destOrd="0" presId="urn:microsoft.com/office/officeart/2005/8/layout/orgChart1"/>
    <dgm:cxn modelId="{6534FF4D-C7C3-4101-9438-B735A1145DFA}" type="presParOf" srcId="{473E8D42-76F7-4FB0-9306-4D9B5BDAFDF1}" destId="{100625F6-A060-4099-9C36-1B1E023A92FB}" srcOrd="1" destOrd="0" presId="urn:microsoft.com/office/officeart/2005/8/layout/orgChart1"/>
    <dgm:cxn modelId="{3FD749C3-009C-418E-ACE7-0FB0E85AF7C1}" type="presParOf" srcId="{26A63F8F-78B5-4D80-94FB-81E66E0DABF3}" destId="{D806F491-D5CC-41AC-BE4A-9399119F86DF}" srcOrd="1" destOrd="0" presId="urn:microsoft.com/office/officeart/2005/8/layout/orgChart1"/>
    <dgm:cxn modelId="{F6177B73-DB49-4CEC-A550-F7269BEDFBE9}" type="presParOf" srcId="{D806F491-D5CC-41AC-BE4A-9399119F86DF}" destId="{5337F6A6-0FF8-41A1-A18A-1BC89396E541}" srcOrd="0" destOrd="0" presId="urn:microsoft.com/office/officeart/2005/8/layout/orgChart1"/>
    <dgm:cxn modelId="{3677FCF0-498E-4F2A-B8F8-C8E77E4AAB3C}" type="presParOf" srcId="{D806F491-D5CC-41AC-BE4A-9399119F86DF}" destId="{2AAC15D2-FB38-4F3C-A44A-FF1C6592D4C3}" srcOrd="1" destOrd="0" presId="urn:microsoft.com/office/officeart/2005/8/layout/orgChart1"/>
    <dgm:cxn modelId="{7BE50882-CE8C-4B26-AA58-7E0B98E661A4}" type="presParOf" srcId="{2AAC15D2-FB38-4F3C-A44A-FF1C6592D4C3}" destId="{1E1E9BC1-D01F-4056-B8B8-4E6DF227FF74}" srcOrd="0" destOrd="0" presId="urn:microsoft.com/office/officeart/2005/8/layout/orgChart1"/>
    <dgm:cxn modelId="{614E73D2-F0E8-40E1-A6F2-39B6C8D8B168}" type="presParOf" srcId="{1E1E9BC1-D01F-4056-B8B8-4E6DF227FF74}" destId="{BAF80443-6EFA-4647-9634-59D840F68D08}" srcOrd="0" destOrd="0" presId="urn:microsoft.com/office/officeart/2005/8/layout/orgChart1"/>
    <dgm:cxn modelId="{11872902-22F7-4CA5-9D0E-CD3D24FE5963}" type="presParOf" srcId="{1E1E9BC1-D01F-4056-B8B8-4E6DF227FF74}" destId="{3022791F-48D0-4960-BB49-A3AB554588F7}" srcOrd="1" destOrd="0" presId="urn:microsoft.com/office/officeart/2005/8/layout/orgChart1"/>
    <dgm:cxn modelId="{BA010DCB-C231-4ECE-9476-CCA347F840D6}" type="presParOf" srcId="{2AAC15D2-FB38-4F3C-A44A-FF1C6592D4C3}" destId="{F9D65D64-2F33-418D-A3C5-F413E43E2FA7}" srcOrd="1" destOrd="0" presId="urn:microsoft.com/office/officeart/2005/8/layout/orgChart1"/>
    <dgm:cxn modelId="{B88F1338-3091-4CD9-9E7C-CB3BFECA3554}" type="presParOf" srcId="{2AAC15D2-FB38-4F3C-A44A-FF1C6592D4C3}" destId="{9928834D-DBFB-48B9-AE3C-757C6A8C398B}" srcOrd="2" destOrd="0" presId="urn:microsoft.com/office/officeart/2005/8/layout/orgChart1"/>
    <dgm:cxn modelId="{C5EDE890-3809-4D14-B318-F7096BD8CE87}" type="presParOf" srcId="{D806F491-D5CC-41AC-BE4A-9399119F86DF}" destId="{68FFFBFB-6131-4AE3-A691-88738C4C3EA0}" srcOrd="2" destOrd="0" presId="urn:microsoft.com/office/officeart/2005/8/layout/orgChart1"/>
    <dgm:cxn modelId="{C39342BB-C6C0-491F-A4ED-EBBEB04AF21C}" type="presParOf" srcId="{D806F491-D5CC-41AC-BE4A-9399119F86DF}" destId="{C8F2BEC6-D715-436D-BA4D-67D564E0EA6B}" srcOrd="3" destOrd="0" presId="urn:microsoft.com/office/officeart/2005/8/layout/orgChart1"/>
    <dgm:cxn modelId="{841245A5-AF78-418A-BE07-7ECDA954ED28}" type="presParOf" srcId="{C8F2BEC6-D715-436D-BA4D-67D564E0EA6B}" destId="{6A217619-F0B8-47CA-9C6F-739E9BE687D9}" srcOrd="0" destOrd="0" presId="urn:microsoft.com/office/officeart/2005/8/layout/orgChart1"/>
    <dgm:cxn modelId="{AA845D5B-6D1C-435A-9A8F-63508FFCE557}" type="presParOf" srcId="{6A217619-F0B8-47CA-9C6F-739E9BE687D9}" destId="{9E4D63EF-D44E-4455-9F76-366772093C15}" srcOrd="0" destOrd="0" presId="urn:microsoft.com/office/officeart/2005/8/layout/orgChart1"/>
    <dgm:cxn modelId="{2DEAA946-FFDF-4BBD-8CF5-2954F33D5DCE}" type="presParOf" srcId="{6A217619-F0B8-47CA-9C6F-739E9BE687D9}" destId="{505240E3-3C21-4CEB-B211-CD278C3D6120}" srcOrd="1" destOrd="0" presId="urn:microsoft.com/office/officeart/2005/8/layout/orgChart1"/>
    <dgm:cxn modelId="{D567F850-7BA5-46C8-B178-FDFBF5D80D5F}" type="presParOf" srcId="{C8F2BEC6-D715-436D-BA4D-67D564E0EA6B}" destId="{FB6E5BEF-5FF1-4114-833D-111605CD4DED}" srcOrd="1" destOrd="0" presId="urn:microsoft.com/office/officeart/2005/8/layout/orgChart1"/>
    <dgm:cxn modelId="{AD264FAC-E8A1-41E8-A20B-060112C8B87F}" type="presParOf" srcId="{C8F2BEC6-D715-436D-BA4D-67D564E0EA6B}" destId="{9941DC49-BB15-41D7-B071-0436362EE547}" srcOrd="2" destOrd="0" presId="urn:microsoft.com/office/officeart/2005/8/layout/orgChart1"/>
    <dgm:cxn modelId="{19902064-3900-480D-9957-3709713BFE08}" type="presParOf" srcId="{D806F491-D5CC-41AC-BE4A-9399119F86DF}" destId="{6EF8939F-FC83-477C-93B2-06D135ADEF17}" srcOrd="4" destOrd="0" presId="urn:microsoft.com/office/officeart/2005/8/layout/orgChart1"/>
    <dgm:cxn modelId="{BA87AC71-3727-4DB3-954D-5AA62C7A03D3}" type="presParOf" srcId="{D806F491-D5CC-41AC-BE4A-9399119F86DF}" destId="{95AA458B-AEDD-4255-A01E-4749162454E8}" srcOrd="5" destOrd="0" presId="urn:microsoft.com/office/officeart/2005/8/layout/orgChart1"/>
    <dgm:cxn modelId="{E28B0191-01AE-4764-9703-4430DC1E3E91}" type="presParOf" srcId="{95AA458B-AEDD-4255-A01E-4749162454E8}" destId="{980C0483-23CF-4331-842A-27CAC573B57E}" srcOrd="0" destOrd="0" presId="urn:microsoft.com/office/officeart/2005/8/layout/orgChart1"/>
    <dgm:cxn modelId="{F009563A-4916-4484-B466-51194106BD20}" type="presParOf" srcId="{980C0483-23CF-4331-842A-27CAC573B57E}" destId="{3A3BF8AC-8602-4087-A799-8EB195C03675}" srcOrd="0" destOrd="0" presId="urn:microsoft.com/office/officeart/2005/8/layout/orgChart1"/>
    <dgm:cxn modelId="{B0DF005F-9C47-4579-BEFA-3F91AA6E63C2}" type="presParOf" srcId="{980C0483-23CF-4331-842A-27CAC573B57E}" destId="{DEDFA57F-005E-4DA1-B5B7-6632090496B1}" srcOrd="1" destOrd="0" presId="urn:microsoft.com/office/officeart/2005/8/layout/orgChart1"/>
    <dgm:cxn modelId="{28FF24EF-3091-4C34-B832-D94C7AAAF739}" type="presParOf" srcId="{95AA458B-AEDD-4255-A01E-4749162454E8}" destId="{8A748BCF-01F8-4A46-9ACC-3AEBDABA0266}" srcOrd="1" destOrd="0" presId="urn:microsoft.com/office/officeart/2005/8/layout/orgChart1"/>
    <dgm:cxn modelId="{D3F43675-1E1E-48D7-9892-FEF6C39BA8CF}" type="presParOf" srcId="{95AA458B-AEDD-4255-A01E-4749162454E8}" destId="{35A0F9CA-80C6-49A6-BEDC-6548B4F43A9A}" srcOrd="2" destOrd="0" presId="urn:microsoft.com/office/officeart/2005/8/layout/orgChart1"/>
    <dgm:cxn modelId="{C73D774C-6A7C-4B20-B759-624D8050D11A}" type="presParOf" srcId="{D806F491-D5CC-41AC-BE4A-9399119F86DF}" destId="{85E4AB20-BAAA-4D36-A11E-C61F60C86661}" srcOrd="6" destOrd="0" presId="urn:microsoft.com/office/officeart/2005/8/layout/orgChart1"/>
    <dgm:cxn modelId="{4DB8D492-AC6E-49F1-987C-077D0CC06189}" type="presParOf" srcId="{D806F491-D5CC-41AC-BE4A-9399119F86DF}" destId="{4B34E957-4B5A-49C5-8552-A57B207E9DDD}" srcOrd="7" destOrd="0" presId="urn:microsoft.com/office/officeart/2005/8/layout/orgChart1"/>
    <dgm:cxn modelId="{02FDA2AC-ABD1-4CEE-9EC7-7C85DB18B6F4}" type="presParOf" srcId="{4B34E957-4B5A-49C5-8552-A57B207E9DDD}" destId="{1347A10D-F8CE-45FB-A43D-7D5507C0D3E1}" srcOrd="0" destOrd="0" presId="urn:microsoft.com/office/officeart/2005/8/layout/orgChart1"/>
    <dgm:cxn modelId="{1AC5C765-55B3-4131-B5E2-B018863AD92A}" type="presParOf" srcId="{1347A10D-F8CE-45FB-A43D-7D5507C0D3E1}" destId="{E15D1D57-7CD6-4306-9D5D-4AD809578088}" srcOrd="0" destOrd="0" presId="urn:microsoft.com/office/officeart/2005/8/layout/orgChart1"/>
    <dgm:cxn modelId="{11CB74E0-ACBE-4C49-8D6E-B862BE664535}" type="presParOf" srcId="{1347A10D-F8CE-45FB-A43D-7D5507C0D3E1}" destId="{75723134-4B0D-40C6-AAD6-3DF66BC1BBA4}" srcOrd="1" destOrd="0" presId="urn:microsoft.com/office/officeart/2005/8/layout/orgChart1"/>
    <dgm:cxn modelId="{CF01C962-00F9-4D21-9D25-C918B2F588A2}" type="presParOf" srcId="{4B34E957-4B5A-49C5-8552-A57B207E9DDD}" destId="{608598FE-F907-4678-86DC-7BD1BC0604C0}" srcOrd="1" destOrd="0" presId="urn:microsoft.com/office/officeart/2005/8/layout/orgChart1"/>
    <dgm:cxn modelId="{A1533542-511E-4297-8D30-7ADDA6814D41}" type="presParOf" srcId="{4B34E957-4B5A-49C5-8552-A57B207E9DDD}" destId="{1A2E25EC-DE45-4FED-AB2F-CC25E62365A2}" srcOrd="2" destOrd="0" presId="urn:microsoft.com/office/officeart/2005/8/layout/orgChart1"/>
    <dgm:cxn modelId="{7615519A-F2C3-4338-A1FC-9F803BEDD160}" type="presParOf" srcId="{26A63F8F-78B5-4D80-94FB-81E66E0DABF3}" destId="{738FFC87-416C-4CA1-9196-D3356B4177BC}" srcOrd="2" destOrd="0" presId="urn:microsoft.com/office/officeart/2005/8/layout/orgChart1"/>
    <dgm:cxn modelId="{F0D7576B-C5A9-4108-93CB-5D5582D25747}" type="presParOf" srcId="{09FE49EB-E44E-43D8-8256-6A94D3695829}" destId="{FAB71360-3800-4CB0-8CB0-41E755296FFF}" srcOrd="8" destOrd="0" presId="urn:microsoft.com/office/officeart/2005/8/layout/orgChart1"/>
    <dgm:cxn modelId="{E6EC0D15-1B39-4767-8F9A-E237AA414239}" type="presParOf" srcId="{09FE49EB-E44E-43D8-8256-6A94D3695829}" destId="{83E024DF-E0E9-4E9D-91BB-6E7AD545DEAC}" srcOrd="9" destOrd="0" presId="urn:microsoft.com/office/officeart/2005/8/layout/orgChart1"/>
    <dgm:cxn modelId="{C9FDC505-41F8-400D-89AA-B0C18B2A34F2}" type="presParOf" srcId="{83E024DF-E0E9-4E9D-91BB-6E7AD545DEAC}" destId="{779182A2-B2B2-4B8D-A118-761352DB53AF}" srcOrd="0" destOrd="0" presId="urn:microsoft.com/office/officeart/2005/8/layout/orgChart1"/>
    <dgm:cxn modelId="{8E0119F9-6134-48B4-AD92-2B1C245362CD}" type="presParOf" srcId="{779182A2-B2B2-4B8D-A118-761352DB53AF}" destId="{A4CA4C39-9325-4ACB-BD3F-39449E83C7AD}" srcOrd="0" destOrd="0" presId="urn:microsoft.com/office/officeart/2005/8/layout/orgChart1"/>
    <dgm:cxn modelId="{0887F3EE-E1AA-4B37-A92D-4AD23842E31B}" type="presParOf" srcId="{779182A2-B2B2-4B8D-A118-761352DB53AF}" destId="{1AC155B0-4240-4B12-BAB0-A4EFC432C069}" srcOrd="1" destOrd="0" presId="urn:microsoft.com/office/officeart/2005/8/layout/orgChart1"/>
    <dgm:cxn modelId="{760F7374-EBBC-434B-BB3E-600C1EDCAE49}" type="presParOf" srcId="{83E024DF-E0E9-4E9D-91BB-6E7AD545DEAC}" destId="{3D099B92-D669-4210-B5F9-C062C83FC7ED}" srcOrd="1" destOrd="0" presId="urn:microsoft.com/office/officeart/2005/8/layout/orgChart1"/>
    <dgm:cxn modelId="{4954F209-E42F-4C9D-9429-A365F8A5A18B}" type="presParOf" srcId="{3D099B92-D669-4210-B5F9-C062C83FC7ED}" destId="{FC9C5522-02B2-457C-AD3D-75D2F82AC7FE}" srcOrd="0" destOrd="0" presId="urn:microsoft.com/office/officeart/2005/8/layout/orgChart1"/>
    <dgm:cxn modelId="{697A37B3-4E2F-4362-A3F7-0040E3418511}" type="presParOf" srcId="{3D099B92-D669-4210-B5F9-C062C83FC7ED}" destId="{01036B48-6EDF-47F8-89FD-BA7495A3ACAD}" srcOrd="1" destOrd="0" presId="urn:microsoft.com/office/officeart/2005/8/layout/orgChart1"/>
    <dgm:cxn modelId="{FED2D918-47AA-442A-82BC-82B3CFB2BFB0}" type="presParOf" srcId="{01036B48-6EDF-47F8-89FD-BA7495A3ACAD}" destId="{C67AE51E-0051-4650-B025-9D944412876E}" srcOrd="0" destOrd="0" presId="urn:microsoft.com/office/officeart/2005/8/layout/orgChart1"/>
    <dgm:cxn modelId="{C7D451F9-A2BA-43AA-A81A-7D608517D097}" type="presParOf" srcId="{C67AE51E-0051-4650-B025-9D944412876E}" destId="{2DB3C255-5CB0-4717-8D9B-87F90BB4A8EE}" srcOrd="0" destOrd="0" presId="urn:microsoft.com/office/officeart/2005/8/layout/orgChart1"/>
    <dgm:cxn modelId="{90D4DBBC-67F5-4D76-99A4-BB6163CA5A26}" type="presParOf" srcId="{C67AE51E-0051-4650-B025-9D944412876E}" destId="{4D2AFA00-5343-43B2-BEF1-8992F59C8E0E}" srcOrd="1" destOrd="0" presId="urn:microsoft.com/office/officeart/2005/8/layout/orgChart1"/>
    <dgm:cxn modelId="{935B1B4D-D4C5-45C6-8868-F62877DFB5E9}" type="presParOf" srcId="{01036B48-6EDF-47F8-89FD-BA7495A3ACAD}" destId="{1EBA5975-C1E2-4FCD-9069-8230AC8CA72C}" srcOrd="1" destOrd="0" presId="urn:microsoft.com/office/officeart/2005/8/layout/orgChart1"/>
    <dgm:cxn modelId="{86BD0462-3570-4A2B-B3E2-A9AABCCB7D0B}" type="presParOf" srcId="{01036B48-6EDF-47F8-89FD-BA7495A3ACAD}" destId="{5CD73082-5251-44E9-8049-E5F1FBB2668D}" srcOrd="2" destOrd="0" presId="urn:microsoft.com/office/officeart/2005/8/layout/orgChart1"/>
    <dgm:cxn modelId="{A3A41DE3-F04C-4DB6-B61D-445AFEF7B492}" type="presParOf" srcId="{3D099B92-D669-4210-B5F9-C062C83FC7ED}" destId="{124880BF-5FE0-49A1-9B42-71B81D5D594E}" srcOrd="2" destOrd="0" presId="urn:microsoft.com/office/officeart/2005/8/layout/orgChart1"/>
    <dgm:cxn modelId="{135D029C-FF10-4690-812D-7C49A9FF44BE}" type="presParOf" srcId="{3D099B92-D669-4210-B5F9-C062C83FC7ED}" destId="{6EF66078-18C1-4675-A5E6-271DB49C227D}" srcOrd="3" destOrd="0" presId="urn:microsoft.com/office/officeart/2005/8/layout/orgChart1"/>
    <dgm:cxn modelId="{4D7789D9-E189-416F-9493-E4E30FC51DDF}" type="presParOf" srcId="{6EF66078-18C1-4675-A5E6-271DB49C227D}" destId="{6F399D00-103A-448E-A3B0-0EE6FD6E87FD}" srcOrd="0" destOrd="0" presId="urn:microsoft.com/office/officeart/2005/8/layout/orgChart1"/>
    <dgm:cxn modelId="{AEC7DB04-D741-4513-812A-C9F4DDBF3636}" type="presParOf" srcId="{6F399D00-103A-448E-A3B0-0EE6FD6E87FD}" destId="{2426EECB-70FB-4523-ADAB-45999C999336}" srcOrd="0" destOrd="0" presId="urn:microsoft.com/office/officeart/2005/8/layout/orgChart1"/>
    <dgm:cxn modelId="{7B4A2E11-4D71-41DC-A627-7B8D885109B6}" type="presParOf" srcId="{6F399D00-103A-448E-A3B0-0EE6FD6E87FD}" destId="{4CB7957F-AE44-4926-86B5-D8AAA2B38255}" srcOrd="1" destOrd="0" presId="urn:microsoft.com/office/officeart/2005/8/layout/orgChart1"/>
    <dgm:cxn modelId="{F853A685-1BF9-49BB-A024-4435D39386B3}" type="presParOf" srcId="{6EF66078-18C1-4675-A5E6-271DB49C227D}" destId="{DC3C60C9-1588-453B-B773-591E70DB1AA1}" srcOrd="1" destOrd="0" presId="urn:microsoft.com/office/officeart/2005/8/layout/orgChart1"/>
    <dgm:cxn modelId="{FA0BAF89-F788-4917-A031-5A708C2F0952}" type="presParOf" srcId="{6EF66078-18C1-4675-A5E6-271DB49C227D}" destId="{B72023A2-F2FB-4C45-955F-0CD08FD22C29}" srcOrd="2" destOrd="0" presId="urn:microsoft.com/office/officeart/2005/8/layout/orgChart1"/>
    <dgm:cxn modelId="{518F5FFE-215B-47CC-8B3A-C024651FE6B7}" type="presParOf" srcId="{3D099B92-D669-4210-B5F9-C062C83FC7ED}" destId="{62EEE715-0EA5-4B63-BCF8-0E1E5E6C6780}" srcOrd="4" destOrd="0" presId="urn:microsoft.com/office/officeart/2005/8/layout/orgChart1"/>
    <dgm:cxn modelId="{EF0B311E-0750-48C0-ADB6-25CF4A04A6FE}" type="presParOf" srcId="{3D099B92-D669-4210-B5F9-C062C83FC7ED}" destId="{DCF447AF-564F-41C2-A670-01EE76E81981}" srcOrd="5" destOrd="0" presId="urn:microsoft.com/office/officeart/2005/8/layout/orgChart1"/>
    <dgm:cxn modelId="{84F2022D-EA88-40EF-81AC-182DEF80B411}" type="presParOf" srcId="{DCF447AF-564F-41C2-A670-01EE76E81981}" destId="{A5EBDF5F-ABE9-400B-A87A-FC2866E9AC7D}" srcOrd="0" destOrd="0" presId="urn:microsoft.com/office/officeart/2005/8/layout/orgChart1"/>
    <dgm:cxn modelId="{C26B547C-0AE3-4257-A365-F4DC3874EF45}" type="presParOf" srcId="{A5EBDF5F-ABE9-400B-A87A-FC2866E9AC7D}" destId="{C13F8136-6353-47EE-890F-B8A14C63C36F}" srcOrd="0" destOrd="0" presId="urn:microsoft.com/office/officeart/2005/8/layout/orgChart1"/>
    <dgm:cxn modelId="{23F856E6-4B19-40F7-9D7D-886AE3BAEDE4}" type="presParOf" srcId="{A5EBDF5F-ABE9-400B-A87A-FC2866E9AC7D}" destId="{1656A91E-FE73-4F2F-989A-B2EAA714F862}" srcOrd="1" destOrd="0" presId="urn:microsoft.com/office/officeart/2005/8/layout/orgChart1"/>
    <dgm:cxn modelId="{0056EF1D-920A-47C9-A18B-BBCF7D955A4B}" type="presParOf" srcId="{DCF447AF-564F-41C2-A670-01EE76E81981}" destId="{21E1C4E7-CF5F-4462-BD21-A500334B6808}" srcOrd="1" destOrd="0" presId="urn:microsoft.com/office/officeart/2005/8/layout/orgChart1"/>
    <dgm:cxn modelId="{9473FC39-480C-4DDD-943B-131780B1048D}" type="presParOf" srcId="{DCF447AF-564F-41C2-A670-01EE76E81981}" destId="{26CF3C98-E0C8-47B0-B41F-10D94BDBC2E8}" srcOrd="2" destOrd="0" presId="urn:microsoft.com/office/officeart/2005/8/layout/orgChart1"/>
    <dgm:cxn modelId="{DA872AB6-20EC-451E-B916-D8E5DD64CA7C}" type="presParOf" srcId="{83E024DF-E0E9-4E9D-91BB-6E7AD545DEAC}" destId="{0238BEB8-F49D-49FE-A761-EBA323B644A3}" srcOrd="2" destOrd="0" presId="urn:microsoft.com/office/officeart/2005/8/layout/orgChart1"/>
    <dgm:cxn modelId="{961DE296-49EF-4069-8536-B3DEE11487DD}" type="presParOf" srcId="{09FE49EB-E44E-43D8-8256-6A94D3695829}" destId="{0DBEFA08-56D2-4175-8601-AC23A379F42B}" srcOrd="10" destOrd="0" presId="urn:microsoft.com/office/officeart/2005/8/layout/orgChart1"/>
    <dgm:cxn modelId="{96034BCA-CB5C-45B4-B3E3-B8D945933E5A}" type="presParOf" srcId="{09FE49EB-E44E-43D8-8256-6A94D3695829}" destId="{8004BC61-FC1D-435C-95DE-F746DED18568}" srcOrd="11" destOrd="0" presId="urn:microsoft.com/office/officeart/2005/8/layout/orgChart1"/>
    <dgm:cxn modelId="{FE3A0A6E-07C1-4263-93AC-4A2BA85E3A00}" type="presParOf" srcId="{8004BC61-FC1D-435C-95DE-F746DED18568}" destId="{22276BAF-C7F2-4E75-BC0B-283424D7F1B5}" srcOrd="0" destOrd="0" presId="urn:microsoft.com/office/officeart/2005/8/layout/orgChart1"/>
    <dgm:cxn modelId="{6872628D-49D9-4C83-9487-8ADED2F61559}" type="presParOf" srcId="{22276BAF-C7F2-4E75-BC0B-283424D7F1B5}" destId="{7988BE53-6C19-4830-A8DD-C53F636071F3}" srcOrd="0" destOrd="0" presId="urn:microsoft.com/office/officeart/2005/8/layout/orgChart1"/>
    <dgm:cxn modelId="{2599EAF0-8975-438F-8E5D-942DB6A2B7BF}" type="presParOf" srcId="{22276BAF-C7F2-4E75-BC0B-283424D7F1B5}" destId="{B5A101E2-4F33-4A50-9DB7-47862DB2D859}" srcOrd="1" destOrd="0" presId="urn:microsoft.com/office/officeart/2005/8/layout/orgChart1"/>
    <dgm:cxn modelId="{15FB3C67-4A95-441D-92D3-61DD1AB28130}" type="presParOf" srcId="{8004BC61-FC1D-435C-95DE-F746DED18568}" destId="{C6CADD57-65DF-4FE4-8CAD-CFB73745A66A}" srcOrd="1" destOrd="0" presId="urn:microsoft.com/office/officeart/2005/8/layout/orgChart1"/>
    <dgm:cxn modelId="{050EC100-02AA-4170-9F66-3C092C158979}" type="presParOf" srcId="{C6CADD57-65DF-4FE4-8CAD-CFB73745A66A}" destId="{D935B3F5-0E99-4159-8710-6862B4EBC440}" srcOrd="0" destOrd="0" presId="urn:microsoft.com/office/officeart/2005/8/layout/orgChart1"/>
    <dgm:cxn modelId="{3DBE5F8C-8CAD-4D30-985D-297FC459BA56}" type="presParOf" srcId="{C6CADD57-65DF-4FE4-8CAD-CFB73745A66A}" destId="{0D39BD37-CBA9-4749-84B5-83363CBAAA1F}" srcOrd="1" destOrd="0" presId="urn:microsoft.com/office/officeart/2005/8/layout/orgChart1"/>
    <dgm:cxn modelId="{E050F647-5C06-4540-B66A-B1CDF64F801A}" type="presParOf" srcId="{0D39BD37-CBA9-4749-84B5-83363CBAAA1F}" destId="{35C93BC7-4902-4E7B-BACA-D0C3CA68D615}" srcOrd="0" destOrd="0" presId="urn:microsoft.com/office/officeart/2005/8/layout/orgChart1"/>
    <dgm:cxn modelId="{79122F46-A95A-40C7-80EB-1004D53E8DD8}" type="presParOf" srcId="{35C93BC7-4902-4E7B-BACA-D0C3CA68D615}" destId="{998DCCD8-623D-474E-938D-356303A0F3ED}" srcOrd="0" destOrd="0" presId="urn:microsoft.com/office/officeart/2005/8/layout/orgChart1"/>
    <dgm:cxn modelId="{EF5D1A4D-CDAB-4C4B-B78A-8BF063EF0574}" type="presParOf" srcId="{35C93BC7-4902-4E7B-BACA-D0C3CA68D615}" destId="{CB172B0F-0F90-4E9D-9414-948844E83C90}" srcOrd="1" destOrd="0" presId="urn:microsoft.com/office/officeart/2005/8/layout/orgChart1"/>
    <dgm:cxn modelId="{A786A26E-D948-4703-B18C-75495A6373FB}" type="presParOf" srcId="{0D39BD37-CBA9-4749-84B5-83363CBAAA1F}" destId="{E2F9A3C9-1A54-44BC-B9F3-B5837B9C4CB7}" srcOrd="1" destOrd="0" presId="urn:microsoft.com/office/officeart/2005/8/layout/orgChart1"/>
    <dgm:cxn modelId="{E0DA1775-C9E9-4D31-8A03-60BDCDAB044E}" type="presParOf" srcId="{0D39BD37-CBA9-4749-84B5-83363CBAAA1F}" destId="{2F4AFAB5-FA06-4731-BF93-35D235FA06AC}" srcOrd="2" destOrd="0" presId="urn:microsoft.com/office/officeart/2005/8/layout/orgChart1"/>
    <dgm:cxn modelId="{79ABEB2D-BA15-4834-B155-332DA4EC0FB2}" type="presParOf" srcId="{C6CADD57-65DF-4FE4-8CAD-CFB73745A66A}" destId="{36D63B12-DE64-4E32-A310-3BA3CFC1320D}" srcOrd="2" destOrd="0" presId="urn:microsoft.com/office/officeart/2005/8/layout/orgChart1"/>
    <dgm:cxn modelId="{8E0AD235-F4AD-4B93-845E-C15BA8761359}" type="presParOf" srcId="{C6CADD57-65DF-4FE4-8CAD-CFB73745A66A}" destId="{0EF48989-38D6-4283-9657-62DAD2D8E550}" srcOrd="3" destOrd="0" presId="urn:microsoft.com/office/officeart/2005/8/layout/orgChart1"/>
    <dgm:cxn modelId="{B2EB0DD2-9AA0-4E80-8A77-8EC8114705A9}" type="presParOf" srcId="{0EF48989-38D6-4283-9657-62DAD2D8E550}" destId="{4482CBD1-36BE-4E95-92A3-493FAB792EB2}" srcOrd="0" destOrd="0" presId="urn:microsoft.com/office/officeart/2005/8/layout/orgChart1"/>
    <dgm:cxn modelId="{0D36C839-8E27-4AF1-A7EE-286E62065018}" type="presParOf" srcId="{4482CBD1-36BE-4E95-92A3-493FAB792EB2}" destId="{E60DA804-2688-4DA0-87A6-3E84423BDEC9}" srcOrd="0" destOrd="0" presId="urn:microsoft.com/office/officeart/2005/8/layout/orgChart1"/>
    <dgm:cxn modelId="{47011DDB-11EE-487A-A738-03337C9C9ECD}" type="presParOf" srcId="{4482CBD1-36BE-4E95-92A3-493FAB792EB2}" destId="{F800A2BC-FF54-48E7-B4AC-371EB1D28853}" srcOrd="1" destOrd="0" presId="urn:microsoft.com/office/officeart/2005/8/layout/orgChart1"/>
    <dgm:cxn modelId="{3E54B980-E1BE-4669-ABAE-522995AC1D30}" type="presParOf" srcId="{0EF48989-38D6-4283-9657-62DAD2D8E550}" destId="{6E5A2DA9-9254-46F4-8E9A-F683AF77D0F0}" srcOrd="1" destOrd="0" presId="urn:microsoft.com/office/officeart/2005/8/layout/orgChart1"/>
    <dgm:cxn modelId="{DA70E497-F0B8-4C13-9FAC-3BA7898061CE}" type="presParOf" srcId="{0EF48989-38D6-4283-9657-62DAD2D8E550}" destId="{7C5D32CD-8E5E-4092-9234-0E4F8F24F4E2}" srcOrd="2" destOrd="0" presId="urn:microsoft.com/office/officeart/2005/8/layout/orgChart1"/>
    <dgm:cxn modelId="{7878263F-171A-4749-AD27-D52587937B94}" type="presParOf" srcId="{C6CADD57-65DF-4FE4-8CAD-CFB73745A66A}" destId="{D46E3B1E-6B91-413F-B647-54698E24F621}" srcOrd="4" destOrd="0" presId="urn:microsoft.com/office/officeart/2005/8/layout/orgChart1"/>
    <dgm:cxn modelId="{595E79FA-631F-430C-8A88-F72C5A0E1A44}" type="presParOf" srcId="{C6CADD57-65DF-4FE4-8CAD-CFB73745A66A}" destId="{A2F803BE-22A1-4B41-A1E6-D5E1782ACB9E}" srcOrd="5" destOrd="0" presId="urn:microsoft.com/office/officeart/2005/8/layout/orgChart1"/>
    <dgm:cxn modelId="{60E85E54-584B-4067-BC1D-84F7A758DF4D}" type="presParOf" srcId="{A2F803BE-22A1-4B41-A1E6-D5E1782ACB9E}" destId="{DFAD4FF7-8A6B-4FB4-B24A-927F359E2000}" srcOrd="0" destOrd="0" presId="urn:microsoft.com/office/officeart/2005/8/layout/orgChart1"/>
    <dgm:cxn modelId="{28FB0120-913F-4F7C-85D0-AA7A8C01221A}" type="presParOf" srcId="{DFAD4FF7-8A6B-4FB4-B24A-927F359E2000}" destId="{C843367C-1F86-4077-A90B-88BF8E856E66}" srcOrd="0" destOrd="0" presId="urn:microsoft.com/office/officeart/2005/8/layout/orgChart1"/>
    <dgm:cxn modelId="{43136B04-CF38-402C-B15E-5BDB480C86E4}" type="presParOf" srcId="{DFAD4FF7-8A6B-4FB4-B24A-927F359E2000}" destId="{64B6BC45-FFD5-4168-9FCE-5CA92B608031}" srcOrd="1" destOrd="0" presId="urn:microsoft.com/office/officeart/2005/8/layout/orgChart1"/>
    <dgm:cxn modelId="{D3414A40-29B4-4364-8E73-32E3AF015475}" type="presParOf" srcId="{A2F803BE-22A1-4B41-A1E6-D5E1782ACB9E}" destId="{478BE6D2-C0F1-4A2F-85FE-24EA60956AE3}" srcOrd="1" destOrd="0" presId="urn:microsoft.com/office/officeart/2005/8/layout/orgChart1"/>
    <dgm:cxn modelId="{1E001450-DF92-4D30-99F5-915F34E93188}" type="presParOf" srcId="{A2F803BE-22A1-4B41-A1E6-D5E1782ACB9E}" destId="{4BFD1BB1-FA01-414E-AD2A-65CE236F3A4B}" srcOrd="2" destOrd="0" presId="urn:microsoft.com/office/officeart/2005/8/layout/orgChart1"/>
    <dgm:cxn modelId="{392AC24B-093F-4644-9F0B-870BF6AD4798}" type="presParOf" srcId="{C6CADD57-65DF-4FE4-8CAD-CFB73745A66A}" destId="{2507A005-7D7E-4C02-AD01-B10EB744C7CE}" srcOrd="6" destOrd="0" presId="urn:microsoft.com/office/officeart/2005/8/layout/orgChart1"/>
    <dgm:cxn modelId="{F768BDA8-1282-4913-9856-907084F13871}" type="presParOf" srcId="{C6CADD57-65DF-4FE4-8CAD-CFB73745A66A}" destId="{3993B65B-53EC-411E-9270-34E31F9DCA2F}" srcOrd="7" destOrd="0" presId="urn:microsoft.com/office/officeart/2005/8/layout/orgChart1"/>
    <dgm:cxn modelId="{8CC3B046-FD92-41D8-8823-7A52675C3054}" type="presParOf" srcId="{3993B65B-53EC-411E-9270-34E31F9DCA2F}" destId="{E27E4715-0AB8-4623-A1C8-0F9B3BFD943D}" srcOrd="0" destOrd="0" presId="urn:microsoft.com/office/officeart/2005/8/layout/orgChart1"/>
    <dgm:cxn modelId="{B8C03B50-5EFB-4199-A6AF-E8A16CB64579}" type="presParOf" srcId="{E27E4715-0AB8-4623-A1C8-0F9B3BFD943D}" destId="{A98488C1-DE2D-4A4C-8AF8-AFA1DBBCD0B2}" srcOrd="0" destOrd="0" presId="urn:microsoft.com/office/officeart/2005/8/layout/orgChart1"/>
    <dgm:cxn modelId="{6C5241A4-4673-4FD0-B3C9-312906E69AB5}" type="presParOf" srcId="{E27E4715-0AB8-4623-A1C8-0F9B3BFD943D}" destId="{2FFC5A4C-D75B-431A-8B92-49F902B53DB6}" srcOrd="1" destOrd="0" presId="urn:microsoft.com/office/officeart/2005/8/layout/orgChart1"/>
    <dgm:cxn modelId="{E991B312-ED84-4B1E-819A-1E81B609C889}" type="presParOf" srcId="{3993B65B-53EC-411E-9270-34E31F9DCA2F}" destId="{17DFD594-B1EE-4F53-80BB-BED64FE15375}" srcOrd="1" destOrd="0" presId="urn:microsoft.com/office/officeart/2005/8/layout/orgChart1"/>
    <dgm:cxn modelId="{6600F669-D933-451E-A1D6-CD9E7532898D}" type="presParOf" srcId="{3993B65B-53EC-411E-9270-34E31F9DCA2F}" destId="{F9A47736-A322-4591-AF8A-E2561ED92648}" srcOrd="2" destOrd="0" presId="urn:microsoft.com/office/officeart/2005/8/layout/orgChart1"/>
    <dgm:cxn modelId="{1DEB3E02-C12A-4DD4-B4A1-C5AAEFC5F372}" type="presParOf" srcId="{8004BC61-FC1D-435C-95DE-F746DED18568}" destId="{7F08ADBD-F885-4154-8DE4-FEF8DCDA4B04}" srcOrd="2" destOrd="0" presId="urn:microsoft.com/office/officeart/2005/8/layout/orgChart1"/>
    <dgm:cxn modelId="{F0637FF7-19BE-4D75-B5DE-1FE5B9941079}" type="presParOf" srcId="{256C9429-9912-414E-872D-15F14AC80A1C}" destId="{191CFB73-2562-47D2-8ED1-DEDE0E955619}" srcOrd="2" destOrd="0" presId="urn:microsoft.com/office/officeart/2005/8/layout/orgChart1"/>
    <dgm:cxn modelId="{329675A9-8201-4E55-80EF-CDE75CD3F092}" type="presParOf" srcId="{191CFB73-2562-47D2-8ED1-DEDE0E955619}" destId="{54C3EA39-AAE2-4746-BD20-CB5EC0972DFF}" srcOrd="0" destOrd="0" presId="urn:microsoft.com/office/officeart/2005/8/layout/orgChart1"/>
    <dgm:cxn modelId="{35752D29-30E8-4F65-A89F-CBE9D2A47369}" type="presParOf" srcId="{191CFB73-2562-47D2-8ED1-DEDE0E955619}" destId="{ADA2BEA8-CD86-48E6-BF47-57BBA977E2F8}" srcOrd="1" destOrd="0" presId="urn:microsoft.com/office/officeart/2005/8/layout/orgChart1"/>
    <dgm:cxn modelId="{9C77117A-43E5-491E-AACD-FEEBC70DD149}" type="presParOf" srcId="{ADA2BEA8-CD86-48E6-BF47-57BBA977E2F8}" destId="{74664E7B-9A17-4B6E-A119-C141878B20DC}" srcOrd="0" destOrd="0" presId="urn:microsoft.com/office/officeart/2005/8/layout/orgChart1"/>
    <dgm:cxn modelId="{C45B7509-35B3-48AE-8615-B36A3151EFEF}" type="presParOf" srcId="{74664E7B-9A17-4B6E-A119-C141878B20DC}" destId="{565F8F1B-9E0B-410D-825E-C3BEC1D9EDD8}" srcOrd="0" destOrd="0" presId="urn:microsoft.com/office/officeart/2005/8/layout/orgChart1"/>
    <dgm:cxn modelId="{66CDCA15-1946-446F-8750-9AFF3005E020}" type="presParOf" srcId="{74664E7B-9A17-4B6E-A119-C141878B20DC}" destId="{18B0D9B3-6E95-4B9E-90DC-1D8D9C081644}" srcOrd="1" destOrd="0" presId="urn:microsoft.com/office/officeart/2005/8/layout/orgChart1"/>
    <dgm:cxn modelId="{0D03498B-6596-491D-9860-8041243DFD2D}" type="presParOf" srcId="{ADA2BEA8-CD86-48E6-BF47-57BBA977E2F8}" destId="{D5854DE1-1131-48F5-8A93-0C4D5DAF52F8}" srcOrd="1" destOrd="0" presId="urn:microsoft.com/office/officeart/2005/8/layout/orgChart1"/>
    <dgm:cxn modelId="{EC53B046-45A8-4C70-8CA1-BE34535CB8FE}" type="presParOf" srcId="{ADA2BEA8-CD86-48E6-BF47-57BBA977E2F8}" destId="{7E22CD22-4A23-49E1-ABFB-BACE6978A14C}" srcOrd="2" destOrd="0" presId="urn:microsoft.com/office/officeart/2005/8/layout/orgChart1"/>
    <dgm:cxn modelId="{CCAB1DD9-4CE9-4011-9A49-843D8AD449CB}" type="presParOf" srcId="{191CFB73-2562-47D2-8ED1-DEDE0E955619}" destId="{6393C1A6-E774-4EEB-9A82-B756CC109BBD}" srcOrd="2" destOrd="0" presId="urn:microsoft.com/office/officeart/2005/8/layout/orgChart1"/>
    <dgm:cxn modelId="{190927AB-1287-4605-9EF7-8E72D89F71BA}" type="presParOf" srcId="{191CFB73-2562-47D2-8ED1-DEDE0E955619}" destId="{FF6E95C2-33B9-464B-A39A-7A18407E8D3C}" srcOrd="3" destOrd="0" presId="urn:microsoft.com/office/officeart/2005/8/layout/orgChart1"/>
    <dgm:cxn modelId="{F20CB07F-30B8-4808-83AE-B5E6A68896AD}" type="presParOf" srcId="{FF6E95C2-33B9-464B-A39A-7A18407E8D3C}" destId="{85720EE0-01F1-474D-A09F-0E16AB81D7EF}" srcOrd="0" destOrd="0" presId="urn:microsoft.com/office/officeart/2005/8/layout/orgChart1"/>
    <dgm:cxn modelId="{D7693FF8-34A4-4E44-B63E-EC0441A534C4}" type="presParOf" srcId="{85720EE0-01F1-474D-A09F-0E16AB81D7EF}" destId="{697E8D3B-4A58-4359-B2BC-8F549CEA49ED}" srcOrd="0" destOrd="0" presId="urn:microsoft.com/office/officeart/2005/8/layout/orgChart1"/>
    <dgm:cxn modelId="{F6B776F1-B6C6-4C9E-88E5-9A679B924A66}" type="presParOf" srcId="{85720EE0-01F1-474D-A09F-0E16AB81D7EF}" destId="{FDADD1DA-0A47-4B4F-B202-69BB8064267F}" srcOrd="1" destOrd="0" presId="urn:microsoft.com/office/officeart/2005/8/layout/orgChart1"/>
    <dgm:cxn modelId="{6EC67A0A-04D5-4881-9486-59EB285071AE}" type="presParOf" srcId="{FF6E95C2-33B9-464B-A39A-7A18407E8D3C}" destId="{8C2F7B27-0BD1-496D-A5AC-9ADED73831B4}" srcOrd="1" destOrd="0" presId="urn:microsoft.com/office/officeart/2005/8/layout/orgChart1"/>
    <dgm:cxn modelId="{3CAFBC7E-A7E2-4DE0-A935-E651CCAE2D14}" type="presParOf" srcId="{FF6E95C2-33B9-464B-A39A-7A18407E8D3C}" destId="{410B4CB0-A2A0-435C-ABE4-275BE2A24FFB}" srcOrd="2" destOrd="0" presId="urn:microsoft.com/office/officeart/2005/8/layout/orgChart1"/>
    <dgm:cxn modelId="{C30FE648-DCE9-462A-B0EB-79004DB08DAD}" type="presParOf" srcId="{191CFB73-2562-47D2-8ED1-DEDE0E955619}" destId="{6F8D4FB8-4390-4524-9677-8B925C20842C}" srcOrd="4" destOrd="0" presId="urn:microsoft.com/office/officeart/2005/8/layout/orgChart1"/>
    <dgm:cxn modelId="{C330E5A2-8AA2-4448-8B2B-996AB1C70115}" type="presParOf" srcId="{191CFB73-2562-47D2-8ED1-DEDE0E955619}" destId="{604EF146-A344-4270-AAC7-C411CA1E890E}" srcOrd="5" destOrd="0" presId="urn:microsoft.com/office/officeart/2005/8/layout/orgChart1"/>
    <dgm:cxn modelId="{B266C75F-7E7C-42FE-AECD-4E1DED7F3560}" type="presParOf" srcId="{604EF146-A344-4270-AAC7-C411CA1E890E}" destId="{DF86B368-31C5-4017-9BE7-8BE6B972B6CE}" srcOrd="0" destOrd="0" presId="urn:microsoft.com/office/officeart/2005/8/layout/orgChart1"/>
    <dgm:cxn modelId="{F0D88661-B783-4B78-95CD-C37E3CEC924D}" type="presParOf" srcId="{DF86B368-31C5-4017-9BE7-8BE6B972B6CE}" destId="{FB19B988-8906-48F6-A0C4-4FB6B827CB34}" srcOrd="0" destOrd="0" presId="urn:microsoft.com/office/officeart/2005/8/layout/orgChart1"/>
    <dgm:cxn modelId="{FB9581F5-3623-4FF4-9CA3-76A01B0A712E}" type="presParOf" srcId="{DF86B368-31C5-4017-9BE7-8BE6B972B6CE}" destId="{D52BA56F-C48E-4EE0-9DC3-D84460A8C8F1}" srcOrd="1" destOrd="0" presId="urn:microsoft.com/office/officeart/2005/8/layout/orgChart1"/>
    <dgm:cxn modelId="{CE5A58EF-7B3A-4DB1-88FC-9C76D0D8357A}" type="presParOf" srcId="{604EF146-A344-4270-AAC7-C411CA1E890E}" destId="{388554E0-9E4A-451C-BEAC-0A504D046B0B}" srcOrd="1" destOrd="0" presId="urn:microsoft.com/office/officeart/2005/8/layout/orgChart1"/>
    <dgm:cxn modelId="{273CA384-1818-4B8E-90F5-4E3C224C81C7}" type="presParOf" srcId="{604EF146-A344-4270-AAC7-C411CA1E890E}" destId="{1BB9309A-0909-4069-814F-7FB4A2691B81}" srcOrd="2" destOrd="0" presId="urn:microsoft.com/office/officeart/2005/8/layout/orgChart1"/>
    <dgm:cxn modelId="{003E250C-B242-4297-8244-4CEFB8F3838A}" type="presParOf" srcId="{191CFB73-2562-47D2-8ED1-DEDE0E955619}" destId="{019CCBA2-B7B9-4ACD-A491-FC599439F797}" srcOrd="6" destOrd="0" presId="urn:microsoft.com/office/officeart/2005/8/layout/orgChart1"/>
    <dgm:cxn modelId="{74539D9E-912D-4495-8A00-8B71FC1FDA71}" type="presParOf" srcId="{191CFB73-2562-47D2-8ED1-DEDE0E955619}" destId="{729DC3AC-E2EC-4E7B-8556-39D4B18143FA}" srcOrd="7" destOrd="0" presId="urn:microsoft.com/office/officeart/2005/8/layout/orgChart1"/>
    <dgm:cxn modelId="{0059F88F-1DC9-47C5-A995-594403E8E1A5}" type="presParOf" srcId="{729DC3AC-E2EC-4E7B-8556-39D4B18143FA}" destId="{4CF1AA64-1D4D-4913-8ABD-730D1AB0BA43}" srcOrd="0" destOrd="0" presId="urn:microsoft.com/office/officeart/2005/8/layout/orgChart1"/>
    <dgm:cxn modelId="{D69CC117-C1B7-4376-82DD-88691B0D97D5}" type="presParOf" srcId="{4CF1AA64-1D4D-4913-8ABD-730D1AB0BA43}" destId="{154BBDE6-CA8C-4CCB-8AC6-A7A61509591C}" srcOrd="0" destOrd="0" presId="urn:microsoft.com/office/officeart/2005/8/layout/orgChart1"/>
    <dgm:cxn modelId="{6B0CA046-F4EB-45DF-855E-EDF9E5341FC2}" type="presParOf" srcId="{4CF1AA64-1D4D-4913-8ABD-730D1AB0BA43}" destId="{3A44038D-826C-4EE5-8DAC-1CF5E5C95CB7}" srcOrd="1" destOrd="0" presId="urn:microsoft.com/office/officeart/2005/8/layout/orgChart1"/>
    <dgm:cxn modelId="{40142EB3-EDE1-4BFB-83A7-1E2865D4CCE7}" type="presParOf" srcId="{729DC3AC-E2EC-4E7B-8556-39D4B18143FA}" destId="{FF545428-ED2E-4A94-9C04-526DB64E2F94}" srcOrd="1" destOrd="0" presId="urn:microsoft.com/office/officeart/2005/8/layout/orgChart1"/>
    <dgm:cxn modelId="{5C85E882-1A94-4B9C-96E8-ECA6CF0250D8}" type="presParOf" srcId="{729DC3AC-E2EC-4E7B-8556-39D4B18143FA}" destId="{E89A00E1-74B2-4FA6-B25F-FACF90CAFA60}" srcOrd="2" destOrd="0" presId="urn:microsoft.com/office/officeart/2005/8/layout/orgChart1"/>
  </dgm:cxnLst>
  <dgm:bg/>
  <dgm:whole/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969D95E7-BB00-428C-92C1-6B7B4E7517AD}" type="doc">
      <dgm:prSet loTypeId="urn:microsoft.com/office/officeart/2005/8/layout/process1" loCatId="process" qsTypeId="urn:microsoft.com/office/officeart/2005/8/quickstyle/simple1" qsCatId="simple" csTypeId="urn:microsoft.com/office/officeart/2005/8/colors/accent0_1" csCatId="mainScheme" phldr="1"/>
      <dgm:spPr/>
    </dgm:pt>
    <dgm:pt modelId="{CD2F238E-AEBE-47EB-8098-233E2725558F}">
      <dgm:prSet phldrT="[Text]" custT="1"/>
      <dgm:spPr/>
      <dgm:t>
        <a:bodyPr/>
        <a:lstStyle/>
        <a:p>
          <a:r>
            <a:rPr lang="en-GB" sz="1600" dirty="0" smtClean="0"/>
            <a:t>Supervisor</a:t>
          </a:r>
          <a:endParaRPr lang="en-GB" sz="1600" dirty="0"/>
        </a:p>
      </dgm:t>
    </dgm:pt>
    <dgm:pt modelId="{83F24CD2-EB17-4981-900A-CE927D8BCC8D}" type="parTrans" cxnId="{ECC1ABA5-86BF-4734-BA82-001CA753C148}">
      <dgm:prSet/>
      <dgm:spPr/>
      <dgm:t>
        <a:bodyPr/>
        <a:lstStyle/>
        <a:p>
          <a:endParaRPr lang="en-GB"/>
        </a:p>
      </dgm:t>
    </dgm:pt>
    <dgm:pt modelId="{7F8512DC-86DB-4562-8F56-096CBFE262A0}" type="sibTrans" cxnId="{ECC1ABA5-86BF-4734-BA82-001CA753C148}">
      <dgm:prSet/>
      <dgm:spPr/>
      <dgm:t>
        <a:bodyPr/>
        <a:lstStyle/>
        <a:p>
          <a:endParaRPr lang="en-GB"/>
        </a:p>
      </dgm:t>
    </dgm:pt>
    <dgm:pt modelId="{EF884C84-A270-4DC6-B6A8-1399F81BFB76}">
      <dgm:prSet custT="1"/>
      <dgm:spPr/>
      <dgm:t>
        <a:bodyPr/>
        <a:lstStyle/>
        <a:p>
          <a:r>
            <a:rPr lang="en-GB" sz="1600" dirty="0" smtClean="0"/>
            <a:t>Manager</a:t>
          </a:r>
          <a:endParaRPr lang="en-GB" sz="1600" dirty="0"/>
        </a:p>
      </dgm:t>
    </dgm:pt>
    <dgm:pt modelId="{DDF9DFCF-C3AA-4F25-B2D3-3329592F5034}" type="parTrans" cxnId="{ECFC6F1E-1647-42F8-8724-1B36569927F8}">
      <dgm:prSet/>
      <dgm:spPr/>
      <dgm:t>
        <a:bodyPr/>
        <a:lstStyle/>
        <a:p>
          <a:endParaRPr lang="en-GB"/>
        </a:p>
      </dgm:t>
    </dgm:pt>
    <dgm:pt modelId="{65EB4093-B11A-4F1D-AD1B-6CACE9EF0D9D}" type="sibTrans" cxnId="{ECFC6F1E-1647-42F8-8724-1B36569927F8}">
      <dgm:prSet/>
      <dgm:spPr/>
      <dgm:t>
        <a:bodyPr/>
        <a:lstStyle/>
        <a:p>
          <a:endParaRPr lang="en-GB"/>
        </a:p>
      </dgm:t>
    </dgm:pt>
    <dgm:pt modelId="{04EF5918-01DF-47AE-BB93-3A43D66575D7}">
      <dgm:prSet custT="1"/>
      <dgm:spPr/>
      <dgm:t>
        <a:bodyPr/>
        <a:lstStyle/>
        <a:p>
          <a:r>
            <a:rPr lang="en-GB" sz="1600" dirty="0" smtClean="0"/>
            <a:t>Corporate</a:t>
          </a:r>
          <a:endParaRPr lang="en-GB" sz="1600" dirty="0"/>
        </a:p>
      </dgm:t>
    </dgm:pt>
    <dgm:pt modelId="{96E6F721-78CA-4BBB-BCAC-E3D5BDA5384C}" type="parTrans" cxnId="{7DF85364-851B-4F9C-8EE7-1B059696AF69}">
      <dgm:prSet/>
      <dgm:spPr/>
      <dgm:t>
        <a:bodyPr/>
        <a:lstStyle/>
        <a:p>
          <a:endParaRPr lang="en-GB"/>
        </a:p>
      </dgm:t>
    </dgm:pt>
    <dgm:pt modelId="{D6867AA3-B4AA-4AFC-AE70-1D1F5B9377E7}" type="sibTrans" cxnId="{7DF85364-851B-4F9C-8EE7-1B059696AF69}">
      <dgm:prSet/>
      <dgm:spPr/>
      <dgm:t>
        <a:bodyPr/>
        <a:lstStyle/>
        <a:p>
          <a:endParaRPr lang="en-GB"/>
        </a:p>
      </dgm:t>
    </dgm:pt>
    <dgm:pt modelId="{3F53E2F2-E589-46D9-8939-EF61EFFBBC07}" type="pres">
      <dgm:prSet presAssocID="{969D95E7-BB00-428C-92C1-6B7B4E7517AD}" presName="Name0" presStyleCnt="0">
        <dgm:presLayoutVars>
          <dgm:dir/>
          <dgm:resizeHandles val="exact"/>
        </dgm:presLayoutVars>
      </dgm:prSet>
      <dgm:spPr/>
    </dgm:pt>
    <dgm:pt modelId="{E0778D3F-E69F-4DC9-B471-BC6B0FFD01D0}" type="pres">
      <dgm:prSet presAssocID="{CD2F238E-AEBE-47EB-8098-233E2725558F}" presName="node" presStyleLbl="node1" presStyleIdx="0" presStyleCnt="3" custScaleY="531814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B129E597-C53D-4421-B146-0D15F8ADF3A5}" type="pres">
      <dgm:prSet presAssocID="{7F8512DC-86DB-4562-8F56-096CBFE262A0}" presName="sibTrans" presStyleLbl="sibTrans2D1" presStyleIdx="0" presStyleCnt="2"/>
      <dgm:spPr/>
      <dgm:t>
        <a:bodyPr/>
        <a:lstStyle/>
        <a:p>
          <a:endParaRPr lang="en-GB"/>
        </a:p>
      </dgm:t>
    </dgm:pt>
    <dgm:pt modelId="{17AA1FA5-3253-4023-9A2B-E727BC1A9EA5}" type="pres">
      <dgm:prSet presAssocID="{7F8512DC-86DB-4562-8F56-096CBFE262A0}" presName="connectorText" presStyleLbl="sibTrans2D1" presStyleIdx="0" presStyleCnt="2"/>
      <dgm:spPr/>
      <dgm:t>
        <a:bodyPr/>
        <a:lstStyle/>
        <a:p>
          <a:endParaRPr lang="en-GB"/>
        </a:p>
      </dgm:t>
    </dgm:pt>
    <dgm:pt modelId="{4F08A9E5-31DE-4649-B0FD-60C5175F5A71}" type="pres">
      <dgm:prSet presAssocID="{EF884C84-A270-4DC6-B6A8-1399F81BFB76}" presName="node" presStyleLbl="node1" presStyleIdx="1" presStyleCnt="3" custScaleY="531814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704E82CE-A06F-4772-8CD6-00550684D504}" type="pres">
      <dgm:prSet presAssocID="{65EB4093-B11A-4F1D-AD1B-6CACE9EF0D9D}" presName="sibTrans" presStyleLbl="sibTrans2D1" presStyleIdx="1" presStyleCnt="2"/>
      <dgm:spPr/>
      <dgm:t>
        <a:bodyPr/>
        <a:lstStyle/>
        <a:p>
          <a:endParaRPr lang="en-GB"/>
        </a:p>
      </dgm:t>
    </dgm:pt>
    <dgm:pt modelId="{BB0D1D30-4571-4A44-ADDE-4379D0F4DF0A}" type="pres">
      <dgm:prSet presAssocID="{65EB4093-B11A-4F1D-AD1B-6CACE9EF0D9D}" presName="connectorText" presStyleLbl="sibTrans2D1" presStyleIdx="1" presStyleCnt="2"/>
      <dgm:spPr/>
      <dgm:t>
        <a:bodyPr/>
        <a:lstStyle/>
        <a:p>
          <a:endParaRPr lang="en-GB"/>
        </a:p>
      </dgm:t>
    </dgm:pt>
    <dgm:pt modelId="{0AC5964F-AAF8-483D-B16C-0C65A604DB41}" type="pres">
      <dgm:prSet presAssocID="{04EF5918-01DF-47AE-BB93-3A43D66575D7}" presName="node" presStyleLbl="node1" presStyleIdx="2" presStyleCnt="3" custScaleY="531814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30E302F3-88E2-4CC0-9411-DB76C05B8484}" type="presOf" srcId="{04EF5918-01DF-47AE-BB93-3A43D66575D7}" destId="{0AC5964F-AAF8-483D-B16C-0C65A604DB41}" srcOrd="0" destOrd="0" presId="urn:microsoft.com/office/officeart/2005/8/layout/process1"/>
    <dgm:cxn modelId="{ECC1ABA5-86BF-4734-BA82-001CA753C148}" srcId="{969D95E7-BB00-428C-92C1-6B7B4E7517AD}" destId="{CD2F238E-AEBE-47EB-8098-233E2725558F}" srcOrd="0" destOrd="0" parTransId="{83F24CD2-EB17-4981-900A-CE927D8BCC8D}" sibTransId="{7F8512DC-86DB-4562-8F56-096CBFE262A0}"/>
    <dgm:cxn modelId="{9D8B90CB-4E10-443B-8BB5-69754C748415}" type="presOf" srcId="{CD2F238E-AEBE-47EB-8098-233E2725558F}" destId="{E0778D3F-E69F-4DC9-B471-BC6B0FFD01D0}" srcOrd="0" destOrd="0" presId="urn:microsoft.com/office/officeart/2005/8/layout/process1"/>
    <dgm:cxn modelId="{5A3BB0DE-3523-4148-B1D8-0F017085C749}" type="presOf" srcId="{7F8512DC-86DB-4562-8F56-096CBFE262A0}" destId="{17AA1FA5-3253-4023-9A2B-E727BC1A9EA5}" srcOrd="1" destOrd="0" presId="urn:microsoft.com/office/officeart/2005/8/layout/process1"/>
    <dgm:cxn modelId="{8FD53298-5298-43FA-95F8-779203608E4D}" type="presOf" srcId="{65EB4093-B11A-4F1D-AD1B-6CACE9EF0D9D}" destId="{BB0D1D30-4571-4A44-ADDE-4379D0F4DF0A}" srcOrd="1" destOrd="0" presId="urn:microsoft.com/office/officeart/2005/8/layout/process1"/>
    <dgm:cxn modelId="{ECFC6F1E-1647-42F8-8724-1B36569927F8}" srcId="{969D95E7-BB00-428C-92C1-6B7B4E7517AD}" destId="{EF884C84-A270-4DC6-B6A8-1399F81BFB76}" srcOrd="1" destOrd="0" parTransId="{DDF9DFCF-C3AA-4F25-B2D3-3329592F5034}" sibTransId="{65EB4093-B11A-4F1D-AD1B-6CACE9EF0D9D}"/>
    <dgm:cxn modelId="{E06CCCCA-7AEE-4FA7-814F-18DFFF24A139}" type="presOf" srcId="{969D95E7-BB00-428C-92C1-6B7B4E7517AD}" destId="{3F53E2F2-E589-46D9-8939-EF61EFFBBC07}" srcOrd="0" destOrd="0" presId="urn:microsoft.com/office/officeart/2005/8/layout/process1"/>
    <dgm:cxn modelId="{7EA687D7-DB20-4670-9B0F-B07E2A065CFA}" type="presOf" srcId="{7F8512DC-86DB-4562-8F56-096CBFE262A0}" destId="{B129E597-C53D-4421-B146-0D15F8ADF3A5}" srcOrd="0" destOrd="0" presId="urn:microsoft.com/office/officeart/2005/8/layout/process1"/>
    <dgm:cxn modelId="{518C08B6-8A58-4CD6-A9C7-AA0897E79AD1}" type="presOf" srcId="{EF884C84-A270-4DC6-B6A8-1399F81BFB76}" destId="{4F08A9E5-31DE-4649-B0FD-60C5175F5A71}" srcOrd="0" destOrd="0" presId="urn:microsoft.com/office/officeart/2005/8/layout/process1"/>
    <dgm:cxn modelId="{0ACF2E31-2417-4A66-98DE-9AA41F720381}" type="presOf" srcId="{65EB4093-B11A-4F1D-AD1B-6CACE9EF0D9D}" destId="{704E82CE-A06F-4772-8CD6-00550684D504}" srcOrd="0" destOrd="0" presId="urn:microsoft.com/office/officeart/2005/8/layout/process1"/>
    <dgm:cxn modelId="{7DF85364-851B-4F9C-8EE7-1B059696AF69}" srcId="{969D95E7-BB00-428C-92C1-6B7B4E7517AD}" destId="{04EF5918-01DF-47AE-BB93-3A43D66575D7}" srcOrd="2" destOrd="0" parTransId="{96E6F721-78CA-4BBB-BCAC-E3D5BDA5384C}" sibTransId="{D6867AA3-B4AA-4AFC-AE70-1D1F5B9377E7}"/>
    <dgm:cxn modelId="{C5C75ABA-D1A2-4900-8252-0C9095600219}" type="presParOf" srcId="{3F53E2F2-E589-46D9-8939-EF61EFFBBC07}" destId="{E0778D3F-E69F-4DC9-B471-BC6B0FFD01D0}" srcOrd="0" destOrd="0" presId="urn:microsoft.com/office/officeart/2005/8/layout/process1"/>
    <dgm:cxn modelId="{14CC4E7E-D71D-4E9A-A990-2C5F08BB559F}" type="presParOf" srcId="{3F53E2F2-E589-46D9-8939-EF61EFFBBC07}" destId="{B129E597-C53D-4421-B146-0D15F8ADF3A5}" srcOrd="1" destOrd="0" presId="urn:microsoft.com/office/officeart/2005/8/layout/process1"/>
    <dgm:cxn modelId="{AFF49036-1FD6-480E-8BA8-C46D076F6A03}" type="presParOf" srcId="{B129E597-C53D-4421-B146-0D15F8ADF3A5}" destId="{17AA1FA5-3253-4023-9A2B-E727BC1A9EA5}" srcOrd="0" destOrd="0" presId="urn:microsoft.com/office/officeart/2005/8/layout/process1"/>
    <dgm:cxn modelId="{764BABD7-AF76-4405-A006-38E9FC0D39C7}" type="presParOf" srcId="{3F53E2F2-E589-46D9-8939-EF61EFFBBC07}" destId="{4F08A9E5-31DE-4649-B0FD-60C5175F5A71}" srcOrd="2" destOrd="0" presId="urn:microsoft.com/office/officeart/2005/8/layout/process1"/>
    <dgm:cxn modelId="{C569AF4A-D44F-44C3-8B53-3929CD9B3400}" type="presParOf" srcId="{3F53E2F2-E589-46D9-8939-EF61EFFBBC07}" destId="{704E82CE-A06F-4772-8CD6-00550684D504}" srcOrd="3" destOrd="0" presId="urn:microsoft.com/office/officeart/2005/8/layout/process1"/>
    <dgm:cxn modelId="{4FBCD4CA-5010-47AB-8B2D-23294DB5B967}" type="presParOf" srcId="{704E82CE-A06F-4772-8CD6-00550684D504}" destId="{BB0D1D30-4571-4A44-ADDE-4379D0F4DF0A}" srcOrd="0" destOrd="0" presId="urn:microsoft.com/office/officeart/2005/8/layout/process1"/>
    <dgm:cxn modelId="{0F4A5162-A493-4B6F-A4BE-386915D04AFB}" type="presParOf" srcId="{3F53E2F2-E589-46D9-8939-EF61EFFBBC07}" destId="{0AC5964F-AAF8-483D-B16C-0C65A604DB41}" srcOrd="4" destOrd="0" presId="urn:microsoft.com/office/officeart/2005/8/layout/process1"/>
  </dgm:cxnLst>
  <dgm:bg/>
  <dgm:whole/>
</dgm:dataModel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4">
  <dgm:title val=""/>
  <dgm:desc val=""/>
  <dgm:catLst>
    <dgm:cat type="list" pri="13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  <dgm:cxn modelId="33" srcId="3" destId="31" srcOrd="0" destOrd="0"/>
        <dgm:cxn modelId="34" srcId="3" destId="3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resizeHandles val="exact"/>
    </dgm:varLst>
    <dgm:alg type="lin">
      <dgm:param type="linDir" val="fromT"/>
      <dgm:param type="vertAlign" val="t"/>
    </dgm:alg>
    <dgm:shape xmlns:r="http://schemas.openxmlformats.org/officeDocument/2006/relationships" r:blip="">
      <dgm:adjLst/>
    </dgm:shape>
    <dgm:presOf/>
    <dgm:constrLst>
      <dgm:constr type="w" for="ch" forName="comp" refType="w"/>
      <dgm:constr type="h" for="ch" forName="comp" refType="h"/>
      <dgm:constr type="h" for="ch" forName="spacer" refType="h" refFor="ch" refForName="comp" op="equ" fact="0.1"/>
      <dgm:constr type="primFontSz" for="des" forName="text" op="equ" val="65"/>
    </dgm:constrLst>
    <dgm:ruleLst/>
    <dgm:forEach name="Name0" axis="ch" ptType="node">
      <dgm:layoutNode name="comp" styleLbl="node1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l" for="ch" forName="img" refType="h" refFor="ch" refForName="box" fact="0.1"/>
              <dgm:constr type="h" for="ch" forName="text" refType="h"/>
              <dgm:constr type="l" for="ch" forName="text" refType="r" refFor="ch" refForName="img"/>
              <dgm:constr type="r" for="ch" forName="text" refType="w"/>
            </dgm:constrLst>
          </dgm:if>
          <dgm:else name="Name3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r" for="ch" forName="img" refType="w" refFor="ch" refForName="box"/>
              <dgm:constr type="rOff" for="ch" forName="img" refType="h" refFor="ch" refForName="box" fact="-0.1"/>
              <dgm:constr type="h" for="ch" forName="text" refType="h"/>
              <dgm:constr type="r" for="ch" forName="text" refType="l" refFor="ch" refForName="img"/>
              <dgm:constr type="l" for="ch" forName="text"/>
            </dgm:constrLst>
          </dgm:else>
        </dgm:choose>
        <dgm:ruleLst/>
        <dgm:layoutNode name="box" styleLbl="node1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 axis="desOrSelf" ptType="node"/>
          <dgm:constrLst/>
          <dgm:ruleLst/>
        </dgm:layoutNode>
        <dgm:layoutNode name="img" styleLbl="fgImgPlace1">
          <dgm:alg type="sp"/>
          <dgm:shape xmlns:r="http://schemas.openxmlformats.org/officeDocument/2006/relationships" type="roundRect" r:blip="" blipPhldr="1">
            <dgm:adjLst>
              <dgm:adj idx="1" val="0.1"/>
            </dgm:adjLst>
          </dgm:shape>
          <dgm:presOf/>
          <dgm:constrLst/>
          <dgm:ruleLst/>
        </dgm:layoutNode>
        <dgm:layoutNode name="text">
          <dgm:varLst>
            <dgm:bulletEnabled val="1"/>
          </dgm:varLst>
          <dgm:alg type="tx">
            <dgm:param type="parTxLTRAlign" val="l"/>
            <dgm:param type="parTxRTLAlign" val="r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layoutNode>
      <dgm:forEach name="Name4" axis="followSib" ptType="sibTrans" cnt="1">
        <dgm:layoutNode name="spacer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orgChart1">
  <dgm:title val=""/>
  <dgm:desc val=""/>
  <dgm:catLst>
    <dgm:cat type="hierarchy" pri="1000"/>
    <dgm:cat type="convert" pri="60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" refType="w" fact="10"/>
      <dgm:constr type="h" for="des" forName="rootComposite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axis="ch" ptType="asst" func="cnt" op="gte" val="1">
                  <dgm:alg type="hierRoot">
                    <dgm:param type="hierAlign" val="tR"/>
                  </dgm:alg>
                  <dgm:constrLst>
                    <dgm:constr type="alignOff" val="0.65"/>
                  </dgm:constrLst>
                </dgm:if>
                <dgm:else name="Name9">
                  <dgm:alg type="hierRoot">
                    <dgm:param type="hierAlign" val="tR"/>
                  </dgm:alg>
                  <dgm:constrLst>
                    <dgm:constr type="alignOff" val="0.25"/>
                  </dgm:constrLst>
                </dgm:else>
              </dgm:choose>
            </dgm:if>
            <dgm:if name="Name10" func="var" arg="hierBranch" op="equ" val="r">
              <dgm:choose name="Name11">
                <dgm:if name="Name12" axis="ch" ptType="asst" func="cnt" op="gte" val="1">
                  <dgm:alg type="hierRoot">
                    <dgm:param type="hierAlign" val="tL"/>
                  </dgm:alg>
                  <dgm:constrLst>
                    <dgm:constr type="alignOff" val="0.65"/>
                  </dgm:constrLst>
                </dgm:if>
                <dgm:else name="Name13">
                  <dgm:alg type="hierRoot">
                    <dgm:param type="hierAlign" val="tL"/>
                  </dgm:alg>
                  <dgm:constrLst>
                    <dgm:constr type="alignOff" val="0.25"/>
                  </dgm:constrLst>
                </dgm:else>
              </dgm:choose>
            </dgm:if>
            <dgm:if name="Name14" func="var" arg="hierBranch" op="equ" val="hang">
              <dgm:alg type="hierRoot"/>
              <dgm:constrLst>
                <dgm:constr type="alignOff" val="0.65"/>
              </dgm:constrLst>
            </dgm:if>
            <dgm:else name="Name15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16">
              <dgm:if name="Name17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8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9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0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1">
              <dgm:if name="Name22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23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24" func="var" arg="hierBranch" op="equ" val="hang">
                <dgm:choose name="Name25">
                  <dgm:if name="Name26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7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8">
                <dgm:choose name="Name29">
                  <dgm:if name="Name30" func="var" arg="dir" op="equ" val="norm">
                    <dgm:alg type="hierChild"/>
                  </dgm:if>
                  <dgm:else name="Name31">
                    <dgm:alg type="hierChild">
                      <dgm:param type="linDir" val="from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32" axis="precedSib" ptType="parTrans" st="-1" cnt="1">
                <dgm:choose name="Name33">
                  <dgm:if name="Name34" func="var" arg="hierBranch" op="equ" val="std">
                    <dgm:layoutNode name="Name3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tCtr"/>
                        <dgm:param type="bendPt" val="end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36" func="var" arg="hierBranch" op="equ" val="init">
                    <dgm:layoutNode name="Name37">
                      <dgm:choose name="Name38">
                        <dgm:if name="Name39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</dgm:alg>
                        </dgm:if>
                        <dgm:else name="Name40">
                          <dgm:choose name="Name41">
                            <dgm:if name="Name42" axis="par des" func="maxDepth" op="lte" val="1">
                              <dgm:choose name="Name43">
                                <dgm:if name="Name44" axis="par ch" ptType="node asst" func="cnt" op="gte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</dgm:alg>
                                </dgm:if>
                                <dgm:else name="Name45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  <dgm:param type="srcNode" val="rootConnector"/>
                                  </dgm:alg>
                                </dgm:else>
                              </dgm:choose>
                            </dgm:if>
                            <dgm:else name="Name46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47" func="var" arg="hierBranch" op="equ" val="hang">
                    <dgm:layoutNode name="Name4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midL midR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49">
                    <dgm:layoutNode name="Name50">
                      <dgm:choose name="Name51">
                        <dgm:if name="Name52" axis="self" func="depth" op="lte" val="2">
                          <dgm:choose name="Name53">
                            <dgm:if name="Name54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5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1"/>
                              </dgm:alg>
                            </dgm:else>
                          </dgm:choose>
                        </dgm:if>
                        <dgm:else name="Name56">
                          <dgm:choose name="Name57">
                            <dgm:if name="Name58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9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0">
                  <dgm:if name="Name61" func="var" arg="hierBranch" op="equ" val="l">
                    <dgm:choose name="Name62">
                      <dgm:if name="Name63" axis="ch" ptType="asst" func="cnt" op="gte" val="1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4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5" func="var" arg="hierBranch" op="equ" val="r">
                    <dgm:choose name="Name66">
                      <dgm:if name="Name67" axis="ch" ptType="asst" func="cnt" op="g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8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9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70" func="var" arg="hierBranch" op="equ" val="init">
                    <dgm:choose name="Name71">
                      <dgm:if name="Name72" axis="des" func="maxDepth" op="lte" val="1">
                        <dgm:choose name="Name73">
                          <dgm:if name="Name74" axis="ch" ptType="asst" func="cnt" op="gte" val="1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65"/>
                            </dgm:constrLst>
                          </dgm:if>
                          <dgm:else name="Name75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25"/>
                            </dgm:constrLst>
                          </dgm:else>
                        </dgm:choose>
                      </dgm:if>
                      <dgm:else name="Name76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77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78">
                    <dgm:if name="Name79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0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1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2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3">
                    <dgm:if name="Name84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85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86" func="var" arg="hierBranch" op="equ" val="hang">
                      <dgm:choose name="Name87">
                        <dgm:if name="Name88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89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90" func="var" arg="hierBranch" op="equ" val="std">
                      <dgm:choose name="Name91">
                        <dgm:if name="Name92" func="var" arg="dir" op="equ" val="norm">
                          <dgm:alg type="hierChild"/>
                        </dgm:if>
                        <dgm:else name="Name93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init">
                      <dgm:choose name="Name95">
                        <dgm:if name="Name96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97">
                          <dgm:choose name="Name98">
                            <dgm:if name="Name99" func="var" arg="dir" op="equ" val="norm">
                              <dgm:alg type="hierChild"/>
                            </dgm:if>
                            <dgm:else name="Name100">
                              <dgm:alg type="hierChild">
                                <dgm:param type="linDir" val="fromR"/>
                              </dgm:alg>
                            </dgm:else>
                          </dgm:choose>
                        </dgm:else>
                      </dgm:choose>
                    </dgm:if>
                    <dgm:else name="Name101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2" ref="rep2a"/>
                </dgm:layoutNode>
                <dgm:layoutNode name="hierChild5">
                  <dgm:choose name="Name103">
                    <dgm:if name="Name10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0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b"/>
                </dgm:layoutNode>
              </dgm:layoutNode>
            </dgm:forEach>
          </dgm:layoutNode>
          <dgm:layoutNode name="hierChild3">
            <dgm:choose name="Name107">
              <dgm:if name="Name108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109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0" axis="precedSib" ptType="parTrans" st="-1" cnt="1">
                <dgm:layoutNode name="Name111">
                  <dgm:alg type="conn">
                    <dgm:param type="connRout" val="bend"/>
                    <dgm:param type="dim" val="1D"/>
                    <dgm:param type="endSty" val="noArr"/>
                    <dgm:param type="begPts" val="bCtr"/>
                    <dgm:param type="endPts" val="midL midR"/>
                  </dgm:alg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2">
                  <dgm:if name="Name113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4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5" func="var" arg="hierBranch" op="equ" val="hang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6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17" func="var" arg="hierBranch" op="equ" val="init">
                    <dgm:choose name="Name118">
                      <dgm:if name="Name119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120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121"/>
                </dgm:choose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22">
                    <dgm:if name="Name123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4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5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26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27">
                    <dgm:if name="Name128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29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30" func="var" arg="hierBranch" op="equ" val="hang">
                      <dgm:choose name="Name131">
                        <dgm:if name="Name132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33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34" func="var" arg="hierBranch" op="equ" val="std">
                      <dgm:choose name="Name135">
                        <dgm:if name="Name136" func="var" arg="dir" op="equ" val="norm">
                          <dgm:alg type="hierChild"/>
                        </dgm:if>
                        <dgm:else name="Name137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38" func="var" arg="hierBranch" op="equ" val="init">
                      <dgm:choose name="Name139">
                        <dgm:if name="Name140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141">
                          <dgm:alg type="hierChild"/>
                        </dgm:else>
                      </dgm:choose>
                    </dgm:if>
                    <dgm:else name="Name142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3" ref="rep2a"/>
                </dgm:layoutNode>
                <dgm:layoutNode name="hierChild7">
                  <dgm:choose name="Name144">
                    <dgm:if name="Name145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46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7" ref="rep2b"/>
                </dgm:layoutNode>
              </dgm:layoutNode>
            </dgm:forEach>
          </dgm:layoutNod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35D2D78-F7E0-4CF1-BA8F-610788E9294A}" type="datetimeFigureOut">
              <a:rPr lang="en-US" smtClean="0"/>
              <a:pPr/>
              <a:t>2/10/2012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8080177-C4BC-47DD-8B02-AD09328A8068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Slide Number Placeholder 7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67160AEC-3C9E-4F98-88D3-6E874FBCCC27}" type="slidenum">
              <a:rPr lang="en-GB"/>
              <a:pPr>
                <a:defRPr/>
              </a:pPr>
              <a:t>10</a:t>
            </a:fld>
            <a:endParaRPr lang="en-GB"/>
          </a:p>
        </p:txBody>
      </p:sp>
      <p:sp>
        <p:nvSpPr>
          <p:cNvPr id="44035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4036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US" smtClean="0"/>
          </a:p>
        </p:txBody>
      </p:sp>
      <p:sp>
        <p:nvSpPr>
          <p:cNvPr id="44037" name="Slide Number Placeholder 3"/>
          <p:cNvSpPr txBox="1">
            <a:spLocks noGrp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b"/>
          <a:lstStyle/>
          <a:p>
            <a:pPr algn="r"/>
            <a:fld id="{4556DD94-B0AF-4327-94FC-03410F86C808}" type="slidenum">
              <a:rPr lang="en-GB" sz="1200">
                <a:latin typeface="Calibri" pitchFamily="34" charset="0"/>
              </a:rPr>
              <a:pPr algn="r"/>
              <a:t>10</a:t>
            </a:fld>
            <a:endParaRPr lang="en-GB" sz="1200">
              <a:latin typeface="Calibri" pitchFamily="34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1" name="Text Box 1"/>
          <p:cNvSpPr txBox="1">
            <a:spLocks noChangeArrowheads="1"/>
          </p:cNvSpPr>
          <p:nvPr/>
        </p:nvSpPr>
        <p:spPr bwMode="auto">
          <a:xfrm>
            <a:off x="2143125" y="695325"/>
            <a:ext cx="2571750" cy="3429000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1442" name="Rectangle 2"/>
          <p:cNvSpPr txBox="1">
            <a:spLocks noGrp="1" noChangeArrowheads="1"/>
          </p:cNvSpPr>
          <p:nvPr>
            <p:ph type="body"/>
          </p:nvPr>
        </p:nvSpPr>
        <p:spPr bwMode="auto">
          <a:xfrm>
            <a:off x="685800" y="4343400"/>
            <a:ext cx="5484813" cy="4114800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09" name="Text Box 1"/>
          <p:cNvSpPr txBox="1">
            <a:spLocks noChangeArrowheads="1"/>
          </p:cNvSpPr>
          <p:nvPr/>
        </p:nvSpPr>
        <p:spPr bwMode="auto">
          <a:xfrm>
            <a:off x="2143125" y="695325"/>
            <a:ext cx="2571750" cy="3429000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3010" name="Rectangle 2"/>
          <p:cNvSpPr txBox="1">
            <a:spLocks noGrp="1" noChangeArrowheads="1"/>
          </p:cNvSpPr>
          <p:nvPr>
            <p:ph type="body"/>
          </p:nvPr>
        </p:nvSpPr>
        <p:spPr bwMode="auto">
          <a:xfrm>
            <a:off x="685800" y="4343400"/>
            <a:ext cx="5484813" cy="4114800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3" name="Text Box 1"/>
          <p:cNvSpPr txBox="1">
            <a:spLocks noChangeArrowheads="1"/>
          </p:cNvSpPr>
          <p:nvPr/>
        </p:nvSpPr>
        <p:spPr bwMode="auto">
          <a:xfrm>
            <a:off x="2143125" y="695325"/>
            <a:ext cx="2571750" cy="3429000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4034" name="Rectangle 2"/>
          <p:cNvSpPr txBox="1">
            <a:spLocks noGrp="1" noChangeArrowheads="1"/>
          </p:cNvSpPr>
          <p:nvPr>
            <p:ph type="body"/>
          </p:nvPr>
        </p:nvSpPr>
        <p:spPr bwMode="auto">
          <a:xfrm>
            <a:off x="685800" y="4343400"/>
            <a:ext cx="5484813" cy="4114800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Text Box 1"/>
          <p:cNvSpPr txBox="1">
            <a:spLocks noChangeArrowheads="1"/>
          </p:cNvSpPr>
          <p:nvPr/>
        </p:nvSpPr>
        <p:spPr bwMode="auto">
          <a:xfrm>
            <a:off x="2143125" y="695325"/>
            <a:ext cx="2571750" cy="3429000"/>
          </a:xfrm>
          <a:prstGeom prst="rect">
            <a:avLst/>
          </a:prstGeom>
          <a:solidFill>
            <a:srgbClr val="FFFFFF"/>
          </a:solidFill>
          <a:ln w="9360">
            <a:solidFill>
              <a:srgbClr val="0000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6626" name="Rectangle 2"/>
          <p:cNvSpPr txBox="1">
            <a:spLocks noGrp="1" noChangeArrowheads="1"/>
          </p:cNvSpPr>
          <p:nvPr>
            <p:ph type="body"/>
          </p:nvPr>
        </p:nvSpPr>
        <p:spPr bwMode="auto">
          <a:xfrm>
            <a:off x="685800" y="4343400"/>
            <a:ext cx="5475288" cy="4106863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992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09923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US" smtClean="0"/>
          </a:p>
        </p:txBody>
      </p:sp>
      <p:sp>
        <p:nvSpPr>
          <p:cNvPr id="209924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4DEEDB3E-52CE-4179-A744-233B50451265}" type="slidenum">
              <a:rPr lang="en-GB" smtClean="0">
                <a:latin typeface="Arial" pitchFamily="34" charset="0"/>
              </a:rPr>
              <a:pPr/>
              <a:t>30</a:t>
            </a:fld>
            <a:endParaRPr lang="en-GB" smtClean="0">
              <a:latin typeface="Arial" pitchFamily="34" charset="0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992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09923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US" smtClean="0"/>
          </a:p>
        </p:txBody>
      </p:sp>
      <p:sp>
        <p:nvSpPr>
          <p:cNvPr id="209924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4DEEDB3E-52CE-4179-A744-233B50451265}" type="slidenum">
              <a:rPr lang="en-GB" smtClean="0">
                <a:latin typeface="Arial" pitchFamily="34" charset="0"/>
              </a:rPr>
              <a:pPr/>
              <a:t>53</a:t>
            </a:fld>
            <a:endParaRPr lang="en-GB" smtClean="0">
              <a:latin typeface="Arial" pitchFamily="34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thelcswansea.com/" TargetMode="External"/><Relationship Id="rId2" Type="http://schemas.openxmlformats.org/officeDocument/2006/relationships/slideMaster" Target="../slideMasters/slideMaster1.xml"/><Relationship Id="rId1" Type="http://schemas.openxmlformats.org/officeDocument/2006/relationships/vmlDrawing" Target="../drawings/vmlDrawing1.vml"/><Relationship Id="rId4" Type="http://schemas.openxmlformats.org/officeDocument/2006/relationships/oleObject" Target="../embeddings/oleObject1.bin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6CE7A-9B9E-4B34-AB25-442A4DE180E2}" type="datetimeFigureOut">
              <a:rPr lang="en-US" smtClean="0"/>
              <a:pPr/>
              <a:t>2/10/2012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7E26B7-54A7-49ED-AB73-2DDE0AE6B23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6CE7A-9B9E-4B34-AB25-442A4DE180E2}" type="datetimeFigureOut">
              <a:rPr lang="en-US" smtClean="0"/>
              <a:pPr/>
              <a:t>2/10/2012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7E26B7-54A7-49ED-AB73-2DDE0AE6B23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6CE7A-9B9E-4B34-AB25-442A4DE180E2}" type="datetimeFigureOut">
              <a:rPr lang="en-US" smtClean="0"/>
              <a:pPr/>
              <a:t>2/10/2012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7E26B7-54A7-49ED-AB73-2DDE0AE6B23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6CE7A-9B9E-4B34-AB25-442A4DE180E2}" type="datetimeFigureOut">
              <a:rPr lang="en-US" smtClean="0"/>
              <a:pPr/>
              <a:t>2/10/2012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7E26B7-54A7-49ED-AB73-2DDE0AE6B23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6CE7A-9B9E-4B34-AB25-442A4DE180E2}" type="datetimeFigureOut">
              <a:rPr lang="en-US" smtClean="0"/>
              <a:pPr/>
              <a:t>2/10/2012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7E26B7-54A7-49ED-AB73-2DDE0AE6B23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6CE7A-9B9E-4B34-AB25-442A4DE180E2}" type="datetimeFigureOut">
              <a:rPr lang="en-US" smtClean="0"/>
              <a:pPr/>
              <a:t>2/10/2012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7E26B7-54A7-49ED-AB73-2DDE0AE6B23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6CE7A-9B9E-4B34-AB25-442A4DE180E2}" type="datetimeFigureOut">
              <a:rPr lang="en-US" smtClean="0"/>
              <a:pPr/>
              <a:t>2/10/2012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7E26B7-54A7-49ED-AB73-2DDE0AE6B23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6CE7A-9B9E-4B34-AB25-442A4DE180E2}" type="datetimeFigureOut">
              <a:rPr lang="en-US" smtClean="0"/>
              <a:pPr/>
              <a:t>2/10/2012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7E26B7-54A7-49ED-AB73-2DDE0AE6B23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6CE7A-9B9E-4B34-AB25-442A4DE180E2}" type="datetimeFigureOut">
              <a:rPr lang="en-US" smtClean="0"/>
              <a:pPr/>
              <a:t>2/10/2012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7E26B7-54A7-49ED-AB73-2DDE0AE6B23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6CE7A-9B9E-4B34-AB25-442A4DE180E2}" type="datetimeFigureOut">
              <a:rPr lang="en-US" smtClean="0"/>
              <a:pPr/>
              <a:t>2/10/2012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7E26B7-54A7-49ED-AB73-2DDE0AE6B23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6CE7A-9B9E-4B34-AB25-442A4DE180E2}" type="datetimeFigureOut">
              <a:rPr lang="en-US" smtClean="0"/>
              <a:pPr/>
              <a:t>2/10/2012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7E26B7-54A7-49ED-AB73-2DDE0AE6B23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Only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reeform 2"/>
          <p:cNvSpPr>
            <a:spLocks/>
          </p:cNvSpPr>
          <p:nvPr/>
        </p:nvSpPr>
        <p:spPr bwMode="hidden">
          <a:xfrm>
            <a:off x="6627813" y="6429375"/>
            <a:ext cx="285750" cy="209550"/>
          </a:xfrm>
          <a:custGeom>
            <a:avLst/>
            <a:gdLst/>
            <a:ahLst/>
            <a:cxnLst>
              <a:cxn ang="0">
                <a:pos x="0" y="132"/>
              </a:cxn>
              <a:cxn ang="0">
                <a:pos x="29" y="132"/>
              </a:cxn>
              <a:cxn ang="0">
                <a:pos x="77" y="108"/>
              </a:cxn>
              <a:cxn ang="0">
                <a:pos x="119" y="78"/>
              </a:cxn>
              <a:cxn ang="0">
                <a:pos x="155" y="48"/>
              </a:cxn>
              <a:cxn ang="0">
                <a:pos x="179" y="12"/>
              </a:cxn>
              <a:cxn ang="0">
                <a:pos x="173" y="6"/>
              </a:cxn>
              <a:cxn ang="0">
                <a:pos x="167" y="0"/>
              </a:cxn>
              <a:cxn ang="0">
                <a:pos x="137" y="42"/>
              </a:cxn>
              <a:cxn ang="0">
                <a:pos x="101" y="78"/>
              </a:cxn>
              <a:cxn ang="0">
                <a:pos x="53" y="108"/>
              </a:cxn>
              <a:cxn ang="0">
                <a:pos x="0" y="132"/>
              </a:cxn>
              <a:cxn ang="0">
                <a:pos x="0" y="132"/>
              </a:cxn>
            </a:cxnLst>
            <a:rect l="0" t="0" r="r" b="b"/>
            <a:pathLst>
              <a:path w="179" h="132">
                <a:moveTo>
                  <a:pt x="0" y="132"/>
                </a:moveTo>
                <a:lnTo>
                  <a:pt x="29" y="132"/>
                </a:lnTo>
                <a:lnTo>
                  <a:pt x="77" y="108"/>
                </a:lnTo>
                <a:lnTo>
                  <a:pt x="119" y="78"/>
                </a:lnTo>
                <a:lnTo>
                  <a:pt x="155" y="48"/>
                </a:lnTo>
                <a:lnTo>
                  <a:pt x="179" y="12"/>
                </a:lnTo>
                <a:lnTo>
                  <a:pt x="173" y="6"/>
                </a:lnTo>
                <a:lnTo>
                  <a:pt x="167" y="0"/>
                </a:lnTo>
                <a:lnTo>
                  <a:pt x="137" y="42"/>
                </a:lnTo>
                <a:lnTo>
                  <a:pt x="101" y="78"/>
                </a:lnTo>
                <a:lnTo>
                  <a:pt x="53" y="108"/>
                </a:lnTo>
                <a:lnTo>
                  <a:pt x="0" y="132"/>
                </a:lnTo>
                <a:lnTo>
                  <a:pt x="0" y="132"/>
                </a:lnTo>
                <a:close/>
              </a:path>
            </a:pathLst>
          </a:custGeom>
          <a:gradFill rotWithShape="0">
            <a:gsLst>
              <a:gs pos="0">
                <a:schemeClr val="accent2"/>
              </a:gs>
              <a:gs pos="100000">
                <a:schemeClr val="accent2">
                  <a:gamma/>
                  <a:shade val="87843"/>
                  <a:invGamma/>
                </a:schemeClr>
              </a:gs>
            </a:gsLst>
            <a:lin ang="18900000" scaled="1"/>
          </a:gradFill>
          <a:ln w="9525">
            <a:noFill/>
            <a:round/>
            <a:headEnd/>
            <a:tailEnd/>
          </a:ln>
        </p:spPr>
        <p:txBody>
          <a:bodyPr/>
          <a:lstStyle/>
          <a:p>
            <a:pPr eaLnBrk="0" hangingPunct="0">
              <a:defRPr/>
            </a:pPr>
            <a:endParaRPr lang="en-US" dirty="0"/>
          </a:p>
        </p:txBody>
      </p:sp>
      <p:grpSp>
        <p:nvGrpSpPr>
          <p:cNvPr id="4" name="Group 8"/>
          <p:cNvGrpSpPr>
            <a:grpSpLocks/>
          </p:cNvGrpSpPr>
          <p:nvPr/>
        </p:nvGrpSpPr>
        <p:grpSpPr bwMode="auto">
          <a:xfrm>
            <a:off x="3175" y="4267200"/>
            <a:ext cx="9140825" cy="2590800"/>
            <a:chOff x="2" y="2688"/>
            <a:chExt cx="5758" cy="1632"/>
          </a:xfrm>
        </p:grpSpPr>
        <p:sp>
          <p:nvSpPr>
            <p:cNvPr id="5" name="Freeform 4"/>
            <p:cNvSpPr>
              <a:spLocks/>
            </p:cNvSpPr>
            <p:nvPr/>
          </p:nvSpPr>
          <p:spPr bwMode="hidden">
            <a:xfrm>
              <a:off x="2" y="2688"/>
              <a:ext cx="5758" cy="1632"/>
            </a:xfrm>
            <a:custGeom>
              <a:avLst/>
              <a:gdLst/>
              <a:ahLst/>
              <a:cxnLst>
                <a:cxn ang="0">
                  <a:pos x="5740" y="4316"/>
                </a:cxn>
                <a:cxn ang="0">
                  <a:pos x="0" y="4316"/>
                </a:cxn>
                <a:cxn ang="0">
                  <a:pos x="0" y="0"/>
                </a:cxn>
                <a:cxn ang="0">
                  <a:pos x="5740" y="0"/>
                </a:cxn>
                <a:cxn ang="0">
                  <a:pos x="5740" y="4316"/>
                </a:cxn>
                <a:cxn ang="0">
                  <a:pos x="5740" y="4316"/>
                </a:cxn>
              </a:cxnLst>
              <a:rect l="0" t="0" r="r" b="b"/>
              <a:pathLst>
                <a:path w="5740" h="4316">
                  <a:moveTo>
                    <a:pt x="5740" y="4316"/>
                  </a:moveTo>
                  <a:lnTo>
                    <a:pt x="0" y="4316"/>
                  </a:lnTo>
                  <a:lnTo>
                    <a:pt x="0" y="0"/>
                  </a:lnTo>
                  <a:lnTo>
                    <a:pt x="5740" y="0"/>
                  </a:lnTo>
                  <a:lnTo>
                    <a:pt x="5740" y="4316"/>
                  </a:lnTo>
                  <a:lnTo>
                    <a:pt x="5740" y="4316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accent2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eaLnBrk="0" hangingPunct="0">
                <a:defRPr/>
              </a:pPr>
              <a:endParaRPr lang="en-US" dirty="0"/>
            </a:p>
          </p:txBody>
        </p:sp>
        <p:grpSp>
          <p:nvGrpSpPr>
            <p:cNvPr id="6" name="Group 10"/>
            <p:cNvGrpSpPr>
              <a:grpSpLocks/>
            </p:cNvGrpSpPr>
            <p:nvPr userDrawn="1"/>
          </p:nvGrpSpPr>
          <p:grpSpPr bwMode="auto">
            <a:xfrm>
              <a:off x="3528" y="3715"/>
              <a:ext cx="793" cy="521"/>
              <a:chOff x="3527" y="3715"/>
              <a:chExt cx="793" cy="521"/>
            </a:xfrm>
          </p:grpSpPr>
          <p:sp>
            <p:nvSpPr>
              <p:cNvPr id="57" name="Oval 6"/>
              <p:cNvSpPr>
                <a:spLocks noChangeArrowheads="1"/>
              </p:cNvSpPr>
              <p:nvPr/>
            </p:nvSpPr>
            <p:spPr bwMode="hidden">
              <a:xfrm>
                <a:off x="3686" y="3810"/>
                <a:ext cx="534" cy="327"/>
              </a:xfrm>
              <a:prstGeom prst="ellipse">
                <a:avLst/>
              </a:prstGeom>
              <a:gradFill rotWithShape="0">
                <a:gsLst>
                  <a:gs pos="0">
                    <a:schemeClr val="accent2"/>
                  </a:gs>
                  <a:gs pos="100000">
                    <a:schemeClr val="accent2">
                      <a:gamma/>
                      <a:shade val="90980"/>
                      <a:invGamma/>
                    </a:schemeClr>
                  </a:gs>
                </a:gsLst>
                <a:path path="shape">
                  <a:fillToRect l="50000" t="50000" r="50000" b="50000"/>
                </a:path>
              </a:gradFill>
              <a:ln w="9525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pPr eaLnBrk="0" hangingPunct="0">
                  <a:defRPr/>
                </a:pPr>
                <a:endParaRPr lang="en-US" dirty="0"/>
              </a:p>
            </p:txBody>
          </p:sp>
          <p:sp>
            <p:nvSpPr>
              <p:cNvPr id="58" name="Oval 7"/>
              <p:cNvSpPr>
                <a:spLocks noChangeArrowheads="1"/>
              </p:cNvSpPr>
              <p:nvPr/>
            </p:nvSpPr>
            <p:spPr bwMode="hidden">
              <a:xfrm>
                <a:off x="3726" y="3840"/>
                <a:ext cx="450" cy="275"/>
              </a:xfrm>
              <a:prstGeom prst="ellipse">
                <a:avLst/>
              </a:prstGeom>
              <a:gradFill rotWithShape="0">
                <a:gsLst>
                  <a:gs pos="0">
                    <a:schemeClr val="accent2">
                      <a:gamma/>
                      <a:shade val="90980"/>
                      <a:invGamma/>
                    </a:schemeClr>
                  </a:gs>
                  <a:gs pos="100000">
                    <a:schemeClr val="accent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pPr eaLnBrk="0" hangingPunct="0">
                  <a:defRPr/>
                </a:pPr>
                <a:endParaRPr lang="en-US" dirty="0"/>
              </a:p>
            </p:txBody>
          </p:sp>
          <p:sp>
            <p:nvSpPr>
              <p:cNvPr id="59" name="Oval 8"/>
              <p:cNvSpPr>
                <a:spLocks noChangeArrowheads="1"/>
              </p:cNvSpPr>
              <p:nvPr/>
            </p:nvSpPr>
            <p:spPr bwMode="hidden">
              <a:xfrm>
                <a:off x="3782" y="3872"/>
                <a:ext cx="344" cy="207"/>
              </a:xfrm>
              <a:prstGeom prst="ellipse">
                <a:avLst/>
              </a:prstGeom>
              <a:gradFill rotWithShape="0">
                <a:gsLst>
                  <a:gs pos="0">
                    <a:schemeClr val="accent2"/>
                  </a:gs>
                  <a:gs pos="100000">
                    <a:schemeClr val="accent2">
                      <a:gamma/>
                      <a:shade val="94118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pPr eaLnBrk="0" hangingPunct="0">
                  <a:defRPr/>
                </a:pPr>
                <a:endParaRPr lang="en-US" dirty="0"/>
              </a:p>
            </p:txBody>
          </p:sp>
          <p:sp>
            <p:nvSpPr>
              <p:cNvPr id="60" name="Oval 9"/>
              <p:cNvSpPr>
                <a:spLocks noChangeArrowheads="1"/>
              </p:cNvSpPr>
              <p:nvPr/>
            </p:nvSpPr>
            <p:spPr bwMode="hidden">
              <a:xfrm>
                <a:off x="3822" y="3896"/>
                <a:ext cx="258" cy="159"/>
              </a:xfrm>
              <a:prstGeom prst="ellipse">
                <a:avLst/>
              </a:prstGeom>
              <a:gradFill rotWithShape="0">
                <a:gsLst>
                  <a:gs pos="0">
                    <a:schemeClr val="accent2">
                      <a:gamma/>
                      <a:shade val="96863"/>
                      <a:invGamma/>
                    </a:schemeClr>
                  </a:gs>
                  <a:gs pos="100000">
                    <a:schemeClr val="accent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pPr eaLnBrk="0" hangingPunct="0">
                  <a:defRPr/>
                </a:pPr>
                <a:endParaRPr lang="en-US" dirty="0"/>
              </a:p>
            </p:txBody>
          </p:sp>
          <p:sp>
            <p:nvSpPr>
              <p:cNvPr id="61" name="Oval 10"/>
              <p:cNvSpPr>
                <a:spLocks noChangeArrowheads="1"/>
              </p:cNvSpPr>
              <p:nvPr/>
            </p:nvSpPr>
            <p:spPr bwMode="hidden">
              <a:xfrm>
                <a:off x="3856" y="3922"/>
                <a:ext cx="192" cy="107"/>
              </a:xfrm>
              <a:prstGeom prst="ellipse">
                <a:avLst/>
              </a:prstGeom>
              <a:gradFill rotWithShape="0">
                <a:gsLst>
                  <a:gs pos="0">
                    <a:schemeClr val="accent2"/>
                  </a:gs>
                  <a:gs pos="100000">
                    <a:schemeClr val="accent2">
                      <a:gamma/>
                      <a:shade val="94118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pPr eaLnBrk="0" hangingPunct="0">
                  <a:defRPr/>
                </a:pPr>
                <a:endParaRPr lang="en-US" dirty="0"/>
              </a:p>
            </p:txBody>
          </p:sp>
          <p:sp>
            <p:nvSpPr>
              <p:cNvPr id="62" name="Freeform 11"/>
              <p:cNvSpPr>
                <a:spLocks/>
              </p:cNvSpPr>
              <p:nvPr/>
            </p:nvSpPr>
            <p:spPr bwMode="hidden">
              <a:xfrm>
                <a:off x="3575" y="3715"/>
                <a:ext cx="383" cy="161"/>
              </a:xfrm>
              <a:custGeom>
                <a:avLst/>
                <a:gdLst/>
                <a:ahLst/>
                <a:cxnLst>
                  <a:cxn ang="0">
                    <a:pos x="376" y="12"/>
                  </a:cxn>
                  <a:cxn ang="0">
                    <a:pos x="257" y="24"/>
                  </a:cxn>
                  <a:cxn ang="0">
                    <a:pos x="149" y="54"/>
                  </a:cxn>
                  <a:cxn ang="0">
                    <a:pos x="101" y="77"/>
                  </a:cxn>
                  <a:cxn ang="0">
                    <a:pos x="59" y="101"/>
                  </a:cxn>
                  <a:cxn ang="0">
                    <a:pos x="24" y="131"/>
                  </a:cxn>
                  <a:cxn ang="0">
                    <a:pos x="0" y="161"/>
                  </a:cxn>
                  <a:cxn ang="0">
                    <a:pos x="0" y="137"/>
                  </a:cxn>
                  <a:cxn ang="0">
                    <a:pos x="29" y="107"/>
                  </a:cxn>
                  <a:cxn ang="0">
                    <a:pos x="65" y="83"/>
                  </a:cxn>
                  <a:cxn ang="0">
                    <a:pos x="155" y="36"/>
                  </a:cxn>
                  <a:cxn ang="0">
                    <a:pos x="257" y="12"/>
                  </a:cxn>
                  <a:cxn ang="0">
                    <a:pos x="376" y="0"/>
                  </a:cxn>
                  <a:cxn ang="0">
                    <a:pos x="376" y="0"/>
                  </a:cxn>
                  <a:cxn ang="0">
                    <a:pos x="382" y="0"/>
                  </a:cxn>
                  <a:cxn ang="0">
                    <a:pos x="382" y="12"/>
                  </a:cxn>
                  <a:cxn ang="0">
                    <a:pos x="376" y="12"/>
                  </a:cxn>
                  <a:cxn ang="0">
                    <a:pos x="376" y="12"/>
                  </a:cxn>
                  <a:cxn ang="0">
                    <a:pos x="376" y="12"/>
                  </a:cxn>
                </a:cxnLst>
                <a:rect l="0" t="0" r="r" b="b"/>
                <a:pathLst>
                  <a:path w="382" h="161">
                    <a:moveTo>
                      <a:pt x="376" y="12"/>
                    </a:moveTo>
                    <a:lnTo>
                      <a:pt x="257" y="24"/>
                    </a:lnTo>
                    <a:lnTo>
                      <a:pt x="149" y="54"/>
                    </a:lnTo>
                    <a:lnTo>
                      <a:pt x="101" y="77"/>
                    </a:lnTo>
                    <a:lnTo>
                      <a:pt x="59" y="101"/>
                    </a:lnTo>
                    <a:lnTo>
                      <a:pt x="24" y="131"/>
                    </a:lnTo>
                    <a:lnTo>
                      <a:pt x="0" y="161"/>
                    </a:lnTo>
                    <a:lnTo>
                      <a:pt x="0" y="137"/>
                    </a:lnTo>
                    <a:lnTo>
                      <a:pt x="29" y="107"/>
                    </a:lnTo>
                    <a:lnTo>
                      <a:pt x="65" y="83"/>
                    </a:lnTo>
                    <a:lnTo>
                      <a:pt x="155" y="36"/>
                    </a:lnTo>
                    <a:lnTo>
                      <a:pt x="257" y="12"/>
                    </a:lnTo>
                    <a:lnTo>
                      <a:pt x="376" y="0"/>
                    </a:lnTo>
                    <a:lnTo>
                      <a:pt x="376" y="0"/>
                    </a:lnTo>
                    <a:lnTo>
                      <a:pt x="382" y="0"/>
                    </a:lnTo>
                    <a:lnTo>
                      <a:pt x="382" y="12"/>
                    </a:lnTo>
                    <a:lnTo>
                      <a:pt x="376" y="12"/>
                    </a:lnTo>
                    <a:lnTo>
                      <a:pt x="376" y="12"/>
                    </a:lnTo>
                    <a:lnTo>
                      <a:pt x="376" y="12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>
                      <a:gamma/>
                      <a:shade val="94118"/>
                      <a:invGamma/>
                    </a:schemeClr>
                  </a:gs>
                  <a:gs pos="100000">
                    <a:schemeClr val="accent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eaLnBrk="0" hangingPunct="0">
                  <a:defRPr/>
                </a:pPr>
                <a:endParaRPr lang="en-US" dirty="0"/>
              </a:p>
            </p:txBody>
          </p:sp>
          <p:sp>
            <p:nvSpPr>
              <p:cNvPr id="63" name="Freeform 12"/>
              <p:cNvSpPr>
                <a:spLocks/>
              </p:cNvSpPr>
              <p:nvPr/>
            </p:nvSpPr>
            <p:spPr bwMode="hidden">
              <a:xfrm>
                <a:off x="3695" y="4170"/>
                <a:ext cx="444" cy="66"/>
              </a:xfrm>
              <a:custGeom>
                <a:avLst/>
                <a:gdLst/>
                <a:ahLst/>
                <a:cxnLst>
                  <a:cxn ang="0">
                    <a:pos x="257" y="54"/>
                  </a:cxn>
                  <a:cxn ang="0">
                    <a:pos x="353" y="48"/>
                  </a:cxn>
                  <a:cxn ang="0">
                    <a:pos x="443" y="24"/>
                  </a:cxn>
                  <a:cxn ang="0">
                    <a:pos x="443" y="36"/>
                  </a:cxn>
                  <a:cxn ang="0">
                    <a:pos x="353" y="60"/>
                  </a:cxn>
                  <a:cxn ang="0">
                    <a:pos x="257" y="66"/>
                  </a:cxn>
                  <a:cxn ang="0">
                    <a:pos x="186" y="60"/>
                  </a:cxn>
                  <a:cxn ang="0">
                    <a:pos x="120" y="48"/>
                  </a:cxn>
                  <a:cxn ang="0">
                    <a:pos x="60" y="36"/>
                  </a:cxn>
                  <a:cxn ang="0">
                    <a:pos x="0" y="12"/>
                  </a:cxn>
                  <a:cxn ang="0">
                    <a:pos x="0" y="0"/>
                  </a:cxn>
                  <a:cxn ang="0">
                    <a:pos x="54" y="24"/>
                  </a:cxn>
                  <a:cxn ang="0">
                    <a:pos x="120" y="36"/>
                  </a:cxn>
                  <a:cxn ang="0">
                    <a:pos x="186" y="48"/>
                  </a:cxn>
                  <a:cxn ang="0">
                    <a:pos x="257" y="54"/>
                  </a:cxn>
                  <a:cxn ang="0">
                    <a:pos x="257" y="54"/>
                  </a:cxn>
                </a:cxnLst>
                <a:rect l="0" t="0" r="r" b="b"/>
                <a:pathLst>
                  <a:path w="443" h="66">
                    <a:moveTo>
                      <a:pt x="257" y="54"/>
                    </a:moveTo>
                    <a:lnTo>
                      <a:pt x="353" y="48"/>
                    </a:lnTo>
                    <a:lnTo>
                      <a:pt x="443" y="24"/>
                    </a:lnTo>
                    <a:lnTo>
                      <a:pt x="443" y="36"/>
                    </a:lnTo>
                    <a:lnTo>
                      <a:pt x="353" y="60"/>
                    </a:lnTo>
                    <a:lnTo>
                      <a:pt x="257" y="66"/>
                    </a:lnTo>
                    <a:lnTo>
                      <a:pt x="186" y="60"/>
                    </a:lnTo>
                    <a:lnTo>
                      <a:pt x="120" y="48"/>
                    </a:lnTo>
                    <a:lnTo>
                      <a:pt x="60" y="36"/>
                    </a:lnTo>
                    <a:lnTo>
                      <a:pt x="0" y="12"/>
                    </a:lnTo>
                    <a:lnTo>
                      <a:pt x="0" y="0"/>
                    </a:lnTo>
                    <a:lnTo>
                      <a:pt x="54" y="24"/>
                    </a:lnTo>
                    <a:lnTo>
                      <a:pt x="120" y="36"/>
                    </a:lnTo>
                    <a:lnTo>
                      <a:pt x="186" y="48"/>
                    </a:lnTo>
                    <a:lnTo>
                      <a:pt x="257" y="54"/>
                    </a:lnTo>
                    <a:lnTo>
                      <a:pt x="257" y="54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>
                      <a:gamma/>
                      <a:shade val="84706"/>
                      <a:invGamma/>
                    </a:schemeClr>
                  </a:gs>
                  <a:gs pos="100000">
                    <a:schemeClr val="accent2"/>
                  </a:gs>
                </a:gsLst>
                <a:lin ang="189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eaLnBrk="0" hangingPunct="0">
                  <a:defRPr/>
                </a:pPr>
                <a:endParaRPr lang="en-US" dirty="0"/>
              </a:p>
            </p:txBody>
          </p:sp>
          <p:sp>
            <p:nvSpPr>
              <p:cNvPr id="64" name="Freeform 13"/>
              <p:cNvSpPr>
                <a:spLocks/>
              </p:cNvSpPr>
              <p:nvPr/>
            </p:nvSpPr>
            <p:spPr bwMode="hidden">
              <a:xfrm>
                <a:off x="3527" y="3906"/>
                <a:ext cx="89" cy="216"/>
              </a:xfrm>
              <a:custGeom>
                <a:avLst/>
                <a:gdLst/>
                <a:ahLst/>
                <a:cxnLst>
                  <a:cxn ang="0">
                    <a:pos x="12" y="66"/>
                  </a:cxn>
                  <a:cxn ang="0">
                    <a:pos x="18" y="108"/>
                  </a:cxn>
                  <a:cxn ang="0">
                    <a:pos x="36" y="144"/>
                  </a:cxn>
                  <a:cxn ang="0">
                    <a:pos x="60" y="180"/>
                  </a:cxn>
                  <a:cxn ang="0">
                    <a:pos x="89" y="216"/>
                  </a:cxn>
                  <a:cxn ang="0">
                    <a:pos x="72" y="216"/>
                  </a:cxn>
                  <a:cxn ang="0">
                    <a:pos x="42" y="180"/>
                  </a:cxn>
                  <a:cxn ang="0">
                    <a:pos x="18" y="144"/>
                  </a:cxn>
                  <a:cxn ang="0">
                    <a:pos x="6" y="108"/>
                  </a:cxn>
                  <a:cxn ang="0">
                    <a:pos x="0" y="66"/>
                  </a:cxn>
                  <a:cxn ang="0">
                    <a:pos x="0" y="30"/>
                  </a:cxn>
                  <a:cxn ang="0">
                    <a:pos x="12" y="0"/>
                  </a:cxn>
                  <a:cxn ang="0">
                    <a:pos x="30" y="0"/>
                  </a:cxn>
                  <a:cxn ang="0">
                    <a:pos x="18" y="30"/>
                  </a:cxn>
                  <a:cxn ang="0">
                    <a:pos x="12" y="66"/>
                  </a:cxn>
                  <a:cxn ang="0">
                    <a:pos x="12" y="66"/>
                  </a:cxn>
                </a:cxnLst>
                <a:rect l="0" t="0" r="r" b="b"/>
                <a:pathLst>
                  <a:path w="89" h="216">
                    <a:moveTo>
                      <a:pt x="12" y="66"/>
                    </a:moveTo>
                    <a:lnTo>
                      <a:pt x="18" y="108"/>
                    </a:lnTo>
                    <a:lnTo>
                      <a:pt x="36" y="144"/>
                    </a:lnTo>
                    <a:lnTo>
                      <a:pt x="60" y="180"/>
                    </a:lnTo>
                    <a:lnTo>
                      <a:pt x="89" y="216"/>
                    </a:lnTo>
                    <a:lnTo>
                      <a:pt x="72" y="216"/>
                    </a:lnTo>
                    <a:lnTo>
                      <a:pt x="42" y="180"/>
                    </a:lnTo>
                    <a:lnTo>
                      <a:pt x="18" y="144"/>
                    </a:lnTo>
                    <a:lnTo>
                      <a:pt x="6" y="108"/>
                    </a:lnTo>
                    <a:lnTo>
                      <a:pt x="0" y="66"/>
                    </a:lnTo>
                    <a:lnTo>
                      <a:pt x="0" y="30"/>
                    </a:lnTo>
                    <a:lnTo>
                      <a:pt x="12" y="0"/>
                    </a:lnTo>
                    <a:lnTo>
                      <a:pt x="30" y="0"/>
                    </a:lnTo>
                    <a:lnTo>
                      <a:pt x="18" y="30"/>
                    </a:lnTo>
                    <a:lnTo>
                      <a:pt x="12" y="66"/>
                    </a:lnTo>
                    <a:lnTo>
                      <a:pt x="12" y="66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100000">
                    <a:schemeClr val="accent2">
                      <a:gamma/>
                      <a:shade val="87843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eaLnBrk="0" hangingPunct="0">
                  <a:defRPr/>
                </a:pPr>
                <a:endParaRPr lang="en-US" dirty="0"/>
              </a:p>
            </p:txBody>
          </p:sp>
          <p:sp>
            <p:nvSpPr>
              <p:cNvPr id="65" name="Freeform 14"/>
              <p:cNvSpPr>
                <a:spLocks/>
              </p:cNvSpPr>
              <p:nvPr/>
            </p:nvSpPr>
            <p:spPr bwMode="hidden">
              <a:xfrm>
                <a:off x="3570" y="3745"/>
                <a:ext cx="750" cy="461"/>
              </a:xfrm>
              <a:custGeom>
                <a:avLst/>
                <a:gdLst/>
                <a:ahLst/>
                <a:cxnLst>
                  <a:cxn ang="0">
                    <a:pos x="382" y="443"/>
                  </a:cxn>
                  <a:cxn ang="0">
                    <a:pos x="311" y="437"/>
                  </a:cxn>
                  <a:cxn ang="0">
                    <a:pos x="245" y="425"/>
                  </a:cxn>
                  <a:cxn ang="0">
                    <a:pos x="185" y="407"/>
                  </a:cxn>
                  <a:cxn ang="0">
                    <a:pos x="131" y="383"/>
                  </a:cxn>
                  <a:cxn ang="0">
                    <a:pos x="83" y="347"/>
                  </a:cxn>
                  <a:cxn ang="0">
                    <a:pos x="53" y="311"/>
                  </a:cxn>
                  <a:cxn ang="0">
                    <a:pos x="30" y="269"/>
                  </a:cxn>
                  <a:cxn ang="0">
                    <a:pos x="24" y="227"/>
                  </a:cxn>
                  <a:cxn ang="0">
                    <a:pos x="30" y="185"/>
                  </a:cxn>
                  <a:cxn ang="0">
                    <a:pos x="53" y="143"/>
                  </a:cxn>
                  <a:cxn ang="0">
                    <a:pos x="83" y="107"/>
                  </a:cxn>
                  <a:cxn ang="0">
                    <a:pos x="131" y="77"/>
                  </a:cxn>
                  <a:cxn ang="0">
                    <a:pos x="185" y="47"/>
                  </a:cxn>
                  <a:cxn ang="0">
                    <a:pos x="245" y="30"/>
                  </a:cxn>
                  <a:cxn ang="0">
                    <a:pos x="311" y="18"/>
                  </a:cxn>
                  <a:cxn ang="0">
                    <a:pos x="382" y="12"/>
                  </a:cxn>
                  <a:cxn ang="0">
                    <a:pos x="478" y="18"/>
                  </a:cxn>
                  <a:cxn ang="0">
                    <a:pos x="562" y="41"/>
                  </a:cxn>
                  <a:cxn ang="0">
                    <a:pos x="562" y="36"/>
                  </a:cxn>
                  <a:cxn ang="0">
                    <a:pos x="562" y="30"/>
                  </a:cxn>
                  <a:cxn ang="0">
                    <a:pos x="478" y="6"/>
                  </a:cxn>
                  <a:cxn ang="0">
                    <a:pos x="382" y="0"/>
                  </a:cxn>
                  <a:cxn ang="0">
                    <a:pos x="305" y="6"/>
                  </a:cxn>
                  <a:cxn ang="0">
                    <a:pos x="233" y="18"/>
                  </a:cxn>
                  <a:cxn ang="0">
                    <a:pos x="167" y="41"/>
                  </a:cxn>
                  <a:cxn ang="0">
                    <a:pos x="113" y="65"/>
                  </a:cxn>
                  <a:cxn ang="0">
                    <a:pos x="65" y="101"/>
                  </a:cxn>
                  <a:cxn ang="0">
                    <a:pos x="30" y="137"/>
                  </a:cxn>
                  <a:cxn ang="0">
                    <a:pos x="6" y="179"/>
                  </a:cxn>
                  <a:cxn ang="0">
                    <a:pos x="0" y="227"/>
                  </a:cxn>
                  <a:cxn ang="0">
                    <a:pos x="6" y="275"/>
                  </a:cxn>
                  <a:cxn ang="0">
                    <a:pos x="30" y="317"/>
                  </a:cxn>
                  <a:cxn ang="0">
                    <a:pos x="65" y="359"/>
                  </a:cxn>
                  <a:cxn ang="0">
                    <a:pos x="113" y="395"/>
                  </a:cxn>
                  <a:cxn ang="0">
                    <a:pos x="167" y="419"/>
                  </a:cxn>
                  <a:cxn ang="0">
                    <a:pos x="233" y="443"/>
                  </a:cxn>
                  <a:cxn ang="0">
                    <a:pos x="305" y="455"/>
                  </a:cxn>
                  <a:cxn ang="0">
                    <a:pos x="382" y="461"/>
                  </a:cxn>
                  <a:cxn ang="0">
                    <a:pos x="448" y="455"/>
                  </a:cxn>
                  <a:cxn ang="0">
                    <a:pos x="508" y="449"/>
                  </a:cxn>
                  <a:cxn ang="0">
                    <a:pos x="609" y="413"/>
                  </a:cxn>
                  <a:cxn ang="0">
                    <a:pos x="657" y="389"/>
                  </a:cxn>
                  <a:cxn ang="0">
                    <a:pos x="693" y="359"/>
                  </a:cxn>
                  <a:cxn ang="0">
                    <a:pos x="723" y="329"/>
                  </a:cxn>
                  <a:cxn ang="0">
                    <a:pos x="747" y="293"/>
                  </a:cxn>
                  <a:cxn ang="0">
                    <a:pos x="741" y="287"/>
                  </a:cxn>
                  <a:cxn ang="0">
                    <a:pos x="729" y="281"/>
                  </a:cxn>
                  <a:cxn ang="0">
                    <a:pos x="711" y="317"/>
                  </a:cxn>
                  <a:cxn ang="0">
                    <a:pos x="681" y="347"/>
                  </a:cxn>
                  <a:cxn ang="0">
                    <a:pos x="645" y="377"/>
                  </a:cxn>
                  <a:cxn ang="0">
                    <a:pos x="604" y="401"/>
                  </a:cxn>
                  <a:cxn ang="0">
                    <a:pos x="502" y="431"/>
                  </a:cxn>
                  <a:cxn ang="0">
                    <a:pos x="442" y="443"/>
                  </a:cxn>
                  <a:cxn ang="0">
                    <a:pos x="382" y="443"/>
                  </a:cxn>
                  <a:cxn ang="0">
                    <a:pos x="382" y="443"/>
                  </a:cxn>
                </a:cxnLst>
                <a:rect l="0" t="0" r="r" b="b"/>
                <a:pathLst>
                  <a:path w="747" h="461">
                    <a:moveTo>
                      <a:pt x="382" y="443"/>
                    </a:moveTo>
                    <a:lnTo>
                      <a:pt x="311" y="437"/>
                    </a:lnTo>
                    <a:lnTo>
                      <a:pt x="245" y="425"/>
                    </a:lnTo>
                    <a:lnTo>
                      <a:pt x="185" y="407"/>
                    </a:lnTo>
                    <a:lnTo>
                      <a:pt x="131" y="383"/>
                    </a:lnTo>
                    <a:lnTo>
                      <a:pt x="83" y="347"/>
                    </a:lnTo>
                    <a:lnTo>
                      <a:pt x="53" y="311"/>
                    </a:lnTo>
                    <a:lnTo>
                      <a:pt x="30" y="269"/>
                    </a:lnTo>
                    <a:lnTo>
                      <a:pt x="24" y="227"/>
                    </a:lnTo>
                    <a:lnTo>
                      <a:pt x="30" y="185"/>
                    </a:lnTo>
                    <a:lnTo>
                      <a:pt x="53" y="143"/>
                    </a:lnTo>
                    <a:lnTo>
                      <a:pt x="83" y="107"/>
                    </a:lnTo>
                    <a:lnTo>
                      <a:pt x="131" y="77"/>
                    </a:lnTo>
                    <a:lnTo>
                      <a:pt x="185" y="47"/>
                    </a:lnTo>
                    <a:lnTo>
                      <a:pt x="245" y="30"/>
                    </a:lnTo>
                    <a:lnTo>
                      <a:pt x="311" y="18"/>
                    </a:lnTo>
                    <a:lnTo>
                      <a:pt x="382" y="12"/>
                    </a:lnTo>
                    <a:lnTo>
                      <a:pt x="478" y="18"/>
                    </a:lnTo>
                    <a:lnTo>
                      <a:pt x="562" y="41"/>
                    </a:lnTo>
                    <a:lnTo>
                      <a:pt x="562" y="36"/>
                    </a:lnTo>
                    <a:lnTo>
                      <a:pt x="562" y="30"/>
                    </a:lnTo>
                    <a:lnTo>
                      <a:pt x="478" y="6"/>
                    </a:lnTo>
                    <a:lnTo>
                      <a:pt x="382" y="0"/>
                    </a:lnTo>
                    <a:lnTo>
                      <a:pt x="305" y="6"/>
                    </a:lnTo>
                    <a:lnTo>
                      <a:pt x="233" y="18"/>
                    </a:lnTo>
                    <a:lnTo>
                      <a:pt x="167" y="41"/>
                    </a:lnTo>
                    <a:lnTo>
                      <a:pt x="113" y="65"/>
                    </a:lnTo>
                    <a:lnTo>
                      <a:pt x="65" y="101"/>
                    </a:lnTo>
                    <a:lnTo>
                      <a:pt x="30" y="137"/>
                    </a:lnTo>
                    <a:lnTo>
                      <a:pt x="6" y="179"/>
                    </a:lnTo>
                    <a:lnTo>
                      <a:pt x="0" y="227"/>
                    </a:lnTo>
                    <a:lnTo>
                      <a:pt x="6" y="275"/>
                    </a:lnTo>
                    <a:lnTo>
                      <a:pt x="30" y="317"/>
                    </a:lnTo>
                    <a:lnTo>
                      <a:pt x="65" y="359"/>
                    </a:lnTo>
                    <a:lnTo>
                      <a:pt x="113" y="395"/>
                    </a:lnTo>
                    <a:lnTo>
                      <a:pt x="167" y="419"/>
                    </a:lnTo>
                    <a:lnTo>
                      <a:pt x="233" y="443"/>
                    </a:lnTo>
                    <a:lnTo>
                      <a:pt x="305" y="455"/>
                    </a:lnTo>
                    <a:lnTo>
                      <a:pt x="382" y="461"/>
                    </a:lnTo>
                    <a:lnTo>
                      <a:pt x="448" y="455"/>
                    </a:lnTo>
                    <a:lnTo>
                      <a:pt x="508" y="449"/>
                    </a:lnTo>
                    <a:lnTo>
                      <a:pt x="609" y="413"/>
                    </a:lnTo>
                    <a:lnTo>
                      <a:pt x="657" y="389"/>
                    </a:lnTo>
                    <a:lnTo>
                      <a:pt x="693" y="359"/>
                    </a:lnTo>
                    <a:lnTo>
                      <a:pt x="723" y="329"/>
                    </a:lnTo>
                    <a:lnTo>
                      <a:pt x="747" y="293"/>
                    </a:lnTo>
                    <a:lnTo>
                      <a:pt x="741" y="287"/>
                    </a:lnTo>
                    <a:lnTo>
                      <a:pt x="729" y="281"/>
                    </a:lnTo>
                    <a:lnTo>
                      <a:pt x="711" y="317"/>
                    </a:lnTo>
                    <a:lnTo>
                      <a:pt x="681" y="347"/>
                    </a:lnTo>
                    <a:lnTo>
                      <a:pt x="645" y="377"/>
                    </a:lnTo>
                    <a:lnTo>
                      <a:pt x="604" y="401"/>
                    </a:lnTo>
                    <a:lnTo>
                      <a:pt x="502" y="431"/>
                    </a:lnTo>
                    <a:lnTo>
                      <a:pt x="442" y="443"/>
                    </a:lnTo>
                    <a:lnTo>
                      <a:pt x="382" y="443"/>
                    </a:lnTo>
                    <a:lnTo>
                      <a:pt x="382" y="443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100000">
                    <a:schemeClr val="accent2">
                      <a:gamma/>
                      <a:shade val="90980"/>
                      <a:invGamma/>
                    </a:schemeClr>
                  </a:gs>
                </a:gsLst>
                <a:path path="rect">
                  <a:fillToRect l="50000" t="50000" r="50000" b="50000"/>
                </a:path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eaLnBrk="0" hangingPunct="0">
                  <a:defRPr/>
                </a:pPr>
                <a:endParaRPr lang="en-US" dirty="0"/>
              </a:p>
            </p:txBody>
          </p:sp>
          <p:sp>
            <p:nvSpPr>
              <p:cNvPr id="66" name="Freeform 15"/>
              <p:cNvSpPr>
                <a:spLocks/>
              </p:cNvSpPr>
              <p:nvPr/>
            </p:nvSpPr>
            <p:spPr bwMode="hidden">
              <a:xfrm>
                <a:off x="4038" y="3721"/>
                <a:ext cx="96" cy="30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12"/>
                  </a:cxn>
                  <a:cxn ang="0">
                    <a:pos x="48" y="18"/>
                  </a:cxn>
                  <a:cxn ang="0">
                    <a:pos x="96" y="30"/>
                  </a:cxn>
                  <a:cxn ang="0">
                    <a:pos x="96" y="24"/>
                  </a:cxn>
                  <a:cxn ang="0">
                    <a:pos x="96" y="18"/>
                  </a:cxn>
                  <a:cxn ang="0">
                    <a:pos x="48" y="12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w="96" h="30">
                    <a:moveTo>
                      <a:pt x="0" y="0"/>
                    </a:moveTo>
                    <a:lnTo>
                      <a:pt x="0" y="12"/>
                    </a:lnTo>
                    <a:lnTo>
                      <a:pt x="48" y="18"/>
                    </a:lnTo>
                    <a:lnTo>
                      <a:pt x="96" y="30"/>
                    </a:lnTo>
                    <a:lnTo>
                      <a:pt x="96" y="24"/>
                    </a:lnTo>
                    <a:lnTo>
                      <a:pt x="96" y="18"/>
                    </a:lnTo>
                    <a:lnTo>
                      <a:pt x="48" y="12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100000">
                    <a:schemeClr val="accent2">
                      <a:gamma/>
                      <a:shade val="87843"/>
                      <a:invGamma/>
                    </a:schemeClr>
                  </a:gs>
                </a:gsLst>
                <a:lin ang="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eaLnBrk="0" hangingPunct="0">
                  <a:defRPr/>
                </a:pPr>
                <a:endParaRPr lang="en-US" dirty="0"/>
              </a:p>
            </p:txBody>
          </p:sp>
          <p:sp>
            <p:nvSpPr>
              <p:cNvPr id="67" name="Oval 16"/>
              <p:cNvSpPr>
                <a:spLocks noChangeArrowheads="1"/>
              </p:cNvSpPr>
              <p:nvPr/>
            </p:nvSpPr>
            <p:spPr bwMode="hidden">
              <a:xfrm>
                <a:off x="3910" y="3948"/>
                <a:ext cx="84" cy="53"/>
              </a:xfrm>
              <a:prstGeom prst="ellipse">
                <a:avLst/>
              </a:prstGeom>
              <a:gradFill rotWithShape="0">
                <a:gsLst>
                  <a:gs pos="0">
                    <a:schemeClr val="accent2">
                      <a:gamma/>
                      <a:shade val="94118"/>
                      <a:invGamma/>
                    </a:schemeClr>
                  </a:gs>
                  <a:gs pos="100000">
                    <a:schemeClr val="accent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pPr eaLnBrk="0" hangingPunct="0">
                  <a:defRPr/>
                </a:pPr>
                <a:endParaRPr lang="en-US" dirty="0"/>
              </a:p>
            </p:txBody>
          </p:sp>
        </p:grpSp>
        <p:grpSp>
          <p:nvGrpSpPr>
            <p:cNvPr id="7" name="Group 17"/>
            <p:cNvGrpSpPr>
              <a:grpSpLocks/>
            </p:cNvGrpSpPr>
            <p:nvPr userDrawn="1"/>
          </p:nvGrpSpPr>
          <p:grpSpPr bwMode="auto">
            <a:xfrm>
              <a:off x="1776" y="3631"/>
              <a:ext cx="1626" cy="683"/>
              <a:chOff x="1776" y="3631"/>
              <a:chExt cx="1626" cy="683"/>
            </a:xfrm>
          </p:grpSpPr>
          <p:sp>
            <p:nvSpPr>
              <p:cNvPr id="39" name="Oval 18"/>
              <p:cNvSpPr>
                <a:spLocks noChangeArrowheads="1"/>
              </p:cNvSpPr>
              <p:nvPr/>
            </p:nvSpPr>
            <p:spPr bwMode="hidden">
              <a:xfrm>
                <a:off x="2268" y="3934"/>
                <a:ext cx="638" cy="377"/>
              </a:xfrm>
              <a:prstGeom prst="ellipse">
                <a:avLst/>
              </a:prstGeom>
              <a:gradFill rotWithShape="0">
                <a:gsLst>
                  <a:gs pos="0">
                    <a:schemeClr val="accent2">
                      <a:gamma/>
                      <a:shade val="87843"/>
                      <a:invGamma/>
                    </a:schemeClr>
                  </a:gs>
                  <a:gs pos="100000">
                    <a:schemeClr val="accent2"/>
                  </a:gs>
                </a:gsLst>
                <a:lin ang="2700000" scaled="1"/>
              </a:gradFill>
              <a:ln w="9525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pPr eaLnBrk="0" hangingPunct="0">
                  <a:defRPr/>
                </a:pPr>
                <a:endParaRPr lang="en-US" dirty="0"/>
              </a:p>
            </p:txBody>
          </p:sp>
          <p:sp>
            <p:nvSpPr>
              <p:cNvPr id="40" name="Oval 19"/>
              <p:cNvSpPr>
                <a:spLocks noChangeArrowheads="1"/>
              </p:cNvSpPr>
              <p:nvPr/>
            </p:nvSpPr>
            <p:spPr bwMode="hidden">
              <a:xfrm>
                <a:off x="2314" y="3958"/>
                <a:ext cx="543" cy="332"/>
              </a:xfrm>
              <a:prstGeom prst="ellipse">
                <a:avLst/>
              </a:prstGeom>
              <a:gradFill rotWithShape="0">
                <a:gsLst>
                  <a:gs pos="0">
                    <a:schemeClr val="accent2"/>
                  </a:gs>
                  <a:gs pos="100000">
                    <a:schemeClr val="accent2">
                      <a:gamma/>
                      <a:shade val="87843"/>
                      <a:invGamma/>
                    </a:schemeClr>
                  </a:gs>
                </a:gsLst>
                <a:lin ang="2700000" scaled="1"/>
              </a:gradFill>
              <a:ln w="9525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pPr eaLnBrk="0" hangingPunct="0">
                  <a:defRPr/>
                </a:pPr>
                <a:endParaRPr lang="en-US" dirty="0"/>
              </a:p>
            </p:txBody>
          </p:sp>
          <p:sp>
            <p:nvSpPr>
              <p:cNvPr id="41" name="Oval 20"/>
              <p:cNvSpPr>
                <a:spLocks noChangeArrowheads="1"/>
              </p:cNvSpPr>
              <p:nvPr/>
            </p:nvSpPr>
            <p:spPr bwMode="hidden">
              <a:xfrm>
                <a:off x="2341" y="3979"/>
                <a:ext cx="501" cy="299"/>
              </a:xfrm>
              <a:prstGeom prst="ellipse">
                <a:avLst/>
              </a:prstGeom>
              <a:gradFill rotWithShape="0">
                <a:gsLst>
                  <a:gs pos="0">
                    <a:schemeClr val="accent2">
                      <a:gamma/>
                      <a:shade val="90980"/>
                      <a:invGamma/>
                    </a:schemeClr>
                  </a:gs>
                  <a:gs pos="100000">
                    <a:schemeClr val="accent2"/>
                  </a:gs>
                </a:gsLst>
                <a:lin ang="2700000" scaled="1"/>
              </a:gradFill>
              <a:ln w="9525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pPr eaLnBrk="0" hangingPunct="0">
                  <a:defRPr/>
                </a:pPr>
                <a:endParaRPr lang="en-US" dirty="0"/>
              </a:p>
            </p:txBody>
          </p:sp>
          <p:sp>
            <p:nvSpPr>
              <p:cNvPr id="42" name="Oval 21"/>
              <p:cNvSpPr>
                <a:spLocks noChangeArrowheads="1"/>
              </p:cNvSpPr>
              <p:nvPr/>
            </p:nvSpPr>
            <p:spPr bwMode="hidden">
              <a:xfrm>
                <a:off x="2368" y="3997"/>
                <a:ext cx="444" cy="258"/>
              </a:xfrm>
              <a:prstGeom prst="ellipse">
                <a:avLst/>
              </a:prstGeom>
              <a:gradFill rotWithShape="0">
                <a:gsLst>
                  <a:gs pos="0">
                    <a:schemeClr val="accent2">
                      <a:gamma/>
                      <a:shade val="87843"/>
                      <a:invGamma/>
                    </a:schemeClr>
                  </a:gs>
                  <a:gs pos="100000">
                    <a:schemeClr val="accent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pPr eaLnBrk="0" hangingPunct="0">
                  <a:defRPr/>
                </a:pPr>
                <a:endParaRPr lang="en-US" dirty="0"/>
              </a:p>
            </p:txBody>
          </p:sp>
          <p:sp>
            <p:nvSpPr>
              <p:cNvPr id="43" name="Oval 22"/>
              <p:cNvSpPr>
                <a:spLocks noChangeArrowheads="1"/>
              </p:cNvSpPr>
              <p:nvPr/>
            </p:nvSpPr>
            <p:spPr bwMode="hidden">
              <a:xfrm>
                <a:off x="2385" y="4005"/>
                <a:ext cx="413" cy="240"/>
              </a:xfrm>
              <a:prstGeom prst="ellipse">
                <a:avLst/>
              </a:prstGeom>
              <a:gradFill rotWithShape="0">
                <a:gsLst>
                  <a:gs pos="0">
                    <a:schemeClr val="accent2">
                      <a:gamma/>
                      <a:shade val="94118"/>
                      <a:invGamma/>
                    </a:schemeClr>
                  </a:gs>
                  <a:gs pos="100000">
                    <a:schemeClr val="accent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pPr eaLnBrk="0" hangingPunct="0">
                  <a:defRPr/>
                </a:pPr>
                <a:endParaRPr lang="en-US" dirty="0"/>
              </a:p>
            </p:txBody>
          </p:sp>
          <p:sp>
            <p:nvSpPr>
              <p:cNvPr id="44" name="Oval 23"/>
              <p:cNvSpPr>
                <a:spLocks noChangeArrowheads="1"/>
              </p:cNvSpPr>
              <p:nvPr/>
            </p:nvSpPr>
            <p:spPr bwMode="hidden">
              <a:xfrm>
                <a:off x="2437" y="4026"/>
                <a:ext cx="306" cy="192"/>
              </a:xfrm>
              <a:prstGeom prst="ellipse">
                <a:avLst/>
              </a:prstGeom>
              <a:gradFill rotWithShape="0">
                <a:gsLst>
                  <a:gs pos="0">
                    <a:schemeClr val="accent2">
                      <a:gamma/>
                      <a:shade val="87843"/>
                      <a:invGamma/>
                    </a:schemeClr>
                  </a:gs>
                  <a:gs pos="100000">
                    <a:schemeClr val="accent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pPr eaLnBrk="0" hangingPunct="0">
                  <a:defRPr/>
                </a:pPr>
                <a:endParaRPr lang="en-US" dirty="0"/>
              </a:p>
            </p:txBody>
          </p:sp>
          <p:sp>
            <p:nvSpPr>
              <p:cNvPr id="45" name="Oval 24"/>
              <p:cNvSpPr>
                <a:spLocks noChangeArrowheads="1"/>
              </p:cNvSpPr>
              <p:nvPr/>
            </p:nvSpPr>
            <p:spPr bwMode="hidden">
              <a:xfrm>
                <a:off x="2476" y="4056"/>
                <a:ext cx="227" cy="135"/>
              </a:xfrm>
              <a:prstGeom prst="ellipse">
                <a:avLst/>
              </a:prstGeom>
              <a:gradFill rotWithShape="0">
                <a:gsLst>
                  <a:gs pos="0">
                    <a:schemeClr val="accent2"/>
                  </a:gs>
                  <a:gs pos="100000">
                    <a:schemeClr val="accent2">
                      <a:gamma/>
                      <a:shade val="90980"/>
                      <a:invGamma/>
                    </a:schemeClr>
                  </a:gs>
                </a:gsLst>
                <a:lin ang="2700000" scaled="1"/>
              </a:gradFill>
              <a:ln w="9525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pPr eaLnBrk="0" hangingPunct="0">
                  <a:defRPr/>
                </a:pPr>
                <a:endParaRPr lang="en-US" dirty="0"/>
              </a:p>
            </p:txBody>
          </p:sp>
          <p:sp>
            <p:nvSpPr>
              <p:cNvPr id="46" name="Oval 25"/>
              <p:cNvSpPr>
                <a:spLocks noChangeArrowheads="1"/>
              </p:cNvSpPr>
              <p:nvPr/>
            </p:nvSpPr>
            <p:spPr bwMode="hidden">
              <a:xfrm>
                <a:off x="2542" y="4097"/>
                <a:ext cx="90" cy="60"/>
              </a:xfrm>
              <a:prstGeom prst="ellipse">
                <a:avLst/>
              </a:prstGeom>
              <a:gradFill rotWithShape="0">
                <a:gsLst>
                  <a:gs pos="0">
                    <a:schemeClr val="accent2"/>
                  </a:gs>
                  <a:gs pos="100000">
                    <a:schemeClr val="accent2">
                      <a:gamma/>
                      <a:shade val="90980"/>
                      <a:invGamma/>
                    </a:schemeClr>
                  </a:gs>
                </a:gsLst>
                <a:lin ang="0" scaled="1"/>
              </a:gradFill>
              <a:ln w="9525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pPr eaLnBrk="0" hangingPunct="0">
                  <a:defRPr/>
                </a:pPr>
                <a:endParaRPr lang="en-US" dirty="0"/>
              </a:p>
            </p:txBody>
          </p:sp>
          <p:sp>
            <p:nvSpPr>
              <p:cNvPr id="47" name="Freeform 26"/>
              <p:cNvSpPr>
                <a:spLocks/>
              </p:cNvSpPr>
              <p:nvPr/>
            </p:nvSpPr>
            <p:spPr bwMode="hidden">
              <a:xfrm>
                <a:off x="2585" y="3822"/>
                <a:ext cx="449" cy="186"/>
              </a:xfrm>
              <a:custGeom>
                <a:avLst/>
                <a:gdLst/>
                <a:ahLst/>
                <a:cxnLst>
                  <a:cxn ang="0">
                    <a:pos x="6" y="6"/>
                  </a:cxn>
                  <a:cxn ang="0">
                    <a:pos x="78" y="12"/>
                  </a:cxn>
                  <a:cxn ang="0">
                    <a:pos x="150" y="18"/>
                  </a:cxn>
                  <a:cxn ang="0">
                    <a:pos x="215" y="36"/>
                  </a:cxn>
                  <a:cxn ang="0">
                    <a:pos x="275" y="60"/>
                  </a:cxn>
                  <a:cxn ang="0">
                    <a:pos x="329" y="84"/>
                  </a:cxn>
                  <a:cxn ang="0">
                    <a:pos x="377" y="114"/>
                  </a:cxn>
                  <a:cxn ang="0">
                    <a:pos x="419" y="150"/>
                  </a:cxn>
                  <a:cxn ang="0">
                    <a:pos x="448" y="186"/>
                  </a:cxn>
                  <a:cxn ang="0">
                    <a:pos x="448" y="162"/>
                  </a:cxn>
                  <a:cxn ang="0">
                    <a:pos x="413" y="126"/>
                  </a:cxn>
                  <a:cxn ang="0">
                    <a:pos x="371" y="96"/>
                  </a:cxn>
                  <a:cxn ang="0">
                    <a:pos x="323" y="66"/>
                  </a:cxn>
                  <a:cxn ang="0">
                    <a:pos x="269" y="48"/>
                  </a:cxn>
                  <a:cxn ang="0">
                    <a:pos x="144" y="12"/>
                  </a:cxn>
                  <a:cxn ang="0">
                    <a:pos x="78" y="6"/>
                  </a:cxn>
                  <a:cxn ang="0">
                    <a:pos x="6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6"/>
                  </a:cxn>
                  <a:cxn ang="0">
                    <a:pos x="0" y="6"/>
                  </a:cxn>
                  <a:cxn ang="0">
                    <a:pos x="6" y="6"/>
                  </a:cxn>
                  <a:cxn ang="0">
                    <a:pos x="6" y="6"/>
                  </a:cxn>
                </a:cxnLst>
                <a:rect l="0" t="0" r="r" b="b"/>
                <a:pathLst>
                  <a:path w="448" h="186">
                    <a:moveTo>
                      <a:pt x="6" y="6"/>
                    </a:moveTo>
                    <a:lnTo>
                      <a:pt x="78" y="12"/>
                    </a:lnTo>
                    <a:lnTo>
                      <a:pt x="150" y="18"/>
                    </a:lnTo>
                    <a:lnTo>
                      <a:pt x="215" y="36"/>
                    </a:lnTo>
                    <a:lnTo>
                      <a:pt x="275" y="60"/>
                    </a:lnTo>
                    <a:lnTo>
                      <a:pt x="329" y="84"/>
                    </a:lnTo>
                    <a:lnTo>
                      <a:pt x="377" y="114"/>
                    </a:lnTo>
                    <a:lnTo>
                      <a:pt x="419" y="150"/>
                    </a:lnTo>
                    <a:lnTo>
                      <a:pt x="448" y="186"/>
                    </a:lnTo>
                    <a:lnTo>
                      <a:pt x="448" y="162"/>
                    </a:lnTo>
                    <a:lnTo>
                      <a:pt x="413" y="126"/>
                    </a:lnTo>
                    <a:lnTo>
                      <a:pt x="371" y="96"/>
                    </a:lnTo>
                    <a:lnTo>
                      <a:pt x="323" y="66"/>
                    </a:lnTo>
                    <a:lnTo>
                      <a:pt x="269" y="48"/>
                    </a:lnTo>
                    <a:lnTo>
                      <a:pt x="144" y="12"/>
                    </a:lnTo>
                    <a:lnTo>
                      <a:pt x="78" y="6"/>
                    </a:lnTo>
                    <a:lnTo>
                      <a:pt x="6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6"/>
                    </a:lnTo>
                    <a:lnTo>
                      <a:pt x="0" y="6"/>
                    </a:lnTo>
                    <a:lnTo>
                      <a:pt x="6" y="6"/>
                    </a:lnTo>
                    <a:lnTo>
                      <a:pt x="6" y="6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>
                      <a:gamma/>
                      <a:shade val="90980"/>
                      <a:invGamma/>
                    </a:schemeClr>
                  </a:gs>
                  <a:gs pos="100000">
                    <a:schemeClr val="accent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eaLnBrk="0" hangingPunct="0">
                  <a:defRPr/>
                </a:pPr>
                <a:endParaRPr lang="en-US" dirty="0"/>
              </a:p>
            </p:txBody>
          </p:sp>
          <p:sp>
            <p:nvSpPr>
              <p:cNvPr id="48" name="Freeform 27"/>
              <p:cNvSpPr>
                <a:spLocks/>
              </p:cNvSpPr>
              <p:nvPr/>
            </p:nvSpPr>
            <p:spPr bwMode="hidden">
              <a:xfrm>
                <a:off x="2142" y="3852"/>
                <a:ext cx="892" cy="462"/>
              </a:xfrm>
              <a:custGeom>
                <a:avLst/>
                <a:gdLst/>
                <a:ahLst/>
                <a:cxnLst>
                  <a:cxn ang="0">
                    <a:pos x="23" y="276"/>
                  </a:cxn>
                  <a:cxn ang="0">
                    <a:pos x="29" y="222"/>
                  </a:cxn>
                  <a:cxn ang="0">
                    <a:pos x="59" y="174"/>
                  </a:cxn>
                  <a:cxn ang="0">
                    <a:pos x="95" y="132"/>
                  </a:cxn>
                  <a:cxn ang="0">
                    <a:pos x="149" y="96"/>
                  </a:cxn>
                  <a:cxn ang="0">
                    <a:pos x="209" y="60"/>
                  </a:cxn>
                  <a:cxn ang="0">
                    <a:pos x="281" y="36"/>
                  </a:cxn>
                  <a:cxn ang="0">
                    <a:pos x="364" y="24"/>
                  </a:cxn>
                  <a:cxn ang="0">
                    <a:pos x="448" y="18"/>
                  </a:cxn>
                  <a:cxn ang="0">
                    <a:pos x="532" y="24"/>
                  </a:cxn>
                  <a:cxn ang="0">
                    <a:pos x="609" y="36"/>
                  </a:cxn>
                  <a:cxn ang="0">
                    <a:pos x="681" y="60"/>
                  </a:cxn>
                  <a:cxn ang="0">
                    <a:pos x="741" y="96"/>
                  </a:cxn>
                  <a:cxn ang="0">
                    <a:pos x="795" y="132"/>
                  </a:cxn>
                  <a:cxn ang="0">
                    <a:pos x="831" y="174"/>
                  </a:cxn>
                  <a:cxn ang="0">
                    <a:pos x="861" y="222"/>
                  </a:cxn>
                  <a:cxn ang="0">
                    <a:pos x="867" y="276"/>
                  </a:cxn>
                  <a:cxn ang="0">
                    <a:pos x="855" y="330"/>
                  </a:cxn>
                  <a:cxn ang="0">
                    <a:pos x="831" y="378"/>
                  </a:cxn>
                  <a:cxn ang="0">
                    <a:pos x="783" y="426"/>
                  </a:cxn>
                  <a:cxn ang="0">
                    <a:pos x="723" y="462"/>
                  </a:cxn>
                  <a:cxn ang="0">
                    <a:pos x="765" y="462"/>
                  </a:cxn>
                  <a:cxn ang="0">
                    <a:pos x="819" y="426"/>
                  </a:cxn>
                  <a:cxn ang="0">
                    <a:pos x="855" y="378"/>
                  </a:cxn>
                  <a:cxn ang="0">
                    <a:pos x="884" y="330"/>
                  </a:cxn>
                  <a:cxn ang="0">
                    <a:pos x="890" y="276"/>
                  </a:cxn>
                  <a:cxn ang="0">
                    <a:pos x="884" y="222"/>
                  </a:cxn>
                  <a:cxn ang="0">
                    <a:pos x="855" y="168"/>
                  </a:cxn>
                  <a:cxn ang="0">
                    <a:pos x="813" y="120"/>
                  </a:cxn>
                  <a:cxn ang="0">
                    <a:pos x="759" y="84"/>
                  </a:cxn>
                  <a:cxn ang="0">
                    <a:pos x="693" y="48"/>
                  </a:cxn>
                  <a:cxn ang="0">
                    <a:pos x="621" y="24"/>
                  </a:cxn>
                  <a:cxn ang="0">
                    <a:pos x="538" y="6"/>
                  </a:cxn>
                  <a:cxn ang="0">
                    <a:pos x="448" y="0"/>
                  </a:cxn>
                  <a:cxn ang="0">
                    <a:pos x="358" y="6"/>
                  </a:cxn>
                  <a:cxn ang="0">
                    <a:pos x="275" y="24"/>
                  </a:cxn>
                  <a:cxn ang="0">
                    <a:pos x="197" y="48"/>
                  </a:cxn>
                  <a:cxn ang="0">
                    <a:pos x="131" y="84"/>
                  </a:cxn>
                  <a:cxn ang="0">
                    <a:pos x="77" y="120"/>
                  </a:cxn>
                  <a:cxn ang="0">
                    <a:pos x="35" y="168"/>
                  </a:cxn>
                  <a:cxn ang="0">
                    <a:pos x="12" y="222"/>
                  </a:cxn>
                  <a:cxn ang="0">
                    <a:pos x="0" y="276"/>
                  </a:cxn>
                  <a:cxn ang="0">
                    <a:pos x="6" y="330"/>
                  </a:cxn>
                  <a:cxn ang="0">
                    <a:pos x="35" y="378"/>
                  </a:cxn>
                  <a:cxn ang="0">
                    <a:pos x="71" y="426"/>
                  </a:cxn>
                  <a:cxn ang="0">
                    <a:pos x="125" y="462"/>
                  </a:cxn>
                  <a:cxn ang="0">
                    <a:pos x="167" y="462"/>
                  </a:cxn>
                  <a:cxn ang="0">
                    <a:pos x="107" y="426"/>
                  </a:cxn>
                  <a:cxn ang="0">
                    <a:pos x="59" y="378"/>
                  </a:cxn>
                  <a:cxn ang="0">
                    <a:pos x="35" y="330"/>
                  </a:cxn>
                  <a:cxn ang="0">
                    <a:pos x="23" y="276"/>
                  </a:cxn>
                  <a:cxn ang="0">
                    <a:pos x="23" y="276"/>
                  </a:cxn>
                </a:cxnLst>
                <a:rect l="0" t="0" r="r" b="b"/>
                <a:pathLst>
                  <a:path w="890" h="462">
                    <a:moveTo>
                      <a:pt x="23" y="276"/>
                    </a:moveTo>
                    <a:lnTo>
                      <a:pt x="29" y="222"/>
                    </a:lnTo>
                    <a:lnTo>
                      <a:pt x="59" y="174"/>
                    </a:lnTo>
                    <a:lnTo>
                      <a:pt x="95" y="132"/>
                    </a:lnTo>
                    <a:lnTo>
                      <a:pt x="149" y="96"/>
                    </a:lnTo>
                    <a:lnTo>
                      <a:pt x="209" y="60"/>
                    </a:lnTo>
                    <a:lnTo>
                      <a:pt x="281" y="36"/>
                    </a:lnTo>
                    <a:lnTo>
                      <a:pt x="364" y="24"/>
                    </a:lnTo>
                    <a:lnTo>
                      <a:pt x="448" y="18"/>
                    </a:lnTo>
                    <a:lnTo>
                      <a:pt x="532" y="24"/>
                    </a:lnTo>
                    <a:lnTo>
                      <a:pt x="609" y="36"/>
                    </a:lnTo>
                    <a:lnTo>
                      <a:pt x="681" y="60"/>
                    </a:lnTo>
                    <a:lnTo>
                      <a:pt x="741" y="96"/>
                    </a:lnTo>
                    <a:lnTo>
                      <a:pt x="795" y="132"/>
                    </a:lnTo>
                    <a:lnTo>
                      <a:pt x="831" y="174"/>
                    </a:lnTo>
                    <a:lnTo>
                      <a:pt x="861" y="222"/>
                    </a:lnTo>
                    <a:lnTo>
                      <a:pt x="867" y="276"/>
                    </a:lnTo>
                    <a:lnTo>
                      <a:pt x="855" y="330"/>
                    </a:lnTo>
                    <a:lnTo>
                      <a:pt x="831" y="378"/>
                    </a:lnTo>
                    <a:lnTo>
                      <a:pt x="783" y="426"/>
                    </a:lnTo>
                    <a:lnTo>
                      <a:pt x="723" y="462"/>
                    </a:lnTo>
                    <a:lnTo>
                      <a:pt x="765" y="462"/>
                    </a:lnTo>
                    <a:lnTo>
                      <a:pt x="819" y="426"/>
                    </a:lnTo>
                    <a:lnTo>
                      <a:pt x="855" y="378"/>
                    </a:lnTo>
                    <a:lnTo>
                      <a:pt x="884" y="330"/>
                    </a:lnTo>
                    <a:lnTo>
                      <a:pt x="890" y="276"/>
                    </a:lnTo>
                    <a:lnTo>
                      <a:pt x="884" y="222"/>
                    </a:lnTo>
                    <a:lnTo>
                      <a:pt x="855" y="168"/>
                    </a:lnTo>
                    <a:lnTo>
                      <a:pt x="813" y="120"/>
                    </a:lnTo>
                    <a:lnTo>
                      <a:pt x="759" y="84"/>
                    </a:lnTo>
                    <a:lnTo>
                      <a:pt x="693" y="48"/>
                    </a:lnTo>
                    <a:lnTo>
                      <a:pt x="621" y="24"/>
                    </a:lnTo>
                    <a:lnTo>
                      <a:pt x="538" y="6"/>
                    </a:lnTo>
                    <a:lnTo>
                      <a:pt x="448" y="0"/>
                    </a:lnTo>
                    <a:lnTo>
                      <a:pt x="358" y="6"/>
                    </a:lnTo>
                    <a:lnTo>
                      <a:pt x="275" y="24"/>
                    </a:lnTo>
                    <a:lnTo>
                      <a:pt x="197" y="48"/>
                    </a:lnTo>
                    <a:lnTo>
                      <a:pt x="131" y="84"/>
                    </a:lnTo>
                    <a:lnTo>
                      <a:pt x="77" y="120"/>
                    </a:lnTo>
                    <a:lnTo>
                      <a:pt x="35" y="168"/>
                    </a:lnTo>
                    <a:lnTo>
                      <a:pt x="12" y="222"/>
                    </a:lnTo>
                    <a:lnTo>
                      <a:pt x="0" y="276"/>
                    </a:lnTo>
                    <a:lnTo>
                      <a:pt x="6" y="330"/>
                    </a:lnTo>
                    <a:lnTo>
                      <a:pt x="35" y="378"/>
                    </a:lnTo>
                    <a:lnTo>
                      <a:pt x="71" y="426"/>
                    </a:lnTo>
                    <a:lnTo>
                      <a:pt x="125" y="462"/>
                    </a:lnTo>
                    <a:lnTo>
                      <a:pt x="167" y="462"/>
                    </a:lnTo>
                    <a:lnTo>
                      <a:pt x="107" y="426"/>
                    </a:lnTo>
                    <a:lnTo>
                      <a:pt x="59" y="378"/>
                    </a:lnTo>
                    <a:lnTo>
                      <a:pt x="35" y="330"/>
                    </a:lnTo>
                    <a:lnTo>
                      <a:pt x="23" y="276"/>
                    </a:lnTo>
                    <a:lnTo>
                      <a:pt x="23" y="276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100000">
                    <a:schemeClr val="accent2">
                      <a:gamma/>
                      <a:shade val="84706"/>
                      <a:invGamma/>
                    </a:schemeClr>
                  </a:gs>
                </a:gsLst>
                <a:lin ang="27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eaLnBrk="0" hangingPunct="0">
                  <a:defRPr/>
                </a:pPr>
                <a:endParaRPr lang="en-US" dirty="0"/>
              </a:p>
            </p:txBody>
          </p:sp>
          <p:sp>
            <p:nvSpPr>
              <p:cNvPr id="49" name="Freeform 28"/>
              <p:cNvSpPr>
                <a:spLocks/>
              </p:cNvSpPr>
              <p:nvPr/>
            </p:nvSpPr>
            <p:spPr bwMode="hidden">
              <a:xfrm>
                <a:off x="2082" y="3828"/>
                <a:ext cx="407" cy="486"/>
              </a:xfrm>
              <a:custGeom>
                <a:avLst/>
                <a:gdLst/>
                <a:ahLst/>
                <a:cxnLst>
                  <a:cxn ang="0">
                    <a:pos x="18" y="300"/>
                  </a:cxn>
                  <a:cxn ang="0">
                    <a:pos x="24" y="246"/>
                  </a:cxn>
                  <a:cxn ang="0">
                    <a:pos x="48" y="198"/>
                  </a:cxn>
                  <a:cxn ang="0">
                    <a:pos x="83" y="150"/>
                  </a:cxn>
                  <a:cxn ang="0">
                    <a:pos x="131" y="108"/>
                  </a:cxn>
                  <a:cxn ang="0">
                    <a:pos x="185" y="72"/>
                  </a:cxn>
                  <a:cxn ang="0">
                    <a:pos x="251" y="42"/>
                  </a:cxn>
                  <a:cxn ang="0">
                    <a:pos x="329" y="24"/>
                  </a:cxn>
                  <a:cxn ang="0">
                    <a:pos x="406" y="6"/>
                  </a:cxn>
                  <a:cxn ang="0">
                    <a:pos x="406" y="0"/>
                  </a:cxn>
                  <a:cxn ang="0">
                    <a:pos x="323" y="12"/>
                  </a:cxn>
                  <a:cxn ang="0">
                    <a:pos x="245" y="36"/>
                  </a:cxn>
                  <a:cxn ang="0">
                    <a:pos x="179" y="66"/>
                  </a:cxn>
                  <a:cxn ang="0">
                    <a:pos x="119" y="102"/>
                  </a:cxn>
                  <a:cxn ang="0">
                    <a:pos x="72" y="144"/>
                  </a:cxn>
                  <a:cxn ang="0">
                    <a:pos x="30" y="192"/>
                  </a:cxn>
                  <a:cxn ang="0">
                    <a:pos x="6" y="246"/>
                  </a:cxn>
                  <a:cxn ang="0">
                    <a:pos x="0" y="300"/>
                  </a:cxn>
                  <a:cxn ang="0">
                    <a:pos x="6" y="348"/>
                  </a:cxn>
                  <a:cxn ang="0">
                    <a:pos x="30" y="396"/>
                  </a:cxn>
                  <a:cxn ang="0">
                    <a:pos x="66" y="444"/>
                  </a:cxn>
                  <a:cxn ang="0">
                    <a:pos x="107" y="486"/>
                  </a:cxn>
                  <a:cxn ang="0">
                    <a:pos x="131" y="486"/>
                  </a:cxn>
                  <a:cxn ang="0">
                    <a:pos x="83" y="450"/>
                  </a:cxn>
                  <a:cxn ang="0">
                    <a:pos x="48" y="402"/>
                  </a:cxn>
                  <a:cxn ang="0">
                    <a:pos x="24" y="354"/>
                  </a:cxn>
                  <a:cxn ang="0">
                    <a:pos x="18" y="300"/>
                  </a:cxn>
                  <a:cxn ang="0">
                    <a:pos x="18" y="300"/>
                  </a:cxn>
                </a:cxnLst>
                <a:rect l="0" t="0" r="r" b="b"/>
                <a:pathLst>
                  <a:path w="406" h="486">
                    <a:moveTo>
                      <a:pt x="18" y="300"/>
                    </a:moveTo>
                    <a:lnTo>
                      <a:pt x="24" y="246"/>
                    </a:lnTo>
                    <a:lnTo>
                      <a:pt x="48" y="198"/>
                    </a:lnTo>
                    <a:lnTo>
                      <a:pt x="83" y="150"/>
                    </a:lnTo>
                    <a:lnTo>
                      <a:pt x="131" y="108"/>
                    </a:lnTo>
                    <a:lnTo>
                      <a:pt x="185" y="72"/>
                    </a:lnTo>
                    <a:lnTo>
                      <a:pt x="251" y="42"/>
                    </a:lnTo>
                    <a:lnTo>
                      <a:pt x="329" y="24"/>
                    </a:lnTo>
                    <a:lnTo>
                      <a:pt x="406" y="6"/>
                    </a:lnTo>
                    <a:lnTo>
                      <a:pt x="406" y="0"/>
                    </a:lnTo>
                    <a:lnTo>
                      <a:pt x="323" y="12"/>
                    </a:lnTo>
                    <a:lnTo>
                      <a:pt x="245" y="36"/>
                    </a:lnTo>
                    <a:lnTo>
                      <a:pt x="179" y="66"/>
                    </a:lnTo>
                    <a:lnTo>
                      <a:pt x="119" y="102"/>
                    </a:lnTo>
                    <a:lnTo>
                      <a:pt x="72" y="144"/>
                    </a:lnTo>
                    <a:lnTo>
                      <a:pt x="30" y="192"/>
                    </a:lnTo>
                    <a:lnTo>
                      <a:pt x="6" y="246"/>
                    </a:lnTo>
                    <a:lnTo>
                      <a:pt x="0" y="300"/>
                    </a:lnTo>
                    <a:lnTo>
                      <a:pt x="6" y="348"/>
                    </a:lnTo>
                    <a:lnTo>
                      <a:pt x="30" y="396"/>
                    </a:lnTo>
                    <a:lnTo>
                      <a:pt x="66" y="444"/>
                    </a:lnTo>
                    <a:lnTo>
                      <a:pt x="107" y="486"/>
                    </a:lnTo>
                    <a:lnTo>
                      <a:pt x="131" y="486"/>
                    </a:lnTo>
                    <a:lnTo>
                      <a:pt x="83" y="450"/>
                    </a:lnTo>
                    <a:lnTo>
                      <a:pt x="48" y="402"/>
                    </a:lnTo>
                    <a:lnTo>
                      <a:pt x="24" y="354"/>
                    </a:lnTo>
                    <a:lnTo>
                      <a:pt x="18" y="300"/>
                    </a:lnTo>
                    <a:lnTo>
                      <a:pt x="18" y="30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100000">
                    <a:schemeClr val="accent2">
                      <a:gamma/>
                      <a:shade val="90980"/>
                      <a:invGamma/>
                    </a:schemeClr>
                  </a:gs>
                </a:gsLst>
                <a:lin ang="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eaLnBrk="0" hangingPunct="0">
                  <a:defRPr/>
                </a:pPr>
                <a:endParaRPr lang="en-US" dirty="0"/>
              </a:p>
            </p:txBody>
          </p:sp>
          <p:sp>
            <p:nvSpPr>
              <p:cNvPr id="50" name="Freeform 29"/>
              <p:cNvSpPr>
                <a:spLocks/>
              </p:cNvSpPr>
              <p:nvPr/>
            </p:nvSpPr>
            <p:spPr bwMode="hidden">
              <a:xfrm>
                <a:off x="2987" y="4044"/>
                <a:ext cx="108" cy="252"/>
              </a:xfrm>
              <a:custGeom>
                <a:avLst/>
                <a:gdLst/>
                <a:ahLst/>
                <a:cxnLst>
                  <a:cxn ang="0">
                    <a:pos x="89" y="84"/>
                  </a:cxn>
                  <a:cxn ang="0">
                    <a:pos x="83" y="132"/>
                  </a:cxn>
                  <a:cxn ang="0">
                    <a:pos x="65" y="174"/>
                  </a:cxn>
                  <a:cxn ang="0">
                    <a:pos x="36" y="216"/>
                  </a:cxn>
                  <a:cxn ang="0">
                    <a:pos x="0" y="252"/>
                  </a:cxn>
                  <a:cxn ang="0">
                    <a:pos x="18" y="252"/>
                  </a:cxn>
                  <a:cxn ang="0">
                    <a:pos x="53" y="216"/>
                  </a:cxn>
                  <a:cxn ang="0">
                    <a:pos x="83" y="174"/>
                  </a:cxn>
                  <a:cxn ang="0">
                    <a:pos x="101" y="132"/>
                  </a:cxn>
                  <a:cxn ang="0">
                    <a:pos x="107" y="84"/>
                  </a:cxn>
                  <a:cxn ang="0">
                    <a:pos x="101" y="42"/>
                  </a:cxn>
                  <a:cxn ang="0">
                    <a:pos x="89" y="0"/>
                  </a:cxn>
                  <a:cxn ang="0">
                    <a:pos x="65" y="0"/>
                  </a:cxn>
                  <a:cxn ang="0">
                    <a:pos x="83" y="42"/>
                  </a:cxn>
                  <a:cxn ang="0">
                    <a:pos x="89" y="84"/>
                  </a:cxn>
                  <a:cxn ang="0">
                    <a:pos x="89" y="84"/>
                  </a:cxn>
                </a:cxnLst>
                <a:rect l="0" t="0" r="r" b="b"/>
                <a:pathLst>
                  <a:path w="107" h="252">
                    <a:moveTo>
                      <a:pt x="89" y="84"/>
                    </a:moveTo>
                    <a:lnTo>
                      <a:pt x="83" y="132"/>
                    </a:lnTo>
                    <a:lnTo>
                      <a:pt x="65" y="174"/>
                    </a:lnTo>
                    <a:lnTo>
                      <a:pt x="36" y="216"/>
                    </a:lnTo>
                    <a:lnTo>
                      <a:pt x="0" y="252"/>
                    </a:lnTo>
                    <a:lnTo>
                      <a:pt x="18" y="252"/>
                    </a:lnTo>
                    <a:lnTo>
                      <a:pt x="53" y="216"/>
                    </a:lnTo>
                    <a:lnTo>
                      <a:pt x="83" y="174"/>
                    </a:lnTo>
                    <a:lnTo>
                      <a:pt x="101" y="132"/>
                    </a:lnTo>
                    <a:lnTo>
                      <a:pt x="107" y="84"/>
                    </a:lnTo>
                    <a:lnTo>
                      <a:pt x="101" y="42"/>
                    </a:lnTo>
                    <a:lnTo>
                      <a:pt x="89" y="0"/>
                    </a:lnTo>
                    <a:lnTo>
                      <a:pt x="65" y="0"/>
                    </a:lnTo>
                    <a:lnTo>
                      <a:pt x="83" y="42"/>
                    </a:lnTo>
                    <a:lnTo>
                      <a:pt x="89" y="84"/>
                    </a:lnTo>
                    <a:lnTo>
                      <a:pt x="89" y="84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100000">
                    <a:schemeClr val="accent2">
                      <a:gamma/>
                      <a:shade val="81961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eaLnBrk="0" hangingPunct="0">
                  <a:defRPr/>
                </a:pPr>
                <a:endParaRPr lang="en-US" dirty="0"/>
              </a:p>
            </p:txBody>
          </p:sp>
          <p:sp>
            <p:nvSpPr>
              <p:cNvPr id="51" name="Freeform 30"/>
              <p:cNvSpPr>
                <a:spLocks/>
              </p:cNvSpPr>
              <p:nvPr/>
            </p:nvSpPr>
            <p:spPr bwMode="hidden">
              <a:xfrm>
                <a:off x="2068" y="3685"/>
                <a:ext cx="835" cy="150"/>
              </a:xfrm>
              <a:custGeom>
                <a:avLst/>
                <a:gdLst/>
                <a:ahLst/>
                <a:cxnLst>
                  <a:cxn ang="0">
                    <a:pos x="518" y="18"/>
                  </a:cxn>
                  <a:cxn ang="0">
                    <a:pos x="597" y="24"/>
                  </a:cxn>
                  <a:cxn ang="0">
                    <a:pos x="682" y="30"/>
                  </a:cxn>
                  <a:cxn ang="0">
                    <a:pos x="755" y="42"/>
                  </a:cxn>
                  <a:cxn ang="0">
                    <a:pos x="828" y="60"/>
                  </a:cxn>
                  <a:cxn ang="0">
                    <a:pos x="835" y="42"/>
                  </a:cxn>
                  <a:cxn ang="0">
                    <a:pos x="761" y="24"/>
                  </a:cxn>
                  <a:cxn ang="0">
                    <a:pos x="688" y="12"/>
                  </a:cxn>
                  <a:cxn ang="0">
                    <a:pos x="603" y="6"/>
                  </a:cxn>
                  <a:cxn ang="0">
                    <a:pos x="518" y="0"/>
                  </a:cxn>
                  <a:cxn ang="0">
                    <a:pos x="372" y="12"/>
                  </a:cxn>
                  <a:cxn ang="0">
                    <a:pos x="232" y="36"/>
                  </a:cxn>
                  <a:cxn ang="0">
                    <a:pos x="110" y="78"/>
                  </a:cxn>
                  <a:cxn ang="0">
                    <a:pos x="0" y="132"/>
                  </a:cxn>
                  <a:cxn ang="0">
                    <a:pos x="19" y="150"/>
                  </a:cxn>
                  <a:cxn ang="0">
                    <a:pos x="122" y="96"/>
                  </a:cxn>
                  <a:cxn ang="0">
                    <a:pos x="244" y="54"/>
                  </a:cxn>
                  <a:cxn ang="0">
                    <a:pos x="378" y="30"/>
                  </a:cxn>
                  <a:cxn ang="0">
                    <a:pos x="518" y="18"/>
                  </a:cxn>
                  <a:cxn ang="0">
                    <a:pos x="518" y="18"/>
                  </a:cxn>
                </a:cxnLst>
                <a:rect l="0" t="0" r="r" b="b"/>
                <a:pathLst>
                  <a:path w="835" h="150">
                    <a:moveTo>
                      <a:pt x="518" y="18"/>
                    </a:moveTo>
                    <a:lnTo>
                      <a:pt x="597" y="24"/>
                    </a:lnTo>
                    <a:lnTo>
                      <a:pt x="682" y="30"/>
                    </a:lnTo>
                    <a:lnTo>
                      <a:pt x="755" y="42"/>
                    </a:lnTo>
                    <a:lnTo>
                      <a:pt x="828" y="60"/>
                    </a:lnTo>
                    <a:lnTo>
                      <a:pt x="835" y="42"/>
                    </a:lnTo>
                    <a:lnTo>
                      <a:pt x="761" y="24"/>
                    </a:lnTo>
                    <a:lnTo>
                      <a:pt x="688" y="12"/>
                    </a:lnTo>
                    <a:lnTo>
                      <a:pt x="603" y="6"/>
                    </a:lnTo>
                    <a:lnTo>
                      <a:pt x="518" y="0"/>
                    </a:lnTo>
                    <a:lnTo>
                      <a:pt x="372" y="12"/>
                    </a:lnTo>
                    <a:lnTo>
                      <a:pt x="232" y="36"/>
                    </a:lnTo>
                    <a:lnTo>
                      <a:pt x="110" y="78"/>
                    </a:lnTo>
                    <a:lnTo>
                      <a:pt x="0" y="132"/>
                    </a:lnTo>
                    <a:lnTo>
                      <a:pt x="19" y="150"/>
                    </a:lnTo>
                    <a:lnTo>
                      <a:pt x="122" y="96"/>
                    </a:lnTo>
                    <a:lnTo>
                      <a:pt x="244" y="54"/>
                    </a:lnTo>
                    <a:lnTo>
                      <a:pt x="378" y="30"/>
                    </a:lnTo>
                    <a:lnTo>
                      <a:pt x="518" y="18"/>
                    </a:lnTo>
                    <a:lnTo>
                      <a:pt x="518" y="18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eaLnBrk="0" hangingPunct="0">
                  <a:defRPr/>
                </a:pPr>
                <a:endParaRPr lang="en-US" dirty="0"/>
              </a:p>
            </p:txBody>
          </p:sp>
          <p:sp>
            <p:nvSpPr>
              <p:cNvPr id="52" name="Freeform 31"/>
              <p:cNvSpPr>
                <a:spLocks/>
              </p:cNvSpPr>
              <p:nvPr/>
            </p:nvSpPr>
            <p:spPr bwMode="hidden">
              <a:xfrm>
                <a:off x="1867" y="3853"/>
                <a:ext cx="171" cy="461"/>
              </a:xfrm>
              <a:custGeom>
                <a:avLst/>
                <a:gdLst/>
                <a:ahLst/>
                <a:cxnLst>
                  <a:cxn ang="0">
                    <a:pos x="31" y="263"/>
                  </a:cxn>
                  <a:cxn ang="0">
                    <a:pos x="43" y="191"/>
                  </a:cxn>
                  <a:cxn ang="0">
                    <a:pos x="67" y="131"/>
                  </a:cxn>
                  <a:cxn ang="0">
                    <a:pos x="116" y="72"/>
                  </a:cxn>
                  <a:cxn ang="0">
                    <a:pos x="171" y="18"/>
                  </a:cxn>
                  <a:cxn ang="0">
                    <a:pos x="153" y="0"/>
                  </a:cxn>
                  <a:cxn ang="0">
                    <a:pos x="86" y="60"/>
                  </a:cxn>
                  <a:cxn ang="0">
                    <a:pos x="43" y="120"/>
                  </a:cxn>
                  <a:cxn ang="0">
                    <a:pos x="13" y="191"/>
                  </a:cxn>
                  <a:cxn ang="0">
                    <a:pos x="0" y="263"/>
                  </a:cxn>
                  <a:cxn ang="0">
                    <a:pos x="6" y="317"/>
                  </a:cxn>
                  <a:cxn ang="0">
                    <a:pos x="25" y="365"/>
                  </a:cxn>
                  <a:cxn ang="0">
                    <a:pos x="49" y="413"/>
                  </a:cxn>
                  <a:cxn ang="0">
                    <a:pos x="86" y="461"/>
                  </a:cxn>
                  <a:cxn ang="0">
                    <a:pos x="122" y="461"/>
                  </a:cxn>
                  <a:cxn ang="0">
                    <a:pos x="86" y="413"/>
                  </a:cxn>
                  <a:cxn ang="0">
                    <a:pos x="55" y="365"/>
                  </a:cxn>
                  <a:cxn ang="0">
                    <a:pos x="37" y="317"/>
                  </a:cxn>
                  <a:cxn ang="0">
                    <a:pos x="31" y="263"/>
                  </a:cxn>
                  <a:cxn ang="0">
                    <a:pos x="31" y="263"/>
                  </a:cxn>
                </a:cxnLst>
                <a:rect l="0" t="0" r="r" b="b"/>
                <a:pathLst>
                  <a:path w="171" h="461">
                    <a:moveTo>
                      <a:pt x="31" y="263"/>
                    </a:moveTo>
                    <a:lnTo>
                      <a:pt x="43" y="191"/>
                    </a:lnTo>
                    <a:lnTo>
                      <a:pt x="67" y="131"/>
                    </a:lnTo>
                    <a:lnTo>
                      <a:pt x="116" y="72"/>
                    </a:lnTo>
                    <a:lnTo>
                      <a:pt x="171" y="18"/>
                    </a:lnTo>
                    <a:lnTo>
                      <a:pt x="153" y="0"/>
                    </a:lnTo>
                    <a:lnTo>
                      <a:pt x="86" y="60"/>
                    </a:lnTo>
                    <a:lnTo>
                      <a:pt x="43" y="120"/>
                    </a:lnTo>
                    <a:lnTo>
                      <a:pt x="13" y="191"/>
                    </a:lnTo>
                    <a:lnTo>
                      <a:pt x="0" y="263"/>
                    </a:lnTo>
                    <a:lnTo>
                      <a:pt x="6" y="317"/>
                    </a:lnTo>
                    <a:lnTo>
                      <a:pt x="25" y="365"/>
                    </a:lnTo>
                    <a:lnTo>
                      <a:pt x="49" y="413"/>
                    </a:lnTo>
                    <a:lnTo>
                      <a:pt x="86" y="461"/>
                    </a:lnTo>
                    <a:lnTo>
                      <a:pt x="122" y="461"/>
                    </a:lnTo>
                    <a:lnTo>
                      <a:pt x="86" y="413"/>
                    </a:lnTo>
                    <a:lnTo>
                      <a:pt x="55" y="365"/>
                    </a:lnTo>
                    <a:lnTo>
                      <a:pt x="37" y="317"/>
                    </a:lnTo>
                    <a:lnTo>
                      <a:pt x="31" y="263"/>
                    </a:lnTo>
                    <a:lnTo>
                      <a:pt x="31" y="263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eaLnBrk="0" hangingPunct="0">
                  <a:defRPr/>
                </a:pPr>
                <a:endParaRPr lang="en-US" dirty="0"/>
              </a:p>
            </p:txBody>
          </p:sp>
          <p:sp>
            <p:nvSpPr>
              <p:cNvPr id="53" name="Freeform 32"/>
              <p:cNvSpPr>
                <a:spLocks/>
              </p:cNvSpPr>
              <p:nvPr/>
            </p:nvSpPr>
            <p:spPr bwMode="hidden">
              <a:xfrm>
                <a:off x="2951" y="3751"/>
                <a:ext cx="356" cy="563"/>
              </a:xfrm>
              <a:custGeom>
                <a:avLst/>
                <a:gdLst/>
                <a:ahLst/>
                <a:cxnLst>
                  <a:cxn ang="0">
                    <a:pos x="360" y="365"/>
                  </a:cxn>
                  <a:cxn ang="0">
                    <a:pos x="353" y="305"/>
                  </a:cxn>
                  <a:cxn ang="0">
                    <a:pos x="335" y="251"/>
                  </a:cxn>
                  <a:cxn ang="0">
                    <a:pos x="305" y="204"/>
                  </a:cxn>
                  <a:cxn ang="0">
                    <a:pos x="262" y="156"/>
                  </a:cxn>
                  <a:cxn ang="0">
                    <a:pos x="213" y="108"/>
                  </a:cxn>
                  <a:cxn ang="0">
                    <a:pos x="159" y="66"/>
                  </a:cxn>
                  <a:cxn ang="0">
                    <a:pos x="92" y="30"/>
                  </a:cxn>
                  <a:cxn ang="0">
                    <a:pos x="19" y="0"/>
                  </a:cxn>
                  <a:cxn ang="0">
                    <a:pos x="0" y="12"/>
                  </a:cxn>
                  <a:cxn ang="0">
                    <a:pos x="67" y="42"/>
                  </a:cxn>
                  <a:cxn ang="0">
                    <a:pos x="134" y="78"/>
                  </a:cxn>
                  <a:cxn ang="0">
                    <a:pos x="189" y="114"/>
                  </a:cxn>
                  <a:cxn ang="0">
                    <a:pos x="238" y="162"/>
                  </a:cxn>
                  <a:cxn ang="0">
                    <a:pos x="274" y="210"/>
                  </a:cxn>
                  <a:cxn ang="0">
                    <a:pos x="299" y="257"/>
                  </a:cxn>
                  <a:cxn ang="0">
                    <a:pos x="317" y="311"/>
                  </a:cxn>
                  <a:cxn ang="0">
                    <a:pos x="323" y="365"/>
                  </a:cxn>
                  <a:cxn ang="0">
                    <a:pos x="317" y="419"/>
                  </a:cxn>
                  <a:cxn ang="0">
                    <a:pos x="299" y="467"/>
                  </a:cxn>
                  <a:cxn ang="0">
                    <a:pos x="274" y="515"/>
                  </a:cxn>
                  <a:cxn ang="0">
                    <a:pos x="238" y="563"/>
                  </a:cxn>
                  <a:cxn ang="0">
                    <a:pos x="268" y="563"/>
                  </a:cxn>
                  <a:cxn ang="0">
                    <a:pos x="311" y="515"/>
                  </a:cxn>
                  <a:cxn ang="0">
                    <a:pos x="335" y="467"/>
                  </a:cxn>
                  <a:cxn ang="0">
                    <a:pos x="353" y="419"/>
                  </a:cxn>
                  <a:cxn ang="0">
                    <a:pos x="360" y="365"/>
                  </a:cxn>
                  <a:cxn ang="0">
                    <a:pos x="360" y="365"/>
                  </a:cxn>
                </a:cxnLst>
                <a:rect l="0" t="0" r="r" b="b"/>
                <a:pathLst>
                  <a:path w="360" h="563">
                    <a:moveTo>
                      <a:pt x="360" y="365"/>
                    </a:moveTo>
                    <a:lnTo>
                      <a:pt x="353" y="305"/>
                    </a:lnTo>
                    <a:lnTo>
                      <a:pt x="335" y="251"/>
                    </a:lnTo>
                    <a:lnTo>
                      <a:pt x="305" y="204"/>
                    </a:lnTo>
                    <a:lnTo>
                      <a:pt x="262" y="156"/>
                    </a:lnTo>
                    <a:lnTo>
                      <a:pt x="213" y="108"/>
                    </a:lnTo>
                    <a:lnTo>
                      <a:pt x="159" y="66"/>
                    </a:lnTo>
                    <a:lnTo>
                      <a:pt x="92" y="30"/>
                    </a:lnTo>
                    <a:lnTo>
                      <a:pt x="19" y="0"/>
                    </a:lnTo>
                    <a:lnTo>
                      <a:pt x="0" y="12"/>
                    </a:lnTo>
                    <a:lnTo>
                      <a:pt x="67" y="42"/>
                    </a:lnTo>
                    <a:lnTo>
                      <a:pt x="134" y="78"/>
                    </a:lnTo>
                    <a:lnTo>
                      <a:pt x="189" y="114"/>
                    </a:lnTo>
                    <a:lnTo>
                      <a:pt x="238" y="162"/>
                    </a:lnTo>
                    <a:lnTo>
                      <a:pt x="274" y="210"/>
                    </a:lnTo>
                    <a:lnTo>
                      <a:pt x="299" y="257"/>
                    </a:lnTo>
                    <a:lnTo>
                      <a:pt x="317" y="311"/>
                    </a:lnTo>
                    <a:lnTo>
                      <a:pt x="323" y="365"/>
                    </a:lnTo>
                    <a:lnTo>
                      <a:pt x="317" y="419"/>
                    </a:lnTo>
                    <a:lnTo>
                      <a:pt x="299" y="467"/>
                    </a:lnTo>
                    <a:lnTo>
                      <a:pt x="274" y="515"/>
                    </a:lnTo>
                    <a:lnTo>
                      <a:pt x="238" y="563"/>
                    </a:lnTo>
                    <a:lnTo>
                      <a:pt x="268" y="563"/>
                    </a:lnTo>
                    <a:lnTo>
                      <a:pt x="311" y="515"/>
                    </a:lnTo>
                    <a:lnTo>
                      <a:pt x="335" y="467"/>
                    </a:lnTo>
                    <a:lnTo>
                      <a:pt x="353" y="419"/>
                    </a:lnTo>
                    <a:lnTo>
                      <a:pt x="360" y="365"/>
                    </a:lnTo>
                    <a:lnTo>
                      <a:pt x="360" y="365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100000">
                    <a:schemeClr val="accent2">
                      <a:gamma/>
                      <a:shade val="87843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eaLnBrk="0" hangingPunct="0">
                  <a:defRPr/>
                </a:pPr>
                <a:endParaRPr lang="en-US" dirty="0"/>
              </a:p>
            </p:txBody>
          </p:sp>
          <p:sp>
            <p:nvSpPr>
              <p:cNvPr id="54" name="Freeform 33"/>
              <p:cNvSpPr>
                <a:spLocks/>
              </p:cNvSpPr>
              <p:nvPr/>
            </p:nvSpPr>
            <p:spPr bwMode="hidden">
              <a:xfrm>
                <a:off x="2318" y="3631"/>
                <a:ext cx="1078" cy="425"/>
              </a:xfrm>
              <a:custGeom>
                <a:avLst/>
                <a:gdLst/>
                <a:ahLst/>
                <a:cxnLst>
                  <a:cxn ang="0">
                    <a:pos x="1053" y="425"/>
                  </a:cxn>
                  <a:cxn ang="0">
                    <a:pos x="1078" y="419"/>
                  </a:cxn>
                  <a:cxn ang="0">
                    <a:pos x="1066" y="377"/>
                  </a:cxn>
                  <a:cxn ang="0">
                    <a:pos x="1047" y="336"/>
                  </a:cxn>
                  <a:cxn ang="0">
                    <a:pos x="986" y="252"/>
                  </a:cxn>
                  <a:cxn ang="0">
                    <a:pos x="907" y="180"/>
                  </a:cxn>
                  <a:cxn ang="0">
                    <a:pos x="810" y="120"/>
                  </a:cxn>
                  <a:cxn ang="0">
                    <a:pos x="694" y="72"/>
                  </a:cxn>
                  <a:cxn ang="0">
                    <a:pos x="560" y="30"/>
                  </a:cxn>
                  <a:cxn ang="0">
                    <a:pos x="420" y="6"/>
                  </a:cxn>
                  <a:cxn ang="0">
                    <a:pos x="268" y="0"/>
                  </a:cxn>
                  <a:cxn ang="0">
                    <a:pos x="134" y="6"/>
                  </a:cxn>
                  <a:cxn ang="0">
                    <a:pos x="0" y="24"/>
                  </a:cxn>
                  <a:cxn ang="0">
                    <a:pos x="12" y="36"/>
                  </a:cxn>
                  <a:cxn ang="0">
                    <a:pos x="134" y="18"/>
                  </a:cxn>
                  <a:cxn ang="0">
                    <a:pos x="268" y="12"/>
                  </a:cxn>
                  <a:cxn ang="0">
                    <a:pos x="420" y="18"/>
                  </a:cxn>
                  <a:cxn ang="0">
                    <a:pos x="554" y="42"/>
                  </a:cxn>
                  <a:cxn ang="0">
                    <a:pos x="682" y="84"/>
                  </a:cxn>
                  <a:cxn ang="0">
                    <a:pos x="798" y="132"/>
                  </a:cxn>
                  <a:cxn ang="0">
                    <a:pos x="895" y="192"/>
                  </a:cxn>
                  <a:cxn ang="0">
                    <a:pos x="968" y="264"/>
                  </a:cxn>
                  <a:cxn ang="0">
                    <a:pos x="999" y="300"/>
                  </a:cxn>
                  <a:cxn ang="0">
                    <a:pos x="1023" y="342"/>
                  </a:cxn>
                  <a:cxn ang="0">
                    <a:pos x="1041" y="383"/>
                  </a:cxn>
                  <a:cxn ang="0">
                    <a:pos x="1053" y="425"/>
                  </a:cxn>
                  <a:cxn ang="0">
                    <a:pos x="1053" y="425"/>
                  </a:cxn>
                </a:cxnLst>
                <a:rect l="0" t="0" r="r" b="b"/>
                <a:pathLst>
                  <a:path w="1078" h="425">
                    <a:moveTo>
                      <a:pt x="1053" y="425"/>
                    </a:moveTo>
                    <a:lnTo>
                      <a:pt x="1078" y="419"/>
                    </a:lnTo>
                    <a:lnTo>
                      <a:pt x="1066" y="377"/>
                    </a:lnTo>
                    <a:lnTo>
                      <a:pt x="1047" y="336"/>
                    </a:lnTo>
                    <a:lnTo>
                      <a:pt x="986" y="252"/>
                    </a:lnTo>
                    <a:lnTo>
                      <a:pt x="907" y="180"/>
                    </a:lnTo>
                    <a:lnTo>
                      <a:pt x="810" y="120"/>
                    </a:lnTo>
                    <a:lnTo>
                      <a:pt x="694" y="72"/>
                    </a:lnTo>
                    <a:lnTo>
                      <a:pt x="560" y="30"/>
                    </a:lnTo>
                    <a:lnTo>
                      <a:pt x="420" y="6"/>
                    </a:lnTo>
                    <a:lnTo>
                      <a:pt x="268" y="0"/>
                    </a:lnTo>
                    <a:lnTo>
                      <a:pt x="134" y="6"/>
                    </a:lnTo>
                    <a:lnTo>
                      <a:pt x="0" y="24"/>
                    </a:lnTo>
                    <a:lnTo>
                      <a:pt x="12" y="36"/>
                    </a:lnTo>
                    <a:lnTo>
                      <a:pt x="134" y="18"/>
                    </a:lnTo>
                    <a:lnTo>
                      <a:pt x="268" y="12"/>
                    </a:lnTo>
                    <a:lnTo>
                      <a:pt x="420" y="18"/>
                    </a:lnTo>
                    <a:lnTo>
                      <a:pt x="554" y="42"/>
                    </a:lnTo>
                    <a:lnTo>
                      <a:pt x="682" y="84"/>
                    </a:lnTo>
                    <a:lnTo>
                      <a:pt x="798" y="132"/>
                    </a:lnTo>
                    <a:lnTo>
                      <a:pt x="895" y="192"/>
                    </a:lnTo>
                    <a:lnTo>
                      <a:pt x="968" y="264"/>
                    </a:lnTo>
                    <a:lnTo>
                      <a:pt x="999" y="300"/>
                    </a:lnTo>
                    <a:lnTo>
                      <a:pt x="1023" y="342"/>
                    </a:lnTo>
                    <a:lnTo>
                      <a:pt x="1041" y="383"/>
                    </a:lnTo>
                    <a:lnTo>
                      <a:pt x="1053" y="425"/>
                    </a:lnTo>
                    <a:lnTo>
                      <a:pt x="1053" y="425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100000">
                    <a:schemeClr val="accent2">
                      <a:gamma/>
                      <a:shade val="87843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eaLnBrk="0" hangingPunct="0">
                  <a:defRPr/>
                </a:pPr>
                <a:endParaRPr lang="en-US" dirty="0"/>
              </a:p>
            </p:txBody>
          </p:sp>
          <p:sp>
            <p:nvSpPr>
              <p:cNvPr id="55" name="Freeform 34"/>
              <p:cNvSpPr>
                <a:spLocks/>
              </p:cNvSpPr>
              <p:nvPr/>
            </p:nvSpPr>
            <p:spPr bwMode="hidden">
              <a:xfrm>
                <a:off x="3304" y="4080"/>
                <a:ext cx="98" cy="234"/>
              </a:xfrm>
              <a:custGeom>
                <a:avLst/>
                <a:gdLst/>
                <a:ahLst/>
                <a:cxnLst>
                  <a:cxn ang="0">
                    <a:pos x="0" y="234"/>
                  </a:cxn>
                  <a:cxn ang="0">
                    <a:pos x="25" y="234"/>
                  </a:cxn>
                  <a:cxn ang="0">
                    <a:pos x="55" y="186"/>
                  </a:cxn>
                  <a:cxn ang="0">
                    <a:pos x="80" y="138"/>
                  </a:cxn>
                  <a:cxn ang="0">
                    <a:pos x="92" y="90"/>
                  </a:cxn>
                  <a:cxn ang="0">
                    <a:pos x="98" y="36"/>
                  </a:cxn>
                  <a:cxn ang="0">
                    <a:pos x="98" y="0"/>
                  </a:cxn>
                  <a:cxn ang="0">
                    <a:pos x="74" y="0"/>
                  </a:cxn>
                  <a:cxn ang="0">
                    <a:pos x="74" y="36"/>
                  </a:cxn>
                  <a:cxn ang="0">
                    <a:pos x="67" y="90"/>
                  </a:cxn>
                  <a:cxn ang="0">
                    <a:pos x="55" y="138"/>
                  </a:cxn>
                  <a:cxn ang="0">
                    <a:pos x="31" y="186"/>
                  </a:cxn>
                  <a:cxn ang="0">
                    <a:pos x="0" y="234"/>
                  </a:cxn>
                  <a:cxn ang="0">
                    <a:pos x="0" y="234"/>
                  </a:cxn>
                </a:cxnLst>
                <a:rect l="0" t="0" r="r" b="b"/>
                <a:pathLst>
                  <a:path w="98" h="234">
                    <a:moveTo>
                      <a:pt x="0" y="234"/>
                    </a:moveTo>
                    <a:lnTo>
                      <a:pt x="25" y="234"/>
                    </a:lnTo>
                    <a:lnTo>
                      <a:pt x="55" y="186"/>
                    </a:lnTo>
                    <a:lnTo>
                      <a:pt x="80" y="138"/>
                    </a:lnTo>
                    <a:lnTo>
                      <a:pt x="92" y="90"/>
                    </a:lnTo>
                    <a:lnTo>
                      <a:pt x="98" y="36"/>
                    </a:lnTo>
                    <a:lnTo>
                      <a:pt x="98" y="0"/>
                    </a:lnTo>
                    <a:lnTo>
                      <a:pt x="74" y="0"/>
                    </a:lnTo>
                    <a:lnTo>
                      <a:pt x="74" y="36"/>
                    </a:lnTo>
                    <a:lnTo>
                      <a:pt x="67" y="90"/>
                    </a:lnTo>
                    <a:lnTo>
                      <a:pt x="55" y="138"/>
                    </a:lnTo>
                    <a:lnTo>
                      <a:pt x="31" y="186"/>
                    </a:lnTo>
                    <a:lnTo>
                      <a:pt x="0" y="234"/>
                    </a:lnTo>
                    <a:lnTo>
                      <a:pt x="0" y="234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100000">
                    <a:schemeClr val="accent2">
                      <a:gamma/>
                      <a:shade val="87843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eaLnBrk="0" hangingPunct="0">
                  <a:defRPr/>
                </a:pPr>
                <a:endParaRPr lang="en-US" dirty="0"/>
              </a:p>
            </p:txBody>
          </p:sp>
          <p:sp>
            <p:nvSpPr>
              <p:cNvPr id="56" name="Freeform 35"/>
              <p:cNvSpPr>
                <a:spLocks/>
              </p:cNvSpPr>
              <p:nvPr/>
            </p:nvSpPr>
            <p:spPr bwMode="hidden">
              <a:xfrm>
                <a:off x="1776" y="3673"/>
                <a:ext cx="481" cy="641"/>
              </a:xfrm>
              <a:custGeom>
                <a:avLst/>
                <a:gdLst/>
                <a:ahLst/>
                <a:cxnLst>
                  <a:cxn ang="0">
                    <a:pos x="18" y="443"/>
                  </a:cxn>
                  <a:cxn ang="0">
                    <a:pos x="24" y="371"/>
                  </a:cxn>
                  <a:cxn ang="0">
                    <a:pos x="55" y="305"/>
                  </a:cxn>
                  <a:cxn ang="0">
                    <a:pos x="91" y="246"/>
                  </a:cxn>
                  <a:cxn ang="0">
                    <a:pos x="146" y="186"/>
                  </a:cxn>
                  <a:cxn ang="0">
                    <a:pos x="213" y="132"/>
                  </a:cxn>
                  <a:cxn ang="0">
                    <a:pos x="292" y="84"/>
                  </a:cxn>
                  <a:cxn ang="0">
                    <a:pos x="384" y="48"/>
                  </a:cxn>
                  <a:cxn ang="0">
                    <a:pos x="481" y="12"/>
                  </a:cxn>
                  <a:cxn ang="0">
                    <a:pos x="457" y="0"/>
                  </a:cxn>
                  <a:cxn ang="0">
                    <a:pos x="359" y="36"/>
                  </a:cxn>
                  <a:cxn ang="0">
                    <a:pos x="274" y="78"/>
                  </a:cxn>
                  <a:cxn ang="0">
                    <a:pos x="195" y="126"/>
                  </a:cxn>
                  <a:cxn ang="0">
                    <a:pos x="128" y="180"/>
                  </a:cxn>
                  <a:cxn ang="0">
                    <a:pos x="73" y="240"/>
                  </a:cxn>
                  <a:cxn ang="0">
                    <a:pos x="37" y="305"/>
                  </a:cxn>
                  <a:cxn ang="0">
                    <a:pos x="6" y="371"/>
                  </a:cxn>
                  <a:cxn ang="0">
                    <a:pos x="0" y="443"/>
                  </a:cxn>
                  <a:cxn ang="0">
                    <a:pos x="6" y="497"/>
                  </a:cxn>
                  <a:cxn ang="0">
                    <a:pos x="18" y="545"/>
                  </a:cxn>
                  <a:cxn ang="0">
                    <a:pos x="43" y="593"/>
                  </a:cxn>
                  <a:cxn ang="0">
                    <a:pos x="73" y="641"/>
                  </a:cxn>
                  <a:cxn ang="0">
                    <a:pos x="97" y="641"/>
                  </a:cxn>
                  <a:cxn ang="0">
                    <a:pos x="67" y="593"/>
                  </a:cxn>
                  <a:cxn ang="0">
                    <a:pos x="43" y="545"/>
                  </a:cxn>
                  <a:cxn ang="0">
                    <a:pos x="24" y="497"/>
                  </a:cxn>
                  <a:cxn ang="0">
                    <a:pos x="18" y="443"/>
                  </a:cxn>
                  <a:cxn ang="0">
                    <a:pos x="18" y="443"/>
                  </a:cxn>
                </a:cxnLst>
                <a:rect l="0" t="0" r="r" b="b"/>
                <a:pathLst>
                  <a:path w="481" h="641">
                    <a:moveTo>
                      <a:pt x="18" y="443"/>
                    </a:moveTo>
                    <a:lnTo>
                      <a:pt x="24" y="371"/>
                    </a:lnTo>
                    <a:lnTo>
                      <a:pt x="55" y="305"/>
                    </a:lnTo>
                    <a:lnTo>
                      <a:pt x="91" y="246"/>
                    </a:lnTo>
                    <a:lnTo>
                      <a:pt x="146" y="186"/>
                    </a:lnTo>
                    <a:lnTo>
                      <a:pt x="213" y="132"/>
                    </a:lnTo>
                    <a:lnTo>
                      <a:pt x="292" y="84"/>
                    </a:lnTo>
                    <a:lnTo>
                      <a:pt x="384" y="48"/>
                    </a:lnTo>
                    <a:lnTo>
                      <a:pt x="481" y="12"/>
                    </a:lnTo>
                    <a:lnTo>
                      <a:pt x="457" y="0"/>
                    </a:lnTo>
                    <a:lnTo>
                      <a:pt x="359" y="36"/>
                    </a:lnTo>
                    <a:lnTo>
                      <a:pt x="274" y="78"/>
                    </a:lnTo>
                    <a:lnTo>
                      <a:pt x="195" y="126"/>
                    </a:lnTo>
                    <a:lnTo>
                      <a:pt x="128" y="180"/>
                    </a:lnTo>
                    <a:lnTo>
                      <a:pt x="73" y="240"/>
                    </a:lnTo>
                    <a:lnTo>
                      <a:pt x="37" y="305"/>
                    </a:lnTo>
                    <a:lnTo>
                      <a:pt x="6" y="371"/>
                    </a:lnTo>
                    <a:lnTo>
                      <a:pt x="0" y="443"/>
                    </a:lnTo>
                    <a:lnTo>
                      <a:pt x="6" y="497"/>
                    </a:lnTo>
                    <a:lnTo>
                      <a:pt x="18" y="545"/>
                    </a:lnTo>
                    <a:lnTo>
                      <a:pt x="43" y="593"/>
                    </a:lnTo>
                    <a:lnTo>
                      <a:pt x="73" y="641"/>
                    </a:lnTo>
                    <a:lnTo>
                      <a:pt x="97" y="641"/>
                    </a:lnTo>
                    <a:lnTo>
                      <a:pt x="67" y="593"/>
                    </a:lnTo>
                    <a:lnTo>
                      <a:pt x="43" y="545"/>
                    </a:lnTo>
                    <a:lnTo>
                      <a:pt x="24" y="497"/>
                    </a:lnTo>
                    <a:lnTo>
                      <a:pt x="18" y="443"/>
                    </a:lnTo>
                    <a:lnTo>
                      <a:pt x="18" y="443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eaLnBrk="0" hangingPunct="0">
                  <a:defRPr/>
                </a:pPr>
                <a:endParaRPr lang="en-US" dirty="0"/>
              </a:p>
            </p:txBody>
          </p:sp>
        </p:grpSp>
        <p:grpSp>
          <p:nvGrpSpPr>
            <p:cNvPr id="8" name="Group 36"/>
            <p:cNvGrpSpPr>
              <a:grpSpLocks/>
            </p:cNvGrpSpPr>
            <p:nvPr userDrawn="1"/>
          </p:nvGrpSpPr>
          <p:grpSpPr bwMode="auto">
            <a:xfrm>
              <a:off x="4128" y="3360"/>
              <a:ext cx="1351" cy="821"/>
              <a:chOff x="4128" y="3360"/>
              <a:chExt cx="1351" cy="821"/>
            </a:xfrm>
          </p:grpSpPr>
          <p:sp>
            <p:nvSpPr>
              <p:cNvPr id="22" name="Freeform 37"/>
              <p:cNvSpPr>
                <a:spLocks noEditPoints="1"/>
              </p:cNvSpPr>
              <p:nvPr/>
            </p:nvSpPr>
            <p:spPr bwMode="hidden">
              <a:xfrm>
                <a:off x="4200" y="3402"/>
                <a:ext cx="1201" cy="731"/>
              </a:xfrm>
              <a:custGeom>
                <a:avLst/>
                <a:gdLst/>
                <a:ahLst/>
                <a:cxnLst>
                  <a:cxn ang="0">
                    <a:pos x="484" y="6"/>
                  </a:cxn>
                  <a:cxn ang="0">
                    <a:pos x="263" y="60"/>
                  </a:cxn>
                  <a:cxn ang="0">
                    <a:pos x="101" y="162"/>
                  </a:cxn>
                  <a:cxn ang="0">
                    <a:pos x="12" y="294"/>
                  </a:cxn>
                  <a:cxn ang="0">
                    <a:pos x="0" y="366"/>
                  </a:cxn>
                  <a:cxn ang="0">
                    <a:pos x="12" y="437"/>
                  </a:cxn>
                  <a:cxn ang="0">
                    <a:pos x="101" y="569"/>
                  </a:cxn>
                  <a:cxn ang="0">
                    <a:pos x="263" y="671"/>
                  </a:cxn>
                  <a:cxn ang="0">
                    <a:pos x="484" y="725"/>
                  </a:cxn>
                  <a:cxn ang="0">
                    <a:pos x="723" y="725"/>
                  </a:cxn>
                  <a:cxn ang="0">
                    <a:pos x="938" y="671"/>
                  </a:cxn>
                  <a:cxn ang="0">
                    <a:pos x="1100" y="569"/>
                  </a:cxn>
                  <a:cxn ang="0">
                    <a:pos x="1189" y="437"/>
                  </a:cxn>
                  <a:cxn ang="0">
                    <a:pos x="1201" y="366"/>
                  </a:cxn>
                  <a:cxn ang="0">
                    <a:pos x="1189" y="294"/>
                  </a:cxn>
                  <a:cxn ang="0">
                    <a:pos x="1100" y="162"/>
                  </a:cxn>
                  <a:cxn ang="0">
                    <a:pos x="938" y="60"/>
                  </a:cxn>
                  <a:cxn ang="0">
                    <a:pos x="723" y="6"/>
                  </a:cxn>
                  <a:cxn ang="0">
                    <a:pos x="604" y="0"/>
                  </a:cxn>
                  <a:cxn ang="0">
                    <a:pos x="490" y="701"/>
                  </a:cxn>
                  <a:cxn ang="0">
                    <a:pos x="287" y="647"/>
                  </a:cxn>
                  <a:cxn ang="0">
                    <a:pos x="131" y="557"/>
                  </a:cxn>
                  <a:cxn ang="0">
                    <a:pos x="48" y="437"/>
                  </a:cxn>
                  <a:cxn ang="0">
                    <a:pos x="36" y="366"/>
                  </a:cxn>
                  <a:cxn ang="0">
                    <a:pos x="48" y="300"/>
                  </a:cxn>
                  <a:cxn ang="0">
                    <a:pos x="131" y="174"/>
                  </a:cxn>
                  <a:cxn ang="0">
                    <a:pos x="287" y="84"/>
                  </a:cxn>
                  <a:cxn ang="0">
                    <a:pos x="490" y="30"/>
                  </a:cxn>
                  <a:cxn ang="0">
                    <a:pos x="717" y="30"/>
                  </a:cxn>
                  <a:cxn ang="0">
                    <a:pos x="920" y="84"/>
                  </a:cxn>
                  <a:cxn ang="0">
                    <a:pos x="1070" y="174"/>
                  </a:cxn>
                  <a:cxn ang="0">
                    <a:pos x="1153" y="300"/>
                  </a:cxn>
                  <a:cxn ang="0">
                    <a:pos x="1153" y="437"/>
                  </a:cxn>
                  <a:cxn ang="0">
                    <a:pos x="1070" y="557"/>
                  </a:cxn>
                  <a:cxn ang="0">
                    <a:pos x="920" y="647"/>
                  </a:cxn>
                  <a:cxn ang="0">
                    <a:pos x="717" y="701"/>
                  </a:cxn>
                  <a:cxn ang="0">
                    <a:pos x="604" y="707"/>
                  </a:cxn>
                </a:cxnLst>
                <a:rect l="0" t="0" r="r" b="b"/>
                <a:pathLst>
                  <a:path w="1201" h="731">
                    <a:moveTo>
                      <a:pt x="604" y="0"/>
                    </a:moveTo>
                    <a:lnTo>
                      <a:pt x="484" y="6"/>
                    </a:lnTo>
                    <a:lnTo>
                      <a:pt x="370" y="30"/>
                    </a:lnTo>
                    <a:lnTo>
                      <a:pt x="263" y="60"/>
                    </a:lnTo>
                    <a:lnTo>
                      <a:pt x="179" y="108"/>
                    </a:lnTo>
                    <a:lnTo>
                      <a:pt x="101" y="162"/>
                    </a:lnTo>
                    <a:lnTo>
                      <a:pt x="48" y="222"/>
                    </a:lnTo>
                    <a:lnTo>
                      <a:pt x="12" y="294"/>
                    </a:lnTo>
                    <a:lnTo>
                      <a:pt x="6" y="330"/>
                    </a:lnTo>
                    <a:lnTo>
                      <a:pt x="0" y="366"/>
                    </a:lnTo>
                    <a:lnTo>
                      <a:pt x="6" y="401"/>
                    </a:lnTo>
                    <a:lnTo>
                      <a:pt x="12" y="437"/>
                    </a:lnTo>
                    <a:lnTo>
                      <a:pt x="48" y="509"/>
                    </a:lnTo>
                    <a:lnTo>
                      <a:pt x="101" y="569"/>
                    </a:lnTo>
                    <a:lnTo>
                      <a:pt x="179" y="623"/>
                    </a:lnTo>
                    <a:lnTo>
                      <a:pt x="263" y="671"/>
                    </a:lnTo>
                    <a:lnTo>
                      <a:pt x="370" y="701"/>
                    </a:lnTo>
                    <a:lnTo>
                      <a:pt x="484" y="725"/>
                    </a:lnTo>
                    <a:lnTo>
                      <a:pt x="604" y="731"/>
                    </a:lnTo>
                    <a:lnTo>
                      <a:pt x="723" y="725"/>
                    </a:lnTo>
                    <a:lnTo>
                      <a:pt x="837" y="701"/>
                    </a:lnTo>
                    <a:lnTo>
                      <a:pt x="938" y="671"/>
                    </a:lnTo>
                    <a:lnTo>
                      <a:pt x="1028" y="623"/>
                    </a:lnTo>
                    <a:lnTo>
                      <a:pt x="1100" y="569"/>
                    </a:lnTo>
                    <a:lnTo>
                      <a:pt x="1153" y="509"/>
                    </a:lnTo>
                    <a:lnTo>
                      <a:pt x="1189" y="437"/>
                    </a:lnTo>
                    <a:lnTo>
                      <a:pt x="1201" y="401"/>
                    </a:lnTo>
                    <a:lnTo>
                      <a:pt x="1201" y="366"/>
                    </a:lnTo>
                    <a:lnTo>
                      <a:pt x="1201" y="330"/>
                    </a:lnTo>
                    <a:lnTo>
                      <a:pt x="1189" y="294"/>
                    </a:lnTo>
                    <a:lnTo>
                      <a:pt x="1153" y="222"/>
                    </a:lnTo>
                    <a:lnTo>
                      <a:pt x="1100" y="162"/>
                    </a:lnTo>
                    <a:lnTo>
                      <a:pt x="1028" y="108"/>
                    </a:lnTo>
                    <a:lnTo>
                      <a:pt x="938" y="60"/>
                    </a:lnTo>
                    <a:lnTo>
                      <a:pt x="837" y="30"/>
                    </a:lnTo>
                    <a:lnTo>
                      <a:pt x="723" y="6"/>
                    </a:lnTo>
                    <a:lnTo>
                      <a:pt x="604" y="0"/>
                    </a:lnTo>
                    <a:lnTo>
                      <a:pt x="604" y="0"/>
                    </a:lnTo>
                    <a:close/>
                    <a:moveTo>
                      <a:pt x="604" y="707"/>
                    </a:moveTo>
                    <a:lnTo>
                      <a:pt x="490" y="701"/>
                    </a:lnTo>
                    <a:lnTo>
                      <a:pt x="382" y="683"/>
                    </a:lnTo>
                    <a:lnTo>
                      <a:pt x="287" y="647"/>
                    </a:lnTo>
                    <a:lnTo>
                      <a:pt x="203" y="611"/>
                    </a:lnTo>
                    <a:lnTo>
                      <a:pt x="131" y="557"/>
                    </a:lnTo>
                    <a:lnTo>
                      <a:pt x="83" y="497"/>
                    </a:lnTo>
                    <a:lnTo>
                      <a:pt x="48" y="437"/>
                    </a:lnTo>
                    <a:lnTo>
                      <a:pt x="42" y="401"/>
                    </a:lnTo>
                    <a:lnTo>
                      <a:pt x="36" y="366"/>
                    </a:lnTo>
                    <a:lnTo>
                      <a:pt x="42" y="330"/>
                    </a:lnTo>
                    <a:lnTo>
                      <a:pt x="48" y="300"/>
                    </a:lnTo>
                    <a:lnTo>
                      <a:pt x="83" y="234"/>
                    </a:lnTo>
                    <a:lnTo>
                      <a:pt x="131" y="174"/>
                    </a:lnTo>
                    <a:lnTo>
                      <a:pt x="203" y="126"/>
                    </a:lnTo>
                    <a:lnTo>
                      <a:pt x="287" y="84"/>
                    </a:lnTo>
                    <a:lnTo>
                      <a:pt x="382" y="54"/>
                    </a:lnTo>
                    <a:lnTo>
                      <a:pt x="490" y="30"/>
                    </a:lnTo>
                    <a:lnTo>
                      <a:pt x="604" y="24"/>
                    </a:lnTo>
                    <a:lnTo>
                      <a:pt x="717" y="30"/>
                    </a:lnTo>
                    <a:lnTo>
                      <a:pt x="825" y="54"/>
                    </a:lnTo>
                    <a:lnTo>
                      <a:pt x="920" y="84"/>
                    </a:lnTo>
                    <a:lnTo>
                      <a:pt x="1004" y="126"/>
                    </a:lnTo>
                    <a:lnTo>
                      <a:pt x="1070" y="174"/>
                    </a:lnTo>
                    <a:lnTo>
                      <a:pt x="1124" y="234"/>
                    </a:lnTo>
                    <a:lnTo>
                      <a:pt x="1153" y="300"/>
                    </a:lnTo>
                    <a:lnTo>
                      <a:pt x="1165" y="366"/>
                    </a:lnTo>
                    <a:lnTo>
                      <a:pt x="1153" y="437"/>
                    </a:lnTo>
                    <a:lnTo>
                      <a:pt x="1124" y="497"/>
                    </a:lnTo>
                    <a:lnTo>
                      <a:pt x="1070" y="557"/>
                    </a:lnTo>
                    <a:lnTo>
                      <a:pt x="1004" y="611"/>
                    </a:lnTo>
                    <a:lnTo>
                      <a:pt x="920" y="647"/>
                    </a:lnTo>
                    <a:lnTo>
                      <a:pt x="825" y="683"/>
                    </a:lnTo>
                    <a:lnTo>
                      <a:pt x="717" y="701"/>
                    </a:lnTo>
                    <a:lnTo>
                      <a:pt x="604" y="707"/>
                    </a:lnTo>
                    <a:lnTo>
                      <a:pt x="604" y="707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>
                      <a:gamma/>
                      <a:tint val="96863"/>
                      <a:invGamma/>
                    </a:schemeClr>
                  </a:gs>
                  <a:gs pos="100000">
                    <a:schemeClr val="accent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eaLnBrk="0" hangingPunct="0">
                  <a:defRPr/>
                </a:pPr>
                <a:endParaRPr lang="en-US" dirty="0"/>
              </a:p>
            </p:txBody>
          </p:sp>
          <p:sp>
            <p:nvSpPr>
              <p:cNvPr id="23" name="Freeform 38"/>
              <p:cNvSpPr>
                <a:spLocks/>
              </p:cNvSpPr>
              <p:nvPr/>
            </p:nvSpPr>
            <p:spPr bwMode="hidden">
              <a:xfrm>
                <a:off x="4128" y="3366"/>
                <a:ext cx="546" cy="737"/>
              </a:xfrm>
              <a:custGeom>
                <a:avLst/>
                <a:gdLst/>
                <a:ahLst/>
                <a:cxnLst>
                  <a:cxn ang="0">
                    <a:pos x="24" y="402"/>
                  </a:cxn>
                  <a:cxn ang="0">
                    <a:pos x="36" y="330"/>
                  </a:cxn>
                  <a:cxn ang="0">
                    <a:pos x="66" y="264"/>
                  </a:cxn>
                  <a:cxn ang="0">
                    <a:pos x="108" y="204"/>
                  </a:cxn>
                  <a:cxn ang="0">
                    <a:pos x="173" y="150"/>
                  </a:cxn>
                  <a:cxn ang="0">
                    <a:pos x="251" y="102"/>
                  </a:cxn>
                  <a:cxn ang="0">
                    <a:pos x="335" y="60"/>
                  </a:cxn>
                  <a:cxn ang="0">
                    <a:pos x="436" y="30"/>
                  </a:cxn>
                  <a:cxn ang="0">
                    <a:pos x="544" y="12"/>
                  </a:cxn>
                  <a:cxn ang="0">
                    <a:pos x="544" y="0"/>
                  </a:cxn>
                  <a:cxn ang="0">
                    <a:pos x="430" y="18"/>
                  </a:cxn>
                  <a:cxn ang="0">
                    <a:pos x="329" y="48"/>
                  </a:cxn>
                  <a:cxn ang="0">
                    <a:pos x="233" y="90"/>
                  </a:cxn>
                  <a:cxn ang="0">
                    <a:pos x="155" y="138"/>
                  </a:cxn>
                  <a:cxn ang="0">
                    <a:pos x="90" y="198"/>
                  </a:cxn>
                  <a:cxn ang="0">
                    <a:pos x="42" y="258"/>
                  </a:cxn>
                  <a:cxn ang="0">
                    <a:pos x="12" y="330"/>
                  </a:cxn>
                  <a:cxn ang="0">
                    <a:pos x="0" y="402"/>
                  </a:cxn>
                  <a:cxn ang="0">
                    <a:pos x="6" y="455"/>
                  </a:cxn>
                  <a:cxn ang="0">
                    <a:pos x="18" y="503"/>
                  </a:cxn>
                  <a:cxn ang="0">
                    <a:pos x="42" y="545"/>
                  </a:cxn>
                  <a:cxn ang="0">
                    <a:pos x="78" y="593"/>
                  </a:cxn>
                  <a:cxn ang="0">
                    <a:pos x="114" y="635"/>
                  </a:cxn>
                  <a:cxn ang="0">
                    <a:pos x="161" y="671"/>
                  </a:cxn>
                  <a:cxn ang="0">
                    <a:pos x="221" y="707"/>
                  </a:cxn>
                  <a:cxn ang="0">
                    <a:pos x="281" y="737"/>
                  </a:cxn>
                  <a:cxn ang="0">
                    <a:pos x="323" y="737"/>
                  </a:cxn>
                  <a:cxn ang="0">
                    <a:pos x="257" y="707"/>
                  </a:cxn>
                  <a:cxn ang="0">
                    <a:pos x="203" y="671"/>
                  </a:cxn>
                  <a:cxn ang="0">
                    <a:pos x="149" y="635"/>
                  </a:cxn>
                  <a:cxn ang="0">
                    <a:pos x="108" y="593"/>
                  </a:cxn>
                  <a:cxn ang="0">
                    <a:pos x="72" y="551"/>
                  </a:cxn>
                  <a:cxn ang="0">
                    <a:pos x="48" y="503"/>
                  </a:cxn>
                  <a:cxn ang="0">
                    <a:pos x="30" y="455"/>
                  </a:cxn>
                  <a:cxn ang="0">
                    <a:pos x="24" y="402"/>
                  </a:cxn>
                  <a:cxn ang="0">
                    <a:pos x="24" y="402"/>
                  </a:cxn>
                </a:cxnLst>
                <a:rect l="0" t="0" r="r" b="b"/>
                <a:pathLst>
                  <a:path w="544" h="737">
                    <a:moveTo>
                      <a:pt x="24" y="402"/>
                    </a:moveTo>
                    <a:lnTo>
                      <a:pt x="36" y="330"/>
                    </a:lnTo>
                    <a:lnTo>
                      <a:pt x="66" y="264"/>
                    </a:lnTo>
                    <a:lnTo>
                      <a:pt x="108" y="204"/>
                    </a:lnTo>
                    <a:lnTo>
                      <a:pt x="173" y="150"/>
                    </a:lnTo>
                    <a:lnTo>
                      <a:pt x="251" y="102"/>
                    </a:lnTo>
                    <a:lnTo>
                      <a:pt x="335" y="60"/>
                    </a:lnTo>
                    <a:lnTo>
                      <a:pt x="436" y="30"/>
                    </a:lnTo>
                    <a:lnTo>
                      <a:pt x="544" y="12"/>
                    </a:lnTo>
                    <a:lnTo>
                      <a:pt x="544" y="0"/>
                    </a:lnTo>
                    <a:lnTo>
                      <a:pt x="430" y="18"/>
                    </a:lnTo>
                    <a:lnTo>
                      <a:pt x="329" y="48"/>
                    </a:lnTo>
                    <a:lnTo>
                      <a:pt x="233" y="90"/>
                    </a:lnTo>
                    <a:lnTo>
                      <a:pt x="155" y="138"/>
                    </a:lnTo>
                    <a:lnTo>
                      <a:pt x="90" y="198"/>
                    </a:lnTo>
                    <a:lnTo>
                      <a:pt x="42" y="258"/>
                    </a:lnTo>
                    <a:lnTo>
                      <a:pt x="12" y="330"/>
                    </a:lnTo>
                    <a:lnTo>
                      <a:pt x="0" y="402"/>
                    </a:lnTo>
                    <a:lnTo>
                      <a:pt x="6" y="455"/>
                    </a:lnTo>
                    <a:lnTo>
                      <a:pt x="18" y="503"/>
                    </a:lnTo>
                    <a:lnTo>
                      <a:pt x="42" y="545"/>
                    </a:lnTo>
                    <a:lnTo>
                      <a:pt x="78" y="593"/>
                    </a:lnTo>
                    <a:lnTo>
                      <a:pt x="114" y="635"/>
                    </a:lnTo>
                    <a:lnTo>
                      <a:pt x="161" y="671"/>
                    </a:lnTo>
                    <a:lnTo>
                      <a:pt x="221" y="707"/>
                    </a:lnTo>
                    <a:lnTo>
                      <a:pt x="281" y="737"/>
                    </a:lnTo>
                    <a:lnTo>
                      <a:pt x="323" y="737"/>
                    </a:lnTo>
                    <a:lnTo>
                      <a:pt x="257" y="707"/>
                    </a:lnTo>
                    <a:lnTo>
                      <a:pt x="203" y="671"/>
                    </a:lnTo>
                    <a:lnTo>
                      <a:pt x="149" y="635"/>
                    </a:lnTo>
                    <a:lnTo>
                      <a:pt x="108" y="593"/>
                    </a:lnTo>
                    <a:lnTo>
                      <a:pt x="72" y="551"/>
                    </a:lnTo>
                    <a:lnTo>
                      <a:pt x="48" y="503"/>
                    </a:lnTo>
                    <a:lnTo>
                      <a:pt x="30" y="455"/>
                    </a:lnTo>
                    <a:lnTo>
                      <a:pt x="24" y="402"/>
                    </a:lnTo>
                    <a:lnTo>
                      <a:pt x="24" y="402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>
                      <a:gamma/>
                      <a:tint val="96863"/>
                      <a:invGamma/>
                    </a:schemeClr>
                  </a:gs>
                  <a:gs pos="100000">
                    <a:schemeClr val="accent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eaLnBrk="0" hangingPunct="0">
                  <a:defRPr/>
                </a:pPr>
                <a:endParaRPr lang="en-US" dirty="0"/>
              </a:p>
            </p:txBody>
          </p:sp>
          <p:sp>
            <p:nvSpPr>
              <p:cNvPr id="24" name="Freeform 39"/>
              <p:cNvSpPr>
                <a:spLocks/>
              </p:cNvSpPr>
              <p:nvPr/>
            </p:nvSpPr>
            <p:spPr bwMode="hidden">
              <a:xfrm>
                <a:off x="4794" y="3360"/>
                <a:ext cx="606" cy="252"/>
              </a:xfrm>
              <a:custGeom>
                <a:avLst/>
                <a:gdLst/>
                <a:ahLst/>
                <a:cxnLst>
                  <a:cxn ang="0">
                    <a:pos x="12" y="12"/>
                  </a:cxn>
                  <a:cxn ang="0">
                    <a:pos x="113" y="18"/>
                  </a:cxn>
                  <a:cxn ang="0">
                    <a:pos x="203" y="30"/>
                  </a:cxn>
                  <a:cxn ang="0">
                    <a:pos x="292" y="48"/>
                  </a:cxn>
                  <a:cxn ang="0">
                    <a:pos x="376" y="78"/>
                  </a:cxn>
                  <a:cxn ang="0">
                    <a:pos x="448" y="114"/>
                  </a:cxn>
                  <a:cxn ang="0">
                    <a:pos x="514" y="156"/>
                  </a:cxn>
                  <a:cxn ang="0">
                    <a:pos x="567" y="198"/>
                  </a:cxn>
                  <a:cxn ang="0">
                    <a:pos x="609" y="252"/>
                  </a:cxn>
                  <a:cxn ang="0">
                    <a:pos x="609" y="216"/>
                  </a:cxn>
                  <a:cxn ang="0">
                    <a:pos x="561" y="168"/>
                  </a:cxn>
                  <a:cxn ang="0">
                    <a:pos x="502" y="126"/>
                  </a:cxn>
                  <a:cxn ang="0">
                    <a:pos x="436" y="90"/>
                  </a:cxn>
                  <a:cxn ang="0">
                    <a:pos x="364" y="60"/>
                  </a:cxn>
                  <a:cxn ang="0">
                    <a:pos x="286" y="36"/>
                  </a:cxn>
                  <a:cxn ang="0">
                    <a:pos x="197" y="18"/>
                  </a:cxn>
                  <a:cxn ang="0">
                    <a:pos x="107" y="6"/>
                  </a:cxn>
                  <a:cxn ang="0">
                    <a:pos x="12" y="0"/>
                  </a:cxn>
                  <a:cxn ang="0">
                    <a:pos x="6" y="0"/>
                  </a:cxn>
                  <a:cxn ang="0">
                    <a:pos x="0" y="0"/>
                  </a:cxn>
                  <a:cxn ang="0">
                    <a:pos x="0" y="12"/>
                  </a:cxn>
                  <a:cxn ang="0">
                    <a:pos x="6" y="12"/>
                  </a:cxn>
                  <a:cxn ang="0">
                    <a:pos x="12" y="12"/>
                  </a:cxn>
                  <a:cxn ang="0">
                    <a:pos x="12" y="12"/>
                  </a:cxn>
                </a:cxnLst>
                <a:rect l="0" t="0" r="r" b="b"/>
                <a:pathLst>
                  <a:path w="609" h="252">
                    <a:moveTo>
                      <a:pt x="12" y="12"/>
                    </a:moveTo>
                    <a:lnTo>
                      <a:pt x="113" y="18"/>
                    </a:lnTo>
                    <a:lnTo>
                      <a:pt x="203" y="30"/>
                    </a:lnTo>
                    <a:lnTo>
                      <a:pt x="292" y="48"/>
                    </a:lnTo>
                    <a:lnTo>
                      <a:pt x="376" y="78"/>
                    </a:lnTo>
                    <a:lnTo>
                      <a:pt x="448" y="114"/>
                    </a:lnTo>
                    <a:lnTo>
                      <a:pt x="514" y="156"/>
                    </a:lnTo>
                    <a:lnTo>
                      <a:pt x="567" y="198"/>
                    </a:lnTo>
                    <a:lnTo>
                      <a:pt x="609" y="252"/>
                    </a:lnTo>
                    <a:lnTo>
                      <a:pt x="609" y="216"/>
                    </a:lnTo>
                    <a:lnTo>
                      <a:pt x="561" y="168"/>
                    </a:lnTo>
                    <a:lnTo>
                      <a:pt x="502" y="126"/>
                    </a:lnTo>
                    <a:lnTo>
                      <a:pt x="436" y="90"/>
                    </a:lnTo>
                    <a:lnTo>
                      <a:pt x="364" y="60"/>
                    </a:lnTo>
                    <a:lnTo>
                      <a:pt x="286" y="36"/>
                    </a:lnTo>
                    <a:lnTo>
                      <a:pt x="197" y="18"/>
                    </a:lnTo>
                    <a:lnTo>
                      <a:pt x="107" y="6"/>
                    </a:lnTo>
                    <a:lnTo>
                      <a:pt x="12" y="0"/>
                    </a:lnTo>
                    <a:lnTo>
                      <a:pt x="6" y="0"/>
                    </a:lnTo>
                    <a:lnTo>
                      <a:pt x="0" y="0"/>
                    </a:lnTo>
                    <a:lnTo>
                      <a:pt x="0" y="12"/>
                    </a:lnTo>
                    <a:lnTo>
                      <a:pt x="6" y="12"/>
                    </a:lnTo>
                    <a:lnTo>
                      <a:pt x="12" y="12"/>
                    </a:lnTo>
                    <a:lnTo>
                      <a:pt x="12" y="12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>
                      <a:gamma/>
                      <a:tint val="94118"/>
                      <a:invGamma/>
                    </a:schemeClr>
                  </a:gs>
                  <a:gs pos="100000">
                    <a:schemeClr val="accent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eaLnBrk="0" hangingPunct="0">
                  <a:defRPr/>
                </a:pPr>
                <a:endParaRPr lang="en-US" dirty="0"/>
              </a:p>
            </p:txBody>
          </p:sp>
          <p:sp>
            <p:nvSpPr>
              <p:cNvPr id="25" name="Freeform 40"/>
              <p:cNvSpPr>
                <a:spLocks/>
              </p:cNvSpPr>
              <p:nvPr/>
            </p:nvSpPr>
            <p:spPr bwMode="hidden">
              <a:xfrm>
                <a:off x="5250" y="4007"/>
                <a:ext cx="72" cy="54"/>
              </a:xfrm>
              <a:custGeom>
                <a:avLst/>
                <a:gdLst/>
                <a:ahLst/>
                <a:cxnLst>
                  <a:cxn ang="0">
                    <a:pos x="72" y="0"/>
                  </a:cxn>
                  <a:cxn ang="0">
                    <a:pos x="36" y="30"/>
                  </a:cxn>
                  <a:cxn ang="0">
                    <a:pos x="0" y="54"/>
                  </a:cxn>
                  <a:cxn ang="0">
                    <a:pos x="36" y="54"/>
                  </a:cxn>
                  <a:cxn ang="0">
                    <a:pos x="54" y="42"/>
                  </a:cxn>
                  <a:cxn ang="0">
                    <a:pos x="72" y="24"/>
                  </a:cxn>
                  <a:cxn ang="0">
                    <a:pos x="72" y="24"/>
                  </a:cxn>
                  <a:cxn ang="0">
                    <a:pos x="72" y="0"/>
                  </a:cxn>
                  <a:cxn ang="0">
                    <a:pos x="72" y="0"/>
                  </a:cxn>
                </a:cxnLst>
                <a:rect l="0" t="0" r="r" b="b"/>
                <a:pathLst>
                  <a:path w="72" h="54">
                    <a:moveTo>
                      <a:pt x="72" y="0"/>
                    </a:moveTo>
                    <a:lnTo>
                      <a:pt x="36" y="30"/>
                    </a:lnTo>
                    <a:lnTo>
                      <a:pt x="0" y="54"/>
                    </a:lnTo>
                    <a:lnTo>
                      <a:pt x="36" y="54"/>
                    </a:lnTo>
                    <a:lnTo>
                      <a:pt x="54" y="42"/>
                    </a:lnTo>
                    <a:lnTo>
                      <a:pt x="72" y="24"/>
                    </a:lnTo>
                    <a:lnTo>
                      <a:pt x="72" y="24"/>
                    </a:lnTo>
                    <a:lnTo>
                      <a:pt x="72" y="0"/>
                    </a:lnTo>
                    <a:lnTo>
                      <a:pt x="72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100000">
                    <a:schemeClr val="accent2">
                      <a:gamma/>
                      <a:shade val="94118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eaLnBrk="0" hangingPunct="0">
                  <a:defRPr/>
                </a:pPr>
                <a:endParaRPr lang="en-US" dirty="0"/>
              </a:p>
            </p:txBody>
          </p:sp>
          <p:sp>
            <p:nvSpPr>
              <p:cNvPr id="26" name="Freeform 41"/>
              <p:cNvSpPr>
                <a:spLocks/>
              </p:cNvSpPr>
              <p:nvPr/>
            </p:nvSpPr>
            <p:spPr bwMode="hidden">
              <a:xfrm>
                <a:off x="4506" y="4073"/>
                <a:ext cx="705" cy="108"/>
              </a:xfrm>
              <a:custGeom>
                <a:avLst/>
                <a:gdLst/>
                <a:ahLst/>
                <a:cxnLst>
                  <a:cxn ang="0">
                    <a:pos x="299" y="90"/>
                  </a:cxn>
                  <a:cxn ang="0">
                    <a:pos x="221" y="90"/>
                  </a:cxn>
                  <a:cxn ang="0">
                    <a:pos x="143" y="78"/>
                  </a:cxn>
                  <a:cxn ang="0">
                    <a:pos x="0" y="48"/>
                  </a:cxn>
                  <a:cxn ang="0">
                    <a:pos x="0" y="66"/>
                  </a:cxn>
                  <a:cxn ang="0">
                    <a:pos x="143" y="96"/>
                  </a:cxn>
                  <a:cxn ang="0">
                    <a:pos x="221" y="108"/>
                  </a:cxn>
                  <a:cxn ang="0">
                    <a:pos x="299" y="108"/>
                  </a:cxn>
                  <a:cxn ang="0">
                    <a:pos x="412" y="102"/>
                  </a:cxn>
                  <a:cxn ang="0">
                    <a:pos x="520" y="84"/>
                  </a:cxn>
                  <a:cxn ang="0">
                    <a:pos x="615" y="60"/>
                  </a:cxn>
                  <a:cxn ang="0">
                    <a:pos x="705" y="24"/>
                  </a:cxn>
                  <a:cxn ang="0">
                    <a:pos x="705" y="0"/>
                  </a:cxn>
                  <a:cxn ang="0">
                    <a:pos x="615" y="42"/>
                  </a:cxn>
                  <a:cxn ang="0">
                    <a:pos x="520" y="66"/>
                  </a:cxn>
                  <a:cxn ang="0">
                    <a:pos x="412" y="84"/>
                  </a:cxn>
                  <a:cxn ang="0">
                    <a:pos x="299" y="90"/>
                  </a:cxn>
                  <a:cxn ang="0">
                    <a:pos x="299" y="90"/>
                  </a:cxn>
                </a:cxnLst>
                <a:rect l="0" t="0" r="r" b="b"/>
                <a:pathLst>
                  <a:path w="705" h="108">
                    <a:moveTo>
                      <a:pt x="299" y="90"/>
                    </a:moveTo>
                    <a:lnTo>
                      <a:pt x="221" y="90"/>
                    </a:lnTo>
                    <a:lnTo>
                      <a:pt x="143" y="78"/>
                    </a:lnTo>
                    <a:lnTo>
                      <a:pt x="0" y="48"/>
                    </a:lnTo>
                    <a:lnTo>
                      <a:pt x="0" y="66"/>
                    </a:lnTo>
                    <a:lnTo>
                      <a:pt x="143" y="96"/>
                    </a:lnTo>
                    <a:lnTo>
                      <a:pt x="221" y="108"/>
                    </a:lnTo>
                    <a:lnTo>
                      <a:pt x="299" y="108"/>
                    </a:lnTo>
                    <a:lnTo>
                      <a:pt x="412" y="102"/>
                    </a:lnTo>
                    <a:lnTo>
                      <a:pt x="520" y="84"/>
                    </a:lnTo>
                    <a:lnTo>
                      <a:pt x="615" y="60"/>
                    </a:lnTo>
                    <a:lnTo>
                      <a:pt x="705" y="24"/>
                    </a:lnTo>
                    <a:lnTo>
                      <a:pt x="705" y="0"/>
                    </a:lnTo>
                    <a:lnTo>
                      <a:pt x="615" y="42"/>
                    </a:lnTo>
                    <a:lnTo>
                      <a:pt x="520" y="66"/>
                    </a:lnTo>
                    <a:lnTo>
                      <a:pt x="412" y="84"/>
                    </a:lnTo>
                    <a:lnTo>
                      <a:pt x="299" y="90"/>
                    </a:lnTo>
                    <a:lnTo>
                      <a:pt x="299" y="9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100000">
                    <a:schemeClr val="accent2">
                      <a:gamma/>
                      <a:shade val="94118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eaLnBrk="0" hangingPunct="0">
                  <a:defRPr/>
                </a:pPr>
                <a:endParaRPr lang="en-US" dirty="0"/>
              </a:p>
            </p:txBody>
          </p:sp>
          <p:sp>
            <p:nvSpPr>
              <p:cNvPr id="27" name="Freeform 42"/>
              <p:cNvSpPr>
                <a:spLocks/>
              </p:cNvSpPr>
              <p:nvPr/>
            </p:nvSpPr>
            <p:spPr bwMode="hidden">
              <a:xfrm>
                <a:off x="5336" y="3654"/>
                <a:ext cx="143" cy="341"/>
              </a:xfrm>
              <a:custGeom>
                <a:avLst/>
                <a:gdLst/>
                <a:ahLst/>
                <a:cxnLst>
                  <a:cxn ang="0">
                    <a:pos x="119" y="114"/>
                  </a:cxn>
                  <a:cxn ang="0">
                    <a:pos x="113" y="173"/>
                  </a:cxn>
                  <a:cxn ang="0">
                    <a:pos x="89" y="239"/>
                  </a:cxn>
                  <a:cxn ang="0">
                    <a:pos x="47" y="293"/>
                  </a:cxn>
                  <a:cxn ang="0">
                    <a:pos x="0" y="341"/>
                  </a:cxn>
                  <a:cxn ang="0">
                    <a:pos x="29" y="341"/>
                  </a:cxn>
                  <a:cxn ang="0">
                    <a:pos x="77" y="287"/>
                  </a:cxn>
                  <a:cxn ang="0">
                    <a:pos x="113" y="233"/>
                  </a:cxn>
                  <a:cxn ang="0">
                    <a:pos x="137" y="173"/>
                  </a:cxn>
                  <a:cxn ang="0">
                    <a:pos x="143" y="114"/>
                  </a:cxn>
                  <a:cxn ang="0">
                    <a:pos x="137" y="60"/>
                  </a:cxn>
                  <a:cxn ang="0">
                    <a:pos x="119" y="0"/>
                  </a:cxn>
                  <a:cxn ang="0">
                    <a:pos x="89" y="0"/>
                  </a:cxn>
                  <a:cxn ang="0">
                    <a:pos x="113" y="60"/>
                  </a:cxn>
                  <a:cxn ang="0">
                    <a:pos x="119" y="114"/>
                  </a:cxn>
                  <a:cxn ang="0">
                    <a:pos x="119" y="114"/>
                  </a:cxn>
                </a:cxnLst>
                <a:rect l="0" t="0" r="r" b="b"/>
                <a:pathLst>
                  <a:path w="143" h="341">
                    <a:moveTo>
                      <a:pt x="119" y="114"/>
                    </a:moveTo>
                    <a:lnTo>
                      <a:pt x="113" y="173"/>
                    </a:lnTo>
                    <a:lnTo>
                      <a:pt x="89" y="239"/>
                    </a:lnTo>
                    <a:lnTo>
                      <a:pt x="47" y="293"/>
                    </a:lnTo>
                    <a:lnTo>
                      <a:pt x="0" y="341"/>
                    </a:lnTo>
                    <a:lnTo>
                      <a:pt x="29" y="341"/>
                    </a:lnTo>
                    <a:lnTo>
                      <a:pt x="77" y="287"/>
                    </a:lnTo>
                    <a:lnTo>
                      <a:pt x="113" y="233"/>
                    </a:lnTo>
                    <a:lnTo>
                      <a:pt x="137" y="173"/>
                    </a:lnTo>
                    <a:lnTo>
                      <a:pt x="143" y="114"/>
                    </a:lnTo>
                    <a:lnTo>
                      <a:pt x="137" y="60"/>
                    </a:lnTo>
                    <a:lnTo>
                      <a:pt x="119" y="0"/>
                    </a:lnTo>
                    <a:lnTo>
                      <a:pt x="89" y="0"/>
                    </a:lnTo>
                    <a:lnTo>
                      <a:pt x="113" y="60"/>
                    </a:lnTo>
                    <a:lnTo>
                      <a:pt x="119" y="114"/>
                    </a:lnTo>
                    <a:lnTo>
                      <a:pt x="119" y="114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100000">
                    <a:schemeClr val="accent2">
                      <a:gamma/>
                      <a:shade val="94118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eaLnBrk="0" hangingPunct="0">
                  <a:defRPr/>
                </a:pPr>
                <a:endParaRPr lang="en-US" dirty="0"/>
              </a:p>
            </p:txBody>
          </p:sp>
          <p:sp>
            <p:nvSpPr>
              <p:cNvPr id="28" name="Freeform 43"/>
              <p:cNvSpPr>
                <a:spLocks/>
              </p:cNvSpPr>
              <p:nvPr/>
            </p:nvSpPr>
            <p:spPr bwMode="hidden">
              <a:xfrm>
                <a:off x="5061" y="3624"/>
                <a:ext cx="83" cy="90"/>
              </a:xfrm>
              <a:custGeom>
                <a:avLst/>
                <a:gdLst/>
                <a:ahLst/>
                <a:cxnLst>
                  <a:cxn ang="0">
                    <a:pos x="59" y="90"/>
                  </a:cxn>
                  <a:cxn ang="0">
                    <a:pos x="83" y="84"/>
                  </a:cxn>
                  <a:cxn ang="0">
                    <a:pos x="71" y="60"/>
                  </a:cxn>
                  <a:cxn ang="0">
                    <a:pos x="53" y="42"/>
                  </a:cxn>
                  <a:cxn ang="0">
                    <a:pos x="6" y="0"/>
                  </a:cxn>
                  <a:cxn ang="0">
                    <a:pos x="0" y="18"/>
                  </a:cxn>
                  <a:cxn ang="0">
                    <a:pos x="35" y="48"/>
                  </a:cxn>
                  <a:cxn ang="0">
                    <a:pos x="59" y="90"/>
                  </a:cxn>
                  <a:cxn ang="0">
                    <a:pos x="59" y="90"/>
                  </a:cxn>
                </a:cxnLst>
                <a:rect l="0" t="0" r="r" b="b"/>
                <a:pathLst>
                  <a:path w="83" h="90">
                    <a:moveTo>
                      <a:pt x="59" y="90"/>
                    </a:moveTo>
                    <a:lnTo>
                      <a:pt x="83" y="84"/>
                    </a:lnTo>
                    <a:lnTo>
                      <a:pt x="71" y="60"/>
                    </a:lnTo>
                    <a:lnTo>
                      <a:pt x="53" y="42"/>
                    </a:lnTo>
                    <a:lnTo>
                      <a:pt x="6" y="0"/>
                    </a:lnTo>
                    <a:lnTo>
                      <a:pt x="0" y="18"/>
                    </a:lnTo>
                    <a:lnTo>
                      <a:pt x="35" y="48"/>
                    </a:lnTo>
                    <a:lnTo>
                      <a:pt x="59" y="90"/>
                    </a:lnTo>
                    <a:lnTo>
                      <a:pt x="59" y="9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100000">
                    <a:schemeClr val="accent2">
                      <a:gamma/>
                      <a:shade val="94118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eaLnBrk="0" hangingPunct="0">
                  <a:defRPr/>
                </a:pPr>
                <a:endParaRPr lang="en-US" dirty="0"/>
              </a:p>
            </p:txBody>
          </p:sp>
          <p:sp>
            <p:nvSpPr>
              <p:cNvPr id="29" name="Freeform 44"/>
              <p:cNvSpPr>
                <a:spLocks/>
              </p:cNvSpPr>
              <p:nvPr/>
            </p:nvSpPr>
            <p:spPr bwMode="hidden">
              <a:xfrm>
                <a:off x="4446" y="3552"/>
                <a:ext cx="714" cy="431"/>
              </a:xfrm>
              <a:custGeom>
                <a:avLst/>
                <a:gdLst/>
                <a:ahLst/>
                <a:cxnLst>
                  <a:cxn ang="0">
                    <a:pos x="693" y="216"/>
                  </a:cxn>
                  <a:cxn ang="0">
                    <a:pos x="687" y="257"/>
                  </a:cxn>
                  <a:cxn ang="0">
                    <a:pos x="669" y="293"/>
                  </a:cxn>
                  <a:cxn ang="0">
                    <a:pos x="633" y="329"/>
                  </a:cxn>
                  <a:cxn ang="0">
                    <a:pos x="598" y="359"/>
                  </a:cxn>
                  <a:cxn ang="0">
                    <a:pos x="544" y="383"/>
                  </a:cxn>
                  <a:cxn ang="0">
                    <a:pos x="490" y="401"/>
                  </a:cxn>
                  <a:cxn ang="0">
                    <a:pos x="424" y="413"/>
                  </a:cxn>
                  <a:cxn ang="0">
                    <a:pos x="359" y="419"/>
                  </a:cxn>
                  <a:cxn ang="0">
                    <a:pos x="293" y="413"/>
                  </a:cxn>
                  <a:cxn ang="0">
                    <a:pos x="227" y="401"/>
                  </a:cxn>
                  <a:cxn ang="0">
                    <a:pos x="173" y="383"/>
                  </a:cxn>
                  <a:cxn ang="0">
                    <a:pos x="119" y="359"/>
                  </a:cxn>
                  <a:cxn ang="0">
                    <a:pos x="84" y="329"/>
                  </a:cxn>
                  <a:cxn ang="0">
                    <a:pos x="48" y="293"/>
                  </a:cxn>
                  <a:cxn ang="0">
                    <a:pos x="30" y="257"/>
                  </a:cxn>
                  <a:cxn ang="0">
                    <a:pos x="24" y="216"/>
                  </a:cxn>
                  <a:cxn ang="0">
                    <a:pos x="30" y="174"/>
                  </a:cxn>
                  <a:cxn ang="0">
                    <a:pos x="48" y="138"/>
                  </a:cxn>
                  <a:cxn ang="0">
                    <a:pos x="84" y="102"/>
                  </a:cxn>
                  <a:cxn ang="0">
                    <a:pos x="119" y="72"/>
                  </a:cxn>
                  <a:cxn ang="0">
                    <a:pos x="173" y="48"/>
                  </a:cxn>
                  <a:cxn ang="0">
                    <a:pos x="227" y="30"/>
                  </a:cxn>
                  <a:cxn ang="0">
                    <a:pos x="293" y="18"/>
                  </a:cxn>
                  <a:cxn ang="0">
                    <a:pos x="359" y="12"/>
                  </a:cxn>
                  <a:cxn ang="0">
                    <a:pos x="418" y="18"/>
                  </a:cxn>
                  <a:cxn ang="0">
                    <a:pos x="478" y="30"/>
                  </a:cxn>
                  <a:cxn ang="0">
                    <a:pos x="532" y="48"/>
                  </a:cxn>
                  <a:cxn ang="0">
                    <a:pos x="580" y="66"/>
                  </a:cxn>
                  <a:cxn ang="0">
                    <a:pos x="586" y="48"/>
                  </a:cxn>
                  <a:cxn ang="0">
                    <a:pos x="478" y="12"/>
                  </a:cxn>
                  <a:cxn ang="0">
                    <a:pos x="418" y="6"/>
                  </a:cxn>
                  <a:cxn ang="0">
                    <a:pos x="359" y="0"/>
                  </a:cxn>
                  <a:cxn ang="0">
                    <a:pos x="287" y="6"/>
                  </a:cxn>
                  <a:cxn ang="0">
                    <a:pos x="221" y="18"/>
                  </a:cxn>
                  <a:cxn ang="0">
                    <a:pos x="161" y="36"/>
                  </a:cxn>
                  <a:cxn ang="0">
                    <a:pos x="107" y="66"/>
                  </a:cxn>
                  <a:cxn ang="0">
                    <a:pos x="60" y="96"/>
                  </a:cxn>
                  <a:cxn ang="0">
                    <a:pos x="30" y="132"/>
                  </a:cxn>
                  <a:cxn ang="0">
                    <a:pos x="6" y="174"/>
                  </a:cxn>
                  <a:cxn ang="0">
                    <a:pos x="0" y="216"/>
                  </a:cxn>
                  <a:cxn ang="0">
                    <a:pos x="6" y="257"/>
                  </a:cxn>
                  <a:cxn ang="0">
                    <a:pos x="30" y="299"/>
                  </a:cxn>
                  <a:cxn ang="0">
                    <a:pos x="60" y="335"/>
                  </a:cxn>
                  <a:cxn ang="0">
                    <a:pos x="107" y="371"/>
                  </a:cxn>
                  <a:cxn ang="0">
                    <a:pos x="161" y="395"/>
                  </a:cxn>
                  <a:cxn ang="0">
                    <a:pos x="221" y="413"/>
                  </a:cxn>
                  <a:cxn ang="0">
                    <a:pos x="287" y="425"/>
                  </a:cxn>
                  <a:cxn ang="0">
                    <a:pos x="359" y="431"/>
                  </a:cxn>
                  <a:cxn ang="0">
                    <a:pos x="430" y="425"/>
                  </a:cxn>
                  <a:cxn ang="0">
                    <a:pos x="496" y="413"/>
                  </a:cxn>
                  <a:cxn ang="0">
                    <a:pos x="562" y="395"/>
                  </a:cxn>
                  <a:cxn ang="0">
                    <a:pos x="610" y="371"/>
                  </a:cxn>
                  <a:cxn ang="0">
                    <a:pos x="657" y="335"/>
                  </a:cxn>
                  <a:cxn ang="0">
                    <a:pos x="687" y="299"/>
                  </a:cxn>
                  <a:cxn ang="0">
                    <a:pos x="711" y="257"/>
                  </a:cxn>
                  <a:cxn ang="0">
                    <a:pos x="717" y="216"/>
                  </a:cxn>
                  <a:cxn ang="0">
                    <a:pos x="717" y="204"/>
                  </a:cxn>
                  <a:cxn ang="0">
                    <a:pos x="711" y="192"/>
                  </a:cxn>
                  <a:cxn ang="0">
                    <a:pos x="687" y="198"/>
                  </a:cxn>
                  <a:cxn ang="0">
                    <a:pos x="693" y="210"/>
                  </a:cxn>
                  <a:cxn ang="0">
                    <a:pos x="693" y="216"/>
                  </a:cxn>
                  <a:cxn ang="0">
                    <a:pos x="693" y="216"/>
                  </a:cxn>
                </a:cxnLst>
                <a:rect l="0" t="0" r="r" b="b"/>
                <a:pathLst>
                  <a:path w="717" h="431">
                    <a:moveTo>
                      <a:pt x="693" y="216"/>
                    </a:moveTo>
                    <a:lnTo>
                      <a:pt x="687" y="257"/>
                    </a:lnTo>
                    <a:lnTo>
                      <a:pt x="669" y="293"/>
                    </a:lnTo>
                    <a:lnTo>
                      <a:pt x="633" y="329"/>
                    </a:lnTo>
                    <a:lnTo>
                      <a:pt x="598" y="359"/>
                    </a:lnTo>
                    <a:lnTo>
                      <a:pt x="544" y="383"/>
                    </a:lnTo>
                    <a:lnTo>
                      <a:pt x="490" y="401"/>
                    </a:lnTo>
                    <a:lnTo>
                      <a:pt x="424" y="413"/>
                    </a:lnTo>
                    <a:lnTo>
                      <a:pt x="359" y="419"/>
                    </a:lnTo>
                    <a:lnTo>
                      <a:pt x="293" y="413"/>
                    </a:lnTo>
                    <a:lnTo>
                      <a:pt x="227" y="401"/>
                    </a:lnTo>
                    <a:lnTo>
                      <a:pt x="173" y="383"/>
                    </a:lnTo>
                    <a:lnTo>
                      <a:pt x="119" y="359"/>
                    </a:lnTo>
                    <a:lnTo>
                      <a:pt x="84" y="329"/>
                    </a:lnTo>
                    <a:lnTo>
                      <a:pt x="48" y="293"/>
                    </a:lnTo>
                    <a:lnTo>
                      <a:pt x="30" y="257"/>
                    </a:lnTo>
                    <a:lnTo>
                      <a:pt x="24" y="216"/>
                    </a:lnTo>
                    <a:lnTo>
                      <a:pt x="30" y="174"/>
                    </a:lnTo>
                    <a:lnTo>
                      <a:pt x="48" y="138"/>
                    </a:lnTo>
                    <a:lnTo>
                      <a:pt x="84" y="102"/>
                    </a:lnTo>
                    <a:lnTo>
                      <a:pt x="119" y="72"/>
                    </a:lnTo>
                    <a:lnTo>
                      <a:pt x="173" y="48"/>
                    </a:lnTo>
                    <a:lnTo>
                      <a:pt x="227" y="30"/>
                    </a:lnTo>
                    <a:lnTo>
                      <a:pt x="293" y="18"/>
                    </a:lnTo>
                    <a:lnTo>
                      <a:pt x="359" y="12"/>
                    </a:lnTo>
                    <a:lnTo>
                      <a:pt x="418" y="18"/>
                    </a:lnTo>
                    <a:lnTo>
                      <a:pt x="478" y="30"/>
                    </a:lnTo>
                    <a:lnTo>
                      <a:pt x="532" y="48"/>
                    </a:lnTo>
                    <a:lnTo>
                      <a:pt x="580" y="66"/>
                    </a:lnTo>
                    <a:lnTo>
                      <a:pt x="586" y="48"/>
                    </a:lnTo>
                    <a:lnTo>
                      <a:pt x="478" y="12"/>
                    </a:lnTo>
                    <a:lnTo>
                      <a:pt x="418" y="6"/>
                    </a:lnTo>
                    <a:lnTo>
                      <a:pt x="359" y="0"/>
                    </a:lnTo>
                    <a:lnTo>
                      <a:pt x="287" y="6"/>
                    </a:lnTo>
                    <a:lnTo>
                      <a:pt x="221" y="18"/>
                    </a:lnTo>
                    <a:lnTo>
                      <a:pt x="161" y="36"/>
                    </a:lnTo>
                    <a:lnTo>
                      <a:pt x="107" y="66"/>
                    </a:lnTo>
                    <a:lnTo>
                      <a:pt x="60" y="96"/>
                    </a:lnTo>
                    <a:lnTo>
                      <a:pt x="30" y="132"/>
                    </a:lnTo>
                    <a:lnTo>
                      <a:pt x="6" y="174"/>
                    </a:lnTo>
                    <a:lnTo>
                      <a:pt x="0" y="216"/>
                    </a:lnTo>
                    <a:lnTo>
                      <a:pt x="6" y="257"/>
                    </a:lnTo>
                    <a:lnTo>
                      <a:pt x="30" y="299"/>
                    </a:lnTo>
                    <a:lnTo>
                      <a:pt x="60" y="335"/>
                    </a:lnTo>
                    <a:lnTo>
                      <a:pt x="107" y="371"/>
                    </a:lnTo>
                    <a:lnTo>
                      <a:pt x="161" y="395"/>
                    </a:lnTo>
                    <a:lnTo>
                      <a:pt x="221" y="413"/>
                    </a:lnTo>
                    <a:lnTo>
                      <a:pt x="287" y="425"/>
                    </a:lnTo>
                    <a:lnTo>
                      <a:pt x="359" y="431"/>
                    </a:lnTo>
                    <a:lnTo>
                      <a:pt x="430" y="425"/>
                    </a:lnTo>
                    <a:lnTo>
                      <a:pt x="496" y="413"/>
                    </a:lnTo>
                    <a:lnTo>
                      <a:pt x="562" y="395"/>
                    </a:lnTo>
                    <a:lnTo>
                      <a:pt x="610" y="371"/>
                    </a:lnTo>
                    <a:lnTo>
                      <a:pt x="657" y="335"/>
                    </a:lnTo>
                    <a:lnTo>
                      <a:pt x="687" y="299"/>
                    </a:lnTo>
                    <a:lnTo>
                      <a:pt x="711" y="257"/>
                    </a:lnTo>
                    <a:lnTo>
                      <a:pt x="717" y="216"/>
                    </a:lnTo>
                    <a:lnTo>
                      <a:pt x="717" y="204"/>
                    </a:lnTo>
                    <a:lnTo>
                      <a:pt x="711" y="192"/>
                    </a:lnTo>
                    <a:lnTo>
                      <a:pt x="687" y="198"/>
                    </a:lnTo>
                    <a:lnTo>
                      <a:pt x="693" y="210"/>
                    </a:lnTo>
                    <a:lnTo>
                      <a:pt x="693" y="216"/>
                    </a:lnTo>
                    <a:lnTo>
                      <a:pt x="693" y="216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eaLnBrk="0" hangingPunct="0">
                  <a:defRPr/>
                </a:pPr>
                <a:endParaRPr lang="en-US" dirty="0"/>
              </a:p>
            </p:txBody>
          </p:sp>
          <p:sp>
            <p:nvSpPr>
              <p:cNvPr id="30" name="Freeform 45"/>
              <p:cNvSpPr>
                <a:spLocks/>
              </p:cNvSpPr>
              <p:nvPr/>
            </p:nvSpPr>
            <p:spPr bwMode="hidden">
              <a:xfrm>
                <a:off x="4349" y="3510"/>
                <a:ext cx="913" cy="533"/>
              </a:xfrm>
              <a:custGeom>
                <a:avLst/>
                <a:gdLst/>
                <a:ahLst/>
                <a:cxnLst>
                  <a:cxn ang="0">
                    <a:pos x="616" y="0"/>
                  </a:cxn>
                  <a:cxn ang="0">
                    <a:pos x="616" y="18"/>
                  </a:cxn>
                  <a:cxn ang="0">
                    <a:pos x="724" y="60"/>
                  </a:cxn>
                  <a:cxn ang="0">
                    <a:pos x="765" y="84"/>
                  </a:cxn>
                  <a:cxn ang="0">
                    <a:pos x="807" y="114"/>
                  </a:cxn>
                  <a:cxn ang="0">
                    <a:pos x="837" y="144"/>
                  </a:cxn>
                  <a:cxn ang="0">
                    <a:pos x="861" y="180"/>
                  </a:cxn>
                  <a:cxn ang="0">
                    <a:pos x="873" y="216"/>
                  </a:cxn>
                  <a:cxn ang="0">
                    <a:pos x="879" y="258"/>
                  </a:cxn>
                  <a:cxn ang="0">
                    <a:pos x="873" y="311"/>
                  </a:cxn>
                  <a:cxn ang="0">
                    <a:pos x="843" y="359"/>
                  </a:cxn>
                  <a:cxn ang="0">
                    <a:pos x="807" y="401"/>
                  </a:cxn>
                  <a:cxn ang="0">
                    <a:pos x="753" y="443"/>
                  </a:cxn>
                  <a:cxn ang="0">
                    <a:pos x="694" y="473"/>
                  </a:cxn>
                  <a:cxn ang="0">
                    <a:pos x="622" y="497"/>
                  </a:cxn>
                  <a:cxn ang="0">
                    <a:pos x="538" y="509"/>
                  </a:cxn>
                  <a:cxn ang="0">
                    <a:pos x="455" y="515"/>
                  </a:cxn>
                  <a:cxn ang="0">
                    <a:pos x="371" y="509"/>
                  </a:cxn>
                  <a:cxn ang="0">
                    <a:pos x="287" y="497"/>
                  </a:cxn>
                  <a:cxn ang="0">
                    <a:pos x="215" y="473"/>
                  </a:cxn>
                  <a:cxn ang="0">
                    <a:pos x="156" y="443"/>
                  </a:cxn>
                  <a:cxn ang="0">
                    <a:pos x="102" y="401"/>
                  </a:cxn>
                  <a:cxn ang="0">
                    <a:pos x="66" y="359"/>
                  </a:cxn>
                  <a:cxn ang="0">
                    <a:pos x="36" y="311"/>
                  </a:cxn>
                  <a:cxn ang="0">
                    <a:pos x="30" y="258"/>
                  </a:cxn>
                  <a:cxn ang="0">
                    <a:pos x="36" y="222"/>
                  </a:cxn>
                  <a:cxn ang="0">
                    <a:pos x="48" y="186"/>
                  </a:cxn>
                  <a:cxn ang="0">
                    <a:pos x="66" y="156"/>
                  </a:cxn>
                  <a:cxn ang="0">
                    <a:pos x="90" y="126"/>
                  </a:cxn>
                  <a:cxn ang="0">
                    <a:pos x="66" y="114"/>
                  </a:cxn>
                  <a:cxn ang="0">
                    <a:pos x="36" y="144"/>
                  </a:cxn>
                  <a:cxn ang="0">
                    <a:pos x="18" y="180"/>
                  </a:cxn>
                  <a:cxn ang="0">
                    <a:pos x="6" y="216"/>
                  </a:cxn>
                  <a:cxn ang="0">
                    <a:pos x="0" y="258"/>
                  </a:cxn>
                  <a:cxn ang="0">
                    <a:pos x="12" y="311"/>
                  </a:cxn>
                  <a:cxn ang="0">
                    <a:pos x="36" y="365"/>
                  </a:cxn>
                  <a:cxn ang="0">
                    <a:pos x="78" y="413"/>
                  </a:cxn>
                  <a:cxn ang="0">
                    <a:pos x="132" y="449"/>
                  </a:cxn>
                  <a:cxn ang="0">
                    <a:pos x="203" y="485"/>
                  </a:cxn>
                  <a:cxn ang="0">
                    <a:pos x="275" y="509"/>
                  </a:cxn>
                  <a:cxn ang="0">
                    <a:pos x="365" y="527"/>
                  </a:cxn>
                  <a:cxn ang="0">
                    <a:pos x="455" y="533"/>
                  </a:cxn>
                  <a:cxn ang="0">
                    <a:pos x="544" y="527"/>
                  </a:cxn>
                  <a:cxn ang="0">
                    <a:pos x="634" y="509"/>
                  </a:cxn>
                  <a:cxn ang="0">
                    <a:pos x="712" y="485"/>
                  </a:cxn>
                  <a:cxn ang="0">
                    <a:pos x="777" y="449"/>
                  </a:cxn>
                  <a:cxn ang="0">
                    <a:pos x="831" y="413"/>
                  </a:cxn>
                  <a:cxn ang="0">
                    <a:pos x="873" y="365"/>
                  </a:cxn>
                  <a:cxn ang="0">
                    <a:pos x="897" y="311"/>
                  </a:cxn>
                  <a:cxn ang="0">
                    <a:pos x="909" y="258"/>
                  </a:cxn>
                  <a:cxn ang="0">
                    <a:pos x="903" y="216"/>
                  </a:cxn>
                  <a:cxn ang="0">
                    <a:pos x="885" y="174"/>
                  </a:cxn>
                  <a:cxn ang="0">
                    <a:pos x="861" y="132"/>
                  </a:cxn>
                  <a:cxn ang="0">
                    <a:pos x="825" y="102"/>
                  </a:cxn>
                  <a:cxn ang="0">
                    <a:pos x="783" y="66"/>
                  </a:cxn>
                  <a:cxn ang="0">
                    <a:pos x="735" y="42"/>
                  </a:cxn>
                  <a:cxn ang="0">
                    <a:pos x="616" y="0"/>
                  </a:cxn>
                  <a:cxn ang="0">
                    <a:pos x="616" y="0"/>
                  </a:cxn>
                </a:cxnLst>
                <a:rect l="0" t="0" r="r" b="b"/>
                <a:pathLst>
                  <a:path w="909" h="533">
                    <a:moveTo>
                      <a:pt x="616" y="0"/>
                    </a:moveTo>
                    <a:lnTo>
                      <a:pt x="616" y="18"/>
                    </a:lnTo>
                    <a:lnTo>
                      <a:pt x="724" y="60"/>
                    </a:lnTo>
                    <a:lnTo>
                      <a:pt x="765" y="84"/>
                    </a:lnTo>
                    <a:lnTo>
                      <a:pt x="807" y="114"/>
                    </a:lnTo>
                    <a:lnTo>
                      <a:pt x="837" y="144"/>
                    </a:lnTo>
                    <a:lnTo>
                      <a:pt x="861" y="180"/>
                    </a:lnTo>
                    <a:lnTo>
                      <a:pt x="873" y="216"/>
                    </a:lnTo>
                    <a:lnTo>
                      <a:pt x="879" y="258"/>
                    </a:lnTo>
                    <a:lnTo>
                      <a:pt x="873" y="311"/>
                    </a:lnTo>
                    <a:lnTo>
                      <a:pt x="843" y="359"/>
                    </a:lnTo>
                    <a:lnTo>
                      <a:pt x="807" y="401"/>
                    </a:lnTo>
                    <a:lnTo>
                      <a:pt x="753" y="443"/>
                    </a:lnTo>
                    <a:lnTo>
                      <a:pt x="694" y="473"/>
                    </a:lnTo>
                    <a:lnTo>
                      <a:pt x="622" y="497"/>
                    </a:lnTo>
                    <a:lnTo>
                      <a:pt x="538" y="509"/>
                    </a:lnTo>
                    <a:lnTo>
                      <a:pt x="455" y="515"/>
                    </a:lnTo>
                    <a:lnTo>
                      <a:pt x="371" y="509"/>
                    </a:lnTo>
                    <a:lnTo>
                      <a:pt x="287" y="497"/>
                    </a:lnTo>
                    <a:lnTo>
                      <a:pt x="215" y="473"/>
                    </a:lnTo>
                    <a:lnTo>
                      <a:pt x="156" y="443"/>
                    </a:lnTo>
                    <a:lnTo>
                      <a:pt x="102" y="401"/>
                    </a:lnTo>
                    <a:lnTo>
                      <a:pt x="66" y="359"/>
                    </a:lnTo>
                    <a:lnTo>
                      <a:pt x="36" y="311"/>
                    </a:lnTo>
                    <a:lnTo>
                      <a:pt x="30" y="258"/>
                    </a:lnTo>
                    <a:lnTo>
                      <a:pt x="36" y="222"/>
                    </a:lnTo>
                    <a:lnTo>
                      <a:pt x="48" y="186"/>
                    </a:lnTo>
                    <a:lnTo>
                      <a:pt x="66" y="156"/>
                    </a:lnTo>
                    <a:lnTo>
                      <a:pt x="90" y="126"/>
                    </a:lnTo>
                    <a:lnTo>
                      <a:pt x="66" y="114"/>
                    </a:lnTo>
                    <a:lnTo>
                      <a:pt x="36" y="144"/>
                    </a:lnTo>
                    <a:lnTo>
                      <a:pt x="18" y="180"/>
                    </a:lnTo>
                    <a:lnTo>
                      <a:pt x="6" y="216"/>
                    </a:lnTo>
                    <a:lnTo>
                      <a:pt x="0" y="258"/>
                    </a:lnTo>
                    <a:lnTo>
                      <a:pt x="12" y="311"/>
                    </a:lnTo>
                    <a:lnTo>
                      <a:pt x="36" y="365"/>
                    </a:lnTo>
                    <a:lnTo>
                      <a:pt x="78" y="413"/>
                    </a:lnTo>
                    <a:lnTo>
                      <a:pt x="132" y="449"/>
                    </a:lnTo>
                    <a:lnTo>
                      <a:pt x="203" y="485"/>
                    </a:lnTo>
                    <a:lnTo>
                      <a:pt x="275" y="509"/>
                    </a:lnTo>
                    <a:lnTo>
                      <a:pt x="365" y="527"/>
                    </a:lnTo>
                    <a:lnTo>
                      <a:pt x="455" y="533"/>
                    </a:lnTo>
                    <a:lnTo>
                      <a:pt x="544" y="527"/>
                    </a:lnTo>
                    <a:lnTo>
                      <a:pt x="634" y="509"/>
                    </a:lnTo>
                    <a:lnTo>
                      <a:pt x="712" y="485"/>
                    </a:lnTo>
                    <a:lnTo>
                      <a:pt x="777" y="449"/>
                    </a:lnTo>
                    <a:lnTo>
                      <a:pt x="831" y="413"/>
                    </a:lnTo>
                    <a:lnTo>
                      <a:pt x="873" y="365"/>
                    </a:lnTo>
                    <a:lnTo>
                      <a:pt x="897" y="311"/>
                    </a:lnTo>
                    <a:lnTo>
                      <a:pt x="909" y="258"/>
                    </a:lnTo>
                    <a:lnTo>
                      <a:pt x="903" y="216"/>
                    </a:lnTo>
                    <a:lnTo>
                      <a:pt x="885" y="174"/>
                    </a:lnTo>
                    <a:lnTo>
                      <a:pt x="861" y="132"/>
                    </a:lnTo>
                    <a:lnTo>
                      <a:pt x="825" y="102"/>
                    </a:lnTo>
                    <a:lnTo>
                      <a:pt x="783" y="66"/>
                    </a:lnTo>
                    <a:lnTo>
                      <a:pt x="735" y="42"/>
                    </a:lnTo>
                    <a:lnTo>
                      <a:pt x="616" y="0"/>
                    </a:lnTo>
                    <a:lnTo>
                      <a:pt x="616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>
                      <a:gamma/>
                      <a:tint val="96863"/>
                      <a:invGamma/>
                    </a:schemeClr>
                  </a:gs>
                  <a:gs pos="100000">
                    <a:schemeClr val="accent2"/>
                  </a:gs>
                </a:gsLst>
                <a:lin ang="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eaLnBrk="0" hangingPunct="0">
                  <a:defRPr/>
                </a:pPr>
                <a:endParaRPr lang="en-US" dirty="0"/>
              </a:p>
            </p:txBody>
          </p:sp>
          <p:sp>
            <p:nvSpPr>
              <p:cNvPr id="31" name="Freeform 46"/>
              <p:cNvSpPr>
                <a:spLocks/>
              </p:cNvSpPr>
              <p:nvPr/>
            </p:nvSpPr>
            <p:spPr bwMode="hidden">
              <a:xfrm>
                <a:off x="4564" y="3492"/>
                <a:ext cx="366" cy="66"/>
              </a:xfrm>
              <a:custGeom>
                <a:avLst/>
                <a:gdLst/>
                <a:ahLst/>
                <a:cxnLst>
                  <a:cxn ang="0">
                    <a:pos x="240" y="18"/>
                  </a:cxn>
                  <a:cxn ang="0">
                    <a:pos x="299" y="24"/>
                  </a:cxn>
                  <a:cxn ang="0">
                    <a:pos x="359" y="30"/>
                  </a:cxn>
                  <a:cxn ang="0">
                    <a:pos x="365" y="12"/>
                  </a:cxn>
                  <a:cxn ang="0">
                    <a:pos x="305" y="6"/>
                  </a:cxn>
                  <a:cxn ang="0">
                    <a:pos x="240" y="0"/>
                  </a:cxn>
                  <a:cxn ang="0">
                    <a:pos x="174" y="6"/>
                  </a:cxn>
                  <a:cxn ang="0">
                    <a:pos x="114" y="12"/>
                  </a:cxn>
                  <a:cxn ang="0">
                    <a:pos x="0" y="42"/>
                  </a:cxn>
                  <a:cxn ang="0">
                    <a:pos x="0" y="66"/>
                  </a:cxn>
                  <a:cxn ang="0">
                    <a:pos x="54" y="48"/>
                  </a:cxn>
                  <a:cxn ang="0">
                    <a:pos x="114" y="30"/>
                  </a:cxn>
                  <a:cxn ang="0">
                    <a:pos x="174" y="24"/>
                  </a:cxn>
                  <a:cxn ang="0">
                    <a:pos x="240" y="18"/>
                  </a:cxn>
                  <a:cxn ang="0">
                    <a:pos x="240" y="18"/>
                  </a:cxn>
                </a:cxnLst>
                <a:rect l="0" t="0" r="r" b="b"/>
                <a:pathLst>
                  <a:path w="365" h="66">
                    <a:moveTo>
                      <a:pt x="240" y="18"/>
                    </a:moveTo>
                    <a:lnTo>
                      <a:pt x="299" y="24"/>
                    </a:lnTo>
                    <a:lnTo>
                      <a:pt x="359" y="30"/>
                    </a:lnTo>
                    <a:lnTo>
                      <a:pt x="365" y="12"/>
                    </a:lnTo>
                    <a:lnTo>
                      <a:pt x="305" y="6"/>
                    </a:lnTo>
                    <a:lnTo>
                      <a:pt x="240" y="0"/>
                    </a:lnTo>
                    <a:lnTo>
                      <a:pt x="174" y="6"/>
                    </a:lnTo>
                    <a:lnTo>
                      <a:pt x="114" y="12"/>
                    </a:lnTo>
                    <a:lnTo>
                      <a:pt x="0" y="42"/>
                    </a:lnTo>
                    <a:lnTo>
                      <a:pt x="0" y="66"/>
                    </a:lnTo>
                    <a:lnTo>
                      <a:pt x="54" y="48"/>
                    </a:lnTo>
                    <a:lnTo>
                      <a:pt x="114" y="30"/>
                    </a:lnTo>
                    <a:lnTo>
                      <a:pt x="174" y="24"/>
                    </a:lnTo>
                    <a:lnTo>
                      <a:pt x="240" y="18"/>
                    </a:lnTo>
                    <a:lnTo>
                      <a:pt x="240" y="18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>
                      <a:gamma/>
                      <a:tint val="96863"/>
                      <a:invGamma/>
                    </a:schemeClr>
                  </a:gs>
                  <a:gs pos="100000">
                    <a:schemeClr val="accent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eaLnBrk="0" hangingPunct="0">
                  <a:defRPr/>
                </a:pPr>
                <a:endParaRPr lang="en-US" dirty="0"/>
              </a:p>
            </p:txBody>
          </p:sp>
          <p:sp>
            <p:nvSpPr>
              <p:cNvPr id="32" name="Freeform 47"/>
              <p:cNvSpPr>
                <a:spLocks/>
              </p:cNvSpPr>
              <p:nvPr/>
            </p:nvSpPr>
            <p:spPr bwMode="hidden">
              <a:xfrm>
                <a:off x="4463" y="3558"/>
                <a:ext cx="66" cy="48"/>
              </a:xfrm>
              <a:custGeom>
                <a:avLst/>
                <a:gdLst/>
                <a:ahLst/>
                <a:cxnLst>
                  <a:cxn ang="0">
                    <a:pos x="66" y="18"/>
                  </a:cxn>
                  <a:cxn ang="0">
                    <a:pos x="48" y="0"/>
                  </a:cxn>
                  <a:cxn ang="0">
                    <a:pos x="24" y="12"/>
                  </a:cxn>
                  <a:cxn ang="0">
                    <a:pos x="0" y="30"/>
                  </a:cxn>
                  <a:cxn ang="0">
                    <a:pos x="12" y="48"/>
                  </a:cxn>
                  <a:cxn ang="0">
                    <a:pos x="42" y="30"/>
                  </a:cxn>
                  <a:cxn ang="0">
                    <a:pos x="66" y="18"/>
                  </a:cxn>
                  <a:cxn ang="0">
                    <a:pos x="66" y="18"/>
                  </a:cxn>
                </a:cxnLst>
                <a:rect l="0" t="0" r="r" b="b"/>
                <a:pathLst>
                  <a:path w="66" h="48">
                    <a:moveTo>
                      <a:pt x="66" y="18"/>
                    </a:moveTo>
                    <a:lnTo>
                      <a:pt x="48" y="0"/>
                    </a:lnTo>
                    <a:lnTo>
                      <a:pt x="24" y="12"/>
                    </a:lnTo>
                    <a:lnTo>
                      <a:pt x="0" y="30"/>
                    </a:lnTo>
                    <a:lnTo>
                      <a:pt x="12" y="48"/>
                    </a:lnTo>
                    <a:lnTo>
                      <a:pt x="42" y="30"/>
                    </a:lnTo>
                    <a:lnTo>
                      <a:pt x="66" y="18"/>
                    </a:lnTo>
                    <a:lnTo>
                      <a:pt x="66" y="18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>
                      <a:gamma/>
                      <a:tint val="96863"/>
                      <a:invGamma/>
                    </a:schemeClr>
                  </a:gs>
                  <a:gs pos="100000">
                    <a:schemeClr val="accent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eaLnBrk="0" hangingPunct="0">
                  <a:defRPr/>
                </a:pPr>
                <a:endParaRPr lang="en-US" dirty="0"/>
              </a:p>
            </p:txBody>
          </p:sp>
          <p:sp>
            <p:nvSpPr>
              <p:cNvPr id="33" name="Oval 48"/>
              <p:cNvSpPr>
                <a:spLocks noChangeArrowheads="1"/>
              </p:cNvSpPr>
              <p:nvPr/>
            </p:nvSpPr>
            <p:spPr bwMode="hidden">
              <a:xfrm>
                <a:off x="4546" y="3608"/>
                <a:ext cx="518" cy="319"/>
              </a:xfrm>
              <a:prstGeom prst="ellipse">
                <a:avLst/>
              </a:prstGeom>
              <a:gradFill rotWithShape="0">
                <a:gsLst>
                  <a:gs pos="0">
                    <a:schemeClr val="accent2">
                      <a:gamma/>
                      <a:shade val="94118"/>
                      <a:invGamma/>
                    </a:schemeClr>
                  </a:gs>
                  <a:gs pos="100000">
                    <a:schemeClr val="accent2"/>
                  </a:gs>
                </a:gsLst>
                <a:lin ang="0" scaled="1"/>
              </a:gradFill>
              <a:ln w="9525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pPr eaLnBrk="0" hangingPunct="0">
                  <a:defRPr/>
                </a:pPr>
                <a:endParaRPr lang="en-US" dirty="0"/>
              </a:p>
            </p:txBody>
          </p:sp>
          <p:sp>
            <p:nvSpPr>
              <p:cNvPr id="34" name="Oval 49"/>
              <p:cNvSpPr>
                <a:spLocks noChangeArrowheads="1"/>
              </p:cNvSpPr>
              <p:nvPr/>
            </p:nvSpPr>
            <p:spPr bwMode="hidden">
              <a:xfrm>
                <a:off x="4578" y="3630"/>
                <a:ext cx="446" cy="271"/>
              </a:xfrm>
              <a:prstGeom prst="ellipse">
                <a:avLst/>
              </a:prstGeom>
              <a:gradFill rotWithShape="0">
                <a:gsLst>
                  <a:gs pos="0">
                    <a:schemeClr val="accent2">
                      <a:gamma/>
                      <a:tint val="96863"/>
                      <a:invGamma/>
                    </a:schemeClr>
                  </a:gs>
                  <a:gs pos="100000">
                    <a:schemeClr val="accent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pPr eaLnBrk="0" hangingPunct="0">
                  <a:defRPr/>
                </a:pPr>
                <a:endParaRPr lang="en-US" dirty="0"/>
              </a:p>
            </p:txBody>
          </p:sp>
          <p:sp>
            <p:nvSpPr>
              <p:cNvPr id="35" name="Oval 50"/>
              <p:cNvSpPr>
                <a:spLocks noChangeArrowheads="1"/>
              </p:cNvSpPr>
              <p:nvPr/>
            </p:nvSpPr>
            <p:spPr bwMode="hidden">
              <a:xfrm>
                <a:off x="4610" y="3650"/>
                <a:ext cx="390" cy="233"/>
              </a:xfrm>
              <a:prstGeom prst="ellipse">
                <a:avLst/>
              </a:prstGeom>
              <a:gradFill rotWithShape="0">
                <a:gsLst>
                  <a:gs pos="0">
                    <a:schemeClr val="accent2"/>
                  </a:gs>
                  <a:gs pos="100000">
                    <a:schemeClr val="accent2">
                      <a:gamma/>
                      <a:shade val="94118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pPr eaLnBrk="0" hangingPunct="0">
                  <a:defRPr/>
                </a:pPr>
                <a:endParaRPr lang="en-US" dirty="0"/>
              </a:p>
            </p:txBody>
          </p:sp>
          <p:sp>
            <p:nvSpPr>
              <p:cNvPr id="36" name="Oval 51"/>
              <p:cNvSpPr>
                <a:spLocks noChangeArrowheads="1"/>
              </p:cNvSpPr>
              <p:nvPr/>
            </p:nvSpPr>
            <p:spPr bwMode="hidden">
              <a:xfrm>
                <a:off x="4654" y="3678"/>
                <a:ext cx="298" cy="177"/>
              </a:xfrm>
              <a:prstGeom prst="ellipse">
                <a:avLst/>
              </a:prstGeom>
              <a:gradFill rotWithShape="0">
                <a:gsLst>
                  <a:gs pos="0">
                    <a:schemeClr val="accent2">
                      <a:gamma/>
                      <a:shade val="94118"/>
                      <a:invGamma/>
                    </a:schemeClr>
                  </a:gs>
                  <a:gs pos="100000">
                    <a:schemeClr val="accent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pPr eaLnBrk="0" hangingPunct="0">
                  <a:defRPr/>
                </a:pPr>
                <a:endParaRPr lang="en-US" dirty="0"/>
              </a:p>
            </p:txBody>
          </p:sp>
          <p:sp>
            <p:nvSpPr>
              <p:cNvPr id="37" name="Oval 52"/>
              <p:cNvSpPr>
                <a:spLocks noChangeArrowheads="1"/>
              </p:cNvSpPr>
              <p:nvPr/>
            </p:nvSpPr>
            <p:spPr bwMode="hidden">
              <a:xfrm>
                <a:off x="4690" y="3698"/>
                <a:ext cx="222" cy="139"/>
              </a:xfrm>
              <a:prstGeom prst="ellipse">
                <a:avLst/>
              </a:prstGeom>
              <a:gradFill rotWithShape="0">
                <a:gsLst>
                  <a:gs pos="0">
                    <a:schemeClr val="accent2"/>
                  </a:gs>
                  <a:gs pos="100000">
                    <a:schemeClr val="accent2">
                      <a:gamma/>
                      <a:shade val="94118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pPr eaLnBrk="0" hangingPunct="0">
                  <a:defRPr/>
                </a:pPr>
                <a:endParaRPr lang="en-US" dirty="0"/>
              </a:p>
            </p:txBody>
          </p:sp>
          <p:sp>
            <p:nvSpPr>
              <p:cNvPr id="38" name="Oval 53"/>
              <p:cNvSpPr>
                <a:spLocks noChangeArrowheads="1"/>
              </p:cNvSpPr>
              <p:nvPr/>
            </p:nvSpPr>
            <p:spPr bwMode="hidden">
              <a:xfrm>
                <a:off x="4738" y="3728"/>
                <a:ext cx="126" cy="81"/>
              </a:xfrm>
              <a:prstGeom prst="ellipse">
                <a:avLst/>
              </a:prstGeom>
              <a:gradFill rotWithShape="0">
                <a:gsLst>
                  <a:gs pos="0">
                    <a:schemeClr val="accent2">
                      <a:gamma/>
                      <a:shade val="96863"/>
                      <a:invGamma/>
                    </a:schemeClr>
                  </a:gs>
                  <a:gs pos="100000">
                    <a:schemeClr val="accent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pPr eaLnBrk="0" hangingPunct="0">
                  <a:defRPr/>
                </a:pPr>
                <a:endParaRPr lang="en-US" dirty="0"/>
              </a:p>
            </p:txBody>
          </p:sp>
        </p:grpSp>
        <p:grpSp>
          <p:nvGrpSpPr>
            <p:cNvPr id="9" name="Group 54"/>
            <p:cNvGrpSpPr>
              <a:grpSpLocks/>
            </p:cNvGrpSpPr>
            <p:nvPr userDrawn="1"/>
          </p:nvGrpSpPr>
          <p:grpSpPr bwMode="auto">
            <a:xfrm>
              <a:off x="5280" y="3024"/>
              <a:ext cx="425" cy="258"/>
              <a:chOff x="5280" y="3024"/>
              <a:chExt cx="425" cy="258"/>
            </a:xfrm>
          </p:grpSpPr>
          <p:sp>
            <p:nvSpPr>
              <p:cNvPr id="10" name="Freeform 55"/>
              <p:cNvSpPr>
                <a:spLocks/>
              </p:cNvSpPr>
              <p:nvPr/>
            </p:nvSpPr>
            <p:spPr bwMode="hidden">
              <a:xfrm>
                <a:off x="5280" y="3186"/>
                <a:ext cx="383" cy="96"/>
              </a:xfrm>
              <a:custGeom>
                <a:avLst/>
                <a:gdLst/>
                <a:ahLst/>
                <a:cxnLst>
                  <a:cxn ang="0">
                    <a:pos x="209" y="96"/>
                  </a:cxn>
                  <a:cxn ang="0">
                    <a:pos x="143" y="90"/>
                  </a:cxn>
                  <a:cxn ang="0">
                    <a:pos x="83" y="66"/>
                  </a:cxn>
                  <a:cxn ang="0">
                    <a:pos x="35" y="36"/>
                  </a:cxn>
                  <a:cxn ang="0">
                    <a:pos x="6" y="0"/>
                  </a:cxn>
                  <a:cxn ang="0">
                    <a:pos x="0" y="6"/>
                  </a:cxn>
                  <a:cxn ang="0">
                    <a:pos x="29" y="42"/>
                  </a:cxn>
                  <a:cxn ang="0">
                    <a:pos x="77" y="72"/>
                  </a:cxn>
                  <a:cxn ang="0">
                    <a:pos x="137" y="90"/>
                  </a:cxn>
                  <a:cxn ang="0">
                    <a:pos x="209" y="96"/>
                  </a:cxn>
                  <a:cxn ang="0">
                    <a:pos x="263" y="90"/>
                  </a:cxn>
                  <a:cxn ang="0">
                    <a:pos x="311" y="84"/>
                  </a:cxn>
                  <a:cxn ang="0">
                    <a:pos x="352" y="66"/>
                  </a:cxn>
                  <a:cxn ang="0">
                    <a:pos x="382" y="42"/>
                  </a:cxn>
                  <a:cxn ang="0">
                    <a:pos x="376" y="42"/>
                  </a:cxn>
                  <a:cxn ang="0">
                    <a:pos x="346" y="66"/>
                  </a:cxn>
                  <a:cxn ang="0">
                    <a:pos x="305" y="78"/>
                  </a:cxn>
                  <a:cxn ang="0">
                    <a:pos x="263" y="90"/>
                  </a:cxn>
                  <a:cxn ang="0">
                    <a:pos x="209" y="96"/>
                  </a:cxn>
                  <a:cxn ang="0">
                    <a:pos x="209" y="96"/>
                  </a:cxn>
                </a:cxnLst>
                <a:rect l="0" t="0" r="r" b="b"/>
                <a:pathLst>
                  <a:path w="382" h="96">
                    <a:moveTo>
                      <a:pt x="209" y="96"/>
                    </a:moveTo>
                    <a:lnTo>
                      <a:pt x="143" y="90"/>
                    </a:lnTo>
                    <a:lnTo>
                      <a:pt x="83" y="66"/>
                    </a:lnTo>
                    <a:lnTo>
                      <a:pt x="35" y="36"/>
                    </a:lnTo>
                    <a:lnTo>
                      <a:pt x="6" y="0"/>
                    </a:lnTo>
                    <a:lnTo>
                      <a:pt x="0" y="6"/>
                    </a:lnTo>
                    <a:lnTo>
                      <a:pt x="29" y="42"/>
                    </a:lnTo>
                    <a:lnTo>
                      <a:pt x="77" y="72"/>
                    </a:lnTo>
                    <a:lnTo>
                      <a:pt x="137" y="90"/>
                    </a:lnTo>
                    <a:lnTo>
                      <a:pt x="209" y="96"/>
                    </a:lnTo>
                    <a:lnTo>
                      <a:pt x="263" y="90"/>
                    </a:lnTo>
                    <a:lnTo>
                      <a:pt x="311" y="84"/>
                    </a:lnTo>
                    <a:lnTo>
                      <a:pt x="352" y="66"/>
                    </a:lnTo>
                    <a:lnTo>
                      <a:pt x="382" y="42"/>
                    </a:lnTo>
                    <a:lnTo>
                      <a:pt x="376" y="42"/>
                    </a:lnTo>
                    <a:lnTo>
                      <a:pt x="346" y="66"/>
                    </a:lnTo>
                    <a:lnTo>
                      <a:pt x="305" y="78"/>
                    </a:lnTo>
                    <a:lnTo>
                      <a:pt x="263" y="90"/>
                    </a:lnTo>
                    <a:lnTo>
                      <a:pt x="209" y="96"/>
                    </a:lnTo>
                    <a:lnTo>
                      <a:pt x="209" y="96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100000">
                    <a:schemeClr val="bg1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eaLnBrk="0" hangingPunct="0">
                  <a:defRPr/>
                </a:pPr>
                <a:endParaRPr lang="en-US" dirty="0"/>
              </a:p>
            </p:txBody>
          </p:sp>
          <p:sp>
            <p:nvSpPr>
              <p:cNvPr id="11" name="Freeform 56"/>
              <p:cNvSpPr>
                <a:spLocks/>
              </p:cNvSpPr>
              <p:nvPr/>
            </p:nvSpPr>
            <p:spPr bwMode="hidden">
              <a:xfrm>
                <a:off x="5315" y="3024"/>
                <a:ext cx="258" cy="54"/>
              </a:xfrm>
              <a:custGeom>
                <a:avLst/>
                <a:gdLst/>
                <a:ahLst/>
                <a:cxnLst>
                  <a:cxn ang="0">
                    <a:pos x="174" y="0"/>
                  </a:cxn>
                  <a:cxn ang="0">
                    <a:pos x="216" y="6"/>
                  </a:cxn>
                  <a:cxn ang="0">
                    <a:pos x="258" y="12"/>
                  </a:cxn>
                  <a:cxn ang="0">
                    <a:pos x="252" y="6"/>
                  </a:cxn>
                  <a:cxn ang="0">
                    <a:pos x="216" y="0"/>
                  </a:cxn>
                  <a:cxn ang="0">
                    <a:pos x="174" y="0"/>
                  </a:cxn>
                  <a:cxn ang="0">
                    <a:pos x="120" y="6"/>
                  </a:cxn>
                  <a:cxn ang="0">
                    <a:pos x="78" y="12"/>
                  </a:cxn>
                  <a:cxn ang="0">
                    <a:pos x="36" y="30"/>
                  </a:cxn>
                  <a:cxn ang="0">
                    <a:pos x="0" y="48"/>
                  </a:cxn>
                  <a:cxn ang="0">
                    <a:pos x="6" y="54"/>
                  </a:cxn>
                  <a:cxn ang="0">
                    <a:pos x="36" y="36"/>
                  </a:cxn>
                  <a:cxn ang="0">
                    <a:pos x="78" y="18"/>
                  </a:cxn>
                  <a:cxn ang="0">
                    <a:pos x="120" y="6"/>
                  </a:cxn>
                  <a:cxn ang="0">
                    <a:pos x="174" y="0"/>
                  </a:cxn>
                  <a:cxn ang="0">
                    <a:pos x="174" y="0"/>
                  </a:cxn>
                </a:cxnLst>
                <a:rect l="0" t="0" r="r" b="b"/>
                <a:pathLst>
                  <a:path w="258" h="54">
                    <a:moveTo>
                      <a:pt x="174" y="0"/>
                    </a:moveTo>
                    <a:lnTo>
                      <a:pt x="216" y="6"/>
                    </a:lnTo>
                    <a:lnTo>
                      <a:pt x="258" y="12"/>
                    </a:lnTo>
                    <a:lnTo>
                      <a:pt x="252" y="6"/>
                    </a:lnTo>
                    <a:lnTo>
                      <a:pt x="216" y="0"/>
                    </a:lnTo>
                    <a:lnTo>
                      <a:pt x="174" y="0"/>
                    </a:lnTo>
                    <a:lnTo>
                      <a:pt x="120" y="6"/>
                    </a:lnTo>
                    <a:lnTo>
                      <a:pt x="78" y="12"/>
                    </a:lnTo>
                    <a:lnTo>
                      <a:pt x="36" y="30"/>
                    </a:lnTo>
                    <a:lnTo>
                      <a:pt x="0" y="48"/>
                    </a:lnTo>
                    <a:lnTo>
                      <a:pt x="6" y="54"/>
                    </a:lnTo>
                    <a:lnTo>
                      <a:pt x="36" y="36"/>
                    </a:lnTo>
                    <a:lnTo>
                      <a:pt x="78" y="18"/>
                    </a:lnTo>
                    <a:lnTo>
                      <a:pt x="120" y="6"/>
                    </a:lnTo>
                    <a:lnTo>
                      <a:pt x="174" y="0"/>
                    </a:lnTo>
                    <a:lnTo>
                      <a:pt x="174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100000">
                    <a:schemeClr val="bg1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eaLnBrk="0" hangingPunct="0">
                  <a:defRPr/>
                </a:pPr>
                <a:endParaRPr lang="en-US" dirty="0"/>
              </a:p>
            </p:txBody>
          </p:sp>
          <p:sp>
            <p:nvSpPr>
              <p:cNvPr id="12" name="Freeform 57"/>
              <p:cNvSpPr>
                <a:spLocks/>
              </p:cNvSpPr>
              <p:nvPr/>
            </p:nvSpPr>
            <p:spPr bwMode="hidden">
              <a:xfrm>
                <a:off x="5645" y="3066"/>
                <a:ext cx="60" cy="156"/>
              </a:xfrm>
              <a:custGeom>
                <a:avLst/>
                <a:gdLst/>
                <a:ahLst/>
                <a:cxnLst>
                  <a:cxn ang="0">
                    <a:pos x="54" y="90"/>
                  </a:cxn>
                  <a:cxn ang="0">
                    <a:pos x="48" y="126"/>
                  </a:cxn>
                  <a:cxn ang="0">
                    <a:pos x="24" y="156"/>
                  </a:cxn>
                  <a:cxn ang="0">
                    <a:pos x="30" y="156"/>
                  </a:cxn>
                  <a:cxn ang="0">
                    <a:pos x="54" y="126"/>
                  </a:cxn>
                  <a:cxn ang="0">
                    <a:pos x="60" y="90"/>
                  </a:cxn>
                  <a:cxn ang="0">
                    <a:pos x="54" y="66"/>
                  </a:cxn>
                  <a:cxn ang="0">
                    <a:pos x="48" y="42"/>
                  </a:cxn>
                  <a:cxn ang="0">
                    <a:pos x="30" y="18"/>
                  </a:cxn>
                  <a:cxn ang="0">
                    <a:pos x="6" y="0"/>
                  </a:cxn>
                  <a:cxn ang="0">
                    <a:pos x="0" y="6"/>
                  </a:cxn>
                  <a:cxn ang="0">
                    <a:pos x="24" y="24"/>
                  </a:cxn>
                  <a:cxn ang="0">
                    <a:pos x="42" y="42"/>
                  </a:cxn>
                  <a:cxn ang="0">
                    <a:pos x="48" y="66"/>
                  </a:cxn>
                  <a:cxn ang="0">
                    <a:pos x="54" y="90"/>
                  </a:cxn>
                  <a:cxn ang="0">
                    <a:pos x="54" y="90"/>
                  </a:cxn>
                </a:cxnLst>
                <a:rect l="0" t="0" r="r" b="b"/>
                <a:pathLst>
                  <a:path w="60" h="156">
                    <a:moveTo>
                      <a:pt x="54" y="90"/>
                    </a:moveTo>
                    <a:lnTo>
                      <a:pt x="48" y="126"/>
                    </a:lnTo>
                    <a:lnTo>
                      <a:pt x="24" y="156"/>
                    </a:lnTo>
                    <a:lnTo>
                      <a:pt x="30" y="156"/>
                    </a:lnTo>
                    <a:lnTo>
                      <a:pt x="54" y="126"/>
                    </a:lnTo>
                    <a:lnTo>
                      <a:pt x="60" y="90"/>
                    </a:lnTo>
                    <a:lnTo>
                      <a:pt x="54" y="66"/>
                    </a:lnTo>
                    <a:lnTo>
                      <a:pt x="48" y="42"/>
                    </a:lnTo>
                    <a:lnTo>
                      <a:pt x="30" y="18"/>
                    </a:lnTo>
                    <a:lnTo>
                      <a:pt x="6" y="0"/>
                    </a:lnTo>
                    <a:lnTo>
                      <a:pt x="0" y="6"/>
                    </a:lnTo>
                    <a:lnTo>
                      <a:pt x="24" y="24"/>
                    </a:lnTo>
                    <a:lnTo>
                      <a:pt x="42" y="42"/>
                    </a:lnTo>
                    <a:lnTo>
                      <a:pt x="48" y="66"/>
                    </a:lnTo>
                    <a:lnTo>
                      <a:pt x="54" y="90"/>
                    </a:lnTo>
                    <a:lnTo>
                      <a:pt x="54" y="9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100000">
                    <a:schemeClr val="bg1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eaLnBrk="0" hangingPunct="0">
                  <a:defRPr/>
                </a:pPr>
                <a:endParaRPr lang="en-US" dirty="0"/>
              </a:p>
            </p:txBody>
          </p:sp>
          <p:sp>
            <p:nvSpPr>
              <p:cNvPr id="13" name="Freeform 58"/>
              <p:cNvSpPr>
                <a:spLocks/>
              </p:cNvSpPr>
              <p:nvPr/>
            </p:nvSpPr>
            <p:spPr bwMode="hidden">
              <a:xfrm>
                <a:off x="5375" y="3246"/>
                <a:ext cx="192" cy="18"/>
              </a:xfrm>
              <a:custGeom>
                <a:avLst/>
                <a:gdLst/>
                <a:ahLst/>
                <a:cxnLst>
                  <a:cxn ang="0">
                    <a:pos x="114" y="12"/>
                  </a:cxn>
                  <a:cxn ang="0">
                    <a:pos x="72" y="6"/>
                  </a:cxn>
                  <a:cxn ang="0">
                    <a:pos x="30" y="0"/>
                  </a:cxn>
                  <a:cxn ang="0">
                    <a:pos x="0" y="0"/>
                  </a:cxn>
                  <a:cxn ang="0">
                    <a:pos x="54" y="12"/>
                  </a:cxn>
                  <a:cxn ang="0">
                    <a:pos x="114" y="18"/>
                  </a:cxn>
                  <a:cxn ang="0">
                    <a:pos x="156" y="18"/>
                  </a:cxn>
                  <a:cxn ang="0">
                    <a:pos x="192" y="12"/>
                  </a:cxn>
                  <a:cxn ang="0">
                    <a:pos x="186" y="0"/>
                  </a:cxn>
                  <a:cxn ang="0">
                    <a:pos x="150" y="6"/>
                  </a:cxn>
                  <a:cxn ang="0">
                    <a:pos x="114" y="12"/>
                  </a:cxn>
                  <a:cxn ang="0">
                    <a:pos x="114" y="12"/>
                  </a:cxn>
                </a:cxnLst>
                <a:rect l="0" t="0" r="r" b="b"/>
                <a:pathLst>
                  <a:path w="192" h="18">
                    <a:moveTo>
                      <a:pt x="114" y="12"/>
                    </a:moveTo>
                    <a:lnTo>
                      <a:pt x="72" y="6"/>
                    </a:lnTo>
                    <a:lnTo>
                      <a:pt x="30" y="0"/>
                    </a:lnTo>
                    <a:lnTo>
                      <a:pt x="0" y="0"/>
                    </a:lnTo>
                    <a:lnTo>
                      <a:pt x="54" y="12"/>
                    </a:lnTo>
                    <a:lnTo>
                      <a:pt x="114" y="18"/>
                    </a:lnTo>
                    <a:lnTo>
                      <a:pt x="156" y="18"/>
                    </a:lnTo>
                    <a:lnTo>
                      <a:pt x="192" y="12"/>
                    </a:lnTo>
                    <a:lnTo>
                      <a:pt x="186" y="0"/>
                    </a:lnTo>
                    <a:lnTo>
                      <a:pt x="150" y="6"/>
                    </a:lnTo>
                    <a:lnTo>
                      <a:pt x="114" y="12"/>
                    </a:lnTo>
                    <a:lnTo>
                      <a:pt x="114" y="12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100000">
                    <a:schemeClr val="bg1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eaLnBrk="0" hangingPunct="0">
                  <a:defRPr/>
                </a:pPr>
                <a:endParaRPr lang="en-US" dirty="0"/>
              </a:p>
            </p:txBody>
          </p:sp>
          <p:sp>
            <p:nvSpPr>
              <p:cNvPr id="14" name="Freeform 59"/>
              <p:cNvSpPr>
                <a:spLocks/>
              </p:cNvSpPr>
              <p:nvPr/>
            </p:nvSpPr>
            <p:spPr bwMode="hidden">
              <a:xfrm>
                <a:off x="5304" y="3042"/>
                <a:ext cx="161" cy="186"/>
              </a:xfrm>
              <a:custGeom>
                <a:avLst/>
                <a:gdLst/>
                <a:ahLst/>
                <a:cxnLst>
                  <a:cxn ang="0">
                    <a:pos x="11" y="114"/>
                  </a:cxn>
                  <a:cxn ang="0">
                    <a:pos x="17" y="96"/>
                  </a:cxn>
                  <a:cxn ang="0">
                    <a:pos x="23" y="78"/>
                  </a:cxn>
                  <a:cxn ang="0">
                    <a:pos x="53" y="42"/>
                  </a:cxn>
                  <a:cxn ang="0">
                    <a:pos x="101" y="18"/>
                  </a:cxn>
                  <a:cxn ang="0">
                    <a:pos x="155" y="6"/>
                  </a:cxn>
                  <a:cxn ang="0">
                    <a:pos x="161" y="0"/>
                  </a:cxn>
                  <a:cxn ang="0">
                    <a:pos x="95" y="12"/>
                  </a:cxn>
                  <a:cxn ang="0">
                    <a:pos x="47" y="36"/>
                  </a:cxn>
                  <a:cxn ang="0">
                    <a:pos x="11" y="72"/>
                  </a:cxn>
                  <a:cxn ang="0">
                    <a:pos x="5" y="90"/>
                  </a:cxn>
                  <a:cxn ang="0">
                    <a:pos x="0" y="114"/>
                  </a:cxn>
                  <a:cxn ang="0">
                    <a:pos x="11" y="150"/>
                  </a:cxn>
                  <a:cxn ang="0">
                    <a:pos x="23" y="168"/>
                  </a:cxn>
                  <a:cxn ang="0">
                    <a:pos x="41" y="186"/>
                  </a:cxn>
                  <a:cxn ang="0">
                    <a:pos x="65" y="186"/>
                  </a:cxn>
                  <a:cxn ang="0">
                    <a:pos x="41" y="168"/>
                  </a:cxn>
                  <a:cxn ang="0">
                    <a:pos x="23" y="150"/>
                  </a:cxn>
                  <a:cxn ang="0">
                    <a:pos x="17" y="132"/>
                  </a:cxn>
                  <a:cxn ang="0">
                    <a:pos x="11" y="114"/>
                  </a:cxn>
                  <a:cxn ang="0">
                    <a:pos x="11" y="114"/>
                  </a:cxn>
                </a:cxnLst>
                <a:rect l="0" t="0" r="r" b="b"/>
                <a:pathLst>
                  <a:path w="161" h="186">
                    <a:moveTo>
                      <a:pt x="11" y="114"/>
                    </a:moveTo>
                    <a:lnTo>
                      <a:pt x="17" y="96"/>
                    </a:lnTo>
                    <a:lnTo>
                      <a:pt x="23" y="78"/>
                    </a:lnTo>
                    <a:lnTo>
                      <a:pt x="53" y="42"/>
                    </a:lnTo>
                    <a:lnTo>
                      <a:pt x="101" y="18"/>
                    </a:lnTo>
                    <a:lnTo>
                      <a:pt x="155" y="6"/>
                    </a:lnTo>
                    <a:lnTo>
                      <a:pt x="161" y="0"/>
                    </a:lnTo>
                    <a:lnTo>
                      <a:pt x="95" y="12"/>
                    </a:lnTo>
                    <a:lnTo>
                      <a:pt x="47" y="36"/>
                    </a:lnTo>
                    <a:lnTo>
                      <a:pt x="11" y="72"/>
                    </a:lnTo>
                    <a:lnTo>
                      <a:pt x="5" y="90"/>
                    </a:lnTo>
                    <a:lnTo>
                      <a:pt x="0" y="114"/>
                    </a:lnTo>
                    <a:lnTo>
                      <a:pt x="11" y="150"/>
                    </a:lnTo>
                    <a:lnTo>
                      <a:pt x="23" y="168"/>
                    </a:lnTo>
                    <a:lnTo>
                      <a:pt x="41" y="186"/>
                    </a:lnTo>
                    <a:lnTo>
                      <a:pt x="65" y="186"/>
                    </a:lnTo>
                    <a:lnTo>
                      <a:pt x="41" y="168"/>
                    </a:lnTo>
                    <a:lnTo>
                      <a:pt x="23" y="150"/>
                    </a:lnTo>
                    <a:lnTo>
                      <a:pt x="17" y="132"/>
                    </a:lnTo>
                    <a:lnTo>
                      <a:pt x="11" y="114"/>
                    </a:lnTo>
                    <a:lnTo>
                      <a:pt x="11" y="114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accent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eaLnBrk="0" hangingPunct="0">
                  <a:defRPr/>
                </a:pPr>
                <a:endParaRPr lang="en-US" dirty="0"/>
              </a:p>
            </p:txBody>
          </p:sp>
          <p:sp>
            <p:nvSpPr>
              <p:cNvPr id="15" name="Freeform 60"/>
              <p:cNvSpPr>
                <a:spLocks/>
              </p:cNvSpPr>
              <p:nvPr/>
            </p:nvSpPr>
            <p:spPr bwMode="hidden">
              <a:xfrm>
                <a:off x="5489" y="3042"/>
                <a:ext cx="186" cy="210"/>
              </a:xfrm>
              <a:custGeom>
                <a:avLst/>
                <a:gdLst/>
                <a:ahLst/>
                <a:cxnLst>
                  <a:cxn ang="0">
                    <a:pos x="0" y="6"/>
                  </a:cxn>
                  <a:cxn ang="0">
                    <a:pos x="66" y="12"/>
                  </a:cxn>
                  <a:cxn ang="0">
                    <a:pos x="119" y="36"/>
                  </a:cxn>
                  <a:cxn ang="0">
                    <a:pos x="155" y="72"/>
                  </a:cxn>
                  <a:cxn ang="0">
                    <a:pos x="161" y="90"/>
                  </a:cxn>
                  <a:cxn ang="0">
                    <a:pos x="167" y="114"/>
                  </a:cxn>
                  <a:cxn ang="0">
                    <a:pos x="161" y="138"/>
                  </a:cxn>
                  <a:cxn ang="0">
                    <a:pos x="149" y="162"/>
                  </a:cxn>
                  <a:cxn ang="0">
                    <a:pos x="119" y="180"/>
                  </a:cxn>
                  <a:cxn ang="0">
                    <a:pos x="90" y="198"/>
                  </a:cxn>
                  <a:cxn ang="0">
                    <a:pos x="96" y="210"/>
                  </a:cxn>
                  <a:cxn ang="0">
                    <a:pos x="131" y="192"/>
                  </a:cxn>
                  <a:cxn ang="0">
                    <a:pos x="161" y="168"/>
                  </a:cxn>
                  <a:cxn ang="0">
                    <a:pos x="179" y="144"/>
                  </a:cxn>
                  <a:cxn ang="0">
                    <a:pos x="185" y="114"/>
                  </a:cxn>
                  <a:cxn ang="0">
                    <a:pos x="179" y="90"/>
                  </a:cxn>
                  <a:cxn ang="0">
                    <a:pos x="173" y="66"/>
                  </a:cxn>
                  <a:cxn ang="0">
                    <a:pos x="155" y="48"/>
                  </a:cxn>
                  <a:cxn ang="0">
                    <a:pos x="131" y="30"/>
                  </a:cxn>
                  <a:cxn ang="0">
                    <a:pos x="72" y="6"/>
                  </a:cxn>
                  <a:cxn ang="0">
                    <a:pos x="0" y="0"/>
                  </a:cxn>
                  <a:cxn ang="0">
                    <a:pos x="0" y="6"/>
                  </a:cxn>
                  <a:cxn ang="0">
                    <a:pos x="0" y="6"/>
                  </a:cxn>
                  <a:cxn ang="0">
                    <a:pos x="0" y="6"/>
                  </a:cxn>
                </a:cxnLst>
                <a:rect l="0" t="0" r="r" b="b"/>
                <a:pathLst>
                  <a:path w="185" h="210">
                    <a:moveTo>
                      <a:pt x="0" y="6"/>
                    </a:moveTo>
                    <a:lnTo>
                      <a:pt x="66" y="12"/>
                    </a:lnTo>
                    <a:lnTo>
                      <a:pt x="119" y="36"/>
                    </a:lnTo>
                    <a:lnTo>
                      <a:pt x="155" y="72"/>
                    </a:lnTo>
                    <a:lnTo>
                      <a:pt x="161" y="90"/>
                    </a:lnTo>
                    <a:lnTo>
                      <a:pt x="167" y="114"/>
                    </a:lnTo>
                    <a:lnTo>
                      <a:pt x="161" y="138"/>
                    </a:lnTo>
                    <a:lnTo>
                      <a:pt x="149" y="162"/>
                    </a:lnTo>
                    <a:lnTo>
                      <a:pt x="119" y="180"/>
                    </a:lnTo>
                    <a:lnTo>
                      <a:pt x="90" y="198"/>
                    </a:lnTo>
                    <a:lnTo>
                      <a:pt x="96" y="210"/>
                    </a:lnTo>
                    <a:lnTo>
                      <a:pt x="131" y="192"/>
                    </a:lnTo>
                    <a:lnTo>
                      <a:pt x="161" y="168"/>
                    </a:lnTo>
                    <a:lnTo>
                      <a:pt x="179" y="144"/>
                    </a:lnTo>
                    <a:lnTo>
                      <a:pt x="185" y="114"/>
                    </a:lnTo>
                    <a:lnTo>
                      <a:pt x="179" y="90"/>
                    </a:lnTo>
                    <a:lnTo>
                      <a:pt x="173" y="66"/>
                    </a:lnTo>
                    <a:lnTo>
                      <a:pt x="155" y="48"/>
                    </a:lnTo>
                    <a:lnTo>
                      <a:pt x="131" y="30"/>
                    </a:lnTo>
                    <a:lnTo>
                      <a:pt x="72" y="6"/>
                    </a:lnTo>
                    <a:lnTo>
                      <a:pt x="0" y="0"/>
                    </a:lnTo>
                    <a:lnTo>
                      <a:pt x="0" y="6"/>
                    </a:lnTo>
                    <a:lnTo>
                      <a:pt x="0" y="6"/>
                    </a:lnTo>
                    <a:lnTo>
                      <a:pt x="0" y="6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accent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eaLnBrk="0" hangingPunct="0">
                  <a:defRPr/>
                </a:pPr>
                <a:endParaRPr lang="en-US" dirty="0"/>
              </a:p>
            </p:txBody>
          </p:sp>
          <p:sp>
            <p:nvSpPr>
              <p:cNvPr id="16" name="Freeform 61"/>
              <p:cNvSpPr>
                <a:spLocks noEditPoints="1"/>
              </p:cNvSpPr>
              <p:nvPr/>
            </p:nvSpPr>
            <p:spPr bwMode="hidden">
              <a:xfrm>
                <a:off x="5345" y="3058"/>
                <a:ext cx="299" cy="186"/>
              </a:xfrm>
              <a:custGeom>
                <a:avLst/>
                <a:gdLst/>
                <a:ahLst/>
                <a:cxnLst>
                  <a:cxn ang="0">
                    <a:pos x="150" y="0"/>
                  </a:cxn>
                  <a:cxn ang="0">
                    <a:pos x="90" y="6"/>
                  </a:cxn>
                  <a:cxn ang="0">
                    <a:pos x="42" y="30"/>
                  </a:cxn>
                  <a:cxn ang="0">
                    <a:pos x="12" y="54"/>
                  </a:cxn>
                  <a:cxn ang="0">
                    <a:pos x="6" y="72"/>
                  </a:cxn>
                  <a:cxn ang="0">
                    <a:pos x="0" y="90"/>
                  </a:cxn>
                  <a:cxn ang="0">
                    <a:pos x="6" y="108"/>
                  </a:cxn>
                  <a:cxn ang="0">
                    <a:pos x="12" y="126"/>
                  </a:cxn>
                  <a:cxn ang="0">
                    <a:pos x="42" y="156"/>
                  </a:cxn>
                  <a:cxn ang="0">
                    <a:pos x="90" y="180"/>
                  </a:cxn>
                  <a:cxn ang="0">
                    <a:pos x="150" y="186"/>
                  </a:cxn>
                  <a:cxn ang="0">
                    <a:pos x="209" y="180"/>
                  </a:cxn>
                  <a:cxn ang="0">
                    <a:pos x="257" y="156"/>
                  </a:cxn>
                  <a:cxn ang="0">
                    <a:pos x="287" y="126"/>
                  </a:cxn>
                  <a:cxn ang="0">
                    <a:pos x="299" y="108"/>
                  </a:cxn>
                  <a:cxn ang="0">
                    <a:pos x="299" y="90"/>
                  </a:cxn>
                  <a:cxn ang="0">
                    <a:pos x="299" y="72"/>
                  </a:cxn>
                  <a:cxn ang="0">
                    <a:pos x="287" y="54"/>
                  </a:cxn>
                  <a:cxn ang="0">
                    <a:pos x="257" y="30"/>
                  </a:cxn>
                  <a:cxn ang="0">
                    <a:pos x="209" y="6"/>
                  </a:cxn>
                  <a:cxn ang="0">
                    <a:pos x="150" y="0"/>
                  </a:cxn>
                  <a:cxn ang="0">
                    <a:pos x="150" y="0"/>
                  </a:cxn>
                  <a:cxn ang="0">
                    <a:pos x="150" y="180"/>
                  </a:cxn>
                  <a:cxn ang="0">
                    <a:pos x="96" y="174"/>
                  </a:cxn>
                  <a:cxn ang="0">
                    <a:pos x="48" y="156"/>
                  </a:cxn>
                  <a:cxn ang="0">
                    <a:pos x="18" y="126"/>
                  </a:cxn>
                  <a:cxn ang="0">
                    <a:pos x="12" y="108"/>
                  </a:cxn>
                  <a:cxn ang="0">
                    <a:pos x="6" y="90"/>
                  </a:cxn>
                  <a:cxn ang="0">
                    <a:pos x="12" y="72"/>
                  </a:cxn>
                  <a:cxn ang="0">
                    <a:pos x="18" y="54"/>
                  </a:cxn>
                  <a:cxn ang="0">
                    <a:pos x="48" y="30"/>
                  </a:cxn>
                  <a:cxn ang="0">
                    <a:pos x="96" y="12"/>
                  </a:cxn>
                  <a:cxn ang="0">
                    <a:pos x="150" y="6"/>
                  </a:cxn>
                  <a:cxn ang="0">
                    <a:pos x="203" y="12"/>
                  </a:cxn>
                  <a:cxn ang="0">
                    <a:pos x="251" y="30"/>
                  </a:cxn>
                  <a:cxn ang="0">
                    <a:pos x="281" y="54"/>
                  </a:cxn>
                  <a:cxn ang="0">
                    <a:pos x="293" y="72"/>
                  </a:cxn>
                  <a:cxn ang="0">
                    <a:pos x="293" y="90"/>
                  </a:cxn>
                  <a:cxn ang="0">
                    <a:pos x="293" y="108"/>
                  </a:cxn>
                  <a:cxn ang="0">
                    <a:pos x="281" y="126"/>
                  </a:cxn>
                  <a:cxn ang="0">
                    <a:pos x="251" y="156"/>
                  </a:cxn>
                  <a:cxn ang="0">
                    <a:pos x="203" y="174"/>
                  </a:cxn>
                  <a:cxn ang="0">
                    <a:pos x="150" y="180"/>
                  </a:cxn>
                  <a:cxn ang="0">
                    <a:pos x="150" y="180"/>
                  </a:cxn>
                </a:cxnLst>
                <a:rect l="0" t="0" r="r" b="b"/>
                <a:pathLst>
                  <a:path w="299" h="186">
                    <a:moveTo>
                      <a:pt x="150" y="0"/>
                    </a:moveTo>
                    <a:lnTo>
                      <a:pt x="90" y="6"/>
                    </a:lnTo>
                    <a:lnTo>
                      <a:pt x="42" y="30"/>
                    </a:lnTo>
                    <a:lnTo>
                      <a:pt x="12" y="54"/>
                    </a:lnTo>
                    <a:lnTo>
                      <a:pt x="6" y="72"/>
                    </a:lnTo>
                    <a:lnTo>
                      <a:pt x="0" y="90"/>
                    </a:lnTo>
                    <a:lnTo>
                      <a:pt x="6" y="108"/>
                    </a:lnTo>
                    <a:lnTo>
                      <a:pt x="12" y="126"/>
                    </a:lnTo>
                    <a:lnTo>
                      <a:pt x="42" y="156"/>
                    </a:lnTo>
                    <a:lnTo>
                      <a:pt x="90" y="180"/>
                    </a:lnTo>
                    <a:lnTo>
                      <a:pt x="150" y="186"/>
                    </a:lnTo>
                    <a:lnTo>
                      <a:pt x="209" y="180"/>
                    </a:lnTo>
                    <a:lnTo>
                      <a:pt x="257" y="156"/>
                    </a:lnTo>
                    <a:lnTo>
                      <a:pt x="287" y="126"/>
                    </a:lnTo>
                    <a:lnTo>
                      <a:pt x="299" y="108"/>
                    </a:lnTo>
                    <a:lnTo>
                      <a:pt x="299" y="90"/>
                    </a:lnTo>
                    <a:lnTo>
                      <a:pt x="299" y="72"/>
                    </a:lnTo>
                    <a:lnTo>
                      <a:pt x="287" y="54"/>
                    </a:lnTo>
                    <a:lnTo>
                      <a:pt x="257" y="30"/>
                    </a:lnTo>
                    <a:lnTo>
                      <a:pt x="209" y="6"/>
                    </a:lnTo>
                    <a:lnTo>
                      <a:pt x="150" y="0"/>
                    </a:lnTo>
                    <a:lnTo>
                      <a:pt x="150" y="0"/>
                    </a:lnTo>
                    <a:close/>
                    <a:moveTo>
                      <a:pt x="150" y="180"/>
                    </a:moveTo>
                    <a:lnTo>
                      <a:pt x="96" y="174"/>
                    </a:lnTo>
                    <a:lnTo>
                      <a:pt x="48" y="156"/>
                    </a:lnTo>
                    <a:lnTo>
                      <a:pt x="18" y="126"/>
                    </a:lnTo>
                    <a:lnTo>
                      <a:pt x="12" y="108"/>
                    </a:lnTo>
                    <a:lnTo>
                      <a:pt x="6" y="90"/>
                    </a:lnTo>
                    <a:lnTo>
                      <a:pt x="12" y="72"/>
                    </a:lnTo>
                    <a:lnTo>
                      <a:pt x="18" y="54"/>
                    </a:lnTo>
                    <a:lnTo>
                      <a:pt x="48" y="30"/>
                    </a:lnTo>
                    <a:lnTo>
                      <a:pt x="96" y="12"/>
                    </a:lnTo>
                    <a:lnTo>
                      <a:pt x="150" y="6"/>
                    </a:lnTo>
                    <a:lnTo>
                      <a:pt x="203" y="12"/>
                    </a:lnTo>
                    <a:lnTo>
                      <a:pt x="251" y="30"/>
                    </a:lnTo>
                    <a:lnTo>
                      <a:pt x="281" y="54"/>
                    </a:lnTo>
                    <a:lnTo>
                      <a:pt x="293" y="72"/>
                    </a:lnTo>
                    <a:lnTo>
                      <a:pt x="293" y="90"/>
                    </a:lnTo>
                    <a:lnTo>
                      <a:pt x="293" y="108"/>
                    </a:lnTo>
                    <a:lnTo>
                      <a:pt x="281" y="126"/>
                    </a:lnTo>
                    <a:lnTo>
                      <a:pt x="251" y="156"/>
                    </a:lnTo>
                    <a:lnTo>
                      <a:pt x="203" y="174"/>
                    </a:lnTo>
                    <a:lnTo>
                      <a:pt x="150" y="180"/>
                    </a:lnTo>
                    <a:lnTo>
                      <a:pt x="150" y="18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100000">
                    <a:schemeClr val="bg1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eaLnBrk="0" hangingPunct="0">
                  <a:defRPr/>
                </a:pPr>
                <a:endParaRPr lang="en-US" dirty="0"/>
              </a:p>
            </p:txBody>
          </p:sp>
          <p:grpSp>
            <p:nvGrpSpPr>
              <p:cNvPr id="17" name="Group 62"/>
              <p:cNvGrpSpPr>
                <a:grpSpLocks/>
              </p:cNvGrpSpPr>
              <p:nvPr/>
            </p:nvGrpSpPr>
            <p:grpSpPr bwMode="auto">
              <a:xfrm>
                <a:off x="5381" y="3085"/>
                <a:ext cx="227" cy="132"/>
                <a:chOff x="5381" y="3085"/>
                <a:chExt cx="227" cy="132"/>
              </a:xfrm>
            </p:grpSpPr>
            <p:sp>
              <p:nvSpPr>
                <p:cNvPr id="18" name="Oval 63"/>
                <p:cNvSpPr>
                  <a:spLocks noChangeArrowheads="1"/>
                </p:cNvSpPr>
                <p:nvPr userDrawn="1"/>
              </p:nvSpPr>
              <p:spPr bwMode="hidden">
                <a:xfrm>
                  <a:off x="5381" y="3085"/>
                  <a:ext cx="227" cy="132"/>
                </a:xfrm>
                <a:prstGeom prst="ellipse">
                  <a:avLst/>
                </a:prstGeom>
                <a:gradFill rotWithShape="0">
                  <a:gsLst>
                    <a:gs pos="0">
                      <a:schemeClr val="bg1"/>
                    </a:gs>
                    <a:gs pos="100000">
                      <a:schemeClr val="accent2"/>
                    </a:gs>
                  </a:gsLst>
                  <a:lin ang="5400000" scaled="1"/>
                </a:gradFill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pPr eaLnBrk="0" hangingPunct="0">
                    <a:defRPr/>
                  </a:pPr>
                  <a:endParaRPr lang="en-US" dirty="0"/>
                </a:p>
              </p:txBody>
            </p:sp>
            <p:sp>
              <p:nvSpPr>
                <p:cNvPr id="19" name="Oval 64"/>
                <p:cNvSpPr>
                  <a:spLocks noChangeArrowheads="1"/>
                </p:cNvSpPr>
                <p:nvPr userDrawn="1"/>
              </p:nvSpPr>
              <p:spPr bwMode="hidden">
                <a:xfrm>
                  <a:off x="5403" y="3099"/>
                  <a:ext cx="182" cy="102"/>
                </a:xfrm>
                <a:prstGeom prst="ellipse">
                  <a:avLst/>
                </a:prstGeom>
                <a:gradFill rotWithShape="0">
                  <a:gsLst>
                    <a:gs pos="0">
                      <a:schemeClr val="accent2"/>
                    </a:gs>
                    <a:gs pos="100000">
                      <a:schemeClr val="bg1"/>
                    </a:gs>
                  </a:gsLst>
                  <a:lin ang="5400000" scaled="1"/>
                </a:gradFill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pPr eaLnBrk="0" hangingPunct="0">
                    <a:defRPr/>
                  </a:pPr>
                  <a:endParaRPr lang="en-US" dirty="0"/>
                </a:p>
              </p:txBody>
            </p:sp>
            <p:sp>
              <p:nvSpPr>
                <p:cNvPr id="20" name="Oval 65"/>
                <p:cNvSpPr>
                  <a:spLocks noChangeArrowheads="1"/>
                </p:cNvSpPr>
                <p:nvPr userDrawn="1"/>
              </p:nvSpPr>
              <p:spPr bwMode="hidden">
                <a:xfrm>
                  <a:off x="5430" y="3109"/>
                  <a:ext cx="126" cy="82"/>
                </a:xfrm>
                <a:prstGeom prst="ellipse">
                  <a:avLst/>
                </a:prstGeom>
                <a:gradFill rotWithShape="0">
                  <a:gsLst>
                    <a:gs pos="0">
                      <a:schemeClr val="bg1"/>
                    </a:gs>
                    <a:gs pos="100000">
                      <a:schemeClr val="accent2"/>
                    </a:gs>
                  </a:gsLst>
                  <a:lin ang="5400000" scaled="1"/>
                </a:gradFill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pPr eaLnBrk="0" hangingPunct="0">
                    <a:defRPr/>
                  </a:pPr>
                  <a:endParaRPr lang="en-US" dirty="0"/>
                </a:p>
              </p:txBody>
            </p:sp>
            <p:sp>
              <p:nvSpPr>
                <p:cNvPr id="21" name="Oval 66"/>
                <p:cNvSpPr>
                  <a:spLocks noChangeArrowheads="1"/>
                </p:cNvSpPr>
                <p:nvPr userDrawn="1"/>
              </p:nvSpPr>
              <p:spPr bwMode="hidden">
                <a:xfrm>
                  <a:off x="5454" y="3125"/>
                  <a:ext cx="77" cy="47"/>
                </a:xfrm>
                <a:prstGeom prst="ellipse">
                  <a:avLst/>
                </a:prstGeom>
                <a:gradFill rotWithShape="0">
                  <a:gsLst>
                    <a:gs pos="0">
                      <a:schemeClr val="accent2"/>
                    </a:gs>
                    <a:gs pos="100000">
                      <a:schemeClr val="bg1"/>
                    </a:gs>
                  </a:gsLst>
                  <a:lin ang="5400000" scaled="1"/>
                </a:gradFill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pPr eaLnBrk="0" hangingPunct="0">
                    <a:defRPr/>
                  </a:pPr>
                  <a:endParaRPr lang="en-US" dirty="0"/>
                </a:p>
              </p:txBody>
            </p:sp>
          </p:grpSp>
        </p:grpSp>
      </p:grpSp>
      <p:sp>
        <p:nvSpPr>
          <p:cNvPr id="68" name="Rectangle 67"/>
          <p:cNvSpPr>
            <a:spLocks noChangeArrowheads="1"/>
          </p:cNvSpPr>
          <p:nvPr/>
        </p:nvSpPr>
        <p:spPr bwMode="auto">
          <a:xfrm>
            <a:off x="0" y="6381750"/>
            <a:ext cx="9144000" cy="476250"/>
          </a:xfrm>
          <a:prstGeom prst="rect">
            <a:avLst/>
          </a:prstGeom>
          <a:solidFill>
            <a:srgbClr val="4FA7FF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eaLnBrk="0" hangingPunct="0">
              <a:defRPr/>
            </a:pPr>
            <a:r>
              <a:rPr lang="en-GB" dirty="0">
                <a:solidFill>
                  <a:schemeClr val="bg1"/>
                </a:solidFill>
                <a:latin typeface="Helvetica Neue" pitchFamily="2" charset="0"/>
              </a:rPr>
              <a:t>    </a:t>
            </a:r>
            <a:r>
              <a:rPr lang="en-GB" dirty="0">
                <a:latin typeface="Helvetica Neue" pitchFamily="2" charset="0"/>
                <a:hlinkClick r:id="rId3"/>
              </a:rPr>
              <a:t>www.thelcswansea.com</a:t>
            </a:r>
            <a:r>
              <a:rPr lang="en-GB" dirty="0">
                <a:latin typeface="Helvetica Neue" pitchFamily="2" charset="0"/>
              </a:rPr>
              <a:t>	</a:t>
            </a:r>
            <a:r>
              <a:rPr lang="en-GB" sz="2400" dirty="0">
                <a:solidFill>
                  <a:schemeClr val="bg1"/>
                </a:solidFill>
                <a:latin typeface="Helvetica Neue" pitchFamily="2" charset="0"/>
              </a:rPr>
              <a:t>		                          </a:t>
            </a:r>
            <a:r>
              <a:rPr lang="en-GB" b="1" dirty="0">
                <a:solidFill>
                  <a:schemeClr val="bg1"/>
                </a:solidFill>
                <a:latin typeface="Kaliberuckus" pitchFamily="2" charset="0"/>
              </a:rPr>
              <a:t>World Class Service</a:t>
            </a:r>
            <a:endParaRPr lang="en-US" b="1" dirty="0">
              <a:solidFill>
                <a:schemeClr val="bg1"/>
              </a:solidFill>
              <a:latin typeface="Kaliberuckus" pitchFamily="2" charset="0"/>
            </a:endParaRPr>
          </a:p>
        </p:txBody>
      </p:sp>
      <p:graphicFrame>
        <p:nvGraphicFramePr>
          <p:cNvPr id="69" name="Object 73"/>
          <p:cNvGraphicFramePr>
            <a:graphicFrameLocks noChangeAspect="1"/>
          </p:cNvGraphicFramePr>
          <p:nvPr/>
        </p:nvGraphicFramePr>
        <p:xfrm>
          <a:off x="0" y="0"/>
          <a:ext cx="1617663" cy="857250"/>
        </p:xfrm>
        <a:graphic>
          <a:graphicData uri="http://schemas.openxmlformats.org/presentationml/2006/ole">
            <p:oleObj spid="_x0000_s1026" name="Photo Editor Photo" r:id="rId4" imgW="8028571" imgH="3742857" progId="">
              <p:embed/>
            </p:oleObj>
          </a:graphicData>
        </a:graphic>
      </p:graphicFrame>
      <p:sp>
        <p:nvSpPr>
          <p:cNvPr id="70" name="Rectangle 69"/>
          <p:cNvSpPr>
            <a:spLocks noChangeArrowheads="1"/>
          </p:cNvSpPr>
          <p:nvPr/>
        </p:nvSpPr>
        <p:spPr bwMode="auto">
          <a:xfrm>
            <a:off x="657225" y="493713"/>
            <a:ext cx="8229600" cy="1139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 anchorCtr="1"/>
          <a:lstStyle/>
          <a:p>
            <a:pPr algn="ctr">
              <a:defRPr/>
            </a:pPr>
            <a:r>
              <a:rPr lang="en-GB" sz="4400" dirty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rPr>
              <a:t/>
            </a:r>
            <a:br>
              <a:rPr lang="en-GB" sz="4400" dirty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rPr>
            </a:br>
            <a:endParaRPr lang="en-GB" sz="4400" dirty="0">
              <a:solidFill>
                <a:schemeClr val="tx2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Arial" charset="0"/>
            </a:endParaRPr>
          </a:p>
        </p:txBody>
      </p:sp>
      <p:sp>
        <p:nvSpPr>
          <p:cNvPr id="71" name="Rectangle 70"/>
          <p:cNvSpPr>
            <a:spLocks noChangeArrowheads="1"/>
          </p:cNvSpPr>
          <p:nvPr/>
        </p:nvSpPr>
        <p:spPr bwMode="auto">
          <a:xfrm>
            <a:off x="657225" y="18161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marL="342900" indent="-342900"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None/>
              <a:defRPr/>
            </a:pPr>
            <a:endParaRPr lang="en-GB" sz="3200" dirty="0">
              <a:effectLst>
                <a:outerShdw blurRad="38100" dist="38100" dir="2700000" algn="tl">
                  <a:srgbClr val="000000"/>
                </a:outerShdw>
              </a:effectLst>
              <a:latin typeface="Arial" charset="0"/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457200" y="274640"/>
            <a:ext cx="8229600" cy="58515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2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3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4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FC37AD7-81A9-4FA8-BBF8-5B73E39F8071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406CE7A-9B9E-4B34-AB25-442A4DE180E2}" type="datetimeFigureOut">
              <a:rPr lang="en-US" smtClean="0"/>
              <a:pPr/>
              <a:t>2/10/2012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D7E26B7-54A7-49ED-AB73-2DDE0AE6B235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3" Type="http://schemas.openxmlformats.org/officeDocument/2006/relationships/image" Target="../media/image3.jpeg"/><Relationship Id="rId7" Type="http://schemas.openxmlformats.org/officeDocument/2006/relationships/image" Target="../media/image7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jpeg"/><Relationship Id="rId9" Type="http://schemas.openxmlformats.org/officeDocument/2006/relationships/image" Target="../media/image9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hyperlink" Target="http://www.youtube.com/watch?v=wnWJBmIo7gk&amp;feature=related" TargetMode="Externa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png"/><Relationship Id="rId3" Type="http://schemas.openxmlformats.org/officeDocument/2006/relationships/diagramLayout" Target="../diagrams/layout1.xml"/><Relationship Id="rId7" Type="http://schemas.openxmlformats.org/officeDocument/2006/relationships/image" Target="../media/image19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openxmlformats.org/officeDocument/2006/relationships/slide" Target="slide6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Relationship Id="rId9" Type="http://schemas.openxmlformats.org/officeDocument/2006/relationships/image" Target="../media/image21.jpe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jpeg"/><Relationship Id="rId3" Type="http://schemas.openxmlformats.org/officeDocument/2006/relationships/diagramLayout" Target="../diagrams/layout2.xml"/><Relationship Id="rId7" Type="http://schemas.openxmlformats.org/officeDocument/2006/relationships/image" Target="../media/image20.png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9.jpeg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hyperlink" Target="http://www.exerciseregister.org/" TargetMode="External"/><Relationship Id="rId1" Type="http://schemas.openxmlformats.org/officeDocument/2006/relationships/slideLayout" Target="../slideLayouts/slideLayout7.xml"/><Relationship Id="rId6" Type="http://schemas.openxmlformats.org/officeDocument/2006/relationships/slide" Target="slide13.xml"/><Relationship Id="rId5" Type="http://schemas.openxmlformats.org/officeDocument/2006/relationships/slide" Target="slide4.xml"/><Relationship Id="rId4" Type="http://schemas.openxmlformats.org/officeDocument/2006/relationships/image" Target="../media/image25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hyperlink" Target="http://www.sportscoachuk.org/index.php?PageID=2&amp;sc=9" TargetMode="External"/><Relationship Id="rId1" Type="http://schemas.openxmlformats.org/officeDocument/2006/relationships/slideLayout" Target="../slideLayouts/slideLayout12.xml"/><Relationship Id="rId4" Type="http://schemas.openxmlformats.org/officeDocument/2006/relationships/slide" Target="slide13.xml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slide" Target="slide4.xml"/><Relationship Id="rId3" Type="http://schemas.openxmlformats.org/officeDocument/2006/relationships/hyperlink" Target="http://www.sportscoachuk.org/" TargetMode="External"/><Relationship Id="rId7" Type="http://schemas.openxmlformats.org/officeDocument/2006/relationships/hyperlink" Target="http://sportsleaders.org/our-awardsqualifications/our-qualifications/level-3-certificate-in-higher-sports-leadership.aspx" TargetMode="External"/><Relationship Id="rId2" Type="http://schemas.openxmlformats.org/officeDocument/2006/relationships/hyperlink" Target="http://www.sportwales.org.uk/our-programmes.aspx?tab=3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sportsleaders.org/our-awardsqualifications/our-qualifications/level-2-award-in-sports-leadership.aspx" TargetMode="External"/><Relationship Id="rId5" Type="http://schemas.openxmlformats.org/officeDocument/2006/relationships/hyperlink" Target="http://sportsleaders.org/our-awardsqualifications/our-qualifications/level-1-award-in-sports-leadership.aspx" TargetMode="External"/><Relationship Id="rId4" Type="http://schemas.openxmlformats.org/officeDocument/2006/relationships/hyperlink" Target="http://www.sportscoachuk.org/index.php?PageID=2&amp;sc=9&amp;uid=" TargetMode="External"/><Relationship Id="rId9" Type="http://schemas.openxmlformats.org/officeDocument/2006/relationships/slide" Target="slide13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7" Type="http://schemas.openxmlformats.org/officeDocument/2006/relationships/slide" Target="slide1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12.xml"/><Relationship Id="rId6" Type="http://schemas.openxmlformats.org/officeDocument/2006/relationships/slide" Target="slide4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slide" Target="slide10.xml"/><Relationship Id="rId2" Type="http://schemas.openxmlformats.org/officeDocument/2006/relationships/slide" Target="slide22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6.png"/><Relationship Id="rId4" Type="http://schemas.openxmlformats.org/officeDocument/2006/relationships/hyperlink" Target="http://www.sportactivensa.co.uk/" TargetMode="Externa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slide" Target="slide20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hyperlink" Target="http://www.skillsactive.com/" TargetMode="External"/><Relationship Id="rId1" Type="http://schemas.openxmlformats.org/officeDocument/2006/relationships/slideLayout" Target="../slideLayouts/slideLayout2.xml"/><Relationship Id="rId4" Type="http://schemas.openxmlformats.org/officeDocument/2006/relationships/slide" Target="slide4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slide" Target="slide5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slide" Target="slide6.xml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slide" Target="slide6.xml"/><Relationship Id="rId2" Type="http://schemas.openxmlformats.org/officeDocument/2006/relationships/slide" Target="slide4.xml"/><Relationship Id="rId1" Type="http://schemas.openxmlformats.org/officeDocument/2006/relationships/slideLayout" Target="../slideLayouts/slideLayout4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slide" Target="slide6.xml"/><Relationship Id="rId2" Type="http://schemas.openxmlformats.org/officeDocument/2006/relationships/slide" Target="slide4.xml"/><Relationship Id="rId1" Type="http://schemas.openxmlformats.org/officeDocument/2006/relationships/slideLayout" Target="../slideLayouts/slideLayout4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1.jpeg"/><Relationship Id="rId5" Type="http://schemas.openxmlformats.org/officeDocument/2006/relationships/image" Target="../media/image20.png"/><Relationship Id="rId4" Type="http://schemas.openxmlformats.org/officeDocument/2006/relationships/image" Target="../media/image19.jpeg"/></Relationships>
</file>

<file path=ppt/slides/_rels/slide35.xml.rels><?xml version="1.0" encoding="UTF-8" standalone="yes"?>
<Relationships xmlns="http://schemas.openxmlformats.org/package/2006/relationships"><Relationship Id="rId8" Type="http://schemas.openxmlformats.org/officeDocument/2006/relationships/slide" Target="slide22.xml"/><Relationship Id="rId3" Type="http://schemas.openxmlformats.org/officeDocument/2006/relationships/hyperlink" Target="http://www.management-standards.org/" TargetMode="External"/><Relationship Id="rId7" Type="http://schemas.openxmlformats.org/officeDocument/2006/relationships/slide" Target="slide16.xml"/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7.xml"/><Relationship Id="rId6" Type="http://schemas.openxmlformats.org/officeDocument/2006/relationships/slide" Target="slide17.xml"/><Relationship Id="rId5" Type="http://schemas.openxmlformats.org/officeDocument/2006/relationships/image" Target="../media/image29.jpeg"/><Relationship Id="rId4" Type="http://schemas.openxmlformats.org/officeDocument/2006/relationships/image" Target="../media/image28.jpeg"/><Relationship Id="rId9" Type="http://schemas.openxmlformats.org/officeDocument/2006/relationships/slide" Target="slide21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7.xml"/><Relationship Id="rId5" Type="http://schemas.openxmlformats.org/officeDocument/2006/relationships/slide" Target="slide22.xml"/><Relationship Id="rId4" Type="http://schemas.openxmlformats.org/officeDocument/2006/relationships/slide" Target="slide15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7.xml"/><Relationship Id="rId5" Type="http://schemas.openxmlformats.org/officeDocument/2006/relationships/slide" Target="slide22.xml"/><Relationship Id="rId4" Type="http://schemas.openxmlformats.org/officeDocument/2006/relationships/slide" Target="slide15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7.xml"/><Relationship Id="rId5" Type="http://schemas.openxmlformats.org/officeDocument/2006/relationships/slide" Target="slide22.xml"/><Relationship Id="rId4" Type="http://schemas.openxmlformats.org/officeDocument/2006/relationships/slide" Target="slide15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7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7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7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7.xml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png"/><Relationship Id="rId3" Type="http://schemas.openxmlformats.org/officeDocument/2006/relationships/diagramLayout" Target="../diagrams/layout4.xml"/><Relationship Id="rId7" Type="http://schemas.openxmlformats.org/officeDocument/2006/relationships/image" Target="../media/image19.jpeg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openxmlformats.org/officeDocument/2006/relationships/slide" Target="slide6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Relationship Id="rId9" Type="http://schemas.openxmlformats.org/officeDocument/2006/relationships/image" Target="../media/image21.jpeg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slide" Target="slide20.xml"/><Relationship Id="rId1" Type="http://schemas.openxmlformats.org/officeDocument/2006/relationships/slideLayout" Target="../slideLayouts/slideLayout2.xml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hyperlink" Target="http://www.skillsactive.com/" TargetMode="External"/><Relationship Id="rId1" Type="http://schemas.openxmlformats.org/officeDocument/2006/relationships/slideLayout" Target="../slideLayouts/slideLayout2.xml"/><Relationship Id="rId4" Type="http://schemas.openxmlformats.org/officeDocument/2006/relationships/slide" Target="slide4.xml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4" Type="http://schemas.openxmlformats.org/officeDocument/2006/relationships/slide" Target="slide5.xml"/></Relationships>
</file>

<file path=ppt/slides/_rels/slide54.xml.rels><?xml version="1.0" encoding="UTF-8" standalone="yes"?>
<Relationships xmlns="http://schemas.openxmlformats.org/package/2006/relationships"><Relationship Id="rId3" Type="http://schemas.openxmlformats.org/officeDocument/2006/relationships/slide" Target="slide6.xml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55.xml.rels><?xml version="1.0" encoding="UTF-8" standalone="yes"?>
<Relationships xmlns="http://schemas.openxmlformats.org/package/2006/relationships"><Relationship Id="rId3" Type="http://schemas.openxmlformats.org/officeDocument/2006/relationships/slide" Target="slide6.xml"/><Relationship Id="rId2" Type="http://schemas.openxmlformats.org/officeDocument/2006/relationships/slide" Target="slide4.xml"/><Relationship Id="rId1" Type="http://schemas.openxmlformats.org/officeDocument/2006/relationships/slideLayout" Target="../slideLayouts/slideLayout4.xml"/></Relationships>
</file>

<file path=ppt/slides/_rels/slide56.xml.rels><?xml version="1.0" encoding="UTF-8" standalone="yes"?>
<Relationships xmlns="http://schemas.openxmlformats.org/package/2006/relationships"><Relationship Id="rId3" Type="http://schemas.openxmlformats.org/officeDocument/2006/relationships/slide" Target="slide6.xml"/><Relationship Id="rId2" Type="http://schemas.openxmlformats.org/officeDocument/2006/relationships/slide" Target="slide4.xml"/><Relationship Id="rId1" Type="http://schemas.openxmlformats.org/officeDocument/2006/relationships/slideLayout" Target="../slideLayouts/slideLayout4.xml"/></Relationships>
</file>

<file path=ppt/slides/_rels/slide57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1.jpeg"/><Relationship Id="rId5" Type="http://schemas.openxmlformats.org/officeDocument/2006/relationships/image" Target="../media/image20.png"/><Relationship Id="rId4" Type="http://schemas.openxmlformats.org/officeDocument/2006/relationships/image" Target="../media/image19.jpeg"/></Relationships>
</file>

<file path=ppt/slides/_rels/slide58.xml.rels><?xml version="1.0" encoding="UTF-8" standalone="yes"?>
<Relationships xmlns="http://schemas.openxmlformats.org/package/2006/relationships"><Relationship Id="rId8" Type="http://schemas.openxmlformats.org/officeDocument/2006/relationships/slide" Target="slide22.xml"/><Relationship Id="rId3" Type="http://schemas.openxmlformats.org/officeDocument/2006/relationships/hyperlink" Target="http://www.management-standards.org/" TargetMode="External"/><Relationship Id="rId7" Type="http://schemas.openxmlformats.org/officeDocument/2006/relationships/slide" Target="slide16.xml"/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7.xml"/><Relationship Id="rId6" Type="http://schemas.openxmlformats.org/officeDocument/2006/relationships/slide" Target="slide17.xml"/><Relationship Id="rId5" Type="http://schemas.openxmlformats.org/officeDocument/2006/relationships/image" Target="../media/image29.jpeg"/><Relationship Id="rId4" Type="http://schemas.openxmlformats.org/officeDocument/2006/relationships/image" Target="../media/image28.jpeg"/><Relationship Id="rId9" Type="http://schemas.openxmlformats.org/officeDocument/2006/relationships/slide" Target="slide21.xml"/></Relationships>
</file>

<file path=ppt/slides/_rels/slide5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7.xml"/><Relationship Id="rId5" Type="http://schemas.openxmlformats.org/officeDocument/2006/relationships/slide" Target="slide22.xml"/><Relationship Id="rId4" Type="http://schemas.openxmlformats.org/officeDocument/2006/relationships/slide" Target="slide15.xml"/></Relationships>
</file>

<file path=ppt/slides/_rels/slide6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7.xml"/><Relationship Id="rId5" Type="http://schemas.openxmlformats.org/officeDocument/2006/relationships/slide" Target="slide22.xml"/><Relationship Id="rId4" Type="http://schemas.openxmlformats.org/officeDocument/2006/relationships/slide" Target="slide15.xml"/></Relationships>
</file>

<file path=ppt/slides/_rels/slide6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7.xml"/><Relationship Id="rId5" Type="http://schemas.openxmlformats.org/officeDocument/2006/relationships/slide" Target="slide22.xml"/><Relationship Id="rId4" Type="http://schemas.openxmlformats.org/officeDocument/2006/relationships/slide" Target="slide1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5" descr="MPj04068850000[1]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85750" y="4214813"/>
            <a:ext cx="1871886" cy="187300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123" name="Picture 8" descr="MPj04307190000[1]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85750" y="357188"/>
            <a:ext cx="1871886" cy="1871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124" name="Picture 10" descr="MPj04307130000[1]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286000" y="2286000"/>
            <a:ext cx="1928813" cy="1857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125" name="TextBox 15"/>
          <p:cNvSpPr txBox="1">
            <a:spLocks noChangeArrowheads="1"/>
          </p:cNvSpPr>
          <p:nvPr/>
        </p:nvSpPr>
        <p:spPr bwMode="auto">
          <a:xfrm>
            <a:off x="4500562" y="2857500"/>
            <a:ext cx="4643438" cy="46166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1435" tIns="45718" rIns="91435" bIns="45718">
            <a:spAutoFit/>
          </a:bodyPr>
          <a:lstStyle/>
          <a:p>
            <a:r>
              <a:rPr lang="en-GB" sz="2400" b="1" dirty="0"/>
              <a:t>Sports Facilities </a:t>
            </a:r>
            <a:r>
              <a:rPr lang="en-GB" sz="2400" b="1" dirty="0" smtClean="0"/>
              <a:t>Management</a:t>
            </a:r>
            <a:endParaRPr lang="en-GB" sz="2400" b="1" dirty="0"/>
          </a:p>
        </p:txBody>
      </p:sp>
      <p:pic>
        <p:nvPicPr>
          <p:cNvPr id="5126" name="Picture 8" descr="artists impression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2286000" y="357188"/>
            <a:ext cx="1928813" cy="1857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127" name="Picture 6" descr="Join the VILLAGE Health &amp; Fitness Club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2286000" y="4214813"/>
            <a:ext cx="1928813" cy="1857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128" name="Picture 6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285750" y="2286000"/>
            <a:ext cx="1857375" cy="1857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129" name="Rectangle 11"/>
          <p:cNvSpPr>
            <a:spLocks noChangeArrowheads="1"/>
          </p:cNvSpPr>
          <p:nvPr/>
        </p:nvSpPr>
        <p:spPr bwMode="auto">
          <a:xfrm>
            <a:off x="0" y="1"/>
            <a:ext cx="9144000" cy="3693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1435" tIns="45718" rIns="91435" bIns="45718" anchor="ctr">
            <a:spAutoFit/>
          </a:bodyPr>
          <a:lstStyle/>
          <a:p>
            <a:pPr eaLnBrk="0" hangingPunct="0"/>
            <a:endParaRPr lang="en-US"/>
          </a:p>
        </p:txBody>
      </p:sp>
      <p:pic>
        <p:nvPicPr>
          <p:cNvPr id="5130" name="Picture 13" descr="http://ts4.mm.bing.net/images/thumbnail.aspx?q=256797653035&amp;id=6bd843fa455d51df4453f02467808d57&amp;url=http%3a%2f%2fwww.sportsindustrysummit.com%2fnews_images%2fc33-e647-f91-g59london-2012.jpg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4286250" y="357188"/>
            <a:ext cx="2357438" cy="1857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131" name="Picture 6" descr="Morriston Golf Club&#10;Morriston Golf Club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4286250" y="4214813"/>
            <a:ext cx="2357438" cy="186742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 dirty="0" smtClean="0"/>
              <a:t>Session Outcomes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Planning for operational environments</a:t>
            </a:r>
          </a:p>
          <a:p>
            <a:r>
              <a:rPr lang="en-GB" dirty="0" smtClean="0"/>
              <a:t>Staffing for operational environments</a:t>
            </a:r>
          </a:p>
          <a:p>
            <a:r>
              <a:rPr lang="en-GB" dirty="0" smtClean="0"/>
              <a:t>Construct a Job Description 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22" name="Picture 2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52264" y="616148"/>
            <a:ext cx="8639473" cy="5876851"/>
          </a:xfrm>
          <a:prstGeom prst="rect">
            <a:avLst/>
          </a:prstGeom>
          <a:noFill/>
          <a:ln w="25400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4"/>
          <p:cNvGrpSpPr>
            <a:grpSpLocks noChangeAspect="1"/>
          </p:cNvGrpSpPr>
          <p:nvPr/>
        </p:nvGrpSpPr>
        <p:grpSpPr bwMode="auto">
          <a:xfrm>
            <a:off x="903015" y="988963"/>
            <a:ext cx="7341319" cy="4842754"/>
            <a:chOff x="96" y="255"/>
            <a:chExt cx="5563" cy="3389"/>
          </a:xfrm>
        </p:grpSpPr>
        <p:grpSp>
          <p:nvGrpSpPr>
            <p:cNvPr id="3" name="Group 5"/>
            <p:cNvGrpSpPr>
              <a:grpSpLocks noChangeAspect="1"/>
            </p:cNvGrpSpPr>
            <p:nvPr/>
          </p:nvGrpSpPr>
          <p:grpSpPr bwMode="auto">
            <a:xfrm>
              <a:off x="104" y="965"/>
              <a:ext cx="1296" cy="1872"/>
              <a:chOff x="104" y="965"/>
              <a:chExt cx="1296" cy="1872"/>
            </a:xfrm>
          </p:grpSpPr>
          <p:sp>
            <p:nvSpPr>
              <p:cNvPr id="31778" name="Rectangle 6"/>
              <p:cNvSpPr>
                <a:spLocks noChangeAspect="1" noChangeArrowheads="1"/>
              </p:cNvSpPr>
              <p:nvPr/>
            </p:nvSpPr>
            <p:spPr bwMode="auto">
              <a:xfrm>
                <a:off x="150" y="965"/>
                <a:ext cx="1204" cy="1872"/>
              </a:xfrm>
              <a:prstGeom prst="rect">
                <a:avLst/>
              </a:prstGeom>
              <a:solidFill>
                <a:srgbClr val="CCFF99"/>
              </a:solidFill>
              <a:ln w="25400">
                <a:solidFill>
                  <a:srgbClr val="800080"/>
                </a:solidFill>
                <a:miter lim="800000"/>
                <a:headEnd type="none" w="med" len="lg"/>
                <a:tailEnd type="none" w="sm" len="med"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31779" name="Text Box 7"/>
              <p:cNvSpPr txBox="1">
                <a:spLocks noChangeAspect="1" noChangeArrowheads="1"/>
              </p:cNvSpPr>
              <p:nvPr/>
            </p:nvSpPr>
            <p:spPr bwMode="auto">
              <a:xfrm>
                <a:off x="104" y="1185"/>
                <a:ext cx="1296" cy="620"/>
              </a:xfrm>
              <a:prstGeom prst="rect">
                <a:avLst/>
              </a:prstGeom>
              <a:noFill/>
              <a:ln w="25400">
                <a:noFill/>
                <a:miter lim="800000"/>
                <a:headEnd type="none" w="med" len="lg"/>
                <a:tailEnd type="none" w="sm" len="med"/>
              </a:ln>
            </p:spPr>
            <p:txBody>
              <a:bodyPr>
                <a:spAutoFit/>
              </a:bodyPr>
              <a:lstStyle/>
              <a:p>
                <a:pPr>
                  <a:spcBef>
                    <a:spcPct val="50000"/>
                  </a:spcBef>
                </a:pPr>
                <a:r>
                  <a:rPr lang="en-GB" sz="2600" dirty="0"/>
                  <a:t>What you HAVE</a:t>
                </a:r>
                <a:endParaRPr lang="en-US" sz="2600" dirty="0"/>
              </a:p>
            </p:txBody>
          </p:sp>
          <p:sp>
            <p:nvSpPr>
              <p:cNvPr id="31780" name="Text Box 8"/>
              <p:cNvSpPr txBox="1">
                <a:spLocks noChangeAspect="1" noChangeArrowheads="1"/>
              </p:cNvSpPr>
              <p:nvPr/>
            </p:nvSpPr>
            <p:spPr bwMode="auto">
              <a:xfrm>
                <a:off x="199" y="2165"/>
                <a:ext cx="1106" cy="482"/>
              </a:xfrm>
              <a:prstGeom prst="rect">
                <a:avLst/>
              </a:prstGeom>
              <a:noFill/>
              <a:ln w="25400">
                <a:noFill/>
                <a:miter lim="800000"/>
                <a:headEnd type="none" w="med" len="lg"/>
                <a:tailEnd type="none" w="sm" len="med"/>
              </a:ln>
            </p:spPr>
            <p:txBody>
              <a:bodyPr>
                <a:spAutoFit/>
              </a:bodyPr>
              <a:lstStyle/>
              <a:p>
                <a:pPr>
                  <a:lnSpc>
                    <a:spcPct val="80000"/>
                  </a:lnSpc>
                  <a:spcBef>
                    <a:spcPct val="50000"/>
                  </a:spcBef>
                </a:pPr>
                <a:r>
                  <a:rPr lang="en-GB" sz="1600" i="1" dirty="0">
                    <a:solidFill>
                      <a:srgbClr val="000099"/>
                    </a:solidFill>
                  </a:rPr>
                  <a:t>in terms of operations capabilities</a:t>
                </a:r>
                <a:endParaRPr lang="en-US" sz="1600" i="1" dirty="0">
                  <a:solidFill>
                    <a:srgbClr val="000099"/>
                  </a:solidFill>
                </a:endParaRPr>
              </a:p>
            </p:txBody>
          </p:sp>
        </p:grpSp>
        <p:grpSp>
          <p:nvGrpSpPr>
            <p:cNvPr id="4" name="Group 9"/>
            <p:cNvGrpSpPr>
              <a:grpSpLocks noChangeAspect="1"/>
            </p:cNvGrpSpPr>
            <p:nvPr/>
          </p:nvGrpSpPr>
          <p:grpSpPr bwMode="auto">
            <a:xfrm>
              <a:off x="4363" y="965"/>
              <a:ext cx="1296" cy="1872"/>
              <a:chOff x="4363" y="965"/>
              <a:chExt cx="1296" cy="1872"/>
            </a:xfrm>
          </p:grpSpPr>
          <p:sp>
            <p:nvSpPr>
              <p:cNvPr id="31775" name="Rectangle 10"/>
              <p:cNvSpPr>
                <a:spLocks noChangeAspect="1" noChangeArrowheads="1"/>
              </p:cNvSpPr>
              <p:nvPr/>
            </p:nvSpPr>
            <p:spPr bwMode="auto">
              <a:xfrm>
                <a:off x="4411" y="965"/>
                <a:ext cx="1204" cy="1872"/>
              </a:xfrm>
              <a:prstGeom prst="rect">
                <a:avLst/>
              </a:prstGeom>
              <a:solidFill>
                <a:srgbClr val="CCFF99"/>
              </a:solidFill>
              <a:ln w="25400">
                <a:solidFill>
                  <a:srgbClr val="800080"/>
                </a:solidFill>
                <a:miter lim="800000"/>
                <a:headEnd type="none" w="med" len="lg"/>
                <a:tailEnd type="none" w="sm" len="med"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31776" name="Text Box 11"/>
              <p:cNvSpPr txBox="1">
                <a:spLocks noChangeAspect="1" noChangeArrowheads="1"/>
              </p:cNvSpPr>
              <p:nvPr/>
            </p:nvSpPr>
            <p:spPr bwMode="auto">
              <a:xfrm>
                <a:off x="4363" y="1185"/>
                <a:ext cx="1296" cy="620"/>
              </a:xfrm>
              <a:prstGeom prst="rect">
                <a:avLst/>
              </a:prstGeom>
              <a:noFill/>
              <a:ln w="25400">
                <a:noFill/>
                <a:miter lim="800000"/>
                <a:headEnd type="none" w="med" len="lg"/>
                <a:tailEnd type="none" w="sm" len="med"/>
              </a:ln>
            </p:spPr>
            <p:txBody>
              <a:bodyPr>
                <a:spAutoFit/>
              </a:bodyPr>
              <a:lstStyle/>
              <a:p>
                <a:pPr>
                  <a:spcBef>
                    <a:spcPct val="50000"/>
                  </a:spcBef>
                </a:pPr>
                <a:r>
                  <a:rPr lang="en-GB" sz="2600" dirty="0"/>
                  <a:t>What you NEED</a:t>
                </a:r>
                <a:endParaRPr lang="en-US" sz="2600" dirty="0"/>
              </a:p>
            </p:txBody>
          </p:sp>
          <p:sp>
            <p:nvSpPr>
              <p:cNvPr id="31777" name="Text Box 12"/>
              <p:cNvSpPr txBox="1">
                <a:spLocks noChangeAspect="1" noChangeArrowheads="1"/>
              </p:cNvSpPr>
              <p:nvPr/>
            </p:nvSpPr>
            <p:spPr bwMode="auto">
              <a:xfrm>
                <a:off x="4465" y="2261"/>
                <a:ext cx="1104" cy="344"/>
              </a:xfrm>
              <a:prstGeom prst="rect">
                <a:avLst/>
              </a:prstGeom>
              <a:noFill/>
              <a:ln w="25400">
                <a:noFill/>
                <a:miter lim="800000"/>
                <a:headEnd type="none" w="med" len="lg"/>
                <a:tailEnd type="none" w="sm" len="med"/>
              </a:ln>
            </p:spPr>
            <p:txBody>
              <a:bodyPr>
                <a:spAutoFit/>
              </a:bodyPr>
              <a:lstStyle/>
              <a:p>
                <a:pPr>
                  <a:lnSpc>
                    <a:spcPct val="80000"/>
                  </a:lnSpc>
                  <a:spcBef>
                    <a:spcPct val="50000"/>
                  </a:spcBef>
                </a:pPr>
                <a:r>
                  <a:rPr lang="en-GB" sz="1600" i="1" dirty="0">
                    <a:solidFill>
                      <a:srgbClr val="000099"/>
                    </a:solidFill>
                  </a:rPr>
                  <a:t>to ‘compete’ in the market</a:t>
                </a:r>
                <a:endParaRPr lang="en-US" sz="1600" i="1" dirty="0">
                  <a:solidFill>
                    <a:srgbClr val="000099"/>
                  </a:solidFill>
                </a:endParaRPr>
              </a:p>
            </p:txBody>
          </p:sp>
        </p:grpSp>
        <p:grpSp>
          <p:nvGrpSpPr>
            <p:cNvPr id="5" name="Group 13"/>
            <p:cNvGrpSpPr>
              <a:grpSpLocks noChangeAspect="1"/>
            </p:cNvGrpSpPr>
            <p:nvPr/>
          </p:nvGrpSpPr>
          <p:grpSpPr bwMode="auto">
            <a:xfrm>
              <a:off x="96" y="274"/>
              <a:ext cx="2064" cy="538"/>
              <a:chOff x="96" y="274"/>
              <a:chExt cx="2064" cy="538"/>
            </a:xfrm>
          </p:grpSpPr>
          <p:sp>
            <p:nvSpPr>
              <p:cNvPr id="31773" name="Text Box 14"/>
              <p:cNvSpPr txBox="1">
                <a:spLocks noChangeAspect="1" noChangeArrowheads="1"/>
              </p:cNvSpPr>
              <p:nvPr/>
            </p:nvSpPr>
            <p:spPr bwMode="auto">
              <a:xfrm>
                <a:off x="96" y="274"/>
                <a:ext cx="1536" cy="538"/>
              </a:xfrm>
              <a:prstGeom prst="rect">
                <a:avLst/>
              </a:prstGeom>
              <a:noFill/>
              <a:ln w="12700">
                <a:noFill/>
                <a:miter lim="800000"/>
                <a:headEnd/>
                <a:tailEnd type="none" w="med" len="lg"/>
              </a:ln>
            </p:spPr>
            <p:txBody>
              <a:bodyPr>
                <a:spAutoFit/>
              </a:bodyPr>
              <a:lstStyle/>
              <a:p>
                <a:pPr algn="r">
                  <a:spcBef>
                    <a:spcPct val="50000"/>
                  </a:spcBef>
                </a:pPr>
                <a:r>
                  <a:rPr lang="en-US" sz="2200" dirty="0"/>
                  <a:t>Operations resources</a:t>
                </a:r>
              </a:p>
            </p:txBody>
          </p:sp>
          <p:sp>
            <p:nvSpPr>
              <p:cNvPr id="31774" name="AutoShape 15"/>
              <p:cNvSpPr>
                <a:spLocks noChangeAspect="1" noChangeArrowheads="1"/>
              </p:cNvSpPr>
              <p:nvPr/>
            </p:nvSpPr>
            <p:spPr bwMode="auto">
              <a:xfrm>
                <a:off x="1680" y="406"/>
                <a:ext cx="480" cy="288"/>
              </a:xfrm>
              <a:prstGeom prst="rightArrow">
                <a:avLst>
                  <a:gd name="adj1" fmla="val 50000"/>
                  <a:gd name="adj2" fmla="val 41667"/>
                </a:avLst>
              </a:prstGeom>
              <a:solidFill>
                <a:srgbClr val="CC0000"/>
              </a:solidFill>
              <a:ln w="25400">
                <a:solidFill>
                  <a:srgbClr val="800080"/>
                </a:solidFill>
                <a:miter lim="800000"/>
                <a:headEnd type="none" w="med" len="lg"/>
                <a:tailEnd type="none" w="sm" len="med"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grpSp>
          <p:nvGrpSpPr>
            <p:cNvPr id="6" name="Group 16"/>
            <p:cNvGrpSpPr>
              <a:grpSpLocks noChangeAspect="1"/>
            </p:cNvGrpSpPr>
            <p:nvPr/>
          </p:nvGrpSpPr>
          <p:grpSpPr bwMode="auto">
            <a:xfrm>
              <a:off x="3600" y="255"/>
              <a:ext cx="2016" cy="538"/>
              <a:chOff x="3600" y="255"/>
              <a:chExt cx="2016" cy="538"/>
            </a:xfrm>
          </p:grpSpPr>
          <p:sp>
            <p:nvSpPr>
              <p:cNvPr id="31771" name="Text Box 17"/>
              <p:cNvSpPr txBox="1">
                <a:spLocks noChangeAspect="1" noChangeArrowheads="1"/>
              </p:cNvSpPr>
              <p:nvPr/>
            </p:nvSpPr>
            <p:spPr bwMode="auto">
              <a:xfrm>
                <a:off x="4078" y="255"/>
                <a:ext cx="1538" cy="538"/>
              </a:xfrm>
              <a:prstGeom prst="rect">
                <a:avLst/>
              </a:prstGeom>
              <a:noFill/>
              <a:ln w="12700">
                <a:noFill/>
                <a:miter lim="800000"/>
                <a:headEnd/>
                <a:tailEnd type="none" w="med" len="lg"/>
              </a:ln>
            </p:spPr>
            <p:txBody>
              <a:bodyPr>
                <a:spAutoFit/>
              </a:bodyPr>
              <a:lstStyle/>
              <a:p>
                <a:pPr algn="l">
                  <a:spcBef>
                    <a:spcPct val="50000"/>
                  </a:spcBef>
                </a:pPr>
                <a:r>
                  <a:rPr lang="en-US" sz="2200" dirty="0"/>
                  <a:t>Market requirements</a:t>
                </a:r>
              </a:p>
            </p:txBody>
          </p:sp>
          <p:sp>
            <p:nvSpPr>
              <p:cNvPr id="31772" name="AutoShape 18"/>
              <p:cNvSpPr>
                <a:spLocks noChangeAspect="1" noChangeArrowheads="1"/>
              </p:cNvSpPr>
              <p:nvPr/>
            </p:nvSpPr>
            <p:spPr bwMode="auto">
              <a:xfrm flipH="1">
                <a:off x="3600" y="399"/>
                <a:ext cx="480" cy="288"/>
              </a:xfrm>
              <a:prstGeom prst="rightArrow">
                <a:avLst>
                  <a:gd name="adj1" fmla="val 50000"/>
                  <a:gd name="adj2" fmla="val 41667"/>
                </a:avLst>
              </a:prstGeom>
              <a:solidFill>
                <a:srgbClr val="CC0000"/>
              </a:solidFill>
              <a:ln w="25400">
                <a:solidFill>
                  <a:srgbClr val="800080"/>
                </a:solidFill>
                <a:miter lim="800000"/>
                <a:headEnd type="none" w="med" len="lg"/>
                <a:tailEnd type="none" w="sm" len="med"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grpSp>
          <p:nvGrpSpPr>
            <p:cNvPr id="7" name="Group 19"/>
            <p:cNvGrpSpPr>
              <a:grpSpLocks noChangeAspect="1"/>
            </p:cNvGrpSpPr>
            <p:nvPr/>
          </p:nvGrpSpPr>
          <p:grpSpPr bwMode="auto">
            <a:xfrm>
              <a:off x="2971" y="965"/>
              <a:ext cx="1297" cy="1872"/>
              <a:chOff x="2971" y="965"/>
              <a:chExt cx="1297" cy="1872"/>
            </a:xfrm>
          </p:grpSpPr>
          <p:sp>
            <p:nvSpPr>
              <p:cNvPr id="31768" name="Rectangle 20"/>
              <p:cNvSpPr>
                <a:spLocks noChangeAspect="1" noChangeArrowheads="1"/>
              </p:cNvSpPr>
              <p:nvPr/>
            </p:nvSpPr>
            <p:spPr bwMode="auto">
              <a:xfrm>
                <a:off x="3018" y="965"/>
                <a:ext cx="1204" cy="1872"/>
              </a:xfrm>
              <a:prstGeom prst="rect">
                <a:avLst/>
              </a:prstGeom>
              <a:solidFill>
                <a:srgbClr val="CCFF99"/>
              </a:solidFill>
              <a:ln w="25400">
                <a:solidFill>
                  <a:srgbClr val="800080"/>
                </a:solidFill>
                <a:miter lim="800000"/>
                <a:headEnd type="none" w="med" len="lg"/>
                <a:tailEnd type="none" w="sm" len="med"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31769" name="Text Box 21"/>
              <p:cNvSpPr txBox="1">
                <a:spLocks noChangeAspect="1" noChangeArrowheads="1"/>
              </p:cNvSpPr>
              <p:nvPr/>
            </p:nvSpPr>
            <p:spPr bwMode="auto">
              <a:xfrm>
                <a:off x="2971" y="1185"/>
                <a:ext cx="1297" cy="620"/>
              </a:xfrm>
              <a:prstGeom prst="rect">
                <a:avLst/>
              </a:prstGeom>
              <a:noFill/>
              <a:ln w="25400">
                <a:noFill/>
                <a:miter lim="800000"/>
                <a:headEnd type="none" w="med" len="lg"/>
                <a:tailEnd type="none" w="sm" len="med"/>
              </a:ln>
            </p:spPr>
            <p:txBody>
              <a:bodyPr>
                <a:spAutoFit/>
              </a:bodyPr>
              <a:lstStyle/>
              <a:p>
                <a:pPr>
                  <a:spcBef>
                    <a:spcPct val="50000"/>
                  </a:spcBef>
                </a:pPr>
                <a:r>
                  <a:rPr lang="en-GB" sz="2600" dirty="0"/>
                  <a:t>What you WANT</a:t>
                </a:r>
                <a:endParaRPr lang="en-US" sz="2600" dirty="0"/>
              </a:p>
            </p:txBody>
          </p:sp>
          <p:sp>
            <p:nvSpPr>
              <p:cNvPr id="31770" name="Text Box 22"/>
              <p:cNvSpPr txBox="1">
                <a:spLocks noChangeAspect="1" noChangeArrowheads="1"/>
              </p:cNvSpPr>
              <p:nvPr/>
            </p:nvSpPr>
            <p:spPr bwMode="auto">
              <a:xfrm>
                <a:off x="3019" y="2069"/>
                <a:ext cx="1104" cy="619"/>
              </a:xfrm>
              <a:prstGeom prst="rect">
                <a:avLst/>
              </a:prstGeom>
              <a:noFill/>
              <a:ln w="25400">
                <a:noFill/>
                <a:miter lim="800000"/>
                <a:headEnd type="none" w="med" len="lg"/>
                <a:tailEnd type="none" w="sm" len="med"/>
              </a:ln>
            </p:spPr>
            <p:txBody>
              <a:bodyPr>
                <a:spAutoFit/>
              </a:bodyPr>
              <a:lstStyle/>
              <a:p>
                <a:pPr>
                  <a:lnSpc>
                    <a:spcPct val="80000"/>
                  </a:lnSpc>
                  <a:spcBef>
                    <a:spcPct val="50000"/>
                  </a:spcBef>
                </a:pPr>
                <a:r>
                  <a:rPr lang="en-GB" sz="1600" i="1" dirty="0">
                    <a:solidFill>
                      <a:srgbClr val="000099"/>
                    </a:solidFill>
                  </a:rPr>
                  <a:t>from your operations to help you ‘compete’</a:t>
                </a:r>
                <a:endParaRPr lang="en-US" sz="1600" i="1" dirty="0">
                  <a:solidFill>
                    <a:srgbClr val="000099"/>
                  </a:solidFill>
                </a:endParaRPr>
              </a:p>
            </p:txBody>
          </p:sp>
        </p:grpSp>
        <p:grpSp>
          <p:nvGrpSpPr>
            <p:cNvPr id="8" name="Group 23"/>
            <p:cNvGrpSpPr>
              <a:grpSpLocks noChangeAspect="1"/>
            </p:cNvGrpSpPr>
            <p:nvPr/>
          </p:nvGrpSpPr>
          <p:grpSpPr bwMode="auto">
            <a:xfrm>
              <a:off x="1493" y="965"/>
              <a:ext cx="1296" cy="1872"/>
              <a:chOff x="1493" y="965"/>
              <a:chExt cx="1296" cy="1872"/>
            </a:xfrm>
          </p:grpSpPr>
          <p:sp>
            <p:nvSpPr>
              <p:cNvPr id="31765" name="Rectangle 24"/>
              <p:cNvSpPr>
                <a:spLocks noChangeAspect="1" noChangeArrowheads="1"/>
              </p:cNvSpPr>
              <p:nvPr/>
            </p:nvSpPr>
            <p:spPr bwMode="auto">
              <a:xfrm>
                <a:off x="1539" y="965"/>
                <a:ext cx="1204" cy="1872"/>
              </a:xfrm>
              <a:prstGeom prst="rect">
                <a:avLst/>
              </a:prstGeom>
              <a:solidFill>
                <a:srgbClr val="CCFF99"/>
              </a:solidFill>
              <a:ln w="25400">
                <a:solidFill>
                  <a:srgbClr val="800080"/>
                </a:solidFill>
                <a:miter lim="800000"/>
                <a:headEnd type="none" w="med" len="lg"/>
                <a:tailEnd type="none" w="sm" len="med"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31766" name="Text Box 25"/>
              <p:cNvSpPr txBox="1">
                <a:spLocks noChangeAspect="1" noChangeArrowheads="1"/>
              </p:cNvSpPr>
              <p:nvPr/>
            </p:nvSpPr>
            <p:spPr bwMode="auto">
              <a:xfrm>
                <a:off x="1493" y="1185"/>
                <a:ext cx="1296" cy="620"/>
              </a:xfrm>
              <a:prstGeom prst="rect">
                <a:avLst/>
              </a:prstGeom>
              <a:noFill/>
              <a:ln w="25400">
                <a:noFill/>
                <a:miter lim="800000"/>
                <a:headEnd type="none" w="med" len="lg"/>
                <a:tailEnd type="none" w="sm" len="med"/>
              </a:ln>
            </p:spPr>
            <p:txBody>
              <a:bodyPr>
                <a:spAutoFit/>
              </a:bodyPr>
              <a:lstStyle/>
              <a:p>
                <a:pPr>
                  <a:spcBef>
                    <a:spcPct val="50000"/>
                  </a:spcBef>
                </a:pPr>
                <a:r>
                  <a:rPr lang="en-GB" sz="2600" dirty="0"/>
                  <a:t>What you DO</a:t>
                </a:r>
                <a:endParaRPr lang="en-US" sz="2600" dirty="0"/>
              </a:p>
            </p:txBody>
          </p:sp>
          <p:sp>
            <p:nvSpPr>
              <p:cNvPr id="31767" name="Text Box 26"/>
              <p:cNvSpPr txBox="1">
                <a:spLocks noChangeAspect="1" noChangeArrowheads="1"/>
              </p:cNvSpPr>
              <p:nvPr/>
            </p:nvSpPr>
            <p:spPr bwMode="auto">
              <a:xfrm>
                <a:off x="1592" y="2021"/>
                <a:ext cx="1102" cy="757"/>
              </a:xfrm>
              <a:prstGeom prst="rect">
                <a:avLst/>
              </a:prstGeom>
              <a:noFill/>
              <a:ln w="25400">
                <a:noFill/>
                <a:miter lim="800000"/>
                <a:headEnd type="none" w="med" len="lg"/>
                <a:tailEnd type="none" w="sm" len="med"/>
              </a:ln>
            </p:spPr>
            <p:txBody>
              <a:bodyPr>
                <a:spAutoFit/>
              </a:bodyPr>
              <a:lstStyle/>
              <a:p>
                <a:pPr>
                  <a:lnSpc>
                    <a:spcPct val="80000"/>
                  </a:lnSpc>
                  <a:spcBef>
                    <a:spcPct val="50000"/>
                  </a:spcBef>
                </a:pPr>
                <a:r>
                  <a:rPr lang="en-GB" sz="1600" i="1" dirty="0">
                    <a:solidFill>
                      <a:srgbClr val="000099"/>
                    </a:solidFill>
                  </a:rPr>
                  <a:t>to maintain your capabilities and satisfy markets</a:t>
                </a:r>
                <a:endParaRPr lang="en-US" sz="1600" i="1" dirty="0">
                  <a:solidFill>
                    <a:srgbClr val="000099"/>
                  </a:solidFill>
                </a:endParaRPr>
              </a:p>
            </p:txBody>
          </p:sp>
        </p:grpSp>
        <p:grpSp>
          <p:nvGrpSpPr>
            <p:cNvPr id="9" name="Group 27"/>
            <p:cNvGrpSpPr>
              <a:grpSpLocks noChangeAspect="1"/>
            </p:cNvGrpSpPr>
            <p:nvPr/>
          </p:nvGrpSpPr>
          <p:grpSpPr bwMode="auto">
            <a:xfrm>
              <a:off x="1968" y="725"/>
              <a:ext cx="1680" cy="2919"/>
              <a:chOff x="1968" y="725"/>
              <a:chExt cx="1680" cy="2919"/>
            </a:xfrm>
          </p:grpSpPr>
          <p:sp>
            <p:nvSpPr>
              <p:cNvPr id="31762" name="AutoShape 28"/>
              <p:cNvSpPr>
                <a:spLocks noChangeAspect="1" noChangeArrowheads="1"/>
              </p:cNvSpPr>
              <p:nvPr/>
            </p:nvSpPr>
            <p:spPr bwMode="auto">
              <a:xfrm rot="10800000">
                <a:off x="1968" y="725"/>
                <a:ext cx="1411" cy="367"/>
              </a:xfrm>
              <a:prstGeom prst="curvedUpArrow">
                <a:avLst>
                  <a:gd name="adj1" fmla="val 76894"/>
                  <a:gd name="adj2" fmla="val 153787"/>
                  <a:gd name="adj3" fmla="val 33333"/>
                </a:avLst>
              </a:prstGeom>
              <a:solidFill>
                <a:srgbClr val="00FFFF"/>
              </a:solidFill>
              <a:ln w="12700">
                <a:solidFill>
                  <a:schemeClr val="tx1"/>
                </a:solidFill>
                <a:miter lim="800000"/>
                <a:headEnd/>
                <a:tailEnd type="none" w="med" len="lg"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31763" name="AutoShape 29"/>
              <p:cNvSpPr>
                <a:spLocks noChangeAspect="1" noChangeArrowheads="1"/>
              </p:cNvSpPr>
              <p:nvPr/>
            </p:nvSpPr>
            <p:spPr bwMode="auto">
              <a:xfrm>
                <a:off x="2153" y="2730"/>
                <a:ext cx="1351" cy="366"/>
              </a:xfrm>
              <a:prstGeom prst="curvedUpArrow">
                <a:avLst>
                  <a:gd name="adj1" fmla="val 73825"/>
                  <a:gd name="adj2" fmla="val 147650"/>
                  <a:gd name="adj3" fmla="val 33333"/>
                </a:avLst>
              </a:prstGeom>
              <a:solidFill>
                <a:srgbClr val="00FFFF"/>
              </a:solidFill>
              <a:ln w="12700">
                <a:solidFill>
                  <a:schemeClr val="tx1"/>
                </a:solidFill>
                <a:miter lim="800000"/>
                <a:headEnd/>
                <a:tailEnd type="none" w="med" len="lg"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31764" name="Text Box 30"/>
              <p:cNvSpPr txBox="1">
                <a:spLocks noChangeAspect="1" noChangeArrowheads="1"/>
              </p:cNvSpPr>
              <p:nvPr/>
            </p:nvSpPr>
            <p:spPr bwMode="auto">
              <a:xfrm>
                <a:off x="2112" y="3196"/>
                <a:ext cx="1536" cy="448"/>
              </a:xfrm>
              <a:prstGeom prst="rect">
                <a:avLst/>
              </a:prstGeom>
              <a:noFill/>
              <a:ln w="12700">
                <a:noFill/>
                <a:miter lim="800000"/>
                <a:headEnd/>
                <a:tailEnd type="none" w="med" len="lg"/>
              </a:ln>
            </p:spPr>
            <p:txBody>
              <a:bodyPr>
                <a:spAutoFit/>
              </a:bodyPr>
              <a:lstStyle/>
              <a:p>
                <a:pPr>
                  <a:lnSpc>
                    <a:spcPct val="80000"/>
                  </a:lnSpc>
                </a:pPr>
                <a:r>
                  <a:rPr lang="en-GB" sz="2200" i="1" dirty="0">
                    <a:solidFill>
                      <a:srgbClr val="CC0000"/>
                    </a:solidFill>
                  </a:rPr>
                  <a:t>Strategic reconciliation</a:t>
                </a:r>
                <a:endParaRPr lang="en-US" sz="2200" i="1" dirty="0">
                  <a:solidFill>
                    <a:srgbClr val="CC0000"/>
                  </a:solidFill>
                </a:endParaRPr>
              </a:p>
            </p:txBody>
          </p:sp>
        </p:grpSp>
        <p:grpSp>
          <p:nvGrpSpPr>
            <p:cNvPr id="10" name="Group 31"/>
            <p:cNvGrpSpPr>
              <a:grpSpLocks noChangeAspect="1"/>
            </p:cNvGrpSpPr>
            <p:nvPr/>
          </p:nvGrpSpPr>
          <p:grpSpPr bwMode="auto">
            <a:xfrm>
              <a:off x="4075" y="1781"/>
              <a:ext cx="480" cy="576"/>
              <a:chOff x="4075" y="1781"/>
              <a:chExt cx="480" cy="576"/>
            </a:xfrm>
          </p:grpSpPr>
          <p:sp>
            <p:nvSpPr>
              <p:cNvPr id="31760" name="AutoShape 32"/>
              <p:cNvSpPr>
                <a:spLocks noChangeAspect="1" noChangeArrowheads="1"/>
              </p:cNvSpPr>
              <p:nvPr/>
            </p:nvSpPr>
            <p:spPr bwMode="auto">
              <a:xfrm>
                <a:off x="4075" y="2069"/>
                <a:ext cx="480" cy="288"/>
              </a:xfrm>
              <a:prstGeom prst="rightArrow">
                <a:avLst>
                  <a:gd name="adj1" fmla="val 50000"/>
                  <a:gd name="adj2" fmla="val 41667"/>
                </a:avLst>
              </a:prstGeom>
              <a:solidFill>
                <a:srgbClr val="66FF66"/>
              </a:solidFill>
              <a:ln w="25400">
                <a:solidFill>
                  <a:srgbClr val="800080"/>
                </a:solidFill>
                <a:miter lim="800000"/>
                <a:headEnd type="none" w="med" len="lg"/>
                <a:tailEnd type="none" w="sm" len="med"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31761" name="AutoShape 33"/>
              <p:cNvSpPr>
                <a:spLocks noChangeAspect="1" noChangeArrowheads="1"/>
              </p:cNvSpPr>
              <p:nvPr/>
            </p:nvSpPr>
            <p:spPr bwMode="auto">
              <a:xfrm flipH="1">
                <a:off x="4075" y="1781"/>
                <a:ext cx="480" cy="288"/>
              </a:xfrm>
              <a:prstGeom prst="rightArrow">
                <a:avLst>
                  <a:gd name="adj1" fmla="val 50000"/>
                  <a:gd name="adj2" fmla="val 41667"/>
                </a:avLst>
              </a:prstGeom>
              <a:solidFill>
                <a:srgbClr val="66FF66"/>
              </a:solidFill>
              <a:ln w="25400">
                <a:solidFill>
                  <a:srgbClr val="800080"/>
                </a:solidFill>
                <a:miter lim="800000"/>
                <a:headEnd type="none" w="med" len="lg"/>
                <a:tailEnd type="none" w="sm" len="med"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grpSp>
          <p:nvGrpSpPr>
            <p:cNvPr id="11" name="Group 34"/>
            <p:cNvGrpSpPr>
              <a:grpSpLocks noChangeAspect="1"/>
            </p:cNvGrpSpPr>
            <p:nvPr/>
          </p:nvGrpSpPr>
          <p:grpSpPr bwMode="auto">
            <a:xfrm>
              <a:off x="1178" y="1781"/>
              <a:ext cx="510" cy="576"/>
              <a:chOff x="1178" y="1781"/>
              <a:chExt cx="510" cy="576"/>
            </a:xfrm>
          </p:grpSpPr>
          <p:sp>
            <p:nvSpPr>
              <p:cNvPr id="31758" name="AutoShape 35"/>
              <p:cNvSpPr>
                <a:spLocks noChangeAspect="1" noChangeArrowheads="1"/>
              </p:cNvSpPr>
              <p:nvPr/>
            </p:nvSpPr>
            <p:spPr bwMode="auto">
              <a:xfrm flipH="1">
                <a:off x="1178" y="2069"/>
                <a:ext cx="480" cy="288"/>
              </a:xfrm>
              <a:prstGeom prst="rightArrow">
                <a:avLst>
                  <a:gd name="adj1" fmla="val 50000"/>
                  <a:gd name="adj2" fmla="val 41667"/>
                </a:avLst>
              </a:prstGeom>
              <a:solidFill>
                <a:srgbClr val="66FF66"/>
              </a:solidFill>
              <a:ln w="25400">
                <a:solidFill>
                  <a:srgbClr val="800080"/>
                </a:solidFill>
                <a:miter lim="800000"/>
                <a:headEnd type="none" w="med" len="lg"/>
                <a:tailEnd type="none" w="sm" len="med"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31759" name="AutoShape 36"/>
              <p:cNvSpPr>
                <a:spLocks noChangeAspect="1" noChangeArrowheads="1"/>
              </p:cNvSpPr>
              <p:nvPr/>
            </p:nvSpPr>
            <p:spPr bwMode="auto">
              <a:xfrm>
                <a:off x="1208" y="1781"/>
                <a:ext cx="480" cy="288"/>
              </a:xfrm>
              <a:prstGeom prst="rightArrow">
                <a:avLst>
                  <a:gd name="adj1" fmla="val 50000"/>
                  <a:gd name="adj2" fmla="val 41667"/>
                </a:avLst>
              </a:prstGeom>
              <a:solidFill>
                <a:srgbClr val="66FF66"/>
              </a:solidFill>
              <a:ln w="25400">
                <a:solidFill>
                  <a:srgbClr val="800080"/>
                </a:solidFill>
                <a:miter lim="800000"/>
                <a:headEnd type="none" w="med" len="lg"/>
                <a:tailEnd type="none" w="sm" len="med"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</p:grpSp>
      </p:grpSp>
      <p:pic>
        <p:nvPicPr>
          <p:cNvPr id="31747" name="Picture 2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129115" y="4885656"/>
            <a:ext cx="1857375" cy="1745754"/>
          </a:xfrm>
          <a:prstGeom prst="rect">
            <a:avLst/>
          </a:prstGeom>
          <a:noFill/>
          <a:ln w="25400">
            <a:noFill/>
            <a:miter lim="800000"/>
            <a:headEnd/>
            <a:tailEnd/>
          </a:ln>
        </p:spPr>
      </p:pic>
      <p:pic>
        <p:nvPicPr>
          <p:cNvPr id="31748" name="Picture 3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855018" y="4935885"/>
            <a:ext cx="2484686" cy="1406426"/>
          </a:xfrm>
          <a:prstGeom prst="rect">
            <a:avLst/>
          </a:prstGeom>
          <a:noFill/>
          <a:ln w="25400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3010" name="Picture 2">
            <a:hlinkClick r:id="rId2"/>
          </p:cNvPr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0" y="-13153"/>
            <a:ext cx="9144000" cy="6871153"/>
          </a:xfrm>
          <a:prstGeom prst="rect">
            <a:avLst/>
          </a:prstGeom>
          <a:noFill/>
          <a:ln w="25400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13411200" cy="9753600"/>
          </a:xfrm>
          <a:prstGeom prst="rect">
            <a:avLst/>
          </a:prstGeom>
          <a:noFill/>
          <a:ln w="25400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9144000" cy="683362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50m Pool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9128554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074" name="Group 2"/>
          <p:cNvGraphicFramePr>
            <a:graphicFrameLocks noGrp="1"/>
          </p:cNvGraphicFramePr>
          <p:nvPr>
            <p:ph idx="4294967295"/>
          </p:nvPr>
        </p:nvGraphicFramePr>
        <p:xfrm>
          <a:off x="144463" y="714375"/>
          <a:ext cx="8750300" cy="5857897"/>
        </p:xfrm>
        <a:graphic>
          <a:graphicData uri="http://schemas.openxmlformats.org/drawingml/2006/table">
            <a:tbl>
              <a:tblPr/>
              <a:tblGrid>
                <a:gridCol w="1835150"/>
                <a:gridCol w="1663700"/>
                <a:gridCol w="1749425"/>
                <a:gridCol w="1751012"/>
                <a:gridCol w="1751013"/>
              </a:tblGrid>
              <a:tr h="1017882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</a:rPr>
                        <a:t>Sport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</a:rPr>
                        <a:t>Adventure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</a:rPr>
                        <a:t>Fitness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</a:rPr>
                        <a:t>General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</a:rPr>
                        <a:t>Physical Activity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>
                        <a:lumMod val="75000"/>
                      </a:schemeClr>
                    </a:solidFill>
                  </a:tcPr>
                </a:tc>
              </a:tr>
              <a:tr h="943934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</a:rPr>
                        <a:t>0-4 year olds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>
                        <a:lumMod val="75000"/>
                      </a:schemeClr>
                    </a:solidFill>
                  </a:tcPr>
                </a:tc>
              </a:tr>
              <a:tr h="936683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</a:rPr>
                        <a:t>5-7 year olds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>
                        <a:lumMod val="75000"/>
                      </a:schemeClr>
                    </a:solidFill>
                  </a:tcPr>
                </a:tc>
              </a:tr>
              <a:tr h="938134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</a:rPr>
                        <a:t>8-12 year olds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>
                        <a:lumMod val="75000"/>
                      </a:schemeClr>
                    </a:solidFill>
                  </a:tcPr>
                </a:tc>
              </a:tr>
              <a:tr h="1010632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</a:rPr>
                        <a:t>13-16 year olds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>
                        <a:lumMod val="75000"/>
                      </a:schemeClr>
                    </a:solidFill>
                  </a:tcPr>
                </a:tc>
              </a:tr>
              <a:tr h="1010632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</a:rPr>
                        <a:t>Adults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>
                        <a:lumMod val="75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21544" name="TextBox 6"/>
          <p:cNvSpPr txBox="1">
            <a:spLocks noChangeArrowheads="1"/>
          </p:cNvSpPr>
          <p:nvPr/>
        </p:nvSpPr>
        <p:spPr bwMode="auto">
          <a:xfrm>
            <a:off x="144463" y="142875"/>
            <a:ext cx="3203575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b="1" dirty="0" smtClean="0">
                <a:latin typeface="Calibri" pitchFamily="34" charset="0"/>
              </a:rPr>
              <a:t>Activity </a:t>
            </a:r>
            <a:r>
              <a:rPr lang="en-GB" b="1" dirty="0">
                <a:latin typeface="Calibri" pitchFamily="34" charset="0"/>
              </a:rPr>
              <a:t>Matrix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2"/>
          <p:cNvSpPr>
            <a:spLocks noGrp="1"/>
          </p:cNvSpPr>
          <p:nvPr>
            <p:ph type="sldNum" idx="11"/>
          </p:nvPr>
        </p:nvSpPr>
        <p:spPr/>
        <p:txBody>
          <a:bodyPr/>
          <a:lstStyle/>
          <a:p>
            <a:fld id="{E1D4D238-B6B4-4691-A7B6-C145E0D4AF8E}" type="slidenum">
              <a:rPr lang="en-GB"/>
              <a:pPr/>
              <a:t>11</a:t>
            </a:fld>
            <a:endParaRPr lang="en-GB"/>
          </a:p>
        </p:txBody>
      </p:sp>
      <p:sp>
        <p:nvSpPr>
          <p:cNvPr id="31745" name="Text Box 1"/>
          <p:cNvSpPr txBox="1">
            <a:spLocks noChangeArrowheads="1"/>
          </p:cNvSpPr>
          <p:nvPr/>
        </p:nvSpPr>
        <p:spPr bwMode="auto">
          <a:xfrm>
            <a:off x="857224" y="274638"/>
            <a:ext cx="7829576" cy="1143000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anchor="ctr"/>
          <a:lstStyle/>
          <a:p>
            <a:pPr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</a:pPr>
            <a:r>
              <a:rPr lang="en-GB" sz="4400" dirty="0">
                <a:solidFill>
                  <a:srgbClr val="000000"/>
                </a:solidFill>
              </a:rPr>
              <a:t>Facility Operations Manual</a:t>
            </a:r>
          </a:p>
        </p:txBody>
      </p:sp>
      <p:sp>
        <p:nvSpPr>
          <p:cNvPr id="31746" name="Text Box 2"/>
          <p:cNvSpPr txBox="1">
            <a:spLocks noChangeArrowheads="1"/>
          </p:cNvSpPr>
          <p:nvPr/>
        </p:nvSpPr>
        <p:spPr bwMode="auto">
          <a:xfrm>
            <a:off x="457200" y="1285860"/>
            <a:ext cx="8229600" cy="5443553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/>
          <a:lstStyle/>
          <a:p>
            <a:pPr marL="339725" indent="-339725">
              <a:lnSpc>
                <a:spcPct val="80000"/>
              </a:lnSpc>
              <a:spcBef>
                <a:spcPts val="675"/>
              </a:spcBef>
              <a:tabLst>
                <a:tab pos="339725" algn="l"/>
                <a:tab pos="796925" algn="l"/>
                <a:tab pos="1254125" algn="l"/>
                <a:tab pos="1711325" algn="l"/>
                <a:tab pos="2168525" algn="l"/>
                <a:tab pos="2625725" algn="l"/>
                <a:tab pos="3082925" algn="l"/>
                <a:tab pos="3540125" algn="l"/>
                <a:tab pos="3997325" algn="l"/>
                <a:tab pos="4454525" algn="l"/>
                <a:tab pos="4911725" algn="l"/>
                <a:tab pos="5368925" algn="l"/>
                <a:tab pos="5826125" algn="l"/>
                <a:tab pos="6283325" algn="l"/>
                <a:tab pos="6740525" algn="l"/>
                <a:tab pos="7197725" algn="l"/>
                <a:tab pos="7654925" algn="l"/>
                <a:tab pos="8112125" algn="l"/>
                <a:tab pos="8569325" algn="l"/>
                <a:tab pos="9026525" algn="l"/>
                <a:tab pos="9483725" algn="l"/>
              </a:tabLst>
            </a:pPr>
            <a:r>
              <a:rPr lang="en-GB" sz="2700" dirty="0" smtClean="0">
                <a:solidFill>
                  <a:srgbClr val="000000"/>
                </a:solidFill>
              </a:rPr>
              <a:t>	The </a:t>
            </a:r>
            <a:r>
              <a:rPr lang="en-GB" sz="2700" dirty="0">
                <a:solidFill>
                  <a:srgbClr val="000000"/>
                </a:solidFill>
              </a:rPr>
              <a:t>central document that articulates accurate and current information regarding the operational policies and procedures of the sport </a:t>
            </a:r>
            <a:r>
              <a:rPr lang="en-GB" sz="2700" dirty="0" smtClean="0">
                <a:solidFill>
                  <a:srgbClr val="000000"/>
                </a:solidFill>
              </a:rPr>
              <a:t>facility</a:t>
            </a:r>
          </a:p>
          <a:p>
            <a:pPr marL="339725" indent="-339725">
              <a:lnSpc>
                <a:spcPct val="80000"/>
              </a:lnSpc>
              <a:spcBef>
                <a:spcPts val="675"/>
              </a:spcBef>
              <a:tabLst>
                <a:tab pos="339725" algn="l"/>
                <a:tab pos="796925" algn="l"/>
                <a:tab pos="1254125" algn="l"/>
                <a:tab pos="1711325" algn="l"/>
                <a:tab pos="2168525" algn="l"/>
                <a:tab pos="2625725" algn="l"/>
                <a:tab pos="3082925" algn="l"/>
                <a:tab pos="3540125" algn="l"/>
                <a:tab pos="3997325" algn="l"/>
                <a:tab pos="4454525" algn="l"/>
                <a:tab pos="4911725" algn="l"/>
                <a:tab pos="5368925" algn="l"/>
                <a:tab pos="5826125" algn="l"/>
                <a:tab pos="6283325" algn="l"/>
                <a:tab pos="6740525" algn="l"/>
                <a:tab pos="7197725" algn="l"/>
                <a:tab pos="7654925" algn="l"/>
                <a:tab pos="8112125" algn="l"/>
                <a:tab pos="8569325" algn="l"/>
                <a:tab pos="9026525" algn="l"/>
                <a:tab pos="9483725" algn="l"/>
              </a:tabLst>
            </a:pPr>
            <a:endParaRPr lang="en-GB" sz="2700" dirty="0">
              <a:solidFill>
                <a:srgbClr val="000000"/>
              </a:solidFill>
            </a:endParaRPr>
          </a:p>
          <a:p>
            <a:pPr marL="739775" lvl="1" indent="-282575">
              <a:lnSpc>
                <a:spcPct val="80000"/>
              </a:lnSpc>
              <a:spcBef>
                <a:spcPts val="600"/>
              </a:spcBef>
              <a:buFont typeface="Arial" pitchFamily="34" charset="0"/>
              <a:buChar char="–"/>
              <a:tabLst>
                <a:tab pos="339725" algn="l"/>
                <a:tab pos="796925" algn="l"/>
                <a:tab pos="1254125" algn="l"/>
                <a:tab pos="1711325" algn="l"/>
                <a:tab pos="2168525" algn="l"/>
                <a:tab pos="2625725" algn="l"/>
                <a:tab pos="3082925" algn="l"/>
                <a:tab pos="3540125" algn="l"/>
                <a:tab pos="3997325" algn="l"/>
                <a:tab pos="4454525" algn="l"/>
                <a:tab pos="4911725" algn="l"/>
                <a:tab pos="5368925" algn="l"/>
                <a:tab pos="5826125" algn="l"/>
                <a:tab pos="6283325" algn="l"/>
                <a:tab pos="6740525" algn="l"/>
                <a:tab pos="7197725" algn="l"/>
                <a:tab pos="7654925" algn="l"/>
                <a:tab pos="8112125" algn="l"/>
                <a:tab pos="8569325" algn="l"/>
                <a:tab pos="9026525" algn="l"/>
                <a:tab pos="9483725" algn="l"/>
              </a:tabLst>
            </a:pPr>
            <a:r>
              <a:rPr lang="en-GB" sz="2400" dirty="0">
                <a:solidFill>
                  <a:srgbClr val="000000"/>
                </a:solidFill>
              </a:rPr>
              <a:t>Organizational Structure</a:t>
            </a:r>
          </a:p>
          <a:p>
            <a:pPr marL="739775" lvl="1" indent="-282575">
              <a:lnSpc>
                <a:spcPct val="80000"/>
              </a:lnSpc>
              <a:spcBef>
                <a:spcPts val="600"/>
              </a:spcBef>
              <a:buFont typeface="Arial" pitchFamily="34" charset="0"/>
              <a:buChar char="–"/>
              <a:tabLst>
                <a:tab pos="339725" algn="l"/>
                <a:tab pos="796925" algn="l"/>
                <a:tab pos="1254125" algn="l"/>
                <a:tab pos="1711325" algn="l"/>
                <a:tab pos="2168525" algn="l"/>
                <a:tab pos="2625725" algn="l"/>
                <a:tab pos="3082925" algn="l"/>
                <a:tab pos="3540125" algn="l"/>
                <a:tab pos="3997325" algn="l"/>
                <a:tab pos="4454525" algn="l"/>
                <a:tab pos="4911725" algn="l"/>
                <a:tab pos="5368925" algn="l"/>
                <a:tab pos="5826125" algn="l"/>
                <a:tab pos="6283325" algn="l"/>
                <a:tab pos="6740525" algn="l"/>
                <a:tab pos="7197725" algn="l"/>
                <a:tab pos="7654925" algn="l"/>
                <a:tab pos="8112125" algn="l"/>
                <a:tab pos="8569325" algn="l"/>
                <a:tab pos="9026525" algn="l"/>
                <a:tab pos="9483725" algn="l"/>
              </a:tabLst>
            </a:pPr>
            <a:r>
              <a:rPr lang="en-GB" sz="2400" dirty="0">
                <a:solidFill>
                  <a:srgbClr val="000000"/>
                </a:solidFill>
              </a:rPr>
              <a:t>Management Processes</a:t>
            </a:r>
          </a:p>
          <a:p>
            <a:pPr marL="739775" lvl="1" indent="-282575">
              <a:lnSpc>
                <a:spcPct val="80000"/>
              </a:lnSpc>
              <a:spcBef>
                <a:spcPts val="600"/>
              </a:spcBef>
              <a:buFont typeface="Arial" pitchFamily="34" charset="0"/>
              <a:buChar char="–"/>
              <a:tabLst>
                <a:tab pos="339725" algn="l"/>
                <a:tab pos="796925" algn="l"/>
                <a:tab pos="1254125" algn="l"/>
                <a:tab pos="1711325" algn="l"/>
                <a:tab pos="2168525" algn="l"/>
                <a:tab pos="2625725" algn="l"/>
                <a:tab pos="3082925" algn="l"/>
                <a:tab pos="3540125" algn="l"/>
                <a:tab pos="3997325" algn="l"/>
                <a:tab pos="4454525" algn="l"/>
                <a:tab pos="4911725" algn="l"/>
                <a:tab pos="5368925" algn="l"/>
                <a:tab pos="5826125" algn="l"/>
                <a:tab pos="6283325" algn="l"/>
                <a:tab pos="6740525" algn="l"/>
                <a:tab pos="7197725" algn="l"/>
                <a:tab pos="7654925" algn="l"/>
                <a:tab pos="8112125" algn="l"/>
                <a:tab pos="8569325" algn="l"/>
                <a:tab pos="9026525" algn="l"/>
                <a:tab pos="9483725" algn="l"/>
              </a:tabLst>
            </a:pPr>
            <a:r>
              <a:rPr lang="en-GB" sz="2400" dirty="0">
                <a:solidFill>
                  <a:srgbClr val="000000"/>
                </a:solidFill>
              </a:rPr>
              <a:t>General Operating Procedures</a:t>
            </a:r>
          </a:p>
          <a:p>
            <a:pPr marL="739775" lvl="1" indent="-282575">
              <a:lnSpc>
                <a:spcPct val="80000"/>
              </a:lnSpc>
              <a:spcBef>
                <a:spcPts val="600"/>
              </a:spcBef>
              <a:buFont typeface="Arial" pitchFamily="34" charset="0"/>
              <a:buChar char="–"/>
              <a:tabLst>
                <a:tab pos="339725" algn="l"/>
                <a:tab pos="796925" algn="l"/>
                <a:tab pos="1254125" algn="l"/>
                <a:tab pos="1711325" algn="l"/>
                <a:tab pos="2168525" algn="l"/>
                <a:tab pos="2625725" algn="l"/>
                <a:tab pos="3082925" algn="l"/>
                <a:tab pos="3540125" algn="l"/>
                <a:tab pos="3997325" algn="l"/>
                <a:tab pos="4454525" algn="l"/>
                <a:tab pos="4911725" algn="l"/>
                <a:tab pos="5368925" algn="l"/>
                <a:tab pos="5826125" algn="l"/>
                <a:tab pos="6283325" algn="l"/>
                <a:tab pos="6740525" algn="l"/>
                <a:tab pos="7197725" algn="l"/>
                <a:tab pos="7654925" algn="l"/>
                <a:tab pos="8112125" algn="l"/>
                <a:tab pos="8569325" algn="l"/>
                <a:tab pos="9026525" algn="l"/>
                <a:tab pos="9483725" algn="l"/>
              </a:tabLst>
            </a:pPr>
            <a:r>
              <a:rPr lang="en-GB" sz="2400" dirty="0">
                <a:solidFill>
                  <a:srgbClr val="000000"/>
                </a:solidFill>
              </a:rPr>
              <a:t>Facility and Area Operations</a:t>
            </a:r>
          </a:p>
          <a:p>
            <a:pPr marL="739775" lvl="1" indent="-282575">
              <a:lnSpc>
                <a:spcPct val="80000"/>
              </a:lnSpc>
              <a:spcBef>
                <a:spcPts val="600"/>
              </a:spcBef>
              <a:buFont typeface="Arial" pitchFamily="34" charset="0"/>
              <a:buChar char="–"/>
              <a:tabLst>
                <a:tab pos="339725" algn="l"/>
                <a:tab pos="796925" algn="l"/>
                <a:tab pos="1254125" algn="l"/>
                <a:tab pos="1711325" algn="l"/>
                <a:tab pos="2168525" algn="l"/>
                <a:tab pos="2625725" algn="l"/>
                <a:tab pos="3082925" algn="l"/>
                <a:tab pos="3540125" algn="l"/>
                <a:tab pos="3997325" algn="l"/>
                <a:tab pos="4454525" algn="l"/>
                <a:tab pos="4911725" algn="l"/>
                <a:tab pos="5368925" algn="l"/>
                <a:tab pos="5826125" algn="l"/>
                <a:tab pos="6283325" algn="l"/>
                <a:tab pos="6740525" algn="l"/>
                <a:tab pos="7197725" algn="l"/>
                <a:tab pos="7654925" algn="l"/>
                <a:tab pos="8112125" algn="l"/>
                <a:tab pos="8569325" algn="l"/>
                <a:tab pos="9026525" algn="l"/>
                <a:tab pos="9483725" algn="l"/>
              </a:tabLst>
            </a:pPr>
            <a:r>
              <a:rPr lang="en-GB" sz="2400" dirty="0">
                <a:solidFill>
                  <a:srgbClr val="000000"/>
                </a:solidFill>
              </a:rPr>
              <a:t>Event Management</a:t>
            </a:r>
          </a:p>
          <a:p>
            <a:pPr marL="739775" lvl="1" indent="-282575">
              <a:lnSpc>
                <a:spcPct val="80000"/>
              </a:lnSpc>
              <a:spcBef>
                <a:spcPts val="600"/>
              </a:spcBef>
              <a:buFont typeface="Arial" pitchFamily="34" charset="0"/>
              <a:buChar char="–"/>
              <a:tabLst>
                <a:tab pos="339725" algn="l"/>
                <a:tab pos="796925" algn="l"/>
                <a:tab pos="1254125" algn="l"/>
                <a:tab pos="1711325" algn="l"/>
                <a:tab pos="2168525" algn="l"/>
                <a:tab pos="2625725" algn="l"/>
                <a:tab pos="3082925" algn="l"/>
                <a:tab pos="3540125" algn="l"/>
                <a:tab pos="3997325" algn="l"/>
                <a:tab pos="4454525" algn="l"/>
                <a:tab pos="4911725" algn="l"/>
                <a:tab pos="5368925" algn="l"/>
                <a:tab pos="5826125" algn="l"/>
                <a:tab pos="6283325" algn="l"/>
                <a:tab pos="6740525" algn="l"/>
                <a:tab pos="7197725" algn="l"/>
                <a:tab pos="7654925" algn="l"/>
                <a:tab pos="8112125" algn="l"/>
                <a:tab pos="8569325" algn="l"/>
                <a:tab pos="9026525" algn="l"/>
                <a:tab pos="9483725" algn="l"/>
              </a:tabLst>
            </a:pPr>
            <a:r>
              <a:rPr lang="en-GB" sz="2400" dirty="0">
                <a:solidFill>
                  <a:srgbClr val="000000"/>
                </a:solidFill>
              </a:rPr>
              <a:t>Risk Management Procedures</a:t>
            </a:r>
          </a:p>
          <a:p>
            <a:pPr marL="739775" lvl="1" indent="-282575">
              <a:lnSpc>
                <a:spcPct val="80000"/>
              </a:lnSpc>
              <a:spcBef>
                <a:spcPts val="600"/>
              </a:spcBef>
              <a:buFont typeface="Arial" pitchFamily="34" charset="0"/>
              <a:buChar char="–"/>
              <a:tabLst>
                <a:tab pos="339725" algn="l"/>
                <a:tab pos="796925" algn="l"/>
                <a:tab pos="1254125" algn="l"/>
                <a:tab pos="1711325" algn="l"/>
                <a:tab pos="2168525" algn="l"/>
                <a:tab pos="2625725" algn="l"/>
                <a:tab pos="3082925" algn="l"/>
                <a:tab pos="3540125" algn="l"/>
                <a:tab pos="3997325" algn="l"/>
                <a:tab pos="4454525" algn="l"/>
                <a:tab pos="4911725" algn="l"/>
                <a:tab pos="5368925" algn="l"/>
                <a:tab pos="5826125" algn="l"/>
                <a:tab pos="6283325" algn="l"/>
                <a:tab pos="6740525" algn="l"/>
                <a:tab pos="7197725" algn="l"/>
                <a:tab pos="7654925" algn="l"/>
                <a:tab pos="8112125" algn="l"/>
                <a:tab pos="8569325" algn="l"/>
                <a:tab pos="9026525" algn="l"/>
                <a:tab pos="9483725" algn="l"/>
              </a:tabLst>
            </a:pPr>
            <a:r>
              <a:rPr lang="en-GB" sz="2400" dirty="0">
                <a:solidFill>
                  <a:srgbClr val="000000"/>
                </a:solidFill>
              </a:rPr>
              <a:t>Governmental Guidelines</a:t>
            </a:r>
          </a:p>
          <a:p>
            <a:pPr marL="739775" lvl="1" indent="-282575">
              <a:lnSpc>
                <a:spcPct val="80000"/>
              </a:lnSpc>
              <a:spcBef>
                <a:spcPts val="600"/>
              </a:spcBef>
              <a:buFont typeface="Arial" pitchFamily="34" charset="0"/>
              <a:buChar char="–"/>
              <a:tabLst>
                <a:tab pos="339725" algn="l"/>
                <a:tab pos="796925" algn="l"/>
                <a:tab pos="1254125" algn="l"/>
                <a:tab pos="1711325" algn="l"/>
                <a:tab pos="2168525" algn="l"/>
                <a:tab pos="2625725" algn="l"/>
                <a:tab pos="3082925" algn="l"/>
                <a:tab pos="3540125" algn="l"/>
                <a:tab pos="3997325" algn="l"/>
                <a:tab pos="4454525" algn="l"/>
                <a:tab pos="4911725" algn="l"/>
                <a:tab pos="5368925" algn="l"/>
                <a:tab pos="5826125" algn="l"/>
                <a:tab pos="6283325" algn="l"/>
                <a:tab pos="6740525" algn="l"/>
                <a:tab pos="7197725" algn="l"/>
                <a:tab pos="7654925" algn="l"/>
                <a:tab pos="8112125" algn="l"/>
                <a:tab pos="8569325" algn="l"/>
                <a:tab pos="9026525" algn="l"/>
                <a:tab pos="9483725" algn="l"/>
              </a:tabLst>
            </a:pPr>
            <a:r>
              <a:rPr lang="en-GB" sz="2400" dirty="0">
                <a:solidFill>
                  <a:srgbClr val="000000"/>
                </a:solidFill>
              </a:rPr>
              <a:t>Facility Services</a:t>
            </a:r>
          </a:p>
          <a:p>
            <a:pPr marL="739775" lvl="1" indent="-282575">
              <a:lnSpc>
                <a:spcPct val="80000"/>
              </a:lnSpc>
              <a:spcBef>
                <a:spcPts val="600"/>
              </a:spcBef>
              <a:buFont typeface="Arial" pitchFamily="34" charset="0"/>
              <a:buChar char="–"/>
              <a:tabLst>
                <a:tab pos="339725" algn="l"/>
                <a:tab pos="796925" algn="l"/>
                <a:tab pos="1254125" algn="l"/>
                <a:tab pos="1711325" algn="l"/>
                <a:tab pos="2168525" algn="l"/>
                <a:tab pos="2625725" algn="l"/>
                <a:tab pos="3082925" algn="l"/>
                <a:tab pos="3540125" algn="l"/>
                <a:tab pos="3997325" algn="l"/>
                <a:tab pos="4454525" algn="l"/>
                <a:tab pos="4911725" algn="l"/>
                <a:tab pos="5368925" algn="l"/>
                <a:tab pos="5826125" algn="l"/>
                <a:tab pos="6283325" algn="l"/>
                <a:tab pos="6740525" algn="l"/>
                <a:tab pos="7197725" algn="l"/>
                <a:tab pos="7654925" algn="l"/>
                <a:tab pos="8112125" algn="l"/>
                <a:tab pos="8569325" algn="l"/>
                <a:tab pos="9026525" algn="l"/>
                <a:tab pos="9483725" algn="l"/>
              </a:tabLst>
            </a:pPr>
            <a:r>
              <a:rPr lang="en-GB" sz="2400" dirty="0">
                <a:solidFill>
                  <a:srgbClr val="000000"/>
                </a:solidFill>
              </a:rPr>
              <a:t>Budget Management Information</a:t>
            </a:r>
          </a:p>
          <a:p>
            <a:pPr marL="739775" lvl="1" indent="-282575">
              <a:lnSpc>
                <a:spcPct val="80000"/>
              </a:lnSpc>
              <a:spcBef>
                <a:spcPts val="600"/>
              </a:spcBef>
              <a:buFont typeface="Arial" pitchFamily="34" charset="0"/>
              <a:buChar char="–"/>
              <a:tabLst>
                <a:tab pos="339725" algn="l"/>
                <a:tab pos="796925" algn="l"/>
                <a:tab pos="1254125" algn="l"/>
                <a:tab pos="1711325" algn="l"/>
                <a:tab pos="2168525" algn="l"/>
                <a:tab pos="2625725" algn="l"/>
                <a:tab pos="3082925" algn="l"/>
                <a:tab pos="3540125" algn="l"/>
                <a:tab pos="3997325" algn="l"/>
                <a:tab pos="4454525" algn="l"/>
                <a:tab pos="4911725" algn="l"/>
                <a:tab pos="5368925" algn="l"/>
                <a:tab pos="5826125" algn="l"/>
                <a:tab pos="6283325" algn="l"/>
                <a:tab pos="6740525" algn="l"/>
                <a:tab pos="7197725" algn="l"/>
                <a:tab pos="7654925" algn="l"/>
                <a:tab pos="8112125" algn="l"/>
                <a:tab pos="8569325" algn="l"/>
                <a:tab pos="9026525" algn="l"/>
                <a:tab pos="9483725" algn="l"/>
              </a:tabLst>
            </a:pPr>
            <a:r>
              <a:rPr lang="en-GB" sz="2400" dirty="0">
                <a:solidFill>
                  <a:srgbClr val="000000"/>
                </a:solidFill>
              </a:rPr>
              <a:t>Forms and Other Important Documents</a:t>
            </a:r>
          </a:p>
          <a:p>
            <a:pPr marL="339725" indent="-339725">
              <a:lnSpc>
                <a:spcPct val="80000"/>
              </a:lnSpc>
              <a:spcBef>
                <a:spcPts val="600"/>
              </a:spcBef>
              <a:buFont typeface="Arial" pitchFamily="34" charset="0"/>
              <a:buNone/>
              <a:tabLst>
                <a:tab pos="339725" algn="l"/>
                <a:tab pos="796925" algn="l"/>
                <a:tab pos="1254125" algn="l"/>
                <a:tab pos="1711325" algn="l"/>
                <a:tab pos="2168525" algn="l"/>
                <a:tab pos="2625725" algn="l"/>
                <a:tab pos="3082925" algn="l"/>
                <a:tab pos="3540125" algn="l"/>
                <a:tab pos="3997325" algn="l"/>
                <a:tab pos="4454525" algn="l"/>
                <a:tab pos="4911725" algn="l"/>
                <a:tab pos="5368925" algn="l"/>
                <a:tab pos="5826125" algn="l"/>
                <a:tab pos="6283325" algn="l"/>
                <a:tab pos="6740525" algn="l"/>
                <a:tab pos="7197725" algn="l"/>
                <a:tab pos="7654925" algn="l"/>
                <a:tab pos="8112125" algn="l"/>
                <a:tab pos="8569325" algn="l"/>
                <a:tab pos="9026525" algn="l"/>
                <a:tab pos="9483725" algn="l"/>
              </a:tabLst>
            </a:pPr>
            <a:endParaRPr lang="en-GB" sz="2400" dirty="0">
              <a:solidFill>
                <a:srgbClr val="000000"/>
              </a:solidFill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074" name="Group 2"/>
          <p:cNvGraphicFramePr>
            <a:graphicFrameLocks noGrp="1"/>
          </p:cNvGraphicFramePr>
          <p:nvPr/>
        </p:nvGraphicFramePr>
        <p:xfrm>
          <a:off x="0" y="260077"/>
          <a:ext cx="9144000" cy="5201285"/>
        </p:xfrm>
        <a:graphic>
          <a:graphicData uri="http://schemas.openxmlformats.org/drawingml/2006/table">
            <a:tbl>
              <a:tblPr/>
              <a:tblGrid>
                <a:gridCol w="973138"/>
                <a:gridCol w="1009650"/>
                <a:gridCol w="947737"/>
                <a:gridCol w="1136650"/>
                <a:gridCol w="936625"/>
                <a:gridCol w="1008063"/>
                <a:gridCol w="1008062"/>
                <a:gridCol w="936625"/>
                <a:gridCol w="1187450"/>
              </a:tblGrid>
              <a:tr h="520065">
                <a:tc gridSpan="9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</a:rPr>
                        <a:t>Operational Management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  <a:tr h="57912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</a:rPr>
                        <a:t>Programme Management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1000" b="1" i="0" u="none" strike="noStrike" cap="none" normalizeH="0" baseline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99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</a:rPr>
                        <a:t>Service improvement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99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Operational Issues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Staff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Management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Health &amp; Safety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</a:rPr>
                        <a:t>Financial Management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99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</a:rPr>
                        <a:t>Performance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</a:rPr>
                        <a:t>Management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99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Research &amp; Marketing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Communication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Management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</a:tr>
              <a:tr h="42672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Management  Structure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EC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Innovation Management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EC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Equipment Management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DDDDD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Staffing Structure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DDDDD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NOPS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DDDDD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Budget Management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EC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KPI’s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EC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Marketing 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Plans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DDDDD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Communication Networks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DDDDD"/>
                    </a:solidFill>
                  </a:tcPr>
                </a:tc>
              </a:tr>
              <a:tr h="56832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Product  Groups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EC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Decision Making Framework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EC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Maintenance Management 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DDDDD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Personnel Management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DDDDD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EAPS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DDDDD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Income Targets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EC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Collection Framework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EC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Industry profile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DDDDD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Internal systems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DDDDD"/>
                    </a:solidFill>
                  </a:tcPr>
                </a:tc>
              </a:tr>
              <a:tr h="39624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Product Lines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EC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Project Management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EC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Cleaning Schedules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DDDDD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Job descriptions  &amp; duties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DDDDD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Risk Assessments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DDDDD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Expenditure profile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EC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Evaluation Framework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EC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Customer profile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DDDDD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External systems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DDDDD"/>
                    </a:solidFill>
                  </a:tcPr>
                </a:tc>
              </a:tr>
              <a:tr h="39624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Delivery Models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EC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Quality Framework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EC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Facility Management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DDDDD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Recruitment Strategy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DDDDD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Insurance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DDDDD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Financial Procedures 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EC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PM Systems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EC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Promotional Plans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DDDDD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Security &amp; Confidentiality 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DDDDD"/>
                    </a:solidFill>
                  </a:tcPr>
                </a:tc>
              </a:tr>
              <a:tr h="39624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Contract Management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EC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Audit Framework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EC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Areas of Work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DDDDD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Training/ Mentoring Plans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DDDDD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Child Protection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DDDDD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EC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Benchmarking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EC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Branding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DDDDD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Customer Care Framework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DDDDD"/>
                    </a:solidFill>
                  </a:tcPr>
                </a:tc>
              </a:tr>
              <a:tr h="39624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Networks/ Partners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EC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EC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DDDDD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IIP &amp; Appraisal Frameworks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DDDDD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Monitoring &amp; Evaluation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DDDDD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EC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EC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Distribution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DDDDD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DDDDD"/>
                    </a:solidFill>
                  </a:tcPr>
                </a:tc>
              </a:tr>
              <a:tr h="39624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Reviews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EC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EC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DDDDD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Codes of Conduct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DDDDD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Training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DDDDD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EC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EC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Price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DDDDD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DDDDD"/>
                    </a:solidFill>
                  </a:tcPr>
                </a:tc>
              </a:tr>
              <a:tr h="3333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Timetabling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EC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EC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DDDDD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Dress Code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DDDDD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RIDDOR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DDDDD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EC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EC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DDDDD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DDDDD"/>
                    </a:solidFill>
                  </a:tcPr>
                </a:tc>
              </a:tr>
              <a:tr h="39624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Product Design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EC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EC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DDDDD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Retention Plans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DDDDD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DDDDD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EC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EC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DDDDD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DDDDD"/>
                    </a:solidFill>
                  </a:tcPr>
                </a:tc>
              </a:tr>
              <a:tr h="39624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Annual Planning 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EC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EC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DDDDD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DDDDD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DDDDD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EC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EC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DDDDD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DDDDD"/>
                    </a:solidFill>
                  </a:tcPr>
                </a:tc>
              </a:tr>
            </a:tbl>
          </a:graphicData>
        </a:graphic>
      </p:graphicFrame>
      <p:sp>
        <p:nvSpPr>
          <p:cNvPr id="3" name="Rectangle 2"/>
          <p:cNvSpPr/>
          <p:nvPr/>
        </p:nvSpPr>
        <p:spPr>
          <a:xfrm>
            <a:off x="0" y="1357298"/>
            <a:ext cx="9144000" cy="407196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2844" y="285729"/>
            <a:ext cx="8786874" cy="628149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Content Placeholder 6"/>
          <p:cNvGraphicFramePr>
            <a:graphicFrameLocks noGrp="1"/>
          </p:cNvGraphicFramePr>
          <p:nvPr>
            <p:ph idx="1"/>
          </p:nvPr>
        </p:nvGraphicFramePr>
        <p:xfrm>
          <a:off x="3582860" y="1000110"/>
          <a:ext cx="5341364" cy="512605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17" name="Right Arrow 16">
            <a:hlinkClick r:id="rId6" action="ppaction://hlinksldjump"/>
          </p:cNvPr>
          <p:cNvSpPr/>
          <p:nvPr/>
        </p:nvSpPr>
        <p:spPr bwMode="auto">
          <a:xfrm>
            <a:off x="2790825" y="3429000"/>
            <a:ext cx="528638" cy="357188"/>
          </a:xfrm>
          <a:prstGeom prst="rightArrow">
            <a:avLst/>
          </a:prstGeom>
          <a:solidFill>
            <a:schemeClr val="accent5">
              <a:lumMod val="40000"/>
              <a:lumOff val="60000"/>
            </a:schemeClr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eaLnBrk="0" hangingPunct="0">
              <a:defRPr/>
            </a:pPr>
            <a:endParaRPr lang="en-GB"/>
          </a:p>
        </p:txBody>
      </p:sp>
      <p:pic>
        <p:nvPicPr>
          <p:cNvPr id="8" name="Picture 7" descr="fitness-instructor-certification-200X200.jp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2910" y="4572008"/>
            <a:ext cx="1571636" cy="1571636"/>
          </a:xfrm>
          <a:prstGeom prst="roundRect">
            <a:avLst/>
          </a:prstGeom>
        </p:spPr>
      </p:pic>
      <p:pic>
        <p:nvPicPr>
          <p:cNvPr id="9" name="Picture 8" descr="wp2aa00135.png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71472" y="2643182"/>
            <a:ext cx="1646712" cy="1735073"/>
          </a:xfrm>
          <a:prstGeom prst="roundRect">
            <a:avLst/>
          </a:prstGeom>
        </p:spPr>
      </p:pic>
      <p:pic>
        <p:nvPicPr>
          <p:cNvPr id="10" name="Picture 9" descr="Sports%20Coaching_tcm46-220858.jpg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71472" y="857232"/>
            <a:ext cx="1643074" cy="1643074"/>
          </a:xfrm>
          <a:prstGeom prst="roundRect">
            <a:avLst/>
          </a:prstGeom>
        </p:spPr>
      </p:pic>
      <p:sp>
        <p:nvSpPr>
          <p:cNvPr id="11" name="Rounded Rectangle 10">
            <a:hlinkClick r:id="" action="ppaction://noaction"/>
          </p:cNvPr>
          <p:cNvSpPr/>
          <p:nvPr/>
        </p:nvSpPr>
        <p:spPr>
          <a:xfrm>
            <a:off x="428625" y="714375"/>
            <a:ext cx="2000250" cy="5572125"/>
          </a:xfrm>
          <a:prstGeom prst="round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2"/>
          <p:cNvSpPr>
            <a:spLocks noGrp="1"/>
          </p:cNvSpPr>
          <p:nvPr>
            <p:ph type="sldNum" idx="11"/>
          </p:nvPr>
        </p:nvSpPr>
        <p:spPr/>
        <p:txBody>
          <a:bodyPr/>
          <a:lstStyle/>
          <a:p>
            <a:fld id="{71EBAA92-F684-432B-8989-8EAFBFB2C246}" type="slidenum">
              <a:rPr lang="en-GB"/>
              <a:pPr/>
              <a:t>15</a:t>
            </a:fld>
            <a:endParaRPr lang="en-GB"/>
          </a:p>
        </p:txBody>
      </p:sp>
      <p:sp>
        <p:nvSpPr>
          <p:cNvPr id="5121" name="Text Box 1"/>
          <p:cNvSpPr txBox="1">
            <a:spLocks noChangeArrowheads="1"/>
          </p:cNvSpPr>
          <p:nvPr/>
        </p:nvSpPr>
        <p:spPr bwMode="auto">
          <a:xfrm>
            <a:off x="428596" y="0"/>
            <a:ext cx="8229600" cy="1143000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anchor="ctr"/>
          <a:lstStyle/>
          <a:p>
            <a:pPr algn="ctr"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</a:pPr>
            <a:r>
              <a:rPr lang="en-GB" sz="4400" dirty="0">
                <a:solidFill>
                  <a:srgbClr val="000000"/>
                </a:solidFill>
              </a:rPr>
              <a:t>Professional Staff</a:t>
            </a:r>
          </a:p>
        </p:txBody>
      </p:sp>
      <p:sp>
        <p:nvSpPr>
          <p:cNvPr id="5122" name="Text Box 2"/>
          <p:cNvSpPr txBox="1">
            <a:spLocks noChangeArrowheads="1"/>
          </p:cNvSpPr>
          <p:nvPr/>
        </p:nvSpPr>
        <p:spPr bwMode="auto">
          <a:xfrm>
            <a:off x="214282" y="1071546"/>
            <a:ext cx="8715436" cy="5805504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/>
          <a:lstStyle/>
          <a:p>
            <a:pPr marL="339725" indent="-339725">
              <a:lnSpc>
                <a:spcPct val="80000"/>
              </a:lnSpc>
              <a:spcBef>
                <a:spcPts val="750"/>
              </a:spcBef>
              <a:buFont typeface="Arial" pitchFamily="34" charset="0"/>
              <a:buChar char="•"/>
              <a:tabLst>
                <a:tab pos="339725" algn="l"/>
                <a:tab pos="796925" algn="l"/>
                <a:tab pos="1254125" algn="l"/>
                <a:tab pos="1711325" algn="l"/>
                <a:tab pos="2168525" algn="l"/>
                <a:tab pos="2625725" algn="l"/>
                <a:tab pos="3082925" algn="l"/>
                <a:tab pos="3540125" algn="l"/>
                <a:tab pos="3997325" algn="l"/>
                <a:tab pos="4454525" algn="l"/>
                <a:tab pos="4911725" algn="l"/>
                <a:tab pos="5368925" algn="l"/>
                <a:tab pos="5826125" algn="l"/>
                <a:tab pos="6283325" algn="l"/>
                <a:tab pos="6740525" algn="l"/>
                <a:tab pos="7197725" algn="l"/>
                <a:tab pos="7654925" algn="l"/>
                <a:tab pos="8112125" algn="l"/>
                <a:tab pos="8569325" algn="l"/>
                <a:tab pos="9026525" algn="l"/>
                <a:tab pos="9483725" algn="l"/>
              </a:tabLst>
            </a:pPr>
            <a:r>
              <a:rPr lang="en-GB" sz="3000" dirty="0">
                <a:solidFill>
                  <a:srgbClr val="000000"/>
                </a:solidFill>
              </a:rPr>
              <a:t>The employees of a sport organization who are hired to perform specific jobs/tasks in exchange for some form of remuneration. </a:t>
            </a:r>
            <a:endParaRPr lang="en-GB" sz="3000" dirty="0" smtClean="0">
              <a:solidFill>
                <a:srgbClr val="000000"/>
              </a:solidFill>
            </a:endParaRPr>
          </a:p>
          <a:p>
            <a:pPr marL="339725" indent="-339725">
              <a:lnSpc>
                <a:spcPct val="80000"/>
              </a:lnSpc>
              <a:spcBef>
                <a:spcPts val="750"/>
              </a:spcBef>
              <a:tabLst>
                <a:tab pos="339725" algn="l"/>
                <a:tab pos="796925" algn="l"/>
                <a:tab pos="1254125" algn="l"/>
                <a:tab pos="1711325" algn="l"/>
                <a:tab pos="2168525" algn="l"/>
                <a:tab pos="2625725" algn="l"/>
                <a:tab pos="3082925" algn="l"/>
                <a:tab pos="3540125" algn="l"/>
                <a:tab pos="3997325" algn="l"/>
                <a:tab pos="4454525" algn="l"/>
                <a:tab pos="4911725" algn="l"/>
                <a:tab pos="5368925" algn="l"/>
                <a:tab pos="5826125" algn="l"/>
                <a:tab pos="6283325" algn="l"/>
                <a:tab pos="6740525" algn="l"/>
                <a:tab pos="7197725" algn="l"/>
                <a:tab pos="7654925" algn="l"/>
                <a:tab pos="8112125" algn="l"/>
                <a:tab pos="8569325" algn="l"/>
                <a:tab pos="9026525" algn="l"/>
                <a:tab pos="9483725" algn="l"/>
              </a:tabLst>
            </a:pPr>
            <a:r>
              <a:rPr lang="en-GB" sz="1200" dirty="0" smtClean="0">
                <a:solidFill>
                  <a:srgbClr val="000000"/>
                </a:solidFill>
              </a:rPr>
              <a:t> </a:t>
            </a:r>
            <a:endParaRPr lang="en-GB" sz="1200" dirty="0">
              <a:solidFill>
                <a:srgbClr val="000000"/>
              </a:solidFill>
            </a:endParaRPr>
          </a:p>
          <a:p>
            <a:pPr marL="739775" lvl="1" indent="-282575">
              <a:lnSpc>
                <a:spcPct val="80000"/>
              </a:lnSpc>
              <a:spcBef>
                <a:spcPts val="650"/>
              </a:spcBef>
              <a:tabLst>
                <a:tab pos="339725" algn="l"/>
                <a:tab pos="796925" algn="l"/>
                <a:tab pos="1254125" algn="l"/>
                <a:tab pos="1711325" algn="l"/>
                <a:tab pos="2168525" algn="l"/>
                <a:tab pos="2625725" algn="l"/>
                <a:tab pos="3082925" algn="l"/>
                <a:tab pos="3540125" algn="l"/>
                <a:tab pos="3997325" algn="l"/>
                <a:tab pos="4454525" algn="l"/>
                <a:tab pos="4911725" algn="l"/>
                <a:tab pos="5368925" algn="l"/>
                <a:tab pos="5826125" algn="l"/>
                <a:tab pos="6283325" algn="l"/>
                <a:tab pos="6740525" algn="l"/>
                <a:tab pos="7197725" algn="l"/>
                <a:tab pos="7654925" algn="l"/>
                <a:tab pos="8112125" algn="l"/>
                <a:tab pos="8569325" algn="l"/>
                <a:tab pos="9026525" algn="l"/>
                <a:tab pos="9483725" algn="l"/>
              </a:tabLst>
            </a:pPr>
            <a:r>
              <a:rPr lang="en-GB" sz="2600" dirty="0" smtClean="0">
                <a:solidFill>
                  <a:srgbClr val="000000"/>
                </a:solidFill>
              </a:rPr>
              <a:t>Executive</a:t>
            </a:r>
            <a:endParaRPr lang="en-GB" sz="2600" dirty="0">
              <a:solidFill>
                <a:srgbClr val="000000"/>
              </a:solidFill>
            </a:endParaRPr>
          </a:p>
          <a:p>
            <a:pPr marL="1143000" lvl="2" indent="-228600">
              <a:lnSpc>
                <a:spcPct val="80000"/>
              </a:lnSpc>
              <a:spcBef>
                <a:spcPts val="550"/>
              </a:spcBef>
              <a:buFont typeface="Arial" pitchFamily="34" charset="0"/>
              <a:buChar char="•"/>
              <a:tabLst>
                <a:tab pos="339725" algn="l"/>
                <a:tab pos="796925" algn="l"/>
                <a:tab pos="1254125" algn="l"/>
                <a:tab pos="1711325" algn="l"/>
                <a:tab pos="2168525" algn="l"/>
                <a:tab pos="2625725" algn="l"/>
                <a:tab pos="3082925" algn="l"/>
                <a:tab pos="3540125" algn="l"/>
                <a:tab pos="3997325" algn="l"/>
                <a:tab pos="4454525" algn="l"/>
                <a:tab pos="4911725" algn="l"/>
                <a:tab pos="5368925" algn="l"/>
                <a:tab pos="5826125" algn="l"/>
                <a:tab pos="6283325" algn="l"/>
                <a:tab pos="6740525" algn="l"/>
                <a:tab pos="7197725" algn="l"/>
                <a:tab pos="7654925" algn="l"/>
                <a:tab pos="8112125" algn="l"/>
                <a:tab pos="8569325" algn="l"/>
                <a:tab pos="9026525" algn="l"/>
                <a:tab pos="9483725" algn="l"/>
              </a:tabLst>
            </a:pPr>
            <a:r>
              <a:rPr lang="en-GB" sz="2200" dirty="0">
                <a:solidFill>
                  <a:srgbClr val="000000"/>
                </a:solidFill>
              </a:rPr>
              <a:t>Most power and authority</a:t>
            </a:r>
          </a:p>
          <a:p>
            <a:pPr marL="1143000" lvl="2" indent="-228600">
              <a:lnSpc>
                <a:spcPct val="80000"/>
              </a:lnSpc>
              <a:spcBef>
                <a:spcPts val="550"/>
              </a:spcBef>
              <a:buFont typeface="Arial" pitchFamily="34" charset="0"/>
              <a:buChar char="•"/>
              <a:tabLst>
                <a:tab pos="339725" algn="l"/>
                <a:tab pos="796925" algn="l"/>
                <a:tab pos="1254125" algn="l"/>
                <a:tab pos="1711325" algn="l"/>
                <a:tab pos="2168525" algn="l"/>
                <a:tab pos="2625725" algn="l"/>
                <a:tab pos="3082925" algn="l"/>
                <a:tab pos="3540125" algn="l"/>
                <a:tab pos="3997325" algn="l"/>
                <a:tab pos="4454525" algn="l"/>
                <a:tab pos="4911725" algn="l"/>
                <a:tab pos="5368925" algn="l"/>
                <a:tab pos="5826125" algn="l"/>
                <a:tab pos="6283325" algn="l"/>
                <a:tab pos="6740525" algn="l"/>
                <a:tab pos="7197725" algn="l"/>
                <a:tab pos="7654925" algn="l"/>
                <a:tab pos="8112125" algn="l"/>
                <a:tab pos="8569325" algn="l"/>
                <a:tab pos="9026525" algn="l"/>
                <a:tab pos="9483725" algn="l"/>
              </a:tabLst>
            </a:pPr>
            <a:r>
              <a:rPr lang="en-GB" sz="2200" dirty="0">
                <a:solidFill>
                  <a:srgbClr val="000000"/>
                </a:solidFill>
              </a:rPr>
              <a:t>Made up of senior or top managers </a:t>
            </a:r>
          </a:p>
          <a:p>
            <a:pPr marL="1143000" lvl="2" indent="-228600">
              <a:lnSpc>
                <a:spcPct val="80000"/>
              </a:lnSpc>
              <a:spcBef>
                <a:spcPts val="550"/>
              </a:spcBef>
              <a:buFont typeface="Arial" pitchFamily="34" charset="0"/>
              <a:buChar char="•"/>
              <a:tabLst>
                <a:tab pos="339725" algn="l"/>
                <a:tab pos="796925" algn="l"/>
                <a:tab pos="1254125" algn="l"/>
                <a:tab pos="1711325" algn="l"/>
                <a:tab pos="2168525" algn="l"/>
                <a:tab pos="2625725" algn="l"/>
                <a:tab pos="3082925" algn="l"/>
                <a:tab pos="3540125" algn="l"/>
                <a:tab pos="3997325" algn="l"/>
                <a:tab pos="4454525" algn="l"/>
                <a:tab pos="4911725" algn="l"/>
                <a:tab pos="5368925" algn="l"/>
                <a:tab pos="5826125" algn="l"/>
                <a:tab pos="6283325" algn="l"/>
                <a:tab pos="6740525" algn="l"/>
                <a:tab pos="7197725" algn="l"/>
                <a:tab pos="7654925" algn="l"/>
                <a:tab pos="8112125" algn="l"/>
                <a:tab pos="8569325" algn="l"/>
                <a:tab pos="9026525" algn="l"/>
                <a:tab pos="9483725" algn="l"/>
              </a:tabLst>
            </a:pPr>
            <a:r>
              <a:rPr lang="en-GB" sz="2200" dirty="0">
                <a:solidFill>
                  <a:srgbClr val="000000"/>
                </a:solidFill>
              </a:rPr>
              <a:t>Responsible  </a:t>
            </a:r>
            <a:r>
              <a:rPr lang="en-GB" sz="2200" dirty="0" smtClean="0">
                <a:solidFill>
                  <a:srgbClr val="000000"/>
                </a:solidFill>
              </a:rPr>
              <a:t>for strategic direction</a:t>
            </a:r>
          </a:p>
          <a:p>
            <a:pPr marL="1143000" lvl="2" indent="-228600">
              <a:lnSpc>
                <a:spcPct val="80000"/>
              </a:lnSpc>
              <a:spcBef>
                <a:spcPts val="550"/>
              </a:spcBef>
              <a:tabLst>
                <a:tab pos="339725" algn="l"/>
                <a:tab pos="796925" algn="l"/>
                <a:tab pos="1254125" algn="l"/>
                <a:tab pos="1711325" algn="l"/>
                <a:tab pos="2168525" algn="l"/>
                <a:tab pos="2625725" algn="l"/>
                <a:tab pos="3082925" algn="l"/>
                <a:tab pos="3540125" algn="l"/>
                <a:tab pos="3997325" algn="l"/>
                <a:tab pos="4454525" algn="l"/>
                <a:tab pos="4911725" algn="l"/>
                <a:tab pos="5368925" algn="l"/>
                <a:tab pos="5826125" algn="l"/>
                <a:tab pos="6283325" algn="l"/>
                <a:tab pos="6740525" algn="l"/>
                <a:tab pos="7197725" algn="l"/>
                <a:tab pos="7654925" algn="l"/>
                <a:tab pos="8112125" algn="l"/>
                <a:tab pos="8569325" algn="l"/>
                <a:tab pos="9026525" algn="l"/>
                <a:tab pos="9483725" algn="l"/>
              </a:tabLst>
            </a:pPr>
            <a:endParaRPr lang="en-GB" sz="2200" dirty="0">
              <a:solidFill>
                <a:srgbClr val="000000"/>
              </a:solidFill>
            </a:endParaRPr>
          </a:p>
          <a:p>
            <a:pPr marL="739775" lvl="1" indent="-282575">
              <a:lnSpc>
                <a:spcPct val="80000"/>
              </a:lnSpc>
              <a:spcBef>
                <a:spcPts val="650"/>
              </a:spcBef>
              <a:tabLst>
                <a:tab pos="339725" algn="l"/>
                <a:tab pos="796925" algn="l"/>
                <a:tab pos="1254125" algn="l"/>
                <a:tab pos="1711325" algn="l"/>
                <a:tab pos="2168525" algn="l"/>
                <a:tab pos="2625725" algn="l"/>
                <a:tab pos="3082925" algn="l"/>
                <a:tab pos="3540125" algn="l"/>
                <a:tab pos="3997325" algn="l"/>
                <a:tab pos="4454525" algn="l"/>
                <a:tab pos="4911725" algn="l"/>
                <a:tab pos="5368925" algn="l"/>
                <a:tab pos="5826125" algn="l"/>
                <a:tab pos="6283325" algn="l"/>
                <a:tab pos="6740525" algn="l"/>
                <a:tab pos="7197725" algn="l"/>
                <a:tab pos="7654925" algn="l"/>
                <a:tab pos="8112125" algn="l"/>
                <a:tab pos="8569325" algn="l"/>
                <a:tab pos="9026525" algn="l"/>
                <a:tab pos="9483725" algn="l"/>
              </a:tabLst>
            </a:pPr>
            <a:r>
              <a:rPr lang="en-GB" sz="2600" dirty="0">
                <a:solidFill>
                  <a:srgbClr val="000000"/>
                </a:solidFill>
              </a:rPr>
              <a:t>Administrative  (middle managers)‏</a:t>
            </a:r>
          </a:p>
          <a:p>
            <a:pPr marL="1143000" lvl="2" indent="-228600">
              <a:lnSpc>
                <a:spcPct val="80000"/>
              </a:lnSpc>
              <a:spcBef>
                <a:spcPts val="550"/>
              </a:spcBef>
              <a:buFont typeface="Arial" pitchFamily="34" charset="0"/>
              <a:buChar char="•"/>
              <a:tabLst>
                <a:tab pos="339725" algn="l"/>
                <a:tab pos="796925" algn="l"/>
                <a:tab pos="1254125" algn="l"/>
                <a:tab pos="1711325" algn="l"/>
                <a:tab pos="2168525" algn="l"/>
                <a:tab pos="2625725" algn="l"/>
                <a:tab pos="3082925" algn="l"/>
                <a:tab pos="3540125" algn="l"/>
                <a:tab pos="3997325" algn="l"/>
                <a:tab pos="4454525" algn="l"/>
                <a:tab pos="4911725" algn="l"/>
                <a:tab pos="5368925" algn="l"/>
                <a:tab pos="5826125" algn="l"/>
                <a:tab pos="6283325" algn="l"/>
                <a:tab pos="6740525" algn="l"/>
                <a:tab pos="7197725" algn="l"/>
                <a:tab pos="7654925" algn="l"/>
                <a:tab pos="8112125" algn="l"/>
                <a:tab pos="8569325" algn="l"/>
                <a:tab pos="9026525" algn="l"/>
                <a:tab pos="9483725" algn="l"/>
              </a:tabLst>
            </a:pPr>
            <a:r>
              <a:rPr lang="en-GB" sz="2200" dirty="0">
                <a:solidFill>
                  <a:srgbClr val="000000"/>
                </a:solidFill>
              </a:rPr>
              <a:t>Accountable for </a:t>
            </a:r>
            <a:r>
              <a:rPr lang="en-GB" sz="2200" dirty="0" smtClean="0">
                <a:solidFill>
                  <a:srgbClr val="000000"/>
                </a:solidFill>
              </a:rPr>
              <a:t>operations </a:t>
            </a:r>
            <a:r>
              <a:rPr lang="en-GB" sz="2200" dirty="0">
                <a:solidFill>
                  <a:srgbClr val="000000"/>
                </a:solidFill>
              </a:rPr>
              <a:t>of specific </a:t>
            </a:r>
            <a:r>
              <a:rPr lang="en-GB" sz="2200" dirty="0" smtClean="0">
                <a:solidFill>
                  <a:srgbClr val="000000"/>
                </a:solidFill>
              </a:rPr>
              <a:t>departments</a:t>
            </a:r>
            <a:endParaRPr lang="en-GB" sz="2200" dirty="0">
              <a:solidFill>
                <a:srgbClr val="000000"/>
              </a:solidFill>
            </a:endParaRPr>
          </a:p>
          <a:p>
            <a:pPr marL="1143000" lvl="2" indent="-228600">
              <a:lnSpc>
                <a:spcPct val="80000"/>
              </a:lnSpc>
              <a:spcBef>
                <a:spcPts val="550"/>
              </a:spcBef>
              <a:buFont typeface="Arial" pitchFamily="34" charset="0"/>
              <a:buChar char="•"/>
              <a:tabLst>
                <a:tab pos="339725" algn="l"/>
                <a:tab pos="796925" algn="l"/>
                <a:tab pos="1254125" algn="l"/>
                <a:tab pos="1711325" algn="l"/>
                <a:tab pos="2168525" algn="l"/>
                <a:tab pos="2625725" algn="l"/>
                <a:tab pos="3082925" algn="l"/>
                <a:tab pos="3540125" algn="l"/>
                <a:tab pos="3997325" algn="l"/>
                <a:tab pos="4454525" algn="l"/>
                <a:tab pos="4911725" algn="l"/>
                <a:tab pos="5368925" algn="l"/>
                <a:tab pos="5826125" algn="l"/>
                <a:tab pos="6283325" algn="l"/>
                <a:tab pos="6740525" algn="l"/>
                <a:tab pos="7197725" algn="l"/>
                <a:tab pos="7654925" algn="l"/>
                <a:tab pos="8112125" algn="l"/>
                <a:tab pos="8569325" algn="l"/>
                <a:tab pos="9026525" algn="l"/>
                <a:tab pos="9483725" algn="l"/>
              </a:tabLst>
            </a:pPr>
            <a:r>
              <a:rPr lang="en-GB" sz="2200" dirty="0">
                <a:solidFill>
                  <a:srgbClr val="000000"/>
                </a:solidFill>
              </a:rPr>
              <a:t>C</a:t>
            </a:r>
            <a:r>
              <a:rPr lang="en-GB" sz="2200" dirty="0" smtClean="0">
                <a:solidFill>
                  <a:srgbClr val="000000"/>
                </a:solidFill>
              </a:rPr>
              <a:t>onnect </a:t>
            </a:r>
            <a:r>
              <a:rPr lang="en-GB" sz="2200" dirty="0">
                <a:solidFill>
                  <a:srgbClr val="000000"/>
                </a:solidFill>
              </a:rPr>
              <a:t>both the upper and lower levels of management</a:t>
            </a:r>
          </a:p>
          <a:p>
            <a:pPr marL="339725" indent="-339725">
              <a:lnSpc>
                <a:spcPct val="80000"/>
              </a:lnSpc>
              <a:spcBef>
                <a:spcPts val="550"/>
              </a:spcBef>
              <a:buFont typeface="Arial" pitchFamily="34" charset="0"/>
              <a:buNone/>
              <a:tabLst>
                <a:tab pos="339725" algn="l"/>
                <a:tab pos="796925" algn="l"/>
                <a:tab pos="1254125" algn="l"/>
                <a:tab pos="1711325" algn="l"/>
                <a:tab pos="2168525" algn="l"/>
                <a:tab pos="2625725" algn="l"/>
                <a:tab pos="3082925" algn="l"/>
                <a:tab pos="3540125" algn="l"/>
                <a:tab pos="3997325" algn="l"/>
                <a:tab pos="4454525" algn="l"/>
                <a:tab pos="4911725" algn="l"/>
                <a:tab pos="5368925" algn="l"/>
                <a:tab pos="5826125" algn="l"/>
                <a:tab pos="6283325" algn="l"/>
                <a:tab pos="6740525" algn="l"/>
                <a:tab pos="7197725" algn="l"/>
                <a:tab pos="7654925" algn="l"/>
                <a:tab pos="8112125" algn="l"/>
                <a:tab pos="8569325" algn="l"/>
                <a:tab pos="9026525" algn="l"/>
                <a:tab pos="9483725" algn="l"/>
              </a:tabLst>
            </a:pPr>
            <a:endParaRPr lang="en-GB" sz="2200" dirty="0">
              <a:solidFill>
                <a:srgbClr val="000000"/>
              </a:solidFill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2"/>
          <p:cNvSpPr>
            <a:spLocks noGrp="1"/>
          </p:cNvSpPr>
          <p:nvPr>
            <p:ph type="sldNum" idx="11"/>
          </p:nvPr>
        </p:nvSpPr>
        <p:spPr/>
        <p:txBody>
          <a:bodyPr/>
          <a:lstStyle/>
          <a:p>
            <a:fld id="{564FFE1B-9FE5-4735-81AE-450C02BDCABF}" type="slidenum">
              <a:rPr lang="en-GB"/>
              <a:pPr/>
              <a:t>16</a:t>
            </a:fld>
            <a:endParaRPr lang="en-GB"/>
          </a:p>
        </p:txBody>
      </p:sp>
      <p:sp>
        <p:nvSpPr>
          <p:cNvPr id="6145" name="Text Box 1"/>
          <p:cNvSpPr txBox="1">
            <a:spLocks noChangeArrowheads="1"/>
          </p:cNvSpPr>
          <p:nvPr/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anchor="ctr"/>
          <a:lstStyle/>
          <a:p>
            <a:pPr algn="ctr"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</a:pPr>
            <a:r>
              <a:rPr lang="en-GB" sz="4400">
                <a:solidFill>
                  <a:srgbClr val="000000"/>
                </a:solidFill>
              </a:rPr>
              <a:t>Professional Staff</a:t>
            </a:r>
          </a:p>
        </p:txBody>
      </p:sp>
      <p:sp>
        <p:nvSpPr>
          <p:cNvPr id="6146" name="Text Box 2"/>
          <p:cNvSpPr txBox="1">
            <a:spLocks noChangeArrowheads="1"/>
          </p:cNvSpPr>
          <p:nvPr/>
        </p:nvSpPr>
        <p:spPr bwMode="auto">
          <a:xfrm>
            <a:off x="214282" y="1214422"/>
            <a:ext cx="8643998" cy="7075503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/>
          <a:lstStyle/>
          <a:p>
            <a:pPr marL="739775" lvl="1" indent="-282575">
              <a:lnSpc>
                <a:spcPct val="90000"/>
              </a:lnSpc>
              <a:spcBef>
                <a:spcPts val="700"/>
              </a:spcBef>
              <a:tabLst>
                <a:tab pos="339725" algn="l"/>
                <a:tab pos="796925" algn="l"/>
                <a:tab pos="1254125" algn="l"/>
                <a:tab pos="1711325" algn="l"/>
                <a:tab pos="2168525" algn="l"/>
                <a:tab pos="2625725" algn="l"/>
                <a:tab pos="3082925" algn="l"/>
                <a:tab pos="3540125" algn="l"/>
                <a:tab pos="3997325" algn="l"/>
                <a:tab pos="4454525" algn="l"/>
                <a:tab pos="4911725" algn="l"/>
                <a:tab pos="5368925" algn="l"/>
                <a:tab pos="5826125" algn="l"/>
                <a:tab pos="6283325" algn="l"/>
                <a:tab pos="6740525" algn="l"/>
                <a:tab pos="7197725" algn="l"/>
                <a:tab pos="7654925" algn="l"/>
                <a:tab pos="8112125" algn="l"/>
                <a:tab pos="8569325" algn="l"/>
                <a:tab pos="9026525" algn="l"/>
                <a:tab pos="9483725" algn="l"/>
              </a:tabLst>
            </a:pPr>
            <a:r>
              <a:rPr lang="en-GB" sz="2800" dirty="0" smtClean="0">
                <a:solidFill>
                  <a:srgbClr val="000000"/>
                </a:solidFill>
              </a:rPr>
              <a:t>Supervisory</a:t>
            </a:r>
            <a:endParaRPr lang="en-GB" sz="2800" dirty="0">
              <a:solidFill>
                <a:srgbClr val="000000"/>
              </a:solidFill>
            </a:endParaRPr>
          </a:p>
          <a:p>
            <a:pPr marL="685800" lvl="1" indent="-228600">
              <a:lnSpc>
                <a:spcPct val="90000"/>
              </a:lnSpc>
              <a:spcBef>
                <a:spcPts val="600"/>
              </a:spcBef>
              <a:buFont typeface="Arial" pitchFamily="34" charset="0"/>
              <a:buChar char="•"/>
              <a:tabLst>
                <a:tab pos="339725" algn="l"/>
                <a:tab pos="796925" algn="l"/>
                <a:tab pos="1254125" algn="l"/>
                <a:tab pos="1711325" algn="l"/>
                <a:tab pos="2168525" algn="l"/>
                <a:tab pos="2625725" algn="l"/>
                <a:tab pos="3082925" algn="l"/>
                <a:tab pos="3540125" algn="l"/>
                <a:tab pos="3997325" algn="l"/>
                <a:tab pos="4454525" algn="l"/>
                <a:tab pos="4911725" algn="l"/>
                <a:tab pos="5368925" algn="l"/>
                <a:tab pos="5826125" algn="l"/>
                <a:tab pos="6283325" algn="l"/>
                <a:tab pos="6740525" algn="l"/>
                <a:tab pos="7197725" algn="l"/>
                <a:tab pos="7654925" algn="l"/>
                <a:tab pos="8112125" algn="l"/>
                <a:tab pos="8569325" algn="l"/>
                <a:tab pos="9026525" algn="l"/>
                <a:tab pos="9483725" algn="l"/>
              </a:tabLst>
            </a:pPr>
            <a:r>
              <a:rPr lang="en-GB" sz="2400" dirty="0">
                <a:solidFill>
                  <a:srgbClr val="000000"/>
                </a:solidFill>
              </a:rPr>
              <a:t>Responsible </a:t>
            </a:r>
            <a:r>
              <a:rPr lang="en-GB" sz="2400" dirty="0" smtClean="0">
                <a:solidFill>
                  <a:srgbClr val="000000"/>
                </a:solidFill>
              </a:rPr>
              <a:t>operations </a:t>
            </a:r>
            <a:r>
              <a:rPr lang="en-GB" sz="2400" dirty="0">
                <a:solidFill>
                  <a:srgbClr val="000000"/>
                </a:solidFill>
              </a:rPr>
              <a:t>within a specific unit </a:t>
            </a:r>
          </a:p>
          <a:p>
            <a:pPr marL="685800" lvl="1" indent="-228600">
              <a:lnSpc>
                <a:spcPct val="90000"/>
              </a:lnSpc>
              <a:spcBef>
                <a:spcPts val="600"/>
              </a:spcBef>
              <a:buFont typeface="Arial" pitchFamily="34" charset="0"/>
              <a:buChar char="•"/>
              <a:tabLst>
                <a:tab pos="339725" algn="l"/>
                <a:tab pos="796925" algn="l"/>
                <a:tab pos="1254125" algn="l"/>
                <a:tab pos="1711325" algn="l"/>
                <a:tab pos="2168525" algn="l"/>
                <a:tab pos="2625725" algn="l"/>
                <a:tab pos="3082925" algn="l"/>
                <a:tab pos="3540125" algn="l"/>
                <a:tab pos="3997325" algn="l"/>
                <a:tab pos="4454525" algn="l"/>
                <a:tab pos="4911725" algn="l"/>
                <a:tab pos="5368925" algn="l"/>
                <a:tab pos="5826125" algn="l"/>
                <a:tab pos="6283325" algn="l"/>
                <a:tab pos="6740525" algn="l"/>
                <a:tab pos="7197725" algn="l"/>
                <a:tab pos="7654925" algn="l"/>
                <a:tab pos="8112125" algn="l"/>
                <a:tab pos="8569325" algn="l"/>
                <a:tab pos="9026525" algn="l"/>
                <a:tab pos="9483725" algn="l"/>
              </a:tabLst>
            </a:pPr>
            <a:r>
              <a:rPr lang="en-GB" sz="2400" dirty="0">
                <a:solidFill>
                  <a:srgbClr val="000000"/>
                </a:solidFill>
              </a:rPr>
              <a:t>Responsible </a:t>
            </a:r>
            <a:r>
              <a:rPr lang="en-GB" sz="2400" dirty="0" smtClean="0">
                <a:solidFill>
                  <a:srgbClr val="000000"/>
                </a:solidFill>
              </a:rPr>
              <a:t>for specific </a:t>
            </a:r>
            <a:r>
              <a:rPr lang="en-GB" sz="2400" dirty="0">
                <a:solidFill>
                  <a:srgbClr val="000000"/>
                </a:solidFill>
              </a:rPr>
              <a:t>tasks </a:t>
            </a:r>
            <a:r>
              <a:rPr lang="en-GB" sz="2400" dirty="0" smtClean="0">
                <a:solidFill>
                  <a:srgbClr val="000000"/>
                </a:solidFill>
              </a:rPr>
              <a:t>based </a:t>
            </a:r>
            <a:r>
              <a:rPr lang="en-GB" sz="2400" dirty="0">
                <a:solidFill>
                  <a:srgbClr val="000000"/>
                </a:solidFill>
              </a:rPr>
              <a:t>on the directives from their middle manager</a:t>
            </a:r>
          </a:p>
          <a:p>
            <a:pPr marL="685800" lvl="1" indent="-228600">
              <a:lnSpc>
                <a:spcPct val="90000"/>
              </a:lnSpc>
              <a:spcBef>
                <a:spcPts val="600"/>
              </a:spcBef>
              <a:buFont typeface="Arial" pitchFamily="34" charset="0"/>
              <a:buChar char="•"/>
              <a:tabLst>
                <a:tab pos="339725" algn="l"/>
                <a:tab pos="796925" algn="l"/>
                <a:tab pos="1254125" algn="l"/>
                <a:tab pos="1711325" algn="l"/>
                <a:tab pos="2168525" algn="l"/>
                <a:tab pos="2625725" algn="l"/>
                <a:tab pos="3082925" algn="l"/>
                <a:tab pos="3540125" algn="l"/>
                <a:tab pos="3997325" algn="l"/>
                <a:tab pos="4454525" algn="l"/>
                <a:tab pos="4911725" algn="l"/>
                <a:tab pos="5368925" algn="l"/>
                <a:tab pos="5826125" algn="l"/>
                <a:tab pos="6283325" algn="l"/>
                <a:tab pos="6740525" algn="l"/>
                <a:tab pos="7197725" algn="l"/>
                <a:tab pos="7654925" algn="l"/>
                <a:tab pos="8112125" algn="l"/>
                <a:tab pos="8569325" algn="l"/>
                <a:tab pos="9026525" algn="l"/>
                <a:tab pos="9483725" algn="l"/>
              </a:tabLst>
            </a:pPr>
            <a:r>
              <a:rPr lang="en-GB" sz="2400" dirty="0" smtClean="0">
                <a:solidFill>
                  <a:srgbClr val="000000"/>
                </a:solidFill>
              </a:rPr>
              <a:t>connections </a:t>
            </a:r>
            <a:r>
              <a:rPr lang="en-GB" sz="2400" dirty="0">
                <a:solidFill>
                  <a:srgbClr val="000000"/>
                </a:solidFill>
              </a:rPr>
              <a:t>between the specialists working in each </a:t>
            </a:r>
            <a:r>
              <a:rPr lang="en-GB" sz="2400" dirty="0" smtClean="0">
                <a:solidFill>
                  <a:srgbClr val="000000"/>
                </a:solidFill>
              </a:rPr>
              <a:t>unit</a:t>
            </a:r>
          </a:p>
          <a:p>
            <a:pPr marL="1143000" lvl="2" indent="-228600">
              <a:lnSpc>
                <a:spcPct val="90000"/>
              </a:lnSpc>
              <a:spcBef>
                <a:spcPts val="600"/>
              </a:spcBef>
              <a:tabLst>
                <a:tab pos="339725" algn="l"/>
                <a:tab pos="796925" algn="l"/>
                <a:tab pos="1254125" algn="l"/>
                <a:tab pos="1711325" algn="l"/>
                <a:tab pos="2168525" algn="l"/>
                <a:tab pos="2625725" algn="l"/>
                <a:tab pos="3082925" algn="l"/>
                <a:tab pos="3540125" algn="l"/>
                <a:tab pos="3997325" algn="l"/>
                <a:tab pos="4454525" algn="l"/>
                <a:tab pos="4911725" algn="l"/>
                <a:tab pos="5368925" algn="l"/>
                <a:tab pos="5826125" algn="l"/>
                <a:tab pos="6283325" algn="l"/>
                <a:tab pos="6740525" algn="l"/>
                <a:tab pos="7197725" algn="l"/>
                <a:tab pos="7654925" algn="l"/>
                <a:tab pos="8112125" algn="l"/>
                <a:tab pos="8569325" algn="l"/>
                <a:tab pos="9026525" algn="l"/>
                <a:tab pos="9483725" algn="l"/>
              </a:tabLst>
            </a:pPr>
            <a:endParaRPr lang="en-GB" sz="2400" dirty="0">
              <a:solidFill>
                <a:srgbClr val="000000"/>
              </a:solidFill>
            </a:endParaRPr>
          </a:p>
          <a:p>
            <a:pPr marL="739775" lvl="1" indent="-282575">
              <a:lnSpc>
                <a:spcPct val="90000"/>
              </a:lnSpc>
              <a:spcBef>
                <a:spcPts val="700"/>
              </a:spcBef>
              <a:tabLst>
                <a:tab pos="339725" algn="l"/>
                <a:tab pos="796925" algn="l"/>
                <a:tab pos="1254125" algn="l"/>
                <a:tab pos="1711325" algn="l"/>
                <a:tab pos="2168525" algn="l"/>
                <a:tab pos="2625725" algn="l"/>
                <a:tab pos="3082925" algn="l"/>
                <a:tab pos="3540125" algn="l"/>
                <a:tab pos="3997325" algn="l"/>
                <a:tab pos="4454525" algn="l"/>
                <a:tab pos="4911725" algn="l"/>
                <a:tab pos="5368925" algn="l"/>
                <a:tab pos="5826125" algn="l"/>
                <a:tab pos="6283325" algn="l"/>
                <a:tab pos="6740525" algn="l"/>
                <a:tab pos="7197725" algn="l"/>
                <a:tab pos="7654925" algn="l"/>
                <a:tab pos="8112125" algn="l"/>
                <a:tab pos="8569325" algn="l"/>
                <a:tab pos="9026525" algn="l"/>
                <a:tab pos="9483725" algn="l"/>
              </a:tabLst>
            </a:pPr>
            <a:r>
              <a:rPr lang="en-GB" sz="2800" dirty="0">
                <a:solidFill>
                  <a:srgbClr val="000000"/>
                </a:solidFill>
              </a:rPr>
              <a:t>General Staff </a:t>
            </a:r>
          </a:p>
          <a:p>
            <a:pPr marL="685800" lvl="1" indent="-228600">
              <a:lnSpc>
                <a:spcPct val="90000"/>
              </a:lnSpc>
              <a:spcBef>
                <a:spcPts val="600"/>
              </a:spcBef>
              <a:buFont typeface="Arial" pitchFamily="34" charset="0"/>
              <a:buChar char="•"/>
              <a:tabLst>
                <a:tab pos="339725" algn="l"/>
                <a:tab pos="796925" algn="l"/>
                <a:tab pos="1254125" algn="l"/>
                <a:tab pos="1711325" algn="l"/>
                <a:tab pos="2168525" algn="l"/>
                <a:tab pos="2625725" algn="l"/>
                <a:tab pos="3082925" algn="l"/>
                <a:tab pos="3540125" algn="l"/>
                <a:tab pos="3997325" algn="l"/>
                <a:tab pos="4454525" algn="l"/>
                <a:tab pos="4911725" algn="l"/>
                <a:tab pos="5368925" algn="l"/>
                <a:tab pos="5826125" algn="l"/>
                <a:tab pos="6283325" algn="l"/>
                <a:tab pos="6740525" algn="l"/>
                <a:tab pos="7197725" algn="l"/>
                <a:tab pos="7654925" algn="l"/>
                <a:tab pos="8112125" algn="l"/>
                <a:tab pos="8569325" algn="l"/>
                <a:tab pos="9026525" algn="l"/>
                <a:tab pos="9483725" algn="l"/>
              </a:tabLst>
            </a:pPr>
            <a:r>
              <a:rPr lang="en-GB" sz="2400" dirty="0">
                <a:solidFill>
                  <a:srgbClr val="000000"/>
                </a:solidFill>
              </a:rPr>
              <a:t>Specialists within individual units who complete the tasks as assigned by the management structure within a sport facility</a:t>
            </a:r>
          </a:p>
          <a:p>
            <a:pPr marL="339725" indent="-339725">
              <a:lnSpc>
                <a:spcPct val="90000"/>
              </a:lnSpc>
              <a:spcBef>
                <a:spcPts val="800"/>
              </a:spcBef>
              <a:buFont typeface="Arial" pitchFamily="34" charset="0"/>
              <a:buNone/>
              <a:tabLst>
                <a:tab pos="339725" algn="l"/>
                <a:tab pos="796925" algn="l"/>
                <a:tab pos="1254125" algn="l"/>
                <a:tab pos="1711325" algn="l"/>
                <a:tab pos="2168525" algn="l"/>
                <a:tab pos="2625725" algn="l"/>
                <a:tab pos="3082925" algn="l"/>
                <a:tab pos="3540125" algn="l"/>
                <a:tab pos="3997325" algn="l"/>
                <a:tab pos="4454525" algn="l"/>
                <a:tab pos="4911725" algn="l"/>
                <a:tab pos="5368925" algn="l"/>
                <a:tab pos="5826125" algn="l"/>
                <a:tab pos="6283325" algn="l"/>
                <a:tab pos="6740525" algn="l"/>
                <a:tab pos="7197725" algn="l"/>
                <a:tab pos="7654925" algn="l"/>
                <a:tab pos="8112125" algn="l"/>
                <a:tab pos="8569325" algn="l"/>
                <a:tab pos="9026525" algn="l"/>
                <a:tab pos="9483725" algn="l"/>
              </a:tabLst>
            </a:pPr>
            <a:endParaRPr lang="en-GB" sz="3200" dirty="0">
              <a:solidFill>
                <a:srgbClr val="000000"/>
              </a:solidFill>
            </a:endParaRPr>
          </a:p>
          <a:p>
            <a:pPr marL="339725" indent="-339725">
              <a:lnSpc>
                <a:spcPct val="90000"/>
              </a:lnSpc>
              <a:spcBef>
                <a:spcPts val="800"/>
              </a:spcBef>
              <a:buFont typeface="Arial" pitchFamily="34" charset="0"/>
              <a:buNone/>
              <a:tabLst>
                <a:tab pos="339725" algn="l"/>
                <a:tab pos="796925" algn="l"/>
                <a:tab pos="1254125" algn="l"/>
                <a:tab pos="1711325" algn="l"/>
                <a:tab pos="2168525" algn="l"/>
                <a:tab pos="2625725" algn="l"/>
                <a:tab pos="3082925" algn="l"/>
                <a:tab pos="3540125" algn="l"/>
                <a:tab pos="3997325" algn="l"/>
                <a:tab pos="4454525" algn="l"/>
                <a:tab pos="4911725" algn="l"/>
                <a:tab pos="5368925" algn="l"/>
                <a:tab pos="5826125" algn="l"/>
                <a:tab pos="6283325" algn="l"/>
                <a:tab pos="6740525" algn="l"/>
                <a:tab pos="7197725" algn="l"/>
                <a:tab pos="7654925" algn="l"/>
                <a:tab pos="8112125" algn="l"/>
                <a:tab pos="8569325" algn="l"/>
                <a:tab pos="9026525" algn="l"/>
                <a:tab pos="9483725" algn="l"/>
              </a:tabLst>
            </a:pPr>
            <a:endParaRPr lang="en-GB" sz="3200" dirty="0">
              <a:solidFill>
                <a:srgbClr val="000000"/>
              </a:solidFill>
            </a:endParaRPr>
          </a:p>
          <a:p>
            <a:pPr marL="339725" indent="-339725">
              <a:lnSpc>
                <a:spcPct val="90000"/>
              </a:lnSpc>
              <a:spcBef>
                <a:spcPts val="800"/>
              </a:spcBef>
              <a:buFont typeface="Arial" pitchFamily="34" charset="0"/>
              <a:buNone/>
              <a:tabLst>
                <a:tab pos="339725" algn="l"/>
                <a:tab pos="796925" algn="l"/>
                <a:tab pos="1254125" algn="l"/>
                <a:tab pos="1711325" algn="l"/>
                <a:tab pos="2168525" algn="l"/>
                <a:tab pos="2625725" algn="l"/>
                <a:tab pos="3082925" algn="l"/>
                <a:tab pos="3540125" algn="l"/>
                <a:tab pos="3997325" algn="l"/>
                <a:tab pos="4454525" algn="l"/>
                <a:tab pos="4911725" algn="l"/>
                <a:tab pos="5368925" algn="l"/>
                <a:tab pos="5826125" algn="l"/>
                <a:tab pos="6283325" algn="l"/>
                <a:tab pos="6740525" algn="l"/>
                <a:tab pos="7197725" algn="l"/>
                <a:tab pos="7654925" algn="l"/>
                <a:tab pos="8112125" algn="l"/>
                <a:tab pos="8569325" algn="l"/>
                <a:tab pos="9026525" algn="l"/>
                <a:tab pos="9483725" algn="l"/>
              </a:tabLst>
            </a:pPr>
            <a:endParaRPr lang="en-GB" sz="3200" dirty="0">
              <a:solidFill>
                <a:srgbClr val="000000"/>
              </a:solidFill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AU" altLang="zh-CN" i="1" dirty="0">
                <a:ea typeface="宋体" charset="-122"/>
              </a:rPr>
              <a:t>Job analysis</a:t>
            </a:r>
            <a:endParaRPr lang="en-US" i="1" dirty="0"/>
          </a:p>
        </p:txBody>
      </p:sp>
      <p:sp>
        <p:nvSpPr>
          <p:cNvPr id="1945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AU" altLang="zh-CN" sz="2800" dirty="0" smtClean="0">
                <a:ea typeface="宋体" charset="-122"/>
              </a:rPr>
              <a:t>Produces </a:t>
            </a:r>
            <a:r>
              <a:rPr lang="en-AU" altLang="zh-CN" sz="2800" dirty="0">
                <a:ea typeface="宋体" charset="-122"/>
              </a:rPr>
              <a:t>a job description and a job specification</a:t>
            </a:r>
          </a:p>
          <a:p>
            <a:r>
              <a:rPr lang="en-AU" altLang="zh-CN" sz="2800" dirty="0">
                <a:ea typeface="宋体" charset="-122"/>
              </a:rPr>
              <a:t>provides data for performance appraisal that can be used to compare an individual’s actual performance with the specified job expectations.</a:t>
            </a:r>
          </a:p>
          <a:p>
            <a:r>
              <a:rPr lang="en-AU" altLang="zh-CN" sz="2800" dirty="0">
                <a:ea typeface="宋体" charset="-122"/>
              </a:rPr>
              <a:t>Is the basis for wage and salary determination</a:t>
            </a:r>
          </a:p>
          <a:p>
            <a:r>
              <a:rPr lang="en-AU" altLang="zh-CN" sz="2800" dirty="0">
                <a:ea typeface="宋体" charset="-122"/>
              </a:rPr>
              <a:t>forms a component of legal requirements for hiring, promotional, wage and salary etc</a:t>
            </a:r>
            <a:endParaRPr lang="en-US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071670" y="79818"/>
            <a:ext cx="5016896" cy="6492454"/>
          </a:xfrm>
          <a:prstGeom prst="rect">
            <a:avLst/>
          </a:prstGeom>
          <a:noFill/>
          <a:ln w="9525">
            <a:solidFill>
              <a:schemeClr val="accent1"/>
            </a:solidFill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8" name="Content Placeholder 3"/>
          <p:cNvGraphicFramePr>
            <a:graphicFrameLocks/>
          </p:cNvGraphicFramePr>
          <p:nvPr/>
        </p:nvGraphicFramePr>
        <p:xfrm>
          <a:off x="351663" y="2786034"/>
          <a:ext cx="8418726" cy="407196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2" name="Picture 11" descr="fitness-instructor-certification-200X200.jp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15074" y="928670"/>
            <a:ext cx="1571636" cy="1571636"/>
          </a:xfrm>
          <a:prstGeom prst="roundRect">
            <a:avLst/>
          </a:prstGeom>
        </p:spPr>
      </p:pic>
      <p:pic>
        <p:nvPicPr>
          <p:cNvPr id="16" name="Picture 15" descr="wp2aa00135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643306" y="857232"/>
            <a:ext cx="1646712" cy="1735073"/>
          </a:xfrm>
          <a:prstGeom prst="roundRect">
            <a:avLst/>
          </a:prstGeom>
        </p:spPr>
      </p:pic>
      <p:pic>
        <p:nvPicPr>
          <p:cNvPr id="17" name="Picture 16" descr="Sports%20Coaching_tcm46-220858.jpg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071538" y="857232"/>
            <a:ext cx="1643074" cy="1643074"/>
          </a:xfrm>
          <a:prstGeom prst="roundRect">
            <a:avLst/>
          </a:prstGeom>
        </p:spPr>
      </p:pic>
      <p:sp>
        <p:nvSpPr>
          <p:cNvPr id="21" name="Rounded Rectangle 20">
            <a:hlinkClick r:id="" action="ppaction://noaction"/>
          </p:cNvPr>
          <p:cNvSpPr/>
          <p:nvPr/>
        </p:nvSpPr>
        <p:spPr>
          <a:xfrm>
            <a:off x="500034" y="571500"/>
            <a:ext cx="8286808" cy="2143125"/>
          </a:xfrm>
          <a:prstGeom prst="round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2"/>
          <p:cNvSpPr>
            <a:spLocks noGrp="1"/>
          </p:cNvSpPr>
          <p:nvPr>
            <p:ph type="sldNum" idx="11"/>
          </p:nvPr>
        </p:nvSpPr>
        <p:spPr/>
        <p:txBody>
          <a:bodyPr/>
          <a:lstStyle/>
          <a:p>
            <a:fld id="{E3E7030A-7E64-4CE5-8026-4B81CD684801}" type="slidenum">
              <a:rPr lang="en-GB"/>
              <a:pPr/>
              <a:t>20</a:t>
            </a:fld>
            <a:endParaRPr lang="en-GB"/>
          </a:p>
        </p:txBody>
      </p:sp>
      <p:sp>
        <p:nvSpPr>
          <p:cNvPr id="5121" name="Text Box 1"/>
          <p:cNvSpPr txBox="1">
            <a:spLocks noChangeArrowheads="1"/>
          </p:cNvSpPr>
          <p:nvPr/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anchor="ctr"/>
          <a:lstStyle/>
          <a:p>
            <a:pPr>
              <a:lnSpc>
                <a:spcPct val="100000"/>
              </a:lnSpc>
              <a:tabLst>
                <a:tab pos="0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  <a:tab pos="6858000" algn="l"/>
                <a:tab pos="7315200" algn="l"/>
                <a:tab pos="7772400" algn="l"/>
                <a:tab pos="8229600" algn="l"/>
                <a:tab pos="8686800" algn="l"/>
                <a:tab pos="9144000" algn="l"/>
              </a:tabLst>
            </a:pPr>
            <a:r>
              <a:rPr lang="en-GB" sz="4400" dirty="0" smtClean="0">
                <a:solidFill>
                  <a:srgbClr val="000000"/>
                </a:solidFill>
              </a:rPr>
              <a:t>Staffing </a:t>
            </a:r>
            <a:endParaRPr lang="en-GB" sz="4400" dirty="0">
              <a:solidFill>
                <a:srgbClr val="000000"/>
              </a:solidFill>
            </a:endParaRPr>
          </a:p>
        </p:txBody>
      </p:sp>
      <p:sp>
        <p:nvSpPr>
          <p:cNvPr id="5122" name="Text Box 2"/>
          <p:cNvSpPr txBox="1">
            <a:spLocks noChangeArrowheads="1"/>
          </p:cNvSpPr>
          <p:nvPr/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/>
          <a:lstStyle/>
          <a:p>
            <a:pPr marL="330200" indent="-330200">
              <a:lnSpc>
                <a:spcPct val="100000"/>
              </a:lnSpc>
              <a:spcBef>
                <a:spcPts val="800"/>
              </a:spcBef>
              <a:buFont typeface="Arial" pitchFamily="34" charset="0"/>
              <a:buChar char="•"/>
              <a:tabLst>
                <a:tab pos="330200" algn="l"/>
                <a:tab pos="787400" algn="l"/>
                <a:tab pos="1244600" algn="l"/>
                <a:tab pos="1701800" algn="l"/>
                <a:tab pos="2159000" algn="l"/>
                <a:tab pos="2616200" algn="l"/>
                <a:tab pos="3073400" algn="l"/>
                <a:tab pos="3530600" algn="l"/>
                <a:tab pos="3987800" algn="l"/>
                <a:tab pos="4445000" algn="l"/>
                <a:tab pos="4902200" algn="l"/>
                <a:tab pos="5359400" algn="l"/>
                <a:tab pos="5816600" algn="l"/>
                <a:tab pos="6273800" algn="l"/>
                <a:tab pos="6731000" algn="l"/>
                <a:tab pos="7188200" algn="l"/>
                <a:tab pos="7645400" algn="l"/>
                <a:tab pos="8102600" algn="l"/>
                <a:tab pos="8559800" algn="l"/>
                <a:tab pos="9017000" algn="l"/>
                <a:tab pos="9474200" algn="l"/>
              </a:tabLst>
            </a:pPr>
            <a:r>
              <a:rPr lang="en-GB" sz="3200">
                <a:solidFill>
                  <a:srgbClr val="000000"/>
                </a:solidFill>
              </a:rPr>
              <a:t>Job analysis: common technique used to match an individual to a specific job</a:t>
            </a:r>
          </a:p>
          <a:p>
            <a:pPr marL="330200" indent="-330200">
              <a:lnSpc>
                <a:spcPct val="100000"/>
              </a:lnSpc>
              <a:spcBef>
                <a:spcPts val="800"/>
              </a:spcBef>
              <a:buFont typeface="Arial" pitchFamily="34" charset="0"/>
              <a:buChar char="•"/>
              <a:tabLst>
                <a:tab pos="330200" algn="l"/>
                <a:tab pos="787400" algn="l"/>
                <a:tab pos="1244600" algn="l"/>
                <a:tab pos="1701800" algn="l"/>
                <a:tab pos="2159000" algn="l"/>
                <a:tab pos="2616200" algn="l"/>
                <a:tab pos="3073400" algn="l"/>
                <a:tab pos="3530600" algn="l"/>
                <a:tab pos="3987800" algn="l"/>
                <a:tab pos="4445000" algn="l"/>
                <a:tab pos="4902200" algn="l"/>
                <a:tab pos="5359400" algn="l"/>
                <a:tab pos="5816600" algn="l"/>
                <a:tab pos="6273800" algn="l"/>
                <a:tab pos="6731000" algn="l"/>
                <a:tab pos="7188200" algn="l"/>
                <a:tab pos="7645400" algn="l"/>
                <a:tab pos="8102600" algn="l"/>
                <a:tab pos="8559800" algn="l"/>
                <a:tab pos="9017000" algn="l"/>
                <a:tab pos="9474200" algn="l"/>
              </a:tabLst>
            </a:pPr>
            <a:r>
              <a:rPr lang="en-GB" sz="3200">
                <a:solidFill>
                  <a:srgbClr val="000000"/>
                </a:solidFill>
              </a:rPr>
              <a:t>Personality characteristics</a:t>
            </a:r>
          </a:p>
          <a:p>
            <a:pPr marL="330200" indent="-330200">
              <a:lnSpc>
                <a:spcPct val="100000"/>
              </a:lnSpc>
              <a:spcBef>
                <a:spcPts val="800"/>
              </a:spcBef>
              <a:buFont typeface="Arial" pitchFamily="34" charset="0"/>
              <a:buChar char="•"/>
              <a:tabLst>
                <a:tab pos="330200" algn="l"/>
                <a:tab pos="787400" algn="l"/>
                <a:tab pos="1244600" algn="l"/>
                <a:tab pos="1701800" algn="l"/>
                <a:tab pos="2159000" algn="l"/>
                <a:tab pos="2616200" algn="l"/>
                <a:tab pos="3073400" algn="l"/>
                <a:tab pos="3530600" algn="l"/>
                <a:tab pos="3987800" algn="l"/>
                <a:tab pos="4445000" algn="l"/>
                <a:tab pos="4902200" algn="l"/>
                <a:tab pos="5359400" algn="l"/>
                <a:tab pos="5816600" algn="l"/>
                <a:tab pos="6273800" algn="l"/>
                <a:tab pos="6731000" algn="l"/>
                <a:tab pos="7188200" algn="l"/>
                <a:tab pos="7645400" algn="l"/>
                <a:tab pos="8102600" algn="l"/>
                <a:tab pos="8559800" algn="l"/>
                <a:tab pos="9017000" algn="l"/>
                <a:tab pos="9474200" algn="l"/>
              </a:tabLst>
            </a:pPr>
            <a:r>
              <a:rPr lang="en-GB" sz="3200">
                <a:solidFill>
                  <a:srgbClr val="000000"/>
                </a:solidFill>
              </a:rPr>
              <a:t>Emotional stability</a:t>
            </a:r>
          </a:p>
          <a:p>
            <a:pPr marL="330200" indent="-330200">
              <a:lnSpc>
                <a:spcPct val="100000"/>
              </a:lnSpc>
              <a:spcBef>
                <a:spcPts val="800"/>
              </a:spcBef>
              <a:buFont typeface="Arial" pitchFamily="34" charset="0"/>
              <a:buChar char="•"/>
              <a:tabLst>
                <a:tab pos="330200" algn="l"/>
                <a:tab pos="787400" algn="l"/>
                <a:tab pos="1244600" algn="l"/>
                <a:tab pos="1701800" algn="l"/>
                <a:tab pos="2159000" algn="l"/>
                <a:tab pos="2616200" algn="l"/>
                <a:tab pos="3073400" algn="l"/>
                <a:tab pos="3530600" algn="l"/>
                <a:tab pos="3987800" algn="l"/>
                <a:tab pos="4445000" algn="l"/>
                <a:tab pos="4902200" algn="l"/>
                <a:tab pos="5359400" algn="l"/>
                <a:tab pos="5816600" algn="l"/>
                <a:tab pos="6273800" algn="l"/>
                <a:tab pos="6731000" algn="l"/>
                <a:tab pos="7188200" algn="l"/>
                <a:tab pos="7645400" algn="l"/>
                <a:tab pos="8102600" algn="l"/>
                <a:tab pos="8559800" algn="l"/>
                <a:tab pos="9017000" algn="l"/>
                <a:tab pos="9474200" algn="l"/>
              </a:tabLst>
            </a:pPr>
            <a:r>
              <a:rPr lang="en-GB" sz="3200">
                <a:solidFill>
                  <a:srgbClr val="000000"/>
                </a:solidFill>
              </a:rPr>
              <a:t>Employee perceptions, attitude, values, and beliefs</a:t>
            </a:r>
          </a:p>
          <a:p>
            <a:pPr marL="330200" indent="-330200">
              <a:lnSpc>
                <a:spcPct val="100000"/>
              </a:lnSpc>
              <a:spcBef>
                <a:spcPts val="800"/>
              </a:spcBef>
              <a:buFont typeface="Arial" pitchFamily="34" charset="0"/>
              <a:buNone/>
              <a:tabLst>
                <a:tab pos="330200" algn="l"/>
                <a:tab pos="787400" algn="l"/>
                <a:tab pos="1244600" algn="l"/>
                <a:tab pos="1701800" algn="l"/>
                <a:tab pos="2159000" algn="l"/>
                <a:tab pos="2616200" algn="l"/>
                <a:tab pos="3073400" algn="l"/>
                <a:tab pos="3530600" algn="l"/>
                <a:tab pos="3987800" algn="l"/>
                <a:tab pos="4445000" algn="l"/>
                <a:tab pos="4902200" algn="l"/>
                <a:tab pos="5359400" algn="l"/>
                <a:tab pos="5816600" algn="l"/>
                <a:tab pos="6273800" algn="l"/>
                <a:tab pos="6731000" algn="l"/>
                <a:tab pos="7188200" algn="l"/>
                <a:tab pos="7645400" algn="l"/>
                <a:tab pos="8102600" algn="l"/>
                <a:tab pos="8559800" algn="l"/>
                <a:tab pos="9017000" algn="l"/>
                <a:tab pos="9474200" algn="l"/>
              </a:tabLst>
            </a:pPr>
            <a:endParaRPr lang="en-GB" sz="3200">
              <a:solidFill>
                <a:srgbClr val="000000"/>
              </a:solidFill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 dirty="0" smtClean="0"/>
              <a:t>Session Outcomes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Planning for operational environments</a:t>
            </a:r>
          </a:p>
          <a:p>
            <a:r>
              <a:rPr lang="en-GB" dirty="0" smtClean="0"/>
              <a:t>Staffing for operational environments</a:t>
            </a:r>
          </a:p>
          <a:p>
            <a:r>
              <a:rPr lang="en-GB" dirty="0" smtClean="0"/>
              <a:t>Construct a Job Description 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5346" name="Rectangle 3"/>
          <p:cNvSpPr>
            <a:spLocks noChangeArrowheads="1"/>
          </p:cNvSpPr>
          <p:nvPr/>
        </p:nvSpPr>
        <p:spPr bwMode="auto">
          <a:xfrm>
            <a:off x="0" y="0"/>
            <a:ext cx="9144000" cy="6357938"/>
          </a:xfrm>
          <a:prstGeom prst="rect">
            <a:avLst/>
          </a:prstGeom>
          <a:solidFill>
            <a:schemeClr val="bg1"/>
          </a:solidFill>
          <a:ln w="9525" algn="ctr">
            <a:solidFill>
              <a:schemeClr val="bg1"/>
            </a:solidFill>
            <a:round/>
            <a:headEnd/>
            <a:tailEnd/>
          </a:ln>
        </p:spPr>
        <p:txBody>
          <a:bodyPr/>
          <a:lstStyle/>
          <a:p>
            <a:pPr eaLnBrk="0" hangingPunct="0"/>
            <a:endParaRPr lang="en-US"/>
          </a:p>
        </p:txBody>
      </p:sp>
      <p:pic>
        <p:nvPicPr>
          <p:cNvPr id="185347" name="Picture 2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14375" y="214313"/>
            <a:ext cx="8429625" cy="6143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5348" name="Picture 3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42875" y="642938"/>
            <a:ext cx="741363" cy="8905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85349" name="Action Button: Home 4">
            <a:hlinkClick r:id="rId5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8594725" y="214313"/>
            <a:ext cx="330200" cy="357187"/>
          </a:xfrm>
          <a:prstGeom prst="actionButtonHome">
            <a:avLst/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pPr eaLnBrk="0" hangingPunct="0"/>
            <a:endParaRPr lang="en-US"/>
          </a:p>
        </p:txBody>
      </p:sp>
      <p:sp>
        <p:nvSpPr>
          <p:cNvPr id="185350" name="Action Button: Information 5">
            <a:hlinkClick r:id="rId6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8726488" y="5929313"/>
            <a:ext cx="198437" cy="285750"/>
          </a:xfrm>
          <a:prstGeom prst="actionButtonInformation">
            <a:avLst/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pPr eaLnBrk="0" hangingPunct="0"/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aphicFrame>
        <p:nvGraphicFramePr>
          <p:cNvPr id="3074" name="Group 2"/>
          <p:cNvGraphicFramePr>
            <a:graphicFrameLocks noGrp="1"/>
          </p:cNvGraphicFramePr>
          <p:nvPr>
            <p:ph/>
          </p:nvPr>
        </p:nvGraphicFramePr>
        <p:xfrm>
          <a:off x="352425" y="928688"/>
          <a:ext cx="8435975" cy="4149727"/>
        </p:xfrm>
        <a:graphic>
          <a:graphicData uri="http://schemas.openxmlformats.org/drawingml/2006/table">
            <a:tbl>
              <a:tblPr/>
              <a:tblGrid>
                <a:gridCol w="1584325"/>
                <a:gridCol w="1584325"/>
                <a:gridCol w="1584325"/>
                <a:gridCol w="1728788"/>
                <a:gridCol w="1954212"/>
              </a:tblGrid>
              <a:tr h="8366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</a:rPr>
                        <a:t>Children’s Coach</a:t>
                      </a:r>
                    </a:p>
                  </a:txBody>
                  <a:tcPr horzOverflow="overflow">
                    <a:lnL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</a:rPr>
                        <a:t>Participant Coach</a:t>
                      </a:r>
                    </a:p>
                  </a:txBody>
                  <a:tcPr horzOverflow="overflow">
                    <a:lnL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</a:rPr>
                        <a:t>Performance Coach</a:t>
                      </a:r>
                    </a:p>
                  </a:txBody>
                  <a:tcPr horzOverflow="overflow">
                    <a:lnL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</a:rPr>
                        <a:t>Elite Performance Coach</a:t>
                      </a:r>
                    </a:p>
                  </a:txBody>
                  <a:tcPr horzOverflow="overflow">
                    <a:lnL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2"/>
                    </a:solidFill>
                  </a:tcPr>
                </a:tc>
              </a:tr>
              <a:tr h="8048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Master Coach (Level 4)</a:t>
                      </a:r>
                    </a:p>
                  </a:txBody>
                  <a:tcPr horzOverflow="overflow">
                    <a:lnL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DDDDD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EC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EC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EC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ECFF"/>
                    </a:solidFill>
                  </a:tcPr>
                </a:tc>
              </a:tr>
              <a:tr h="8366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Senior Coach (Level 3)</a:t>
                      </a:r>
                    </a:p>
                  </a:txBody>
                  <a:tcPr horzOverflow="overflow">
                    <a:lnL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DDDDD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EC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EC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EC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ECFF"/>
                    </a:solidFill>
                  </a:tcPr>
                </a:tc>
              </a:tr>
              <a:tr h="8350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Coach 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(Level 2)</a:t>
                      </a:r>
                    </a:p>
                  </a:txBody>
                  <a:tcPr horzOverflow="overflow">
                    <a:lnL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DDDDD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EC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EC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EC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ECFF"/>
                    </a:solidFill>
                  </a:tcPr>
                </a:tc>
              </a:tr>
              <a:tr h="8366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Apprentice (Level 1)</a:t>
                      </a:r>
                    </a:p>
                  </a:txBody>
                  <a:tcPr horzOverflow="overflow">
                    <a:lnL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DDDDD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EC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EC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EC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ECFF"/>
                    </a:solidFill>
                  </a:tcPr>
                </a:tc>
              </a:tr>
            </a:tbl>
          </a:graphicData>
        </a:graphic>
      </p:graphicFrame>
      <p:sp>
        <p:nvSpPr>
          <p:cNvPr id="186408" name="Rectangle 40"/>
          <p:cNvSpPr>
            <a:spLocks noChangeArrowheads="1"/>
          </p:cNvSpPr>
          <p:nvPr/>
        </p:nvSpPr>
        <p:spPr bwMode="auto">
          <a:xfrm>
            <a:off x="1935163" y="5595938"/>
            <a:ext cx="6767512" cy="576262"/>
          </a:xfrm>
          <a:prstGeom prst="rect">
            <a:avLst/>
          </a:prstGeom>
          <a:solidFill>
            <a:srgbClr val="000099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b="1">
                <a:solidFill>
                  <a:schemeClr val="bg1"/>
                </a:solidFill>
              </a:rPr>
              <a:t>Pre Coaching Experience</a:t>
            </a:r>
          </a:p>
        </p:txBody>
      </p:sp>
      <p:sp>
        <p:nvSpPr>
          <p:cNvPr id="186409" name="Line 41"/>
          <p:cNvSpPr>
            <a:spLocks noChangeShapeType="1"/>
          </p:cNvSpPr>
          <p:nvPr/>
        </p:nvSpPr>
        <p:spPr bwMode="auto">
          <a:xfrm flipV="1">
            <a:off x="2657475" y="5162550"/>
            <a:ext cx="0" cy="2889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/>
          </a:p>
        </p:txBody>
      </p:sp>
      <p:sp>
        <p:nvSpPr>
          <p:cNvPr id="186410" name="Line 42"/>
          <p:cNvSpPr>
            <a:spLocks noChangeShapeType="1"/>
          </p:cNvSpPr>
          <p:nvPr/>
        </p:nvSpPr>
        <p:spPr bwMode="auto">
          <a:xfrm flipV="1">
            <a:off x="4313238" y="5162550"/>
            <a:ext cx="0" cy="2889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/>
          </a:p>
        </p:txBody>
      </p:sp>
      <p:sp>
        <p:nvSpPr>
          <p:cNvPr id="186411" name="Line 43"/>
          <p:cNvSpPr>
            <a:spLocks noChangeShapeType="1"/>
          </p:cNvSpPr>
          <p:nvPr/>
        </p:nvSpPr>
        <p:spPr bwMode="auto">
          <a:xfrm flipV="1">
            <a:off x="5895975" y="5162550"/>
            <a:ext cx="0" cy="2889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/>
          </a:p>
        </p:txBody>
      </p:sp>
      <p:sp>
        <p:nvSpPr>
          <p:cNvPr id="186412" name="Line 44"/>
          <p:cNvSpPr>
            <a:spLocks noChangeShapeType="1"/>
          </p:cNvSpPr>
          <p:nvPr/>
        </p:nvSpPr>
        <p:spPr bwMode="auto">
          <a:xfrm flipV="1">
            <a:off x="7913688" y="5162550"/>
            <a:ext cx="0" cy="2889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/>
          </a:p>
        </p:txBody>
      </p:sp>
      <p:sp>
        <p:nvSpPr>
          <p:cNvPr id="186413" name="Text Box 45">
            <a:hlinkClick r:id="rId2"/>
          </p:cNvPr>
          <p:cNvSpPr txBox="1">
            <a:spLocks noChangeArrowheads="1"/>
          </p:cNvSpPr>
          <p:nvPr/>
        </p:nvSpPr>
        <p:spPr bwMode="auto">
          <a:xfrm>
            <a:off x="1868488" y="214313"/>
            <a:ext cx="482441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b="1"/>
              <a:t>UK Coaching Model</a:t>
            </a:r>
          </a:p>
        </p:txBody>
      </p:sp>
      <p:sp>
        <p:nvSpPr>
          <p:cNvPr id="186414" name="Action Button: Home 8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8594725" y="214313"/>
            <a:ext cx="330200" cy="357187"/>
          </a:xfrm>
          <a:prstGeom prst="actionButtonHome">
            <a:avLst/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pPr eaLnBrk="0" hangingPunct="0"/>
            <a:endParaRPr lang="en-US"/>
          </a:p>
        </p:txBody>
      </p:sp>
      <p:sp>
        <p:nvSpPr>
          <p:cNvPr id="186415" name="Action Button: Information 9">
            <a:hlinkClick r:id="rId4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8726488" y="5929313"/>
            <a:ext cx="198437" cy="285750"/>
          </a:xfrm>
          <a:prstGeom prst="actionButtonInformation">
            <a:avLst/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pPr eaLnBrk="0" hangingPunct="0"/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Rectangle 44"/>
          <p:cNvSpPr/>
          <p:nvPr/>
        </p:nvSpPr>
        <p:spPr bwMode="auto">
          <a:xfrm>
            <a:off x="0" y="0"/>
            <a:ext cx="9144000" cy="6858000"/>
          </a:xfrm>
          <a:prstGeom prst="rect">
            <a:avLst/>
          </a:prstGeom>
          <a:solidFill>
            <a:schemeClr val="bg1"/>
          </a:solidFill>
          <a:ln w="9525" cap="flat" cmpd="sng" algn="ctr">
            <a:solidFill>
              <a:schemeClr val="bg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eaLnBrk="0" hangingPunct="0">
              <a:defRPr/>
            </a:pPr>
            <a:endParaRPr lang="en-GB">
              <a:solidFill>
                <a:schemeClr val="accent4">
                  <a:lumMod val="10000"/>
                </a:schemeClr>
              </a:solidFill>
            </a:endParaRPr>
          </a:p>
        </p:txBody>
      </p:sp>
      <p:sp>
        <p:nvSpPr>
          <p:cNvPr id="7170" name="Rectangle 2"/>
          <p:cNvSpPr>
            <a:spLocks noChangeArrowheads="1"/>
          </p:cNvSpPr>
          <p:nvPr/>
        </p:nvSpPr>
        <p:spPr bwMode="auto">
          <a:xfrm>
            <a:off x="250825" y="6381750"/>
            <a:ext cx="5194300" cy="285750"/>
          </a:xfrm>
          <a:prstGeom prst="rect">
            <a:avLst/>
          </a:prstGeom>
          <a:solidFill>
            <a:srgbClr val="FFFF00"/>
          </a:solidFill>
          <a:ln w="9525">
            <a:solidFill>
              <a:schemeClr val="bg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en-GB" sz="1400">
                <a:solidFill>
                  <a:schemeClr val="accent4">
                    <a:lumMod val="10000"/>
                  </a:schemeClr>
                </a:solidFill>
                <a:latin typeface="Times" pitchFamily="18" charset="0"/>
              </a:rPr>
              <a:t>Pre Screen &amp; Mentoring (Community Awards)</a:t>
            </a:r>
          </a:p>
        </p:txBody>
      </p:sp>
      <p:sp>
        <p:nvSpPr>
          <p:cNvPr id="7171" name="Rectangle 3">
            <a:hlinkClick r:id="rId2"/>
          </p:cNvPr>
          <p:cNvSpPr>
            <a:spLocks noChangeArrowheads="1"/>
          </p:cNvSpPr>
          <p:nvPr/>
        </p:nvSpPr>
        <p:spPr bwMode="auto">
          <a:xfrm>
            <a:off x="215900" y="5853113"/>
            <a:ext cx="5246688" cy="357187"/>
          </a:xfrm>
          <a:prstGeom prst="rect">
            <a:avLst/>
          </a:prstGeom>
          <a:solidFill>
            <a:srgbClr val="FFFF00"/>
          </a:solidFill>
          <a:ln w="9525">
            <a:solidFill>
              <a:schemeClr val="bg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en-GB" sz="1400" b="1">
                <a:solidFill>
                  <a:schemeClr val="accent4">
                    <a:lumMod val="10000"/>
                  </a:schemeClr>
                </a:solidFill>
                <a:latin typeface="Times" pitchFamily="18" charset="0"/>
              </a:rPr>
              <a:t>AYP Course</a:t>
            </a:r>
          </a:p>
        </p:txBody>
      </p:sp>
      <p:sp>
        <p:nvSpPr>
          <p:cNvPr id="7172" name="Rectangle 4"/>
          <p:cNvSpPr>
            <a:spLocks noChangeArrowheads="1"/>
          </p:cNvSpPr>
          <p:nvPr/>
        </p:nvSpPr>
        <p:spPr bwMode="auto">
          <a:xfrm>
            <a:off x="250825" y="5373688"/>
            <a:ext cx="7489825" cy="287337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en-GB" sz="1400" b="1">
                <a:solidFill>
                  <a:schemeClr val="accent4">
                    <a:lumMod val="10000"/>
                  </a:schemeClr>
                </a:solidFill>
                <a:latin typeface="Times" pitchFamily="18" charset="0"/>
              </a:rPr>
              <a:t>10 Voluntary Hours &amp; Mentoring </a:t>
            </a:r>
          </a:p>
        </p:txBody>
      </p:sp>
      <p:sp>
        <p:nvSpPr>
          <p:cNvPr id="7173" name="Rectangle 5">
            <a:hlinkClick r:id="rId3"/>
          </p:cNvPr>
          <p:cNvSpPr>
            <a:spLocks noChangeArrowheads="1"/>
          </p:cNvSpPr>
          <p:nvPr/>
        </p:nvSpPr>
        <p:spPr bwMode="auto">
          <a:xfrm>
            <a:off x="2916238" y="4868863"/>
            <a:ext cx="2413000" cy="285750"/>
          </a:xfrm>
          <a:prstGeom prst="rect">
            <a:avLst/>
          </a:prstGeom>
          <a:solidFill>
            <a:srgbClr val="FFC0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en-GB" sz="1400" dirty="0">
                <a:solidFill>
                  <a:schemeClr val="accent4">
                    <a:lumMod val="10000"/>
                  </a:schemeClr>
                </a:solidFill>
                <a:latin typeface="Times" pitchFamily="18" charset="0"/>
              </a:rPr>
              <a:t>SCUK Training Group 1</a:t>
            </a:r>
          </a:p>
        </p:txBody>
      </p:sp>
      <p:sp>
        <p:nvSpPr>
          <p:cNvPr id="7174" name="Rectangle 6"/>
          <p:cNvSpPr>
            <a:spLocks noChangeArrowheads="1"/>
          </p:cNvSpPr>
          <p:nvPr/>
        </p:nvSpPr>
        <p:spPr bwMode="auto">
          <a:xfrm>
            <a:off x="250825" y="4365625"/>
            <a:ext cx="2413000" cy="285750"/>
          </a:xfrm>
          <a:prstGeom prst="rect">
            <a:avLst/>
          </a:prstGeom>
          <a:solidFill>
            <a:srgbClr val="99CC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en-GB" sz="1400">
                <a:solidFill>
                  <a:schemeClr val="accent4">
                    <a:lumMod val="10000"/>
                  </a:schemeClr>
                </a:solidFill>
                <a:latin typeface="Times" pitchFamily="18" charset="0"/>
              </a:rPr>
              <a:t>Entry Level NGB Training</a:t>
            </a:r>
          </a:p>
        </p:txBody>
      </p:sp>
      <p:sp>
        <p:nvSpPr>
          <p:cNvPr id="7175" name="Line 7"/>
          <p:cNvSpPr>
            <a:spLocks noChangeShapeType="1"/>
          </p:cNvSpPr>
          <p:nvPr/>
        </p:nvSpPr>
        <p:spPr bwMode="auto">
          <a:xfrm>
            <a:off x="0" y="3789363"/>
            <a:ext cx="9144000" cy="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pPr>
              <a:defRPr/>
            </a:pPr>
            <a:endParaRPr lang="en-GB">
              <a:solidFill>
                <a:schemeClr val="accent4">
                  <a:lumMod val="10000"/>
                </a:schemeClr>
              </a:solidFill>
              <a:latin typeface="Times" pitchFamily="18" charset="0"/>
            </a:endParaRPr>
          </a:p>
        </p:txBody>
      </p:sp>
      <p:sp>
        <p:nvSpPr>
          <p:cNvPr id="7176" name="Line 8"/>
          <p:cNvSpPr>
            <a:spLocks noChangeShapeType="1"/>
          </p:cNvSpPr>
          <p:nvPr/>
        </p:nvSpPr>
        <p:spPr bwMode="auto">
          <a:xfrm>
            <a:off x="0" y="5276850"/>
            <a:ext cx="9144000" cy="23813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pPr>
              <a:defRPr/>
            </a:pPr>
            <a:endParaRPr lang="en-GB">
              <a:solidFill>
                <a:schemeClr val="accent4">
                  <a:lumMod val="10000"/>
                </a:schemeClr>
              </a:solidFill>
              <a:latin typeface="Times" pitchFamily="18" charset="0"/>
            </a:endParaRPr>
          </a:p>
        </p:txBody>
      </p:sp>
      <p:sp>
        <p:nvSpPr>
          <p:cNvPr id="7177" name="Line 9"/>
          <p:cNvSpPr>
            <a:spLocks noChangeShapeType="1"/>
          </p:cNvSpPr>
          <p:nvPr/>
        </p:nvSpPr>
        <p:spPr bwMode="auto">
          <a:xfrm>
            <a:off x="0" y="6356350"/>
            <a:ext cx="5535613" cy="1588"/>
          </a:xfrm>
          <a:prstGeom prst="line">
            <a:avLst/>
          </a:prstGeom>
          <a:noFill/>
          <a:ln w="9525">
            <a:solidFill>
              <a:schemeClr val="bg2"/>
            </a:solidFill>
            <a:prstDash val="dash"/>
            <a:round/>
            <a:headEnd/>
            <a:tailEnd/>
          </a:ln>
          <a:effectLst/>
        </p:spPr>
        <p:txBody>
          <a:bodyPr/>
          <a:lstStyle/>
          <a:p>
            <a:pPr>
              <a:defRPr/>
            </a:pPr>
            <a:endParaRPr lang="en-GB">
              <a:solidFill>
                <a:schemeClr val="accent4">
                  <a:lumMod val="10000"/>
                </a:schemeClr>
              </a:solidFill>
              <a:latin typeface="Times" pitchFamily="18" charset="0"/>
            </a:endParaRPr>
          </a:p>
        </p:txBody>
      </p:sp>
      <p:sp>
        <p:nvSpPr>
          <p:cNvPr id="7179" name="Rectangle 11"/>
          <p:cNvSpPr>
            <a:spLocks noChangeArrowheads="1"/>
          </p:cNvSpPr>
          <p:nvPr/>
        </p:nvSpPr>
        <p:spPr bwMode="auto">
          <a:xfrm>
            <a:off x="2843213" y="692150"/>
            <a:ext cx="2663825" cy="720725"/>
          </a:xfrm>
          <a:prstGeom prst="rect">
            <a:avLst/>
          </a:prstGeom>
          <a:solidFill>
            <a:srgbClr val="FF00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en-GB" sz="1400" b="1">
                <a:solidFill>
                  <a:schemeClr val="accent4">
                    <a:lumMod val="10000"/>
                  </a:schemeClr>
                </a:solidFill>
                <a:latin typeface="Times" pitchFamily="18" charset="0"/>
              </a:rPr>
              <a:t>Coaching Degrees</a:t>
            </a:r>
          </a:p>
        </p:txBody>
      </p:sp>
      <p:sp>
        <p:nvSpPr>
          <p:cNvPr id="7180" name="Rectangle 12">
            <a:hlinkClick r:id="rId4"/>
          </p:cNvPr>
          <p:cNvSpPr>
            <a:spLocks noChangeArrowheads="1"/>
          </p:cNvSpPr>
          <p:nvPr/>
        </p:nvSpPr>
        <p:spPr bwMode="auto">
          <a:xfrm>
            <a:off x="250825" y="1989138"/>
            <a:ext cx="2413000" cy="287337"/>
          </a:xfrm>
          <a:prstGeom prst="rect">
            <a:avLst/>
          </a:prstGeom>
          <a:solidFill>
            <a:srgbClr val="00CC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en-GB" sz="1400" b="1" dirty="0">
                <a:solidFill>
                  <a:schemeClr val="accent4">
                    <a:lumMod val="10000"/>
                  </a:schemeClr>
                </a:solidFill>
                <a:latin typeface="Times" pitchFamily="18" charset="0"/>
              </a:rPr>
              <a:t>UKCC 2</a:t>
            </a:r>
          </a:p>
        </p:txBody>
      </p:sp>
      <p:sp>
        <p:nvSpPr>
          <p:cNvPr id="7181" name="Rectangle 13">
            <a:hlinkClick r:id="rId4"/>
          </p:cNvPr>
          <p:cNvSpPr>
            <a:spLocks noChangeArrowheads="1"/>
          </p:cNvSpPr>
          <p:nvPr/>
        </p:nvSpPr>
        <p:spPr bwMode="auto">
          <a:xfrm>
            <a:off x="250825" y="1570038"/>
            <a:ext cx="2413000" cy="287337"/>
          </a:xfrm>
          <a:prstGeom prst="rect">
            <a:avLst/>
          </a:prstGeom>
          <a:solidFill>
            <a:srgbClr val="00CC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en-GB" sz="1400" b="1">
                <a:solidFill>
                  <a:schemeClr val="accent4">
                    <a:lumMod val="10000"/>
                  </a:schemeClr>
                </a:solidFill>
                <a:latin typeface="Times" pitchFamily="18" charset="0"/>
              </a:rPr>
              <a:t>UKCC 3</a:t>
            </a:r>
          </a:p>
        </p:txBody>
      </p:sp>
      <p:sp>
        <p:nvSpPr>
          <p:cNvPr id="7182" name="Rectangle 14">
            <a:hlinkClick r:id="rId4"/>
          </p:cNvPr>
          <p:cNvSpPr>
            <a:spLocks noChangeArrowheads="1"/>
          </p:cNvSpPr>
          <p:nvPr/>
        </p:nvSpPr>
        <p:spPr bwMode="auto">
          <a:xfrm>
            <a:off x="250825" y="1125538"/>
            <a:ext cx="2413000" cy="287337"/>
          </a:xfrm>
          <a:prstGeom prst="rect">
            <a:avLst/>
          </a:prstGeom>
          <a:solidFill>
            <a:srgbClr val="00CC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en-GB" sz="1400" b="1">
                <a:solidFill>
                  <a:schemeClr val="accent4">
                    <a:lumMod val="10000"/>
                  </a:schemeClr>
                </a:solidFill>
                <a:latin typeface="Times" pitchFamily="18" charset="0"/>
              </a:rPr>
              <a:t>UKCC 4</a:t>
            </a:r>
          </a:p>
        </p:txBody>
      </p:sp>
      <p:sp>
        <p:nvSpPr>
          <p:cNvPr id="7183" name="Rectangle 15">
            <a:hlinkClick r:id="rId4"/>
          </p:cNvPr>
          <p:cNvSpPr>
            <a:spLocks noChangeArrowheads="1"/>
          </p:cNvSpPr>
          <p:nvPr/>
        </p:nvSpPr>
        <p:spPr bwMode="auto">
          <a:xfrm>
            <a:off x="250825" y="692150"/>
            <a:ext cx="2413000" cy="287338"/>
          </a:xfrm>
          <a:prstGeom prst="rect">
            <a:avLst/>
          </a:prstGeom>
          <a:solidFill>
            <a:srgbClr val="00CC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en-GB" sz="1400" b="1">
                <a:solidFill>
                  <a:schemeClr val="accent4">
                    <a:lumMod val="10000"/>
                  </a:schemeClr>
                </a:solidFill>
                <a:latin typeface="Times" pitchFamily="18" charset="0"/>
              </a:rPr>
              <a:t>UKCC 5</a:t>
            </a:r>
          </a:p>
        </p:txBody>
      </p:sp>
      <p:sp>
        <p:nvSpPr>
          <p:cNvPr id="7184" name="Rectangle 16">
            <a:hlinkClick r:id="rId4"/>
          </p:cNvPr>
          <p:cNvSpPr>
            <a:spLocks noChangeArrowheads="1"/>
          </p:cNvSpPr>
          <p:nvPr/>
        </p:nvSpPr>
        <p:spPr bwMode="auto">
          <a:xfrm>
            <a:off x="250825" y="2852738"/>
            <a:ext cx="2413000" cy="287337"/>
          </a:xfrm>
          <a:prstGeom prst="rect">
            <a:avLst/>
          </a:prstGeom>
          <a:solidFill>
            <a:srgbClr val="00CC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en-GB" sz="1400" b="1">
                <a:solidFill>
                  <a:schemeClr val="accent4">
                    <a:lumMod val="10000"/>
                  </a:schemeClr>
                </a:solidFill>
                <a:latin typeface="Times" pitchFamily="18" charset="0"/>
              </a:rPr>
              <a:t>UKCC 1</a:t>
            </a:r>
          </a:p>
        </p:txBody>
      </p:sp>
      <p:sp>
        <p:nvSpPr>
          <p:cNvPr id="7196" name="Rectangle 28">
            <a:hlinkClick r:id="rId3"/>
          </p:cNvPr>
          <p:cNvSpPr>
            <a:spLocks noChangeArrowheads="1"/>
          </p:cNvSpPr>
          <p:nvPr/>
        </p:nvSpPr>
        <p:spPr bwMode="auto">
          <a:xfrm>
            <a:off x="2843213" y="3357563"/>
            <a:ext cx="2663825" cy="287337"/>
          </a:xfrm>
          <a:prstGeom prst="rect">
            <a:avLst/>
          </a:prstGeom>
          <a:solidFill>
            <a:srgbClr val="FFC0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en-GB" sz="1400" dirty="0">
                <a:solidFill>
                  <a:schemeClr val="accent4">
                    <a:lumMod val="10000"/>
                  </a:schemeClr>
                </a:solidFill>
                <a:latin typeface="Times" pitchFamily="18" charset="0"/>
              </a:rPr>
              <a:t>SCUK Training Group 2</a:t>
            </a:r>
          </a:p>
        </p:txBody>
      </p:sp>
      <p:sp>
        <p:nvSpPr>
          <p:cNvPr id="7197" name="Rectangle 29">
            <a:hlinkClick r:id="rId3"/>
          </p:cNvPr>
          <p:cNvSpPr>
            <a:spLocks noChangeArrowheads="1"/>
          </p:cNvSpPr>
          <p:nvPr/>
        </p:nvSpPr>
        <p:spPr bwMode="auto">
          <a:xfrm>
            <a:off x="2843213" y="2852738"/>
            <a:ext cx="2663825" cy="287337"/>
          </a:xfrm>
          <a:prstGeom prst="rect">
            <a:avLst/>
          </a:prstGeom>
          <a:solidFill>
            <a:srgbClr val="FFC0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en-GB" sz="1400" dirty="0">
                <a:solidFill>
                  <a:schemeClr val="accent4">
                    <a:lumMod val="10000"/>
                  </a:schemeClr>
                </a:solidFill>
                <a:latin typeface="Times" pitchFamily="18" charset="0"/>
              </a:rPr>
              <a:t>SCUK Training Group 3</a:t>
            </a:r>
          </a:p>
        </p:txBody>
      </p:sp>
      <p:sp>
        <p:nvSpPr>
          <p:cNvPr id="7198" name="Rectangle 30">
            <a:hlinkClick r:id="rId3"/>
          </p:cNvPr>
          <p:cNvSpPr>
            <a:spLocks noChangeArrowheads="1"/>
          </p:cNvSpPr>
          <p:nvPr/>
        </p:nvSpPr>
        <p:spPr bwMode="auto">
          <a:xfrm>
            <a:off x="2844800" y="1989138"/>
            <a:ext cx="2663825" cy="287337"/>
          </a:xfrm>
          <a:prstGeom prst="rect">
            <a:avLst/>
          </a:prstGeom>
          <a:solidFill>
            <a:srgbClr val="FFC0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en-GB" sz="1400">
                <a:solidFill>
                  <a:schemeClr val="accent4">
                    <a:lumMod val="10000"/>
                  </a:schemeClr>
                </a:solidFill>
                <a:latin typeface="Times" pitchFamily="18" charset="0"/>
              </a:rPr>
              <a:t>SCUK Training Group 4</a:t>
            </a:r>
          </a:p>
        </p:txBody>
      </p:sp>
      <p:sp>
        <p:nvSpPr>
          <p:cNvPr id="7199" name="Rectangle 31">
            <a:hlinkClick r:id="rId3"/>
          </p:cNvPr>
          <p:cNvSpPr>
            <a:spLocks noChangeArrowheads="1"/>
          </p:cNvSpPr>
          <p:nvPr/>
        </p:nvSpPr>
        <p:spPr bwMode="auto">
          <a:xfrm>
            <a:off x="2844800" y="1557338"/>
            <a:ext cx="2663825" cy="287337"/>
          </a:xfrm>
          <a:prstGeom prst="rect">
            <a:avLst/>
          </a:prstGeom>
          <a:solidFill>
            <a:srgbClr val="FFC0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en-GB" sz="1400" dirty="0">
                <a:solidFill>
                  <a:schemeClr val="accent4">
                    <a:lumMod val="10000"/>
                  </a:schemeClr>
                </a:solidFill>
                <a:latin typeface="Times" pitchFamily="18" charset="0"/>
              </a:rPr>
              <a:t>SCUK Training Group 5</a:t>
            </a:r>
          </a:p>
        </p:txBody>
      </p:sp>
      <p:sp>
        <p:nvSpPr>
          <p:cNvPr id="7200" name="Rectangle 32"/>
          <p:cNvSpPr>
            <a:spLocks noChangeArrowheads="1"/>
          </p:cNvSpPr>
          <p:nvPr/>
        </p:nvSpPr>
        <p:spPr bwMode="auto">
          <a:xfrm>
            <a:off x="250825" y="3933825"/>
            <a:ext cx="7489825" cy="287338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en-GB" sz="1400" b="1">
                <a:solidFill>
                  <a:schemeClr val="accent4">
                    <a:lumMod val="10000"/>
                  </a:schemeClr>
                </a:solidFill>
                <a:latin typeface="Times" pitchFamily="18" charset="0"/>
              </a:rPr>
              <a:t>20 Voluntary Hours &amp; Mentoring </a:t>
            </a:r>
          </a:p>
        </p:txBody>
      </p:sp>
      <p:sp>
        <p:nvSpPr>
          <p:cNvPr id="7201" name="Line 33"/>
          <p:cNvSpPr>
            <a:spLocks noChangeShapeType="1"/>
          </p:cNvSpPr>
          <p:nvPr/>
        </p:nvSpPr>
        <p:spPr bwMode="auto">
          <a:xfrm>
            <a:off x="0" y="5780088"/>
            <a:ext cx="5535613" cy="1587"/>
          </a:xfrm>
          <a:prstGeom prst="line">
            <a:avLst/>
          </a:prstGeom>
          <a:noFill/>
          <a:ln w="9525">
            <a:solidFill>
              <a:schemeClr val="bg2"/>
            </a:solidFill>
            <a:prstDash val="dash"/>
            <a:round/>
            <a:headEnd/>
            <a:tailEnd/>
          </a:ln>
          <a:effectLst/>
        </p:spPr>
        <p:txBody>
          <a:bodyPr/>
          <a:lstStyle/>
          <a:p>
            <a:pPr>
              <a:defRPr/>
            </a:pPr>
            <a:endParaRPr lang="en-GB">
              <a:solidFill>
                <a:schemeClr val="accent4">
                  <a:lumMod val="10000"/>
                </a:schemeClr>
              </a:solidFill>
              <a:latin typeface="Times" pitchFamily="18" charset="0"/>
            </a:endParaRPr>
          </a:p>
        </p:txBody>
      </p:sp>
      <p:sp>
        <p:nvSpPr>
          <p:cNvPr id="7202" name="Line 34"/>
          <p:cNvSpPr>
            <a:spLocks noChangeShapeType="1"/>
          </p:cNvSpPr>
          <p:nvPr/>
        </p:nvSpPr>
        <p:spPr bwMode="auto">
          <a:xfrm>
            <a:off x="0" y="4772025"/>
            <a:ext cx="5535613" cy="1588"/>
          </a:xfrm>
          <a:prstGeom prst="line">
            <a:avLst/>
          </a:prstGeom>
          <a:noFill/>
          <a:ln w="9525">
            <a:solidFill>
              <a:schemeClr val="bg2"/>
            </a:solidFill>
            <a:prstDash val="dash"/>
            <a:round/>
            <a:headEnd/>
            <a:tailEnd/>
          </a:ln>
          <a:effectLst/>
        </p:spPr>
        <p:txBody>
          <a:bodyPr/>
          <a:lstStyle/>
          <a:p>
            <a:pPr>
              <a:defRPr/>
            </a:pPr>
            <a:endParaRPr lang="en-GB">
              <a:solidFill>
                <a:schemeClr val="accent4">
                  <a:lumMod val="10000"/>
                </a:schemeClr>
              </a:solidFill>
              <a:latin typeface="Times" pitchFamily="18" charset="0"/>
            </a:endParaRPr>
          </a:p>
        </p:txBody>
      </p:sp>
      <p:sp>
        <p:nvSpPr>
          <p:cNvPr id="7203" name="Line 35"/>
          <p:cNvSpPr>
            <a:spLocks noChangeShapeType="1"/>
          </p:cNvSpPr>
          <p:nvPr/>
        </p:nvSpPr>
        <p:spPr bwMode="auto">
          <a:xfrm>
            <a:off x="0" y="4268788"/>
            <a:ext cx="7740650" cy="23812"/>
          </a:xfrm>
          <a:prstGeom prst="line">
            <a:avLst/>
          </a:prstGeom>
          <a:noFill/>
          <a:ln w="9525">
            <a:solidFill>
              <a:schemeClr val="bg2"/>
            </a:solidFill>
            <a:prstDash val="dash"/>
            <a:round/>
            <a:headEnd/>
            <a:tailEnd/>
          </a:ln>
          <a:effectLst/>
        </p:spPr>
        <p:txBody>
          <a:bodyPr/>
          <a:lstStyle/>
          <a:p>
            <a:pPr>
              <a:defRPr/>
            </a:pPr>
            <a:endParaRPr lang="en-GB">
              <a:solidFill>
                <a:schemeClr val="accent4">
                  <a:lumMod val="10000"/>
                </a:schemeClr>
              </a:solidFill>
              <a:latin typeface="Times" pitchFamily="18" charset="0"/>
            </a:endParaRPr>
          </a:p>
        </p:txBody>
      </p:sp>
      <p:sp>
        <p:nvSpPr>
          <p:cNvPr id="7204" name="Line 36"/>
          <p:cNvSpPr>
            <a:spLocks noChangeShapeType="1"/>
          </p:cNvSpPr>
          <p:nvPr/>
        </p:nvSpPr>
        <p:spPr bwMode="auto">
          <a:xfrm>
            <a:off x="2771775" y="4292600"/>
            <a:ext cx="0" cy="1008063"/>
          </a:xfrm>
          <a:prstGeom prst="line">
            <a:avLst/>
          </a:prstGeom>
          <a:noFill/>
          <a:ln w="9525">
            <a:solidFill>
              <a:schemeClr val="bg2"/>
            </a:solidFill>
            <a:prstDash val="dash"/>
            <a:round/>
            <a:headEnd/>
            <a:tailEnd/>
          </a:ln>
          <a:effectLst/>
        </p:spPr>
        <p:txBody>
          <a:bodyPr/>
          <a:lstStyle/>
          <a:p>
            <a:pPr>
              <a:defRPr/>
            </a:pPr>
            <a:endParaRPr lang="en-GB">
              <a:solidFill>
                <a:schemeClr val="accent4">
                  <a:lumMod val="10000"/>
                </a:schemeClr>
              </a:solidFill>
              <a:latin typeface="Times" pitchFamily="18" charset="0"/>
            </a:endParaRPr>
          </a:p>
        </p:txBody>
      </p:sp>
      <p:sp>
        <p:nvSpPr>
          <p:cNvPr id="7205" name="Line 37"/>
          <p:cNvSpPr>
            <a:spLocks noChangeShapeType="1"/>
          </p:cNvSpPr>
          <p:nvPr/>
        </p:nvSpPr>
        <p:spPr bwMode="auto">
          <a:xfrm>
            <a:off x="2771775" y="620713"/>
            <a:ext cx="0" cy="2952750"/>
          </a:xfrm>
          <a:prstGeom prst="line">
            <a:avLst/>
          </a:prstGeom>
          <a:noFill/>
          <a:ln w="9525">
            <a:solidFill>
              <a:schemeClr val="bg2"/>
            </a:solidFill>
            <a:prstDash val="dash"/>
            <a:round/>
            <a:headEnd/>
            <a:tailEnd/>
          </a:ln>
          <a:effectLst/>
        </p:spPr>
        <p:txBody>
          <a:bodyPr/>
          <a:lstStyle/>
          <a:p>
            <a:pPr>
              <a:defRPr/>
            </a:pPr>
            <a:endParaRPr lang="en-GB">
              <a:solidFill>
                <a:schemeClr val="accent4">
                  <a:lumMod val="10000"/>
                </a:schemeClr>
              </a:solidFill>
              <a:latin typeface="Times" pitchFamily="18" charset="0"/>
            </a:endParaRPr>
          </a:p>
        </p:txBody>
      </p:sp>
      <p:sp>
        <p:nvSpPr>
          <p:cNvPr id="7207" name="Line 39"/>
          <p:cNvSpPr>
            <a:spLocks noChangeShapeType="1"/>
          </p:cNvSpPr>
          <p:nvPr/>
        </p:nvSpPr>
        <p:spPr bwMode="auto">
          <a:xfrm>
            <a:off x="0" y="2781300"/>
            <a:ext cx="7740650" cy="0"/>
          </a:xfrm>
          <a:prstGeom prst="line">
            <a:avLst/>
          </a:prstGeom>
          <a:noFill/>
          <a:ln w="9525">
            <a:solidFill>
              <a:schemeClr val="bg2"/>
            </a:solidFill>
            <a:prstDash val="dash"/>
            <a:round/>
            <a:headEnd/>
            <a:tailEnd/>
          </a:ln>
          <a:effectLst/>
        </p:spPr>
        <p:txBody>
          <a:bodyPr/>
          <a:lstStyle/>
          <a:p>
            <a:pPr>
              <a:defRPr/>
            </a:pPr>
            <a:endParaRPr lang="en-GB">
              <a:solidFill>
                <a:schemeClr val="accent4">
                  <a:lumMod val="10000"/>
                </a:schemeClr>
              </a:solidFill>
              <a:latin typeface="Times" pitchFamily="18" charset="0"/>
            </a:endParaRPr>
          </a:p>
        </p:txBody>
      </p:sp>
      <p:sp>
        <p:nvSpPr>
          <p:cNvPr id="7208" name="Line 40"/>
          <p:cNvSpPr>
            <a:spLocks noChangeShapeType="1"/>
          </p:cNvSpPr>
          <p:nvPr/>
        </p:nvSpPr>
        <p:spPr bwMode="auto">
          <a:xfrm>
            <a:off x="0" y="1916113"/>
            <a:ext cx="5651500" cy="0"/>
          </a:xfrm>
          <a:prstGeom prst="line">
            <a:avLst/>
          </a:prstGeom>
          <a:noFill/>
          <a:ln w="9525">
            <a:solidFill>
              <a:schemeClr val="bg2"/>
            </a:solidFill>
            <a:prstDash val="dash"/>
            <a:round/>
            <a:headEnd/>
            <a:tailEnd/>
          </a:ln>
          <a:effectLst/>
        </p:spPr>
        <p:txBody>
          <a:bodyPr/>
          <a:lstStyle/>
          <a:p>
            <a:pPr>
              <a:defRPr/>
            </a:pPr>
            <a:endParaRPr lang="en-GB">
              <a:solidFill>
                <a:schemeClr val="accent4">
                  <a:lumMod val="10000"/>
                </a:schemeClr>
              </a:solidFill>
              <a:latin typeface="Times" pitchFamily="18" charset="0"/>
            </a:endParaRPr>
          </a:p>
        </p:txBody>
      </p:sp>
      <p:sp>
        <p:nvSpPr>
          <p:cNvPr id="7209" name="Line 41"/>
          <p:cNvSpPr>
            <a:spLocks noChangeShapeType="1"/>
          </p:cNvSpPr>
          <p:nvPr/>
        </p:nvSpPr>
        <p:spPr bwMode="auto">
          <a:xfrm>
            <a:off x="0" y="1484313"/>
            <a:ext cx="5651500" cy="0"/>
          </a:xfrm>
          <a:prstGeom prst="line">
            <a:avLst/>
          </a:prstGeom>
          <a:noFill/>
          <a:ln w="9525">
            <a:solidFill>
              <a:schemeClr val="bg2"/>
            </a:solidFill>
            <a:prstDash val="dash"/>
            <a:round/>
            <a:headEnd/>
            <a:tailEnd/>
          </a:ln>
          <a:effectLst/>
        </p:spPr>
        <p:txBody>
          <a:bodyPr/>
          <a:lstStyle/>
          <a:p>
            <a:pPr>
              <a:defRPr/>
            </a:pPr>
            <a:endParaRPr lang="en-GB">
              <a:solidFill>
                <a:schemeClr val="accent4">
                  <a:lumMod val="10000"/>
                </a:schemeClr>
              </a:solidFill>
              <a:latin typeface="Times" pitchFamily="18" charset="0"/>
            </a:endParaRPr>
          </a:p>
        </p:txBody>
      </p:sp>
      <p:sp>
        <p:nvSpPr>
          <p:cNvPr id="7212" name="Line 44"/>
          <p:cNvSpPr>
            <a:spLocks noChangeShapeType="1"/>
          </p:cNvSpPr>
          <p:nvPr/>
        </p:nvSpPr>
        <p:spPr bwMode="auto">
          <a:xfrm>
            <a:off x="5651500" y="692150"/>
            <a:ext cx="0" cy="2952750"/>
          </a:xfrm>
          <a:prstGeom prst="line">
            <a:avLst/>
          </a:prstGeom>
          <a:noFill/>
          <a:ln w="9525">
            <a:solidFill>
              <a:schemeClr val="bg2"/>
            </a:solidFill>
            <a:prstDash val="dash"/>
            <a:round/>
            <a:headEnd/>
            <a:tailEnd/>
          </a:ln>
          <a:effectLst/>
        </p:spPr>
        <p:txBody>
          <a:bodyPr/>
          <a:lstStyle/>
          <a:p>
            <a:pPr>
              <a:defRPr/>
            </a:pPr>
            <a:endParaRPr lang="en-GB">
              <a:solidFill>
                <a:schemeClr val="accent4">
                  <a:lumMod val="10000"/>
                </a:schemeClr>
              </a:solidFill>
              <a:latin typeface="Times" pitchFamily="18" charset="0"/>
            </a:endParaRPr>
          </a:p>
        </p:txBody>
      </p:sp>
      <p:sp>
        <p:nvSpPr>
          <p:cNvPr id="7213" name="Rectangle 45">
            <a:hlinkClick r:id="rId5"/>
          </p:cNvPr>
          <p:cNvSpPr>
            <a:spLocks noChangeArrowheads="1"/>
          </p:cNvSpPr>
          <p:nvPr/>
        </p:nvSpPr>
        <p:spPr bwMode="auto">
          <a:xfrm>
            <a:off x="5795963" y="5876925"/>
            <a:ext cx="1944687" cy="792163"/>
          </a:xfrm>
          <a:prstGeom prst="rect">
            <a:avLst/>
          </a:prstGeom>
          <a:solidFill>
            <a:schemeClr val="tx1">
              <a:lumMod val="20000"/>
              <a:lumOff val="80000"/>
            </a:schemeClr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en-GB" sz="1400" b="1" dirty="0">
                <a:solidFill>
                  <a:schemeClr val="accent4">
                    <a:lumMod val="10000"/>
                  </a:schemeClr>
                </a:solidFill>
                <a:latin typeface="Times" pitchFamily="18" charset="0"/>
              </a:rPr>
              <a:t>SLUK Junior </a:t>
            </a:r>
          </a:p>
          <a:p>
            <a:pPr algn="ctr">
              <a:defRPr/>
            </a:pPr>
            <a:r>
              <a:rPr lang="en-GB" sz="1400" b="1" dirty="0">
                <a:solidFill>
                  <a:schemeClr val="accent4">
                    <a:lumMod val="10000"/>
                  </a:schemeClr>
                </a:solidFill>
                <a:latin typeface="Times" pitchFamily="18" charset="0"/>
              </a:rPr>
              <a:t>Sports Leaders</a:t>
            </a:r>
          </a:p>
        </p:txBody>
      </p:sp>
      <p:sp>
        <p:nvSpPr>
          <p:cNvPr id="7214" name="Rectangle 46">
            <a:hlinkClick r:id="rId6"/>
          </p:cNvPr>
          <p:cNvSpPr>
            <a:spLocks noChangeArrowheads="1"/>
          </p:cNvSpPr>
          <p:nvPr/>
        </p:nvSpPr>
        <p:spPr bwMode="auto">
          <a:xfrm>
            <a:off x="5795963" y="4365625"/>
            <a:ext cx="1944687" cy="86360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en-GB" sz="1400" b="1">
                <a:solidFill>
                  <a:schemeClr val="accent4">
                    <a:lumMod val="10000"/>
                  </a:schemeClr>
                </a:solidFill>
                <a:latin typeface="Times" pitchFamily="18" charset="0"/>
              </a:rPr>
              <a:t>SLUK Level 1 </a:t>
            </a:r>
          </a:p>
          <a:p>
            <a:pPr algn="ctr">
              <a:defRPr/>
            </a:pPr>
            <a:r>
              <a:rPr lang="en-GB" sz="1400" b="1">
                <a:solidFill>
                  <a:schemeClr val="accent4">
                    <a:lumMod val="10000"/>
                  </a:schemeClr>
                </a:solidFill>
                <a:latin typeface="Times" pitchFamily="18" charset="0"/>
              </a:rPr>
              <a:t>Award Community </a:t>
            </a:r>
          </a:p>
          <a:p>
            <a:pPr algn="ctr">
              <a:defRPr/>
            </a:pPr>
            <a:r>
              <a:rPr lang="en-GB" sz="1400" b="1">
                <a:solidFill>
                  <a:schemeClr val="accent4">
                    <a:lumMod val="10000"/>
                  </a:schemeClr>
                </a:solidFill>
                <a:latin typeface="Times" pitchFamily="18" charset="0"/>
              </a:rPr>
              <a:t>Sports Leadership</a:t>
            </a:r>
          </a:p>
        </p:txBody>
      </p:sp>
      <p:sp>
        <p:nvSpPr>
          <p:cNvPr id="7215" name="Line 47"/>
          <p:cNvSpPr>
            <a:spLocks noChangeShapeType="1"/>
          </p:cNvSpPr>
          <p:nvPr/>
        </p:nvSpPr>
        <p:spPr bwMode="auto">
          <a:xfrm>
            <a:off x="5651500" y="4292600"/>
            <a:ext cx="0" cy="1008063"/>
          </a:xfrm>
          <a:prstGeom prst="line">
            <a:avLst/>
          </a:prstGeom>
          <a:noFill/>
          <a:ln w="9525">
            <a:solidFill>
              <a:schemeClr val="bg2"/>
            </a:solidFill>
            <a:prstDash val="dash"/>
            <a:round/>
            <a:headEnd/>
            <a:tailEnd/>
          </a:ln>
          <a:effectLst/>
        </p:spPr>
        <p:txBody>
          <a:bodyPr/>
          <a:lstStyle/>
          <a:p>
            <a:pPr>
              <a:defRPr/>
            </a:pPr>
            <a:endParaRPr lang="en-GB">
              <a:solidFill>
                <a:schemeClr val="accent4">
                  <a:lumMod val="10000"/>
                </a:schemeClr>
              </a:solidFill>
              <a:latin typeface="Times" pitchFamily="18" charset="0"/>
            </a:endParaRPr>
          </a:p>
        </p:txBody>
      </p:sp>
      <p:sp>
        <p:nvSpPr>
          <p:cNvPr id="7216" name="Line 48"/>
          <p:cNvSpPr>
            <a:spLocks noChangeShapeType="1"/>
          </p:cNvSpPr>
          <p:nvPr/>
        </p:nvSpPr>
        <p:spPr bwMode="auto">
          <a:xfrm>
            <a:off x="5651500" y="5678488"/>
            <a:ext cx="0" cy="1179512"/>
          </a:xfrm>
          <a:prstGeom prst="line">
            <a:avLst/>
          </a:prstGeom>
          <a:noFill/>
          <a:ln w="9525">
            <a:solidFill>
              <a:schemeClr val="bg2"/>
            </a:solidFill>
            <a:prstDash val="dash"/>
            <a:round/>
            <a:headEnd/>
            <a:tailEnd/>
          </a:ln>
          <a:effectLst/>
        </p:spPr>
        <p:txBody>
          <a:bodyPr/>
          <a:lstStyle/>
          <a:p>
            <a:pPr>
              <a:defRPr/>
            </a:pPr>
            <a:endParaRPr lang="en-GB">
              <a:solidFill>
                <a:schemeClr val="accent4">
                  <a:lumMod val="10000"/>
                </a:schemeClr>
              </a:solidFill>
              <a:latin typeface="Times" pitchFamily="18" charset="0"/>
            </a:endParaRPr>
          </a:p>
        </p:txBody>
      </p:sp>
      <p:sp>
        <p:nvSpPr>
          <p:cNvPr id="7217" name="Line 49"/>
          <p:cNvSpPr>
            <a:spLocks noChangeShapeType="1"/>
          </p:cNvSpPr>
          <p:nvPr/>
        </p:nvSpPr>
        <p:spPr bwMode="auto">
          <a:xfrm>
            <a:off x="2771775" y="3213100"/>
            <a:ext cx="2808288" cy="0"/>
          </a:xfrm>
          <a:prstGeom prst="line">
            <a:avLst/>
          </a:prstGeom>
          <a:noFill/>
          <a:ln w="9525">
            <a:solidFill>
              <a:schemeClr val="bg2"/>
            </a:solidFill>
            <a:prstDash val="dash"/>
            <a:round/>
            <a:headEnd/>
            <a:tailEnd/>
          </a:ln>
          <a:effectLst/>
        </p:spPr>
        <p:txBody>
          <a:bodyPr/>
          <a:lstStyle/>
          <a:p>
            <a:pPr>
              <a:defRPr/>
            </a:pPr>
            <a:endParaRPr lang="en-GB">
              <a:solidFill>
                <a:schemeClr val="accent4">
                  <a:lumMod val="10000"/>
                </a:schemeClr>
              </a:solidFill>
              <a:latin typeface="Times" pitchFamily="18" charset="0"/>
            </a:endParaRPr>
          </a:p>
        </p:txBody>
      </p:sp>
      <p:sp>
        <p:nvSpPr>
          <p:cNvPr id="7218" name="Line 50"/>
          <p:cNvSpPr>
            <a:spLocks noChangeShapeType="1"/>
          </p:cNvSpPr>
          <p:nvPr/>
        </p:nvSpPr>
        <p:spPr bwMode="auto">
          <a:xfrm>
            <a:off x="0" y="3213100"/>
            <a:ext cx="2808288" cy="0"/>
          </a:xfrm>
          <a:prstGeom prst="line">
            <a:avLst/>
          </a:prstGeom>
          <a:noFill/>
          <a:ln w="9525">
            <a:solidFill>
              <a:schemeClr val="bg2"/>
            </a:solidFill>
            <a:prstDash val="dash"/>
            <a:round/>
            <a:headEnd/>
            <a:tailEnd/>
          </a:ln>
          <a:effectLst/>
        </p:spPr>
        <p:txBody>
          <a:bodyPr/>
          <a:lstStyle/>
          <a:p>
            <a:pPr>
              <a:defRPr/>
            </a:pPr>
            <a:endParaRPr lang="en-GB">
              <a:solidFill>
                <a:schemeClr val="accent4">
                  <a:lumMod val="10000"/>
                </a:schemeClr>
              </a:solidFill>
              <a:latin typeface="Times" pitchFamily="18" charset="0"/>
            </a:endParaRPr>
          </a:p>
        </p:txBody>
      </p:sp>
      <p:sp>
        <p:nvSpPr>
          <p:cNvPr id="7219" name="Rectangle 51">
            <a:hlinkClick r:id="rId7"/>
          </p:cNvPr>
          <p:cNvSpPr>
            <a:spLocks noChangeArrowheads="1"/>
          </p:cNvSpPr>
          <p:nvPr/>
        </p:nvSpPr>
        <p:spPr bwMode="auto">
          <a:xfrm>
            <a:off x="5795963" y="2852738"/>
            <a:ext cx="1944687" cy="863600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ln w="9525">
            <a:solidFill>
              <a:schemeClr val="tx2">
                <a:lumMod val="60000"/>
                <a:lumOff val="40000"/>
              </a:schemeClr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en-GB" sz="1400" b="1">
                <a:solidFill>
                  <a:schemeClr val="accent4">
                    <a:lumMod val="10000"/>
                  </a:schemeClr>
                </a:solidFill>
                <a:latin typeface="Times" pitchFamily="18" charset="0"/>
              </a:rPr>
              <a:t>SLUK Level 3 </a:t>
            </a:r>
          </a:p>
          <a:p>
            <a:pPr algn="ctr">
              <a:defRPr/>
            </a:pPr>
            <a:r>
              <a:rPr lang="en-GB" sz="1400" b="1">
                <a:solidFill>
                  <a:schemeClr val="accent4">
                    <a:lumMod val="10000"/>
                  </a:schemeClr>
                </a:solidFill>
                <a:latin typeface="Times" pitchFamily="18" charset="0"/>
              </a:rPr>
              <a:t>Award Higher </a:t>
            </a:r>
          </a:p>
          <a:p>
            <a:pPr algn="ctr">
              <a:defRPr/>
            </a:pPr>
            <a:r>
              <a:rPr lang="en-GB" sz="1400" b="1">
                <a:solidFill>
                  <a:schemeClr val="accent4">
                    <a:lumMod val="10000"/>
                  </a:schemeClr>
                </a:solidFill>
                <a:latin typeface="Times" pitchFamily="18" charset="0"/>
              </a:rPr>
              <a:t>Sports Leadership</a:t>
            </a:r>
          </a:p>
        </p:txBody>
      </p:sp>
      <p:sp>
        <p:nvSpPr>
          <p:cNvPr id="7220" name="Rectangle 52"/>
          <p:cNvSpPr>
            <a:spLocks noChangeArrowheads="1"/>
          </p:cNvSpPr>
          <p:nvPr/>
        </p:nvSpPr>
        <p:spPr bwMode="auto">
          <a:xfrm>
            <a:off x="250825" y="2420938"/>
            <a:ext cx="7489825" cy="287337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en-GB" sz="1400" b="1">
                <a:solidFill>
                  <a:schemeClr val="accent4">
                    <a:lumMod val="10000"/>
                  </a:schemeClr>
                </a:solidFill>
                <a:latin typeface="Times" pitchFamily="18" charset="0"/>
              </a:rPr>
              <a:t>30 Voluntary Hours &amp; Mentoring </a:t>
            </a:r>
          </a:p>
        </p:txBody>
      </p:sp>
      <p:sp>
        <p:nvSpPr>
          <p:cNvPr id="7221" name="Line 53"/>
          <p:cNvSpPr>
            <a:spLocks noChangeShapeType="1"/>
          </p:cNvSpPr>
          <p:nvPr/>
        </p:nvSpPr>
        <p:spPr bwMode="auto">
          <a:xfrm>
            <a:off x="0" y="1052513"/>
            <a:ext cx="2728913" cy="1587"/>
          </a:xfrm>
          <a:prstGeom prst="line">
            <a:avLst/>
          </a:prstGeom>
          <a:noFill/>
          <a:ln w="9525">
            <a:solidFill>
              <a:schemeClr val="bg2"/>
            </a:solidFill>
            <a:prstDash val="dash"/>
            <a:round/>
            <a:headEnd/>
            <a:tailEnd/>
          </a:ln>
          <a:effectLst/>
        </p:spPr>
        <p:txBody>
          <a:bodyPr/>
          <a:lstStyle/>
          <a:p>
            <a:pPr>
              <a:defRPr/>
            </a:pPr>
            <a:endParaRPr lang="en-GB">
              <a:solidFill>
                <a:schemeClr val="accent4">
                  <a:lumMod val="10000"/>
                </a:schemeClr>
              </a:solidFill>
              <a:latin typeface="Times" pitchFamily="18" charset="0"/>
            </a:endParaRPr>
          </a:p>
        </p:txBody>
      </p:sp>
      <p:sp>
        <p:nvSpPr>
          <p:cNvPr id="7222" name="Line 54"/>
          <p:cNvSpPr>
            <a:spLocks noChangeShapeType="1"/>
          </p:cNvSpPr>
          <p:nvPr/>
        </p:nvSpPr>
        <p:spPr bwMode="auto">
          <a:xfrm>
            <a:off x="0" y="2349500"/>
            <a:ext cx="91440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pPr>
              <a:defRPr/>
            </a:pPr>
            <a:endParaRPr lang="en-GB">
              <a:solidFill>
                <a:schemeClr val="accent4">
                  <a:lumMod val="10000"/>
                </a:schemeClr>
              </a:solidFill>
              <a:latin typeface="Times" pitchFamily="18" charset="0"/>
            </a:endParaRPr>
          </a:p>
        </p:txBody>
      </p:sp>
      <p:sp>
        <p:nvSpPr>
          <p:cNvPr id="7223" name="Rectangle 55"/>
          <p:cNvSpPr>
            <a:spLocks noChangeArrowheads="1"/>
          </p:cNvSpPr>
          <p:nvPr/>
        </p:nvSpPr>
        <p:spPr bwMode="auto">
          <a:xfrm>
            <a:off x="7885113" y="5445125"/>
            <a:ext cx="1079500" cy="1152525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en-GB" b="1">
                <a:solidFill>
                  <a:schemeClr val="accent4">
                    <a:lumMod val="10000"/>
                  </a:schemeClr>
                </a:solidFill>
                <a:latin typeface="Times" pitchFamily="18" charset="0"/>
              </a:rPr>
              <a:t>Stage </a:t>
            </a:r>
          </a:p>
          <a:p>
            <a:pPr algn="ctr">
              <a:defRPr/>
            </a:pPr>
            <a:r>
              <a:rPr lang="en-GB" b="1">
                <a:solidFill>
                  <a:schemeClr val="accent4">
                    <a:lumMod val="10000"/>
                  </a:schemeClr>
                </a:solidFill>
                <a:latin typeface="Times" pitchFamily="18" charset="0"/>
              </a:rPr>
              <a:t>1</a:t>
            </a:r>
          </a:p>
        </p:txBody>
      </p:sp>
      <p:sp>
        <p:nvSpPr>
          <p:cNvPr id="7224" name="Rectangle 56"/>
          <p:cNvSpPr>
            <a:spLocks noChangeArrowheads="1"/>
          </p:cNvSpPr>
          <p:nvPr/>
        </p:nvSpPr>
        <p:spPr bwMode="auto">
          <a:xfrm>
            <a:off x="7885113" y="3933825"/>
            <a:ext cx="1079500" cy="1223963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en-GB" b="1">
                <a:solidFill>
                  <a:schemeClr val="accent4">
                    <a:lumMod val="10000"/>
                  </a:schemeClr>
                </a:solidFill>
                <a:latin typeface="Times" pitchFamily="18" charset="0"/>
              </a:rPr>
              <a:t>Stage</a:t>
            </a:r>
          </a:p>
          <a:p>
            <a:pPr algn="ctr">
              <a:defRPr/>
            </a:pPr>
            <a:r>
              <a:rPr lang="en-GB" b="1">
                <a:solidFill>
                  <a:schemeClr val="accent4">
                    <a:lumMod val="10000"/>
                  </a:schemeClr>
                </a:solidFill>
                <a:latin typeface="Times" pitchFamily="18" charset="0"/>
              </a:rPr>
              <a:t>2</a:t>
            </a:r>
          </a:p>
        </p:txBody>
      </p:sp>
      <p:sp>
        <p:nvSpPr>
          <p:cNvPr id="7225" name="Rectangle 57"/>
          <p:cNvSpPr>
            <a:spLocks noChangeArrowheads="1"/>
          </p:cNvSpPr>
          <p:nvPr/>
        </p:nvSpPr>
        <p:spPr bwMode="auto">
          <a:xfrm>
            <a:off x="7885113" y="2420938"/>
            <a:ext cx="1079500" cy="1223962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en-GB" b="1">
                <a:solidFill>
                  <a:schemeClr val="accent4">
                    <a:lumMod val="10000"/>
                  </a:schemeClr>
                </a:solidFill>
                <a:latin typeface="Times" pitchFamily="18" charset="0"/>
              </a:rPr>
              <a:t>Stage</a:t>
            </a:r>
          </a:p>
          <a:p>
            <a:pPr algn="ctr">
              <a:defRPr/>
            </a:pPr>
            <a:r>
              <a:rPr lang="en-GB" b="1">
                <a:solidFill>
                  <a:schemeClr val="accent4">
                    <a:lumMod val="10000"/>
                  </a:schemeClr>
                </a:solidFill>
                <a:latin typeface="Times" pitchFamily="18" charset="0"/>
              </a:rPr>
              <a:t>3</a:t>
            </a:r>
          </a:p>
        </p:txBody>
      </p:sp>
      <p:sp>
        <p:nvSpPr>
          <p:cNvPr id="7226" name="Rectangle 58"/>
          <p:cNvSpPr>
            <a:spLocks noChangeArrowheads="1"/>
          </p:cNvSpPr>
          <p:nvPr/>
        </p:nvSpPr>
        <p:spPr bwMode="auto">
          <a:xfrm>
            <a:off x="7885113" y="765175"/>
            <a:ext cx="1079500" cy="1439863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en-GB" b="1">
                <a:solidFill>
                  <a:schemeClr val="accent4">
                    <a:lumMod val="10000"/>
                  </a:schemeClr>
                </a:solidFill>
                <a:latin typeface="Times" pitchFamily="18" charset="0"/>
              </a:rPr>
              <a:t>Stage</a:t>
            </a:r>
          </a:p>
          <a:p>
            <a:pPr algn="ctr">
              <a:defRPr/>
            </a:pPr>
            <a:r>
              <a:rPr lang="en-GB" b="1">
                <a:solidFill>
                  <a:schemeClr val="accent4">
                    <a:lumMod val="10000"/>
                  </a:schemeClr>
                </a:solidFill>
                <a:latin typeface="Times" pitchFamily="18" charset="0"/>
              </a:rPr>
              <a:t>4</a:t>
            </a:r>
          </a:p>
        </p:txBody>
      </p:sp>
      <p:sp>
        <p:nvSpPr>
          <p:cNvPr id="7227" name="Line 59"/>
          <p:cNvSpPr>
            <a:spLocks noChangeShapeType="1"/>
          </p:cNvSpPr>
          <p:nvPr/>
        </p:nvSpPr>
        <p:spPr bwMode="auto">
          <a:xfrm>
            <a:off x="7885113" y="692150"/>
            <a:ext cx="0" cy="616585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pPr>
              <a:defRPr/>
            </a:pPr>
            <a:endParaRPr lang="en-GB">
              <a:solidFill>
                <a:schemeClr val="accent4">
                  <a:lumMod val="10000"/>
                </a:schemeClr>
              </a:solidFill>
              <a:latin typeface="Times" pitchFamily="18" charset="0"/>
            </a:endParaRPr>
          </a:p>
        </p:txBody>
      </p:sp>
      <p:sp>
        <p:nvSpPr>
          <p:cNvPr id="187438" name="Action Button: Home 45">
            <a:hlinkClick r:id="rId8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8594725" y="214313"/>
            <a:ext cx="330200" cy="357187"/>
          </a:xfrm>
          <a:prstGeom prst="actionButtonHome">
            <a:avLst/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pPr eaLnBrk="0" hangingPunct="0"/>
            <a:endParaRPr lang="en-US"/>
          </a:p>
        </p:txBody>
      </p:sp>
      <p:sp>
        <p:nvSpPr>
          <p:cNvPr id="187439" name="Action Button: Information 46">
            <a:hlinkClick r:id="rId9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8726488" y="6286500"/>
            <a:ext cx="198437" cy="285750"/>
          </a:xfrm>
          <a:prstGeom prst="actionButtonInformation">
            <a:avLst/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pPr eaLnBrk="0" hangingPunct="0"/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8418" name="Rectangle 6"/>
          <p:cNvSpPr>
            <a:spLocks noChangeArrowheads="1"/>
          </p:cNvSpPr>
          <p:nvPr/>
        </p:nvSpPr>
        <p:spPr bwMode="auto">
          <a:xfrm>
            <a:off x="0" y="0"/>
            <a:ext cx="9144000" cy="6858000"/>
          </a:xfrm>
          <a:prstGeom prst="rect">
            <a:avLst/>
          </a:prstGeom>
          <a:solidFill>
            <a:schemeClr val="bg1"/>
          </a:solidFill>
          <a:ln w="9525" algn="ctr">
            <a:solidFill>
              <a:schemeClr val="bg1"/>
            </a:solidFill>
            <a:round/>
            <a:headEnd/>
            <a:tailEnd/>
          </a:ln>
        </p:spPr>
        <p:txBody>
          <a:bodyPr/>
          <a:lstStyle/>
          <a:p>
            <a:pPr eaLnBrk="0" hangingPunct="0"/>
            <a:endParaRPr lang="en-US"/>
          </a:p>
        </p:txBody>
      </p:sp>
      <p:graphicFrame>
        <p:nvGraphicFramePr>
          <p:cNvPr id="6" name="Diagram 5"/>
          <p:cNvGraphicFramePr/>
          <p:nvPr/>
        </p:nvGraphicFramePr>
        <p:xfrm>
          <a:off x="0" y="1"/>
          <a:ext cx="9144001" cy="685800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188420" name="Line 200"/>
          <p:cNvSpPr>
            <a:spLocks noChangeShapeType="1"/>
          </p:cNvSpPr>
          <p:nvPr/>
        </p:nvSpPr>
        <p:spPr bwMode="auto">
          <a:xfrm>
            <a:off x="0" y="2457450"/>
            <a:ext cx="9144000" cy="0"/>
          </a:xfrm>
          <a:prstGeom prst="line">
            <a:avLst/>
          </a:prstGeom>
          <a:noFill/>
          <a:ln w="9525">
            <a:solidFill>
              <a:schemeClr val="bg2"/>
            </a:solidFill>
            <a:prstDash val="lgDash"/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188421" name="Line 201"/>
          <p:cNvSpPr>
            <a:spLocks noChangeShapeType="1"/>
          </p:cNvSpPr>
          <p:nvPr/>
        </p:nvSpPr>
        <p:spPr bwMode="auto">
          <a:xfrm>
            <a:off x="0" y="3375025"/>
            <a:ext cx="9144000" cy="0"/>
          </a:xfrm>
          <a:prstGeom prst="line">
            <a:avLst/>
          </a:prstGeom>
          <a:noFill/>
          <a:ln w="9525">
            <a:solidFill>
              <a:schemeClr val="bg2"/>
            </a:solidFill>
            <a:prstDash val="lgDash"/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188422" name="Line 202"/>
          <p:cNvSpPr>
            <a:spLocks noChangeShapeType="1"/>
          </p:cNvSpPr>
          <p:nvPr/>
        </p:nvSpPr>
        <p:spPr bwMode="auto">
          <a:xfrm>
            <a:off x="0" y="4294188"/>
            <a:ext cx="9144000" cy="0"/>
          </a:xfrm>
          <a:prstGeom prst="line">
            <a:avLst/>
          </a:prstGeom>
          <a:noFill/>
          <a:ln w="9525">
            <a:solidFill>
              <a:schemeClr val="bg2"/>
            </a:solidFill>
            <a:prstDash val="lgDash"/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188423" name="Action Button: Home 7">
            <a:hlinkClick r:id="rId6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8594725" y="214313"/>
            <a:ext cx="330200" cy="357187"/>
          </a:xfrm>
          <a:prstGeom prst="actionButtonHome">
            <a:avLst/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pPr eaLnBrk="0" hangingPunct="0"/>
            <a:endParaRPr lang="en-US"/>
          </a:p>
        </p:txBody>
      </p:sp>
      <p:sp>
        <p:nvSpPr>
          <p:cNvPr id="188424" name="Action Button: Information 8">
            <a:hlinkClick r:id="rId7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285750" y="6357938"/>
            <a:ext cx="198438" cy="285750"/>
          </a:xfrm>
          <a:prstGeom prst="actionButtonInformation">
            <a:avLst/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pPr eaLnBrk="0" hangingPunct="0"/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/>
          <p:cNvGraphicFramePr>
            <a:graphicFrameLocks noGrp="1"/>
          </p:cNvGraphicFramePr>
          <p:nvPr/>
        </p:nvGraphicFramePr>
        <p:xfrm>
          <a:off x="352425" y="1071563"/>
          <a:ext cx="8506616" cy="4498912"/>
        </p:xfrm>
        <a:graphic>
          <a:graphicData uri="http://schemas.openxmlformats.org/drawingml/2006/table">
            <a:tbl>
              <a:tblPr/>
              <a:tblGrid>
                <a:gridCol w="1360486"/>
                <a:gridCol w="5757003"/>
                <a:gridCol w="1389127"/>
              </a:tblGrid>
              <a:tr h="366025">
                <a:tc gridSpan="3">
                  <a:txBody>
                    <a:bodyPr/>
                    <a:lstStyle/>
                    <a:p>
                      <a:pPr algn="ctr" fontAlgn="b"/>
                      <a:r>
                        <a:rPr lang="en-GB" sz="2000" b="1" i="0" u="none" strike="noStrike" dirty="0">
                          <a:solidFill>
                            <a:schemeClr val="accent4">
                              <a:lumMod val="10000"/>
                            </a:schemeClr>
                          </a:solidFill>
                          <a:latin typeface="Arial"/>
                        </a:rPr>
                        <a:t>Pool Operations</a:t>
                      </a:r>
                    </a:p>
                  </a:txBody>
                  <a:tcPr marL="8792" marR="8792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CF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  <a:tr h="263538"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b="0" i="0" u="none" strike="noStrike">
                          <a:latin typeface="Arial"/>
                        </a:rPr>
                        <a:t> </a:t>
                      </a:r>
                    </a:p>
                  </a:txBody>
                  <a:tcPr marL="8792" marR="8792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 dirty="0">
                          <a:solidFill>
                            <a:srgbClr val="333333"/>
                          </a:solidFill>
                          <a:latin typeface="Arial"/>
                        </a:rPr>
                        <a:t> </a:t>
                      </a:r>
                    </a:p>
                  </a:txBody>
                  <a:tcPr marL="8792" marR="8792" marT="9525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b="0" i="0" u="none" strike="noStrike">
                          <a:latin typeface="Arial"/>
                        </a:rPr>
                        <a:t> </a:t>
                      </a:r>
                    </a:p>
                  </a:txBody>
                  <a:tcPr marL="8792" marR="8792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chemeClr val="bg1"/>
                    </a:solidFill>
                  </a:tcPr>
                </a:tc>
              </a:tr>
              <a:tr h="322102"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b="0" i="0" u="none" strike="noStrike">
                          <a:latin typeface="Arial"/>
                        </a:rPr>
                        <a:t> </a:t>
                      </a:r>
                    </a:p>
                  </a:txBody>
                  <a:tcPr marL="8792" marR="8792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b="1" i="0" u="none" strike="noStrike" dirty="0">
                          <a:solidFill>
                            <a:schemeClr val="accent4">
                              <a:lumMod val="10000"/>
                            </a:schemeClr>
                          </a:solidFill>
                          <a:latin typeface="Arial"/>
                        </a:rPr>
                        <a:t>National Pool Plant Operators Foundation </a:t>
                      </a:r>
                    </a:p>
                  </a:txBody>
                  <a:tcPr marL="8792" marR="8792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b="0" i="0" u="none" strike="noStrike">
                          <a:latin typeface="Arial"/>
                        </a:rPr>
                        <a:t> </a:t>
                      </a:r>
                    </a:p>
                  </a:txBody>
                  <a:tcPr marL="8792" marR="8792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1"/>
                    </a:solidFill>
                  </a:tcPr>
                </a:tc>
              </a:tr>
              <a:tr h="263538"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b="0" i="0" u="none" strike="noStrike">
                          <a:latin typeface="Arial"/>
                        </a:rPr>
                        <a:t> </a:t>
                      </a:r>
                    </a:p>
                  </a:txBody>
                  <a:tcPr marL="8792" marR="8792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 dirty="0">
                          <a:latin typeface="Arial"/>
                        </a:rPr>
                        <a:t> </a:t>
                      </a:r>
                    </a:p>
                  </a:txBody>
                  <a:tcPr marL="8792" marR="8792" marT="9525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b="0" i="0" u="none" strike="noStrike">
                          <a:latin typeface="Arial"/>
                        </a:rPr>
                        <a:t> </a:t>
                      </a:r>
                    </a:p>
                  </a:txBody>
                  <a:tcPr marL="8792" marR="8792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1"/>
                    </a:solidFill>
                  </a:tcPr>
                </a:tc>
              </a:tr>
              <a:tr h="322102"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b="0" i="0" u="none" strike="noStrike">
                          <a:latin typeface="Arial"/>
                        </a:rPr>
                        <a:t> </a:t>
                      </a:r>
                    </a:p>
                  </a:txBody>
                  <a:tcPr marL="8792" marR="8792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b="1" i="0" u="none" strike="noStrike" dirty="0">
                          <a:solidFill>
                            <a:schemeClr val="accent4">
                              <a:lumMod val="10000"/>
                            </a:schemeClr>
                          </a:solidFill>
                          <a:latin typeface="Arial"/>
                        </a:rPr>
                        <a:t>National Pool Carers Certificate</a:t>
                      </a:r>
                    </a:p>
                  </a:txBody>
                  <a:tcPr marL="8792" marR="8792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b="0" i="0" u="none" strike="noStrike">
                          <a:latin typeface="Arial"/>
                        </a:rPr>
                        <a:t> </a:t>
                      </a:r>
                    </a:p>
                  </a:txBody>
                  <a:tcPr marL="8792" marR="8792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1"/>
                    </a:solidFill>
                  </a:tcPr>
                </a:tc>
              </a:tr>
              <a:tr h="263538"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b="0" i="0" u="none" strike="noStrike">
                          <a:latin typeface="Arial"/>
                        </a:rPr>
                        <a:t> </a:t>
                      </a:r>
                    </a:p>
                  </a:txBody>
                  <a:tcPr marL="8792" marR="8792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 dirty="0">
                          <a:latin typeface="Arial"/>
                        </a:rPr>
                        <a:t> </a:t>
                      </a:r>
                    </a:p>
                  </a:txBody>
                  <a:tcPr marL="8792" marR="8792" marT="9525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b="0" i="0" u="none" strike="noStrike">
                          <a:latin typeface="Arial"/>
                        </a:rPr>
                        <a:t> </a:t>
                      </a:r>
                    </a:p>
                  </a:txBody>
                  <a:tcPr marL="8792" marR="8792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1"/>
                    </a:solidFill>
                  </a:tcPr>
                </a:tc>
              </a:tr>
              <a:tr h="322102"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b="0" i="0" u="none" strike="noStrike">
                          <a:latin typeface="Arial"/>
                        </a:rPr>
                        <a:t> </a:t>
                      </a:r>
                    </a:p>
                  </a:txBody>
                  <a:tcPr marL="8792" marR="8792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b="1" i="0" u="none" strike="noStrike" dirty="0">
                          <a:solidFill>
                            <a:schemeClr val="accent4">
                              <a:lumMod val="10000"/>
                            </a:schemeClr>
                          </a:solidFill>
                          <a:latin typeface="Arial"/>
                        </a:rPr>
                        <a:t>National Pool Plant Operators Certificate</a:t>
                      </a:r>
                    </a:p>
                  </a:txBody>
                  <a:tcPr marL="8792" marR="8792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b="0" i="0" u="none" strike="noStrike">
                          <a:latin typeface="Arial"/>
                        </a:rPr>
                        <a:t> </a:t>
                      </a:r>
                    </a:p>
                  </a:txBody>
                  <a:tcPr marL="8792" marR="8792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1"/>
                    </a:solidFill>
                  </a:tcPr>
                </a:tc>
              </a:tr>
              <a:tr h="263538"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b="0" i="0" u="none" strike="noStrike">
                          <a:latin typeface="Arial"/>
                        </a:rPr>
                        <a:t> </a:t>
                      </a:r>
                    </a:p>
                  </a:txBody>
                  <a:tcPr marL="8792" marR="8792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 dirty="0">
                          <a:solidFill>
                            <a:srgbClr val="333333"/>
                          </a:solidFill>
                          <a:latin typeface="Arial"/>
                        </a:rPr>
                        <a:t> </a:t>
                      </a:r>
                    </a:p>
                  </a:txBody>
                  <a:tcPr marL="8792" marR="8792" marT="9525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b="0" i="0" u="none" strike="noStrike">
                          <a:latin typeface="Arial"/>
                        </a:rPr>
                        <a:t> </a:t>
                      </a:r>
                    </a:p>
                  </a:txBody>
                  <a:tcPr marL="8792" marR="8792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1"/>
                    </a:solidFill>
                  </a:tcPr>
                </a:tc>
              </a:tr>
              <a:tr h="322102"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b="0" i="0" u="none" strike="noStrike">
                          <a:latin typeface="Arial"/>
                        </a:rPr>
                        <a:t> </a:t>
                      </a:r>
                    </a:p>
                  </a:txBody>
                  <a:tcPr marL="8792" marR="8792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b="1" i="0" u="none" strike="noStrike" dirty="0">
                          <a:solidFill>
                            <a:schemeClr val="accent4">
                              <a:lumMod val="10000"/>
                            </a:schemeClr>
                          </a:solidFill>
                          <a:latin typeface="Arial"/>
                        </a:rPr>
                        <a:t>National Pool Lifeguard Qualification (NPLQ)</a:t>
                      </a:r>
                    </a:p>
                  </a:txBody>
                  <a:tcPr marL="8792" marR="8792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b="0" i="0" u="none" strike="noStrike">
                          <a:latin typeface="Arial"/>
                        </a:rPr>
                        <a:t> </a:t>
                      </a:r>
                    </a:p>
                  </a:txBody>
                  <a:tcPr marL="8792" marR="8792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1"/>
                    </a:solidFill>
                  </a:tcPr>
                </a:tc>
              </a:tr>
              <a:tr h="263538"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b="0" i="0" u="none" strike="noStrike">
                          <a:latin typeface="Arial"/>
                        </a:rPr>
                        <a:t> </a:t>
                      </a:r>
                    </a:p>
                  </a:txBody>
                  <a:tcPr marL="8792" marR="8792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 dirty="0">
                          <a:latin typeface="Arial"/>
                        </a:rPr>
                        <a:t> </a:t>
                      </a:r>
                    </a:p>
                  </a:txBody>
                  <a:tcPr marL="8792" marR="8792" marT="9525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b="0" i="0" u="none" strike="noStrike">
                          <a:latin typeface="Arial"/>
                        </a:rPr>
                        <a:t> </a:t>
                      </a:r>
                    </a:p>
                  </a:txBody>
                  <a:tcPr marL="8792" marR="8792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1"/>
                    </a:solidFill>
                  </a:tcPr>
                </a:tc>
              </a:tr>
              <a:tr h="322102"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b="0" i="0" u="none" strike="noStrike">
                          <a:latin typeface="Arial"/>
                        </a:rPr>
                        <a:t> </a:t>
                      </a:r>
                    </a:p>
                  </a:txBody>
                  <a:tcPr marL="8792" marR="8792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b="1" i="0" u="none" strike="noStrike" dirty="0">
                          <a:solidFill>
                            <a:schemeClr val="accent4">
                              <a:lumMod val="10000"/>
                            </a:schemeClr>
                          </a:solidFill>
                          <a:latin typeface="Arial"/>
                        </a:rPr>
                        <a:t>Pool Technical Management </a:t>
                      </a:r>
                    </a:p>
                  </a:txBody>
                  <a:tcPr marL="8792" marR="8792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b="0" i="0" u="none" strike="noStrike">
                          <a:latin typeface="Arial"/>
                        </a:rPr>
                        <a:t> </a:t>
                      </a:r>
                    </a:p>
                  </a:txBody>
                  <a:tcPr marL="8792" marR="8792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1"/>
                    </a:solidFill>
                  </a:tcPr>
                </a:tc>
              </a:tr>
              <a:tr h="263538"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b="0" i="0" u="none" strike="noStrike">
                          <a:latin typeface="Arial"/>
                        </a:rPr>
                        <a:t> </a:t>
                      </a:r>
                    </a:p>
                  </a:txBody>
                  <a:tcPr marL="8792" marR="8792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 dirty="0">
                          <a:latin typeface="Arial"/>
                        </a:rPr>
                        <a:t> </a:t>
                      </a:r>
                    </a:p>
                  </a:txBody>
                  <a:tcPr marL="8792" marR="8792" marT="9525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b="0" i="0" u="none" strike="noStrike">
                          <a:latin typeface="Arial"/>
                        </a:rPr>
                        <a:t> </a:t>
                      </a:r>
                    </a:p>
                  </a:txBody>
                  <a:tcPr marL="8792" marR="8792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1"/>
                    </a:solidFill>
                  </a:tcPr>
                </a:tc>
              </a:tr>
              <a:tr h="322102"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b="0" i="0" u="none" strike="noStrike">
                          <a:latin typeface="Arial"/>
                        </a:rPr>
                        <a:t> </a:t>
                      </a:r>
                    </a:p>
                  </a:txBody>
                  <a:tcPr marL="8792" marR="8792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b="1" i="0" u="none" strike="noStrike" dirty="0">
                          <a:solidFill>
                            <a:schemeClr val="accent4">
                              <a:lumMod val="10000"/>
                            </a:schemeClr>
                          </a:solidFill>
                          <a:latin typeface="Arial"/>
                        </a:rPr>
                        <a:t>Spa Pool Management</a:t>
                      </a:r>
                    </a:p>
                  </a:txBody>
                  <a:tcPr marL="8792" marR="8792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b="0" i="0" u="none" strike="noStrike">
                          <a:latin typeface="Arial"/>
                        </a:rPr>
                        <a:t> </a:t>
                      </a:r>
                    </a:p>
                  </a:txBody>
                  <a:tcPr marL="8792" marR="8792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1"/>
                    </a:solidFill>
                  </a:tcPr>
                </a:tc>
              </a:tr>
              <a:tr h="263538"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b="0" i="0" u="none" strike="noStrike">
                          <a:latin typeface="Arial"/>
                        </a:rPr>
                        <a:t> </a:t>
                      </a:r>
                    </a:p>
                  </a:txBody>
                  <a:tcPr marL="8792" marR="8792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 dirty="0">
                          <a:solidFill>
                            <a:srgbClr val="333333"/>
                          </a:solidFill>
                          <a:latin typeface="Arial"/>
                        </a:rPr>
                        <a:t> </a:t>
                      </a:r>
                    </a:p>
                  </a:txBody>
                  <a:tcPr marL="8792" marR="8792" marT="9525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b="0" i="0" u="none" strike="noStrike" dirty="0">
                          <a:latin typeface="Arial"/>
                        </a:rPr>
                        <a:t> </a:t>
                      </a:r>
                    </a:p>
                  </a:txBody>
                  <a:tcPr marL="8792" marR="8792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sp>
        <p:nvSpPr>
          <p:cNvPr id="189512" name="Action Button: Home 4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8594725" y="214313"/>
            <a:ext cx="330200" cy="357187"/>
          </a:xfrm>
          <a:prstGeom prst="actionButtonHome">
            <a:avLst/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pPr eaLnBrk="0" hangingPunct="0"/>
            <a:endParaRPr lang="en-US"/>
          </a:p>
        </p:txBody>
      </p:sp>
      <p:sp>
        <p:nvSpPr>
          <p:cNvPr id="189513" name="Action Button: Information 5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8726488" y="5929313"/>
            <a:ext cx="198437" cy="285750"/>
          </a:xfrm>
          <a:prstGeom prst="actionButtonInformation">
            <a:avLst/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pPr eaLnBrk="0" hangingPunct="0"/>
            <a:endParaRPr lang="en-US"/>
          </a:p>
        </p:txBody>
      </p:sp>
      <p:pic>
        <p:nvPicPr>
          <p:cNvPr id="189514" name="Picture 1">
            <a:hlinkClick r:id="rId4"/>
          </p:cNvPr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153988" y="5000625"/>
            <a:ext cx="1143000" cy="819150"/>
          </a:xfrm>
          <a:prstGeom prst="rect">
            <a:avLst/>
          </a:prstGeom>
          <a:noFill/>
          <a:ln w="9525">
            <a:solidFill>
              <a:schemeClr val="bg1"/>
            </a:solidFill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9202" name="Title 1"/>
          <p:cNvSpPr>
            <a:spLocks noGrp="1"/>
          </p:cNvSpPr>
          <p:nvPr>
            <p:ph type="title"/>
          </p:nvPr>
        </p:nvSpPr>
        <p:spPr>
          <a:xfrm>
            <a:off x="484188" y="0"/>
            <a:ext cx="8229600" cy="928688"/>
          </a:xfrm>
        </p:spPr>
        <p:txBody>
          <a:bodyPr/>
          <a:lstStyle/>
          <a:p>
            <a:pPr algn="l"/>
            <a:r>
              <a:rPr lang="en-GB" dirty="0" smtClean="0"/>
              <a:t>Front Line CORE Skills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071563"/>
            <a:ext cx="9144000" cy="4454525"/>
          </a:xfrm>
        </p:spPr>
        <p:txBody>
          <a:bodyPr>
            <a:noAutofit/>
          </a:bodyPr>
          <a:lstStyle/>
          <a:p>
            <a:pPr>
              <a:buFont typeface="Wingdings" pitchFamily="2" charset="2"/>
              <a:buChar char="§"/>
              <a:defRPr/>
            </a:pPr>
            <a:r>
              <a:rPr lang="en-GB" sz="2300" dirty="0" smtClean="0">
                <a:solidFill>
                  <a:schemeClr val="tx1">
                    <a:lumMod val="75000"/>
                  </a:schemeClr>
                </a:solidFill>
              </a:rPr>
              <a:t>Process payments for purchases</a:t>
            </a:r>
          </a:p>
          <a:p>
            <a:pPr>
              <a:buFont typeface="Wingdings" pitchFamily="2" charset="2"/>
              <a:buChar char="§"/>
              <a:defRPr/>
            </a:pPr>
            <a:r>
              <a:rPr lang="en-GB" sz="2300" dirty="0" smtClean="0">
                <a:solidFill>
                  <a:schemeClr val="tx1">
                    <a:lumMod val="75000"/>
                  </a:schemeClr>
                </a:solidFill>
              </a:rPr>
              <a:t>Contribute to the work of your team</a:t>
            </a:r>
          </a:p>
          <a:p>
            <a:pPr>
              <a:buFont typeface="Wingdings" pitchFamily="2" charset="2"/>
              <a:buChar char="§"/>
              <a:defRPr/>
            </a:pPr>
            <a:r>
              <a:rPr lang="en-GB" sz="2300" dirty="0" smtClean="0">
                <a:solidFill>
                  <a:schemeClr val="tx1">
                    <a:lumMod val="75000"/>
                  </a:schemeClr>
                </a:solidFill>
              </a:rPr>
              <a:t>Set up, take down and store equipment</a:t>
            </a:r>
          </a:p>
          <a:p>
            <a:pPr>
              <a:buFont typeface="Wingdings" pitchFamily="2" charset="2"/>
              <a:buChar char="§"/>
              <a:defRPr/>
            </a:pPr>
            <a:r>
              <a:rPr lang="en-GB" sz="2300" dirty="0" smtClean="0">
                <a:solidFill>
                  <a:schemeClr val="tx1">
                    <a:lumMod val="75000"/>
                  </a:schemeClr>
                </a:solidFill>
              </a:rPr>
              <a:t>Maintain sport and recreation equipment</a:t>
            </a:r>
          </a:p>
          <a:p>
            <a:pPr>
              <a:buFont typeface="Wingdings" pitchFamily="2" charset="2"/>
              <a:buChar char="§"/>
              <a:defRPr/>
            </a:pPr>
            <a:r>
              <a:rPr lang="en-GB" sz="2300" dirty="0" smtClean="0">
                <a:solidFill>
                  <a:schemeClr val="tx1">
                    <a:lumMod val="75000"/>
                  </a:schemeClr>
                </a:solidFill>
              </a:rPr>
              <a:t>Promote safety in the sport and activity environment</a:t>
            </a:r>
          </a:p>
          <a:p>
            <a:pPr>
              <a:buFont typeface="Wingdings" pitchFamily="2" charset="2"/>
              <a:buChar char="§"/>
              <a:defRPr/>
            </a:pPr>
            <a:r>
              <a:rPr lang="en-GB" sz="2300" dirty="0" smtClean="0">
                <a:solidFill>
                  <a:schemeClr val="tx1">
                    <a:lumMod val="75000"/>
                  </a:schemeClr>
                </a:solidFill>
              </a:rPr>
              <a:t>Tidy and clean sport and recreation areas</a:t>
            </a:r>
          </a:p>
          <a:p>
            <a:pPr>
              <a:buFont typeface="Wingdings" pitchFamily="2" charset="2"/>
              <a:buChar char="§"/>
              <a:defRPr/>
            </a:pPr>
            <a:r>
              <a:rPr lang="en-GB" sz="2300" dirty="0" smtClean="0">
                <a:solidFill>
                  <a:schemeClr val="tx1">
                    <a:lumMod val="75000"/>
                  </a:schemeClr>
                </a:solidFill>
              </a:rPr>
              <a:t>Operate plant to maintain levels of heating and ventilation</a:t>
            </a:r>
          </a:p>
          <a:p>
            <a:pPr>
              <a:buFont typeface="Wingdings" pitchFamily="2" charset="2"/>
              <a:buChar char="§"/>
              <a:defRPr/>
            </a:pPr>
            <a:r>
              <a:rPr lang="en-GB" sz="2300" dirty="0" smtClean="0">
                <a:solidFill>
                  <a:schemeClr val="tx1">
                    <a:lumMod val="75000"/>
                  </a:schemeClr>
                </a:solidFill>
              </a:rPr>
              <a:t>Operate plant to maintain the quality of pool water</a:t>
            </a:r>
          </a:p>
          <a:p>
            <a:pPr>
              <a:buFont typeface="Wingdings" pitchFamily="2" charset="2"/>
              <a:buChar char="§"/>
              <a:defRPr/>
            </a:pPr>
            <a:r>
              <a:rPr lang="en-GB" sz="2300" dirty="0" smtClean="0">
                <a:solidFill>
                  <a:schemeClr val="tx1">
                    <a:lumMod val="75000"/>
                  </a:schemeClr>
                </a:solidFill>
              </a:rPr>
              <a:t>Give customers a positive impression of yourself and your organisation</a:t>
            </a:r>
          </a:p>
          <a:p>
            <a:pPr>
              <a:buFont typeface="Wingdings" pitchFamily="2" charset="2"/>
              <a:buChar char="§"/>
              <a:defRPr/>
            </a:pPr>
            <a:r>
              <a:rPr lang="en-GB" sz="2300" dirty="0" smtClean="0">
                <a:solidFill>
                  <a:schemeClr val="tx1">
                    <a:lumMod val="75000"/>
                  </a:schemeClr>
                </a:solidFill>
              </a:rPr>
              <a:t>Help to maintain good working relationships</a:t>
            </a:r>
            <a:endParaRPr lang="en-GB" sz="2300" dirty="0">
              <a:solidFill>
                <a:schemeClr val="tx1">
                  <a:lumMod val="75000"/>
                </a:schemeClr>
              </a:solidFill>
            </a:endParaRPr>
          </a:p>
        </p:txBody>
      </p:sp>
      <p:sp>
        <p:nvSpPr>
          <p:cNvPr id="179204" name="Action Button: Home 3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8594725" y="214313"/>
            <a:ext cx="330200" cy="357187"/>
          </a:xfrm>
          <a:prstGeom prst="actionButtonHome">
            <a:avLst/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pPr eaLnBrk="0" hangingPunct="0"/>
            <a:endParaRPr lang="en-US"/>
          </a:p>
        </p:txBody>
      </p:sp>
      <p:sp>
        <p:nvSpPr>
          <p:cNvPr id="179205" name="Action Button: Information 4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8726488" y="5929313"/>
            <a:ext cx="198437" cy="285750"/>
          </a:xfrm>
          <a:prstGeom prst="actionButtonInformation">
            <a:avLst/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pPr eaLnBrk="0" hangingPunct="0"/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7154" name="Title 1"/>
          <p:cNvSpPr>
            <a:spLocks noGrp="1"/>
          </p:cNvSpPr>
          <p:nvPr>
            <p:ph type="title"/>
          </p:nvPr>
        </p:nvSpPr>
        <p:spPr>
          <a:xfrm>
            <a:off x="484188" y="0"/>
            <a:ext cx="8229600" cy="865188"/>
          </a:xfrm>
        </p:spPr>
        <p:txBody>
          <a:bodyPr/>
          <a:lstStyle/>
          <a:p>
            <a:r>
              <a:rPr lang="en-GB" smtClean="0"/>
              <a:t>Management</a:t>
            </a:r>
          </a:p>
        </p:txBody>
      </p:sp>
      <p:sp>
        <p:nvSpPr>
          <p:cNvPr id="177155" name="Rounded Rectangle 4">
            <a:hlinkClick r:id="" action="ppaction://noaction"/>
          </p:cNvPr>
          <p:cNvSpPr>
            <a:spLocks noChangeArrowheads="1"/>
          </p:cNvSpPr>
          <p:nvPr/>
        </p:nvSpPr>
        <p:spPr bwMode="auto">
          <a:xfrm>
            <a:off x="6022975" y="1285875"/>
            <a:ext cx="1978025" cy="1643063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pPr eaLnBrk="0" hangingPunct="0"/>
            <a:endParaRPr lang="en-US"/>
          </a:p>
        </p:txBody>
      </p:sp>
      <p:sp>
        <p:nvSpPr>
          <p:cNvPr id="177156" name="Rounded Rectangle 5">
            <a:hlinkClick r:id="" action="ppaction://noaction"/>
          </p:cNvPr>
          <p:cNvSpPr>
            <a:spLocks noChangeArrowheads="1"/>
          </p:cNvSpPr>
          <p:nvPr/>
        </p:nvSpPr>
        <p:spPr bwMode="auto">
          <a:xfrm>
            <a:off x="3516313" y="1285875"/>
            <a:ext cx="1912937" cy="1643063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pPr eaLnBrk="0" hangingPunct="0"/>
            <a:endParaRPr lang="en-US"/>
          </a:p>
        </p:txBody>
      </p:sp>
      <p:sp>
        <p:nvSpPr>
          <p:cNvPr id="177157" name="Rounded Rectangle 6">
            <a:hlinkClick r:id="" action="ppaction://noaction"/>
          </p:cNvPr>
          <p:cNvSpPr>
            <a:spLocks noChangeArrowheads="1"/>
          </p:cNvSpPr>
          <p:nvPr/>
        </p:nvSpPr>
        <p:spPr bwMode="auto">
          <a:xfrm>
            <a:off x="879475" y="1285875"/>
            <a:ext cx="1978025" cy="1643063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pPr eaLnBrk="0" hangingPunct="0"/>
            <a:endParaRPr lang="en-US"/>
          </a:p>
        </p:txBody>
      </p:sp>
      <p:sp>
        <p:nvSpPr>
          <p:cNvPr id="177158" name="TextBox 7"/>
          <p:cNvSpPr txBox="1">
            <a:spLocks noChangeArrowheads="1"/>
          </p:cNvSpPr>
          <p:nvPr/>
        </p:nvSpPr>
        <p:spPr bwMode="auto">
          <a:xfrm>
            <a:off x="812800" y="1857375"/>
            <a:ext cx="211137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en-GB"/>
              <a:t>Supervisors</a:t>
            </a:r>
          </a:p>
        </p:txBody>
      </p:sp>
      <p:sp>
        <p:nvSpPr>
          <p:cNvPr id="177159" name="TextBox 8"/>
          <p:cNvSpPr txBox="1">
            <a:spLocks noChangeArrowheads="1"/>
          </p:cNvSpPr>
          <p:nvPr/>
        </p:nvSpPr>
        <p:spPr bwMode="auto">
          <a:xfrm>
            <a:off x="3516313" y="1857375"/>
            <a:ext cx="1912937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en-GB"/>
              <a:t>Managers</a:t>
            </a:r>
          </a:p>
        </p:txBody>
      </p:sp>
      <p:sp>
        <p:nvSpPr>
          <p:cNvPr id="177160" name="TextBox 9"/>
          <p:cNvSpPr txBox="1">
            <a:spLocks noChangeArrowheads="1"/>
          </p:cNvSpPr>
          <p:nvPr/>
        </p:nvSpPr>
        <p:spPr bwMode="auto">
          <a:xfrm>
            <a:off x="5956300" y="1857375"/>
            <a:ext cx="211137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en-GB"/>
              <a:t>Corporate</a:t>
            </a:r>
          </a:p>
        </p:txBody>
      </p:sp>
      <p:sp>
        <p:nvSpPr>
          <p:cNvPr id="11" name="Rounded Rectangle 10">
            <a:hlinkClick r:id="rId2" action="ppaction://hlinksldjump"/>
          </p:cNvPr>
          <p:cNvSpPr/>
          <p:nvPr/>
        </p:nvSpPr>
        <p:spPr bwMode="auto">
          <a:xfrm>
            <a:off x="812800" y="3357563"/>
            <a:ext cx="7319963" cy="1000125"/>
          </a:xfrm>
          <a:prstGeom prst="roundRect">
            <a:avLst/>
          </a:prstGeom>
          <a:solidFill>
            <a:schemeClr val="accent2">
              <a:lumMod val="50000"/>
            </a:schemeClr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anchor="ctr"/>
          <a:lstStyle/>
          <a:p>
            <a:pPr algn="ctr" eaLnBrk="0" hangingPunct="0">
              <a:defRPr/>
            </a:pPr>
            <a:r>
              <a:rPr lang="en-GB" dirty="0">
                <a:solidFill>
                  <a:schemeClr val="bg1">
                    <a:lumMod val="95000"/>
                  </a:schemeClr>
                </a:solidFill>
              </a:rPr>
              <a:t>Training Framework</a:t>
            </a:r>
          </a:p>
        </p:txBody>
      </p:sp>
      <p:sp>
        <p:nvSpPr>
          <p:cNvPr id="177162" name="Action Button: Home 11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8594725" y="214313"/>
            <a:ext cx="330200" cy="357187"/>
          </a:xfrm>
          <a:prstGeom prst="actionButtonHome">
            <a:avLst/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pPr eaLnBrk="0" hangingPunct="0"/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8178" name="Title 4"/>
          <p:cNvSpPr>
            <a:spLocks noGrp="1"/>
          </p:cNvSpPr>
          <p:nvPr>
            <p:ph type="title"/>
          </p:nvPr>
        </p:nvSpPr>
        <p:spPr>
          <a:xfrm>
            <a:off x="1071563" y="0"/>
            <a:ext cx="7429500" cy="714375"/>
          </a:xfrm>
        </p:spPr>
        <p:txBody>
          <a:bodyPr>
            <a:normAutofit fontScale="90000"/>
          </a:bodyPr>
          <a:lstStyle/>
          <a:p>
            <a:pPr algn="l"/>
            <a:r>
              <a:rPr lang="en-GB" smtClean="0">
                <a:solidFill>
                  <a:srgbClr val="0066FF"/>
                </a:solidFill>
                <a:hlinkClick r:id="rId2"/>
              </a:rPr>
              <a:t>Core Industry Knowledge</a:t>
            </a:r>
          </a:p>
        </p:txBody>
      </p:sp>
      <p:graphicFrame>
        <p:nvGraphicFramePr>
          <p:cNvPr id="10" name="Table 9"/>
          <p:cNvGraphicFramePr>
            <a:graphicFrameLocks noGrp="1"/>
          </p:cNvGraphicFramePr>
          <p:nvPr/>
        </p:nvGraphicFramePr>
        <p:xfrm>
          <a:off x="0" y="857250"/>
          <a:ext cx="9143999" cy="5148370"/>
        </p:xfrm>
        <a:graphic>
          <a:graphicData uri="http://schemas.openxmlformats.org/drawingml/2006/table">
            <a:tbl>
              <a:tblPr/>
              <a:tblGrid>
                <a:gridCol w="1460783"/>
                <a:gridCol w="6191678"/>
                <a:gridCol w="1491538"/>
              </a:tblGrid>
              <a:tr h="211456">
                <a:tc gridSpan="3">
                  <a:txBody>
                    <a:bodyPr/>
                    <a:lstStyle/>
                    <a:p>
                      <a:pPr algn="ctr" fontAlgn="b"/>
                      <a:r>
                        <a:rPr lang="en-GB" sz="1600" b="1" i="0" u="none" strike="noStrike" dirty="0">
                          <a:solidFill>
                            <a:srgbClr val="FFFFFF"/>
                          </a:solidFill>
                          <a:latin typeface="Arial"/>
                        </a:rPr>
                        <a:t>Structure of Sport &amp; Leisure in the UK</a:t>
                      </a:r>
                    </a:p>
                  </a:txBody>
                  <a:tcPr marL="6502" marR="6502" marT="7044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>
                        <a:lumMod val="60000"/>
                        <a:lumOff val="4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  <a:tr h="152248"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b="0" i="0" u="none" strike="noStrike" dirty="0">
                          <a:latin typeface="Arial"/>
                        </a:rPr>
                        <a:t> </a:t>
                      </a:r>
                    </a:p>
                  </a:txBody>
                  <a:tcPr marL="6502" marR="6502" marT="7044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b="0" i="0" u="none" strike="noStrike" dirty="0">
                          <a:latin typeface="Arial"/>
                        </a:rPr>
                        <a:t> </a:t>
                      </a:r>
                    </a:p>
                  </a:txBody>
                  <a:tcPr marL="6502" marR="6502" marT="7044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b="0" i="0" u="none" strike="noStrike" dirty="0">
                          <a:latin typeface="Arial"/>
                        </a:rPr>
                        <a:t> </a:t>
                      </a:r>
                    </a:p>
                  </a:txBody>
                  <a:tcPr marL="6502" marR="6502" marT="7044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chemeClr val="bg1"/>
                    </a:solidFill>
                  </a:tcPr>
                </a:tc>
              </a:tr>
              <a:tr h="186082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latin typeface="Arial"/>
                        </a:rPr>
                        <a:t> </a:t>
                      </a:r>
                    </a:p>
                  </a:txBody>
                  <a:tcPr marL="6502" marR="6502" marT="7044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b="1" i="0" u="none" strike="noStrike" dirty="0">
                          <a:solidFill>
                            <a:schemeClr val="accent4">
                              <a:lumMod val="10000"/>
                            </a:schemeClr>
                          </a:solidFill>
                          <a:latin typeface="Arial"/>
                        </a:rPr>
                        <a:t>Macro View</a:t>
                      </a:r>
                    </a:p>
                  </a:txBody>
                  <a:tcPr marL="6502" marR="6502" marT="7044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latin typeface="Arial"/>
                        </a:rPr>
                        <a:t> </a:t>
                      </a:r>
                    </a:p>
                  </a:txBody>
                  <a:tcPr marL="6502" marR="6502" marT="7044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1"/>
                    </a:solidFill>
                  </a:tcPr>
                </a:tc>
              </a:tr>
              <a:tr h="152248"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b="0" i="0" u="none" strike="noStrike" dirty="0">
                          <a:latin typeface="Arial"/>
                        </a:rPr>
                        <a:t> </a:t>
                      </a:r>
                    </a:p>
                  </a:txBody>
                  <a:tcPr marL="6502" marR="6502" marT="7044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b="0" i="0" u="none" strike="noStrike" dirty="0">
                          <a:latin typeface="Arial"/>
                        </a:rPr>
                        <a:t> </a:t>
                      </a:r>
                    </a:p>
                  </a:txBody>
                  <a:tcPr marL="6502" marR="6502" marT="7044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b="0" i="0" u="none" strike="noStrike" dirty="0">
                          <a:latin typeface="Arial"/>
                        </a:rPr>
                        <a:t> </a:t>
                      </a:r>
                    </a:p>
                  </a:txBody>
                  <a:tcPr marL="6502" marR="6502" marT="7044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1"/>
                    </a:solidFill>
                  </a:tcPr>
                </a:tc>
              </a:tr>
              <a:tr h="186082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latin typeface="Arial"/>
                        </a:rPr>
                        <a:t> </a:t>
                      </a:r>
                    </a:p>
                  </a:txBody>
                  <a:tcPr marL="6502" marR="6502" marT="7044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b="1" i="0" u="none" strike="noStrike" dirty="0">
                          <a:solidFill>
                            <a:schemeClr val="accent4">
                              <a:lumMod val="10000"/>
                            </a:schemeClr>
                          </a:solidFill>
                          <a:latin typeface="Arial"/>
                        </a:rPr>
                        <a:t>Micro View</a:t>
                      </a:r>
                    </a:p>
                  </a:txBody>
                  <a:tcPr marL="6502" marR="6502" marT="7044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latin typeface="Arial"/>
                        </a:rPr>
                        <a:t> </a:t>
                      </a:r>
                    </a:p>
                  </a:txBody>
                  <a:tcPr marL="6502" marR="6502" marT="7044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1"/>
                    </a:solidFill>
                  </a:tcPr>
                </a:tc>
              </a:tr>
              <a:tr h="100409"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b="0" i="0" u="none" strike="noStrike" dirty="0">
                          <a:latin typeface="Arial"/>
                        </a:rPr>
                        <a:t> </a:t>
                      </a:r>
                    </a:p>
                  </a:txBody>
                  <a:tcPr marL="6502" marR="6502" marT="7044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b="0" i="0" u="none" strike="noStrike" dirty="0">
                          <a:latin typeface="Arial"/>
                        </a:rPr>
                        <a:t> </a:t>
                      </a:r>
                    </a:p>
                  </a:txBody>
                  <a:tcPr marL="6502" marR="6502" marT="7044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b="0" i="0" u="none" strike="noStrike" dirty="0">
                          <a:latin typeface="Arial"/>
                        </a:rPr>
                        <a:t> </a:t>
                      </a:r>
                    </a:p>
                  </a:txBody>
                  <a:tcPr marL="6502" marR="6502" marT="7044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152248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latin typeface="Arial"/>
                        </a:rPr>
                        <a:t> </a:t>
                      </a:r>
                    </a:p>
                  </a:txBody>
                  <a:tcPr marL="6502" marR="6502" marT="7044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4">
                          <a:lumMod val="1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latin typeface="Arial"/>
                        </a:rPr>
                        <a:t> </a:t>
                      </a:r>
                    </a:p>
                  </a:txBody>
                  <a:tcPr marL="6502" marR="6502" marT="7044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4">
                          <a:lumMod val="1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latin typeface="Arial"/>
                        </a:rPr>
                        <a:t> </a:t>
                      </a:r>
                    </a:p>
                  </a:txBody>
                  <a:tcPr marL="6502" marR="6502" marT="7044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4">
                          <a:lumMod val="1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211456">
                <a:tc gridSpan="3">
                  <a:txBody>
                    <a:bodyPr/>
                    <a:lstStyle/>
                    <a:p>
                      <a:pPr algn="ctr" fontAlgn="b"/>
                      <a:r>
                        <a:rPr lang="en-GB" sz="1600" b="1" i="0" u="none" strike="noStrike" dirty="0">
                          <a:solidFill>
                            <a:srgbClr val="FFFFFF"/>
                          </a:solidFill>
                          <a:latin typeface="Arial"/>
                        </a:rPr>
                        <a:t>Sport &amp; Leisure development</a:t>
                      </a:r>
                    </a:p>
                  </a:txBody>
                  <a:tcPr marL="6502" marR="6502" marT="7044" marB="0" anchor="b">
                    <a:lnL w="12700" cap="flat" cmpd="sng" algn="ctr">
                      <a:solidFill>
                        <a:schemeClr val="accent4">
                          <a:lumMod val="1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4">
                          <a:lumMod val="1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4">
                          <a:lumMod val="1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4">
                          <a:lumMod val="1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>
                        <a:lumMod val="60000"/>
                        <a:lumOff val="4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  <a:tr h="209503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latin typeface="Arial"/>
                        </a:rPr>
                        <a:t> </a:t>
                      </a:r>
                    </a:p>
                  </a:txBody>
                  <a:tcPr marL="6502" marR="6502" marT="7044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chemeClr val="accent4">
                          <a:lumMod val="1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latin typeface="Arial"/>
                        </a:rPr>
                        <a:t> </a:t>
                      </a:r>
                    </a:p>
                  </a:txBody>
                  <a:tcPr marL="6502" marR="6502" marT="7044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chemeClr val="accent4">
                          <a:lumMod val="1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4">
                          <a:lumMod val="1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latin typeface="Arial"/>
                        </a:rPr>
                        <a:t> </a:t>
                      </a:r>
                    </a:p>
                  </a:txBody>
                  <a:tcPr marL="6502" marR="6502" marT="7044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chemeClr val="accent4">
                          <a:lumMod val="1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FF"/>
                    </a:solidFill>
                  </a:tcPr>
                </a:tc>
              </a:tr>
              <a:tr h="186082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latin typeface="Arial"/>
                        </a:rPr>
                        <a:t> </a:t>
                      </a:r>
                    </a:p>
                  </a:txBody>
                  <a:tcPr marL="6502" marR="6502" marT="7044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4">
                          <a:lumMod val="1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b="1" i="0" u="none" strike="noStrike" dirty="0">
                          <a:solidFill>
                            <a:srgbClr val="000000"/>
                          </a:solidFill>
                          <a:latin typeface="Arial"/>
                        </a:rPr>
                        <a:t>Club development</a:t>
                      </a:r>
                    </a:p>
                  </a:txBody>
                  <a:tcPr marL="6502" marR="6502" marT="7044" marB="0" anchor="b">
                    <a:lnL w="12700" cap="flat" cmpd="sng" algn="ctr">
                      <a:solidFill>
                        <a:schemeClr val="accent4">
                          <a:lumMod val="1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4">
                          <a:lumMod val="1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4">
                          <a:lumMod val="1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4">
                          <a:lumMod val="1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latin typeface="Arial"/>
                        </a:rPr>
                        <a:t> </a:t>
                      </a:r>
                    </a:p>
                  </a:txBody>
                  <a:tcPr marL="6502" marR="6502" marT="7044" marB="0" anchor="b">
                    <a:lnL w="12700" cap="flat" cmpd="sng" algn="ctr">
                      <a:solidFill>
                        <a:schemeClr val="accent4">
                          <a:lumMod val="1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chemeClr val="bg1"/>
                    </a:solidFill>
                  </a:tcPr>
                </a:tc>
              </a:tr>
              <a:tr h="142655"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b="0" i="0" u="none" strike="noStrike" dirty="0">
                          <a:latin typeface="Arial"/>
                        </a:rPr>
                        <a:t> </a:t>
                      </a:r>
                    </a:p>
                  </a:txBody>
                  <a:tcPr marL="6502" marR="6502" marT="7044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b="0" i="0" u="none" strike="noStrike" dirty="0">
                          <a:latin typeface="Arial"/>
                        </a:rPr>
                        <a:t> </a:t>
                      </a:r>
                    </a:p>
                  </a:txBody>
                  <a:tcPr marL="6502" marR="6502" marT="7044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chemeClr val="accent4">
                          <a:lumMod val="1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b="0" i="0" u="none" strike="noStrike" dirty="0">
                          <a:latin typeface="Arial"/>
                        </a:rPr>
                        <a:t> </a:t>
                      </a:r>
                    </a:p>
                  </a:txBody>
                  <a:tcPr marL="6502" marR="6502" marT="7044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1"/>
                    </a:solidFill>
                  </a:tcPr>
                </a:tc>
              </a:tr>
              <a:tr h="186082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latin typeface="Arial"/>
                        </a:rPr>
                        <a:t> </a:t>
                      </a:r>
                    </a:p>
                  </a:txBody>
                  <a:tcPr marL="6502" marR="6502" marT="7044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b="1" i="0" u="none" strike="noStrike" dirty="0">
                          <a:solidFill>
                            <a:srgbClr val="000000"/>
                          </a:solidFill>
                          <a:latin typeface="Arial"/>
                        </a:rPr>
                        <a:t>Facility development</a:t>
                      </a:r>
                    </a:p>
                  </a:txBody>
                  <a:tcPr marL="6502" marR="6502" marT="7044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latin typeface="Arial"/>
                        </a:rPr>
                        <a:t> </a:t>
                      </a:r>
                    </a:p>
                  </a:txBody>
                  <a:tcPr marL="6502" marR="6502" marT="7044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1"/>
                    </a:solidFill>
                  </a:tcPr>
                </a:tc>
              </a:tr>
              <a:tr h="152248"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b="0" i="0" u="none" strike="noStrike" dirty="0">
                          <a:latin typeface="Arial"/>
                        </a:rPr>
                        <a:t> </a:t>
                      </a:r>
                    </a:p>
                  </a:txBody>
                  <a:tcPr marL="6502" marR="6502" marT="7044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b="0" i="0" u="none" strike="noStrike" dirty="0">
                          <a:latin typeface="Arial"/>
                        </a:rPr>
                        <a:t> </a:t>
                      </a:r>
                    </a:p>
                  </a:txBody>
                  <a:tcPr marL="6502" marR="6502" marT="7044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b="0" i="0" u="none" strike="noStrike" dirty="0">
                          <a:latin typeface="Arial"/>
                        </a:rPr>
                        <a:t> </a:t>
                      </a:r>
                    </a:p>
                  </a:txBody>
                  <a:tcPr marL="6502" marR="6502" marT="7044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1"/>
                    </a:solidFill>
                  </a:tcPr>
                </a:tc>
              </a:tr>
              <a:tr h="186082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latin typeface="Arial"/>
                        </a:rPr>
                        <a:t> </a:t>
                      </a:r>
                    </a:p>
                  </a:txBody>
                  <a:tcPr marL="6502" marR="6502" marT="7044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b="1" i="0" u="none" strike="noStrike" dirty="0">
                          <a:solidFill>
                            <a:srgbClr val="000000"/>
                          </a:solidFill>
                          <a:latin typeface="Arial"/>
                        </a:rPr>
                        <a:t>Volunteer development</a:t>
                      </a:r>
                    </a:p>
                  </a:txBody>
                  <a:tcPr marL="6502" marR="6502" marT="7044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latin typeface="Arial"/>
                        </a:rPr>
                        <a:t> </a:t>
                      </a:r>
                    </a:p>
                  </a:txBody>
                  <a:tcPr marL="6502" marR="6502" marT="7044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1"/>
                    </a:solidFill>
                  </a:tcPr>
                </a:tc>
              </a:tr>
              <a:tr h="152248"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b="0" i="0" u="none" strike="noStrike" dirty="0">
                          <a:latin typeface="Arial"/>
                        </a:rPr>
                        <a:t> </a:t>
                      </a:r>
                    </a:p>
                  </a:txBody>
                  <a:tcPr marL="6502" marR="6502" marT="7044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b="0" i="0" u="none" strike="noStrike" dirty="0">
                          <a:latin typeface="Arial"/>
                        </a:rPr>
                        <a:t> </a:t>
                      </a:r>
                    </a:p>
                  </a:txBody>
                  <a:tcPr marL="6502" marR="6502" marT="7044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b="0" i="0" u="none" strike="noStrike" dirty="0">
                          <a:latin typeface="Arial"/>
                        </a:rPr>
                        <a:t> </a:t>
                      </a:r>
                    </a:p>
                  </a:txBody>
                  <a:tcPr marL="6502" marR="6502" marT="7044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1"/>
                    </a:solidFill>
                  </a:tcPr>
                </a:tc>
              </a:tr>
              <a:tr h="186082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latin typeface="Arial"/>
                        </a:rPr>
                        <a:t> </a:t>
                      </a:r>
                    </a:p>
                  </a:txBody>
                  <a:tcPr marL="6502" marR="6502" marT="7044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b="1" i="0" u="none" strike="noStrike" dirty="0">
                          <a:solidFill>
                            <a:srgbClr val="000000"/>
                          </a:solidFill>
                          <a:latin typeface="Arial"/>
                        </a:rPr>
                        <a:t>Coach development</a:t>
                      </a:r>
                    </a:p>
                  </a:txBody>
                  <a:tcPr marL="6502" marR="6502" marT="7044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latin typeface="Arial"/>
                        </a:rPr>
                        <a:t> </a:t>
                      </a:r>
                    </a:p>
                  </a:txBody>
                  <a:tcPr marL="6502" marR="6502" marT="7044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1"/>
                    </a:solidFill>
                  </a:tcPr>
                </a:tc>
              </a:tr>
              <a:tr h="152248"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b="0" i="0" u="none" strike="noStrike" dirty="0">
                          <a:latin typeface="Arial"/>
                        </a:rPr>
                        <a:t> </a:t>
                      </a:r>
                    </a:p>
                  </a:txBody>
                  <a:tcPr marL="6502" marR="6502" marT="7044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b="0" i="0" u="none" strike="noStrike">
                          <a:latin typeface="Arial"/>
                        </a:rPr>
                        <a:t> </a:t>
                      </a:r>
                    </a:p>
                  </a:txBody>
                  <a:tcPr marL="6502" marR="6502" marT="7044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b="0" i="0" u="none" strike="noStrike" dirty="0">
                          <a:latin typeface="Arial"/>
                        </a:rPr>
                        <a:t> </a:t>
                      </a:r>
                    </a:p>
                  </a:txBody>
                  <a:tcPr marL="6502" marR="6502" marT="7044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1"/>
                    </a:solidFill>
                  </a:tcPr>
                </a:tc>
              </a:tr>
              <a:tr h="186082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latin typeface="Arial"/>
                        </a:rPr>
                        <a:t> </a:t>
                      </a:r>
                    </a:p>
                  </a:txBody>
                  <a:tcPr marL="6502" marR="6502" marT="7044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b="1" i="0" u="none" strike="noStrike" dirty="0">
                          <a:solidFill>
                            <a:srgbClr val="000000"/>
                          </a:solidFill>
                          <a:latin typeface="Arial"/>
                        </a:rPr>
                        <a:t>Performance pathways</a:t>
                      </a:r>
                    </a:p>
                  </a:txBody>
                  <a:tcPr marL="6502" marR="6502" marT="7044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latin typeface="Arial"/>
                        </a:rPr>
                        <a:t> </a:t>
                      </a:r>
                    </a:p>
                  </a:txBody>
                  <a:tcPr marL="6502" marR="6502" marT="7044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1"/>
                    </a:solidFill>
                  </a:tcPr>
                </a:tc>
              </a:tr>
              <a:tr h="152248"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b="0" i="0" u="none" strike="noStrike" dirty="0">
                          <a:latin typeface="Arial"/>
                        </a:rPr>
                        <a:t> </a:t>
                      </a:r>
                    </a:p>
                  </a:txBody>
                  <a:tcPr marL="6502" marR="6502" marT="7044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b="0" i="0" u="none" strike="noStrike" dirty="0">
                          <a:latin typeface="Arial"/>
                        </a:rPr>
                        <a:t> </a:t>
                      </a:r>
                    </a:p>
                  </a:txBody>
                  <a:tcPr marL="6502" marR="6502" marT="7044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b="0" i="0" u="none" strike="noStrike" dirty="0">
                          <a:latin typeface="Arial"/>
                        </a:rPr>
                        <a:t> </a:t>
                      </a:r>
                    </a:p>
                  </a:txBody>
                  <a:tcPr marL="6502" marR="6502" marT="7044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1"/>
                    </a:solidFill>
                  </a:tcPr>
                </a:tc>
              </a:tr>
              <a:tr h="186082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latin typeface="Arial"/>
                        </a:rPr>
                        <a:t> </a:t>
                      </a:r>
                    </a:p>
                  </a:txBody>
                  <a:tcPr marL="6502" marR="6502" marT="7044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b="1" i="0" u="none" strike="noStrike">
                          <a:solidFill>
                            <a:srgbClr val="000000"/>
                          </a:solidFill>
                          <a:latin typeface="Arial"/>
                        </a:rPr>
                        <a:t>Elite development</a:t>
                      </a:r>
                    </a:p>
                  </a:txBody>
                  <a:tcPr marL="6502" marR="6502" marT="7044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latin typeface="Arial"/>
                        </a:rPr>
                        <a:t> </a:t>
                      </a:r>
                    </a:p>
                  </a:txBody>
                  <a:tcPr marL="6502" marR="6502" marT="7044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1"/>
                    </a:solidFill>
                  </a:tcPr>
                </a:tc>
              </a:tr>
              <a:tr h="152248"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b="0" i="0" u="none" strike="noStrike" dirty="0">
                          <a:latin typeface="Arial"/>
                        </a:rPr>
                        <a:t> </a:t>
                      </a:r>
                    </a:p>
                  </a:txBody>
                  <a:tcPr marL="6502" marR="6502" marT="7044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b="0" i="0" u="none" strike="noStrike" dirty="0">
                          <a:latin typeface="Arial"/>
                        </a:rPr>
                        <a:t> </a:t>
                      </a:r>
                    </a:p>
                  </a:txBody>
                  <a:tcPr marL="6502" marR="6502" marT="7044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b="0" i="0" u="none" strike="noStrike" dirty="0">
                          <a:latin typeface="Arial"/>
                        </a:rPr>
                        <a:t> </a:t>
                      </a:r>
                    </a:p>
                  </a:txBody>
                  <a:tcPr marL="6502" marR="6502" marT="7044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152248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latin typeface="Arial"/>
                        </a:rPr>
                        <a:t> </a:t>
                      </a:r>
                    </a:p>
                  </a:txBody>
                  <a:tcPr marL="6502" marR="6502" marT="7044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latin typeface="Arial"/>
                        </a:rPr>
                        <a:t> </a:t>
                      </a:r>
                    </a:p>
                  </a:txBody>
                  <a:tcPr marL="6502" marR="6502" marT="7044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latin typeface="Arial"/>
                        </a:rPr>
                        <a:t> </a:t>
                      </a:r>
                    </a:p>
                  </a:txBody>
                  <a:tcPr marL="6502" marR="6502" marT="7044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211456">
                <a:tc gridSpan="3">
                  <a:txBody>
                    <a:bodyPr/>
                    <a:lstStyle/>
                    <a:p>
                      <a:pPr algn="ctr" fontAlgn="b"/>
                      <a:r>
                        <a:rPr lang="en-GB" sz="1600" b="1" i="0" u="none" strike="noStrike" dirty="0">
                          <a:solidFill>
                            <a:srgbClr val="FFFFFF"/>
                          </a:solidFill>
                          <a:latin typeface="Arial"/>
                        </a:rPr>
                        <a:t>Sport Development Community  Programmes</a:t>
                      </a:r>
                    </a:p>
                  </a:txBody>
                  <a:tcPr marL="6502" marR="6502" marT="7044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>
                        <a:lumMod val="60000"/>
                        <a:lumOff val="4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  <a:tr h="152248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latin typeface="Arial"/>
                        </a:rPr>
                        <a:t> </a:t>
                      </a:r>
                    </a:p>
                  </a:txBody>
                  <a:tcPr marL="6502" marR="6502" marT="7044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latin typeface="Arial"/>
                        </a:rPr>
                        <a:t> </a:t>
                      </a:r>
                    </a:p>
                  </a:txBody>
                  <a:tcPr marL="6502" marR="6502" marT="7044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latin typeface="Arial"/>
                        </a:rPr>
                        <a:t> </a:t>
                      </a:r>
                    </a:p>
                  </a:txBody>
                  <a:tcPr marL="6502" marR="6502" marT="7044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chemeClr val="bg1"/>
                    </a:solidFill>
                  </a:tcPr>
                </a:tc>
              </a:tr>
              <a:tr h="186082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latin typeface="Arial"/>
                        </a:rPr>
                        <a:t> </a:t>
                      </a:r>
                    </a:p>
                  </a:txBody>
                  <a:tcPr marL="6502" marR="6502" marT="7044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b="1" i="0" u="none" strike="noStrike" dirty="0">
                          <a:solidFill>
                            <a:srgbClr val="000000"/>
                          </a:solidFill>
                          <a:latin typeface="Arial"/>
                        </a:rPr>
                        <a:t>Community development</a:t>
                      </a:r>
                    </a:p>
                  </a:txBody>
                  <a:tcPr marL="6502" marR="6502" marT="7044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latin typeface="Arial"/>
                        </a:rPr>
                        <a:t> </a:t>
                      </a:r>
                    </a:p>
                  </a:txBody>
                  <a:tcPr marL="6502" marR="6502" marT="7044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1"/>
                    </a:solidFill>
                  </a:tcPr>
                </a:tc>
              </a:tr>
              <a:tr h="152248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latin typeface="Arial"/>
                        </a:rPr>
                        <a:t> </a:t>
                      </a:r>
                    </a:p>
                  </a:txBody>
                  <a:tcPr marL="6502" marR="6502" marT="7044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latin typeface="Arial"/>
                        </a:rPr>
                        <a:t> </a:t>
                      </a:r>
                    </a:p>
                  </a:txBody>
                  <a:tcPr marL="6502" marR="6502" marT="7044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latin typeface="Arial"/>
                        </a:rPr>
                        <a:t> </a:t>
                      </a:r>
                    </a:p>
                  </a:txBody>
                  <a:tcPr marL="6502" marR="6502" marT="7044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1"/>
                    </a:solidFill>
                  </a:tcPr>
                </a:tc>
              </a:tr>
              <a:tr h="186082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latin typeface="Arial"/>
                        </a:rPr>
                        <a:t> </a:t>
                      </a:r>
                    </a:p>
                  </a:txBody>
                  <a:tcPr marL="6502" marR="6502" marT="7044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b="1" i="0" u="none" strike="noStrike">
                          <a:solidFill>
                            <a:srgbClr val="000000"/>
                          </a:solidFill>
                          <a:latin typeface="Arial"/>
                        </a:rPr>
                        <a:t>Health and physical activity (well being)</a:t>
                      </a:r>
                    </a:p>
                  </a:txBody>
                  <a:tcPr marL="6502" marR="6502" marT="7044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latin typeface="Arial"/>
                        </a:rPr>
                        <a:t> </a:t>
                      </a:r>
                    </a:p>
                  </a:txBody>
                  <a:tcPr marL="6502" marR="6502" marT="7044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1"/>
                    </a:solidFill>
                  </a:tcPr>
                </a:tc>
              </a:tr>
              <a:tr h="152248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latin typeface="Arial"/>
                        </a:rPr>
                        <a:t> </a:t>
                      </a:r>
                    </a:p>
                  </a:txBody>
                  <a:tcPr marL="6502" marR="6502" marT="7044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latin typeface="Arial"/>
                        </a:rPr>
                        <a:t> </a:t>
                      </a:r>
                    </a:p>
                  </a:txBody>
                  <a:tcPr marL="6502" marR="6502" marT="7044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latin typeface="Arial"/>
                        </a:rPr>
                        <a:t> </a:t>
                      </a:r>
                    </a:p>
                  </a:txBody>
                  <a:tcPr marL="6502" marR="6502" marT="7044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sp>
        <p:nvSpPr>
          <p:cNvPr id="178315" name="Action Button: Information 11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8726488" y="5929313"/>
            <a:ext cx="198437" cy="285750"/>
          </a:xfrm>
          <a:prstGeom prst="actionButtonInformation">
            <a:avLst/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pPr eaLnBrk="0" hangingPunct="0"/>
            <a:endParaRPr lang="en-US"/>
          </a:p>
        </p:txBody>
      </p:sp>
      <p:sp>
        <p:nvSpPr>
          <p:cNvPr id="178316" name="Action Button: Home 20">
            <a:hlinkClick r:id="rId4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8594725" y="214313"/>
            <a:ext cx="330200" cy="357187"/>
          </a:xfrm>
          <a:prstGeom prst="actionButtonHome">
            <a:avLst/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pPr eaLnBrk="0" hangingPunct="0"/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0226" name="Title 1"/>
          <p:cNvSpPr>
            <a:spLocks noGrp="1"/>
          </p:cNvSpPr>
          <p:nvPr>
            <p:ph type="title"/>
          </p:nvPr>
        </p:nvSpPr>
        <p:spPr>
          <a:xfrm>
            <a:off x="681038" y="0"/>
            <a:ext cx="8462962" cy="785813"/>
          </a:xfrm>
        </p:spPr>
        <p:txBody>
          <a:bodyPr/>
          <a:lstStyle/>
          <a:p>
            <a:r>
              <a:rPr lang="en-GB" smtClean="0"/>
              <a:t>Team Leader CORE Skills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000125"/>
            <a:ext cx="9144000" cy="4525963"/>
          </a:xfrm>
        </p:spPr>
        <p:txBody>
          <a:bodyPr>
            <a:noAutofit/>
          </a:bodyPr>
          <a:lstStyle/>
          <a:p>
            <a:pPr>
              <a:buFont typeface="Wingdings" pitchFamily="2" charset="2"/>
              <a:buChar char="§"/>
              <a:defRPr/>
            </a:pPr>
            <a:r>
              <a:rPr lang="en-GB" sz="1300" dirty="0" smtClean="0">
                <a:solidFill>
                  <a:schemeClr val="tx1">
                    <a:lumMod val="75000"/>
                  </a:schemeClr>
                </a:solidFill>
              </a:rPr>
              <a:t>Contribute to change through implementing and reviewing strategy and policy</a:t>
            </a:r>
          </a:p>
          <a:p>
            <a:pPr>
              <a:buFont typeface="Wingdings" pitchFamily="2" charset="2"/>
              <a:buChar char="§"/>
              <a:defRPr/>
            </a:pPr>
            <a:r>
              <a:rPr lang="en-GB" sz="1300" dirty="0" smtClean="0">
                <a:solidFill>
                  <a:schemeClr val="tx1">
                    <a:lumMod val="75000"/>
                  </a:schemeClr>
                </a:solidFill>
              </a:rPr>
              <a:t>Support the efficient use of resources</a:t>
            </a:r>
          </a:p>
          <a:p>
            <a:pPr>
              <a:buFont typeface="Wingdings" pitchFamily="2" charset="2"/>
              <a:buChar char="§"/>
              <a:defRPr/>
            </a:pPr>
            <a:r>
              <a:rPr lang="en-GB" sz="1300" dirty="0" smtClean="0">
                <a:solidFill>
                  <a:schemeClr val="tx1">
                    <a:lumMod val="75000"/>
                  </a:schemeClr>
                </a:solidFill>
              </a:rPr>
              <a:t>Control practices for handling payments</a:t>
            </a:r>
          </a:p>
          <a:p>
            <a:pPr>
              <a:buFont typeface="Wingdings" pitchFamily="2" charset="2"/>
              <a:buChar char="§"/>
              <a:defRPr/>
            </a:pPr>
            <a:r>
              <a:rPr lang="en-GB" sz="1300" dirty="0" smtClean="0">
                <a:solidFill>
                  <a:schemeClr val="tx1">
                    <a:lumMod val="75000"/>
                  </a:schemeClr>
                </a:solidFill>
              </a:rPr>
              <a:t>Recruit, select and keep colleagues</a:t>
            </a:r>
          </a:p>
          <a:p>
            <a:pPr>
              <a:buFont typeface="Wingdings" pitchFamily="2" charset="2"/>
              <a:buChar char="§"/>
              <a:defRPr/>
            </a:pPr>
            <a:r>
              <a:rPr lang="en-GB" sz="1300" dirty="0" smtClean="0">
                <a:solidFill>
                  <a:schemeClr val="tx1">
                    <a:lumMod val="75000"/>
                  </a:schemeClr>
                </a:solidFill>
              </a:rPr>
              <a:t>Allocate and monitor the progress and quality of work in your area of responsibility </a:t>
            </a:r>
          </a:p>
          <a:p>
            <a:pPr>
              <a:buFont typeface="Wingdings" pitchFamily="2" charset="2"/>
              <a:buChar char="§"/>
              <a:defRPr/>
            </a:pPr>
            <a:r>
              <a:rPr lang="en-GB" sz="1300" dirty="0" smtClean="0">
                <a:solidFill>
                  <a:schemeClr val="tx1">
                    <a:lumMod val="75000"/>
                  </a:schemeClr>
                </a:solidFill>
              </a:rPr>
              <a:t>Provide learning opportunities for colleagues</a:t>
            </a:r>
          </a:p>
          <a:p>
            <a:pPr>
              <a:buFont typeface="Wingdings" pitchFamily="2" charset="2"/>
              <a:buChar char="§"/>
              <a:defRPr/>
            </a:pPr>
            <a:r>
              <a:rPr lang="en-GB" sz="1300" dirty="0" smtClean="0">
                <a:solidFill>
                  <a:schemeClr val="tx1">
                    <a:lumMod val="75000"/>
                  </a:schemeClr>
                </a:solidFill>
              </a:rPr>
              <a:t>Provide Leadership in your area of responsibility</a:t>
            </a:r>
          </a:p>
          <a:p>
            <a:pPr>
              <a:buFont typeface="Wingdings" pitchFamily="2" charset="2"/>
              <a:buChar char="§"/>
              <a:defRPr/>
            </a:pPr>
            <a:r>
              <a:rPr lang="en-GB" sz="1300" dirty="0" smtClean="0">
                <a:solidFill>
                  <a:schemeClr val="tx1">
                    <a:lumMod val="75000"/>
                  </a:schemeClr>
                </a:solidFill>
              </a:rPr>
              <a:t>Manage your own resources and professional development</a:t>
            </a:r>
          </a:p>
          <a:p>
            <a:pPr>
              <a:buFont typeface="Wingdings" pitchFamily="2" charset="2"/>
              <a:buChar char="§"/>
              <a:defRPr/>
            </a:pPr>
            <a:r>
              <a:rPr lang="en-GB" sz="1300" dirty="0" smtClean="0">
                <a:solidFill>
                  <a:schemeClr val="tx1">
                    <a:lumMod val="75000"/>
                  </a:schemeClr>
                </a:solidFill>
              </a:rPr>
              <a:t>Develop productive working relationships with colleagues</a:t>
            </a:r>
          </a:p>
          <a:p>
            <a:pPr>
              <a:buFont typeface="Wingdings" pitchFamily="2" charset="2"/>
              <a:buChar char="§"/>
              <a:defRPr/>
            </a:pPr>
            <a:r>
              <a:rPr lang="en-GB" sz="1300" dirty="0" smtClean="0">
                <a:solidFill>
                  <a:schemeClr val="tx1">
                    <a:lumMod val="75000"/>
                  </a:schemeClr>
                </a:solidFill>
              </a:rPr>
              <a:t>Manage information for action</a:t>
            </a:r>
          </a:p>
          <a:p>
            <a:pPr>
              <a:buFont typeface="Wingdings" pitchFamily="2" charset="2"/>
              <a:buChar char="§"/>
              <a:defRPr/>
            </a:pPr>
            <a:r>
              <a:rPr lang="en-GB" sz="1300" dirty="0" smtClean="0">
                <a:solidFill>
                  <a:schemeClr val="tx1">
                    <a:lumMod val="75000"/>
                  </a:schemeClr>
                </a:solidFill>
              </a:rPr>
              <a:t>Manage a project</a:t>
            </a:r>
          </a:p>
          <a:p>
            <a:pPr>
              <a:buFont typeface="Wingdings" pitchFamily="2" charset="2"/>
              <a:buChar char="§"/>
              <a:defRPr/>
            </a:pPr>
            <a:r>
              <a:rPr lang="en-GB" sz="1300" dirty="0" smtClean="0">
                <a:solidFill>
                  <a:schemeClr val="tx1">
                    <a:lumMod val="75000"/>
                  </a:schemeClr>
                </a:solidFill>
              </a:rPr>
              <a:t>Contribute to evaluating, developing and promoting services</a:t>
            </a:r>
          </a:p>
          <a:p>
            <a:pPr>
              <a:buFont typeface="Wingdings" pitchFamily="2" charset="2"/>
              <a:buChar char="§"/>
              <a:defRPr/>
            </a:pPr>
            <a:r>
              <a:rPr lang="en-GB" sz="1300" dirty="0" smtClean="0">
                <a:solidFill>
                  <a:schemeClr val="tx1">
                    <a:lumMod val="75000"/>
                  </a:schemeClr>
                </a:solidFill>
              </a:rPr>
              <a:t>•Plan and organise services  </a:t>
            </a:r>
          </a:p>
          <a:p>
            <a:pPr>
              <a:buFont typeface="Wingdings" pitchFamily="2" charset="2"/>
              <a:buChar char="§"/>
              <a:defRPr/>
            </a:pPr>
            <a:r>
              <a:rPr lang="en-GB" sz="1300" dirty="0" smtClean="0">
                <a:solidFill>
                  <a:schemeClr val="tx1">
                    <a:lumMod val="75000"/>
                  </a:schemeClr>
                </a:solidFill>
              </a:rPr>
              <a:t>Supervise the maintenance of equipment and facilities</a:t>
            </a:r>
          </a:p>
          <a:p>
            <a:pPr>
              <a:buFont typeface="Wingdings" pitchFamily="2" charset="2"/>
              <a:buChar char="§"/>
              <a:defRPr/>
            </a:pPr>
            <a:r>
              <a:rPr lang="en-GB" sz="1300" dirty="0" smtClean="0">
                <a:solidFill>
                  <a:schemeClr val="tx1">
                    <a:lumMod val="75000"/>
                  </a:schemeClr>
                </a:solidFill>
              </a:rPr>
              <a:t>Operate plant to maintain the quality of pool water</a:t>
            </a:r>
          </a:p>
          <a:p>
            <a:pPr>
              <a:buFont typeface="Wingdings" pitchFamily="2" charset="2"/>
              <a:buChar char="§"/>
              <a:defRPr/>
            </a:pPr>
            <a:r>
              <a:rPr lang="en-GB" sz="1300" dirty="0" smtClean="0">
                <a:solidFill>
                  <a:schemeClr val="tx1">
                    <a:lumMod val="75000"/>
                  </a:schemeClr>
                </a:solidFill>
              </a:rPr>
              <a:t>Ensure the health, safety, welfare and security of customers and staff</a:t>
            </a:r>
          </a:p>
          <a:p>
            <a:pPr>
              <a:buFont typeface="Wingdings" pitchFamily="2" charset="2"/>
              <a:buChar char="§"/>
              <a:defRPr/>
            </a:pPr>
            <a:r>
              <a:rPr lang="en-GB" sz="1300" dirty="0" smtClean="0">
                <a:solidFill>
                  <a:schemeClr val="tx1">
                    <a:lumMod val="75000"/>
                  </a:schemeClr>
                </a:solidFill>
              </a:rPr>
              <a:t>Work with others to improve customer service</a:t>
            </a:r>
          </a:p>
          <a:p>
            <a:pPr>
              <a:buFont typeface="Wingdings" pitchFamily="2" charset="2"/>
              <a:buChar char="§"/>
              <a:defRPr/>
            </a:pPr>
            <a:r>
              <a:rPr lang="en-GB" sz="1300" dirty="0" smtClean="0">
                <a:solidFill>
                  <a:schemeClr val="tx1">
                    <a:lumMod val="75000"/>
                  </a:schemeClr>
                </a:solidFill>
              </a:rPr>
              <a:t>Promote equality and diversity in sport and physical activity</a:t>
            </a:r>
            <a:endParaRPr lang="en-GB" sz="1300" dirty="0">
              <a:solidFill>
                <a:schemeClr val="tx1">
                  <a:lumMod val="75000"/>
                </a:schemeClr>
              </a:solidFill>
            </a:endParaRPr>
          </a:p>
        </p:txBody>
      </p:sp>
      <p:sp>
        <p:nvSpPr>
          <p:cNvPr id="180228" name="Action Button: Home 3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8594725" y="214313"/>
            <a:ext cx="330200" cy="357187"/>
          </a:xfrm>
          <a:prstGeom prst="actionButtonHome">
            <a:avLst/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pPr eaLnBrk="0" hangingPunct="0"/>
            <a:endParaRPr lang="en-US"/>
          </a:p>
        </p:txBody>
      </p:sp>
      <p:sp>
        <p:nvSpPr>
          <p:cNvPr id="180229" name="Action Button: Information 4">
            <a:hlinkClick r:id="rId4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8726488" y="5929313"/>
            <a:ext cx="198437" cy="285750"/>
          </a:xfrm>
          <a:prstGeom prst="actionButtonInformation">
            <a:avLst/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pPr eaLnBrk="0" hangingPunct="0"/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1250" name="Title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928688"/>
          </a:xfrm>
        </p:spPr>
        <p:txBody>
          <a:bodyPr/>
          <a:lstStyle/>
          <a:p>
            <a:r>
              <a:rPr lang="en-GB" smtClean="0"/>
              <a:t>Supervisor Core Skills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143000"/>
            <a:ext cx="8713788" cy="4525963"/>
          </a:xfrm>
        </p:spPr>
        <p:txBody>
          <a:bodyPr/>
          <a:lstStyle/>
          <a:p>
            <a:pPr>
              <a:buFont typeface="Wingdings" pitchFamily="2" charset="2"/>
              <a:buChar char="§"/>
              <a:defRPr/>
            </a:pPr>
            <a:r>
              <a:rPr lang="en-GB" sz="1200" dirty="0" smtClean="0">
                <a:solidFill>
                  <a:schemeClr val="tx1">
                    <a:lumMod val="75000"/>
                  </a:schemeClr>
                </a:solidFill>
              </a:rPr>
              <a:t>Support the efficient use of resources</a:t>
            </a:r>
          </a:p>
          <a:p>
            <a:pPr>
              <a:buFont typeface="Wingdings" pitchFamily="2" charset="2"/>
              <a:buChar char="§"/>
              <a:defRPr/>
            </a:pPr>
            <a:r>
              <a:rPr lang="en-GB" sz="1200" dirty="0" smtClean="0">
                <a:solidFill>
                  <a:schemeClr val="tx1">
                    <a:lumMod val="75000"/>
                  </a:schemeClr>
                </a:solidFill>
              </a:rPr>
              <a:t>Control practices for handling payments</a:t>
            </a:r>
          </a:p>
          <a:p>
            <a:pPr>
              <a:buFont typeface="Wingdings" pitchFamily="2" charset="2"/>
              <a:buChar char="§"/>
              <a:defRPr/>
            </a:pPr>
            <a:r>
              <a:rPr lang="en-GB" sz="1200" dirty="0" smtClean="0">
                <a:solidFill>
                  <a:schemeClr val="tx1">
                    <a:lumMod val="75000"/>
                  </a:schemeClr>
                </a:solidFill>
              </a:rPr>
              <a:t>Recruit, select and keep colleagues</a:t>
            </a:r>
          </a:p>
          <a:p>
            <a:pPr>
              <a:buFont typeface="Wingdings" pitchFamily="2" charset="2"/>
              <a:buChar char="§"/>
              <a:defRPr/>
            </a:pPr>
            <a:r>
              <a:rPr lang="en-GB" sz="1200" dirty="0" smtClean="0">
                <a:solidFill>
                  <a:schemeClr val="tx1">
                    <a:lumMod val="75000"/>
                  </a:schemeClr>
                </a:solidFill>
              </a:rPr>
              <a:t>Allocate and monitor the progress and quality of work in your area of responsibility </a:t>
            </a:r>
          </a:p>
          <a:p>
            <a:pPr>
              <a:buFont typeface="Wingdings" pitchFamily="2" charset="2"/>
              <a:buChar char="§"/>
              <a:defRPr/>
            </a:pPr>
            <a:r>
              <a:rPr lang="en-GB" sz="1200" dirty="0" smtClean="0">
                <a:solidFill>
                  <a:schemeClr val="tx1">
                    <a:lumMod val="75000"/>
                  </a:schemeClr>
                </a:solidFill>
              </a:rPr>
              <a:t>Provide learning opportunities for colleagues</a:t>
            </a:r>
          </a:p>
          <a:p>
            <a:pPr>
              <a:buFont typeface="Wingdings" pitchFamily="2" charset="2"/>
              <a:buChar char="§"/>
              <a:defRPr/>
            </a:pPr>
            <a:r>
              <a:rPr lang="en-GB" sz="1200" dirty="0" smtClean="0">
                <a:solidFill>
                  <a:schemeClr val="tx1">
                    <a:lumMod val="75000"/>
                  </a:schemeClr>
                </a:solidFill>
              </a:rPr>
              <a:t>Provide Leadership in your area of responsibility</a:t>
            </a:r>
          </a:p>
          <a:p>
            <a:pPr>
              <a:buFont typeface="Wingdings" pitchFamily="2" charset="2"/>
              <a:buChar char="§"/>
              <a:defRPr/>
            </a:pPr>
            <a:r>
              <a:rPr lang="en-GB" sz="1200" dirty="0" smtClean="0">
                <a:solidFill>
                  <a:schemeClr val="tx1">
                    <a:lumMod val="75000"/>
                  </a:schemeClr>
                </a:solidFill>
              </a:rPr>
              <a:t>Manage your own resources and professional development</a:t>
            </a:r>
          </a:p>
          <a:p>
            <a:pPr>
              <a:buFont typeface="Wingdings" pitchFamily="2" charset="2"/>
              <a:buChar char="§"/>
              <a:defRPr/>
            </a:pPr>
            <a:r>
              <a:rPr lang="en-GB" sz="1200" dirty="0" smtClean="0">
                <a:solidFill>
                  <a:schemeClr val="tx1">
                    <a:lumMod val="75000"/>
                  </a:schemeClr>
                </a:solidFill>
              </a:rPr>
              <a:t>Develop productive working relationships with colleagues</a:t>
            </a:r>
          </a:p>
          <a:p>
            <a:pPr>
              <a:buFont typeface="Wingdings" pitchFamily="2" charset="2"/>
              <a:buChar char="§"/>
              <a:defRPr/>
            </a:pPr>
            <a:r>
              <a:rPr lang="en-GB" sz="1200" dirty="0" smtClean="0">
                <a:solidFill>
                  <a:schemeClr val="tx1">
                    <a:lumMod val="75000"/>
                  </a:schemeClr>
                </a:solidFill>
              </a:rPr>
              <a:t>Manage information for action</a:t>
            </a:r>
          </a:p>
          <a:p>
            <a:pPr>
              <a:buFont typeface="Wingdings" pitchFamily="2" charset="2"/>
              <a:buChar char="§"/>
              <a:defRPr/>
            </a:pPr>
            <a:r>
              <a:rPr lang="en-GB" sz="1200" dirty="0" smtClean="0">
                <a:solidFill>
                  <a:schemeClr val="tx1">
                    <a:lumMod val="75000"/>
                  </a:schemeClr>
                </a:solidFill>
              </a:rPr>
              <a:t>Manage a project</a:t>
            </a:r>
          </a:p>
          <a:p>
            <a:pPr>
              <a:buFont typeface="Wingdings" pitchFamily="2" charset="2"/>
              <a:buChar char="§"/>
              <a:defRPr/>
            </a:pPr>
            <a:r>
              <a:rPr lang="en-GB" sz="1200" dirty="0" smtClean="0">
                <a:solidFill>
                  <a:schemeClr val="tx1">
                    <a:lumMod val="75000"/>
                  </a:schemeClr>
                </a:solidFill>
              </a:rPr>
              <a:t>Contribute to evaluating, developing and promoting services</a:t>
            </a:r>
          </a:p>
          <a:p>
            <a:pPr>
              <a:buFont typeface="Wingdings" pitchFamily="2" charset="2"/>
              <a:buChar char="§"/>
              <a:defRPr/>
            </a:pPr>
            <a:r>
              <a:rPr lang="en-GB" sz="1200" dirty="0" smtClean="0">
                <a:solidFill>
                  <a:schemeClr val="tx1">
                    <a:lumMod val="75000"/>
                  </a:schemeClr>
                </a:solidFill>
              </a:rPr>
              <a:t>Plan and organise services  </a:t>
            </a:r>
          </a:p>
          <a:p>
            <a:pPr>
              <a:buFont typeface="Wingdings" pitchFamily="2" charset="2"/>
              <a:buChar char="§"/>
              <a:defRPr/>
            </a:pPr>
            <a:r>
              <a:rPr lang="en-GB" sz="1200" dirty="0" smtClean="0">
                <a:solidFill>
                  <a:schemeClr val="tx1">
                    <a:lumMod val="75000"/>
                  </a:schemeClr>
                </a:solidFill>
              </a:rPr>
              <a:t>Supervise the maintenance of equipment and facilities</a:t>
            </a:r>
          </a:p>
          <a:p>
            <a:pPr>
              <a:buFont typeface="Wingdings" pitchFamily="2" charset="2"/>
              <a:buChar char="§"/>
              <a:defRPr/>
            </a:pPr>
            <a:r>
              <a:rPr lang="en-GB" sz="1200" dirty="0" smtClean="0">
                <a:solidFill>
                  <a:schemeClr val="tx1">
                    <a:lumMod val="75000"/>
                  </a:schemeClr>
                </a:solidFill>
              </a:rPr>
              <a:t>Operate plant to maintain the quality of pool water</a:t>
            </a:r>
          </a:p>
          <a:p>
            <a:pPr>
              <a:buFont typeface="Wingdings" pitchFamily="2" charset="2"/>
              <a:buChar char="§"/>
              <a:defRPr/>
            </a:pPr>
            <a:r>
              <a:rPr lang="en-GB" sz="1200" dirty="0" smtClean="0">
                <a:solidFill>
                  <a:schemeClr val="tx1">
                    <a:lumMod val="75000"/>
                  </a:schemeClr>
                </a:solidFill>
              </a:rPr>
              <a:t>Ensure the health, safety, welfare and security of customers and staff</a:t>
            </a:r>
          </a:p>
          <a:p>
            <a:pPr>
              <a:buFont typeface="Wingdings" pitchFamily="2" charset="2"/>
              <a:buChar char="§"/>
              <a:defRPr/>
            </a:pPr>
            <a:r>
              <a:rPr lang="en-GB" sz="1200" dirty="0" smtClean="0">
                <a:solidFill>
                  <a:schemeClr val="tx1">
                    <a:lumMod val="75000"/>
                  </a:schemeClr>
                </a:solidFill>
              </a:rPr>
              <a:t>Work with others to improve customer service</a:t>
            </a:r>
          </a:p>
          <a:p>
            <a:pPr>
              <a:buFont typeface="Wingdings" pitchFamily="2" charset="2"/>
              <a:buChar char="§"/>
              <a:defRPr/>
            </a:pPr>
            <a:r>
              <a:rPr lang="en-GB" sz="1200" dirty="0" smtClean="0">
                <a:solidFill>
                  <a:schemeClr val="tx1">
                    <a:lumMod val="75000"/>
                  </a:schemeClr>
                </a:solidFill>
              </a:rPr>
              <a:t>Promote equality and diversity in sport and physical activity</a:t>
            </a:r>
            <a:endParaRPr lang="en-GB" sz="1200" dirty="0">
              <a:solidFill>
                <a:schemeClr val="tx1">
                  <a:lumMod val="75000"/>
                </a:schemeClr>
              </a:solidFill>
            </a:endParaRPr>
          </a:p>
        </p:txBody>
      </p:sp>
      <p:sp>
        <p:nvSpPr>
          <p:cNvPr id="181252" name="Action Button: Home 3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8594725" y="214313"/>
            <a:ext cx="330200" cy="357187"/>
          </a:xfrm>
          <a:prstGeom prst="actionButtonHome">
            <a:avLst/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pPr eaLnBrk="0" hangingPunct="0"/>
            <a:endParaRPr lang="en-US"/>
          </a:p>
        </p:txBody>
      </p:sp>
      <p:sp>
        <p:nvSpPr>
          <p:cNvPr id="181253" name="Action Button: Information 4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8726488" y="5929313"/>
            <a:ext cx="198437" cy="285750"/>
          </a:xfrm>
          <a:prstGeom prst="actionButtonInformation">
            <a:avLst/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pPr eaLnBrk="0" hangingPunct="0"/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2274" name="Title 1"/>
          <p:cNvSpPr>
            <a:spLocks noGrp="1"/>
          </p:cNvSpPr>
          <p:nvPr>
            <p:ph type="title"/>
          </p:nvPr>
        </p:nvSpPr>
        <p:spPr>
          <a:xfrm>
            <a:off x="549275" y="0"/>
            <a:ext cx="8229600" cy="928688"/>
          </a:xfrm>
        </p:spPr>
        <p:txBody>
          <a:bodyPr/>
          <a:lstStyle/>
          <a:p>
            <a:r>
              <a:rPr lang="en-GB" smtClean="0"/>
              <a:t>Managers Core Skills</a:t>
            </a:r>
          </a:p>
        </p:txBody>
      </p:sp>
      <p:sp>
        <p:nvSpPr>
          <p:cNvPr id="182275" name="Content Placeholder 3"/>
          <p:cNvSpPr>
            <a:spLocks noGrp="1"/>
          </p:cNvSpPr>
          <p:nvPr>
            <p:ph sz="half" idx="1"/>
          </p:nvPr>
        </p:nvSpPr>
        <p:spPr>
          <a:xfrm>
            <a:off x="0" y="1000125"/>
            <a:ext cx="4502150" cy="4525963"/>
          </a:xfrm>
        </p:spPr>
        <p:txBody>
          <a:bodyPr/>
          <a:lstStyle/>
          <a:p>
            <a:r>
              <a:rPr lang="en-GB" sz="1200" smtClean="0"/>
              <a:t>Manage your own resources and professional development</a:t>
            </a:r>
          </a:p>
          <a:p>
            <a:r>
              <a:rPr lang="en-GB" sz="1200" smtClean="0"/>
              <a:t>Develop your personal networks</a:t>
            </a:r>
          </a:p>
          <a:p>
            <a:r>
              <a:rPr lang="en-GB" sz="1200" smtClean="0"/>
              <a:t>Develop and implement operational plans</a:t>
            </a:r>
          </a:p>
          <a:p>
            <a:r>
              <a:rPr lang="en-GB" sz="1200" smtClean="0"/>
              <a:t>Map the environment in which your organisation operates</a:t>
            </a:r>
          </a:p>
          <a:p>
            <a:r>
              <a:rPr lang="en-GB" sz="1200" smtClean="0"/>
              <a:t>Support a strategic business plan for your organisation</a:t>
            </a:r>
          </a:p>
          <a:p>
            <a:r>
              <a:rPr lang="en-GB" sz="1200" smtClean="0"/>
              <a:t>Put the strategic business plan into action</a:t>
            </a:r>
          </a:p>
          <a:p>
            <a:r>
              <a:rPr lang="en-GB" sz="1200" smtClean="0"/>
              <a:t>Provide leadership for your team</a:t>
            </a:r>
          </a:p>
          <a:p>
            <a:r>
              <a:rPr lang="en-GB" sz="1200" smtClean="0"/>
              <a:t>Provide leadership for your organisation</a:t>
            </a:r>
          </a:p>
          <a:p>
            <a:r>
              <a:rPr lang="en-GB" sz="1200" smtClean="0"/>
              <a:t>Ensure compliance with legal, regulatory, ethical requirements</a:t>
            </a:r>
          </a:p>
          <a:p>
            <a:r>
              <a:rPr lang="en-GB" sz="1200" smtClean="0"/>
              <a:t>Develop the culture of your organisation</a:t>
            </a:r>
          </a:p>
          <a:p>
            <a:r>
              <a:rPr lang="en-GB" sz="1200" smtClean="0"/>
              <a:t>Manage risk</a:t>
            </a:r>
          </a:p>
          <a:p>
            <a:r>
              <a:rPr lang="en-GB" sz="1200" smtClean="0"/>
              <a:t>Promote equality of opportunity and diversity</a:t>
            </a:r>
          </a:p>
          <a:p>
            <a:r>
              <a:rPr lang="en-GB" sz="1200" smtClean="0"/>
              <a:t>Encourage innovation in your team</a:t>
            </a:r>
          </a:p>
          <a:p>
            <a:r>
              <a:rPr lang="en-GB" sz="1200" smtClean="0"/>
              <a:t>Encourage innovation in your organisation</a:t>
            </a:r>
          </a:p>
          <a:p>
            <a:r>
              <a:rPr lang="en-GB" sz="1200" smtClean="0"/>
              <a:t>Lead ,plan, and implement change</a:t>
            </a:r>
          </a:p>
          <a:p>
            <a:r>
              <a:rPr lang="en-GB" sz="1200" smtClean="0"/>
              <a:t>Develop productive working relationships with colleagues</a:t>
            </a:r>
          </a:p>
          <a:p>
            <a:r>
              <a:rPr lang="en-GB" sz="1200" smtClean="0"/>
              <a:t>Develop productive working relationships with  stakeholders</a:t>
            </a:r>
          </a:p>
          <a:p>
            <a:r>
              <a:rPr lang="en-GB" sz="1200" smtClean="0"/>
              <a:t>Recruit, select and keep colleagues </a:t>
            </a:r>
          </a:p>
          <a:p>
            <a:r>
              <a:rPr lang="en-GB" sz="1200" smtClean="0"/>
              <a:t>Plan the workforce </a:t>
            </a:r>
          </a:p>
        </p:txBody>
      </p:sp>
      <p:sp>
        <p:nvSpPr>
          <p:cNvPr id="182276" name="Content Placeholder 4"/>
          <p:cNvSpPr>
            <a:spLocks noGrp="1"/>
          </p:cNvSpPr>
          <p:nvPr>
            <p:ph sz="half" idx="2"/>
          </p:nvPr>
        </p:nvSpPr>
        <p:spPr>
          <a:xfrm>
            <a:off x="4505325" y="928688"/>
            <a:ext cx="4638675" cy="4525962"/>
          </a:xfrm>
        </p:spPr>
        <p:txBody>
          <a:bodyPr/>
          <a:lstStyle/>
          <a:p>
            <a:r>
              <a:rPr lang="en-GB" sz="1200" smtClean="0"/>
              <a:t>Allocate and monitor the progress and quality of work</a:t>
            </a:r>
          </a:p>
          <a:p>
            <a:r>
              <a:rPr lang="en-GB" sz="1200" smtClean="0"/>
              <a:t>Provide learning opportunities for colleagues </a:t>
            </a:r>
          </a:p>
          <a:p>
            <a:r>
              <a:rPr lang="en-GB" sz="1200" smtClean="0"/>
              <a:t>Manage  a budget and finance for your area of responsibility </a:t>
            </a:r>
          </a:p>
          <a:p>
            <a:r>
              <a:rPr lang="en-GB" sz="1200" smtClean="0"/>
              <a:t>Obtain additional finance for the organisation </a:t>
            </a:r>
          </a:p>
          <a:p>
            <a:r>
              <a:rPr lang="en-GB" sz="1200" smtClean="0"/>
              <a:t>Promote the use of technology within your organisation</a:t>
            </a:r>
          </a:p>
          <a:p>
            <a:r>
              <a:rPr lang="en-GB" sz="1200" smtClean="0"/>
              <a:t>Ensure health and safety requirements are met</a:t>
            </a:r>
          </a:p>
          <a:p>
            <a:r>
              <a:rPr lang="en-GB" sz="1200" smtClean="0"/>
              <a:t>Manage a project</a:t>
            </a:r>
          </a:p>
          <a:p>
            <a:r>
              <a:rPr lang="en-GB" sz="1200" smtClean="0"/>
              <a:t>Manage a programme of complementary projects</a:t>
            </a:r>
          </a:p>
          <a:p>
            <a:r>
              <a:rPr lang="en-GB" sz="1200" smtClean="0"/>
              <a:t>Manage business processes</a:t>
            </a:r>
          </a:p>
          <a:p>
            <a:r>
              <a:rPr lang="en-GB" sz="1200" smtClean="0"/>
              <a:t>Develop and review a framework for marketing </a:t>
            </a:r>
          </a:p>
          <a:p>
            <a:r>
              <a:rPr lang="en-GB" sz="1200" smtClean="0"/>
              <a:t>Resolve customer service problems </a:t>
            </a:r>
          </a:p>
          <a:p>
            <a:r>
              <a:rPr lang="en-GB" sz="1200" smtClean="0"/>
              <a:t>Monitor and solve customer service problems </a:t>
            </a:r>
          </a:p>
          <a:p>
            <a:r>
              <a:rPr lang="en-GB" sz="1200" smtClean="0"/>
              <a:t>Support customer service improvements</a:t>
            </a:r>
          </a:p>
          <a:p>
            <a:r>
              <a:rPr lang="en-GB" sz="1200" smtClean="0"/>
              <a:t>Work with others to improve customer service </a:t>
            </a:r>
          </a:p>
          <a:p>
            <a:r>
              <a:rPr lang="en-GB" sz="1200" smtClean="0"/>
              <a:t>Build your organisation’s understanding of its market</a:t>
            </a:r>
          </a:p>
          <a:p>
            <a:r>
              <a:rPr lang="en-GB" sz="1200" smtClean="0"/>
              <a:t>Develop a customer focussed organisation</a:t>
            </a:r>
          </a:p>
          <a:p>
            <a:r>
              <a:rPr lang="en-GB" sz="1200" smtClean="0"/>
              <a:t>Manage the achievement of customer satisfaction</a:t>
            </a:r>
          </a:p>
          <a:p>
            <a:r>
              <a:rPr lang="en-GB" sz="1200" smtClean="0"/>
              <a:t>Improve organisational performance </a:t>
            </a:r>
          </a:p>
          <a:p>
            <a:pPr>
              <a:buFont typeface="Wingdings" pitchFamily="2" charset="2"/>
              <a:buChar char="§"/>
            </a:pPr>
            <a:endParaRPr lang="en-GB" sz="1200" smtClean="0"/>
          </a:p>
        </p:txBody>
      </p:sp>
      <p:sp>
        <p:nvSpPr>
          <p:cNvPr id="182277" name="Action Button: Home 5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8594725" y="214313"/>
            <a:ext cx="330200" cy="357187"/>
          </a:xfrm>
          <a:prstGeom prst="actionButtonHome">
            <a:avLst/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pPr eaLnBrk="0" hangingPunct="0"/>
            <a:endParaRPr lang="en-US"/>
          </a:p>
        </p:txBody>
      </p:sp>
      <p:sp>
        <p:nvSpPr>
          <p:cNvPr id="182278" name="Action Button: Information 6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8726488" y="5929313"/>
            <a:ext cx="198437" cy="285750"/>
          </a:xfrm>
          <a:prstGeom prst="actionButtonInformation">
            <a:avLst/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pPr eaLnBrk="0" hangingPunct="0"/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3298" name="Title 1"/>
          <p:cNvSpPr>
            <a:spLocks noGrp="1"/>
          </p:cNvSpPr>
          <p:nvPr>
            <p:ph type="title"/>
          </p:nvPr>
        </p:nvSpPr>
        <p:spPr>
          <a:xfrm>
            <a:off x="484188" y="0"/>
            <a:ext cx="8229600" cy="928688"/>
          </a:xfrm>
        </p:spPr>
        <p:txBody>
          <a:bodyPr/>
          <a:lstStyle/>
          <a:p>
            <a:r>
              <a:rPr lang="en-GB" smtClean="0"/>
              <a:t>Core Corporate Skills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0" y="928688"/>
            <a:ext cx="4638675" cy="4525962"/>
          </a:xfrm>
        </p:spPr>
        <p:txBody>
          <a:bodyPr/>
          <a:lstStyle/>
          <a:p>
            <a:pPr>
              <a:buFont typeface="Wingdings" pitchFamily="2" charset="2"/>
              <a:buChar char="§"/>
              <a:defRPr/>
            </a:pPr>
            <a:r>
              <a:rPr lang="en-GB" sz="1200" dirty="0" smtClean="0">
                <a:solidFill>
                  <a:schemeClr val="tx1">
                    <a:lumMod val="75000"/>
                  </a:schemeClr>
                </a:solidFill>
              </a:rPr>
              <a:t>Manage your own resources and professional development</a:t>
            </a:r>
          </a:p>
          <a:p>
            <a:pPr>
              <a:buFont typeface="Wingdings" pitchFamily="2" charset="2"/>
              <a:buChar char="§"/>
              <a:defRPr/>
            </a:pPr>
            <a:r>
              <a:rPr lang="en-GB" sz="1200" dirty="0" smtClean="0">
                <a:solidFill>
                  <a:schemeClr val="tx1">
                    <a:lumMod val="75000"/>
                  </a:schemeClr>
                </a:solidFill>
              </a:rPr>
              <a:t>Develop your personal networks</a:t>
            </a:r>
          </a:p>
          <a:p>
            <a:pPr>
              <a:buFont typeface="Wingdings" pitchFamily="2" charset="2"/>
              <a:buChar char="§"/>
              <a:defRPr/>
            </a:pPr>
            <a:r>
              <a:rPr lang="en-GB" sz="1200" dirty="0" smtClean="0">
                <a:solidFill>
                  <a:schemeClr val="tx1">
                    <a:lumMod val="75000"/>
                  </a:schemeClr>
                </a:solidFill>
              </a:rPr>
              <a:t>Develop  implement operational plans </a:t>
            </a:r>
          </a:p>
          <a:p>
            <a:pPr>
              <a:buFont typeface="Wingdings" pitchFamily="2" charset="2"/>
              <a:buChar char="§"/>
              <a:defRPr/>
            </a:pPr>
            <a:r>
              <a:rPr lang="en-GB" sz="1200" dirty="0" smtClean="0">
                <a:solidFill>
                  <a:schemeClr val="tx1">
                    <a:lumMod val="75000"/>
                  </a:schemeClr>
                </a:solidFill>
              </a:rPr>
              <a:t>Map the environment in which your organisation operates</a:t>
            </a:r>
          </a:p>
          <a:p>
            <a:pPr>
              <a:buFont typeface="Wingdings" pitchFamily="2" charset="2"/>
              <a:buChar char="§"/>
              <a:defRPr/>
            </a:pPr>
            <a:r>
              <a:rPr lang="en-GB" sz="1200" dirty="0" smtClean="0">
                <a:solidFill>
                  <a:schemeClr val="tx1">
                    <a:lumMod val="75000"/>
                  </a:schemeClr>
                </a:solidFill>
              </a:rPr>
              <a:t>Develop a strategic business plan for your organisation</a:t>
            </a:r>
          </a:p>
          <a:p>
            <a:pPr>
              <a:buFont typeface="Wingdings" pitchFamily="2" charset="2"/>
              <a:buChar char="§"/>
              <a:defRPr/>
            </a:pPr>
            <a:r>
              <a:rPr lang="en-GB" sz="1200" dirty="0" smtClean="0">
                <a:solidFill>
                  <a:schemeClr val="tx1">
                    <a:lumMod val="75000"/>
                  </a:schemeClr>
                </a:solidFill>
              </a:rPr>
              <a:t>Put the strategic business plan into action</a:t>
            </a:r>
          </a:p>
          <a:p>
            <a:pPr>
              <a:buFont typeface="Wingdings" pitchFamily="2" charset="2"/>
              <a:buChar char="§"/>
              <a:defRPr/>
            </a:pPr>
            <a:r>
              <a:rPr lang="en-GB" sz="1200" dirty="0" smtClean="0">
                <a:solidFill>
                  <a:schemeClr val="tx1">
                    <a:lumMod val="75000"/>
                  </a:schemeClr>
                </a:solidFill>
              </a:rPr>
              <a:t>Provide leadership for your organisation</a:t>
            </a:r>
          </a:p>
          <a:p>
            <a:pPr>
              <a:buFont typeface="Wingdings" pitchFamily="2" charset="2"/>
              <a:buChar char="§"/>
              <a:defRPr/>
            </a:pPr>
            <a:r>
              <a:rPr lang="en-GB" sz="1200" dirty="0" smtClean="0">
                <a:solidFill>
                  <a:schemeClr val="tx1">
                    <a:lumMod val="75000"/>
                  </a:schemeClr>
                </a:solidFill>
              </a:rPr>
              <a:t>Compliance with legal,/regulatory/ethical/social requirements</a:t>
            </a:r>
          </a:p>
          <a:p>
            <a:pPr>
              <a:buFont typeface="Wingdings" pitchFamily="2" charset="2"/>
              <a:buChar char="§"/>
              <a:defRPr/>
            </a:pPr>
            <a:r>
              <a:rPr lang="en-GB" sz="1200" dirty="0" smtClean="0">
                <a:solidFill>
                  <a:schemeClr val="tx1">
                    <a:lumMod val="75000"/>
                  </a:schemeClr>
                </a:solidFill>
              </a:rPr>
              <a:t>Develop the culture of your organisation</a:t>
            </a:r>
          </a:p>
          <a:p>
            <a:pPr>
              <a:buFont typeface="Wingdings" pitchFamily="2" charset="2"/>
              <a:buChar char="§"/>
              <a:defRPr/>
            </a:pPr>
            <a:r>
              <a:rPr lang="en-GB" sz="1200" dirty="0" smtClean="0">
                <a:solidFill>
                  <a:schemeClr val="tx1">
                    <a:lumMod val="75000"/>
                  </a:schemeClr>
                </a:solidFill>
              </a:rPr>
              <a:t>Manage risk</a:t>
            </a:r>
          </a:p>
          <a:p>
            <a:pPr>
              <a:buFont typeface="Wingdings" pitchFamily="2" charset="2"/>
              <a:buChar char="§"/>
              <a:defRPr/>
            </a:pPr>
            <a:r>
              <a:rPr lang="en-GB" sz="1200" dirty="0" smtClean="0">
                <a:solidFill>
                  <a:schemeClr val="tx1">
                    <a:lumMod val="75000"/>
                  </a:schemeClr>
                </a:solidFill>
              </a:rPr>
              <a:t>Promote equality of opportunity and diversity in your organisation</a:t>
            </a:r>
          </a:p>
          <a:p>
            <a:pPr>
              <a:buFont typeface="Wingdings" pitchFamily="2" charset="2"/>
              <a:buChar char="§"/>
              <a:defRPr/>
            </a:pPr>
            <a:r>
              <a:rPr lang="en-GB" sz="1200" dirty="0" smtClean="0">
                <a:solidFill>
                  <a:schemeClr val="tx1">
                    <a:lumMod val="75000"/>
                  </a:schemeClr>
                </a:solidFill>
              </a:rPr>
              <a:t>Develop productive working relationships</a:t>
            </a:r>
          </a:p>
          <a:p>
            <a:pPr>
              <a:buFont typeface="Wingdings" pitchFamily="2" charset="2"/>
              <a:buChar char="§"/>
              <a:defRPr/>
            </a:pPr>
            <a:r>
              <a:rPr lang="en-GB" sz="1200" dirty="0" smtClean="0">
                <a:solidFill>
                  <a:schemeClr val="tx1">
                    <a:lumMod val="75000"/>
                  </a:schemeClr>
                </a:solidFill>
              </a:rPr>
              <a:t>Encourage innovation in your organisation</a:t>
            </a:r>
          </a:p>
          <a:p>
            <a:pPr>
              <a:buFont typeface="Wingdings" pitchFamily="2" charset="2"/>
              <a:buChar char="§"/>
              <a:defRPr/>
            </a:pPr>
            <a:r>
              <a:rPr lang="en-GB" sz="1200" dirty="0" smtClean="0">
                <a:solidFill>
                  <a:schemeClr val="tx1">
                    <a:lumMod val="75000"/>
                  </a:schemeClr>
                </a:solidFill>
              </a:rPr>
              <a:t>Lead change</a:t>
            </a:r>
          </a:p>
          <a:p>
            <a:pPr>
              <a:buFont typeface="Wingdings" pitchFamily="2" charset="2"/>
              <a:buChar char="§"/>
              <a:defRPr/>
            </a:pPr>
            <a:r>
              <a:rPr lang="en-GB" sz="1200" dirty="0" smtClean="0">
                <a:solidFill>
                  <a:schemeClr val="tx1">
                    <a:lumMod val="75000"/>
                  </a:schemeClr>
                </a:solidFill>
              </a:rPr>
              <a:t>Plan change &amp; implement change</a:t>
            </a:r>
          </a:p>
          <a:p>
            <a:pPr>
              <a:buFont typeface="Wingdings" pitchFamily="2" charset="2"/>
              <a:buChar char="§"/>
              <a:defRPr/>
            </a:pPr>
            <a:r>
              <a:rPr lang="en-GB" sz="1200" dirty="0" smtClean="0">
                <a:solidFill>
                  <a:schemeClr val="tx1">
                    <a:lumMod val="75000"/>
                  </a:schemeClr>
                </a:solidFill>
              </a:rPr>
              <a:t>Develop productive working relationships with colleagues</a:t>
            </a:r>
          </a:p>
          <a:p>
            <a:pPr>
              <a:buFont typeface="Wingdings" pitchFamily="2" charset="2"/>
              <a:buChar char="§"/>
              <a:defRPr/>
            </a:pPr>
            <a:r>
              <a:rPr lang="en-GB" sz="1200" dirty="0" smtClean="0">
                <a:solidFill>
                  <a:schemeClr val="tx1">
                    <a:lumMod val="75000"/>
                  </a:schemeClr>
                </a:solidFill>
              </a:rPr>
              <a:t>Recruit, select and keep colleagues </a:t>
            </a:r>
          </a:p>
          <a:p>
            <a:pPr>
              <a:buFont typeface="Wingdings" pitchFamily="2" charset="2"/>
              <a:buChar char="§"/>
              <a:defRPr/>
            </a:pPr>
            <a:r>
              <a:rPr lang="en-GB" sz="1200" dirty="0" smtClean="0">
                <a:solidFill>
                  <a:schemeClr val="tx1">
                    <a:lumMod val="75000"/>
                  </a:schemeClr>
                </a:solidFill>
              </a:rPr>
              <a:t>Plan the workforce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1850" y="928688"/>
            <a:ext cx="4502150" cy="4525962"/>
          </a:xfrm>
        </p:spPr>
        <p:txBody>
          <a:bodyPr/>
          <a:lstStyle/>
          <a:p>
            <a:pPr>
              <a:defRPr/>
            </a:pPr>
            <a:r>
              <a:rPr lang="en-GB" sz="1200" dirty="0" smtClean="0">
                <a:solidFill>
                  <a:schemeClr val="tx1">
                    <a:lumMod val="75000"/>
                  </a:schemeClr>
                </a:solidFill>
              </a:rPr>
              <a:t>Allocate and monitor the progress and quality of work</a:t>
            </a:r>
          </a:p>
          <a:p>
            <a:pPr>
              <a:buFont typeface="Wingdings" pitchFamily="2" charset="2"/>
              <a:buChar char="§"/>
              <a:defRPr/>
            </a:pPr>
            <a:r>
              <a:rPr lang="en-GB" sz="1200" dirty="0" smtClean="0">
                <a:solidFill>
                  <a:schemeClr val="tx1">
                    <a:lumMod val="75000"/>
                  </a:schemeClr>
                </a:solidFill>
              </a:rPr>
              <a:t>Provide learning opportunities for colleagues </a:t>
            </a:r>
          </a:p>
          <a:p>
            <a:pPr>
              <a:buFont typeface="Wingdings" pitchFamily="2" charset="2"/>
              <a:buChar char="§"/>
              <a:defRPr/>
            </a:pPr>
            <a:r>
              <a:rPr lang="en-GB" sz="1200" dirty="0" smtClean="0">
                <a:solidFill>
                  <a:schemeClr val="tx1">
                    <a:lumMod val="75000"/>
                  </a:schemeClr>
                </a:solidFill>
              </a:rPr>
              <a:t>Manage a budget and finance for your area of responsibility </a:t>
            </a:r>
          </a:p>
          <a:p>
            <a:pPr>
              <a:buFont typeface="Wingdings" pitchFamily="2" charset="2"/>
              <a:buChar char="§"/>
              <a:defRPr/>
            </a:pPr>
            <a:r>
              <a:rPr lang="en-GB" sz="1200" dirty="0" smtClean="0">
                <a:solidFill>
                  <a:schemeClr val="tx1">
                    <a:lumMod val="75000"/>
                  </a:schemeClr>
                </a:solidFill>
              </a:rPr>
              <a:t>Obtain additional finance for the organisation</a:t>
            </a:r>
          </a:p>
          <a:p>
            <a:pPr>
              <a:buFont typeface="Wingdings" pitchFamily="2" charset="2"/>
              <a:buChar char="§"/>
              <a:defRPr/>
            </a:pPr>
            <a:r>
              <a:rPr lang="en-GB" sz="1200" dirty="0" smtClean="0">
                <a:solidFill>
                  <a:schemeClr val="tx1">
                    <a:lumMod val="75000"/>
                  </a:schemeClr>
                </a:solidFill>
              </a:rPr>
              <a:t>Promote the use of technology within your organisation</a:t>
            </a:r>
          </a:p>
          <a:p>
            <a:pPr>
              <a:buFont typeface="Wingdings" pitchFamily="2" charset="2"/>
              <a:buChar char="§"/>
              <a:defRPr/>
            </a:pPr>
            <a:r>
              <a:rPr lang="en-GB" sz="1200" dirty="0" smtClean="0">
                <a:solidFill>
                  <a:schemeClr val="tx1">
                    <a:lumMod val="75000"/>
                  </a:schemeClr>
                </a:solidFill>
              </a:rPr>
              <a:t>Ensure health and safety requirements are met</a:t>
            </a:r>
          </a:p>
          <a:p>
            <a:pPr>
              <a:buFont typeface="Wingdings" pitchFamily="2" charset="2"/>
              <a:buChar char="§"/>
              <a:defRPr/>
            </a:pPr>
            <a:r>
              <a:rPr lang="en-GB" sz="1200" dirty="0" smtClean="0">
                <a:solidFill>
                  <a:schemeClr val="tx1">
                    <a:lumMod val="75000"/>
                  </a:schemeClr>
                </a:solidFill>
              </a:rPr>
              <a:t>Manage a project</a:t>
            </a:r>
          </a:p>
          <a:p>
            <a:pPr>
              <a:buFont typeface="Wingdings" pitchFamily="2" charset="2"/>
              <a:buChar char="§"/>
              <a:defRPr/>
            </a:pPr>
            <a:r>
              <a:rPr lang="en-GB" sz="1200" dirty="0" smtClean="0">
                <a:solidFill>
                  <a:schemeClr val="tx1">
                    <a:lumMod val="75000"/>
                  </a:schemeClr>
                </a:solidFill>
              </a:rPr>
              <a:t>Manage a programme of complementary projects</a:t>
            </a:r>
          </a:p>
          <a:p>
            <a:pPr>
              <a:buFont typeface="Wingdings" pitchFamily="2" charset="2"/>
              <a:buChar char="§"/>
              <a:defRPr/>
            </a:pPr>
            <a:r>
              <a:rPr lang="en-GB" sz="1200" dirty="0" smtClean="0">
                <a:solidFill>
                  <a:schemeClr val="tx1">
                    <a:lumMod val="75000"/>
                  </a:schemeClr>
                </a:solidFill>
              </a:rPr>
              <a:t>Manage business processes</a:t>
            </a:r>
          </a:p>
          <a:p>
            <a:pPr>
              <a:buFont typeface="Wingdings" pitchFamily="2" charset="2"/>
              <a:buChar char="§"/>
              <a:defRPr/>
            </a:pPr>
            <a:r>
              <a:rPr lang="en-GB" sz="1200" dirty="0" smtClean="0">
                <a:solidFill>
                  <a:schemeClr val="tx1">
                    <a:lumMod val="75000"/>
                  </a:schemeClr>
                </a:solidFill>
              </a:rPr>
              <a:t>Develop and review a framework for marketing </a:t>
            </a:r>
          </a:p>
          <a:p>
            <a:pPr>
              <a:buFont typeface="Wingdings" pitchFamily="2" charset="2"/>
              <a:buChar char="§"/>
              <a:defRPr/>
            </a:pPr>
            <a:r>
              <a:rPr lang="en-GB" sz="1200" dirty="0" smtClean="0">
                <a:solidFill>
                  <a:schemeClr val="tx1">
                    <a:lumMod val="75000"/>
                  </a:schemeClr>
                </a:solidFill>
              </a:rPr>
              <a:t>Resolve customer service problems </a:t>
            </a:r>
          </a:p>
          <a:p>
            <a:pPr>
              <a:buFont typeface="Wingdings" pitchFamily="2" charset="2"/>
              <a:buChar char="§"/>
              <a:defRPr/>
            </a:pPr>
            <a:r>
              <a:rPr lang="en-GB" sz="1200" dirty="0" smtClean="0">
                <a:solidFill>
                  <a:schemeClr val="tx1">
                    <a:lumMod val="75000"/>
                  </a:schemeClr>
                </a:solidFill>
              </a:rPr>
              <a:t>Monitor and solve customer service problems </a:t>
            </a:r>
          </a:p>
          <a:p>
            <a:pPr>
              <a:buFont typeface="Wingdings" pitchFamily="2" charset="2"/>
              <a:buChar char="§"/>
              <a:defRPr/>
            </a:pPr>
            <a:r>
              <a:rPr lang="en-GB" sz="1200" dirty="0" smtClean="0">
                <a:solidFill>
                  <a:schemeClr val="tx1">
                    <a:lumMod val="75000"/>
                  </a:schemeClr>
                </a:solidFill>
              </a:rPr>
              <a:t>Support customer service improvements</a:t>
            </a:r>
          </a:p>
          <a:p>
            <a:pPr>
              <a:buFont typeface="Wingdings" pitchFamily="2" charset="2"/>
              <a:buChar char="§"/>
              <a:defRPr/>
            </a:pPr>
            <a:r>
              <a:rPr lang="en-GB" sz="1200" dirty="0" smtClean="0">
                <a:solidFill>
                  <a:schemeClr val="tx1">
                    <a:lumMod val="75000"/>
                  </a:schemeClr>
                </a:solidFill>
              </a:rPr>
              <a:t>Work with others to improve customer service </a:t>
            </a:r>
          </a:p>
          <a:p>
            <a:pPr>
              <a:buFont typeface="Wingdings" pitchFamily="2" charset="2"/>
              <a:buChar char="§"/>
              <a:defRPr/>
            </a:pPr>
            <a:r>
              <a:rPr lang="en-GB" sz="1200" dirty="0" smtClean="0">
                <a:solidFill>
                  <a:schemeClr val="tx1">
                    <a:lumMod val="75000"/>
                  </a:schemeClr>
                </a:solidFill>
              </a:rPr>
              <a:t>Build your organisation’s understanding of its market</a:t>
            </a:r>
          </a:p>
          <a:p>
            <a:pPr>
              <a:buFont typeface="Wingdings" pitchFamily="2" charset="2"/>
              <a:buChar char="§"/>
              <a:defRPr/>
            </a:pPr>
            <a:r>
              <a:rPr lang="en-GB" sz="1200" dirty="0" smtClean="0">
                <a:solidFill>
                  <a:schemeClr val="tx1">
                    <a:lumMod val="75000"/>
                  </a:schemeClr>
                </a:solidFill>
              </a:rPr>
              <a:t>Develop a customer focussed organisation</a:t>
            </a:r>
          </a:p>
          <a:p>
            <a:pPr>
              <a:buFont typeface="Wingdings" pitchFamily="2" charset="2"/>
              <a:buChar char="§"/>
              <a:defRPr/>
            </a:pPr>
            <a:r>
              <a:rPr lang="en-GB" sz="1200" dirty="0" smtClean="0">
                <a:solidFill>
                  <a:schemeClr val="tx1">
                    <a:lumMod val="75000"/>
                  </a:schemeClr>
                </a:solidFill>
              </a:rPr>
              <a:t>Manage the achievement of customer satisfaction</a:t>
            </a:r>
          </a:p>
          <a:p>
            <a:pPr>
              <a:buFont typeface="Wingdings" pitchFamily="2" charset="2"/>
              <a:buChar char="§"/>
              <a:defRPr/>
            </a:pPr>
            <a:r>
              <a:rPr lang="en-GB" sz="1200" dirty="0" smtClean="0">
                <a:solidFill>
                  <a:schemeClr val="tx1">
                    <a:lumMod val="75000"/>
                  </a:schemeClr>
                </a:solidFill>
              </a:rPr>
              <a:t>Improve organisational performance </a:t>
            </a:r>
          </a:p>
          <a:p>
            <a:pPr>
              <a:buFont typeface="Wingdings" pitchFamily="2" charset="2"/>
              <a:buChar char="§"/>
              <a:defRPr/>
            </a:pPr>
            <a:endParaRPr lang="en-GB" sz="1200" dirty="0" smtClean="0">
              <a:solidFill>
                <a:schemeClr val="tx1">
                  <a:lumMod val="75000"/>
                </a:schemeClr>
              </a:solidFill>
            </a:endParaRPr>
          </a:p>
          <a:p>
            <a:pPr>
              <a:defRPr/>
            </a:pPr>
            <a:endParaRPr lang="en-GB" dirty="0"/>
          </a:p>
        </p:txBody>
      </p:sp>
      <p:sp>
        <p:nvSpPr>
          <p:cNvPr id="183301" name="Action Button: Home 4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8594725" y="214313"/>
            <a:ext cx="330200" cy="357187"/>
          </a:xfrm>
          <a:prstGeom prst="actionButtonHome">
            <a:avLst/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pPr eaLnBrk="0" hangingPunct="0"/>
            <a:endParaRPr lang="en-US"/>
          </a:p>
        </p:txBody>
      </p:sp>
      <p:sp>
        <p:nvSpPr>
          <p:cNvPr id="183302" name="Action Button: Information 5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8726488" y="5929313"/>
            <a:ext cx="198437" cy="285750"/>
          </a:xfrm>
          <a:prstGeom prst="actionButtonInformation">
            <a:avLst/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pPr eaLnBrk="0" hangingPunct="0"/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09675" y="0"/>
            <a:ext cx="7407275" cy="857250"/>
          </a:xfrm>
          <a:solidFill>
            <a:schemeClr val="bg1"/>
          </a:solidFill>
        </p:spPr>
        <p:txBody>
          <a:bodyPr/>
          <a:lstStyle/>
          <a:p>
            <a:pPr algn="l">
              <a:defRPr/>
            </a:pPr>
            <a:r>
              <a:rPr lang="en-GB" dirty="0" smtClean="0">
                <a:solidFill>
                  <a:schemeClr val="tx1">
                    <a:lumMod val="75000"/>
                  </a:schemeClr>
                </a:solidFill>
              </a:rPr>
              <a:t>Technical Qualifications</a:t>
            </a:r>
            <a:endParaRPr lang="en-GB" dirty="0">
              <a:solidFill>
                <a:schemeClr val="tx1">
                  <a:lumMod val="75000"/>
                </a:schemeClr>
              </a:solidFill>
            </a:endParaRPr>
          </a:p>
        </p:txBody>
      </p:sp>
      <p:sp>
        <p:nvSpPr>
          <p:cNvPr id="184323" name="Action Button: Home 10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8594725" y="214313"/>
            <a:ext cx="330200" cy="357187"/>
          </a:xfrm>
          <a:prstGeom prst="actionButtonHome">
            <a:avLst/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pPr eaLnBrk="0" hangingPunct="0"/>
            <a:endParaRPr lang="en-US"/>
          </a:p>
        </p:txBody>
      </p:sp>
      <p:sp>
        <p:nvSpPr>
          <p:cNvPr id="184324" name="Action Button: Information 11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8726488" y="5929313"/>
            <a:ext cx="198437" cy="285750"/>
          </a:xfrm>
          <a:prstGeom prst="actionButtonInformation">
            <a:avLst/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pPr eaLnBrk="0" hangingPunct="0"/>
            <a:endParaRPr lang="en-US"/>
          </a:p>
        </p:txBody>
      </p:sp>
      <p:pic>
        <p:nvPicPr>
          <p:cNvPr id="11" name="Picture 10" descr="fitness-instructor-certification-200X200.jpg">
            <a:hlinkClick r:id="" action="ppaction://noaction"/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00826" y="1500174"/>
            <a:ext cx="1571636" cy="1571636"/>
          </a:xfrm>
          <a:prstGeom prst="roundRect">
            <a:avLst/>
          </a:prstGeom>
        </p:spPr>
      </p:pic>
      <p:pic>
        <p:nvPicPr>
          <p:cNvPr id="12" name="Picture 11" descr="wp2aa00135.png">
            <a:hlinkClick r:id="" action="ppaction://noaction"/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43306" y="1428737"/>
            <a:ext cx="1646712" cy="1643074"/>
          </a:xfrm>
          <a:prstGeom prst="roundRect">
            <a:avLst/>
          </a:prstGeom>
        </p:spPr>
      </p:pic>
      <p:pic>
        <p:nvPicPr>
          <p:cNvPr id="13" name="Picture 12" descr="Sports%20Coaching_tcm46-220858.jpg">
            <a:hlinkClick r:id="" action="ppaction://noaction"/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57224" y="1428736"/>
            <a:ext cx="1643074" cy="1643074"/>
          </a:xfrm>
          <a:prstGeom prst="round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466" name="Rectangle 5"/>
          <p:cNvSpPr>
            <a:spLocks noChangeArrowheads="1"/>
          </p:cNvSpPr>
          <p:nvPr/>
        </p:nvSpPr>
        <p:spPr bwMode="auto">
          <a:xfrm>
            <a:off x="0" y="928688"/>
            <a:ext cx="9144000" cy="5500687"/>
          </a:xfrm>
          <a:prstGeom prst="rect">
            <a:avLst/>
          </a:prstGeom>
          <a:solidFill>
            <a:schemeClr val="bg1"/>
          </a:solidFill>
          <a:ln w="9525" algn="ctr">
            <a:solidFill>
              <a:schemeClr val="bg1"/>
            </a:solidFill>
            <a:round/>
            <a:headEnd/>
            <a:tailEnd/>
          </a:ln>
        </p:spPr>
        <p:txBody>
          <a:bodyPr/>
          <a:lstStyle/>
          <a:p>
            <a:pPr eaLnBrk="0" hangingPunct="0"/>
            <a:endParaRPr lang="en-US"/>
          </a:p>
        </p:txBody>
      </p:sp>
      <p:pic>
        <p:nvPicPr>
          <p:cNvPr id="190467" name="Picture 5" descr="Full wheel of standards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330450" y="1071563"/>
            <a:ext cx="4643438" cy="4643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90468" name="Text Box 6"/>
          <p:cNvSpPr txBox="1">
            <a:spLocks noChangeArrowheads="1"/>
          </p:cNvSpPr>
          <p:nvPr/>
        </p:nvSpPr>
        <p:spPr bwMode="auto">
          <a:xfrm>
            <a:off x="1500188" y="214313"/>
            <a:ext cx="6143625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4000" b="1"/>
              <a:t>Management Standards</a:t>
            </a:r>
          </a:p>
        </p:txBody>
      </p:sp>
      <p:pic>
        <p:nvPicPr>
          <p:cNvPr id="190469" name="Picture 8" descr="Management Standards Centre">
            <a:hlinkClick r:id="rId3"/>
          </p:cNvPr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85750" y="3500438"/>
            <a:ext cx="108585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0470" name="Picture 12" descr="ssda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285750" y="1714500"/>
            <a:ext cx="1079500" cy="939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90471" name="Oval 6">
            <a:hlinkClick r:id="rId6" action="ppaction://hlinksldjump"/>
          </p:cNvPr>
          <p:cNvSpPr>
            <a:spLocks noChangeArrowheads="1"/>
          </p:cNvSpPr>
          <p:nvPr/>
        </p:nvSpPr>
        <p:spPr bwMode="auto">
          <a:xfrm>
            <a:off x="4505325" y="5214938"/>
            <a:ext cx="330200" cy="357187"/>
          </a:xfrm>
          <a:prstGeom prst="ellipse">
            <a:avLst/>
          </a:prstGeom>
          <a:solidFill>
            <a:srgbClr val="00B050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pPr eaLnBrk="0" hangingPunct="0"/>
            <a:endParaRPr lang="en-US"/>
          </a:p>
        </p:txBody>
      </p:sp>
      <p:sp>
        <p:nvSpPr>
          <p:cNvPr id="8" name="Oval 7">
            <a:hlinkClick r:id="rId6" action="ppaction://hlinksldjump"/>
          </p:cNvPr>
          <p:cNvSpPr/>
          <p:nvPr/>
        </p:nvSpPr>
        <p:spPr bwMode="auto">
          <a:xfrm>
            <a:off x="6418263" y="3857625"/>
            <a:ext cx="330200" cy="357188"/>
          </a:xfrm>
          <a:prstGeom prst="ellipse">
            <a:avLst/>
          </a:prstGeom>
          <a:solidFill>
            <a:schemeClr val="bg2">
              <a:lumMod val="10000"/>
            </a:schemeClr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eaLnBrk="0" hangingPunct="0">
              <a:defRPr/>
            </a:pPr>
            <a:endParaRPr lang="en-GB"/>
          </a:p>
        </p:txBody>
      </p:sp>
      <p:sp>
        <p:nvSpPr>
          <p:cNvPr id="190473" name="Oval 8">
            <a:hlinkClick r:id="rId7" action="ppaction://hlinksldjump"/>
          </p:cNvPr>
          <p:cNvSpPr>
            <a:spLocks noChangeArrowheads="1"/>
          </p:cNvSpPr>
          <p:nvPr/>
        </p:nvSpPr>
        <p:spPr bwMode="auto">
          <a:xfrm>
            <a:off x="5692775" y="1643063"/>
            <a:ext cx="330200" cy="357187"/>
          </a:xfrm>
          <a:prstGeom prst="ellipse">
            <a:avLst/>
          </a:prstGeom>
          <a:solidFill>
            <a:srgbClr val="FF9900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pPr eaLnBrk="0" hangingPunct="0"/>
            <a:endParaRPr lang="en-US"/>
          </a:p>
        </p:txBody>
      </p:sp>
      <p:sp>
        <p:nvSpPr>
          <p:cNvPr id="190474" name="Oval 9">
            <a:hlinkClick r:id="rId7" action="ppaction://hlinksldjump"/>
          </p:cNvPr>
          <p:cNvSpPr>
            <a:spLocks noChangeArrowheads="1"/>
          </p:cNvSpPr>
          <p:nvPr/>
        </p:nvSpPr>
        <p:spPr bwMode="auto">
          <a:xfrm>
            <a:off x="4505325" y="2571750"/>
            <a:ext cx="330200" cy="357188"/>
          </a:xfrm>
          <a:prstGeom prst="ellipse">
            <a:avLst/>
          </a:prstGeom>
          <a:solidFill>
            <a:srgbClr val="92D050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pPr eaLnBrk="0" hangingPunct="0"/>
            <a:endParaRPr lang="en-US"/>
          </a:p>
        </p:txBody>
      </p:sp>
      <p:sp>
        <p:nvSpPr>
          <p:cNvPr id="190475" name="Oval 10">
            <a:hlinkClick r:id="rId8" action="ppaction://hlinksldjump"/>
          </p:cNvPr>
          <p:cNvSpPr>
            <a:spLocks noChangeArrowheads="1"/>
          </p:cNvSpPr>
          <p:nvPr/>
        </p:nvSpPr>
        <p:spPr bwMode="auto">
          <a:xfrm>
            <a:off x="3319463" y="1571625"/>
            <a:ext cx="328612" cy="357188"/>
          </a:xfrm>
          <a:prstGeom prst="ellipse">
            <a:avLst/>
          </a:prstGeom>
          <a:solidFill>
            <a:srgbClr val="CC0066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pPr eaLnBrk="0" hangingPunct="0"/>
            <a:endParaRPr lang="en-US"/>
          </a:p>
        </p:txBody>
      </p:sp>
      <p:sp>
        <p:nvSpPr>
          <p:cNvPr id="190476" name="Oval 11">
            <a:hlinkClick r:id="rId8" action="ppaction://hlinksldjump"/>
          </p:cNvPr>
          <p:cNvSpPr>
            <a:spLocks noChangeArrowheads="1"/>
          </p:cNvSpPr>
          <p:nvPr/>
        </p:nvSpPr>
        <p:spPr bwMode="auto">
          <a:xfrm>
            <a:off x="2593975" y="3786188"/>
            <a:ext cx="330200" cy="357187"/>
          </a:xfrm>
          <a:prstGeom prst="ellipse">
            <a:avLst/>
          </a:prstGeom>
          <a:solidFill>
            <a:srgbClr val="660066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pPr eaLnBrk="0" hangingPunct="0"/>
            <a:endParaRPr lang="en-US"/>
          </a:p>
        </p:txBody>
      </p:sp>
      <p:sp>
        <p:nvSpPr>
          <p:cNvPr id="190477" name="Action Button: Home 12">
            <a:hlinkClick r:id="rId8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8594725" y="214313"/>
            <a:ext cx="330200" cy="357187"/>
          </a:xfrm>
          <a:prstGeom prst="actionButtonHome">
            <a:avLst/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pPr eaLnBrk="0" hangingPunct="0"/>
            <a:endParaRPr lang="en-US"/>
          </a:p>
        </p:txBody>
      </p:sp>
      <p:sp>
        <p:nvSpPr>
          <p:cNvPr id="190478" name="Action Button: Information 14">
            <a:hlinkClick r:id="rId9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8726488" y="5929313"/>
            <a:ext cx="198437" cy="285750"/>
          </a:xfrm>
          <a:prstGeom prst="actionButtonInformation">
            <a:avLst/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pPr eaLnBrk="0" hangingPunct="0"/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1490" name="Rectangle 5"/>
          <p:cNvSpPr>
            <a:spLocks noChangeArrowheads="1"/>
          </p:cNvSpPr>
          <p:nvPr/>
        </p:nvSpPr>
        <p:spPr bwMode="auto">
          <a:xfrm>
            <a:off x="0" y="857250"/>
            <a:ext cx="9144000" cy="5500688"/>
          </a:xfrm>
          <a:prstGeom prst="rect">
            <a:avLst/>
          </a:prstGeom>
          <a:solidFill>
            <a:schemeClr val="bg1"/>
          </a:solidFill>
          <a:ln w="9525" algn="ctr">
            <a:solidFill>
              <a:schemeClr val="bg1"/>
            </a:solidFill>
            <a:round/>
            <a:headEnd/>
            <a:tailEnd/>
          </a:ln>
        </p:spPr>
        <p:txBody>
          <a:bodyPr/>
          <a:lstStyle/>
          <a:p>
            <a:pPr eaLnBrk="0" hangingPunct="0"/>
            <a:endParaRPr lang="en-US"/>
          </a:p>
        </p:txBody>
      </p:sp>
      <p:pic>
        <p:nvPicPr>
          <p:cNvPr id="191491" name="Picture 5" descr="Unit B Summary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879475" y="3143250"/>
            <a:ext cx="7129463" cy="2889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1492" name="Picture 7" descr="Unit A Summary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879475" y="857250"/>
            <a:ext cx="6983413" cy="2165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91493" name="Action Button: Information 6">
            <a:hlinkClick r:id="rId4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8726488" y="5929313"/>
            <a:ext cx="198437" cy="285750"/>
          </a:xfrm>
          <a:prstGeom prst="actionButtonInformation">
            <a:avLst/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pPr eaLnBrk="0" hangingPunct="0"/>
            <a:endParaRPr lang="en-US"/>
          </a:p>
        </p:txBody>
      </p:sp>
      <p:sp>
        <p:nvSpPr>
          <p:cNvPr id="191494" name="Action Button: Home 7">
            <a:hlinkClick r:id="rId5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8594725" y="214313"/>
            <a:ext cx="330200" cy="357187"/>
          </a:xfrm>
          <a:prstGeom prst="actionButtonHome">
            <a:avLst/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pPr eaLnBrk="0" hangingPunct="0"/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2514" name="Rectangle 6"/>
          <p:cNvSpPr>
            <a:spLocks noChangeArrowheads="1"/>
          </p:cNvSpPr>
          <p:nvPr/>
        </p:nvSpPr>
        <p:spPr bwMode="auto">
          <a:xfrm>
            <a:off x="0" y="928688"/>
            <a:ext cx="9144000" cy="5429250"/>
          </a:xfrm>
          <a:prstGeom prst="rect">
            <a:avLst/>
          </a:prstGeom>
          <a:solidFill>
            <a:schemeClr val="bg1"/>
          </a:solidFill>
          <a:ln w="9525" algn="ctr">
            <a:solidFill>
              <a:schemeClr val="bg1"/>
            </a:solidFill>
            <a:round/>
            <a:headEnd/>
            <a:tailEnd/>
          </a:ln>
        </p:spPr>
        <p:txBody>
          <a:bodyPr/>
          <a:lstStyle/>
          <a:p>
            <a:pPr eaLnBrk="0" hangingPunct="0"/>
            <a:endParaRPr lang="en-US"/>
          </a:p>
        </p:txBody>
      </p:sp>
      <p:sp>
        <p:nvSpPr>
          <p:cNvPr id="192515" name="Rectangle 6"/>
          <p:cNvSpPr>
            <a:spLocks noChangeArrowheads="1"/>
          </p:cNvSpPr>
          <p:nvPr/>
        </p:nvSpPr>
        <p:spPr bwMode="auto">
          <a:xfrm>
            <a:off x="879475" y="3246438"/>
            <a:ext cx="31273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r>
              <a:rPr lang="en-GB"/>
              <a:t>  </a:t>
            </a:r>
          </a:p>
        </p:txBody>
      </p:sp>
      <p:pic>
        <p:nvPicPr>
          <p:cNvPr id="192516" name="Picture 7" descr="UnitD_summary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812800" y="3786188"/>
            <a:ext cx="7200900" cy="22336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2517" name="Picture 10" descr="Unit C Summary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47713" y="1214438"/>
            <a:ext cx="7489825" cy="2324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92518" name="Action Button: Information 7">
            <a:hlinkClick r:id="rId4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8726488" y="5929313"/>
            <a:ext cx="198437" cy="285750"/>
          </a:xfrm>
          <a:prstGeom prst="actionButtonInformation">
            <a:avLst/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pPr eaLnBrk="0" hangingPunct="0"/>
            <a:endParaRPr lang="en-US"/>
          </a:p>
        </p:txBody>
      </p:sp>
      <p:sp>
        <p:nvSpPr>
          <p:cNvPr id="192519" name="Action Button: Home 8">
            <a:hlinkClick r:id="rId5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8594725" y="214313"/>
            <a:ext cx="330200" cy="357187"/>
          </a:xfrm>
          <a:prstGeom prst="actionButtonHome">
            <a:avLst/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pPr eaLnBrk="0" hangingPunct="0"/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3538" name="Rectangle 5"/>
          <p:cNvSpPr>
            <a:spLocks noChangeArrowheads="1"/>
          </p:cNvSpPr>
          <p:nvPr/>
        </p:nvSpPr>
        <p:spPr bwMode="auto">
          <a:xfrm>
            <a:off x="0" y="928688"/>
            <a:ext cx="9144000" cy="5429250"/>
          </a:xfrm>
          <a:prstGeom prst="rect">
            <a:avLst/>
          </a:prstGeom>
          <a:solidFill>
            <a:schemeClr val="bg1"/>
          </a:solidFill>
          <a:ln w="9525" algn="ctr">
            <a:solidFill>
              <a:schemeClr val="bg1"/>
            </a:solidFill>
            <a:round/>
            <a:headEnd/>
            <a:tailEnd/>
          </a:ln>
        </p:spPr>
        <p:txBody>
          <a:bodyPr/>
          <a:lstStyle/>
          <a:p>
            <a:pPr eaLnBrk="0" hangingPunct="0"/>
            <a:endParaRPr lang="en-US"/>
          </a:p>
        </p:txBody>
      </p:sp>
      <p:pic>
        <p:nvPicPr>
          <p:cNvPr id="193539" name="Picture 5" descr="Unit F Summary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812800" y="3143250"/>
            <a:ext cx="7346950" cy="2974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3540" name="Picture 6" descr="Unit E Summary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812800" y="857250"/>
            <a:ext cx="7416800" cy="2300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93541" name="Action Button: Information 6">
            <a:hlinkClick r:id="rId4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8726488" y="5929313"/>
            <a:ext cx="198437" cy="285750"/>
          </a:xfrm>
          <a:prstGeom prst="actionButtonInformation">
            <a:avLst/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pPr eaLnBrk="0" hangingPunct="0"/>
            <a:endParaRPr lang="en-US"/>
          </a:p>
        </p:txBody>
      </p:sp>
      <p:sp>
        <p:nvSpPr>
          <p:cNvPr id="193542" name="Action Button: Home 7">
            <a:hlinkClick r:id="rId5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8594725" y="214313"/>
            <a:ext cx="330200" cy="357187"/>
          </a:xfrm>
          <a:prstGeom prst="actionButtonHome">
            <a:avLst/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pPr eaLnBrk="0" hangingPunct="0"/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Assignment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14282" y="1600200"/>
            <a:ext cx="8786874" cy="4525963"/>
          </a:xfrm>
        </p:spPr>
        <p:txBody>
          <a:bodyPr>
            <a:normAutofit/>
          </a:bodyPr>
          <a:lstStyle/>
          <a:p>
            <a:r>
              <a:rPr lang="en-GB" dirty="0" smtClean="0"/>
              <a:t>Key issue 1: What are the </a:t>
            </a:r>
            <a:r>
              <a:rPr lang="en-GB" dirty="0" smtClean="0"/>
              <a:t>needs</a:t>
            </a:r>
            <a:r>
              <a:rPr lang="en-GB" dirty="0" smtClean="0"/>
              <a:t>? </a:t>
            </a:r>
          </a:p>
          <a:p>
            <a:r>
              <a:rPr lang="en-GB" dirty="0" smtClean="0"/>
              <a:t>Key issue 2: What existing programme of </a:t>
            </a:r>
            <a:r>
              <a:rPr lang="en-GB" dirty="0" smtClean="0"/>
              <a:t>use</a:t>
            </a:r>
            <a:endParaRPr lang="en-GB" dirty="0" smtClean="0"/>
          </a:p>
          <a:p>
            <a:r>
              <a:rPr lang="en-GB" dirty="0" smtClean="0"/>
              <a:t>Key issue 3: </a:t>
            </a:r>
            <a:r>
              <a:rPr lang="en-GB" dirty="0" smtClean="0"/>
              <a:t>Target facilities </a:t>
            </a:r>
          </a:p>
          <a:p>
            <a:r>
              <a:rPr lang="en-GB" dirty="0" smtClean="0"/>
              <a:t>Key </a:t>
            </a:r>
            <a:r>
              <a:rPr lang="en-GB" dirty="0" smtClean="0"/>
              <a:t>issue 4: </a:t>
            </a:r>
            <a:r>
              <a:rPr lang="en-GB" dirty="0" smtClean="0"/>
              <a:t>Who are the potential partners</a:t>
            </a:r>
            <a:endParaRPr lang="en-GB" dirty="0" smtClean="0"/>
          </a:p>
          <a:p>
            <a:r>
              <a:rPr lang="en-GB" dirty="0" smtClean="0"/>
              <a:t>Key issue 5: Why do we want to </a:t>
            </a:r>
            <a:r>
              <a:rPr lang="en-GB" dirty="0" smtClean="0"/>
              <a:t>promote. </a:t>
            </a:r>
            <a:r>
              <a:rPr lang="en-GB" dirty="0" smtClean="0"/>
              <a:t>. .</a:t>
            </a:r>
            <a:endParaRPr lang="en-GB" dirty="0"/>
          </a:p>
        </p:txBody>
      </p:sp>
    </p:spTree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Assignment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 smtClean="0"/>
              <a:t>Determine the local </a:t>
            </a:r>
            <a:r>
              <a:rPr lang="en-GB" dirty="0" smtClean="0"/>
              <a:t>demand</a:t>
            </a:r>
            <a:endParaRPr lang="en-GB" dirty="0" smtClean="0"/>
          </a:p>
          <a:p>
            <a:r>
              <a:rPr lang="en-GB" dirty="0" smtClean="0"/>
              <a:t>Audit </a:t>
            </a:r>
            <a:r>
              <a:rPr lang="en-GB" dirty="0" smtClean="0"/>
              <a:t>the </a:t>
            </a:r>
            <a:r>
              <a:rPr lang="en-GB" dirty="0" smtClean="0"/>
              <a:t>facilities</a:t>
            </a:r>
            <a:endParaRPr lang="en-GB" dirty="0" smtClean="0"/>
          </a:p>
          <a:p>
            <a:r>
              <a:rPr lang="en-GB" dirty="0" smtClean="0"/>
              <a:t>Identify </a:t>
            </a:r>
            <a:r>
              <a:rPr lang="en-GB" dirty="0" smtClean="0"/>
              <a:t>the improvements </a:t>
            </a:r>
            <a:r>
              <a:rPr lang="en-GB" dirty="0" smtClean="0"/>
              <a:t>needed</a:t>
            </a:r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r>
              <a:rPr lang="en-GB" dirty="0" smtClean="0"/>
              <a:t>Isolate 1 Idea</a:t>
            </a:r>
          </a:p>
          <a:p>
            <a:pPr>
              <a:buNone/>
            </a:pPr>
            <a:endParaRPr lang="en-GB" dirty="0" smtClean="0"/>
          </a:p>
          <a:p>
            <a:r>
              <a:rPr lang="en-GB" dirty="0" smtClean="0"/>
              <a:t>Estimate </a:t>
            </a:r>
            <a:r>
              <a:rPr lang="en-GB" dirty="0" smtClean="0"/>
              <a:t>staffing needs and </a:t>
            </a:r>
            <a:r>
              <a:rPr lang="en-GB" dirty="0" smtClean="0"/>
              <a:t>costs</a:t>
            </a:r>
            <a:endParaRPr lang="en-GB" dirty="0" smtClean="0"/>
          </a:p>
          <a:p>
            <a:r>
              <a:rPr lang="en-GB" dirty="0" smtClean="0"/>
              <a:t>Prepare </a:t>
            </a:r>
            <a:r>
              <a:rPr lang="en-GB" dirty="0" smtClean="0"/>
              <a:t>a draft revenue </a:t>
            </a:r>
            <a:r>
              <a:rPr lang="en-GB" dirty="0" smtClean="0"/>
              <a:t>budget</a:t>
            </a:r>
            <a:endParaRPr lang="en-GB" dirty="0" smtClean="0"/>
          </a:p>
          <a:p>
            <a:r>
              <a:rPr lang="en-GB" dirty="0" smtClean="0"/>
              <a:t>Review </a:t>
            </a:r>
            <a:r>
              <a:rPr lang="en-GB" dirty="0" smtClean="0"/>
              <a:t>objectives and business </a:t>
            </a:r>
            <a:r>
              <a:rPr lang="en-GB" dirty="0" smtClean="0"/>
              <a:t>plan</a:t>
            </a:r>
            <a:endParaRPr lang="en-GB" dirty="0" smtClean="0"/>
          </a:p>
          <a:p>
            <a:r>
              <a:rPr lang="en-GB" dirty="0" smtClean="0"/>
              <a:t>Draft an implementation &amp; Management plan</a:t>
            </a:r>
            <a:endParaRPr lang="en-GB" dirty="0" smtClean="0"/>
          </a:p>
        </p:txBody>
      </p:sp>
    </p:spTree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Workbook - Audit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Key tasks</a:t>
            </a:r>
          </a:p>
          <a:p>
            <a:r>
              <a:rPr lang="en-GB" dirty="0" smtClean="0"/>
              <a:t>Identify operational issues where possible</a:t>
            </a:r>
          </a:p>
          <a:p>
            <a:r>
              <a:rPr lang="en-GB" dirty="0" smtClean="0"/>
              <a:t>Provide evidence of building – tour </a:t>
            </a:r>
          </a:p>
          <a:p>
            <a:pPr lvl="1"/>
            <a:r>
              <a:rPr lang="en-GB" dirty="0" err="1" smtClean="0"/>
              <a:t>P</a:t>
            </a:r>
            <a:r>
              <a:rPr lang="en-GB" dirty="0" err="1" smtClean="0"/>
              <a:t>hotostory</a:t>
            </a:r>
            <a:endParaRPr lang="en-GB" dirty="0" smtClean="0"/>
          </a:p>
          <a:p>
            <a:pPr lvl="1"/>
            <a:r>
              <a:rPr lang="en-GB" dirty="0" smtClean="0"/>
              <a:t>Video</a:t>
            </a:r>
            <a:endParaRPr lang="en-GB" dirty="0"/>
          </a:p>
        </p:txBody>
      </p:sp>
    </p:spTree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074" name="Group 2"/>
          <p:cNvGraphicFramePr>
            <a:graphicFrameLocks noGrp="1"/>
          </p:cNvGraphicFramePr>
          <p:nvPr/>
        </p:nvGraphicFramePr>
        <p:xfrm>
          <a:off x="0" y="260077"/>
          <a:ext cx="9144000" cy="5201285"/>
        </p:xfrm>
        <a:graphic>
          <a:graphicData uri="http://schemas.openxmlformats.org/drawingml/2006/table">
            <a:tbl>
              <a:tblPr/>
              <a:tblGrid>
                <a:gridCol w="973138"/>
                <a:gridCol w="1009650"/>
                <a:gridCol w="947737"/>
                <a:gridCol w="1136650"/>
                <a:gridCol w="936625"/>
                <a:gridCol w="1008063"/>
                <a:gridCol w="1008062"/>
                <a:gridCol w="936625"/>
                <a:gridCol w="1187450"/>
              </a:tblGrid>
              <a:tr h="520065">
                <a:tc gridSpan="9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</a:rPr>
                        <a:t>Operational Management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  <a:tr h="57912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</a:rPr>
                        <a:t>Programme Management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1000" b="1" i="0" u="none" strike="noStrike" cap="none" normalizeH="0" baseline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99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</a:rPr>
                        <a:t>Service improvement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99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Operational Issues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Staff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Management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Health &amp; Safety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</a:rPr>
                        <a:t>Financial Management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99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</a:rPr>
                        <a:t>Performance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</a:rPr>
                        <a:t>Management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99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Research &amp; Marketing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Communication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Management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</a:tr>
              <a:tr h="42672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Management  Structure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EC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Innovation Management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EC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Equipment Management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DDDDD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Staffing Structure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DDDDD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NOPS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DDDDD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Budget Management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EC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KPI’s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EC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Marketing 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Plans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DDDDD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Communication Networks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DDDDD"/>
                    </a:solidFill>
                  </a:tcPr>
                </a:tc>
              </a:tr>
              <a:tr h="56832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Product  Groups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EC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Decision Making Framework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EC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Maintenance Management 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DDDDD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Personnel Management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DDDDD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EAPS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DDDDD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Income Targets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EC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Collection Framework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EC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Industry profile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DDDDD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Internal systems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DDDDD"/>
                    </a:solidFill>
                  </a:tcPr>
                </a:tc>
              </a:tr>
              <a:tr h="39624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Product Lines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EC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Project Management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EC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Cleaning Schedules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DDDDD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Job descriptions  &amp; duties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DDDDD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Risk Assessments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DDDDD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Expenditure profile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EC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Evaluation Framework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EC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Customer profile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DDDDD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External systems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DDDDD"/>
                    </a:solidFill>
                  </a:tcPr>
                </a:tc>
              </a:tr>
              <a:tr h="39624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Delivery Models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EC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Quality Framework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EC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Facility Management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DDDDD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Recruitment Strategy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DDDDD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Insurance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DDDDD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Financial Procedures 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EC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PM Systems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EC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Promotional Plans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DDDDD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Security &amp; Confidentiality 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DDDDD"/>
                    </a:solidFill>
                  </a:tcPr>
                </a:tc>
              </a:tr>
              <a:tr h="39624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Contract Management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EC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Audit Framework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EC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Areas of Work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DDDDD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Training/ Mentoring Plans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DDDDD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Child Protection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DDDDD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EC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Benchmarking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EC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Branding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DDDDD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Customer Care Framework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DDDDD"/>
                    </a:solidFill>
                  </a:tcPr>
                </a:tc>
              </a:tr>
              <a:tr h="39624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Networks/ Partners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EC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EC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DDDDD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IIP &amp; Appraisal Frameworks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DDDDD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Monitoring &amp; Evaluation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DDDDD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EC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EC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Distribution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DDDDD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DDDDD"/>
                    </a:solidFill>
                  </a:tcPr>
                </a:tc>
              </a:tr>
              <a:tr h="39624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Reviews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EC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EC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DDDDD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Codes of Conduct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DDDDD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Training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DDDDD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EC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EC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Price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DDDDD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DDDDD"/>
                    </a:solidFill>
                  </a:tcPr>
                </a:tc>
              </a:tr>
              <a:tr h="3333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Timetabling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EC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EC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DDDDD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Dress Code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DDDDD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RIDDOR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DDDDD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EC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EC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DDDDD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DDDDD"/>
                    </a:solidFill>
                  </a:tcPr>
                </a:tc>
              </a:tr>
              <a:tr h="39624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Product Design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EC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EC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DDDDD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Retention Plans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DDDDD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DDDDD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EC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EC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DDDDD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DDDDD"/>
                    </a:solidFill>
                  </a:tcPr>
                </a:tc>
              </a:tr>
              <a:tr h="39624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Annual Planning 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EC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EC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DDDDD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DDDDD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DDDDD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EC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EC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DDDDD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DDDDD"/>
                    </a:solidFill>
                  </a:tcPr>
                </a:tc>
              </a:tr>
            </a:tbl>
          </a:graphicData>
        </a:graphic>
      </p:graphicFrame>
      <p:sp>
        <p:nvSpPr>
          <p:cNvPr id="3" name="Rectangle 2"/>
          <p:cNvSpPr/>
          <p:nvPr/>
        </p:nvSpPr>
        <p:spPr>
          <a:xfrm>
            <a:off x="0" y="1357298"/>
            <a:ext cx="9144000" cy="407196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25487"/>
          </a:xfrm>
        </p:spPr>
        <p:txBody>
          <a:bodyPr>
            <a:normAutofit fontScale="90000"/>
          </a:bodyPr>
          <a:lstStyle/>
          <a:p>
            <a:r>
              <a:rPr lang="en-GB" smtClean="0"/>
              <a:t>8 Court Hall</a:t>
            </a:r>
          </a:p>
        </p:txBody>
      </p:sp>
      <p:sp>
        <p:nvSpPr>
          <p:cNvPr id="39939" name="Content Placeholder 2"/>
          <p:cNvSpPr>
            <a:spLocks noGrp="1"/>
          </p:cNvSpPr>
          <p:nvPr>
            <p:ph idx="1"/>
          </p:nvPr>
        </p:nvSpPr>
        <p:spPr>
          <a:xfrm>
            <a:off x="428625" y="1000125"/>
            <a:ext cx="8229600" cy="4525963"/>
          </a:xfrm>
        </p:spPr>
        <p:txBody>
          <a:bodyPr>
            <a:normAutofit fontScale="92500" lnSpcReduction="10000"/>
          </a:bodyPr>
          <a:lstStyle/>
          <a:p>
            <a:r>
              <a:rPr lang="en-GB" sz="2400" smtClean="0"/>
              <a:t>County netball and top division basketball</a:t>
            </a:r>
          </a:p>
          <a:p>
            <a:endParaRPr lang="en-GB" sz="2400" smtClean="0"/>
          </a:p>
          <a:p>
            <a:r>
              <a:rPr lang="en-GB" sz="2400" smtClean="0"/>
              <a:t>Four county standard badminton courts require a clear height of 9.1m.</a:t>
            </a:r>
          </a:p>
          <a:p>
            <a:endParaRPr lang="en-GB" sz="2400" smtClean="0"/>
          </a:p>
          <a:p>
            <a:r>
              <a:rPr lang="en-GB" sz="2400" smtClean="0"/>
              <a:t>Seat upwards of 1,000 spectators for a table tennis final or for other sports with limited space requirements.</a:t>
            </a:r>
          </a:p>
          <a:p>
            <a:endParaRPr lang="en-GB" sz="2400" smtClean="0"/>
          </a:p>
          <a:p>
            <a:r>
              <a:rPr lang="en-GB" sz="2400" smtClean="0"/>
              <a:t>Escape routes from the hall should take this capacity into account.</a:t>
            </a:r>
          </a:p>
          <a:p>
            <a:endParaRPr lang="en-GB" sz="2400" smtClean="0"/>
          </a:p>
          <a:p>
            <a:r>
              <a:rPr lang="en-GB" sz="2400" smtClean="0"/>
              <a:t>non-sports events and access for users and equipment requires extra consideration. </a:t>
            </a:r>
          </a:p>
        </p:txBody>
      </p:sp>
    </p:spTree>
  </p:cSld>
  <p:clrMapOvr>
    <a:masterClrMapping/>
  </p:clrMapOvr>
  <p:transition/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62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85813" y="428625"/>
            <a:ext cx="7572375" cy="5681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98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9144000" cy="6143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3010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71500" y="309563"/>
            <a:ext cx="8215313" cy="6080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403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9144000" cy="63515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Key Considerations</a:t>
            </a:r>
          </a:p>
        </p:txBody>
      </p:sp>
      <p:sp>
        <p:nvSpPr>
          <p:cNvPr id="45059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sz="2000" smtClean="0"/>
              <a:t>Main Entrance</a:t>
            </a:r>
          </a:p>
          <a:p>
            <a:r>
              <a:rPr lang="en-GB" sz="2000" smtClean="0"/>
              <a:t>Reception area  </a:t>
            </a:r>
          </a:p>
          <a:p>
            <a:r>
              <a:rPr lang="en-GB" sz="2000" smtClean="0"/>
              <a:t>Office accommodation</a:t>
            </a:r>
          </a:p>
          <a:p>
            <a:r>
              <a:rPr lang="en-GB" sz="2000" smtClean="0"/>
              <a:t>Social and viewing areas</a:t>
            </a:r>
          </a:p>
          <a:p>
            <a:r>
              <a:rPr lang="en-GB" sz="2000" smtClean="0"/>
              <a:t>Spectator seating / viewing</a:t>
            </a:r>
          </a:p>
          <a:p>
            <a:r>
              <a:rPr lang="en-GB" sz="2000" smtClean="0"/>
              <a:t>Changing capacity</a:t>
            </a:r>
          </a:p>
          <a:p>
            <a:r>
              <a:rPr lang="en-GB" sz="2000" smtClean="0"/>
              <a:t>Changing areas</a:t>
            </a:r>
          </a:p>
          <a:p>
            <a:r>
              <a:rPr lang="en-GB" sz="2000" smtClean="0"/>
              <a:t>Clothes Storage lockers</a:t>
            </a:r>
          </a:p>
        </p:txBody>
      </p:sp>
      <p:sp>
        <p:nvSpPr>
          <p:cNvPr id="45060" name="Content Placeholder 4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sz="2000" smtClean="0"/>
              <a:t>Showers</a:t>
            </a:r>
          </a:p>
          <a:p>
            <a:r>
              <a:rPr lang="en-GB" sz="2000" smtClean="0"/>
              <a:t>Equipment store</a:t>
            </a:r>
          </a:p>
          <a:p>
            <a:r>
              <a:rPr lang="en-GB" sz="2000" smtClean="0"/>
              <a:t>Mat store</a:t>
            </a:r>
          </a:p>
          <a:p>
            <a:r>
              <a:rPr lang="en-GB" sz="2000" smtClean="0"/>
              <a:t>Special events</a:t>
            </a:r>
          </a:p>
          <a:p>
            <a:r>
              <a:rPr lang="en-GB" sz="2000" smtClean="0"/>
              <a:t>Toilet accommodation</a:t>
            </a:r>
          </a:p>
          <a:p>
            <a:r>
              <a:rPr lang="en-GB" sz="2000" smtClean="0"/>
              <a:t>First aid room/ physiotherapy</a:t>
            </a:r>
          </a:p>
          <a:p>
            <a:r>
              <a:rPr lang="en-GB" sz="2000" smtClean="0"/>
              <a:t>Cleaners store</a:t>
            </a:r>
          </a:p>
          <a:p>
            <a:r>
              <a:rPr lang="en-GB" sz="2000" smtClean="0"/>
              <a:t>Staff facilities</a:t>
            </a:r>
          </a:p>
          <a:p>
            <a:r>
              <a:rPr lang="en-GB" sz="2000" smtClean="0"/>
              <a:t>Secondary areas</a:t>
            </a:r>
          </a:p>
          <a:p>
            <a:r>
              <a:rPr lang="en-GB" sz="2000" smtClean="0"/>
              <a:t>Fitness equipment room</a:t>
            </a:r>
          </a:p>
          <a:p>
            <a:r>
              <a:rPr lang="en-GB" sz="2000" smtClean="0"/>
              <a:t>Ancillary halls</a:t>
            </a:r>
          </a:p>
          <a:p>
            <a:endParaRPr lang="en-GB" smtClean="0"/>
          </a:p>
        </p:txBody>
      </p:sp>
    </p:spTree>
  </p:cSld>
  <p:clrMapOvr>
    <a:masterClrMapping/>
  </p:clrMapOvr>
  <p:transition/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 b="1" smtClean="0">
                <a:solidFill>
                  <a:schemeClr val="tx1"/>
                </a:solidFill>
              </a:rPr>
              <a:t>Key design features</a:t>
            </a:r>
            <a:endParaRPr lang="en-GB" smtClean="0"/>
          </a:p>
        </p:txBody>
      </p:sp>
      <p:sp>
        <p:nvSpPr>
          <p:cNvPr id="4608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6900863" cy="4525963"/>
          </a:xfrm>
        </p:spPr>
        <p:txBody>
          <a:bodyPr/>
          <a:lstStyle/>
          <a:p>
            <a:r>
              <a:rPr lang="en-GB" smtClean="0"/>
              <a:t>General design</a:t>
            </a:r>
          </a:p>
          <a:p>
            <a:r>
              <a:rPr lang="en-GB" smtClean="0"/>
              <a:t>Access to and from the Sports Hall</a:t>
            </a:r>
          </a:p>
          <a:p>
            <a:r>
              <a:rPr lang="en-GB" smtClean="0"/>
              <a:t>Structure</a:t>
            </a:r>
          </a:p>
          <a:p>
            <a:r>
              <a:rPr lang="en-GB" smtClean="0"/>
              <a:t>Sports Floor</a:t>
            </a:r>
          </a:p>
          <a:p>
            <a:r>
              <a:rPr lang="en-GB" smtClean="0"/>
              <a:t>Internal walls</a:t>
            </a:r>
          </a:p>
          <a:p>
            <a:r>
              <a:rPr lang="en-GB" smtClean="0"/>
              <a:t>Exterior facades</a:t>
            </a:r>
          </a:p>
          <a:p>
            <a:r>
              <a:rPr lang="en-GB" smtClean="0"/>
              <a:t>Roof Fittings</a:t>
            </a:r>
          </a:p>
        </p:txBody>
      </p:sp>
    </p:spTree>
  </p:cSld>
  <p:clrMapOvr>
    <a:masterClrMapping/>
  </p:clrMapOvr>
  <p:transition/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Content Placeholder 6"/>
          <p:cNvGraphicFramePr>
            <a:graphicFrameLocks noGrp="1"/>
          </p:cNvGraphicFramePr>
          <p:nvPr>
            <p:ph idx="1"/>
          </p:nvPr>
        </p:nvGraphicFramePr>
        <p:xfrm>
          <a:off x="3582860" y="1000110"/>
          <a:ext cx="5341364" cy="512605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17" name="Right Arrow 16">
            <a:hlinkClick r:id="rId6" action="ppaction://hlinksldjump"/>
          </p:cNvPr>
          <p:cNvSpPr/>
          <p:nvPr/>
        </p:nvSpPr>
        <p:spPr bwMode="auto">
          <a:xfrm>
            <a:off x="2790825" y="3429000"/>
            <a:ext cx="528638" cy="357188"/>
          </a:xfrm>
          <a:prstGeom prst="rightArrow">
            <a:avLst/>
          </a:prstGeom>
          <a:solidFill>
            <a:schemeClr val="accent5">
              <a:lumMod val="40000"/>
              <a:lumOff val="60000"/>
            </a:schemeClr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eaLnBrk="0" hangingPunct="0">
              <a:defRPr/>
            </a:pPr>
            <a:endParaRPr lang="en-GB"/>
          </a:p>
        </p:txBody>
      </p:sp>
      <p:pic>
        <p:nvPicPr>
          <p:cNvPr id="8" name="Picture 7" descr="fitness-instructor-certification-200X200.jp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2910" y="4572008"/>
            <a:ext cx="1571636" cy="1571636"/>
          </a:xfrm>
          <a:prstGeom prst="roundRect">
            <a:avLst/>
          </a:prstGeom>
        </p:spPr>
      </p:pic>
      <p:pic>
        <p:nvPicPr>
          <p:cNvPr id="9" name="Picture 8" descr="wp2aa00135.png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71472" y="2643182"/>
            <a:ext cx="1646712" cy="1735073"/>
          </a:xfrm>
          <a:prstGeom prst="roundRect">
            <a:avLst/>
          </a:prstGeom>
        </p:spPr>
      </p:pic>
      <p:pic>
        <p:nvPicPr>
          <p:cNvPr id="10" name="Picture 9" descr="Sports%20Coaching_tcm46-220858.jpg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71472" y="857232"/>
            <a:ext cx="1643074" cy="1643074"/>
          </a:xfrm>
          <a:prstGeom prst="roundRect">
            <a:avLst/>
          </a:prstGeom>
        </p:spPr>
      </p:pic>
      <p:sp>
        <p:nvSpPr>
          <p:cNvPr id="11" name="Rounded Rectangle 10">
            <a:hlinkClick r:id="" action="ppaction://noaction"/>
          </p:cNvPr>
          <p:cNvSpPr/>
          <p:nvPr/>
        </p:nvSpPr>
        <p:spPr>
          <a:xfrm>
            <a:off x="428625" y="714375"/>
            <a:ext cx="2000250" cy="5572125"/>
          </a:xfrm>
          <a:prstGeom prst="round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7154" name="Title 1"/>
          <p:cNvSpPr>
            <a:spLocks noGrp="1"/>
          </p:cNvSpPr>
          <p:nvPr>
            <p:ph type="title"/>
          </p:nvPr>
        </p:nvSpPr>
        <p:spPr>
          <a:xfrm>
            <a:off x="484188" y="0"/>
            <a:ext cx="8229600" cy="865188"/>
          </a:xfrm>
        </p:spPr>
        <p:txBody>
          <a:bodyPr/>
          <a:lstStyle/>
          <a:p>
            <a:r>
              <a:rPr lang="en-GB" smtClean="0"/>
              <a:t>Management</a:t>
            </a:r>
          </a:p>
        </p:txBody>
      </p:sp>
      <p:sp>
        <p:nvSpPr>
          <p:cNvPr id="177155" name="Rounded Rectangle 4">
            <a:hlinkClick r:id="" action="ppaction://noaction"/>
          </p:cNvPr>
          <p:cNvSpPr>
            <a:spLocks noChangeArrowheads="1"/>
          </p:cNvSpPr>
          <p:nvPr/>
        </p:nvSpPr>
        <p:spPr bwMode="auto">
          <a:xfrm>
            <a:off x="6022975" y="1285875"/>
            <a:ext cx="1978025" cy="1643063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pPr eaLnBrk="0" hangingPunct="0"/>
            <a:endParaRPr lang="en-US"/>
          </a:p>
        </p:txBody>
      </p:sp>
      <p:sp>
        <p:nvSpPr>
          <p:cNvPr id="177156" name="Rounded Rectangle 5">
            <a:hlinkClick r:id="" action="ppaction://noaction"/>
          </p:cNvPr>
          <p:cNvSpPr>
            <a:spLocks noChangeArrowheads="1"/>
          </p:cNvSpPr>
          <p:nvPr/>
        </p:nvSpPr>
        <p:spPr bwMode="auto">
          <a:xfrm>
            <a:off x="3516313" y="1285875"/>
            <a:ext cx="1912937" cy="1643063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pPr eaLnBrk="0" hangingPunct="0"/>
            <a:endParaRPr lang="en-US"/>
          </a:p>
        </p:txBody>
      </p:sp>
      <p:sp>
        <p:nvSpPr>
          <p:cNvPr id="177157" name="Rounded Rectangle 6">
            <a:hlinkClick r:id="" action="ppaction://noaction"/>
          </p:cNvPr>
          <p:cNvSpPr>
            <a:spLocks noChangeArrowheads="1"/>
          </p:cNvSpPr>
          <p:nvPr/>
        </p:nvSpPr>
        <p:spPr bwMode="auto">
          <a:xfrm>
            <a:off x="879475" y="1285875"/>
            <a:ext cx="1978025" cy="1643063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pPr eaLnBrk="0" hangingPunct="0"/>
            <a:endParaRPr lang="en-US"/>
          </a:p>
        </p:txBody>
      </p:sp>
      <p:sp>
        <p:nvSpPr>
          <p:cNvPr id="177158" name="TextBox 7"/>
          <p:cNvSpPr txBox="1">
            <a:spLocks noChangeArrowheads="1"/>
          </p:cNvSpPr>
          <p:nvPr/>
        </p:nvSpPr>
        <p:spPr bwMode="auto">
          <a:xfrm>
            <a:off x="812800" y="1857375"/>
            <a:ext cx="211137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en-GB"/>
              <a:t>Supervisors</a:t>
            </a:r>
          </a:p>
        </p:txBody>
      </p:sp>
      <p:sp>
        <p:nvSpPr>
          <p:cNvPr id="177159" name="TextBox 8"/>
          <p:cNvSpPr txBox="1">
            <a:spLocks noChangeArrowheads="1"/>
          </p:cNvSpPr>
          <p:nvPr/>
        </p:nvSpPr>
        <p:spPr bwMode="auto">
          <a:xfrm>
            <a:off x="3516313" y="1857375"/>
            <a:ext cx="1912937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en-GB"/>
              <a:t>Managers</a:t>
            </a:r>
          </a:p>
        </p:txBody>
      </p:sp>
      <p:sp>
        <p:nvSpPr>
          <p:cNvPr id="177160" name="TextBox 9"/>
          <p:cNvSpPr txBox="1">
            <a:spLocks noChangeArrowheads="1"/>
          </p:cNvSpPr>
          <p:nvPr/>
        </p:nvSpPr>
        <p:spPr bwMode="auto">
          <a:xfrm>
            <a:off x="5956300" y="1857375"/>
            <a:ext cx="211137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en-GB"/>
              <a:t>Corporate</a:t>
            </a:r>
          </a:p>
        </p:txBody>
      </p:sp>
      <p:sp>
        <p:nvSpPr>
          <p:cNvPr id="11" name="Rounded Rectangle 10">
            <a:hlinkClick r:id="rId2" action="ppaction://hlinksldjump"/>
          </p:cNvPr>
          <p:cNvSpPr/>
          <p:nvPr/>
        </p:nvSpPr>
        <p:spPr bwMode="auto">
          <a:xfrm>
            <a:off x="812800" y="3357563"/>
            <a:ext cx="7319963" cy="1000125"/>
          </a:xfrm>
          <a:prstGeom prst="roundRect">
            <a:avLst/>
          </a:prstGeom>
          <a:solidFill>
            <a:schemeClr val="accent2">
              <a:lumMod val="50000"/>
            </a:schemeClr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anchor="ctr"/>
          <a:lstStyle/>
          <a:p>
            <a:pPr algn="ctr" eaLnBrk="0" hangingPunct="0">
              <a:defRPr/>
            </a:pPr>
            <a:r>
              <a:rPr lang="en-GB" dirty="0">
                <a:solidFill>
                  <a:schemeClr val="bg1">
                    <a:lumMod val="95000"/>
                  </a:schemeClr>
                </a:solidFill>
              </a:rPr>
              <a:t>Training Framework</a:t>
            </a:r>
          </a:p>
        </p:txBody>
      </p:sp>
      <p:sp>
        <p:nvSpPr>
          <p:cNvPr id="177162" name="Action Button: Home 11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8594725" y="214313"/>
            <a:ext cx="330200" cy="357187"/>
          </a:xfrm>
          <a:prstGeom prst="actionButtonHome">
            <a:avLst/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pPr eaLnBrk="0" hangingPunct="0"/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8178" name="Title 4"/>
          <p:cNvSpPr>
            <a:spLocks noGrp="1"/>
          </p:cNvSpPr>
          <p:nvPr>
            <p:ph type="title"/>
          </p:nvPr>
        </p:nvSpPr>
        <p:spPr>
          <a:xfrm>
            <a:off x="1071563" y="0"/>
            <a:ext cx="7429500" cy="714375"/>
          </a:xfrm>
        </p:spPr>
        <p:txBody>
          <a:bodyPr>
            <a:normAutofit fontScale="90000"/>
          </a:bodyPr>
          <a:lstStyle/>
          <a:p>
            <a:pPr algn="l"/>
            <a:r>
              <a:rPr lang="en-GB" smtClean="0">
                <a:solidFill>
                  <a:srgbClr val="0066FF"/>
                </a:solidFill>
                <a:hlinkClick r:id="rId2"/>
              </a:rPr>
              <a:t>Core Industry Knowledge</a:t>
            </a:r>
          </a:p>
        </p:txBody>
      </p:sp>
      <p:graphicFrame>
        <p:nvGraphicFramePr>
          <p:cNvPr id="10" name="Table 9"/>
          <p:cNvGraphicFramePr>
            <a:graphicFrameLocks noGrp="1"/>
          </p:cNvGraphicFramePr>
          <p:nvPr/>
        </p:nvGraphicFramePr>
        <p:xfrm>
          <a:off x="0" y="857250"/>
          <a:ext cx="9143999" cy="5148370"/>
        </p:xfrm>
        <a:graphic>
          <a:graphicData uri="http://schemas.openxmlformats.org/drawingml/2006/table">
            <a:tbl>
              <a:tblPr/>
              <a:tblGrid>
                <a:gridCol w="1460783"/>
                <a:gridCol w="6191678"/>
                <a:gridCol w="1491538"/>
              </a:tblGrid>
              <a:tr h="211456">
                <a:tc gridSpan="3">
                  <a:txBody>
                    <a:bodyPr/>
                    <a:lstStyle/>
                    <a:p>
                      <a:pPr algn="ctr" fontAlgn="b"/>
                      <a:r>
                        <a:rPr lang="en-GB" sz="1600" b="1" i="0" u="none" strike="noStrike" dirty="0">
                          <a:solidFill>
                            <a:srgbClr val="FFFFFF"/>
                          </a:solidFill>
                          <a:latin typeface="Arial"/>
                        </a:rPr>
                        <a:t>Structure of Sport &amp; Leisure in the UK</a:t>
                      </a:r>
                    </a:p>
                  </a:txBody>
                  <a:tcPr marL="6502" marR="6502" marT="7044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>
                        <a:lumMod val="60000"/>
                        <a:lumOff val="4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  <a:tr h="152248"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b="0" i="0" u="none" strike="noStrike" dirty="0">
                          <a:latin typeface="Arial"/>
                        </a:rPr>
                        <a:t> </a:t>
                      </a:r>
                    </a:p>
                  </a:txBody>
                  <a:tcPr marL="6502" marR="6502" marT="7044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b="0" i="0" u="none" strike="noStrike" dirty="0">
                          <a:latin typeface="Arial"/>
                        </a:rPr>
                        <a:t> </a:t>
                      </a:r>
                    </a:p>
                  </a:txBody>
                  <a:tcPr marL="6502" marR="6502" marT="7044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b="0" i="0" u="none" strike="noStrike" dirty="0">
                          <a:latin typeface="Arial"/>
                        </a:rPr>
                        <a:t> </a:t>
                      </a:r>
                    </a:p>
                  </a:txBody>
                  <a:tcPr marL="6502" marR="6502" marT="7044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chemeClr val="bg1"/>
                    </a:solidFill>
                  </a:tcPr>
                </a:tc>
              </a:tr>
              <a:tr h="186082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latin typeface="Arial"/>
                        </a:rPr>
                        <a:t> </a:t>
                      </a:r>
                    </a:p>
                  </a:txBody>
                  <a:tcPr marL="6502" marR="6502" marT="7044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b="1" i="0" u="none" strike="noStrike" dirty="0">
                          <a:solidFill>
                            <a:schemeClr val="accent4">
                              <a:lumMod val="10000"/>
                            </a:schemeClr>
                          </a:solidFill>
                          <a:latin typeface="Arial"/>
                        </a:rPr>
                        <a:t>Macro View</a:t>
                      </a:r>
                    </a:p>
                  </a:txBody>
                  <a:tcPr marL="6502" marR="6502" marT="7044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latin typeface="Arial"/>
                        </a:rPr>
                        <a:t> </a:t>
                      </a:r>
                    </a:p>
                  </a:txBody>
                  <a:tcPr marL="6502" marR="6502" marT="7044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1"/>
                    </a:solidFill>
                  </a:tcPr>
                </a:tc>
              </a:tr>
              <a:tr h="152248"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b="0" i="0" u="none" strike="noStrike" dirty="0">
                          <a:latin typeface="Arial"/>
                        </a:rPr>
                        <a:t> </a:t>
                      </a:r>
                    </a:p>
                  </a:txBody>
                  <a:tcPr marL="6502" marR="6502" marT="7044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b="0" i="0" u="none" strike="noStrike" dirty="0">
                          <a:latin typeface="Arial"/>
                        </a:rPr>
                        <a:t> </a:t>
                      </a:r>
                    </a:p>
                  </a:txBody>
                  <a:tcPr marL="6502" marR="6502" marT="7044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b="0" i="0" u="none" strike="noStrike" dirty="0">
                          <a:latin typeface="Arial"/>
                        </a:rPr>
                        <a:t> </a:t>
                      </a:r>
                    </a:p>
                  </a:txBody>
                  <a:tcPr marL="6502" marR="6502" marT="7044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1"/>
                    </a:solidFill>
                  </a:tcPr>
                </a:tc>
              </a:tr>
              <a:tr h="186082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latin typeface="Arial"/>
                        </a:rPr>
                        <a:t> </a:t>
                      </a:r>
                    </a:p>
                  </a:txBody>
                  <a:tcPr marL="6502" marR="6502" marT="7044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b="1" i="0" u="none" strike="noStrike" dirty="0">
                          <a:solidFill>
                            <a:schemeClr val="accent4">
                              <a:lumMod val="10000"/>
                            </a:schemeClr>
                          </a:solidFill>
                          <a:latin typeface="Arial"/>
                        </a:rPr>
                        <a:t>Micro View</a:t>
                      </a:r>
                    </a:p>
                  </a:txBody>
                  <a:tcPr marL="6502" marR="6502" marT="7044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latin typeface="Arial"/>
                        </a:rPr>
                        <a:t> </a:t>
                      </a:r>
                    </a:p>
                  </a:txBody>
                  <a:tcPr marL="6502" marR="6502" marT="7044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1"/>
                    </a:solidFill>
                  </a:tcPr>
                </a:tc>
              </a:tr>
              <a:tr h="100409"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b="0" i="0" u="none" strike="noStrike" dirty="0">
                          <a:latin typeface="Arial"/>
                        </a:rPr>
                        <a:t> </a:t>
                      </a:r>
                    </a:p>
                  </a:txBody>
                  <a:tcPr marL="6502" marR="6502" marT="7044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b="0" i="0" u="none" strike="noStrike" dirty="0">
                          <a:latin typeface="Arial"/>
                        </a:rPr>
                        <a:t> </a:t>
                      </a:r>
                    </a:p>
                  </a:txBody>
                  <a:tcPr marL="6502" marR="6502" marT="7044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b="0" i="0" u="none" strike="noStrike" dirty="0">
                          <a:latin typeface="Arial"/>
                        </a:rPr>
                        <a:t> </a:t>
                      </a:r>
                    </a:p>
                  </a:txBody>
                  <a:tcPr marL="6502" marR="6502" marT="7044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152248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latin typeface="Arial"/>
                        </a:rPr>
                        <a:t> </a:t>
                      </a:r>
                    </a:p>
                  </a:txBody>
                  <a:tcPr marL="6502" marR="6502" marT="7044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4">
                          <a:lumMod val="1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latin typeface="Arial"/>
                        </a:rPr>
                        <a:t> </a:t>
                      </a:r>
                    </a:p>
                  </a:txBody>
                  <a:tcPr marL="6502" marR="6502" marT="7044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4">
                          <a:lumMod val="1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latin typeface="Arial"/>
                        </a:rPr>
                        <a:t> </a:t>
                      </a:r>
                    </a:p>
                  </a:txBody>
                  <a:tcPr marL="6502" marR="6502" marT="7044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4">
                          <a:lumMod val="1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211456">
                <a:tc gridSpan="3">
                  <a:txBody>
                    <a:bodyPr/>
                    <a:lstStyle/>
                    <a:p>
                      <a:pPr algn="ctr" fontAlgn="b"/>
                      <a:r>
                        <a:rPr lang="en-GB" sz="1600" b="1" i="0" u="none" strike="noStrike" dirty="0">
                          <a:solidFill>
                            <a:srgbClr val="FFFFFF"/>
                          </a:solidFill>
                          <a:latin typeface="Arial"/>
                        </a:rPr>
                        <a:t>Sport &amp; Leisure development</a:t>
                      </a:r>
                    </a:p>
                  </a:txBody>
                  <a:tcPr marL="6502" marR="6502" marT="7044" marB="0" anchor="b">
                    <a:lnL w="12700" cap="flat" cmpd="sng" algn="ctr">
                      <a:solidFill>
                        <a:schemeClr val="accent4">
                          <a:lumMod val="1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4">
                          <a:lumMod val="1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4">
                          <a:lumMod val="1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4">
                          <a:lumMod val="1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>
                        <a:lumMod val="60000"/>
                        <a:lumOff val="4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  <a:tr h="209503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latin typeface="Arial"/>
                        </a:rPr>
                        <a:t> </a:t>
                      </a:r>
                    </a:p>
                  </a:txBody>
                  <a:tcPr marL="6502" marR="6502" marT="7044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chemeClr val="accent4">
                          <a:lumMod val="1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latin typeface="Arial"/>
                        </a:rPr>
                        <a:t> </a:t>
                      </a:r>
                    </a:p>
                  </a:txBody>
                  <a:tcPr marL="6502" marR="6502" marT="7044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chemeClr val="accent4">
                          <a:lumMod val="1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4">
                          <a:lumMod val="1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latin typeface="Arial"/>
                        </a:rPr>
                        <a:t> </a:t>
                      </a:r>
                    </a:p>
                  </a:txBody>
                  <a:tcPr marL="6502" marR="6502" marT="7044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chemeClr val="accent4">
                          <a:lumMod val="1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FF"/>
                    </a:solidFill>
                  </a:tcPr>
                </a:tc>
              </a:tr>
              <a:tr h="186082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latin typeface="Arial"/>
                        </a:rPr>
                        <a:t> </a:t>
                      </a:r>
                    </a:p>
                  </a:txBody>
                  <a:tcPr marL="6502" marR="6502" marT="7044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4">
                          <a:lumMod val="1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b="1" i="0" u="none" strike="noStrike" dirty="0">
                          <a:solidFill>
                            <a:srgbClr val="000000"/>
                          </a:solidFill>
                          <a:latin typeface="Arial"/>
                        </a:rPr>
                        <a:t>Club development</a:t>
                      </a:r>
                    </a:p>
                  </a:txBody>
                  <a:tcPr marL="6502" marR="6502" marT="7044" marB="0" anchor="b">
                    <a:lnL w="12700" cap="flat" cmpd="sng" algn="ctr">
                      <a:solidFill>
                        <a:schemeClr val="accent4">
                          <a:lumMod val="1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4">
                          <a:lumMod val="1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4">
                          <a:lumMod val="1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4">
                          <a:lumMod val="1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latin typeface="Arial"/>
                        </a:rPr>
                        <a:t> </a:t>
                      </a:r>
                    </a:p>
                  </a:txBody>
                  <a:tcPr marL="6502" marR="6502" marT="7044" marB="0" anchor="b">
                    <a:lnL w="12700" cap="flat" cmpd="sng" algn="ctr">
                      <a:solidFill>
                        <a:schemeClr val="accent4">
                          <a:lumMod val="1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chemeClr val="bg1"/>
                    </a:solidFill>
                  </a:tcPr>
                </a:tc>
              </a:tr>
              <a:tr h="142655"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b="0" i="0" u="none" strike="noStrike" dirty="0">
                          <a:latin typeface="Arial"/>
                        </a:rPr>
                        <a:t> </a:t>
                      </a:r>
                    </a:p>
                  </a:txBody>
                  <a:tcPr marL="6502" marR="6502" marT="7044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b="0" i="0" u="none" strike="noStrike" dirty="0">
                          <a:latin typeface="Arial"/>
                        </a:rPr>
                        <a:t> </a:t>
                      </a:r>
                    </a:p>
                  </a:txBody>
                  <a:tcPr marL="6502" marR="6502" marT="7044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chemeClr val="accent4">
                          <a:lumMod val="1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b="0" i="0" u="none" strike="noStrike" dirty="0">
                          <a:latin typeface="Arial"/>
                        </a:rPr>
                        <a:t> </a:t>
                      </a:r>
                    </a:p>
                  </a:txBody>
                  <a:tcPr marL="6502" marR="6502" marT="7044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1"/>
                    </a:solidFill>
                  </a:tcPr>
                </a:tc>
              </a:tr>
              <a:tr h="186082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latin typeface="Arial"/>
                        </a:rPr>
                        <a:t> </a:t>
                      </a:r>
                    </a:p>
                  </a:txBody>
                  <a:tcPr marL="6502" marR="6502" marT="7044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b="1" i="0" u="none" strike="noStrike" dirty="0">
                          <a:solidFill>
                            <a:srgbClr val="000000"/>
                          </a:solidFill>
                          <a:latin typeface="Arial"/>
                        </a:rPr>
                        <a:t>Facility development</a:t>
                      </a:r>
                    </a:p>
                  </a:txBody>
                  <a:tcPr marL="6502" marR="6502" marT="7044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latin typeface="Arial"/>
                        </a:rPr>
                        <a:t> </a:t>
                      </a:r>
                    </a:p>
                  </a:txBody>
                  <a:tcPr marL="6502" marR="6502" marT="7044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1"/>
                    </a:solidFill>
                  </a:tcPr>
                </a:tc>
              </a:tr>
              <a:tr h="152248"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b="0" i="0" u="none" strike="noStrike" dirty="0">
                          <a:latin typeface="Arial"/>
                        </a:rPr>
                        <a:t> </a:t>
                      </a:r>
                    </a:p>
                  </a:txBody>
                  <a:tcPr marL="6502" marR="6502" marT="7044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b="0" i="0" u="none" strike="noStrike" dirty="0">
                          <a:latin typeface="Arial"/>
                        </a:rPr>
                        <a:t> </a:t>
                      </a:r>
                    </a:p>
                  </a:txBody>
                  <a:tcPr marL="6502" marR="6502" marT="7044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b="0" i="0" u="none" strike="noStrike" dirty="0">
                          <a:latin typeface="Arial"/>
                        </a:rPr>
                        <a:t> </a:t>
                      </a:r>
                    </a:p>
                  </a:txBody>
                  <a:tcPr marL="6502" marR="6502" marT="7044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1"/>
                    </a:solidFill>
                  </a:tcPr>
                </a:tc>
              </a:tr>
              <a:tr h="186082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latin typeface="Arial"/>
                        </a:rPr>
                        <a:t> </a:t>
                      </a:r>
                    </a:p>
                  </a:txBody>
                  <a:tcPr marL="6502" marR="6502" marT="7044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b="1" i="0" u="none" strike="noStrike" dirty="0">
                          <a:solidFill>
                            <a:srgbClr val="000000"/>
                          </a:solidFill>
                          <a:latin typeface="Arial"/>
                        </a:rPr>
                        <a:t>Volunteer development</a:t>
                      </a:r>
                    </a:p>
                  </a:txBody>
                  <a:tcPr marL="6502" marR="6502" marT="7044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latin typeface="Arial"/>
                        </a:rPr>
                        <a:t> </a:t>
                      </a:r>
                    </a:p>
                  </a:txBody>
                  <a:tcPr marL="6502" marR="6502" marT="7044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1"/>
                    </a:solidFill>
                  </a:tcPr>
                </a:tc>
              </a:tr>
              <a:tr h="152248"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b="0" i="0" u="none" strike="noStrike" dirty="0">
                          <a:latin typeface="Arial"/>
                        </a:rPr>
                        <a:t> </a:t>
                      </a:r>
                    </a:p>
                  </a:txBody>
                  <a:tcPr marL="6502" marR="6502" marT="7044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b="0" i="0" u="none" strike="noStrike" dirty="0">
                          <a:latin typeface="Arial"/>
                        </a:rPr>
                        <a:t> </a:t>
                      </a:r>
                    </a:p>
                  </a:txBody>
                  <a:tcPr marL="6502" marR="6502" marT="7044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b="0" i="0" u="none" strike="noStrike" dirty="0">
                          <a:latin typeface="Arial"/>
                        </a:rPr>
                        <a:t> </a:t>
                      </a:r>
                    </a:p>
                  </a:txBody>
                  <a:tcPr marL="6502" marR="6502" marT="7044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1"/>
                    </a:solidFill>
                  </a:tcPr>
                </a:tc>
              </a:tr>
              <a:tr h="186082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latin typeface="Arial"/>
                        </a:rPr>
                        <a:t> </a:t>
                      </a:r>
                    </a:p>
                  </a:txBody>
                  <a:tcPr marL="6502" marR="6502" marT="7044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b="1" i="0" u="none" strike="noStrike" dirty="0">
                          <a:solidFill>
                            <a:srgbClr val="000000"/>
                          </a:solidFill>
                          <a:latin typeface="Arial"/>
                        </a:rPr>
                        <a:t>Coach development</a:t>
                      </a:r>
                    </a:p>
                  </a:txBody>
                  <a:tcPr marL="6502" marR="6502" marT="7044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latin typeface="Arial"/>
                        </a:rPr>
                        <a:t> </a:t>
                      </a:r>
                    </a:p>
                  </a:txBody>
                  <a:tcPr marL="6502" marR="6502" marT="7044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1"/>
                    </a:solidFill>
                  </a:tcPr>
                </a:tc>
              </a:tr>
              <a:tr h="152248"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b="0" i="0" u="none" strike="noStrike" dirty="0">
                          <a:latin typeface="Arial"/>
                        </a:rPr>
                        <a:t> </a:t>
                      </a:r>
                    </a:p>
                  </a:txBody>
                  <a:tcPr marL="6502" marR="6502" marT="7044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b="0" i="0" u="none" strike="noStrike">
                          <a:latin typeface="Arial"/>
                        </a:rPr>
                        <a:t> </a:t>
                      </a:r>
                    </a:p>
                  </a:txBody>
                  <a:tcPr marL="6502" marR="6502" marT="7044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b="0" i="0" u="none" strike="noStrike" dirty="0">
                          <a:latin typeface="Arial"/>
                        </a:rPr>
                        <a:t> </a:t>
                      </a:r>
                    </a:p>
                  </a:txBody>
                  <a:tcPr marL="6502" marR="6502" marT="7044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1"/>
                    </a:solidFill>
                  </a:tcPr>
                </a:tc>
              </a:tr>
              <a:tr h="186082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latin typeface="Arial"/>
                        </a:rPr>
                        <a:t> </a:t>
                      </a:r>
                    </a:p>
                  </a:txBody>
                  <a:tcPr marL="6502" marR="6502" marT="7044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b="1" i="0" u="none" strike="noStrike" dirty="0">
                          <a:solidFill>
                            <a:srgbClr val="000000"/>
                          </a:solidFill>
                          <a:latin typeface="Arial"/>
                        </a:rPr>
                        <a:t>Performance pathways</a:t>
                      </a:r>
                    </a:p>
                  </a:txBody>
                  <a:tcPr marL="6502" marR="6502" marT="7044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latin typeface="Arial"/>
                        </a:rPr>
                        <a:t> </a:t>
                      </a:r>
                    </a:p>
                  </a:txBody>
                  <a:tcPr marL="6502" marR="6502" marT="7044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1"/>
                    </a:solidFill>
                  </a:tcPr>
                </a:tc>
              </a:tr>
              <a:tr h="152248"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b="0" i="0" u="none" strike="noStrike" dirty="0">
                          <a:latin typeface="Arial"/>
                        </a:rPr>
                        <a:t> </a:t>
                      </a:r>
                    </a:p>
                  </a:txBody>
                  <a:tcPr marL="6502" marR="6502" marT="7044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b="0" i="0" u="none" strike="noStrike" dirty="0">
                          <a:latin typeface="Arial"/>
                        </a:rPr>
                        <a:t> </a:t>
                      </a:r>
                    </a:p>
                  </a:txBody>
                  <a:tcPr marL="6502" marR="6502" marT="7044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b="0" i="0" u="none" strike="noStrike" dirty="0">
                          <a:latin typeface="Arial"/>
                        </a:rPr>
                        <a:t> </a:t>
                      </a:r>
                    </a:p>
                  </a:txBody>
                  <a:tcPr marL="6502" marR="6502" marT="7044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1"/>
                    </a:solidFill>
                  </a:tcPr>
                </a:tc>
              </a:tr>
              <a:tr h="186082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latin typeface="Arial"/>
                        </a:rPr>
                        <a:t> </a:t>
                      </a:r>
                    </a:p>
                  </a:txBody>
                  <a:tcPr marL="6502" marR="6502" marT="7044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b="1" i="0" u="none" strike="noStrike">
                          <a:solidFill>
                            <a:srgbClr val="000000"/>
                          </a:solidFill>
                          <a:latin typeface="Arial"/>
                        </a:rPr>
                        <a:t>Elite development</a:t>
                      </a:r>
                    </a:p>
                  </a:txBody>
                  <a:tcPr marL="6502" marR="6502" marT="7044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latin typeface="Arial"/>
                        </a:rPr>
                        <a:t> </a:t>
                      </a:r>
                    </a:p>
                  </a:txBody>
                  <a:tcPr marL="6502" marR="6502" marT="7044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1"/>
                    </a:solidFill>
                  </a:tcPr>
                </a:tc>
              </a:tr>
              <a:tr h="152248"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b="0" i="0" u="none" strike="noStrike" dirty="0">
                          <a:latin typeface="Arial"/>
                        </a:rPr>
                        <a:t> </a:t>
                      </a:r>
                    </a:p>
                  </a:txBody>
                  <a:tcPr marL="6502" marR="6502" marT="7044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b="0" i="0" u="none" strike="noStrike" dirty="0">
                          <a:latin typeface="Arial"/>
                        </a:rPr>
                        <a:t> </a:t>
                      </a:r>
                    </a:p>
                  </a:txBody>
                  <a:tcPr marL="6502" marR="6502" marT="7044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b="0" i="0" u="none" strike="noStrike" dirty="0">
                          <a:latin typeface="Arial"/>
                        </a:rPr>
                        <a:t> </a:t>
                      </a:r>
                    </a:p>
                  </a:txBody>
                  <a:tcPr marL="6502" marR="6502" marT="7044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152248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latin typeface="Arial"/>
                        </a:rPr>
                        <a:t> </a:t>
                      </a:r>
                    </a:p>
                  </a:txBody>
                  <a:tcPr marL="6502" marR="6502" marT="7044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latin typeface="Arial"/>
                        </a:rPr>
                        <a:t> </a:t>
                      </a:r>
                    </a:p>
                  </a:txBody>
                  <a:tcPr marL="6502" marR="6502" marT="7044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latin typeface="Arial"/>
                        </a:rPr>
                        <a:t> </a:t>
                      </a:r>
                    </a:p>
                  </a:txBody>
                  <a:tcPr marL="6502" marR="6502" marT="7044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211456">
                <a:tc gridSpan="3">
                  <a:txBody>
                    <a:bodyPr/>
                    <a:lstStyle/>
                    <a:p>
                      <a:pPr algn="ctr" fontAlgn="b"/>
                      <a:r>
                        <a:rPr lang="en-GB" sz="1600" b="1" i="0" u="none" strike="noStrike" dirty="0">
                          <a:solidFill>
                            <a:srgbClr val="FFFFFF"/>
                          </a:solidFill>
                          <a:latin typeface="Arial"/>
                        </a:rPr>
                        <a:t>Sport Development Community  Programmes</a:t>
                      </a:r>
                    </a:p>
                  </a:txBody>
                  <a:tcPr marL="6502" marR="6502" marT="7044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>
                        <a:lumMod val="60000"/>
                        <a:lumOff val="4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  <a:tr h="152248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latin typeface="Arial"/>
                        </a:rPr>
                        <a:t> </a:t>
                      </a:r>
                    </a:p>
                  </a:txBody>
                  <a:tcPr marL="6502" marR="6502" marT="7044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latin typeface="Arial"/>
                        </a:rPr>
                        <a:t> </a:t>
                      </a:r>
                    </a:p>
                  </a:txBody>
                  <a:tcPr marL="6502" marR="6502" marT="7044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latin typeface="Arial"/>
                        </a:rPr>
                        <a:t> </a:t>
                      </a:r>
                    </a:p>
                  </a:txBody>
                  <a:tcPr marL="6502" marR="6502" marT="7044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chemeClr val="bg1"/>
                    </a:solidFill>
                  </a:tcPr>
                </a:tc>
              </a:tr>
              <a:tr h="186082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latin typeface="Arial"/>
                        </a:rPr>
                        <a:t> </a:t>
                      </a:r>
                    </a:p>
                  </a:txBody>
                  <a:tcPr marL="6502" marR="6502" marT="7044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b="1" i="0" u="none" strike="noStrike" dirty="0">
                          <a:solidFill>
                            <a:srgbClr val="000000"/>
                          </a:solidFill>
                          <a:latin typeface="Arial"/>
                        </a:rPr>
                        <a:t>Community development</a:t>
                      </a:r>
                    </a:p>
                  </a:txBody>
                  <a:tcPr marL="6502" marR="6502" marT="7044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latin typeface="Arial"/>
                        </a:rPr>
                        <a:t> </a:t>
                      </a:r>
                    </a:p>
                  </a:txBody>
                  <a:tcPr marL="6502" marR="6502" marT="7044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1"/>
                    </a:solidFill>
                  </a:tcPr>
                </a:tc>
              </a:tr>
              <a:tr h="152248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latin typeface="Arial"/>
                        </a:rPr>
                        <a:t> </a:t>
                      </a:r>
                    </a:p>
                  </a:txBody>
                  <a:tcPr marL="6502" marR="6502" marT="7044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latin typeface="Arial"/>
                        </a:rPr>
                        <a:t> </a:t>
                      </a:r>
                    </a:p>
                  </a:txBody>
                  <a:tcPr marL="6502" marR="6502" marT="7044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latin typeface="Arial"/>
                        </a:rPr>
                        <a:t> </a:t>
                      </a:r>
                    </a:p>
                  </a:txBody>
                  <a:tcPr marL="6502" marR="6502" marT="7044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1"/>
                    </a:solidFill>
                  </a:tcPr>
                </a:tc>
              </a:tr>
              <a:tr h="186082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latin typeface="Arial"/>
                        </a:rPr>
                        <a:t> </a:t>
                      </a:r>
                    </a:p>
                  </a:txBody>
                  <a:tcPr marL="6502" marR="6502" marT="7044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b="1" i="0" u="none" strike="noStrike">
                          <a:solidFill>
                            <a:srgbClr val="000000"/>
                          </a:solidFill>
                          <a:latin typeface="Arial"/>
                        </a:rPr>
                        <a:t>Health and physical activity (well being)</a:t>
                      </a:r>
                    </a:p>
                  </a:txBody>
                  <a:tcPr marL="6502" marR="6502" marT="7044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latin typeface="Arial"/>
                        </a:rPr>
                        <a:t> </a:t>
                      </a:r>
                    </a:p>
                  </a:txBody>
                  <a:tcPr marL="6502" marR="6502" marT="7044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1"/>
                    </a:solidFill>
                  </a:tcPr>
                </a:tc>
              </a:tr>
              <a:tr h="152248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latin typeface="Arial"/>
                        </a:rPr>
                        <a:t> </a:t>
                      </a:r>
                    </a:p>
                  </a:txBody>
                  <a:tcPr marL="6502" marR="6502" marT="7044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latin typeface="Arial"/>
                        </a:rPr>
                        <a:t> </a:t>
                      </a:r>
                    </a:p>
                  </a:txBody>
                  <a:tcPr marL="6502" marR="6502" marT="7044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latin typeface="Arial"/>
                        </a:rPr>
                        <a:t> </a:t>
                      </a:r>
                    </a:p>
                  </a:txBody>
                  <a:tcPr marL="6502" marR="6502" marT="7044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sp>
        <p:nvSpPr>
          <p:cNvPr id="178315" name="Action Button: Information 11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8726488" y="5929313"/>
            <a:ext cx="198437" cy="285750"/>
          </a:xfrm>
          <a:prstGeom prst="actionButtonInformation">
            <a:avLst/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pPr eaLnBrk="0" hangingPunct="0"/>
            <a:endParaRPr lang="en-US"/>
          </a:p>
        </p:txBody>
      </p:sp>
      <p:sp>
        <p:nvSpPr>
          <p:cNvPr id="178316" name="Action Button: Home 20">
            <a:hlinkClick r:id="rId4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8594725" y="214313"/>
            <a:ext cx="330200" cy="357187"/>
          </a:xfrm>
          <a:prstGeom prst="actionButtonHome">
            <a:avLst/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pPr eaLnBrk="0" hangingPunct="0"/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0226" name="Title 1"/>
          <p:cNvSpPr>
            <a:spLocks noGrp="1"/>
          </p:cNvSpPr>
          <p:nvPr>
            <p:ph type="title"/>
          </p:nvPr>
        </p:nvSpPr>
        <p:spPr>
          <a:xfrm>
            <a:off x="681038" y="0"/>
            <a:ext cx="8462962" cy="785813"/>
          </a:xfrm>
        </p:spPr>
        <p:txBody>
          <a:bodyPr/>
          <a:lstStyle/>
          <a:p>
            <a:r>
              <a:rPr lang="en-GB" smtClean="0"/>
              <a:t>Team Leader CORE Skills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000125"/>
            <a:ext cx="9144000" cy="4525963"/>
          </a:xfrm>
        </p:spPr>
        <p:txBody>
          <a:bodyPr>
            <a:noAutofit/>
          </a:bodyPr>
          <a:lstStyle/>
          <a:p>
            <a:pPr>
              <a:buFont typeface="Wingdings" pitchFamily="2" charset="2"/>
              <a:buChar char="§"/>
              <a:defRPr/>
            </a:pPr>
            <a:r>
              <a:rPr lang="en-GB" sz="1300" dirty="0" smtClean="0">
                <a:solidFill>
                  <a:schemeClr val="tx1">
                    <a:lumMod val="75000"/>
                  </a:schemeClr>
                </a:solidFill>
              </a:rPr>
              <a:t>Contribute to change through implementing and reviewing strategy and policy</a:t>
            </a:r>
          </a:p>
          <a:p>
            <a:pPr>
              <a:buFont typeface="Wingdings" pitchFamily="2" charset="2"/>
              <a:buChar char="§"/>
              <a:defRPr/>
            </a:pPr>
            <a:r>
              <a:rPr lang="en-GB" sz="1300" dirty="0" smtClean="0">
                <a:solidFill>
                  <a:schemeClr val="tx1">
                    <a:lumMod val="75000"/>
                  </a:schemeClr>
                </a:solidFill>
              </a:rPr>
              <a:t>Support the efficient use of resources</a:t>
            </a:r>
          </a:p>
          <a:p>
            <a:pPr>
              <a:buFont typeface="Wingdings" pitchFamily="2" charset="2"/>
              <a:buChar char="§"/>
              <a:defRPr/>
            </a:pPr>
            <a:r>
              <a:rPr lang="en-GB" sz="1300" dirty="0" smtClean="0">
                <a:solidFill>
                  <a:schemeClr val="tx1">
                    <a:lumMod val="75000"/>
                  </a:schemeClr>
                </a:solidFill>
              </a:rPr>
              <a:t>Control practices for handling payments</a:t>
            </a:r>
          </a:p>
          <a:p>
            <a:pPr>
              <a:buFont typeface="Wingdings" pitchFamily="2" charset="2"/>
              <a:buChar char="§"/>
              <a:defRPr/>
            </a:pPr>
            <a:r>
              <a:rPr lang="en-GB" sz="1300" dirty="0" smtClean="0">
                <a:solidFill>
                  <a:schemeClr val="tx1">
                    <a:lumMod val="75000"/>
                  </a:schemeClr>
                </a:solidFill>
              </a:rPr>
              <a:t>Recruit, select and keep colleagues</a:t>
            </a:r>
          </a:p>
          <a:p>
            <a:pPr>
              <a:buFont typeface="Wingdings" pitchFamily="2" charset="2"/>
              <a:buChar char="§"/>
              <a:defRPr/>
            </a:pPr>
            <a:r>
              <a:rPr lang="en-GB" sz="1300" dirty="0" smtClean="0">
                <a:solidFill>
                  <a:schemeClr val="tx1">
                    <a:lumMod val="75000"/>
                  </a:schemeClr>
                </a:solidFill>
              </a:rPr>
              <a:t>Allocate and monitor the progress and quality of work in your area of responsibility </a:t>
            </a:r>
          </a:p>
          <a:p>
            <a:pPr>
              <a:buFont typeface="Wingdings" pitchFamily="2" charset="2"/>
              <a:buChar char="§"/>
              <a:defRPr/>
            </a:pPr>
            <a:r>
              <a:rPr lang="en-GB" sz="1300" dirty="0" smtClean="0">
                <a:solidFill>
                  <a:schemeClr val="tx1">
                    <a:lumMod val="75000"/>
                  </a:schemeClr>
                </a:solidFill>
              </a:rPr>
              <a:t>Provide learning opportunities for colleagues</a:t>
            </a:r>
          </a:p>
          <a:p>
            <a:pPr>
              <a:buFont typeface="Wingdings" pitchFamily="2" charset="2"/>
              <a:buChar char="§"/>
              <a:defRPr/>
            </a:pPr>
            <a:r>
              <a:rPr lang="en-GB" sz="1300" dirty="0" smtClean="0">
                <a:solidFill>
                  <a:schemeClr val="tx1">
                    <a:lumMod val="75000"/>
                  </a:schemeClr>
                </a:solidFill>
              </a:rPr>
              <a:t>Provide Leadership in your area of responsibility</a:t>
            </a:r>
          </a:p>
          <a:p>
            <a:pPr>
              <a:buFont typeface="Wingdings" pitchFamily="2" charset="2"/>
              <a:buChar char="§"/>
              <a:defRPr/>
            </a:pPr>
            <a:r>
              <a:rPr lang="en-GB" sz="1300" dirty="0" smtClean="0">
                <a:solidFill>
                  <a:schemeClr val="tx1">
                    <a:lumMod val="75000"/>
                  </a:schemeClr>
                </a:solidFill>
              </a:rPr>
              <a:t>Manage your own resources and professional development</a:t>
            </a:r>
          </a:p>
          <a:p>
            <a:pPr>
              <a:buFont typeface="Wingdings" pitchFamily="2" charset="2"/>
              <a:buChar char="§"/>
              <a:defRPr/>
            </a:pPr>
            <a:r>
              <a:rPr lang="en-GB" sz="1300" dirty="0" smtClean="0">
                <a:solidFill>
                  <a:schemeClr val="tx1">
                    <a:lumMod val="75000"/>
                  </a:schemeClr>
                </a:solidFill>
              </a:rPr>
              <a:t>Develop productive working relationships with colleagues</a:t>
            </a:r>
          </a:p>
          <a:p>
            <a:pPr>
              <a:buFont typeface="Wingdings" pitchFamily="2" charset="2"/>
              <a:buChar char="§"/>
              <a:defRPr/>
            </a:pPr>
            <a:r>
              <a:rPr lang="en-GB" sz="1300" dirty="0" smtClean="0">
                <a:solidFill>
                  <a:schemeClr val="tx1">
                    <a:lumMod val="75000"/>
                  </a:schemeClr>
                </a:solidFill>
              </a:rPr>
              <a:t>Manage information for action</a:t>
            </a:r>
          </a:p>
          <a:p>
            <a:pPr>
              <a:buFont typeface="Wingdings" pitchFamily="2" charset="2"/>
              <a:buChar char="§"/>
              <a:defRPr/>
            </a:pPr>
            <a:r>
              <a:rPr lang="en-GB" sz="1300" dirty="0" smtClean="0">
                <a:solidFill>
                  <a:schemeClr val="tx1">
                    <a:lumMod val="75000"/>
                  </a:schemeClr>
                </a:solidFill>
              </a:rPr>
              <a:t>Manage a project</a:t>
            </a:r>
          </a:p>
          <a:p>
            <a:pPr>
              <a:buFont typeface="Wingdings" pitchFamily="2" charset="2"/>
              <a:buChar char="§"/>
              <a:defRPr/>
            </a:pPr>
            <a:r>
              <a:rPr lang="en-GB" sz="1300" dirty="0" smtClean="0">
                <a:solidFill>
                  <a:schemeClr val="tx1">
                    <a:lumMod val="75000"/>
                  </a:schemeClr>
                </a:solidFill>
              </a:rPr>
              <a:t>Contribute to evaluating, developing and promoting services</a:t>
            </a:r>
          </a:p>
          <a:p>
            <a:pPr>
              <a:buFont typeface="Wingdings" pitchFamily="2" charset="2"/>
              <a:buChar char="§"/>
              <a:defRPr/>
            </a:pPr>
            <a:r>
              <a:rPr lang="en-GB" sz="1300" dirty="0" smtClean="0">
                <a:solidFill>
                  <a:schemeClr val="tx1">
                    <a:lumMod val="75000"/>
                  </a:schemeClr>
                </a:solidFill>
              </a:rPr>
              <a:t>•Plan and organise services  </a:t>
            </a:r>
          </a:p>
          <a:p>
            <a:pPr>
              <a:buFont typeface="Wingdings" pitchFamily="2" charset="2"/>
              <a:buChar char="§"/>
              <a:defRPr/>
            </a:pPr>
            <a:r>
              <a:rPr lang="en-GB" sz="1300" dirty="0" smtClean="0">
                <a:solidFill>
                  <a:schemeClr val="tx1">
                    <a:lumMod val="75000"/>
                  </a:schemeClr>
                </a:solidFill>
              </a:rPr>
              <a:t>Supervise the maintenance of equipment and facilities</a:t>
            </a:r>
          </a:p>
          <a:p>
            <a:pPr>
              <a:buFont typeface="Wingdings" pitchFamily="2" charset="2"/>
              <a:buChar char="§"/>
              <a:defRPr/>
            </a:pPr>
            <a:r>
              <a:rPr lang="en-GB" sz="1300" dirty="0" smtClean="0">
                <a:solidFill>
                  <a:schemeClr val="tx1">
                    <a:lumMod val="75000"/>
                  </a:schemeClr>
                </a:solidFill>
              </a:rPr>
              <a:t>Operate plant to maintain the quality of pool water</a:t>
            </a:r>
          </a:p>
          <a:p>
            <a:pPr>
              <a:buFont typeface="Wingdings" pitchFamily="2" charset="2"/>
              <a:buChar char="§"/>
              <a:defRPr/>
            </a:pPr>
            <a:r>
              <a:rPr lang="en-GB" sz="1300" dirty="0" smtClean="0">
                <a:solidFill>
                  <a:schemeClr val="tx1">
                    <a:lumMod val="75000"/>
                  </a:schemeClr>
                </a:solidFill>
              </a:rPr>
              <a:t>Ensure the health, safety, welfare and security of customers and staff</a:t>
            </a:r>
          </a:p>
          <a:p>
            <a:pPr>
              <a:buFont typeface="Wingdings" pitchFamily="2" charset="2"/>
              <a:buChar char="§"/>
              <a:defRPr/>
            </a:pPr>
            <a:r>
              <a:rPr lang="en-GB" sz="1300" dirty="0" smtClean="0">
                <a:solidFill>
                  <a:schemeClr val="tx1">
                    <a:lumMod val="75000"/>
                  </a:schemeClr>
                </a:solidFill>
              </a:rPr>
              <a:t>Work with others to improve customer service</a:t>
            </a:r>
          </a:p>
          <a:p>
            <a:pPr>
              <a:buFont typeface="Wingdings" pitchFamily="2" charset="2"/>
              <a:buChar char="§"/>
              <a:defRPr/>
            </a:pPr>
            <a:r>
              <a:rPr lang="en-GB" sz="1300" dirty="0" smtClean="0">
                <a:solidFill>
                  <a:schemeClr val="tx1">
                    <a:lumMod val="75000"/>
                  </a:schemeClr>
                </a:solidFill>
              </a:rPr>
              <a:t>Promote equality and diversity in sport and physical activity</a:t>
            </a:r>
            <a:endParaRPr lang="en-GB" sz="1300" dirty="0">
              <a:solidFill>
                <a:schemeClr val="tx1">
                  <a:lumMod val="75000"/>
                </a:schemeClr>
              </a:solidFill>
            </a:endParaRPr>
          </a:p>
        </p:txBody>
      </p:sp>
      <p:sp>
        <p:nvSpPr>
          <p:cNvPr id="180228" name="Action Button: Home 3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8594725" y="214313"/>
            <a:ext cx="330200" cy="357187"/>
          </a:xfrm>
          <a:prstGeom prst="actionButtonHome">
            <a:avLst/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pPr eaLnBrk="0" hangingPunct="0"/>
            <a:endParaRPr lang="en-US"/>
          </a:p>
        </p:txBody>
      </p:sp>
      <p:sp>
        <p:nvSpPr>
          <p:cNvPr id="180229" name="Action Button: Information 4">
            <a:hlinkClick r:id="rId4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8726488" y="5929313"/>
            <a:ext cx="198437" cy="285750"/>
          </a:xfrm>
          <a:prstGeom prst="actionButtonInformation">
            <a:avLst/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pPr eaLnBrk="0" hangingPunct="0"/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1250" name="Title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928688"/>
          </a:xfrm>
        </p:spPr>
        <p:txBody>
          <a:bodyPr/>
          <a:lstStyle/>
          <a:p>
            <a:r>
              <a:rPr lang="en-GB" smtClean="0"/>
              <a:t>Supervisor Core Skills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143000"/>
            <a:ext cx="8713788" cy="4525963"/>
          </a:xfrm>
        </p:spPr>
        <p:txBody>
          <a:bodyPr/>
          <a:lstStyle/>
          <a:p>
            <a:pPr>
              <a:buFont typeface="Wingdings" pitchFamily="2" charset="2"/>
              <a:buChar char="§"/>
              <a:defRPr/>
            </a:pPr>
            <a:r>
              <a:rPr lang="en-GB" sz="1200" dirty="0" smtClean="0">
                <a:solidFill>
                  <a:schemeClr val="tx1">
                    <a:lumMod val="75000"/>
                  </a:schemeClr>
                </a:solidFill>
              </a:rPr>
              <a:t>Support the efficient use of resources</a:t>
            </a:r>
          </a:p>
          <a:p>
            <a:pPr>
              <a:buFont typeface="Wingdings" pitchFamily="2" charset="2"/>
              <a:buChar char="§"/>
              <a:defRPr/>
            </a:pPr>
            <a:r>
              <a:rPr lang="en-GB" sz="1200" dirty="0" smtClean="0">
                <a:solidFill>
                  <a:schemeClr val="tx1">
                    <a:lumMod val="75000"/>
                  </a:schemeClr>
                </a:solidFill>
              </a:rPr>
              <a:t>Control practices for handling payments</a:t>
            </a:r>
          </a:p>
          <a:p>
            <a:pPr>
              <a:buFont typeface="Wingdings" pitchFamily="2" charset="2"/>
              <a:buChar char="§"/>
              <a:defRPr/>
            </a:pPr>
            <a:r>
              <a:rPr lang="en-GB" sz="1200" dirty="0" smtClean="0">
                <a:solidFill>
                  <a:schemeClr val="tx1">
                    <a:lumMod val="75000"/>
                  </a:schemeClr>
                </a:solidFill>
              </a:rPr>
              <a:t>Recruit, select and keep colleagues</a:t>
            </a:r>
          </a:p>
          <a:p>
            <a:pPr>
              <a:buFont typeface="Wingdings" pitchFamily="2" charset="2"/>
              <a:buChar char="§"/>
              <a:defRPr/>
            </a:pPr>
            <a:r>
              <a:rPr lang="en-GB" sz="1200" dirty="0" smtClean="0">
                <a:solidFill>
                  <a:schemeClr val="tx1">
                    <a:lumMod val="75000"/>
                  </a:schemeClr>
                </a:solidFill>
              </a:rPr>
              <a:t>Allocate and monitor the progress and quality of work in your area of responsibility </a:t>
            </a:r>
          </a:p>
          <a:p>
            <a:pPr>
              <a:buFont typeface="Wingdings" pitchFamily="2" charset="2"/>
              <a:buChar char="§"/>
              <a:defRPr/>
            </a:pPr>
            <a:r>
              <a:rPr lang="en-GB" sz="1200" dirty="0" smtClean="0">
                <a:solidFill>
                  <a:schemeClr val="tx1">
                    <a:lumMod val="75000"/>
                  </a:schemeClr>
                </a:solidFill>
              </a:rPr>
              <a:t>Provide learning opportunities for colleagues</a:t>
            </a:r>
          </a:p>
          <a:p>
            <a:pPr>
              <a:buFont typeface="Wingdings" pitchFamily="2" charset="2"/>
              <a:buChar char="§"/>
              <a:defRPr/>
            </a:pPr>
            <a:r>
              <a:rPr lang="en-GB" sz="1200" dirty="0" smtClean="0">
                <a:solidFill>
                  <a:schemeClr val="tx1">
                    <a:lumMod val="75000"/>
                  </a:schemeClr>
                </a:solidFill>
              </a:rPr>
              <a:t>Provide Leadership in your area of responsibility</a:t>
            </a:r>
          </a:p>
          <a:p>
            <a:pPr>
              <a:buFont typeface="Wingdings" pitchFamily="2" charset="2"/>
              <a:buChar char="§"/>
              <a:defRPr/>
            </a:pPr>
            <a:r>
              <a:rPr lang="en-GB" sz="1200" dirty="0" smtClean="0">
                <a:solidFill>
                  <a:schemeClr val="tx1">
                    <a:lumMod val="75000"/>
                  </a:schemeClr>
                </a:solidFill>
              </a:rPr>
              <a:t>Manage your own resources and professional development</a:t>
            </a:r>
          </a:p>
          <a:p>
            <a:pPr>
              <a:buFont typeface="Wingdings" pitchFamily="2" charset="2"/>
              <a:buChar char="§"/>
              <a:defRPr/>
            </a:pPr>
            <a:r>
              <a:rPr lang="en-GB" sz="1200" dirty="0" smtClean="0">
                <a:solidFill>
                  <a:schemeClr val="tx1">
                    <a:lumMod val="75000"/>
                  </a:schemeClr>
                </a:solidFill>
              </a:rPr>
              <a:t>Develop productive working relationships with colleagues</a:t>
            </a:r>
          </a:p>
          <a:p>
            <a:pPr>
              <a:buFont typeface="Wingdings" pitchFamily="2" charset="2"/>
              <a:buChar char="§"/>
              <a:defRPr/>
            </a:pPr>
            <a:r>
              <a:rPr lang="en-GB" sz="1200" dirty="0" smtClean="0">
                <a:solidFill>
                  <a:schemeClr val="tx1">
                    <a:lumMod val="75000"/>
                  </a:schemeClr>
                </a:solidFill>
              </a:rPr>
              <a:t>Manage information for action</a:t>
            </a:r>
          </a:p>
          <a:p>
            <a:pPr>
              <a:buFont typeface="Wingdings" pitchFamily="2" charset="2"/>
              <a:buChar char="§"/>
              <a:defRPr/>
            </a:pPr>
            <a:r>
              <a:rPr lang="en-GB" sz="1200" dirty="0" smtClean="0">
                <a:solidFill>
                  <a:schemeClr val="tx1">
                    <a:lumMod val="75000"/>
                  </a:schemeClr>
                </a:solidFill>
              </a:rPr>
              <a:t>Manage a project</a:t>
            </a:r>
          </a:p>
          <a:p>
            <a:pPr>
              <a:buFont typeface="Wingdings" pitchFamily="2" charset="2"/>
              <a:buChar char="§"/>
              <a:defRPr/>
            </a:pPr>
            <a:r>
              <a:rPr lang="en-GB" sz="1200" dirty="0" smtClean="0">
                <a:solidFill>
                  <a:schemeClr val="tx1">
                    <a:lumMod val="75000"/>
                  </a:schemeClr>
                </a:solidFill>
              </a:rPr>
              <a:t>Contribute to evaluating, developing and promoting services</a:t>
            </a:r>
          </a:p>
          <a:p>
            <a:pPr>
              <a:buFont typeface="Wingdings" pitchFamily="2" charset="2"/>
              <a:buChar char="§"/>
              <a:defRPr/>
            </a:pPr>
            <a:r>
              <a:rPr lang="en-GB" sz="1200" dirty="0" smtClean="0">
                <a:solidFill>
                  <a:schemeClr val="tx1">
                    <a:lumMod val="75000"/>
                  </a:schemeClr>
                </a:solidFill>
              </a:rPr>
              <a:t>Plan and organise services  </a:t>
            </a:r>
          </a:p>
          <a:p>
            <a:pPr>
              <a:buFont typeface="Wingdings" pitchFamily="2" charset="2"/>
              <a:buChar char="§"/>
              <a:defRPr/>
            </a:pPr>
            <a:r>
              <a:rPr lang="en-GB" sz="1200" dirty="0" smtClean="0">
                <a:solidFill>
                  <a:schemeClr val="tx1">
                    <a:lumMod val="75000"/>
                  </a:schemeClr>
                </a:solidFill>
              </a:rPr>
              <a:t>Supervise the maintenance of equipment and facilities</a:t>
            </a:r>
          </a:p>
          <a:p>
            <a:pPr>
              <a:buFont typeface="Wingdings" pitchFamily="2" charset="2"/>
              <a:buChar char="§"/>
              <a:defRPr/>
            </a:pPr>
            <a:r>
              <a:rPr lang="en-GB" sz="1200" dirty="0" smtClean="0">
                <a:solidFill>
                  <a:schemeClr val="tx1">
                    <a:lumMod val="75000"/>
                  </a:schemeClr>
                </a:solidFill>
              </a:rPr>
              <a:t>Operate plant to maintain the quality of pool water</a:t>
            </a:r>
          </a:p>
          <a:p>
            <a:pPr>
              <a:buFont typeface="Wingdings" pitchFamily="2" charset="2"/>
              <a:buChar char="§"/>
              <a:defRPr/>
            </a:pPr>
            <a:r>
              <a:rPr lang="en-GB" sz="1200" dirty="0" smtClean="0">
                <a:solidFill>
                  <a:schemeClr val="tx1">
                    <a:lumMod val="75000"/>
                  </a:schemeClr>
                </a:solidFill>
              </a:rPr>
              <a:t>Ensure the health, safety, welfare and security of customers and staff</a:t>
            </a:r>
          </a:p>
          <a:p>
            <a:pPr>
              <a:buFont typeface="Wingdings" pitchFamily="2" charset="2"/>
              <a:buChar char="§"/>
              <a:defRPr/>
            </a:pPr>
            <a:r>
              <a:rPr lang="en-GB" sz="1200" dirty="0" smtClean="0">
                <a:solidFill>
                  <a:schemeClr val="tx1">
                    <a:lumMod val="75000"/>
                  </a:schemeClr>
                </a:solidFill>
              </a:rPr>
              <a:t>Work with others to improve customer service</a:t>
            </a:r>
          </a:p>
          <a:p>
            <a:pPr>
              <a:buFont typeface="Wingdings" pitchFamily="2" charset="2"/>
              <a:buChar char="§"/>
              <a:defRPr/>
            </a:pPr>
            <a:r>
              <a:rPr lang="en-GB" sz="1200" dirty="0" smtClean="0">
                <a:solidFill>
                  <a:schemeClr val="tx1">
                    <a:lumMod val="75000"/>
                  </a:schemeClr>
                </a:solidFill>
              </a:rPr>
              <a:t>Promote equality and diversity in sport and physical activity</a:t>
            </a:r>
            <a:endParaRPr lang="en-GB" sz="1200" dirty="0">
              <a:solidFill>
                <a:schemeClr val="tx1">
                  <a:lumMod val="75000"/>
                </a:schemeClr>
              </a:solidFill>
            </a:endParaRPr>
          </a:p>
        </p:txBody>
      </p:sp>
      <p:sp>
        <p:nvSpPr>
          <p:cNvPr id="181252" name="Action Button: Home 3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8594725" y="214313"/>
            <a:ext cx="330200" cy="357187"/>
          </a:xfrm>
          <a:prstGeom prst="actionButtonHome">
            <a:avLst/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pPr eaLnBrk="0" hangingPunct="0"/>
            <a:endParaRPr lang="en-US"/>
          </a:p>
        </p:txBody>
      </p:sp>
      <p:sp>
        <p:nvSpPr>
          <p:cNvPr id="181253" name="Action Button: Information 4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8726488" y="5929313"/>
            <a:ext cx="198437" cy="285750"/>
          </a:xfrm>
          <a:prstGeom prst="actionButtonInformation">
            <a:avLst/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pPr eaLnBrk="0" hangingPunct="0"/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2274" name="Title 1"/>
          <p:cNvSpPr>
            <a:spLocks noGrp="1"/>
          </p:cNvSpPr>
          <p:nvPr>
            <p:ph type="title"/>
          </p:nvPr>
        </p:nvSpPr>
        <p:spPr>
          <a:xfrm>
            <a:off x="549275" y="0"/>
            <a:ext cx="8229600" cy="928688"/>
          </a:xfrm>
        </p:spPr>
        <p:txBody>
          <a:bodyPr/>
          <a:lstStyle/>
          <a:p>
            <a:r>
              <a:rPr lang="en-GB" smtClean="0"/>
              <a:t>Managers Core Skills</a:t>
            </a:r>
          </a:p>
        </p:txBody>
      </p:sp>
      <p:sp>
        <p:nvSpPr>
          <p:cNvPr id="182275" name="Content Placeholder 3"/>
          <p:cNvSpPr>
            <a:spLocks noGrp="1"/>
          </p:cNvSpPr>
          <p:nvPr>
            <p:ph sz="half" idx="1"/>
          </p:nvPr>
        </p:nvSpPr>
        <p:spPr>
          <a:xfrm>
            <a:off x="0" y="1000125"/>
            <a:ext cx="4502150" cy="4525963"/>
          </a:xfrm>
        </p:spPr>
        <p:txBody>
          <a:bodyPr/>
          <a:lstStyle/>
          <a:p>
            <a:r>
              <a:rPr lang="en-GB" sz="1200" smtClean="0"/>
              <a:t>Manage your own resources and professional development</a:t>
            </a:r>
          </a:p>
          <a:p>
            <a:r>
              <a:rPr lang="en-GB" sz="1200" smtClean="0"/>
              <a:t>Develop your personal networks</a:t>
            </a:r>
          </a:p>
          <a:p>
            <a:r>
              <a:rPr lang="en-GB" sz="1200" smtClean="0"/>
              <a:t>Develop and implement operational plans</a:t>
            </a:r>
          </a:p>
          <a:p>
            <a:r>
              <a:rPr lang="en-GB" sz="1200" smtClean="0"/>
              <a:t>Map the environment in which your organisation operates</a:t>
            </a:r>
          </a:p>
          <a:p>
            <a:r>
              <a:rPr lang="en-GB" sz="1200" smtClean="0"/>
              <a:t>Support a strategic business plan for your organisation</a:t>
            </a:r>
          </a:p>
          <a:p>
            <a:r>
              <a:rPr lang="en-GB" sz="1200" smtClean="0"/>
              <a:t>Put the strategic business plan into action</a:t>
            </a:r>
          </a:p>
          <a:p>
            <a:r>
              <a:rPr lang="en-GB" sz="1200" smtClean="0"/>
              <a:t>Provide leadership for your team</a:t>
            </a:r>
          </a:p>
          <a:p>
            <a:r>
              <a:rPr lang="en-GB" sz="1200" smtClean="0"/>
              <a:t>Provide leadership for your organisation</a:t>
            </a:r>
          </a:p>
          <a:p>
            <a:r>
              <a:rPr lang="en-GB" sz="1200" smtClean="0"/>
              <a:t>Ensure compliance with legal, regulatory, ethical requirements</a:t>
            </a:r>
          </a:p>
          <a:p>
            <a:r>
              <a:rPr lang="en-GB" sz="1200" smtClean="0"/>
              <a:t>Develop the culture of your organisation</a:t>
            </a:r>
          </a:p>
          <a:p>
            <a:r>
              <a:rPr lang="en-GB" sz="1200" smtClean="0"/>
              <a:t>Manage risk</a:t>
            </a:r>
          </a:p>
          <a:p>
            <a:r>
              <a:rPr lang="en-GB" sz="1200" smtClean="0"/>
              <a:t>Promote equality of opportunity and diversity</a:t>
            </a:r>
          </a:p>
          <a:p>
            <a:r>
              <a:rPr lang="en-GB" sz="1200" smtClean="0"/>
              <a:t>Encourage innovation in your team</a:t>
            </a:r>
          </a:p>
          <a:p>
            <a:r>
              <a:rPr lang="en-GB" sz="1200" smtClean="0"/>
              <a:t>Encourage innovation in your organisation</a:t>
            </a:r>
          </a:p>
          <a:p>
            <a:r>
              <a:rPr lang="en-GB" sz="1200" smtClean="0"/>
              <a:t>Lead ,plan, and implement change</a:t>
            </a:r>
          </a:p>
          <a:p>
            <a:r>
              <a:rPr lang="en-GB" sz="1200" smtClean="0"/>
              <a:t>Develop productive working relationships with colleagues</a:t>
            </a:r>
          </a:p>
          <a:p>
            <a:r>
              <a:rPr lang="en-GB" sz="1200" smtClean="0"/>
              <a:t>Develop productive working relationships with  stakeholders</a:t>
            </a:r>
          </a:p>
          <a:p>
            <a:r>
              <a:rPr lang="en-GB" sz="1200" smtClean="0"/>
              <a:t>Recruit, select and keep colleagues </a:t>
            </a:r>
          </a:p>
          <a:p>
            <a:r>
              <a:rPr lang="en-GB" sz="1200" smtClean="0"/>
              <a:t>Plan the workforce </a:t>
            </a:r>
          </a:p>
        </p:txBody>
      </p:sp>
      <p:sp>
        <p:nvSpPr>
          <p:cNvPr id="182276" name="Content Placeholder 4"/>
          <p:cNvSpPr>
            <a:spLocks noGrp="1"/>
          </p:cNvSpPr>
          <p:nvPr>
            <p:ph sz="half" idx="2"/>
          </p:nvPr>
        </p:nvSpPr>
        <p:spPr>
          <a:xfrm>
            <a:off x="4505325" y="928688"/>
            <a:ext cx="4638675" cy="4525962"/>
          </a:xfrm>
        </p:spPr>
        <p:txBody>
          <a:bodyPr/>
          <a:lstStyle/>
          <a:p>
            <a:r>
              <a:rPr lang="en-GB" sz="1200" smtClean="0"/>
              <a:t>Allocate and monitor the progress and quality of work</a:t>
            </a:r>
          </a:p>
          <a:p>
            <a:r>
              <a:rPr lang="en-GB" sz="1200" smtClean="0"/>
              <a:t>Provide learning opportunities for colleagues </a:t>
            </a:r>
          </a:p>
          <a:p>
            <a:r>
              <a:rPr lang="en-GB" sz="1200" smtClean="0"/>
              <a:t>Manage  a budget and finance for your area of responsibility </a:t>
            </a:r>
          </a:p>
          <a:p>
            <a:r>
              <a:rPr lang="en-GB" sz="1200" smtClean="0"/>
              <a:t>Obtain additional finance for the organisation </a:t>
            </a:r>
          </a:p>
          <a:p>
            <a:r>
              <a:rPr lang="en-GB" sz="1200" smtClean="0"/>
              <a:t>Promote the use of technology within your organisation</a:t>
            </a:r>
          </a:p>
          <a:p>
            <a:r>
              <a:rPr lang="en-GB" sz="1200" smtClean="0"/>
              <a:t>Ensure health and safety requirements are met</a:t>
            </a:r>
          </a:p>
          <a:p>
            <a:r>
              <a:rPr lang="en-GB" sz="1200" smtClean="0"/>
              <a:t>Manage a project</a:t>
            </a:r>
          </a:p>
          <a:p>
            <a:r>
              <a:rPr lang="en-GB" sz="1200" smtClean="0"/>
              <a:t>Manage a programme of complementary projects</a:t>
            </a:r>
          </a:p>
          <a:p>
            <a:r>
              <a:rPr lang="en-GB" sz="1200" smtClean="0"/>
              <a:t>Manage business processes</a:t>
            </a:r>
          </a:p>
          <a:p>
            <a:r>
              <a:rPr lang="en-GB" sz="1200" smtClean="0"/>
              <a:t>Develop and review a framework for marketing </a:t>
            </a:r>
          </a:p>
          <a:p>
            <a:r>
              <a:rPr lang="en-GB" sz="1200" smtClean="0"/>
              <a:t>Resolve customer service problems </a:t>
            </a:r>
          </a:p>
          <a:p>
            <a:r>
              <a:rPr lang="en-GB" sz="1200" smtClean="0"/>
              <a:t>Monitor and solve customer service problems </a:t>
            </a:r>
          </a:p>
          <a:p>
            <a:r>
              <a:rPr lang="en-GB" sz="1200" smtClean="0"/>
              <a:t>Support customer service improvements</a:t>
            </a:r>
          </a:p>
          <a:p>
            <a:r>
              <a:rPr lang="en-GB" sz="1200" smtClean="0"/>
              <a:t>Work with others to improve customer service </a:t>
            </a:r>
          </a:p>
          <a:p>
            <a:r>
              <a:rPr lang="en-GB" sz="1200" smtClean="0"/>
              <a:t>Build your organisation’s understanding of its market</a:t>
            </a:r>
          </a:p>
          <a:p>
            <a:r>
              <a:rPr lang="en-GB" sz="1200" smtClean="0"/>
              <a:t>Develop a customer focussed organisation</a:t>
            </a:r>
          </a:p>
          <a:p>
            <a:r>
              <a:rPr lang="en-GB" sz="1200" smtClean="0"/>
              <a:t>Manage the achievement of customer satisfaction</a:t>
            </a:r>
          </a:p>
          <a:p>
            <a:r>
              <a:rPr lang="en-GB" sz="1200" smtClean="0"/>
              <a:t>Improve organisational performance </a:t>
            </a:r>
          </a:p>
          <a:p>
            <a:pPr>
              <a:buFont typeface="Wingdings" pitchFamily="2" charset="2"/>
              <a:buChar char="§"/>
            </a:pPr>
            <a:endParaRPr lang="en-GB" sz="1200" smtClean="0"/>
          </a:p>
        </p:txBody>
      </p:sp>
      <p:sp>
        <p:nvSpPr>
          <p:cNvPr id="182277" name="Action Button: Home 5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8594725" y="214313"/>
            <a:ext cx="330200" cy="357187"/>
          </a:xfrm>
          <a:prstGeom prst="actionButtonHome">
            <a:avLst/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pPr eaLnBrk="0" hangingPunct="0"/>
            <a:endParaRPr lang="en-US"/>
          </a:p>
        </p:txBody>
      </p:sp>
      <p:sp>
        <p:nvSpPr>
          <p:cNvPr id="182278" name="Action Button: Information 6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8726488" y="5929313"/>
            <a:ext cx="198437" cy="285750"/>
          </a:xfrm>
          <a:prstGeom prst="actionButtonInformation">
            <a:avLst/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pPr eaLnBrk="0" hangingPunct="0"/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3298" name="Title 1"/>
          <p:cNvSpPr>
            <a:spLocks noGrp="1"/>
          </p:cNvSpPr>
          <p:nvPr>
            <p:ph type="title"/>
          </p:nvPr>
        </p:nvSpPr>
        <p:spPr>
          <a:xfrm>
            <a:off x="484188" y="0"/>
            <a:ext cx="8229600" cy="928688"/>
          </a:xfrm>
        </p:spPr>
        <p:txBody>
          <a:bodyPr/>
          <a:lstStyle/>
          <a:p>
            <a:r>
              <a:rPr lang="en-GB" smtClean="0"/>
              <a:t>Core Corporate Skills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0" y="928688"/>
            <a:ext cx="4638675" cy="4525962"/>
          </a:xfrm>
        </p:spPr>
        <p:txBody>
          <a:bodyPr/>
          <a:lstStyle/>
          <a:p>
            <a:pPr>
              <a:buFont typeface="Wingdings" pitchFamily="2" charset="2"/>
              <a:buChar char="§"/>
              <a:defRPr/>
            </a:pPr>
            <a:r>
              <a:rPr lang="en-GB" sz="1200" dirty="0" smtClean="0">
                <a:solidFill>
                  <a:schemeClr val="tx1">
                    <a:lumMod val="75000"/>
                  </a:schemeClr>
                </a:solidFill>
              </a:rPr>
              <a:t>Manage your own resources and professional development</a:t>
            </a:r>
          </a:p>
          <a:p>
            <a:pPr>
              <a:buFont typeface="Wingdings" pitchFamily="2" charset="2"/>
              <a:buChar char="§"/>
              <a:defRPr/>
            </a:pPr>
            <a:r>
              <a:rPr lang="en-GB" sz="1200" dirty="0" smtClean="0">
                <a:solidFill>
                  <a:schemeClr val="tx1">
                    <a:lumMod val="75000"/>
                  </a:schemeClr>
                </a:solidFill>
              </a:rPr>
              <a:t>Develop your personal networks</a:t>
            </a:r>
          </a:p>
          <a:p>
            <a:pPr>
              <a:buFont typeface="Wingdings" pitchFamily="2" charset="2"/>
              <a:buChar char="§"/>
              <a:defRPr/>
            </a:pPr>
            <a:r>
              <a:rPr lang="en-GB" sz="1200" dirty="0" smtClean="0">
                <a:solidFill>
                  <a:schemeClr val="tx1">
                    <a:lumMod val="75000"/>
                  </a:schemeClr>
                </a:solidFill>
              </a:rPr>
              <a:t>Develop  implement operational plans </a:t>
            </a:r>
          </a:p>
          <a:p>
            <a:pPr>
              <a:buFont typeface="Wingdings" pitchFamily="2" charset="2"/>
              <a:buChar char="§"/>
              <a:defRPr/>
            </a:pPr>
            <a:r>
              <a:rPr lang="en-GB" sz="1200" dirty="0" smtClean="0">
                <a:solidFill>
                  <a:schemeClr val="tx1">
                    <a:lumMod val="75000"/>
                  </a:schemeClr>
                </a:solidFill>
              </a:rPr>
              <a:t>Map the environment in which your organisation operates</a:t>
            </a:r>
          </a:p>
          <a:p>
            <a:pPr>
              <a:buFont typeface="Wingdings" pitchFamily="2" charset="2"/>
              <a:buChar char="§"/>
              <a:defRPr/>
            </a:pPr>
            <a:r>
              <a:rPr lang="en-GB" sz="1200" dirty="0" smtClean="0">
                <a:solidFill>
                  <a:schemeClr val="tx1">
                    <a:lumMod val="75000"/>
                  </a:schemeClr>
                </a:solidFill>
              </a:rPr>
              <a:t>Develop a strategic business plan for your organisation</a:t>
            </a:r>
          </a:p>
          <a:p>
            <a:pPr>
              <a:buFont typeface="Wingdings" pitchFamily="2" charset="2"/>
              <a:buChar char="§"/>
              <a:defRPr/>
            </a:pPr>
            <a:r>
              <a:rPr lang="en-GB" sz="1200" dirty="0" smtClean="0">
                <a:solidFill>
                  <a:schemeClr val="tx1">
                    <a:lumMod val="75000"/>
                  </a:schemeClr>
                </a:solidFill>
              </a:rPr>
              <a:t>Put the strategic business plan into action</a:t>
            </a:r>
          </a:p>
          <a:p>
            <a:pPr>
              <a:buFont typeface="Wingdings" pitchFamily="2" charset="2"/>
              <a:buChar char="§"/>
              <a:defRPr/>
            </a:pPr>
            <a:r>
              <a:rPr lang="en-GB" sz="1200" dirty="0" smtClean="0">
                <a:solidFill>
                  <a:schemeClr val="tx1">
                    <a:lumMod val="75000"/>
                  </a:schemeClr>
                </a:solidFill>
              </a:rPr>
              <a:t>Provide leadership for your organisation</a:t>
            </a:r>
          </a:p>
          <a:p>
            <a:pPr>
              <a:buFont typeface="Wingdings" pitchFamily="2" charset="2"/>
              <a:buChar char="§"/>
              <a:defRPr/>
            </a:pPr>
            <a:r>
              <a:rPr lang="en-GB" sz="1200" dirty="0" smtClean="0">
                <a:solidFill>
                  <a:schemeClr val="tx1">
                    <a:lumMod val="75000"/>
                  </a:schemeClr>
                </a:solidFill>
              </a:rPr>
              <a:t>Compliance with legal,/regulatory/ethical/social requirements</a:t>
            </a:r>
          </a:p>
          <a:p>
            <a:pPr>
              <a:buFont typeface="Wingdings" pitchFamily="2" charset="2"/>
              <a:buChar char="§"/>
              <a:defRPr/>
            </a:pPr>
            <a:r>
              <a:rPr lang="en-GB" sz="1200" dirty="0" smtClean="0">
                <a:solidFill>
                  <a:schemeClr val="tx1">
                    <a:lumMod val="75000"/>
                  </a:schemeClr>
                </a:solidFill>
              </a:rPr>
              <a:t>Develop the culture of your organisation</a:t>
            </a:r>
          </a:p>
          <a:p>
            <a:pPr>
              <a:buFont typeface="Wingdings" pitchFamily="2" charset="2"/>
              <a:buChar char="§"/>
              <a:defRPr/>
            </a:pPr>
            <a:r>
              <a:rPr lang="en-GB" sz="1200" dirty="0" smtClean="0">
                <a:solidFill>
                  <a:schemeClr val="tx1">
                    <a:lumMod val="75000"/>
                  </a:schemeClr>
                </a:solidFill>
              </a:rPr>
              <a:t>Manage risk</a:t>
            </a:r>
          </a:p>
          <a:p>
            <a:pPr>
              <a:buFont typeface="Wingdings" pitchFamily="2" charset="2"/>
              <a:buChar char="§"/>
              <a:defRPr/>
            </a:pPr>
            <a:r>
              <a:rPr lang="en-GB" sz="1200" dirty="0" smtClean="0">
                <a:solidFill>
                  <a:schemeClr val="tx1">
                    <a:lumMod val="75000"/>
                  </a:schemeClr>
                </a:solidFill>
              </a:rPr>
              <a:t>Promote equality of opportunity and diversity in your organisation</a:t>
            </a:r>
          </a:p>
          <a:p>
            <a:pPr>
              <a:buFont typeface="Wingdings" pitchFamily="2" charset="2"/>
              <a:buChar char="§"/>
              <a:defRPr/>
            </a:pPr>
            <a:r>
              <a:rPr lang="en-GB" sz="1200" dirty="0" smtClean="0">
                <a:solidFill>
                  <a:schemeClr val="tx1">
                    <a:lumMod val="75000"/>
                  </a:schemeClr>
                </a:solidFill>
              </a:rPr>
              <a:t>Develop productive working relationships</a:t>
            </a:r>
          </a:p>
          <a:p>
            <a:pPr>
              <a:buFont typeface="Wingdings" pitchFamily="2" charset="2"/>
              <a:buChar char="§"/>
              <a:defRPr/>
            </a:pPr>
            <a:r>
              <a:rPr lang="en-GB" sz="1200" dirty="0" smtClean="0">
                <a:solidFill>
                  <a:schemeClr val="tx1">
                    <a:lumMod val="75000"/>
                  </a:schemeClr>
                </a:solidFill>
              </a:rPr>
              <a:t>Encourage innovation in your organisation</a:t>
            </a:r>
          </a:p>
          <a:p>
            <a:pPr>
              <a:buFont typeface="Wingdings" pitchFamily="2" charset="2"/>
              <a:buChar char="§"/>
              <a:defRPr/>
            </a:pPr>
            <a:r>
              <a:rPr lang="en-GB" sz="1200" dirty="0" smtClean="0">
                <a:solidFill>
                  <a:schemeClr val="tx1">
                    <a:lumMod val="75000"/>
                  </a:schemeClr>
                </a:solidFill>
              </a:rPr>
              <a:t>Lead change</a:t>
            </a:r>
          </a:p>
          <a:p>
            <a:pPr>
              <a:buFont typeface="Wingdings" pitchFamily="2" charset="2"/>
              <a:buChar char="§"/>
              <a:defRPr/>
            </a:pPr>
            <a:r>
              <a:rPr lang="en-GB" sz="1200" dirty="0" smtClean="0">
                <a:solidFill>
                  <a:schemeClr val="tx1">
                    <a:lumMod val="75000"/>
                  </a:schemeClr>
                </a:solidFill>
              </a:rPr>
              <a:t>Plan change &amp; implement change</a:t>
            </a:r>
          </a:p>
          <a:p>
            <a:pPr>
              <a:buFont typeface="Wingdings" pitchFamily="2" charset="2"/>
              <a:buChar char="§"/>
              <a:defRPr/>
            </a:pPr>
            <a:r>
              <a:rPr lang="en-GB" sz="1200" dirty="0" smtClean="0">
                <a:solidFill>
                  <a:schemeClr val="tx1">
                    <a:lumMod val="75000"/>
                  </a:schemeClr>
                </a:solidFill>
              </a:rPr>
              <a:t>Develop productive working relationships with colleagues</a:t>
            </a:r>
          </a:p>
          <a:p>
            <a:pPr>
              <a:buFont typeface="Wingdings" pitchFamily="2" charset="2"/>
              <a:buChar char="§"/>
              <a:defRPr/>
            </a:pPr>
            <a:r>
              <a:rPr lang="en-GB" sz="1200" dirty="0" smtClean="0">
                <a:solidFill>
                  <a:schemeClr val="tx1">
                    <a:lumMod val="75000"/>
                  </a:schemeClr>
                </a:solidFill>
              </a:rPr>
              <a:t>Recruit, select and keep colleagues </a:t>
            </a:r>
          </a:p>
          <a:p>
            <a:pPr>
              <a:buFont typeface="Wingdings" pitchFamily="2" charset="2"/>
              <a:buChar char="§"/>
              <a:defRPr/>
            </a:pPr>
            <a:r>
              <a:rPr lang="en-GB" sz="1200" dirty="0" smtClean="0">
                <a:solidFill>
                  <a:schemeClr val="tx1">
                    <a:lumMod val="75000"/>
                  </a:schemeClr>
                </a:solidFill>
              </a:rPr>
              <a:t>Plan the workforce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1850" y="928688"/>
            <a:ext cx="4502150" cy="4525962"/>
          </a:xfrm>
        </p:spPr>
        <p:txBody>
          <a:bodyPr/>
          <a:lstStyle/>
          <a:p>
            <a:pPr>
              <a:defRPr/>
            </a:pPr>
            <a:r>
              <a:rPr lang="en-GB" sz="1200" dirty="0" smtClean="0">
                <a:solidFill>
                  <a:schemeClr val="tx1">
                    <a:lumMod val="75000"/>
                  </a:schemeClr>
                </a:solidFill>
              </a:rPr>
              <a:t>Allocate and monitor the progress and quality of work</a:t>
            </a:r>
          </a:p>
          <a:p>
            <a:pPr>
              <a:buFont typeface="Wingdings" pitchFamily="2" charset="2"/>
              <a:buChar char="§"/>
              <a:defRPr/>
            </a:pPr>
            <a:r>
              <a:rPr lang="en-GB" sz="1200" dirty="0" smtClean="0">
                <a:solidFill>
                  <a:schemeClr val="tx1">
                    <a:lumMod val="75000"/>
                  </a:schemeClr>
                </a:solidFill>
              </a:rPr>
              <a:t>Provide learning opportunities for colleagues </a:t>
            </a:r>
          </a:p>
          <a:p>
            <a:pPr>
              <a:buFont typeface="Wingdings" pitchFamily="2" charset="2"/>
              <a:buChar char="§"/>
              <a:defRPr/>
            </a:pPr>
            <a:r>
              <a:rPr lang="en-GB" sz="1200" dirty="0" smtClean="0">
                <a:solidFill>
                  <a:schemeClr val="tx1">
                    <a:lumMod val="75000"/>
                  </a:schemeClr>
                </a:solidFill>
              </a:rPr>
              <a:t>Manage a budget and finance for your area of responsibility </a:t>
            </a:r>
          </a:p>
          <a:p>
            <a:pPr>
              <a:buFont typeface="Wingdings" pitchFamily="2" charset="2"/>
              <a:buChar char="§"/>
              <a:defRPr/>
            </a:pPr>
            <a:r>
              <a:rPr lang="en-GB" sz="1200" dirty="0" smtClean="0">
                <a:solidFill>
                  <a:schemeClr val="tx1">
                    <a:lumMod val="75000"/>
                  </a:schemeClr>
                </a:solidFill>
              </a:rPr>
              <a:t>Obtain additional finance for the organisation</a:t>
            </a:r>
          </a:p>
          <a:p>
            <a:pPr>
              <a:buFont typeface="Wingdings" pitchFamily="2" charset="2"/>
              <a:buChar char="§"/>
              <a:defRPr/>
            </a:pPr>
            <a:r>
              <a:rPr lang="en-GB" sz="1200" dirty="0" smtClean="0">
                <a:solidFill>
                  <a:schemeClr val="tx1">
                    <a:lumMod val="75000"/>
                  </a:schemeClr>
                </a:solidFill>
              </a:rPr>
              <a:t>Promote the use of technology within your organisation</a:t>
            </a:r>
          </a:p>
          <a:p>
            <a:pPr>
              <a:buFont typeface="Wingdings" pitchFamily="2" charset="2"/>
              <a:buChar char="§"/>
              <a:defRPr/>
            </a:pPr>
            <a:r>
              <a:rPr lang="en-GB" sz="1200" dirty="0" smtClean="0">
                <a:solidFill>
                  <a:schemeClr val="tx1">
                    <a:lumMod val="75000"/>
                  </a:schemeClr>
                </a:solidFill>
              </a:rPr>
              <a:t>Ensure health and safety requirements are met</a:t>
            </a:r>
          </a:p>
          <a:p>
            <a:pPr>
              <a:buFont typeface="Wingdings" pitchFamily="2" charset="2"/>
              <a:buChar char="§"/>
              <a:defRPr/>
            </a:pPr>
            <a:r>
              <a:rPr lang="en-GB" sz="1200" dirty="0" smtClean="0">
                <a:solidFill>
                  <a:schemeClr val="tx1">
                    <a:lumMod val="75000"/>
                  </a:schemeClr>
                </a:solidFill>
              </a:rPr>
              <a:t>Manage a project</a:t>
            </a:r>
          </a:p>
          <a:p>
            <a:pPr>
              <a:buFont typeface="Wingdings" pitchFamily="2" charset="2"/>
              <a:buChar char="§"/>
              <a:defRPr/>
            </a:pPr>
            <a:r>
              <a:rPr lang="en-GB" sz="1200" dirty="0" smtClean="0">
                <a:solidFill>
                  <a:schemeClr val="tx1">
                    <a:lumMod val="75000"/>
                  </a:schemeClr>
                </a:solidFill>
              </a:rPr>
              <a:t>Manage a programme of complementary projects</a:t>
            </a:r>
          </a:p>
          <a:p>
            <a:pPr>
              <a:buFont typeface="Wingdings" pitchFamily="2" charset="2"/>
              <a:buChar char="§"/>
              <a:defRPr/>
            </a:pPr>
            <a:r>
              <a:rPr lang="en-GB" sz="1200" dirty="0" smtClean="0">
                <a:solidFill>
                  <a:schemeClr val="tx1">
                    <a:lumMod val="75000"/>
                  </a:schemeClr>
                </a:solidFill>
              </a:rPr>
              <a:t>Manage business processes</a:t>
            </a:r>
          </a:p>
          <a:p>
            <a:pPr>
              <a:buFont typeface="Wingdings" pitchFamily="2" charset="2"/>
              <a:buChar char="§"/>
              <a:defRPr/>
            </a:pPr>
            <a:r>
              <a:rPr lang="en-GB" sz="1200" dirty="0" smtClean="0">
                <a:solidFill>
                  <a:schemeClr val="tx1">
                    <a:lumMod val="75000"/>
                  </a:schemeClr>
                </a:solidFill>
              </a:rPr>
              <a:t>Develop and review a framework for marketing </a:t>
            </a:r>
          </a:p>
          <a:p>
            <a:pPr>
              <a:buFont typeface="Wingdings" pitchFamily="2" charset="2"/>
              <a:buChar char="§"/>
              <a:defRPr/>
            </a:pPr>
            <a:r>
              <a:rPr lang="en-GB" sz="1200" dirty="0" smtClean="0">
                <a:solidFill>
                  <a:schemeClr val="tx1">
                    <a:lumMod val="75000"/>
                  </a:schemeClr>
                </a:solidFill>
              </a:rPr>
              <a:t>Resolve customer service problems </a:t>
            </a:r>
          </a:p>
          <a:p>
            <a:pPr>
              <a:buFont typeface="Wingdings" pitchFamily="2" charset="2"/>
              <a:buChar char="§"/>
              <a:defRPr/>
            </a:pPr>
            <a:r>
              <a:rPr lang="en-GB" sz="1200" dirty="0" smtClean="0">
                <a:solidFill>
                  <a:schemeClr val="tx1">
                    <a:lumMod val="75000"/>
                  </a:schemeClr>
                </a:solidFill>
              </a:rPr>
              <a:t>Monitor and solve customer service problems </a:t>
            </a:r>
          </a:p>
          <a:p>
            <a:pPr>
              <a:buFont typeface="Wingdings" pitchFamily="2" charset="2"/>
              <a:buChar char="§"/>
              <a:defRPr/>
            </a:pPr>
            <a:r>
              <a:rPr lang="en-GB" sz="1200" dirty="0" smtClean="0">
                <a:solidFill>
                  <a:schemeClr val="tx1">
                    <a:lumMod val="75000"/>
                  </a:schemeClr>
                </a:solidFill>
              </a:rPr>
              <a:t>Support customer service improvements</a:t>
            </a:r>
          </a:p>
          <a:p>
            <a:pPr>
              <a:buFont typeface="Wingdings" pitchFamily="2" charset="2"/>
              <a:buChar char="§"/>
              <a:defRPr/>
            </a:pPr>
            <a:r>
              <a:rPr lang="en-GB" sz="1200" dirty="0" smtClean="0">
                <a:solidFill>
                  <a:schemeClr val="tx1">
                    <a:lumMod val="75000"/>
                  </a:schemeClr>
                </a:solidFill>
              </a:rPr>
              <a:t>Work with others to improve customer service </a:t>
            </a:r>
          </a:p>
          <a:p>
            <a:pPr>
              <a:buFont typeface="Wingdings" pitchFamily="2" charset="2"/>
              <a:buChar char="§"/>
              <a:defRPr/>
            </a:pPr>
            <a:r>
              <a:rPr lang="en-GB" sz="1200" dirty="0" smtClean="0">
                <a:solidFill>
                  <a:schemeClr val="tx1">
                    <a:lumMod val="75000"/>
                  </a:schemeClr>
                </a:solidFill>
              </a:rPr>
              <a:t>Build your organisation’s understanding of its market</a:t>
            </a:r>
          </a:p>
          <a:p>
            <a:pPr>
              <a:buFont typeface="Wingdings" pitchFamily="2" charset="2"/>
              <a:buChar char="§"/>
              <a:defRPr/>
            </a:pPr>
            <a:r>
              <a:rPr lang="en-GB" sz="1200" dirty="0" smtClean="0">
                <a:solidFill>
                  <a:schemeClr val="tx1">
                    <a:lumMod val="75000"/>
                  </a:schemeClr>
                </a:solidFill>
              </a:rPr>
              <a:t>Develop a customer focussed organisation</a:t>
            </a:r>
          </a:p>
          <a:p>
            <a:pPr>
              <a:buFont typeface="Wingdings" pitchFamily="2" charset="2"/>
              <a:buChar char="§"/>
              <a:defRPr/>
            </a:pPr>
            <a:r>
              <a:rPr lang="en-GB" sz="1200" dirty="0" smtClean="0">
                <a:solidFill>
                  <a:schemeClr val="tx1">
                    <a:lumMod val="75000"/>
                  </a:schemeClr>
                </a:solidFill>
              </a:rPr>
              <a:t>Manage the achievement of customer satisfaction</a:t>
            </a:r>
          </a:p>
          <a:p>
            <a:pPr>
              <a:buFont typeface="Wingdings" pitchFamily="2" charset="2"/>
              <a:buChar char="§"/>
              <a:defRPr/>
            </a:pPr>
            <a:r>
              <a:rPr lang="en-GB" sz="1200" dirty="0" smtClean="0">
                <a:solidFill>
                  <a:schemeClr val="tx1">
                    <a:lumMod val="75000"/>
                  </a:schemeClr>
                </a:solidFill>
              </a:rPr>
              <a:t>Improve organisational performance </a:t>
            </a:r>
          </a:p>
          <a:p>
            <a:pPr>
              <a:buFont typeface="Wingdings" pitchFamily="2" charset="2"/>
              <a:buChar char="§"/>
              <a:defRPr/>
            </a:pPr>
            <a:endParaRPr lang="en-GB" sz="1200" dirty="0" smtClean="0">
              <a:solidFill>
                <a:schemeClr val="tx1">
                  <a:lumMod val="75000"/>
                </a:schemeClr>
              </a:solidFill>
            </a:endParaRPr>
          </a:p>
          <a:p>
            <a:pPr>
              <a:defRPr/>
            </a:pPr>
            <a:endParaRPr lang="en-GB" dirty="0"/>
          </a:p>
        </p:txBody>
      </p:sp>
      <p:sp>
        <p:nvSpPr>
          <p:cNvPr id="183301" name="Action Button: Home 4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8594725" y="214313"/>
            <a:ext cx="330200" cy="357187"/>
          </a:xfrm>
          <a:prstGeom prst="actionButtonHome">
            <a:avLst/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pPr eaLnBrk="0" hangingPunct="0"/>
            <a:endParaRPr lang="en-US"/>
          </a:p>
        </p:txBody>
      </p:sp>
      <p:sp>
        <p:nvSpPr>
          <p:cNvPr id="183302" name="Action Button: Information 5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8726488" y="5929313"/>
            <a:ext cx="198437" cy="285750"/>
          </a:xfrm>
          <a:prstGeom prst="actionButtonInformation">
            <a:avLst/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pPr eaLnBrk="0" hangingPunct="0"/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09675" y="0"/>
            <a:ext cx="7407275" cy="857250"/>
          </a:xfrm>
          <a:solidFill>
            <a:schemeClr val="bg1"/>
          </a:solidFill>
        </p:spPr>
        <p:txBody>
          <a:bodyPr/>
          <a:lstStyle/>
          <a:p>
            <a:pPr algn="l">
              <a:defRPr/>
            </a:pPr>
            <a:r>
              <a:rPr lang="en-GB" dirty="0" smtClean="0">
                <a:solidFill>
                  <a:schemeClr val="tx1">
                    <a:lumMod val="75000"/>
                  </a:schemeClr>
                </a:solidFill>
              </a:rPr>
              <a:t>Technical Qualifications</a:t>
            </a:r>
            <a:endParaRPr lang="en-GB" dirty="0">
              <a:solidFill>
                <a:schemeClr val="tx1">
                  <a:lumMod val="75000"/>
                </a:schemeClr>
              </a:solidFill>
            </a:endParaRPr>
          </a:p>
        </p:txBody>
      </p:sp>
      <p:sp>
        <p:nvSpPr>
          <p:cNvPr id="184323" name="Action Button: Home 10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8594725" y="214313"/>
            <a:ext cx="330200" cy="357187"/>
          </a:xfrm>
          <a:prstGeom prst="actionButtonHome">
            <a:avLst/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pPr eaLnBrk="0" hangingPunct="0"/>
            <a:endParaRPr lang="en-US"/>
          </a:p>
        </p:txBody>
      </p:sp>
      <p:sp>
        <p:nvSpPr>
          <p:cNvPr id="184324" name="Action Button: Information 11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8726488" y="5929313"/>
            <a:ext cx="198437" cy="285750"/>
          </a:xfrm>
          <a:prstGeom prst="actionButtonInformation">
            <a:avLst/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pPr eaLnBrk="0" hangingPunct="0"/>
            <a:endParaRPr lang="en-US"/>
          </a:p>
        </p:txBody>
      </p:sp>
      <p:pic>
        <p:nvPicPr>
          <p:cNvPr id="11" name="Picture 10" descr="fitness-instructor-certification-200X200.jpg">
            <a:hlinkClick r:id="" action="ppaction://noaction"/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00826" y="1500174"/>
            <a:ext cx="1571636" cy="1571636"/>
          </a:xfrm>
          <a:prstGeom prst="roundRect">
            <a:avLst/>
          </a:prstGeom>
        </p:spPr>
      </p:pic>
      <p:pic>
        <p:nvPicPr>
          <p:cNvPr id="12" name="Picture 11" descr="wp2aa00135.png">
            <a:hlinkClick r:id="" action="ppaction://noaction"/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43306" y="1428737"/>
            <a:ext cx="1646712" cy="1643074"/>
          </a:xfrm>
          <a:prstGeom prst="roundRect">
            <a:avLst/>
          </a:prstGeom>
        </p:spPr>
      </p:pic>
      <p:pic>
        <p:nvPicPr>
          <p:cNvPr id="13" name="Picture 12" descr="Sports%20Coaching_tcm46-220858.jpg">
            <a:hlinkClick r:id="" action="ppaction://noaction"/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57224" y="1428736"/>
            <a:ext cx="1643074" cy="1643074"/>
          </a:xfrm>
          <a:prstGeom prst="round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466" name="Rectangle 5"/>
          <p:cNvSpPr>
            <a:spLocks noChangeArrowheads="1"/>
          </p:cNvSpPr>
          <p:nvPr/>
        </p:nvSpPr>
        <p:spPr bwMode="auto">
          <a:xfrm>
            <a:off x="0" y="928688"/>
            <a:ext cx="9144000" cy="5500687"/>
          </a:xfrm>
          <a:prstGeom prst="rect">
            <a:avLst/>
          </a:prstGeom>
          <a:solidFill>
            <a:schemeClr val="bg1"/>
          </a:solidFill>
          <a:ln w="9525" algn="ctr">
            <a:solidFill>
              <a:schemeClr val="bg1"/>
            </a:solidFill>
            <a:round/>
            <a:headEnd/>
            <a:tailEnd/>
          </a:ln>
        </p:spPr>
        <p:txBody>
          <a:bodyPr/>
          <a:lstStyle/>
          <a:p>
            <a:pPr eaLnBrk="0" hangingPunct="0"/>
            <a:endParaRPr lang="en-US"/>
          </a:p>
        </p:txBody>
      </p:sp>
      <p:pic>
        <p:nvPicPr>
          <p:cNvPr id="190467" name="Picture 5" descr="Full wheel of standards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330450" y="1071563"/>
            <a:ext cx="4643438" cy="4643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90468" name="Text Box 6"/>
          <p:cNvSpPr txBox="1">
            <a:spLocks noChangeArrowheads="1"/>
          </p:cNvSpPr>
          <p:nvPr/>
        </p:nvSpPr>
        <p:spPr bwMode="auto">
          <a:xfrm>
            <a:off x="1500188" y="214313"/>
            <a:ext cx="6143625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4000" b="1"/>
              <a:t>Management Standards</a:t>
            </a:r>
          </a:p>
        </p:txBody>
      </p:sp>
      <p:pic>
        <p:nvPicPr>
          <p:cNvPr id="190469" name="Picture 8" descr="Management Standards Centre">
            <a:hlinkClick r:id="rId3"/>
          </p:cNvPr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85750" y="3500438"/>
            <a:ext cx="108585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0470" name="Picture 12" descr="ssda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285750" y="1714500"/>
            <a:ext cx="1079500" cy="939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90471" name="Oval 6">
            <a:hlinkClick r:id="rId6" action="ppaction://hlinksldjump"/>
          </p:cNvPr>
          <p:cNvSpPr>
            <a:spLocks noChangeArrowheads="1"/>
          </p:cNvSpPr>
          <p:nvPr/>
        </p:nvSpPr>
        <p:spPr bwMode="auto">
          <a:xfrm>
            <a:off x="4505325" y="5214938"/>
            <a:ext cx="330200" cy="357187"/>
          </a:xfrm>
          <a:prstGeom prst="ellipse">
            <a:avLst/>
          </a:prstGeom>
          <a:solidFill>
            <a:srgbClr val="00B050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pPr eaLnBrk="0" hangingPunct="0"/>
            <a:endParaRPr lang="en-US"/>
          </a:p>
        </p:txBody>
      </p:sp>
      <p:sp>
        <p:nvSpPr>
          <p:cNvPr id="8" name="Oval 7">
            <a:hlinkClick r:id="rId6" action="ppaction://hlinksldjump"/>
          </p:cNvPr>
          <p:cNvSpPr/>
          <p:nvPr/>
        </p:nvSpPr>
        <p:spPr bwMode="auto">
          <a:xfrm>
            <a:off x="6418263" y="3857625"/>
            <a:ext cx="330200" cy="357188"/>
          </a:xfrm>
          <a:prstGeom prst="ellipse">
            <a:avLst/>
          </a:prstGeom>
          <a:solidFill>
            <a:schemeClr val="bg2">
              <a:lumMod val="10000"/>
            </a:schemeClr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eaLnBrk="0" hangingPunct="0">
              <a:defRPr/>
            </a:pPr>
            <a:endParaRPr lang="en-GB"/>
          </a:p>
        </p:txBody>
      </p:sp>
      <p:sp>
        <p:nvSpPr>
          <p:cNvPr id="190473" name="Oval 8">
            <a:hlinkClick r:id="rId7" action="ppaction://hlinksldjump"/>
          </p:cNvPr>
          <p:cNvSpPr>
            <a:spLocks noChangeArrowheads="1"/>
          </p:cNvSpPr>
          <p:nvPr/>
        </p:nvSpPr>
        <p:spPr bwMode="auto">
          <a:xfrm>
            <a:off x="5692775" y="1643063"/>
            <a:ext cx="330200" cy="357187"/>
          </a:xfrm>
          <a:prstGeom prst="ellipse">
            <a:avLst/>
          </a:prstGeom>
          <a:solidFill>
            <a:srgbClr val="FF9900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pPr eaLnBrk="0" hangingPunct="0"/>
            <a:endParaRPr lang="en-US"/>
          </a:p>
        </p:txBody>
      </p:sp>
      <p:sp>
        <p:nvSpPr>
          <p:cNvPr id="190474" name="Oval 9">
            <a:hlinkClick r:id="rId7" action="ppaction://hlinksldjump"/>
          </p:cNvPr>
          <p:cNvSpPr>
            <a:spLocks noChangeArrowheads="1"/>
          </p:cNvSpPr>
          <p:nvPr/>
        </p:nvSpPr>
        <p:spPr bwMode="auto">
          <a:xfrm>
            <a:off x="4505325" y="2571750"/>
            <a:ext cx="330200" cy="357188"/>
          </a:xfrm>
          <a:prstGeom prst="ellipse">
            <a:avLst/>
          </a:prstGeom>
          <a:solidFill>
            <a:srgbClr val="92D050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pPr eaLnBrk="0" hangingPunct="0"/>
            <a:endParaRPr lang="en-US"/>
          </a:p>
        </p:txBody>
      </p:sp>
      <p:sp>
        <p:nvSpPr>
          <p:cNvPr id="190475" name="Oval 10">
            <a:hlinkClick r:id="rId8" action="ppaction://hlinksldjump"/>
          </p:cNvPr>
          <p:cNvSpPr>
            <a:spLocks noChangeArrowheads="1"/>
          </p:cNvSpPr>
          <p:nvPr/>
        </p:nvSpPr>
        <p:spPr bwMode="auto">
          <a:xfrm>
            <a:off x="3319463" y="1571625"/>
            <a:ext cx="328612" cy="357188"/>
          </a:xfrm>
          <a:prstGeom prst="ellipse">
            <a:avLst/>
          </a:prstGeom>
          <a:solidFill>
            <a:srgbClr val="CC0066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pPr eaLnBrk="0" hangingPunct="0"/>
            <a:endParaRPr lang="en-US"/>
          </a:p>
        </p:txBody>
      </p:sp>
      <p:sp>
        <p:nvSpPr>
          <p:cNvPr id="190476" name="Oval 11">
            <a:hlinkClick r:id="rId8" action="ppaction://hlinksldjump"/>
          </p:cNvPr>
          <p:cNvSpPr>
            <a:spLocks noChangeArrowheads="1"/>
          </p:cNvSpPr>
          <p:nvPr/>
        </p:nvSpPr>
        <p:spPr bwMode="auto">
          <a:xfrm>
            <a:off x="2593975" y="3786188"/>
            <a:ext cx="330200" cy="357187"/>
          </a:xfrm>
          <a:prstGeom prst="ellipse">
            <a:avLst/>
          </a:prstGeom>
          <a:solidFill>
            <a:srgbClr val="660066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pPr eaLnBrk="0" hangingPunct="0"/>
            <a:endParaRPr lang="en-US"/>
          </a:p>
        </p:txBody>
      </p:sp>
      <p:sp>
        <p:nvSpPr>
          <p:cNvPr id="190477" name="Action Button: Home 12">
            <a:hlinkClick r:id="rId8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8594725" y="214313"/>
            <a:ext cx="330200" cy="357187"/>
          </a:xfrm>
          <a:prstGeom prst="actionButtonHome">
            <a:avLst/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pPr eaLnBrk="0" hangingPunct="0"/>
            <a:endParaRPr lang="en-US"/>
          </a:p>
        </p:txBody>
      </p:sp>
      <p:sp>
        <p:nvSpPr>
          <p:cNvPr id="190478" name="Action Button: Information 14">
            <a:hlinkClick r:id="rId9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8726488" y="5929313"/>
            <a:ext cx="198437" cy="285750"/>
          </a:xfrm>
          <a:prstGeom prst="actionButtonInformation">
            <a:avLst/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pPr eaLnBrk="0" hangingPunct="0"/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1490" name="Rectangle 5"/>
          <p:cNvSpPr>
            <a:spLocks noChangeArrowheads="1"/>
          </p:cNvSpPr>
          <p:nvPr/>
        </p:nvSpPr>
        <p:spPr bwMode="auto">
          <a:xfrm>
            <a:off x="0" y="857250"/>
            <a:ext cx="9144000" cy="5500688"/>
          </a:xfrm>
          <a:prstGeom prst="rect">
            <a:avLst/>
          </a:prstGeom>
          <a:solidFill>
            <a:schemeClr val="bg1"/>
          </a:solidFill>
          <a:ln w="9525" algn="ctr">
            <a:solidFill>
              <a:schemeClr val="bg1"/>
            </a:solidFill>
            <a:round/>
            <a:headEnd/>
            <a:tailEnd/>
          </a:ln>
        </p:spPr>
        <p:txBody>
          <a:bodyPr/>
          <a:lstStyle/>
          <a:p>
            <a:pPr eaLnBrk="0" hangingPunct="0"/>
            <a:endParaRPr lang="en-US"/>
          </a:p>
        </p:txBody>
      </p:sp>
      <p:pic>
        <p:nvPicPr>
          <p:cNvPr id="191491" name="Picture 5" descr="Unit B Summary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879475" y="3143250"/>
            <a:ext cx="7129463" cy="2889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1492" name="Picture 7" descr="Unit A Summary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879475" y="857250"/>
            <a:ext cx="6983413" cy="2165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91493" name="Action Button: Information 6">
            <a:hlinkClick r:id="rId4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8726488" y="5929313"/>
            <a:ext cx="198437" cy="285750"/>
          </a:xfrm>
          <a:prstGeom prst="actionButtonInformation">
            <a:avLst/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pPr eaLnBrk="0" hangingPunct="0"/>
            <a:endParaRPr lang="en-US"/>
          </a:p>
        </p:txBody>
      </p:sp>
      <p:sp>
        <p:nvSpPr>
          <p:cNvPr id="191494" name="Action Button: Home 7">
            <a:hlinkClick r:id="rId5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8594725" y="214313"/>
            <a:ext cx="330200" cy="357187"/>
          </a:xfrm>
          <a:prstGeom prst="actionButtonHome">
            <a:avLst/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pPr eaLnBrk="0" hangingPunct="0"/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2514" name="Rectangle 6"/>
          <p:cNvSpPr>
            <a:spLocks noChangeArrowheads="1"/>
          </p:cNvSpPr>
          <p:nvPr/>
        </p:nvSpPr>
        <p:spPr bwMode="auto">
          <a:xfrm>
            <a:off x="0" y="928688"/>
            <a:ext cx="9144000" cy="5429250"/>
          </a:xfrm>
          <a:prstGeom prst="rect">
            <a:avLst/>
          </a:prstGeom>
          <a:solidFill>
            <a:schemeClr val="bg1"/>
          </a:solidFill>
          <a:ln w="9525" algn="ctr">
            <a:solidFill>
              <a:schemeClr val="bg1"/>
            </a:solidFill>
            <a:round/>
            <a:headEnd/>
            <a:tailEnd/>
          </a:ln>
        </p:spPr>
        <p:txBody>
          <a:bodyPr/>
          <a:lstStyle/>
          <a:p>
            <a:pPr eaLnBrk="0" hangingPunct="0"/>
            <a:endParaRPr lang="en-US"/>
          </a:p>
        </p:txBody>
      </p:sp>
      <p:sp>
        <p:nvSpPr>
          <p:cNvPr id="192515" name="Rectangle 6"/>
          <p:cNvSpPr>
            <a:spLocks noChangeArrowheads="1"/>
          </p:cNvSpPr>
          <p:nvPr/>
        </p:nvSpPr>
        <p:spPr bwMode="auto">
          <a:xfrm>
            <a:off x="879475" y="3246438"/>
            <a:ext cx="31273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r>
              <a:rPr lang="en-GB"/>
              <a:t>  </a:t>
            </a:r>
          </a:p>
        </p:txBody>
      </p:sp>
      <p:pic>
        <p:nvPicPr>
          <p:cNvPr id="192516" name="Picture 7" descr="UnitD_summary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812800" y="3786188"/>
            <a:ext cx="7200900" cy="22336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2517" name="Picture 10" descr="Unit C Summary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47713" y="1214438"/>
            <a:ext cx="7489825" cy="2324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92518" name="Action Button: Information 7">
            <a:hlinkClick r:id="rId4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8726488" y="5929313"/>
            <a:ext cx="198437" cy="285750"/>
          </a:xfrm>
          <a:prstGeom prst="actionButtonInformation">
            <a:avLst/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pPr eaLnBrk="0" hangingPunct="0"/>
            <a:endParaRPr lang="en-US"/>
          </a:p>
        </p:txBody>
      </p:sp>
      <p:sp>
        <p:nvSpPr>
          <p:cNvPr id="192519" name="Action Button: Home 8">
            <a:hlinkClick r:id="rId5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8594725" y="214313"/>
            <a:ext cx="330200" cy="357187"/>
          </a:xfrm>
          <a:prstGeom prst="actionButtonHome">
            <a:avLst/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pPr eaLnBrk="0" hangingPunct="0"/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3538" name="Rectangle 5"/>
          <p:cNvSpPr>
            <a:spLocks noChangeArrowheads="1"/>
          </p:cNvSpPr>
          <p:nvPr/>
        </p:nvSpPr>
        <p:spPr bwMode="auto">
          <a:xfrm>
            <a:off x="0" y="928688"/>
            <a:ext cx="9144000" cy="5429250"/>
          </a:xfrm>
          <a:prstGeom prst="rect">
            <a:avLst/>
          </a:prstGeom>
          <a:solidFill>
            <a:schemeClr val="bg1"/>
          </a:solidFill>
          <a:ln w="9525" algn="ctr">
            <a:solidFill>
              <a:schemeClr val="bg1"/>
            </a:solidFill>
            <a:round/>
            <a:headEnd/>
            <a:tailEnd/>
          </a:ln>
        </p:spPr>
        <p:txBody>
          <a:bodyPr/>
          <a:lstStyle/>
          <a:p>
            <a:pPr eaLnBrk="0" hangingPunct="0"/>
            <a:endParaRPr lang="en-US"/>
          </a:p>
        </p:txBody>
      </p:sp>
      <p:pic>
        <p:nvPicPr>
          <p:cNvPr id="193539" name="Picture 5" descr="Unit F Summary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812800" y="3143250"/>
            <a:ext cx="7346950" cy="2974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3540" name="Picture 6" descr="Unit E Summary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812800" y="857250"/>
            <a:ext cx="7416800" cy="2300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93541" name="Action Button: Information 6">
            <a:hlinkClick r:id="rId4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8726488" y="5929313"/>
            <a:ext cx="198437" cy="285750"/>
          </a:xfrm>
          <a:prstGeom prst="actionButtonInformation">
            <a:avLst/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pPr eaLnBrk="0" hangingPunct="0"/>
            <a:endParaRPr lang="en-US"/>
          </a:p>
        </p:txBody>
      </p:sp>
      <p:sp>
        <p:nvSpPr>
          <p:cNvPr id="193542" name="Action Button: Home 7">
            <a:hlinkClick r:id="rId5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8594725" y="214313"/>
            <a:ext cx="330200" cy="357187"/>
          </a:xfrm>
          <a:prstGeom prst="actionButtonHome">
            <a:avLst/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pPr eaLnBrk="0" hangingPunct="0"/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187</TotalTime>
  <Words>2638</Words>
  <Application>Microsoft Office PowerPoint</Application>
  <PresentationFormat>On-screen Show (4:3)</PresentationFormat>
  <Paragraphs>861</Paragraphs>
  <Slides>61</Slides>
  <Notes>7</Notes>
  <HiddenSlides>0</HiddenSlides>
  <MMClips>0</MMClips>
  <ScaleCrop>false</ScaleCrop>
  <HeadingPairs>
    <vt:vector size="6" baseType="variant"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61</vt:i4>
      </vt:variant>
    </vt:vector>
  </HeadingPairs>
  <TitlesOfParts>
    <vt:vector size="63" baseType="lpstr">
      <vt:lpstr>Office Theme</vt:lpstr>
      <vt:lpstr>Photo Editor Photo</vt:lpstr>
      <vt:lpstr>Slide 1</vt:lpstr>
      <vt:lpstr>Session Outcomes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Job analysis</vt:lpstr>
      <vt:lpstr>Slide 18</vt:lpstr>
      <vt:lpstr>Slide 19</vt:lpstr>
      <vt:lpstr>Slide 20</vt:lpstr>
      <vt:lpstr>Session Outcomes</vt:lpstr>
      <vt:lpstr>Slide 22</vt:lpstr>
      <vt:lpstr>Slide 23</vt:lpstr>
      <vt:lpstr>Slide 24</vt:lpstr>
      <vt:lpstr>Slide 25</vt:lpstr>
      <vt:lpstr>Slide 26</vt:lpstr>
      <vt:lpstr>Front Line CORE Skills</vt:lpstr>
      <vt:lpstr>Management</vt:lpstr>
      <vt:lpstr>Core Industry Knowledge</vt:lpstr>
      <vt:lpstr>Team Leader CORE Skills</vt:lpstr>
      <vt:lpstr>Supervisor Core Skills</vt:lpstr>
      <vt:lpstr>Managers Core Skills</vt:lpstr>
      <vt:lpstr>Core Corporate Skills</vt:lpstr>
      <vt:lpstr>Technical Qualifications</vt:lpstr>
      <vt:lpstr>Slide 35</vt:lpstr>
      <vt:lpstr>Slide 36</vt:lpstr>
      <vt:lpstr>Slide 37</vt:lpstr>
      <vt:lpstr>Slide 38</vt:lpstr>
      <vt:lpstr>Assignment</vt:lpstr>
      <vt:lpstr>Assignment</vt:lpstr>
      <vt:lpstr>Workbook - Audit</vt:lpstr>
      <vt:lpstr>Slide 42</vt:lpstr>
      <vt:lpstr>8 Court Hall</vt:lpstr>
      <vt:lpstr>Slide 44</vt:lpstr>
      <vt:lpstr>Slide 45</vt:lpstr>
      <vt:lpstr>Slide 46</vt:lpstr>
      <vt:lpstr>Slide 47</vt:lpstr>
      <vt:lpstr>Key Considerations</vt:lpstr>
      <vt:lpstr>Key design features</vt:lpstr>
      <vt:lpstr>Slide 50</vt:lpstr>
      <vt:lpstr>Management</vt:lpstr>
      <vt:lpstr>Core Industry Knowledge</vt:lpstr>
      <vt:lpstr>Team Leader CORE Skills</vt:lpstr>
      <vt:lpstr>Supervisor Core Skills</vt:lpstr>
      <vt:lpstr>Managers Core Skills</vt:lpstr>
      <vt:lpstr>Core Corporate Skills</vt:lpstr>
      <vt:lpstr>Technical Qualifications</vt:lpstr>
      <vt:lpstr>Slide 58</vt:lpstr>
      <vt:lpstr>Slide 59</vt:lpstr>
      <vt:lpstr>Slide 60</vt:lpstr>
      <vt:lpstr>Slide 61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Steven Osborne</dc:creator>
  <cp:lastModifiedBy>Steven Osborne</cp:lastModifiedBy>
  <cp:revision>14</cp:revision>
  <dcterms:created xsi:type="dcterms:W3CDTF">2012-01-27T08:12:12Z</dcterms:created>
  <dcterms:modified xsi:type="dcterms:W3CDTF">2012-02-10T09:09:33Z</dcterms:modified>
</cp:coreProperties>
</file>