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9"/>
  </p:handout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9144000" cy="6858000" type="screen4x3"/>
  <p:notesSz cx="6794500" cy="99314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813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8100" y="0"/>
            <a:ext cx="2944813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4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32925"/>
            <a:ext cx="2944813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4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8100" y="9432925"/>
            <a:ext cx="2944813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260A287B-70BF-44FA-ADF8-D24B8F51D99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C23DDD-CF20-4263-B260-B4FC15B8FB2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C590B-80D7-425C-8B76-C93BFC907B9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8DE8C5-80FB-424A-B34C-67F183B4056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112B13-73D3-4376-A11D-C5A73C1EEFD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0F1697-C3A5-4058-B7BF-D385718A3B2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585979-A468-438B-8B30-4D19E786572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164C9B-0FE8-4AD7-9056-60AEC7A9C4B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CA0132-5AAA-41F3-A8B2-A5A9D5E9AAD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B6D99-252B-49D3-9A90-88E8B5D1272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79A42-B4A7-4FC9-BFA6-73AD3F7231A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028BA8-4A4C-48A3-BE3F-44460D4C391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2FA21A5-F05A-4D92-8D4E-704EFB4EA19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Classes</a:t>
            </a:r>
          </a:p>
        </p:txBody>
      </p:sp>
      <p:sp>
        <p:nvSpPr>
          <p:cNvPr id="2051" name="Rectangle 5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800" smtClean="0"/>
              <a:t>Structure</a:t>
            </a:r>
          </a:p>
          <a:p>
            <a:pPr lvl="1">
              <a:lnSpc>
                <a:spcPct val="80000"/>
              </a:lnSpc>
            </a:pPr>
            <a:r>
              <a:rPr lang="en-GB" sz="2400" smtClean="0"/>
              <a:t>Header</a:t>
            </a:r>
          </a:p>
          <a:p>
            <a:pPr lvl="1">
              <a:lnSpc>
                <a:spcPct val="80000"/>
              </a:lnSpc>
              <a:buFontTx/>
              <a:buNone/>
            </a:pPr>
            <a:r>
              <a:rPr lang="en-GB" sz="2400" smtClean="0"/>
              <a:t>	class ClassName</a:t>
            </a:r>
          </a:p>
          <a:p>
            <a:pPr lvl="1">
              <a:lnSpc>
                <a:spcPct val="80000"/>
              </a:lnSpc>
            </a:pPr>
            <a:r>
              <a:rPr lang="en-GB" sz="2400" smtClean="0"/>
              <a:t>Attributes</a:t>
            </a:r>
          </a:p>
          <a:p>
            <a:pPr lvl="1">
              <a:lnSpc>
                <a:spcPct val="80000"/>
              </a:lnSpc>
              <a:buFontTx/>
              <a:buNone/>
            </a:pPr>
            <a:r>
              <a:rPr lang="en-GB" sz="2400" smtClean="0"/>
              <a:t>	data</a:t>
            </a:r>
          </a:p>
          <a:p>
            <a:pPr lvl="1">
              <a:lnSpc>
                <a:spcPct val="80000"/>
              </a:lnSpc>
              <a:buFontTx/>
              <a:buNone/>
            </a:pPr>
            <a:r>
              <a:rPr lang="en-GB" sz="2400" smtClean="0"/>
              <a:t>	standard variable declarations	</a:t>
            </a:r>
          </a:p>
          <a:p>
            <a:pPr lvl="1">
              <a:lnSpc>
                <a:spcPct val="80000"/>
              </a:lnSpc>
            </a:pPr>
            <a:r>
              <a:rPr lang="en-GB" sz="2400" smtClean="0"/>
              <a:t>Methods</a:t>
            </a:r>
          </a:p>
          <a:p>
            <a:pPr lvl="1">
              <a:lnSpc>
                <a:spcPct val="80000"/>
              </a:lnSpc>
              <a:buFontTx/>
              <a:buNone/>
            </a:pPr>
            <a:r>
              <a:rPr lang="en-GB" sz="2400" smtClean="0"/>
              <a:t>	functions</a:t>
            </a:r>
          </a:p>
          <a:p>
            <a:pPr lvl="1">
              <a:lnSpc>
                <a:spcPct val="80000"/>
              </a:lnSpc>
              <a:buFontTx/>
              <a:buNone/>
            </a:pPr>
            <a:r>
              <a:rPr lang="en-GB" sz="2400" smtClean="0"/>
              <a:t>	standard header</a:t>
            </a:r>
          </a:p>
          <a:p>
            <a:pPr lvl="1">
              <a:lnSpc>
                <a:spcPct val="80000"/>
              </a:lnSpc>
              <a:buFontTx/>
              <a:buNone/>
            </a:pPr>
            <a:r>
              <a:rPr lang="en-GB" sz="2400" smtClean="0"/>
              <a:t>			return type</a:t>
            </a:r>
          </a:p>
          <a:p>
            <a:pPr lvl="1">
              <a:lnSpc>
                <a:spcPct val="80000"/>
              </a:lnSpc>
              <a:buFontTx/>
              <a:buNone/>
            </a:pPr>
            <a:r>
              <a:rPr lang="en-GB" sz="2400" smtClean="0"/>
              <a:t>			name</a:t>
            </a:r>
          </a:p>
          <a:p>
            <a:pPr lvl="1">
              <a:lnSpc>
                <a:spcPct val="80000"/>
              </a:lnSpc>
              <a:buFontTx/>
              <a:buNone/>
            </a:pPr>
            <a:r>
              <a:rPr lang="en-GB" sz="2400" smtClean="0"/>
              <a:t>			parameters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Classes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smtClean="0"/>
              <a:t>Structure</a:t>
            </a:r>
          </a:p>
          <a:p>
            <a:pPr lvl="1">
              <a:lnSpc>
                <a:spcPct val="90000"/>
              </a:lnSpc>
            </a:pPr>
            <a:r>
              <a:rPr lang="en-GB" sz="2000" smtClean="0"/>
              <a:t>constructor</a:t>
            </a:r>
          </a:p>
          <a:p>
            <a:pPr lvl="1">
              <a:lnSpc>
                <a:spcPct val="90000"/>
              </a:lnSpc>
              <a:buFontTx/>
              <a:buNone/>
            </a:pPr>
            <a:r>
              <a:rPr lang="en-GB" sz="2000" smtClean="0"/>
              <a:t>	called when object created</a:t>
            </a:r>
          </a:p>
          <a:p>
            <a:pPr lvl="1">
              <a:lnSpc>
                <a:spcPct val="90000"/>
              </a:lnSpc>
            </a:pPr>
            <a:r>
              <a:rPr lang="en-GB" sz="2000" smtClean="0"/>
              <a:t>destructor</a:t>
            </a:r>
          </a:p>
          <a:p>
            <a:pPr lvl="1">
              <a:lnSpc>
                <a:spcPct val="90000"/>
              </a:lnSpc>
              <a:buFontTx/>
              <a:buNone/>
            </a:pPr>
            <a:r>
              <a:rPr lang="en-GB" sz="2000" smtClean="0"/>
              <a:t>	called when object no longer required, release resources</a:t>
            </a:r>
          </a:p>
          <a:p>
            <a:pPr lvl="1">
              <a:lnSpc>
                <a:spcPct val="90000"/>
              </a:lnSpc>
            </a:pPr>
            <a:r>
              <a:rPr lang="en-GB" sz="2000" smtClean="0"/>
              <a:t>public</a:t>
            </a:r>
          </a:p>
          <a:p>
            <a:pPr lvl="1">
              <a:lnSpc>
                <a:spcPct val="90000"/>
              </a:lnSpc>
              <a:buFontTx/>
              <a:buNone/>
            </a:pPr>
            <a:r>
              <a:rPr lang="en-GB" sz="2000" smtClean="0"/>
              <a:t>	parts of the class which are accessible from other parts of the programme, normally (but not exclusively) methods</a:t>
            </a:r>
          </a:p>
          <a:p>
            <a:pPr lvl="1">
              <a:lnSpc>
                <a:spcPct val="90000"/>
              </a:lnSpc>
            </a:pPr>
            <a:r>
              <a:rPr lang="en-GB" sz="2000" smtClean="0"/>
              <a:t>private</a:t>
            </a:r>
          </a:p>
          <a:p>
            <a:pPr lvl="1">
              <a:lnSpc>
                <a:spcPct val="90000"/>
              </a:lnSpc>
              <a:buFontTx/>
              <a:buNone/>
            </a:pPr>
            <a:r>
              <a:rPr lang="en-GB" sz="2000" smtClean="0"/>
              <a:t>	parts of the class which are only available to members of the class, normally (but not exclusively) attributes (data)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Classes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smtClean="0"/>
              <a:t>class Stats</a:t>
            </a:r>
          </a:p>
          <a:p>
            <a:pPr>
              <a:buFontTx/>
              <a:buNone/>
            </a:pPr>
            <a:r>
              <a:rPr lang="en-GB" smtClean="0"/>
              <a:t>{</a:t>
            </a:r>
          </a:p>
          <a:p>
            <a:pPr>
              <a:buFontTx/>
              <a:buNone/>
            </a:pPr>
            <a:r>
              <a:rPr lang="en-GB" smtClean="0"/>
              <a:t>private :	//attributes</a:t>
            </a:r>
          </a:p>
          <a:p>
            <a:pPr>
              <a:buFontTx/>
              <a:buNone/>
            </a:pPr>
            <a:r>
              <a:rPr lang="en-GB" smtClean="0"/>
              <a:t>	int count, i, flag;</a:t>
            </a:r>
          </a:p>
          <a:p>
            <a:pPr>
              <a:buFontTx/>
              <a:buNone/>
            </a:pPr>
            <a:r>
              <a:rPr lang="en-GB" smtClean="0"/>
              <a:t>	float average,sum,value[20];</a:t>
            </a:r>
          </a:p>
          <a:p>
            <a:pPr>
              <a:buFontTx/>
              <a:buNone/>
            </a:pPr>
            <a:r>
              <a:rPr lang="en-GB" smtClean="0"/>
              <a:t>	char again, s[];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Classes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 sz="2800" smtClean="0"/>
              <a:t>public :		//methods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 smtClean="0"/>
              <a:t>	Stats(void);	//constructor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 smtClean="0"/>
              <a:t>	~Stats(void);	//destructor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 smtClean="0"/>
              <a:t>	void input(void);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 smtClean="0"/>
              <a:t>	int num_check(char *s);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 smtClean="0"/>
              <a:t>	void sum1 (void);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 smtClean="0"/>
              <a:t>	void avrge (void);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 smtClean="0"/>
              <a:t>	void display (void);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 smtClean="0"/>
              <a:t>};</a:t>
            </a:r>
          </a:p>
          <a:p>
            <a:pPr>
              <a:lnSpc>
                <a:spcPct val="90000"/>
              </a:lnSpc>
            </a:pPr>
            <a:endParaRPr lang="en-GB" sz="280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Method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smtClean="0"/>
              <a:t>void Stats ::avrge (void)</a:t>
            </a:r>
          </a:p>
          <a:p>
            <a:pPr>
              <a:buFontTx/>
              <a:buNone/>
            </a:pPr>
            <a:r>
              <a:rPr lang="en-GB" smtClean="0"/>
              <a:t>{</a:t>
            </a:r>
          </a:p>
          <a:p>
            <a:pPr>
              <a:buFontTx/>
              <a:buNone/>
            </a:pPr>
            <a:r>
              <a:rPr lang="en-GB" smtClean="0"/>
              <a:t>	if (count &gt; 0) average = sum/count;	 /*this line calculates the average of the numbers entered*/</a:t>
            </a:r>
          </a:p>
          <a:p>
            <a:pPr>
              <a:buFontTx/>
              <a:buNone/>
            </a:pPr>
            <a:r>
              <a:rPr lang="en-GB" smtClean="0"/>
              <a:t>	else average = 0;</a:t>
            </a:r>
          </a:p>
          <a:p>
            <a:pPr>
              <a:buFontTx/>
              <a:buNone/>
            </a:pPr>
            <a:r>
              <a:rPr lang="en-GB" smtClean="0"/>
              <a:t>}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Objects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Instance</a:t>
            </a:r>
          </a:p>
          <a:p>
            <a:r>
              <a:rPr lang="en-GB" smtClean="0"/>
              <a:t>Individual item based on class (one class can have many objects based on it)</a:t>
            </a:r>
          </a:p>
          <a:p>
            <a:r>
              <a:rPr lang="en-GB" smtClean="0"/>
              <a:t>Specific data allocated to attributes</a:t>
            </a:r>
          </a:p>
          <a:p>
            <a:r>
              <a:rPr lang="en-GB" smtClean="0"/>
              <a:t>Declare object (variable) of type class</a:t>
            </a:r>
          </a:p>
          <a:p>
            <a:r>
              <a:rPr lang="en-GB" smtClean="0"/>
              <a:t>Constructor called to allocate values etc.</a:t>
            </a:r>
          </a:p>
          <a:p>
            <a:r>
              <a:rPr lang="en-GB" smtClean="0"/>
              <a:t>Data and methods accessed via the object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Objects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smtClean="0"/>
              <a:t>Stats numbers;		// creates object</a:t>
            </a:r>
          </a:p>
          <a:p>
            <a:pPr>
              <a:buFontTx/>
              <a:buNone/>
            </a:pPr>
            <a:endParaRPr lang="en-GB" smtClean="0"/>
          </a:p>
          <a:p>
            <a:pPr>
              <a:buFontTx/>
              <a:buNone/>
            </a:pPr>
            <a:r>
              <a:rPr lang="en-GB" smtClean="0"/>
              <a:t>numbers.input();	// calls method for specified object</a:t>
            </a:r>
          </a:p>
          <a:p>
            <a:pPr>
              <a:buFontTx/>
              <a:buNone/>
            </a:pPr>
            <a:r>
              <a:rPr lang="en-GB" smtClean="0"/>
              <a:t>numbers.sum1();</a:t>
            </a:r>
          </a:p>
          <a:p>
            <a:pPr>
              <a:buFontTx/>
              <a:buNone/>
            </a:pPr>
            <a:r>
              <a:rPr lang="en-GB" smtClean="0"/>
              <a:t>numbers.avrge();</a:t>
            </a:r>
          </a:p>
          <a:p>
            <a:pPr>
              <a:buFontTx/>
              <a:buNone/>
            </a:pPr>
            <a:r>
              <a:rPr lang="en-GB" smtClean="0"/>
              <a:t>numbers.display();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498</TotalTime>
  <Words>73</Words>
  <Application>Microsoft Office PowerPoint</Application>
  <PresentationFormat>On-screen Show (4:3)</PresentationFormat>
  <Paragraphs>60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Calibri</vt:lpstr>
      <vt:lpstr>Office Theme</vt:lpstr>
      <vt:lpstr>Classes</vt:lpstr>
      <vt:lpstr>Classes</vt:lpstr>
      <vt:lpstr>Classes</vt:lpstr>
      <vt:lpstr>Classes</vt:lpstr>
      <vt:lpstr>Method</vt:lpstr>
      <vt:lpstr>Objects</vt:lpstr>
      <vt:lpstr>Objects</vt:lpstr>
    </vt:vector>
  </TitlesOfParts>
  <Company>fade-sihe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Classes</dc:title>
  <dc:creator>fad-kp</dc:creator>
  <cp:lastModifiedBy>sc-rp</cp:lastModifiedBy>
  <cp:revision>11</cp:revision>
  <dcterms:created xsi:type="dcterms:W3CDTF">2005-11-21T10:48:37Z</dcterms:created>
  <dcterms:modified xsi:type="dcterms:W3CDTF">2008-11-18T08:23:41Z</dcterms:modified>
</cp:coreProperties>
</file>