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1"/>
    <p:sldMasterId id="2147483663" r:id="rId2"/>
    <p:sldMasterId id="2147483668" r:id="rId3"/>
    <p:sldMasterId id="2147483669" r:id="rId4"/>
    <p:sldMasterId id="2147483778" r:id="rId5"/>
  </p:sldMasterIdLst>
  <p:notesMasterIdLst>
    <p:notesMasterId r:id="rId10"/>
  </p:notesMasterIdLst>
  <p:sldIdLst>
    <p:sldId id="257" r:id="rId6"/>
    <p:sldId id="258" r:id="rId7"/>
    <p:sldId id="459" r:id="rId8"/>
    <p:sldId id="460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E3F600-217C-4673-948A-D05CC4BDB035}" v="2" dt="2026-08-04T09:22:04.6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20"/>
    <p:restoredTop sz="73761" autoAdjust="0"/>
  </p:normalViewPr>
  <p:slideViewPr>
    <p:cSldViewPr snapToGrid="0" snapToObjects="1">
      <p:cViewPr varScale="1">
        <p:scale>
          <a:sx n="82" d="100"/>
          <a:sy n="82" d="100"/>
        </p:scale>
        <p:origin x="2070" y="9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Rees-Edwards" userId="6ddc9a34-5fd4-438d-87b4-9c8b83b97512" providerId="ADAL" clId="{7949757A-AD69-4126-B2D1-7959911563A1}"/>
    <pc:docChg chg="undo custSel delSld modSld">
      <pc:chgData name="Alison Rees-Edwards" userId="6ddc9a34-5fd4-438d-87b4-9c8b83b97512" providerId="ADAL" clId="{7949757A-AD69-4126-B2D1-7959911563A1}" dt="2026-08-04T09:24:56.355" v="1909" actId="20577"/>
      <pc:docMkLst>
        <pc:docMk/>
      </pc:docMkLst>
      <pc:sldChg chg="modSp mod">
        <pc:chgData name="Alison Rees-Edwards" userId="6ddc9a34-5fd4-438d-87b4-9c8b83b97512" providerId="ADAL" clId="{7949757A-AD69-4126-B2D1-7959911563A1}" dt="2026-08-04T09:03:22.212" v="183" actId="20577"/>
        <pc:sldMkLst>
          <pc:docMk/>
          <pc:sldMk cId="4000592592" sldId="257"/>
        </pc:sldMkLst>
        <pc:spChg chg="mod">
          <ac:chgData name="Alison Rees-Edwards" userId="6ddc9a34-5fd4-438d-87b4-9c8b83b97512" providerId="ADAL" clId="{7949757A-AD69-4126-B2D1-7959911563A1}" dt="2026-08-04T09:03:08.465" v="127" actId="20577"/>
          <ac:spMkLst>
            <pc:docMk/>
            <pc:sldMk cId="4000592592" sldId="257"/>
            <ac:spMk id="2" creationId="{BADC0A30-BE25-DB7F-6367-EEDD0CD07380}"/>
          </ac:spMkLst>
        </pc:spChg>
        <pc:spChg chg="mod">
          <ac:chgData name="Alison Rees-Edwards" userId="6ddc9a34-5fd4-438d-87b4-9c8b83b97512" providerId="ADAL" clId="{7949757A-AD69-4126-B2D1-7959911563A1}" dt="2026-08-04T09:03:22.212" v="183" actId="20577"/>
          <ac:spMkLst>
            <pc:docMk/>
            <pc:sldMk cId="4000592592" sldId="257"/>
            <ac:spMk id="3" creationId="{C7E06FFB-A1DB-B9D6-C19A-B6F200C6B85E}"/>
          </ac:spMkLst>
        </pc:spChg>
      </pc:sldChg>
      <pc:sldChg chg="modSp mod modNotesTx">
        <pc:chgData name="Alison Rees-Edwards" userId="6ddc9a34-5fd4-438d-87b4-9c8b83b97512" providerId="ADAL" clId="{7949757A-AD69-4126-B2D1-7959911563A1}" dt="2026-08-04T09:24:56.355" v="1909" actId="20577"/>
        <pc:sldMkLst>
          <pc:docMk/>
          <pc:sldMk cId="891992905" sldId="258"/>
        </pc:sldMkLst>
        <pc:spChg chg="mod">
          <ac:chgData name="Alison Rees-Edwards" userId="6ddc9a34-5fd4-438d-87b4-9c8b83b97512" providerId="ADAL" clId="{7949757A-AD69-4126-B2D1-7959911563A1}" dt="2026-08-04T09:24:50.920" v="1908" actId="27636"/>
          <ac:spMkLst>
            <pc:docMk/>
            <pc:sldMk cId="891992905" sldId="258"/>
            <ac:spMk id="3" creationId="{460A7315-B909-41F8-CDDC-A839B65EC7CB}"/>
          </ac:spMkLst>
        </pc:spChg>
        <pc:spChg chg="mod">
          <ac:chgData name="Alison Rees-Edwards" userId="6ddc9a34-5fd4-438d-87b4-9c8b83b97512" providerId="ADAL" clId="{7949757A-AD69-4126-B2D1-7959911563A1}" dt="2026-08-04T09:05:14.700" v="246" actId="20577"/>
          <ac:spMkLst>
            <pc:docMk/>
            <pc:sldMk cId="891992905" sldId="258"/>
            <ac:spMk id="4" creationId="{6C645EF5-D069-8894-ADC1-5AD0C051121F}"/>
          </ac:spMkLst>
        </pc:spChg>
        <pc:spChg chg="mod">
          <ac:chgData name="Alison Rees-Edwards" userId="6ddc9a34-5fd4-438d-87b4-9c8b83b97512" providerId="ADAL" clId="{7949757A-AD69-4126-B2D1-7959911563A1}" dt="2026-08-04T09:24:56.355" v="1909" actId="20577"/>
          <ac:spMkLst>
            <pc:docMk/>
            <pc:sldMk cId="891992905" sldId="258"/>
            <ac:spMk id="6" creationId="{6D20C1C3-D0CD-D855-4E9F-66DEEC1AC0BC}"/>
          </ac:spMkLst>
        </pc:spChg>
      </pc:sldChg>
      <pc:sldChg chg="modSp mod modNotesTx">
        <pc:chgData name="Alison Rees-Edwards" userId="6ddc9a34-5fd4-438d-87b4-9c8b83b97512" providerId="ADAL" clId="{7949757A-AD69-4126-B2D1-7959911563A1}" dt="2026-08-04T09:12:24.196" v="1185" actId="20577"/>
        <pc:sldMkLst>
          <pc:docMk/>
          <pc:sldMk cId="3026624250" sldId="459"/>
        </pc:sldMkLst>
        <pc:spChg chg="mod">
          <ac:chgData name="Alison Rees-Edwards" userId="6ddc9a34-5fd4-438d-87b4-9c8b83b97512" providerId="ADAL" clId="{7949757A-AD69-4126-B2D1-7959911563A1}" dt="2026-08-04T09:12:24.196" v="1185" actId="20577"/>
          <ac:spMkLst>
            <pc:docMk/>
            <pc:sldMk cId="3026624250" sldId="459"/>
            <ac:spMk id="3" creationId="{51931A4B-D18C-EAC1-7B27-C8AABCBC3032}"/>
          </ac:spMkLst>
        </pc:spChg>
        <pc:spChg chg="mod">
          <ac:chgData name="Alison Rees-Edwards" userId="6ddc9a34-5fd4-438d-87b4-9c8b83b97512" providerId="ADAL" clId="{7949757A-AD69-4126-B2D1-7959911563A1}" dt="2026-08-04T09:08:43.196" v="647" actId="207"/>
          <ac:spMkLst>
            <pc:docMk/>
            <pc:sldMk cId="3026624250" sldId="459"/>
            <ac:spMk id="4" creationId="{ADE25AD3-E428-FB9A-EF21-7A36BE3C9B0A}"/>
          </ac:spMkLst>
        </pc:spChg>
        <pc:spChg chg="mod">
          <ac:chgData name="Alison Rees-Edwards" userId="6ddc9a34-5fd4-438d-87b4-9c8b83b97512" providerId="ADAL" clId="{7949757A-AD69-4126-B2D1-7959911563A1}" dt="2026-08-04T09:12:09.204" v="1177" actId="27636"/>
          <ac:spMkLst>
            <pc:docMk/>
            <pc:sldMk cId="3026624250" sldId="459"/>
            <ac:spMk id="6" creationId="{518DDF5C-B0D0-7BEB-7CD0-AF5CE5D12B5F}"/>
          </ac:spMkLst>
        </pc:spChg>
      </pc:sldChg>
      <pc:sldChg chg="modSp mod modNotesTx">
        <pc:chgData name="Alison Rees-Edwards" userId="6ddc9a34-5fd4-438d-87b4-9c8b83b97512" providerId="ADAL" clId="{7949757A-AD69-4126-B2D1-7959911563A1}" dt="2026-08-04T09:18:11.333" v="1800" actId="27636"/>
        <pc:sldMkLst>
          <pc:docMk/>
          <pc:sldMk cId="3903898980" sldId="460"/>
        </pc:sldMkLst>
        <pc:spChg chg="mod">
          <ac:chgData name="Alison Rees-Edwards" userId="6ddc9a34-5fd4-438d-87b4-9c8b83b97512" providerId="ADAL" clId="{7949757A-AD69-4126-B2D1-7959911563A1}" dt="2026-08-04T09:18:11.333" v="1800" actId="27636"/>
          <ac:spMkLst>
            <pc:docMk/>
            <pc:sldMk cId="3903898980" sldId="460"/>
            <ac:spMk id="3" creationId="{DD11B2FF-4007-7376-918F-F3829E96C952}"/>
          </ac:spMkLst>
        </pc:spChg>
        <pc:spChg chg="mod">
          <ac:chgData name="Alison Rees-Edwards" userId="6ddc9a34-5fd4-438d-87b4-9c8b83b97512" providerId="ADAL" clId="{7949757A-AD69-4126-B2D1-7959911563A1}" dt="2026-08-04T09:13:58.011" v="1272" actId="20577"/>
          <ac:spMkLst>
            <pc:docMk/>
            <pc:sldMk cId="3903898980" sldId="460"/>
            <ac:spMk id="4" creationId="{7C449938-A050-60AF-9183-553D42D2E2B1}"/>
          </ac:spMkLst>
        </pc:spChg>
        <pc:spChg chg="mod">
          <ac:chgData name="Alison Rees-Edwards" userId="6ddc9a34-5fd4-438d-87b4-9c8b83b97512" providerId="ADAL" clId="{7949757A-AD69-4126-B2D1-7959911563A1}" dt="2026-08-04T09:18:11.318" v="1799" actId="27636"/>
          <ac:spMkLst>
            <pc:docMk/>
            <pc:sldMk cId="3903898980" sldId="460"/>
            <ac:spMk id="6" creationId="{75CFD853-9CEC-0F88-31C1-0FFBD30B3CA9}"/>
          </ac:spMkLst>
        </pc:spChg>
      </pc:sldChg>
      <pc:sldChg chg="del">
        <pc:chgData name="Alison Rees-Edwards" userId="6ddc9a34-5fd4-438d-87b4-9c8b83b97512" providerId="ADAL" clId="{7949757A-AD69-4126-B2D1-7959911563A1}" dt="2026-08-04T09:12:51.718" v="1186" actId="2696"/>
        <pc:sldMkLst>
          <pc:docMk/>
          <pc:sldMk cId="1067377225" sldId="46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8/4/2026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altLang="cy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348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A41D5A-FE16-0892-7076-EC91B16D50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705A4A-1304-DACF-D49B-11864C06A5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02870D-A4E3-54CD-240A-F3A899C4C2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5AE87E-C406-E0D0-AF3B-5F10179456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1338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E0BD98-2181-05BE-2A5F-304D370603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93573E-BDCF-B3C9-F612-7F1203841D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C196CE-6A64-6409-0CDA-837424FAB6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C3DAB4-231C-9094-902D-59C45ED537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4469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5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8/4/2026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err="1"/>
              <a:t>Sesiwn</a:t>
            </a:r>
            <a:r>
              <a:rPr lang="en-GB" sz="3600" b="1" dirty="0"/>
              <a:t> 4</a:t>
            </a:r>
            <a:br>
              <a:rPr lang="en-GB" sz="3600" b="1" dirty="0"/>
            </a:br>
            <a:br>
              <a:rPr lang="en-GB" sz="3600" b="1" dirty="0"/>
            </a:br>
            <a:br>
              <a:rPr lang="en-GB" sz="3600" b="1" dirty="0"/>
            </a:br>
            <a:r>
              <a:rPr lang="en-GB" sz="3600" dirty="0" err="1"/>
              <a:t>Gweithgareddau</a:t>
            </a:r>
            <a:r>
              <a:rPr lang="en-GB" sz="3600" dirty="0"/>
              <a:t> </a:t>
            </a:r>
            <a:r>
              <a:rPr lang="en-GB" sz="3600" dirty="0" err="1"/>
              <a:t>cyn-sesiwn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dirty="0" err="1"/>
              <a:t>Arfer</a:t>
            </a:r>
            <a:r>
              <a:rPr lang="en-GB" sz="3600" dirty="0"/>
              <a:t> </a:t>
            </a:r>
            <a:r>
              <a:rPr lang="en-GB" sz="3600" dirty="0" err="1"/>
              <a:t>seiliedig</a:t>
            </a:r>
            <a:r>
              <a:rPr lang="en-GB" sz="3600" dirty="0"/>
              <a:t> </a:t>
            </a:r>
            <a:r>
              <a:rPr lang="en-GB" sz="3600" dirty="0" err="1"/>
              <a:t>ar</a:t>
            </a:r>
            <a:r>
              <a:rPr lang="en-GB" sz="3600" dirty="0"/>
              <a:t> </a:t>
            </a:r>
            <a:r>
              <a:rPr lang="en-GB" sz="3600" dirty="0" err="1"/>
              <a:t>hawliau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Session 4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b="1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ea typeface="ＭＳ Ｐゴシック" charset="-128"/>
              </a:rPr>
              <a:t>Pre-session activities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ea typeface="ＭＳ Ｐゴシック" charset="-128"/>
              </a:rPr>
              <a:t>Rights-based practice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592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Darllen a Myfyrio 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latin typeface="Arial" panose="020B0604020202020204" pitchFamily="34" charset="0"/>
                <a:cs typeface="Arial" panose="020B0604020202020204" pitchFamily="34" charset="0"/>
              </a:rPr>
              <a:t>30 munud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Reading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 </a:t>
            </a:r>
            <a:r>
              <a:rPr lang="cy-GB" sz="27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minutes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7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A7315-B909-41F8-CDDC-A839B65EC7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192214"/>
            <a:ext cx="3867150" cy="3669323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Darllenwch UN o’r canlynol 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(15 munud):</a:t>
            </a:r>
            <a:endParaRPr lang="cy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Hawliau plant;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Cymru Gwrth-Hiliol.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2400" b="1" dirty="0">
                <a:latin typeface="Arial" panose="020B0604020202020204" pitchFamily="34" charset="0"/>
                <a:cs typeface="Arial" panose="020B0604020202020204" pitchFamily="34" charset="0"/>
              </a:rPr>
              <a:t>(Ar gael ar Moodle).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20C1C3-D0CD-D855-4E9F-66DEEC1AC0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192215"/>
            <a:ext cx="3867150" cy="366932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 ONE of the following </a:t>
            </a: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 minutes</a:t>
            </a: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):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Children’s rights;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Anti-Racist Wales.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(Available on Moodle).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992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5E82CF-69ED-39CB-DAA9-7B7141177D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DE25AD3-E428-FB9A-EF21-7A36BE3C9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4" y="365125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Myfyriwch... 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latin typeface="Arial" panose="020B0604020202020204" pitchFamily="34" charset="0"/>
                <a:cs typeface="Arial" panose="020B0604020202020204" pitchFamily="34" charset="0"/>
              </a:rPr>
              <a:t>10 munud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... 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 </a:t>
            </a:r>
            <a:r>
              <a:rPr lang="cy-GB" sz="27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minutes</a:t>
            </a:r>
            <a:r>
              <a:rPr lang="cy-GB" sz="27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7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31A4B-D18C-EAC1-7B27-C8AABCBC30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6185" y="1843088"/>
            <a:ext cx="4249615" cy="4123958"/>
          </a:xfrm>
        </p:spPr>
        <p:txBody>
          <a:bodyPr>
            <a:normAutofit fontScale="85000" lnSpcReduction="20000"/>
          </a:bodyPr>
          <a:lstStyle/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Myfyriwch ar adeg pan oeddech yn teimlo: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wedi eich cynnwys;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wedi eich eithrio;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wedi eich gwerthfawrogi;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wedi cael eich barnu.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Sut effeithiodd hyn ar eich: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eich hyder; 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cyfranogiad;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lles?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8DDF5C-B0D0-7BEB-7CD0-AF5CE5D12B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43088"/>
            <a:ext cx="4249614" cy="4123958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 on a time when you felt: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included;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excluded;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valued;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judged.</a:t>
            </a: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did this affect your: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confidence;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participation; 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wellbeing?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6624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39055D-6F45-370B-0B97-B4E8EBAB1E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C449938-A050-60AF-9183-553D42D2E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4" y="365125"/>
            <a:ext cx="78867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Nodiadau ar gyfer </a:t>
            </a:r>
            <a:r>
              <a:rPr 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Seswn</a:t>
            </a:r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4 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latin typeface="Arial" panose="020B0604020202020204" pitchFamily="34" charset="0"/>
                <a:cs typeface="Arial" panose="020B0604020202020204" pitchFamily="34" charset="0"/>
              </a:rPr>
              <a:t>5 munud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Notes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Session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4 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</a:t>
            </a:r>
            <a:r>
              <a:rPr lang="cy-GB" sz="27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minutes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7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1B2FF-4007-7376-918F-F3829E96C9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7908" y="1863970"/>
            <a:ext cx="4237892" cy="4091352"/>
          </a:xfrm>
        </p:spPr>
        <p:txBody>
          <a:bodyPr>
            <a:normAutofit fontScale="92500" lnSpcReduction="10000"/>
          </a:bodyPr>
          <a:lstStyle/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Yn seiliedig ar eich darllen a’ch myfyrdod, ystyriwch: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Beth ddigwyddodd?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Beth wnaethoch ei ddysgu?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Sut gallai hyn ddylanwadu ar eich arweinyddiaeth?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Dewch â 3 nodyn i Sesiwn 4.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CFD853-9CEC-0F88-31C1-0FFBD30B3C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63969"/>
            <a:ext cx="4237892" cy="4091354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your reading and reflection, consider: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happened?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did you learn?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might this influence your leadership?</a:t>
            </a: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Bring 3 notes to Session 4.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3898980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242</Words>
  <Application>Microsoft Office PowerPoint</Application>
  <PresentationFormat>On-screen Show (4:3)</PresentationFormat>
  <Paragraphs>51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4</vt:i4>
      </vt:variant>
    </vt:vector>
  </HeadingPairs>
  <TitlesOfParts>
    <vt:vector size="13" baseType="lpstr">
      <vt:lpstr>ＭＳ Ｐゴシック</vt:lpstr>
      <vt:lpstr>Arial</vt:lpstr>
      <vt:lpstr>Calibri</vt:lpstr>
      <vt:lpstr>Calibri Light</vt:lpstr>
      <vt:lpstr>Title Slide 1</vt:lpstr>
      <vt:lpstr>Title Slide 2</vt:lpstr>
      <vt:lpstr>Title Slide 4</vt:lpstr>
      <vt:lpstr>Sub Title 1</vt:lpstr>
      <vt:lpstr>Accessible 2</vt:lpstr>
      <vt:lpstr>Sesiwn 4   Gweithgareddau cyn-sesiwn  Arfer seiliedig ar hawliau   </vt:lpstr>
      <vt:lpstr>Darllen a Myfyrio (30 munud) Reading and Reflection (30 minutes)</vt:lpstr>
      <vt:lpstr>Myfyriwch... (10 munud) Reflect... (10 minutes)</vt:lpstr>
      <vt:lpstr>Nodiadau ar gyfer Seswn 4 (5 munud) Notes for Session 4 (5 minutes)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Alison Rees-Edwards</cp:lastModifiedBy>
  <cp:revision>19</cp:revision>
  <dcterms:created xsi:type="dcterms:W3CDTF">2021-03-10T12:10:47Z</dcterms:created>
  <dcterms:modified xsi:type="dcterms:W3CDTF">2026-08-04T09:25:05Z</dcterms:modified>
</cp:coreProperties>
</file>