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4025CB-7566-14EC-848B-501D6A213839}" v="1793" dt="2026-02-25T15:56:06.6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Moiz (2520901)" userId="S::2520901@student.uwtsd.ac.uk::162dee13-c270-432f-b917-0d5c2f8ed1bc" providerId="AD" clId="Web-{F04025CB-7566-14EC-848B-501D6A213839}"/>
    <pc:docChg chg="mod addSld delSld modSld addMainMaster delMainMaster">
      <pc:chgData name="Mohammed Moiz (2520901)" userId="S::2520901@student.uwtsd.ac.uk::162dee13-c270-432f-b917-0d5c2f8ed1bc" providerId="AD" clId="Web-{F04025CB-7566-14EC-848B-501D6A213839}" dt="2026-02-25T15:56:06.655" v="1602"/>
      <pc:docMkLst>
        <pc:docMk/>
      </pc:docMkLst>
      <pc:sldChg chg="addSp delSp modSp mod modClrScheme addAnim modAnim chgLayout">
        <pc:chgData name="Mohammed Moiz (2520901)" userId="S::2520901@student.uwtsd.ac.uk::162dee13-c270-432f-b917-0d5c2f8ed1bc" providerId="AD" clId="Web-{F04025CB-7566-14EC-848B-501D6A213839}" dt="2026-02-25T15:54:47.825" v="1601" actId="20577"/>
        <pc:sldMkLst>
          <pc:docMk/>
          <pc:sldMk cId="109857222" sldId="256"/>
        </pc:sldMkLst>
        <pc:spChg chg="del">
          <ac:chgData name="Mohammed Moiz (2520901)" userId="S::2520901@student.uwtsd.ac.uk::162dee13-c270-432f-b917-0d5c2f8ed1bc" providerId="AD" clId="Web-{F04025CB-7566-14EC-848B-501D6A213839}" dt="2026-02-25T14:01:11.414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Mohammed Moiz (2520901)" userId="S::2520901@student.uwtsd.ac.uk::162dee13-c270-432f-b917-0d5c2f8ed1bc" providerId="AD" clId="Web-{F04025CB-7566-14EC-848B-501D6A213839}" dt="2026-02-25T14:01:23.790" v="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ohammed Moiz (2520901)" userId="S::2520901@student.uwtsd.ac.uk::162dee13-c270-432f-b917-0d5c2f8ed1bc" providerId="AD" clId="Web-{F04025CB-7566-14EC-848B-501D6A213839}" dt="2026-02-25T14:13:42" v="33"/>
          <ac:spMkLst>
            <pc:docMk/>
            <pc:sldMk cId="109857222" sldId="256"/>
            <ac:spMk id="122" creationId="{DFB40B9C-C579-E601-7922-CC50C0981697}"/>
          </ac:spMkLst>
        </pc:spChg>
        <pc:spChg chg="add del mod">
          <ac:chgData name="Mohammed Moiz (2520901)" userId="S::2520901@student.uwtsd.ac.uk::162dee13-c270-432f-b917-0d5c2f8ed1bc" providerId="AD" clId="Web-{F04025CB-7566-14EC-848B-501D6A213839}" dt="2026-02-25T14:13:37.594" v="30"/>
          <ac:spMkLst>
            <pc:docMk/>
            <pc:sldMk cId="109857222" sldId="256"/>
            <ac:spMk id="123" creationId="{5606F928-0F86-2D1D-1129-9B81C9B8F69C}"/>
          </ac:spMkLst>
        </pc:spChg>
        <pc:spChg chg="add mod">
          <ac:chgData name="Mohammed Moiz (2520901)" userId="S::2520901@student.uwtsd.ac.uk::162dee13-c270-432f-b917-0d5c2f8ed1bc" providerId="AD" clId="Web-{F04025CB-7566-14EC-848B-501D6A213839}" dt="2026-02-25T15:06:21.714" v="600" actId="20577"/>
          <ac:spMkLst>
            <pc:docMk/>
            <pc:sldMk cId="109857222" sldId="256"/>
            <ac:spMk id="179" creationId="{CB6C8CA2-2BF2-5E30-9096-D2DBC55E4DDC}"/>
          </ac:spMkLst>
        </pc:spChg>
        <pc:spChg chg="add del">
          <ac:chgData name="Mohammed Moiz (2520901)" userId="S::2520901@student.uwtsd.ac.uk::162dee13-c270-432f-b917-0d5c2f8ed1bc" providerId="AD" clId="Web-{F04025CB-7566-14EC-848B-501D6A213839}" dt="2026-02-25T15:42:38.996" v="1277"/>
          <ac:spMkLst>
            <pc:docMk/>
            <pc:sldMk cId="109857222" sldId="256"/>
            <ac:spMk id="741" creationId="{0C0EE6AD-D325-382E-25D2-48E28A0FA980}"/>
          </ac:spMkLst>
        </pc:spChg>
        <pc:spChg chg="add mod">
          <ac:chgData name="Mohammed Moiz (2520901)" userId="S::2520901@student.uwtsd.ac.uk::162dee13-c270-432f-b917-0d5c2f8ed1bc" providerId="AD" clId="Web-{F04025CB-7566-14EC-848B-501D6A213839}" dt="2026-02-25T15:54:47.825" v="1601" actId="20577"/>
          <ac:spMkLst>
            <pc:docMk/>
            <pc:sldMk cId="109857222" sldId="256"/>
            <ac:spMk id="742" creationId="{729092DA-4AA4-7323-7C86-89F46FBB17CF}"/>
          </ac:spMkLst>
        </pc:spChg>
        <pc:graphicFrameChg chg="add del mod modGraphic">
          <ac:chgData name="Mohammed Moiz (2520901)" userId="S::2520901@student.uwtsd.ac.uk::162dee13-c270-432f-b917-0d5c2f8ed1bc" providerId="AD" clId="Web-{F04025CB-7566-14EC-848B-501D6A213839}" dt="2026-02-25T14:08:55.740" v="24"/>
          <ac:graphicFrameMkLst>
            <pc:docMk/>
            <pc:sldMk cId="109857222" sldId="256"/>
            <ac:graphicFrameMk id="4" creationId="{1C2E1982-F1A6-6A80-358E-B8A486B063FB}"/>
          </ac:graphicFrameMkLst>
        </pc:graphicFrameChg>
        <pc:graphicFrameChg chg="add del mod modGraphic">
          <ac:chgData name="Mohammed Moiz (2520901)" userId="S::2520901@student.uwtsd.ac.uk::162dee13-c270-432f-b917-0d5c2f8ed1bc" providerId="AD" clId="Web-{F04025CB-7566-14EC-848B-501D6A213839}" dt="2026-02-25T14:14:11.236" v="35"/>
          <ac:graphicFrameMkLst>
            <pc:docMk/>
            <pc:sldMk cId="109857222" sldId="256"/>
            <ac:graphicFrameMk id="124" creationId="{D8E58F18-1CB9-C4C7-49BF-1CA62826D458}"/>
          </ac:graphicFrameMkLst>
        </pc:graphicFrameChg>
        <pc:graphicFrameChg chg="add mod modGraphic">
          <ac:chgData name="Mohammed Moiz (2520901)" userId="S::2520901@student.uwtsd.ac.uk::162dee13-c270-432f-b917-0d5c2f8ed1bc" providerId="AD" clId="Web-{F04025CB-7566-14EC-848B-501D6A213839}" dt="2026-02-25T15:31:46.720" v="1245" actId="1076"/>
          <ac:graphicFrameMkLst>
            <pc:docMk/>
            <pc:sldMk cId="109857222" sldId="256"/>
            <ac:graphicFrameMk id="136" creationId="{AB3CA1E7-0EC2-D810-FFDD-1B88C8D19C31}"/>
          </ac:graphicFrameMkLst>
        </pc:graphicFrameChg>
        <pc:graphicFrameChg chg="add del mod modGraphic">
          <ac:chgData name="Mohammed Moiz (2520901)" userId="S::2520901@student.uwtsd.ac.uk::162dee13-c270-432f-b917-0d5c2f8ed1bc" providerId="AD" clId="Web-{F04025CB-7566-14EC-848B-501D6A213839}" dt="2026-02-25T14:34:40.005" v="374"/>
          <ac:graphicFrameMkLst>
            <pc:docMk/>
            <pc:sldMk cId="109857222" sldId="256"/>
            <ac:graphicFrameMk id="187" creationId="{819A0F7F-4527-5046-F485-51B6699E771F}"/>
          </ac:graphicFrameMkLst>
        </pc:graphicFrameChg>
        <pc:graphicFrameChg chg="add mod modGraphic">
          <ac:chgData name="Mohammed Moiz (2520901)" userId="S::2520901@student.uwtsd.ac.uk::162dee13-c270-432f-b917-0d5c2f8ed1bc" providerId="AD" clId="Web-{F04025CB-7566-14EC-848B-501D6A213839}" dt="2026-02-25T15:32:03.019" v="1248" actId="1076"/>
          <ac:graphicFrameMkLst>
            <pc:docMk/>
            <pc:sldMk cId="109857222" sldId="256"/>
            <ac:graphicFrameMk id="204" creationId="{1546E18F-F48C-8287-F47E-A641AF2ABEA8}"/>
          </ac:graphicFrameMkLst>
        </pc:graphicFrameChg>
        <pc:graphicFrameChg chg="add mod modGraphic">
          <ac:chgData name="Mohammed Moiz (2520901)" userId="S::2520901@student.uwtsd.ac.uk::162dee13-c270-432f-b917-0d5c2f8ed1bc" providerId="AD" clId="Web-{F04025CB-7566-14EC-848B-501D6A213839}" dt="2026-02-25T15:32:15.223" v="1251" actId="1076"/>
          <ac:graphicFrameMkLst>
            <pc:docMk/>
            <pc:sldMk cId="109857222" sldId="256"/>
            <ac:graphicFrameMk id="335" creationId="{9082AA0E-1A10-643A-92DA-7EDFE3E4FAF1}"/>
          </ac:graphicFrameMkLst>
        </pc:graphicFrameChg>
        <pc:graphicFrameChg chg="add mod modGraphic">
          <ac:chgData name="Mohammed Moiz (2520901)" userId="S::2520901@student.uwtsd.ac.uk::162dee13-c270-432f-b917-0d5c2f8ed1bc" providerId="AD" clId="Web-{F04025CB-7566-14EC-848B-501D6A213839}" dt="2026-02-25T15:32:33.669" v="1254" actId="1076"/>
          <ac:graphicFrameMkLst>
            <pc:docMk/>
            <pc:sldMk cId="109857222" sldId="256"/>
            <ac:graphicFrameMk id="447" creationId="{52E45970-CC4E-E6A6-9404-4B9D43986426}"/>
          </ac:graphicFrameMkLst>
        </pc:graphicFrameChg>
        <pc:graphicFrameChg chg="add mod modGraphic">
          <ac:chgData name="Mohammed Moiz (2520901)" userId="S::2520901@student.uwtsd.ac.uk::162dee13-c270-432f-b917-0d5c2f8ed1bc" providerId="AD" clId="Web-{F04025CB-7566-14EC-848B-501D6A213839}" dt="2026-02-25T15:32:38.474" v="1255" actId="1076"/>
          <ac:graphicFrameMkLst>
            <pc:docMk/>
            <pc:sldMk cId="109857222" sldId="256"/>
            <ac:graphicFrameMk id="538" creationId="{EA14651C-FCB7-302F-7042-06FFEB5C30D8}"/>
          </ac:graphicFrameMkLst>
        </pc:graphicFrameChg>
        <pc:graphicFrameChg chg="add mod modGraphic">
          <ac:chgData name="Mohammed Moiz (2520901)" userId="S::2520901@student.uwtsd.ac.uk::162dee13-c270-432f-b917-0d5c2f8ed1bc" providerId="AD" clId="Web-{F04025CB-7566-14EC-848B-501D6A213839}" dt="2026-02-25T15:32:50.553" v="1258" actId="1076"/>
          <ac:graphicFrameMkLst>
            <pc:docMk/>
            <pc:sldMk cId="109857222" sldId="256"/>
            <ac:graphicFrameMk id="592" creationId="{13060E72-1378-42CF-85CC-552B070217FC}"/>
          </ac:graphicFrameMkLst>
        </pc:graphicFrameChg>
        <pc:graphicFrameChg chg="add mod modGraphic">
          <ac:chgData name="Mohammed Moiz (2520901)" userId="S::2520901@student.uwtsd.ac.uk::162dee13-c270-432f-b917-0d5c2f8ed1bc" providerId="AD" clId="Web-{F04025CB-7566-14EC-848B-501D6A213839}" dt="2026-02-25T15:34:18.996" v="1274"/>
          <ac:graphicFrameMkLst>
            <pc:docMk/>
            <pc:sldMk cId="109857222" sldId="256"/>
            <ac:graphicFrameMk id="690" creationId="{105E56F6-18F2-AC9E-D1BF-0A4BA0D74B43}"/>
          </ac:graphicFrameMkLst>
        </pc:graphicFrameChg>
        <pc:picChg chg="add del mod">
          <ac:chgData name="Mohammed Moiz (2520901)" userId="S::2520901@student.uwtsd.ac.uk::162dee13-c270-432f-b917-0d5c2f8ed1bc" providerId="AD" clId="Web-{F04025CB-7566-14EC-848B-501D6A213839}" dt="2026-02-25T14:04:40.643" v="20"/>
          <ac:picMkLst>
            <pc:docMk/>
            <pc:sldMk cId="109857222" sldId="256"/>
            <ac:picMk id="121" creationId="{C81A62D1-6269-2DA8-C324-B6157FCDD850}"/>
          </ac:picMkLst>
        </pc:picChg>
        <pc:picChg chg="add mod modCrop">
          <ac:chgData name="Mohammed Moiz (2520901)" userId="S::2520901@student.uwtsd.ac.uk::162dee13-c270-432f-b917-0d5c2f8ed1bc" providerId="AD" clId="Web-{F04025CB-7566-14EC-848B-501D6A213839}" dt="2026-02-25T15:31:53.627" v="1246" actId="1076"/>
          <ac:picMkLst>
            <pc:docMk/>
            <pc:sldMk cId="109857222" sldId="256"/>
            <ac:picMk id="186" creationId="{BA3D66E0-90F9-B496-58A5-79BA8D559C56}"/>
          </ac:picMkLst>
        </pc:picChg>
        <pc:picChg chg="add mod">
          <ac:chgData name="Mohammed Moiz (2520901)" userId="S::2520901@student.uwtsd.ac.uk::162dee13-c270-432f-b917-0d5c2f8ed1bc" providerId="AD" clId="Web-{F04025CB-7566-14EC-848B-501D6A213839}" dt="2026-02-25T15:32:00.597" v="1247" actId="1076"/>
          <ac:picMkLst>
            <pc:docMk/>
            <pc:sldMk cId="109857222" sldId="256"/>
            <ac:picMk id="334" creationId="{90F2E370-FDFB-164E-8799-B195960327F8}"/>
          </ac:picMkLst>
        </pc:picChg>
        <pc:picChg chg="add mod modCrop">
          <ac:chgData name="Mohammed Moiz (2520901)" userId="S::2520901@student.uwtsd.ac.uk::162dee13-c270-432f-b917-0d5c2f8ed1bc" providerId="AD" clId="Web-{F04025CB-7566-14EC-848B-501D6A213839}" dt="2026-02-25T15:32:09.832" v="1249" actId="1076"/>
          <ac:picMkLst>
            <pc:docMk/>
            <pc:sldMk cId="109857222" sldId="256"/>
            <ac:picMk id="405" creationId="{C8A2D19F-868B-9C14-E5F4-B0C47E2DF23A}"/>
          </ac:picMkLst>
        </pc:picChg>
        <pc:picChg chg="add mod">
          <ac:chgData name="Mohammed Moiz (2520901)" userId="S::2520901@student.uwtsd.ac.uk::162dee13-c270-432f-b917-0d5c2f8ed1bc" providerId="AD" clId="Web-{F04025CB-7566-14EC-848B-501D6A213839}" dt="2026-02-25T15:32:13.066" v="1250" actId="1076"/>
          <ac:picMkLst>
            <pc:docMk/>
            <pc:sldMk cId="109857222" sldId="256"/>
            <ac:picMk id="420" creationId="{29346001-71CC-5ECE-456C-67218CD8956C}"/>
          </ac:picMkLst>
        </pc:picChg>
        <pc:picChg chg="add mod modCrop">
          <ac:chgData name="Mohammed Moiz (2520901)" userId="S::2520901@student.uwtsd.ac.uk::162dee13-c270-432f-b917-0d5c2f8ed1bc" providerId="AD" clId="Web-{F04025CB-7566-14EC-848B-501D6A213839}" dt="2026-02-25T15:32:18.895" v="1252" actId="1076"/>
          <ac:picMkLst>
            <pc:docMk/>
            <pc:sldMk cId="109857222" sldId="256"/>
            <ac:picMk id="439" creationId="{CB473A2C-A1C8-2697-6ACB-2BD9F9966CCB}"/>
          </ac:picMkLst>
        </pc:picChg>
        <pc:picChg chg="add mod">
          <ac:chgData name="Mohammed Moiz (2520901)" userId="S::2520901@student.uwtsd.ac.uk::162dee13-c270-432f-b917-0d5c2f8ed1bc" providerId="AD" clId="Web-{F04025CB-7566-14EC-848B-501D6A213839}" dt="2026-02-25T15:32:27.583" v="1253" actId="1076"/>
          <ac:picMkLst>
            <pc:docMk/>
            <pc:sldMk cId="109857222" sldId="256"/>
            <ac:picMk id="446" creationId="{9AE48F61-6C95-B206-C4A6-3656F3FFD337}"/>
          </ac:picMkLst>
        </pc:picChg>
        <pc:picChg chg="add mod">
          <ac:chgData name="Mohammed Moiz (2520901)" userId="S::2520901@student.uwtsd.ac.uk::162dee13-c270-432f-b917-0d5c2f8ed1bc" providerId="AD" clId="Web-{F04025CB-7566-14EC-848B-501D6A213839}" dt="2026-02-25T15:32:45.162" v="1256" actId="1076"/>
          <ac:picMkLst>
            <pc:docMk/>
            <pc:sldMk cId="109857222" sldId="256"/>
            <ac:picMk id="641" creationId="{A31CDF76-F498-9A1A-D6C6-D5BEF6238A63}"/>
          </ac:picMkLst>
        </pc:picChg>
      </pc:sldChg>
      <pc:sldChg chg="delSp modSp new del mod modClrScheme chgLayout">
        <pc:chgData name="Mohammed Moiz (2520901)" userId="S::2520901@student.uwtsd.ac.uk::162dee13-c270-432f-b917-0d5c2f8ed1bc" providerId="AD" clId="Web-{F04025CB-7566-14EC-848B-501D6A213839}" dt="2026-02-25T15:56:06.655" v="1602"/>
        <pc:sldMkLst>
          <pc:docMk/>
          <pc:sldMk cId="1041533279" sldId="257"/>
        </pc:sldMkLst>
        <pc:spChg chg="del">
          <ac:chgData name="Mohammed Moiz (2520901)" userId="S::2520901@student.uwtsd.ac.uk::162dee13-c270-432f-b917-0d5c2f8ed1bc" providerId="AD" clId="Web-{F04025CB-7566-14EC-848B-501D6A213839}" dt="2026-02-25T14:16:17.349" v="37"/>
          <ac:spMkLst>
            <pc:docMk/>
            <pc:sldMk cId="1041533279" sldId="257"/>
            <ac:spMk id="2" creationId="{9136AE49-10F8-1EA5-530A-0F817A41BEB1}"/>
          </ac:spMkLst>
        </pc:spChg>
        <pc:spChg chg="mod ord">
          <ac:chgData name="Mohammed Moiz (2520901)" userId="S::2520901@student.uwtsd.ac.uk::162dee13-c270-432f-b917-0d5c2f8ed1bc" providerId="AD" clId="Web-{F04025CB-7566-14EC-848B-501D6A213839}" dt="2026-02-25T14:44:21.199" v="427"/>
          <ac:spMkLst>
            <pc:docMk/>
            <pc:sldMk cId="1041533279" sldId="257"/>
            <ac:spMk id="3" creationId="{7E45CF35-B652-B3F0-3C43-60A7DADD3805}"/>
          </ac:spMkLst>
        </pc:spChg>
      </pc:sldChg>
      <pc:sldChg chg="new del">
        <pc:chgData name="Mohammed Moiz (2520901)" userId="S::2520901@student.uwtsd.ac.uk::162dee13-c270-432f-b917-0d5c2f8ed1bc" providerId="AD" clId="Web-{F04025CB-7566-14EC-848B-501D6A213839}" dt="2026-02-25T14:02:11.231" v="3"/>
        <pc:sldMkLst>
          <pc:docMk/>
          <pc:sldMk cId="2610209506" sldId="257"/>
        </pc:sldMkLst>
      </pc:sldChg>
      <pc:sldMasterChg chg="del delSldLayout">
        <pc:chgData name="Mohammed Moiz (2520901)" userId="S::2520901@student.uwtsd.ac.uk::162dee13-c270-432f-b917-0d5c2f8ed1bc" providerId="AD" clId="Web-{F04025CB-7566-14EC-848B-501D6A213839}" dt="2026-02-25T14:26:06.806" v="307"/>
        <pc:sldMasterMkLst>
          <pc:docMk/>
          <pc:sldMasterMk cId="2460954070" sldId="2147483660"/>
        </pc:sldMasterMkLst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ohammed Moiz (2520901)" userId="S::2520901@student.uwtsd.ac.uk::162dee13-c270-432f-b917-0d5c2f8ed1bc" providerId="AD" clId="Web-{F04025CB-7566-14EC-848B-501D6A213839}" dt="2026-02-25T14:26:06.806" v="30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ohammed Moiz (2520901)" userId="S::2520901@student.uwtsd.ac.uk::162dee13-c270-432f-b917-0d5c2f8ed1bc" providerId="AD" clId="Web-{F04025CB-7566-14EC-848B-501D6A213839}" dt="2026-02-25T14:26:13.041" v="308"/>
        <pc:sldMasterMkLst>
          <pc:docMk/>
          <pc:sldMasterMk cId="1664698181" sldId="2147483672"/>
        </pc:sldMasterMkLst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4191536087" sldId="2147483673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2377490546" sldId="2147483674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2867092779" sldId="2147483675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1045500201" sldId="2147483676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2467849671" sldId="2147483677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2720457976" sldId="2147483678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3609946994" sldId="2147483679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453747870" sldId="2147483680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992267965" sldId="2147483681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113793198" sldId="2147483682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3291125889" sldId="2147483683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2571044627" sldId="2147483684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2233112104" sldId="2147483685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990039861" sldId="2147483686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1497099405" sldId="2147483687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3504839142" sldId="2147483688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26:13.041" v="308"/>
          <pc:sldLayoutMkLst>
            <pc:docMk/>
            <pc:sldMasterMk cId="1664698181" sldId="2147483672"/>
            <pc:sldLayoutMk cId="1985927384" sldId="2147483689"/>
          </pc:sldLayoutMkLst>
        </pc:sldLayoutChg>
      </pc:sldMasterChg>
      <pc:sldMasterChg chg="add del addSldLayout delSldLayout modSldLayout">
        <pc:chgData name="Mohammed Moiz (2520901)" userId="S::2520901@student.uwtsd.ac.uk::162dee13-c270-432f-b917-0d5c2f8ed1bc" providerId="AD" clId="Web-{F04025CB-7566-14EC-848B-501D6A213839}" dt="2026-02-25T14:44:11.088" v="426"/>
        <pc:sldMasterMkLst>
          <pc:docMk/>
          <pc:sldMasterMk cId="2097892974" sldId="2147483690"/>
        </pc:sldMasterMkLst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737832990" sldId="2147483691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719095607" sldId="2147483692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783119952" sldId="2147483693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2137385729" sldId="2147483694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224091208" sldId="2147483695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963659564" sldId="2147483696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1904319821" sldId="2147483697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1397332563" sldId="2147483698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97703634" sldId="2147483699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3113237473" sldId="2147483700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3686302707" sldId="2147483701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1592085299" sldId="2147483702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2076423209" sldId="2147483703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2678774197" sldId="2147483704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779014232" sldId="2147483705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1717982281" sldId="2147483706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11.088" v="426"/>
          <pc:sldLayoutMkLst>
            <pc:docMk/>
            <pc:sldMasterMk cId="2097892974" sldId="2147483690"/>
            <pc:sldLayoutMk cId="3570375788" sldId="2147483707"/>
          </pc:sldLayoutMkLst>
        </pc:sldLayoutChg>
      </pc:sldMasterChg>
      <pc:sldMasterChg chg="add del addSldLayout delSldLayout modSldLayout">
        <pc:chgData name="Mohammed Moiz (2520901)" userId="S::2520901@student.uwtsd.ac.uk::162dee13-c270-432f-b917-0d5c2f8ed1bc" providerId="AD" clId="Web-{F04025CB-7566-14EC-848B-501D6A213839}" dt="2026-02-25T14:44:21.199" v="427"/>
        <pc:sldMasterMkLst>
          <pc:docMk/>
          <pc:sldMasterMk cId="966997000" sldId="2147483708"/>
        </pc:sldMasterMkLst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596507320" sldId="2147483709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4274332370" sldId="2147483710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4039252369" sldId="2147483711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2641784159" sldId="2147483712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1499300768" sldId="2147483713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3752554357" sldId="2147483714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658061780" sldId="2147483715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140681554" sldId="2147483716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3856905101" sldId="2147483717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1361907365" sldId="2147483718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338697793" sldId="2147483719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2631083257" sldId="2147483720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2524116912" sldId="2147483721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1799243487" sldId="2147483722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795692669" sldId="2147483723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1682110367" sldId="2147483724"/>
          </pc:sldLayoutMkLst>
        </pc:sldLayoutChg>
        <pc:sldLayoutChg chg="add del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966997000" sldId="2147483708"/>
            <pc:sldLayoutMk cId="444307462" sldId="2147483725"/>
          </pc:sldLayoutMkLst>
        </pc:sldLayoutChg>
      </pc:sldMasterChg>
      <pc:sldMasterChg chg="add addSldLayout modSldLayout">
        <pc:chgData name="Mohammed Moiz (2520901)" userId="S::2520901@student.uwtsd.ac.uk::162dee13-c270-432f-b917-0d5c2f8ed1bc" providerId="AD" clId="Web-{F04025CB-7566-14EC-848B-501D6A213839}" dt="2026-02-25T14:44:21.199" v="427"/>
        <pc:sldMasterMkLst>
          <pc:docMk/>
          <pc:sldMasterMk cId="2515449667" sldId="2147483726"/>
        </pc:sldMasterMkLst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3859146023" sldId="2147483727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1720840463" sldId="2147483728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3280060930" sldId="2147483729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2936676836" sldId="2147483730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2651863293" sldId="2147483731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463726923" sldId="2147483732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2510129539" sldId="2147483733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486844754" sldId="2147483734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4127066552" sldId="2147483735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2341367715" sldId="2147483736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1925446832" sldId="2147483737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1345233384" sldId="2147483738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1987581688" sldId="2147483739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2856772560" sldId="2147483740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3170012043" sldId="2147483741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2153806315" sldId="2147483742"/>
          </pc:sldLayoutMkLst>
        </pc:sldLayoutChg>
        <pc:sldLayoutChg chg="add mod replId">
          <pc:chgData name="Mohammed Moiz (2520901)" userId="S::2520901@student.uwtsd.ac.uk::162dee13-c270-432f-b917-0d5c2f8ed1bc" providerId="AD" clId="Web-{F04025CB-7566-14EC-848B-501D6A213839}" dt="2026-02-25T14:44:21.199" v="427"/>
          <pc:sldLayoutMkLst>
            <pc:docMk/>
            <pc:sldMasterMk cId="2515449667" sldId="2147483726"/>
            <pc:sldLayoutMk cId="2009970055" sldId="214748374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B2B3E5-B477-4753-8D97-714206A8B8B0}" type="doc">
      <dgm:prSet loTypeId="urn:microsoft.com/office/officeart/2005/8/layout/default" loCatId="list" qsTypeId="urn:microsoft.com/office/officeart/2005/8/quickstyle/simple3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FC7A881D-3EE8-4293-B46C-7501F620F338}">
      <dgm:prSet phldrT="[Text]" phldr="0"/>
      <dgm:spPr/>
      <dgm:t>
        <a:bodyPr/>
        <a:lstStyle/>
        <a:p>
          <a:pPr rtl="0"/>
          <a:r>
            <a:rPr lang="en-US" sz="2000">
              <a:latin typeface="Century Gothic" panose="020B0502020202020204"/>
            </a:rPr>
            <a:t>Step 1: Open </a:t>
          </a:r>
          <a:r>
            <a:rPr lang="en-US" sz="2000" b="1">
              <a:latin typeface="Century Gothic" panose="020B0502020202020204"/>
            </a:rPr>
            <a:t>PowerPoint </a:t>
          </a:r>
          <a:r>
            <a:rPr lang="en-US" sz="2000">
              <a:latin typeface="Century Gothic" panose="020B0502020202020204"/>
            </a:rPr>
            <a:t>and click inside any text box on your slide</a:t>
          </a:r>
          <a:endParaRPr lang="en-US"/>
        </a:p>
      </dgm:t>
    </dgm:pt>
    <dgm:pt modelId="{7E527B5E-C76C-4E6E-89A7-69B5C42C049D}" type="parTrans" cxnId="{820CC662-A621-4281-AB07-07C8F1F77DB5}">
      <dgm:prSet/>
      <dgm:spPr/>
      <dgm:t>
        <a:bodyPr/>
        <a:lstStyle/>
        <a:p>
          <a:endParaRPr lang="en-US"/>
        </a:p>
      </dgm:t>
    </dgm:pt>
    <dgm:pt modelId="{D7686E8F-8A67-41C6-8120-5849E980C083}" type="sibTrans" cxnId="{820CC662-A621-4281-AB07-07C8F1F77DB5}">
      <dgm:prSet/>
      <dgm:spPr/>
      <dgm:t>
        <a:bodyPr/>
        <a:lstStyle/>
        <a:p>
          <a:endParaRPr lang="en-US"/>
        </a:p>
      </dgm:t>
    </dgm:pt>
    <dgm:pt modelId="{275DAC3B-4682-41EB-BC18-3D7B059659FB}" type="pres">
      <dgm:prSet presAssocID="{74B2B3E5-B477-4753-8D97-714206A8B8B0}" presName="diagram" presStyleCnt="0">
        <dgm:presLayoutVars>
          <dgm:dir/>
          <dgm:resizeHandles val="exact"/>
        </dgm:presLayoutVars>
      </dgm:prSet>
      <dgm:spPr/>
    </dgm:pt>
    <dgm:pt modelId="{8CEFE043-E1BD-40B1-93D6-7B5618E7020C}" type="pres">
      <dgm:prSet presAssocID="{FC7A881D-3EE8-4293-B46C-7501F620F338}" presName="node" presStyleLbl="node1" presStyleIdx="0" presStyleCnt="1">
        <dgm:presLayoutVars>
          <dgm:bulletEnabled val="1"/>
        </dgm:presLayoutVars>
      </dgm:prSet>
      <dgm:spPr/>
    </dgm:pt>
  </dgm:ptLst>
  <dgm:cxnLst>
    <dgm:cxn modelId="{820CC662-A621-4281-AB07-07C8F1F77DB5}" srcId="{74B2B3E5-B477-4753-8D97-714206A8B8B0}" destId="{FC7A881D-3EE8-4293-B46C-7501F620F338}" srcOrd="0" destOrd="0" parTransId="{7E527B5E-C76C-4E6E-89A7-69B5C42C049D}" sibTransId="{D7686E8F-8A67-41C6-8120-5849E980C083}"/>
    <dgm:cxn modelId="{115202AE-91D6-4E0E-827B-8FF64671888E}" type="presOf" srcId="{74B2B3E5-B477-4753-8D97-714206A8B8B0}" destId="{275DAC3B-4682-41EB-BC18-3D7B059659FB}" srcOrd="0" destOrd="0" presId="urn:microsoft.com/office/officeart/2005/8/layout/default"/>
    <dgm:cxn modelId="{3A00CFE6-DC5B-46A7-8B8D-C8F2450E0458}" type="presOf" srcId="{FC7A881D-3EE8-4293-B46C-7501F620F338}" destId="{8CEFE043-E1BD-40B1-93D6-7B5618E7020C}" srcOrd="0" destOrd="0" presId="urn:microsoft.com/office/officeart/2005/8/layout/default"/>
    <dgm:cxn modelId="{6F18C4EF-8C9F-4606-B9CB-691CFDDE326E}" type="presParOf" srcId="{275DAC3B-4682-41EB-BC18-3D7B059659FB}" destId="{8CEFE043-E1BD-40B1-93D6-7B5618E7020C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22D4C9-01F6-4123-8B5A-4045AE5805C5}" type="doc">
      <dgm:prSet loTypeId="urn:microsoft.com/office/officeart/2005/8/layout/default" loCatId="list" qsTypeId="urn:microsoft.com/office/officeart/2005/8/quickstyle/simple3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65D73DC-2FAF-4D15-A630-22E8BDE8C1E3}">
      <dgm:prSet phldrT="[Text]" phldr="0"/>
      <dgm:spPr/>
      <dgm:t>
        <a:bodyPr/>
        <a:lstStyle/>
        <a:p>
          <a:pPr rtl="0"/>
          <a:r>
            <a:rPr lang="en-US" sz="2000" dirty="0">
              <a:latin typeface="Century Gothic" panose="020B0502020202020204"/>
            </a:rPr>
            <a:t>Step 2: Click the </a:t>
          </a:r>
          <a:r>
            <a:rPr lang="en-US" sz="2000" b="1" dirty="0">
              <a:latin typeface="Century Gothic" panose="020B0502020202020204"/>
            </a:rPr>
            <a:t>Insert</a:t>
          </a:r>
          <a:r>
            <a:rPr lang="en-US" sz="2000" dirty="0">
              <a:latin typeface="Century Gothic" panose="020B0502020202020204"/>
            </a:rPr>
            <a:t> tab at the top of the screen</a:t>
          </a:r>
          <a:endParaRPr lang="en-US" dirty="0"/>
        </a:p>
      </dgm:t>
    </dgm:pt>
    <dgm:pt modelId="{4A220B2F-150A-4EB2-ABBB-20207C02CC4D}" type="parTrans" cxnId="{243B9BFD-AEA8-44A8-B4D7-483B820B7739}">
      <dgm:prSet/>
      <dgm:spPr/>
      <dgm:t>
        <a:bodyPr/>
        <a:lstStyle/>
        <a:p>
          <a:endParaRPr lang="en-US"/>
        </a:p>
      </dgm:t>
    </dgm:pt>
    <dgm:pt modelId="{B8F0D371-0A09-441B-89C0-0A6B84C8AD99}" type="sibTrans" cxnId="{243B9BFD-AEA8-44A8-B4D7-483B820B7739}">
      <dgm:prSet/>
      <dgm:spPr/>
      <dgm:t>
        <a:bodyPr/>
        <a:lstStyle/>
        <a:p>
          <a:endParaRPr lang="en-US"/>
        </a:p>
      </dgm:t>
    </dgm:pt>
    <dgm:pt modelId="{286A4556-321C-43C7-9631-1EB6636E2C71}" type="pres">
      <dgm:prSet presAssocID="{9522D4C9-01F6-4123-8B5A-4045AE5805C5}" presName="diagram" presStyleCnt="0">
        <dgm:presLayoutVars>
          <dgm:dir/>
          <dgm:resizeHandles val="exact"/>
        </dgm:presLayoutVars>
      </dgm:prSet>
      <dgm:spPr/>
    </dgm:pt>
    <dgm:pt modelId="{30BB217C-02D7-4206-BA25-7B43FC47BBBC}" type="pres">
      <dgm:prSet presAssocID="{365D73DC-2FAF-4D15-A630-22E8BDE8C1E3}" presName="node" presStyleLbl="node1" presStyleIdx="0" presStyleCnt="1">
        <dgm:presLayoutVars>
          <dgm:bulletEnabled val="1"/>
        </dgm:presLayoutVars>
      </dgm:prSet>
      <dgm:spPr/>
    </dgm:pt>
  </dgm:ptLst>
  <dgm:cxnLst>
    <dgm:cxn modelId="{A131916E-EC16-4DD0-A542-905043925B4D}" type="presOf" srcId="{365D73DC-2FAF-4D15-A630-22E8BDE8C1E3}" destId="{30BB217C-02D7-4206-BA25-7B43FC47BBBC}" srcOrd="0" destOrd="0" presId="urn:microsoft.com/office/officeart/2005/8/layout/default"/>
    <dgm:cxn modelId="{C9062BF9-5EC8-4170-A9E4-7B1DC85B5285}" type="presOf" srcId="{9522D4C9-01F6-4123-8B5A-4045AE5805C5}" destId="{286A4556-321C-43C7-9631-1EB6636E2C71}" srcOrd="0" destOrd="0" presId="urn:microsoft.com/office/officeart/2005/8/layout/default"/>
    <dgm:cxn modelId="{243B9BFD-AEA8-44A8-B4D7-483B820B7739}" srcId="{9522D4C9-01F6-4123-8B5A-4045AE5805C5}" destId="{365D73DC-2FAF-4D15-A630-22E8BDE8C1E3}" srcOrd="0" destOrd="0" parTransId="{4A220B2F-150A-4EB2-ABBB-20207C02CC4D}" sibTransId="{B8F0D371-0A09-441B-89C0-0A6B84C8AD99}"/>
    <dgm:cxn modelId="{CD4892DB-A752-4EE6-BE87-1DB99C922A76}" type="presParOf" srcId="{286A4556-321C-43C7-9631-1EB6636E2C71}" destId="{30BB217C-02D7-4206-BA25-7B43FC47BBBC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2F345B-E640-46C4-988F-129AA1D946E2}" type="doc">
      <dgm:prSet loTypeId="urn:microsoft.com/office/officeart/2005/8/layout/default" loCatId="list" qsTypeId="urn:microsoft.com/office/officeart/2005/8/quickstyle/simple3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44A8A97B-F203-424F-98FB-43290E8BA9E5}">
      <dgm:prSet phldrT="[Text]" phldr="0"/>
      <dgm:spPr/>
      <dgm:t>
        <a:bodyPr/>
        <a:lstStyle/>
        <a:p>
          <a:pPr rtl="0"/>
          <a:r>
            <a:rPr lang="en-US" sz="2000">
              <a:latin typeface="Century Gothic" panose="020B0502020202020204"/>
            </a:rPr>
            <a:t>Step 3: Press the</a:t>
          </a:r>
          <a:r>
            <a:rPr lang="en-US" sz="2000" b="1">
              <a:latin typeface="Century Gothic" panose="020B0502020202020204"/>
            </a:rPr>
            <a:t> Link</a:t>
          </a:r>
          <a:r>
            <a:rPr lang="en-US" sz="2000">
              <a:latin typeface="Century Gothic" panose="020B0502020202020204"/>
            </a:rPr>
            <a:t> (Hyperlink) icon in the toolbar.</a:t>
          </a:r>
          <a:endParaRPr lang="en-US"/>
        </a:p>
      </dgm:t>
    </dgm:pt>
    <dgm:pt modelId="{22A5BE78-1753-4D4D-A3C4-4C0869DFB47F}" type="parTrans" cxnId="{66188D35-760C-471C-85B5-D9C5745B8296}">
      <dgm:prSet/>
      <dgm:spPr/>
      <dgm:t>
        <a:bodyPr/>
        <a:lstStyle/>
        <a:p>
          <a:endParaRPr lang="en-US"/>
        </a:p>
      </dgm:t>
    </dgm:pt>
    <dgm:pt modelId="{61E4E281-C22F-429B-AE2F-2FFED6EADCF4}" type="sibTrans" cxnId="{66188D35-760C-471C-85B5-D9C5745B8296}">
      <dgm:prSet/>
      <dgm:spPr/>
      <dgm:t>
        <a:bodyPr/>
        <a:lstStyle/>
        <a:p>
          <a:endParaRPr lang="en-US"/>
        </a:p>
      </dgm:t>
    </dgm:pt>
    <dgm:pt modelId="{88436F46-6CE8-481E-9CE9-0139A1420A04}" type="pres">
      <dgm:prSet presAssocID="{4C2F345B-E640-46C4-988F-129AA1D946E2}" presName="diagram" presStyleCnt="0">
        <dgm:presLayoutVars>
          <dgm:dir/>
          <dgm:resizeHandles val="exact"/>
        </dgm:presLayoutVars>
      </dgm:prSet>
      <dgm:spPr/>
    </dgm:pt>
    <dgm:pt modelId="{43EFAADF-514E-4B52-941C-B70640BD63AF}" type="pres">
      <dgm:prSet presAssocID="{44A8A97B-F203-424F-98FB-43290E8BA9E5}" presName="node" presStyleLbl="node1" presStyleIdx="0" presStyleCnt="1">
        <dgm:presLayoutVars>
          <dgm:bulletEnabled val="1"/>
        </dgm:presLayoutVars>
      </dgm:prSet>
      <dgm:spPr/>
    </dgm:pt>
  </dgm:ptLst>
  <dgm:cxnLst>
    <dgm:cxn modelId="{66188D35-760C-471C-85B5-D9C5745B8296}" srcId="{4C2F345B-E640-46C4-988F-129AA1D946E2}" destId="{44A8A97B-F203-424F-98FB-43290E8BA9E5}" srcOrd="0" destOrd="0" parTransId="{22A5BE78-1753-4D4D-A3C4-4C0869DFB47F}" sibTransId="{61E4E281-C22F-429B-AE2F-2FFED6EADCF4}"/>
    <dgm:cxn modelId="{5E672569-B893-4E8B-9A36-30CB5E77E495}" type="presOf" srcId="{44A8A97B-F203-424F-98FB-43290E8BA9E5}" destId="{43EFAADF-514E-4B52-941C-B70640BD63AF}" srcOrd="0" destOrd="0" presId="urn:microsoft.com/office/officeart/2005/8/layout/default"/>
    <dgm:cxn modelId="{4F7FF786-05B7-4FED-AD22-343F298F88F7}" type="presOf" srcId="{4C2F345B-E640-46C4-988F-129AA1D946E2}" destId="{88436F46-6CE8-481E-9CE9-0139A1420A04}" srcOrd="0" destOrd="0" presId="urn:microsoft.com/office/officeart/2005/8/layout/default"/>
    <dgm:cxn modelId="{3C343CAD-E2FF-4D7B-BA6A-5C6845AD0088}" type="presParOf" srcId="{88436F46-6CE8-481E-9CE9-0139A1420A04}" destId="{43EFAADF-514E-4B52-941C-B70640BD63AF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253B99B-BA5F-4649-980A-9BEA2C6A8634}" type="doc">
      <dgm:prSet loTypeId="urn:microsoft.com/office/officeart/2005/8/layout/default" loCatId="list" qsTypeId="urn:microsoft.com/office/officeart/2005/8/quickstyle/simple3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8ED77DEE-D446-43D2-BEDD-3C220848E451}">
      <dgm:prSet phldrT="[Text]" phldr="0"/>
      <dgm:spPr/>
      <dgm:t>
        <a:bodyPr/>
        <a:lstStyle/>
        <a:p>
          <a:pPr rtl="0"/>
          <a:r>
            <a:rPr lang="en-US" sz="2000" dirty="0">
              <a:latin typeface="Century Gothic" panose="020B0502020202020204"/>
            </a:rPr>
            <a:t>Step 4: Copy a website link you want to use and paste it into the </a:t>
          </a:r>
          <a:r>
            <a:rPr lang="en-US" sz="2000" b="1" dirty="0">
              <a:latin typeface="Century Gothic" panose="020B0502020202020204"/>
            </a:rPr>
            <a:t>Address section </a:t>
          </a:r>
          <a:r>
            <a:rPr lang="en-US" sz="2000" dirty="0">
              <a:latin typeface="Century Gothic" panose="020B0502020202020204"/>
            </a:rPr>
            <a:t>of the Insert Hyperlink box</a:t>
          </a:r>
          <a:endParaRPr lang="en-US" dirty="0"/>
        </a:p>
      </dgm:t>
    </dgm:pt>
    <dgm:pt modelId="{545B4E24-8090-4D51-B782-B4E74559E039}" type="parTrans" cxnId="{ACBA95CB-1C8B-4648-ADD4-72E5B38441A5}">
      <dgm:prSet/>
      <dgm:spPr/>
      <dgm:t>
        <a:bodyPr/>
        <a:lstStyle/>
        <a:p>
          <a:endParaRPr lang="en-US"/>
        </a:p>
      </dgm:t>
    </dgm:pt>
    <dgm:pt modelId="{5CA83BF6-CE0A-42E2-BEF8-545BE3FC31AA}" type="sibTrans" cxnId="{ACBA95CB-1C8B-4648-ADD4-72E5B38441A5}">
      <dgm:prSet/>
      <dgm:spPr/>
      <dgm:t>
        <a:bodyPr/>
        <a:lstStyle/>
        <a:p>
          <a:endParaRPr lang="en-US"/>
        </a:p>
      </dgm:t>
    </dgm:pt>
    <dgm:pt modelId="{5399AAE3-666F-420B-8AC3-6A5FD1F6D0D6}" type="pres">
      <dgm:prSet presAssocID="{9253B99B-BA5F-4649-980A-9BEA2C6A8634}" presName="diagram" presStyleCnt="0">
        <dgm:presLayoutVars>
          <dgm:dir/>
          <dgm:resizeHandles val="exact"/>
        </dgm:presLayoutVars>
      </dgm:prSet>
      <dgm:spPr/>
    </dgm:pt>
    <dgm:pt modelId="{E84A3832-7FFB-4892-AA09-A13B154EF2FD}" type="pres">
      <dgm:prSet presAssocID="{8ED77DEE-D446-43D2-BEDD-3C220848E451}" presName="node" presStyleLbl="node1" presStyleIdx="0" presStyleCnt="1">
        <dgm:presLayoutVars>
          <dgm:bulletEnabled val="1"/>
        </dgm:presLayoutVars>
      </dgm:prSet>
      <dgm:spPr/>
    </dgm:pt>
  </dgm:ptLst>
  <dgm:cxnLst>
    <dgm:cxn modelId="{7711D40B-26AD-40C3-8565-DEF1F7FC653F}" type="presOf" srcId="{8ED77DEE-D446-43D2-BEDD-3C220848E451}" destId="{E84A3832-7FFB-4892-AA09-A13B154EF2FD}" srcOrd="0" destOrd="0" presId="urn:microsoft.com/office/officeart/2005/8/layout/default"/>
    <dgm:cxn modelId="{27950A52-4530-49DB-BDB0-E03B19F9366A}" type="presOf" srcId="{9253B99B-BA5F-4649-980A-9BEA2C6A8634}" destId="{5399AAE3-666F-420B-8AC3-6A5FD1F6D0D6}" srcOrd="0" destOrd="0" presId="urn:microsoft.com/office/officeart/2005/8/layout/default"/>
    <dgm:cxn modelId="{ACBA95CB-1C8B-4648-ADD4-72E5B38441A5}" srcId="{9253B99B-BA5F-4649-980A-9BEA2C6A8634}" destId="{8ED77DEE-D446-43D2-BEDD-3C220848E451}" srcOrd="0" destOrd="0" parTransId="{545B4E24-8090-4D51-B782-B4E74559E039}" sibTransId="{5CA83BF6-CE0A-42E2-BEF8-545BE3FC31AA}"/>
    <dgm:cxn modelId="{92C1A6A0-A6E1-4F4D-80D7-D62D52C53035}" type="presParOf" srcId="{5399AAE3-666F-420B-8AC3-6A5FD1F6D0D6}" destId="{E84A3832-7FFB-4892-AA09-A13B154EF2FD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77FAA2F-816B-49F8-8E51-D3997273D96C}" type="doc">
      <dgm:prSet loTypeId="urn:microsoft.com/office/officeart/2005/8/layout/default" loCatId="list" qsTypeId="urn:microsoft.com/office/officeart/2005/8/quickstyle/simple3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64E4F07C-FC81-4EA3-B0F2-838564E10E3A}">
      <dgm:prSet phldr="0"/>
      <dgm:spPr/>
      <dgm:t>
        <a:bodyPr/>
        <a:lstStyle/>
        <a:p>
          <a:pPr rtl="0"/>
          <a:r>
            <a:rPr lang="en-US" sz="2000">
              <a:latin typeface="Century Gothic" panose="020B0502020202020204"/>
            </a:rPr>
            <a:t>Step 5: in the Display text box, type what you want the audience to </a:t>
          </a:r>
          <a:r>
            <a:rPr lang="en-US" sz="2000" dirty="0">
              <a:latin typeface="Century Gothic" panose="020B0502020202020204"/>
            </a:rPr>
            <a:t>see in your presentation, then click </a:t>
          </a:r>
          <a:r>
            <a:rPr lang="en-US" sz="2000" b="1" dirty="0">
              <a:latin typeface="Century Gothic" panose="020B0502020202020204"/>
            </a:rPr>
            <a:t>Insert/OK</a:t>
          </a:r>
          <a:r>
            <a:rPr lang="en-US" sz="2000" dirty="0">
              <a:latin typeface="Century Gothic" panose="020B0502020202020204"/>
            </a:rPr>
            <a:t>.</a:t>
          </a:r>
        </a:p>
      </dgm:t>
    </dgm:pt>
    <dgm:pt modelId="{9C983EFF-66C9-4CD7-B8EE-B5938DC68586}" type="parTrans" cxnId="{38E3CAF1-C753-49FF-9A19-84E7DA8A2870}">
      <dgm:prSet/>
      <dgm:spPr/>
    </dgm:pt>
    <dgm:pt modelId="{A7D9DB1C-5B4D-4A92-B75A-1EDAE3E1EA86}" type="sibTrans" cxnId="{38E3CAF1-C753-49FF-9A19-84E7DA8A2870}">
      <dgm:prSet/>
      <dgm:spPr/>
    </dgm:pt>
    <dgm:pt modelId="{C50CD434-93EE-4A5B-BD1C-7DCA8F74CA1D}" type="pres">
      <dgm:prSet presAssocID="{177FAA2F-816B-49F8-8E51-D3997273D96C}" presName="diagram" presStyleCnt="0">
        <dgm:presLayoutVars>
          <dgm:dir/>
          <dgm:resizeHandles val="exact"/>
        </dgm:presLayoutVars>
      </dgm:prSet>
      <dgm:spPr/>
    </dgm:pt>
    <dgm:pt modelId="{92FB6465-0AE2-41C9-9831-E949C617478E}" type="pres">
      <dgm:prSet presAssocID="{64E4F07C-FC81-4EA3-B0F2-838564E10E3A}" presName="node" presStyleLbl="node1" presStyleIdx="0" presStyleCnt="1">
        <dgm:presLayoutVars>
          <dgm:bulletEnabled val="1"/>
        </dgm:presLayoutVars>
      </dgm:prSet>
      <dgm:spPr/>
    </dgm:pt>
  </dgm:ptLst>
  <dgm:cxnLst>
    <dgm:cxn modelId="{E46537A8-D41A-46C5-BDEB-76D6C0DEDB75}" type="presOf" srcId="{64E4F07C-FC81-4EA3-B0F2-838564E10E3A}" destId="{92FB6465-0AE2-41C9-9831-E949C617478E}" srcOrd="0" destOrd="0" presId="urn:microsoft.com/office/officeart/2005/8/layout/default"/>
    <dgm:cxn modelId="{978720DD-6016-4E43-B951-2DD72C0FA32A}" type="presOf" srcId="{177FAA2F-816B-49F8-8E51-D3997273D96C}" destId="{C50CD434-93EE-4A5B-BD1C-7DCA8F74CA1D}" srcOrd="0" destOrd="0" presId="urn:microsoft.com/office/officeart/2005/8/layout/default"/>
    <dgm:cxn modelId="{38E3CAF1-C753-49FF-9A19-84E7DA8A2870}" srcId="{177FAA2F-816B-49F8-8E51-D3997273D96C}" destId="{64E4F07C-FC81-4EA3-B0F2-838564E10E3A}" srcOrd="0" destOrd="0" parTransId="{9C983EFF-66C9-4CD7-B8EE-B5938DC68586}" sibTransId="{A7D9DB1C-5B4D-4A92-B75A-1EDAE3E1EA86}"/>
    <dgm:cxn modelId="{26306EA1-0BB6-4BB9-B07E-C2B54C72E363}" type="presParOf" srcId="{C50CD434-93EE-4A5B-BD1C-7DCA8F74CA1D}" destId="{92FB6465-0AE2-41C9-9831-E949C617478E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3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E57E236-50A9-4C23-AF39-5C9DF9D448B6}" type="doc">
      <dgm:prSet loTypeId="urn:microsoft.com/office/officeart/2005/8/layout/default" loCatId="list" qsTypeId="urn:microsoft.com/office/officeart/2005/8/quickstyle/simple3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B37388C9-5337-45C8-930D-6B188F0A972F}">
      <dgm:prSet phldr="0"/>
      <dgm:spPr/>
      <dgm:t>
        <a:bodyPr/>
        <a:lstStyle/>
        <a:p>
          <a:pPr rtl="0"/>
          <a:r>
            <a:rPr lang="en-US" sz="2000" dirty="0">
              <a:latin typeface="Century Gothic" panose="020B0502020202020204"/>
            </a:rPr>
            <a:t>Step 6: To open the hyperlink, hold the </a:t>
          </a:r>
          <a:r>
            <a:rPr lang="en-US" sz="2000" b="1" dirty="0">
              <a:latin typeface="Century Gothic" panose="020B0502020202020204"/>
            </a:rPr>
            <a:t>Ctrl</a:t>
          </a:r>
          <a:r>
            <a:rPr lang="en-US" sz="2000" dirty="0">
              <a:latin typeface="Century Gothic" panose="020B0502020202020204"/>
            </a:rPr>
            <a:t> key and click the link to access</a:t>
          </a:r>
          <a:r>
            <a:rPr lang="en-US" sz="2000">
              <a:latin typeface="Century Gothic" panose="020B0502020202020204"/>
            </a:rPr>
            <a:t> whichever website you have pasted into the address section.</a:t>
          </a:r>
        </a:p>
      </dgm:t>
    </dgm:pt>
    <dgm:pt modelId="{C266332B-2792-49A4-B844-76A3471F36B2}" type="parTrans" cxnId="{D22DF603-55CA-4D87-8514-49E81386D7D7}">
      <dgm:prSet/>
      <dgm:spPr/>
    </dgm:pt>
    <dgm:pt modelId="{8F89D3CC-6413-4D28-B86B-55C35D1C4033}" type="sibTrans" cxnId="{D22DF603-55CA-4D87-8514-49E81386D7D7}">
      <dgm:prSet/>
      <dgm:spPr/>
    </dgm:pt>
    <dgm:pt modelId="{0521F8BC-BE92-4068-BF20-3F3480D29FF8}" type="pres">
      <dgm:prSet presAssocID="{8E57E236-50A9-4C23-AF39-5C9DF9D448B6}" presName="diagram" presStyleCnt="0">
        <dgm:presLayoutVars>
          <dgm:dir/>
          <dgm:resizeHandles val="exact"/>
        </dgm:presLayoutVars>
      </dgm:prSet>
      <dgm:spPr/>
    </dgm:pt>
    <dgm:pt modelId="{E74338EF-2D22-4FA1-B88E-65422FA6C1DE}" type="pres">
      <dgm:prSet presAssocID="{B37388C9-5337-45C8-930D-6B188F0A972F}" presName="node" presStyleLbl="node1" presStyleIdx="0" presStyleCnt="1">
        <dgm:presLayoutVars>
          <dgm:bulletEnabled val="1"/>
        </dgm:presLayoutVars>
      </dgm:prSet>
      <dgm:spPr/>
    </dgm:pt>
  </dgm:ptLst>
  <dgm:cxnLst>
    <dgm:cxn modelId="{D22DF603-55CA-4D87-8514-49E81386D7D7}" srcId="{8E57E236-50A9-4C23-AF39-5C9DF9D448B6}" destId="{B37388C9-5337-45C8-930D-6B188F0A972F}" srcOrd="0" destOrd="0" parTransId="{C266332B-2792-49A4-B844-76A3471F36B2}" sibTransId="{8F89D3CC-6413-4D28-B86B-55C35D1C4033}"/>
    <dgm:cxn modelId="{DC22B80D-CE7C-4C8D-A6BE-9F877102258A}" type="presOf" srcId="{8E57E236-50A9-4C23-AF39-5C9DF9D448B6}" destId="{0521F8BC-BE92-4068-BF20-3F3480D29FF8}" srcOrd="0" destOrd="0" presId="urn:microsoft.com/office/officeart/2005/8/layout/default"/>
    <dgm:cxn modelId="{6E32991A-171F-4D34-9596-C1264BD25E30}" type="presOf" srcId="{B37388C9-5337-45C8-930D-6B188F0A972F}" destId="{E74338EF-2D22-4FA1-B88E-65422FA6C1DE}" srcOrd="0" destOrd="0" presId="urn:microsoft.com/office/officeart/2005/8/layout/default"/>
    <dgm:cxn modelId="{D247810D-2C82-485D-B174-4BD3CD8714DD}" type="presParOf" srcId="{0521F8BC-BE92-4068-BF20-3F3480D29FF8}" destId="{E74338EF-2D22-4FA1-B88E-65422FA6C1DE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3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EFE043-E1BD-40B1-93D6-7B5618E7020C}">
      <dsp:nvSpPr>
        <dsp:cNvPr id="0" name=""/>
        <dsp:cNvSpPr/>
      </dsp:nvSpPr>
      <dsp:spPr>
        <a:xfrm>
          <a:off x="0" y="83713"/>
          <a:ext cx="2489916" cy="149394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Step 1: Open </a:t>
          </a:r>
          <a:r>
            <a:rPr lang="en-US" sz="1700" b="1" kern="1200">
              <a:latin typeface="Century Gothic" panose="020B0502020202020204"/>
            </a:rPr>
            <a:t>PowerPoint </a:t>
          </a:r>
          <a:r>
            <a:rPr lang="en-US" sz="1700" kern="1200">
              <a:latin typeface="Century Gothic" panose="020B0502020202020204"/>
            </a:rPr>
            <a:t>and click inside any text box on your slide</a:t>
          </a:r>
          <a:endParaRPr lang="en-US" sz="1700" kern="1200"/>
        </a:p>
      </dsp:txBody>
      <dsp:txXfrm>
        <a:off x="0" y="83713"/>
        <a:ext cx="2489916" cy="14939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B217C-02D7-4206-BA25-7B43FC47BBBC}">
      <dsp:nvSpPr>
        <dsp:cNvPr id="0" name=""/>
        <dsp:cNvSpPr/>
      </dsp:nvSpPr>
      <dsp:spPr>
        <a:xfrm>
          <a:off x="251014" y="609"/>
          <a:ext cx="2435556" cy="146133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entury Gothic" panose="020B0502020202020204"/>
            </a:rPr>
            <a:t>Step 2: Click the </a:t>
          </a:r>
          <a:r>
            <a:rPr lang="en-US" sz="2300" b="1" kern="1200" dirty="0">
              <a:latin typeface="Century Gothic" panose="020B0502020202020204"/>
            </a:rPr>
            <a:t>Insert</a:t>
          </a:r>
          <a:r>
            <a:rPr lang="en-US" sz="2300" kern="1200" dirty="0">
              <a:latin typeface="Century Gothic" panose="020B0502020202020204"/>
            </a:rPr>
            <a:t> tab at the top of the screen</a:t>
          </a:r>
          <a:endParaRPr lang="en-US" sz="2300" kern="1200" dirty="0"/>
        </a:p>
      </dsp:txBody>
      <dsp:txXfrm>
        <a:off x="251014" y="609"/>
        <a:ext cx="2435556" cy="14613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EFAADF-514E-4B52-941C-B70640BD63AF}">
      <dsp:nvSpPr>
        <dsp:cNvPr id="0" name=""/>
        <dsp:cNvSpPr/>
      </dsp:nvSpPr>
      <dsp:spPr>
        <a:xfrm>
          <a:off x="0" y="300505"/>
          <a:ext cx="2500649" cy="1500389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Century Gothic" panose="020B0502020202020204"/>
            </a:rPr>
            <a:t>Step 3: Press the</a:t>
          </a:r>
          <a:r>
            <a:rPr lang="en-US" sz="2400" b="1" kern="1200">
              <a:latin typeface="Century Gothic" panose="020B0502020202020204"/>
            </a:rPr>
            <a:t> Link</a:t>
          </a:r>
          <a:r>
            <a:rPr lang="en-US" sz="2400" kern="1200">
              <a:latin typeface="Century Gothic" panose="020B0502020202020204"/>
            </a:rPr>
            <a:t> (Hyperlink) icon in the toolbar.</a:t>
          </a:r>
          <a:endParaRPr lang="en-US" sz="2400" kern="1200"/>
        </a:p>
      </dsp:txBody>
      <dsp:txXfrm>
        <a:off x="0" y="300505"/>
        <a:ext cx="2500649" cy="15003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4A3832-7FFB-4892-AA09-A13B154EF2FD}">
      <dsp:nvSpPr>
        <dsp:cNvPr id="0" name=""/>
        <dsp:cNvSpPr/>
      </dsp:nvSpPr>
      <dsp:spPr>
        <a:xfrm>
          <a:off x="0" y="299634"/>
          <a:ext cx="2492645" cy="1495587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entury Gothic" panose="020B0502020202020204"/>
            </a:rPr>
            <a:t>Step 4: Copy a website link you want to use and paste it into the </a:t>
          </a:r>
          <a:r>
            <a:rPr lang="en-US" sz="1600" b="1" kern="1200" dirty="0">
              <a:latin typeface="Century Gothic" panose="020B0502020202020204"/>
            </a:rPr>
            <a:t>Address section </a:t>
          </a:r>
          <a:r>
            <a:rPr lang="en-US" sz="1600" kern="1200" dirty="0">
              <a:latin typeface="Century Gothic" panose="020B0502020202020204"/>
            </a:rPr>
            <a:t>of the Insert Hyperlink box</a:t>
          </a:r>
          <a:endParaRPr lang="en-US" sz="1600" kern="1200" dirty="0"/>
        </a:p>
      </dsp:txBody>
      <dsp:txXfrm>
        <a:off x="0" y="299634"/>
        <a:ext cx="2492645" cy="14955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FB6465-0AE2-41C9-9831-E949C617478E}">
      <dsp:nvSpPr>
        <dsp:cNvPr id="0" name=""/>
        <dsp:cNvSpPr/>
      </dsp:nvSpPr>
      <dsp:spPr>
        <a:xfrm>
          <a:off x="0" y="299633"/>
          <a:ext cx="2492645" cy="1495587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Century Gothic" panose="020B0502020202020204"/>
            </a:rPr>
            <a:t>Step 5: in the Display text box, type what you want the audience to </a:t>
          </a:r>
          <a:r>
            <a:rPr lang="en-US" sz="1600" kern="1200" dirty="0">
              <a:latin typeface="Century Gothic" panose="020B0502020202020204"/>
            </a:rPr>
            <a:t>see in your presentation, then click </a:t>
          </a:r>
          <a:r>
            <a:rPr lang="en-US" sz="1600" b="1" kern="1200" dirty="0">
              <a:latin typeface="Century Gothic" panose="020B0502020202020204"/>
            </a:rPr>
            <a:t>Insert/OK</a:t>
          </a:r>
          <a:r>
            <a:rPr lang="en-US" sz="1600" kern="1200" dirty="0">
              <a:latin typeface="Century Gothic" panose="020B0502020202020204"/>
            </a:rPr>
            <a:t>.</a:t>
          </a:r>
        </a:p>
      </dsp:txBody>
      <dsp:txXfrm>
        <a:off x="0" y="299633"/>
        <a:ext cx="2492645" cy="14955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4338EF-2D22-4FA1-B88E-65422FA6C1DE}">
      <dsp:nvSpPr>
        <dsp:cNvPr id="0" name=""/>
        <dsp:cNvSpPr/>
      </dsp:nvSpPr>
      <dsp:spPr>
        <a:xfrm>
          <a:off x="0" y="299634"/>
          <a:ext cx="2492646" cy="1495587"/>
        </a:xfrm>
        <a:prstGeom prst="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entury Gothic" panose="020B0502020202020204"/>
            </a:rPr>
            <a:t>Step 6: To open the hyperlink, hold the </a:t>
          </a:r>
          <a:r>
            <a:rPr lang="en-US" sz="1500" b="1" kern="1200" dirty="0">
              <a:latin typeface="Century Gothic" panose="020B0502020202020204"/>
            </a:rPr>
            <a:t>Ctrl</a:t>
          </a:r>
          <a:r>
            <a:rPr lang="en-US" sz="1500" kern="1200" dirty="0">
              <a:latin typeface="Century Gothic" panose="020B0502020202020204"/>
            </a:rPr>
            <a:t> key and click the link to access</a:t>
          </a:r>
          <a:r>
            <a:rPr lang="en-US" sz="1500" kern="1200">
              <a:latin typeface="Century Gothic" panose="020B0502020202020204"/>
            </a:rPr>
            <a:t> whichever website you have pasted into the address section.</a:t>
          </a:r>
        </a:p>
      </dsp:txBody>
      <dsp:txXfrm>
        <a:off x="0" y="299634"/>
        <a:ext cx="2492646" cy="1495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14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840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060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676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863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3726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129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844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066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1367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4468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5233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581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67725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0120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8063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970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4496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.png"/><Relationship Id="rId18" Type="http://schemas.openxmlformats.org/officeDocument/2006/relationships/diagramColors" Target="../diagrams/colors3.xml"/><Relationship Id="rId26" Type="http://schemas.microsoft.com/office/2007/relationships/diagramDrawing" Target="../diagrams/drawing4.xml"/><Relationship Id="rId3" Type="http://schemas.openxmlformats.org/officeDocument/2006/relationships/diagramLayout" Target="../diagrams/layout1.xml"/><Relationship Id="rId21" Type="http://schemas.openxmlformats.org/officeDocument/2006/relationships/image" Target="../media/image10.png"/><Relationship Id="rId34" Type="http://schemas.openxmlformats.org/officeDocument/2006/relationships/diagramQuickStyle" Target="../diagrams/quickStyle6.xml"/><Relationship Id="rId7" Type="http://schemas.openxmlformats.org/officeDocument/2006/relationships/image" Target="../media/image6.png"/><Relationship Id="rId12" Type="http://schemas.microsoft.com/office/2007/relationships/diagramDrawing" Target="../diagrams/drawing2.xml"/><Relationship Id="rId17" Type="http://schemas.openxmlformats.org/officeDocument/2006/relationships/diagramQuickStyle" Target="../diagrams/quickStyle3.xml"/><Relationship Id="rId25" Type="http://schemas.openxmlformats.org/officeDocument/2006/relationships/diagramColors" Target="../diagrams/colors4.xml"/><Relationship Id="rId33" Type="http://schemas.openxmlformats.org/officeDocument/2006/relationships/diagramLayout" Target="../diagrams/layout6.xml"/><Relationship Id="rId2" Type="http://schemas.openxmlformats.org/officeDocument/2006/relationships/diagramData" Target="../diagrams/data1.xml"/><Relationship Id="rId16" Type="http://schemas.openxmlformats.org/officeDocument/2006/relationships/diagramLayout" Target="../diagrams/layout3.xml"/><Relationship Id="rId20" Type="http://schemas.openxmlformats.org/officeDocument/2006/relationships/image" Target="../media/image9.png"/><Relationship Id="rId29" Type="http://schemas.openxmlformats.org/officeDocument/2006/relationships/diagramQuickStyle" Target="../diagrams/quickStyle5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24" Type="http://schemas.openxmlformats.org/officeDocument/2006/relationships/diagramQuickStyle" Target="../diagrams/quickStyle4.xml"/><Relationship Id="rId32" Type="http://schemas.openxmlformats.org/officeDocument/2006/relationships/diagramData" Target="../diagrams/data6.xml"/><Relationship Id="rId5" Type="http://schemas.openxmlformats.org/officeDocument/2006/relationships/diagramColors" Target="../diagrams/colors1.xml"/><Relationship Id="rId15" Type="http://schemas.openxmlformats.org/officeDocument/2006/relationships/diagramData" Target="../diagrams/data3.xml"/><Relationship Id="rId23" Type="http://schemas.openxmlformats.org/officeDocument/2006/relationships/diagramLayout" Target="../diagrams/layout4.xml"/><Relationship Id="rId28" Type="http://schemas.openxmlformats.org/officeDocument/2006/relationships/diagramLayout" Target="../diagrams/layout5.xml"/><Relationship Id="rId36" Type="http://schemas.microsoft.com/office/2007/relationships/diagramDrawing" Target="../diagrams/drawing6.xml"/><Relationship Id="rId10" Type="http://schemas.openxmlformats.org/officeDocument/2006/relationships/diagramQuickStyle" Target="../diagrams/quickStyle2.xml"/><Relationship Id="rId19" Type="http://schemas.microsoft.com/office/2007/relationships/diagramDrawing" Target="../diagrams/drawing3.xml"/><Relationship Id="rId31" Type="http://schemas.microsoft.com/office/2007/relationships/diagramDrawing" Target="../diagrams/drawing5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Relationship Id="rId14" Type="http://schemas.openxmlformats.org/officeDocument/2006/relationships/image" Target="../media/image8.svg"/><Relationship Id="rId22" Type="http://schemas.openxmlformats.org/officeDocument/2006/relationships/diagramData" Target="../diagrams/data4.xml"/><Relationship Id="rId27" Type="http://schemas.openxmlformats.org/officeDocument/2006/relationships/diagramData" Target="../diagrams/data5.xml"/><Relationship Id="rId30" Type="http://schemas.openxmlformats.org/officeDocument/2006/relationships/diagramColors" Target="../diagrams/colors5.xml"/><Relationship Id="rId35" Type="http://schemas.openxmlformats.org/officeDocument/2006/relationships/diagramColors" Target="../diagrams/colors6.xml"/><Relationship Id="rId8" Type="http://schemas.openxmlformats.org/officeDocument/2006/relationships/diagramData" Target="../diagrams/data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6" name="Diagram 135">
            <a:extLst>
              <a:ext uri="{FF2B5EF4-FFF2-40B4-BE49-F238E27FC236}">
                <a16:creationId xmlns:a16="http://schemas.microsoft.com/office/drawing/2014/main" id="{AB3CA1E7-0EC2-D810-FFDD-1B88C8D19C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400292"/>
              </p:ext>
            </p:extLst>
          </p:nvPr>
        </p:nvGraphicFramePr>
        <p:xfrm>
          <a:off x="0" y="732149"/>
          <a:ext cx="2489916" cy="1661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9" name="TextBox 178">
            <a:extLst>
              <a:ext uri="{FF2B5EF4-FFF2-40B4-BE49-F238E27FC236}">
                <a16:creationId xmlns:a16="http://schemas.microsoft.com/office/drawing/2014/main" id="{CB6C8CA2-2BF2-5E30-9096-D2DBC55E4DDC}"/>
              </a:ext>
            </a:extLst>
          </p:cNvPr>
          <p:cNvSpPr txBox="1"/>
          <p:nvPr/>
        </p:nvSpPr>
        <p:spPr>
          <a:xfrm>
            <a:off x="2503574" y="143814"/>
            <a:ext cx="719206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i="1" u="sng"/>
              <a:t>How To Insert Hyperlinks In A PowerPoint</a:t>
            </a:r>
          </a:p>
        </p:txBody>
      </p:sp>
      <p:pic>
        <p:nvPicPr>
          <p:cNvPr id="186" name="Picture 18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A3D66E0-90F9-B496-58A5-79BA8D559C5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6564" t="32228" r="50184" b="49171"/>
          <a:stretch>
            <a:fillRect/>
          </a:stretch>
        </p:blipFill>
        <p:spPr>
          <a:xfrm>
            <a:off x="-15598" y="858410"/>
            <a:ext cx="449332" cy="403149"/>
          </a:xfrm>
          <a:prstGeom prst="rect">
            <a:avLst/>
          </a:prstGeom>
        </p:spPr>
      </p:pic>
      <p:graphicFrame>
        <p:nvGraphicFramePr>
          <p:cNvPr id="204" name="Diagram 203">
            <a:extLst>
              <a:ext uri="{FF2B5EF4-FFF2-40B4-BE49-F238E27FC236}">
                <a16:creationId xmlns:a16="http://schemas.microsoft.com/office/drawing/2014/main" id="{1546E18F-F48C-8287-F47E-A641AF2ABE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8438979"/>
              </p:ext>
            </p:extLst>
          </p:nvPr>
        </p:nvGraphicFramePr>
        <p:xfrm>
          <a:off x="2754406" y="817281"/>
          <a:ext cx="2937585" cy="1462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334" name="Graphic 333" descr="Arrow Right with solid fill">
            <a:extLst>
              <a:ext uri="{FF2B5EF4-FFF2-40B4-BE49-F238E27FC236}">
                <a16:creationId xmlns:a16="http://schemas.microsoft.com/office/drawing/2014/main" id="{90F2E370-FDFB-164E-8799-B195960327F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494209" y="1180582"/>
            <a:ext cx="528035" cy="528036"/>
          </a:xfrm>
          <a:prstGeom prst="rect">
            <a:avLst/>
          </a:prstGeom>
        </p:spPr>
      </p:pic>
      <p:graphicFrame>
        <p:nvGraphicFramePr>
          <p:cNvPr id="335" name="Diagram 334">
            <a:extLst>
              <a:ext uri="{FF2B5EF4-FFF2-40B4-BE49-F238E27FC236}">
                <a16:creationId xmlns:a16="http://schemas.microsoft.com/office/drawing/2014/main" id="{9082AA0E-1A10-643A-92DA-7EDFE3E4FA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0804710"/>
              </p:ext>
            </p:extLst>
          </p:nvPr>
        </p:nvGraphicFramePr>
        <p:xfrm>
          <a:off x="5962846" y="510957"/>
          <a:ext cx="2500649" cy="2101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pic>
        <p:nvPicPr>
          <p:cNvPr id="405" name="Picture 40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8A2D19F-868B-9C14-E5F4-B0C47E2DF23A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l="6659" t="18070" r="88054" b="78627"/>
          <a:stretch>
            <a:fillRect/>
          </a:stretch>
        </p:blipFill>
        <p:spPr>
          <a:xfrm>
            <a:off x="4828306" y="2022643"/>
            <a:ext cx="635220" cy="279104"/>
          </a:xfrm>
          <a:prstGeom prst="rect">
            <a:avLst/>
          </a:prstGeom>
        </p:spPr>
      </p:pic>
      <p:pic>
        <p:nvPicPr>
          <p:cNvPr id="420" name="Graphic 419" descr="Arrow Right with solid fill">
            <a:extLst>
              <a:ext uri="{FF2B5EF4-FFF2-40B4-BE49-F238E27FC236}">
                <a16:creationId xmlns:a16="http://schemas.microsoft.com/office/drawing/2014/main" id="{29346001-71CC-5ECE-456C-67218CD8956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430519" y="1180582"/>
            <a:ext cx="528035" cy="528036"/>
          </a:xfrm>
          <a:prstGeom prst="rect">
            <a:avLst/>
          </a:prstGeom>
        </p:spPr>
      </p:pic>
      <p:pic>
        <p:nvPicPr>
          <p:cNvPr id="439" name="Picture 43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B473A2C-A1C8-2697-6ACB-2BD9F9966CCB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l="38553" t="23157" r="59592" b="74859"/>
          <a:stretch>
            <a:fillRect/>
          </a:stretch>
        </p:blipFill>
        <p:spPr>
          <a:xfrm>
            <a:off x="7889991" y="1182306"/>
            <a:ext cx="418798" cy="375964"/>
          </a:xfrm>
          <a:prstGeom prst="rect">
            <a:avLst/>
          </a:prstGeom>
        </p:spPr>
      </p:pic>
      <p:pic>
        <p:nvPicPr>
          <p:cNvPr id="446" name="Graphic 445" descr="Arrow Right with solid fill">
            <a:extLst>
              <a:ext uri="{FF2B5EF4-FFF2-40B4-BE49-F238E27FC236}">
                <a16:creationId xmlns:a16="http://schemas.microsoft.com/office/drawing/2014/main" id="{9AE48F61-6C95-B206-C4A6-3656F3FFD33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478518" y="1180581"/>
            <a:ext cx="528035" cy="528036"/>
          </a:xfrm>
          <a:prstGeom prst="rect">
            <a:avLst/>
          </a:prstGeom>
        </p:spPr>
      </p:pic>
      <p:graphicFrame>
        <p:nvGraphicFramePr>
          <p:cNvPr id="447" name="Diagram 446">
            <a:extLst>
              <a:ext uri="{FF2B5EF4-FFF2-40B4-BE49-F238E27FC236}">
                <a16:creationId xmlns:a16="http://schemas.microsoft.com/office/drawing/2014/main" id="{52E45970-CC4E-E6A6-9404-4B9D439864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070396"/>
              </p:ext>
            </p:extLst>
          </p:nvPr>
        </p:nvGraphicFramePr>
        <p:xfrm>
          <a:off x="9001932" y="502404"/>
          <a:ext cx="2492645" cy="2094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538" name="Diagram 537">
            <a:extLst>
              <a:ext uri="{FF2B5EF4-FFF2-40B4-BE49-F238E27FC236}">
                <a16:creationId xmlns:a16="http://schemas.microsoft.com/office/drawing/2014/main" id="{EA14651C-FCB7-302F-7042-06FFEB5C30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0578979"/>
              </p:ext>
            </p:extLst>
          </p:nvPr>
        </p:nvGraphicFramePr>
        <p:xfrm>
          <a:off x="-12915" y="2155556"/>
          <a:ext cx="2492645" cy="20948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592" name="Diagram 591">
            <a:extLst>
              <a:ext uri="{FF2B5EF4-FFF2-40B4-BE49-F238E27FC236}">
                <a16:creationId xmlns:a16="http://schemas.microsoft.com/office/drawing/2014/main" id="{13060E72-1378-42CF-85CC-552B070217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5572949"/>
              </p:ext>
            </p:extLst>
          </p:nvPr>
        </p:nvGraphicFramePr>
        <p:xfrm>
          <a:off x="3022168" y="2155556"/>
          <a:ext cx="2492646" cy="2094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  <p:pic>
        <p:nvPicPr>
          <p:cNvPr id="641" name="Graphic 640" descr="Arrow Right with solid fill">
            <a:extLst>
              <a:ext uri="{FF2B5EF4-FFF2-40B4-BE49-F238E27FC236}">
                <a16:creationId xmlns:a16="http://schemas.microsoft.com/office/drawing/2014/main" id="{A31CDF76-F498-9A1A-D6C6-D5BEF6238A6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494208" y="2898310"/>
            <a:ext cx="528035" cy="528036"/>
          </a:xfrm>
          <a:prstGeom prst="rect">
            <a:avLst/>
          </a:prstGeom>
        </p:spPr>
      </p:pic>
      <p:graphicFrame>
        <p:nvGraphicFramePr>
          <p:cNvPr id="690" name="Table 689">
            <a:extLst>
              <a:ext uri="{FF2B5EF4-FFF2-40B4-BE49-F238E27FC236}">
                <a16:creationId xmlns:a16="http://schemas.microsoft.com/office/drawing/2014/main" id="{105E56F6-18F2-AC9E-D1BF-0A4BA0D74B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2646669"/>
              </p:ext>
            </p:extLst>
          </p:nvPr>
        </p:nvGraphicFramePr>
        <p:xfrm>
          <a:off x="-12915" y="4597830"/>
          <a:ext cx="12211251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11251">
                  <a:extLst>
                    <a:ext uri="{9D8B030D-6E8A-4147-A177-3AD203B41FA5}">
                      <a16:colId xmlns:a16="http://schemas.microsoft.com/office/drawing/2014/main" val="510831294"/>
                    </a:ext>
                  </a:extLst>
                </a:gridCol>
              </a:tblGrid>
              <a:tr h="208928">
                <a:tc>
                  <a:txBody>
                    <a:bodyPr/>
                    <a:lstStyle/>
                    <a:p>
                      <a:r>
                        <a:rPr lang="en-US"/>
                        <a:t>3 COMMON MISTAKES WHEN USING HYPERLINKS IN POWERPOINT: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209441"/>
                  </a:ext>
                </a:extLst>
              </a:tr>
              <a:tr h="365625"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US" b="1" dirty="0"/>
                        <a:t>Linking to the wrong file or page</a:t>
                      </a:r>
                      <a:r>
                        <a:rPr lang="en-US" dirty="0"/>
                        <a:t>- Sometimes hyperlinks send you to </a:t>
                      </a:r>
                      <a:r>
                        <a:rPr lang="en-US"/>
                        <a:t>the incorrect website or document, so always check they go to the correct website.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7725034"/>
                  </a:ext>
                </a:extLst>
              </a:tr>
              <a:tr h="365625">
                <a:tc>
                  <a:txBody>
                    <a:bodyPr/>
                    <a:lstStyle/>
                    <a:p>
                      <a:r>
                        <a:rPr lang="en-US" b="1" dirty="0"/>
                        <a:t>2.</a:t>
                      </a:r>
                      <a:r>
                        <a:rPr lang="en-US" dirty="0"/>
                        <a:t> </a:t>
                      </a:r>
                      <a:r>
                        <a:rPr lang="en-US" b="1" dirty="0"/>
                        <a:t>Not Trying the hyperlink before presenting- </a:t>
                      </a:r>
                      <a:r>
                        <a:rPr lang="en-US" b="0" dirty="0"/>
                        <a:t>Hyperlinks can sometimes not work or break in slideshow mode, so it is cruci</a:t>
                      </a:r>
                      <a:r>
                        <a:rPr lang="en-US" b="0"/>
                        <a:t>al to test it out before presenting. </a:t>
                      </a:r>
                      <a:endParaRPr lang="en-US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0781866"/>
                  </a:ext>
                </a:extLst>
              </a:tr>
              <a:tr h="365625">
                <a:tc>
                  <a:txBody>
                    <a:bodyPr/>
                    <a:lstStyle/>
                    <a:p>
                      <a:r>
                        <a:rPr lang="en-US" dirty="0"/>
                        <a:t>3. Using unclear display text- Displayi</a:t>
                      </a:r>
                      <a:r>
                        <a:rPr lang="en-US"/>
                        <a:t>ng long web addresses does not look professional. Use display text so the hyperlink looks easy to understandable.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060539"/>
                  </a:ext>
                </a:extLst>
              </a:tr>
            </a:tbl>
          </a:graphicData>
        </a:graphic>
      </p:graphicFrame>
      <p:sp>
        <p:nvSpPr>
          <p:cNvPr id="742" name="TextBox 741">
            <a:extLst>
              <a:ext uri="{FF2B5EF4-FFF2-40B4-BE49-F238E27FC236}">
                <a16:creationId xmlns:a16="http://schemas.microsoft.com/office/drawing/2014/main" id="{729092DA-4AA4-7323-7C86-89F46FBB17CF}"/>
              </a:ext>
            </a:extLst>
          </p:cNvPr>
          <p:cNvSpPr txBox="1"/>
          <p:nvPr/>
        </p:nvSpPr>
        <p:spPr>
          <a:xfrm>
            <a:off x="5811864" y="2389322"/>
            <a:ext cx="6535118" cy="22313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00" b="1"/>
              <a:t>Benefit Of Using Hyperlinks:</a:t>
            </a:r>
          </a:p>
          <a:p>
            <a:pPr marL="342900" indent="-342900">
              <a:buAutoNum type="arabicPeriod"/>
            </a:pPr>
            <a:r>
              <a:rPr lang="en-US" sz="1500" b="1" dirty="0"/>
              <a:t>Quick Access to Information</a:t>
            </a:r>
            <a:r>
              <a:rPr lang="en-US" sz="1500" dirty="0"/>
              <a:t>- Hyperlinks allow you to quickly open videos, websites or documents during a presentation instead of manually searching.</a:t>
            </a:r>
          </a:p>
          <a:p>
            <a:pPr marL="342900" indent="-342900">
              <a:buAutoNum type="arabicPeriod"/>
            </a:pPr>
            <a:r>
              <a:rPr lang="en-US" sz="1500" b="1" dirty="0"/>
              <a:t>Saving Time-</a:t>
            </a:r>
            <a:r>
              <a:rPr lang="en-US" sz="1500" dirty="0"/>
              <a:t> Makes your presentation more efficient and a lot more smoother by saving time.</a:t>
            </a:r>
          </a:p>
          <a:p>
            <a:pPr marL="342900" indent="-342900">
              <a:buAutoNum type="arabicPeriod"/>
            </a:pPr>
            <a:r>
              <a:rPr lang="en-US" sz="1500" b="1" dirty="0"/>
              <a:t>More of a Professional Presentation- </a:t>
            </a:r>
            <a:r>
              <a:rPr lang="en-US" sz="1500" dirty="0"/>
              <a:t> Makes your business look more credible by showing your </a:t>
            </a:r>
            <a:r>
              <a:rPr lang="en-GB" sz="1500"/>
              <a:t>organisation</a:t>
            </a:r>
            <a:r>
              <a:rPr lang="en-US" sz="1500"/>
              <a:t> and </a:t>
            </a:r>
            <a:r>
              <a:rPr lang="en-US" sz="1500" err="1"/>
              <a:t>prepar</a:t>
            </a:r>
            <a:r>
              <a:rPr lang="en-US" sz="1500" dirty="0"/>
              <a:t>ation.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5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7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6" grpId="0">
        <p:bldAsOne/>
      </p:bldGraphic>
      <p:bldP spid="179" grpId="0"/>
      <p:bldGraphic spid="204" grpId="0">
        <p:bldAsOne/>
      </p:bldGraphic>
      <p:bldGraphic spid="335" grpId="0">
        <p:bldAsOne/>
      </p:bldGraphic>
      <p:bldGraphic spid="447" grpId="0">
        <p:bldAsOne/>
      </p:bldGraphic>
      <p:bldGraphic spid="538" grpId="0">
        <p:bldAsOne/>
      </p:bldGraphic>
      <p:bldGraphic spid="592" grpId="0">
        <p:bldAsOne/>
      </p:bldGraphic>
      <p:bldP spid="74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440</cp:revision>
  <dcterms:created xsi:type="dcterms:W3CDTF">2026-02-25T14:00:55Z</dcterms:created>
  <dcterms:modified xsi:type="dcterms:W3CDTF">2026-02-25T15:56:09Z</dcterms:modified>
</cp:coreProperties>
</file>