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bookmarkIdSeed="4">
  <p:sldMasterIdLst>
    <p:sldMasterId id="2147483696" r:id="rId1"/>
  </p:sldMasterIdLst>
  <p:sldIdLst>
    <p:sldId id="256" r:id="rId2"/>
    <p:sldId id="257" r:id="rId3"/>
    <p:sldId id="272" r:id="rId4"/>
    <p:sldId id="267" r:id="rId5"/>
    <p:sldId id="259" r:id="rId6"/>
    <p:sldId id="261" r:id="rId7"/>
    <p:sldId id="264" r:id="rId8"/>
    <p:sldId id="262" r:id="rId9"/>
    <p:sldId id="265" r:id="rId10"/>
    <p:sldId id="266" r:id="rId11"/>
    <p:sldId id="273" r:id="rId12"/>
    <p:sldId id="268" r:id="rId13"/>
    <p:sldId id="269" r:id="rId14"/>
    <p:sldId id="270"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4209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202"/>
    <p:restoredTop sz="94650"/>
  </p:normalViewPr>
  <p:slideViewPr>
    <p:cSldViewPr snapToGrid="0">
      <p:cViewPr varScale="1">
        <p:scale>
          <a:sx n="108" d="100"/>
          <a:sy n="108" d="100"/>
        </p:scale>
        <p:origin x="121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6" Type="http://schemas.openxmlformats.org/officeDocument/2006/relationships/image" Target="../media/image17.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5" Type="http://schemas.openxmlformats.org/officeDocument/2006/relationships/image" Target="../media/image1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ata3.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12" Type="http://schemas.openxmlformats.org/officeDocument/2006/relationships/image" Target="../media/image29.sv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11" Type="http://schemas.openxmlformats.org/officeDocument/2006/relationships/image" Target="../media/image28.pn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ata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_rels/data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6" Type="http://schemas.openxmlformats.org/officeDocument/2006/relationships/image" Target="../media/image17.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5" Type="http://schemas.openxmlformats.org/officeDocument/2006/relationships/image" Target="../media/image1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12" Type="http://schemas.openxmlformats.org/officeDocument/2006/relationships/image" Target="../media/image29.sv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11" Type="http://schemas.openxmlformats.org/officeDocument/2006/relationships/image" Target="../media/image28.pn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rawing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13AB04-C37D-4F5A-85E3-85E16420785E}"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C2C2B655-7026-4DBC-AEE5-A176B958371B}">
      <dgm:prSet/>
      <dgm:spPr/>
      <dgm:t>
        <a:bodyPr/>
        <a:lstStyle/>
        <a:p>
          <a:r>
            <a:rPr lang="en-US"/>
            <a:t>UCLH is a world class hospital - It refers to a group of hospitals affiliated with University College London (UCL) in the United Kingdom. UCLH is one of the largest and most renowned hospital trusts in the country, providing a wide range of healthcare services, including specialist and tertiary care.</a:t>
          </a:r>
        </a:p>
      </dgm:t>
    </dgm:pt>
    <dgm:pt modelId="{7B054660-3CB2-4EE8-9857-428C9F797887}" type="parTrans" cxnId="{ECFF30EA-1EB2-42EF-A62C-669426F99E82}">
      <dgm:prSet/>
      <dgm:spPr/>
      <dgm:t>
        <a:bodyPr/>
        <a:lstStyle/>
        <a:p>
          <a:endParaRPr lang="en-US"/>
        </a:p>
      </dgm:t>
    </dgm:pt>
    <dgm:pt modelId="{2526F644-32A0-4582-9851-A126525D1C2C}" type="sibTrans" cxnId="{ECFF30EA-1EB2-42EF-A62C-669426F99E82}">
      <dgm:prSet/>
      <dgm:spPr/>
      <dgm:t>
        <a:bodyPr/>
        <a:lstStyle/>
        <a:p>
          <a:endParaRPr lang="en-US"/>
        </a:p>
      </dgm:t>
    </dgm:pt>
    <dgm:pt modelId="{A0F66467-8AAB-4E5B-95CA-74FAD7640A3B}">
      <dgm:prSet/>
      <dgm:spPr/>
      <dgm:t>
        <a:bodyPr/>
        <a:lstStyle/>
        <a:p>
          <a:r>
            <a:rPr lang="en-US"/>
            <a:t>Working together with UCL to increase medical knowledge and enhance patient care, UCLH is actively engaged in medical research and innovation. The hospitals 3 main priorities are educating medical personnel, delivering services to a high standard and performing groundbreaking studies.</a:t>
          </a:r>
        </a:p>
      </dgm:t>
    </dgm:pt>
    <dgm:pt modelId="{248E7252-B462-49EA-9F16-B46F3FFDF8BA}" type="parTrans" cxnId="{F0FF9958-E72C-4176-831F-53C3C014D216}">
      <dgm:prSet/>
      <dgm:spPr/>
      <dgm:t>
        <a:bodyPr/>
        <a:lstStyle/>
        <a:p>
          <a:endParaRPr lang="en-US"/>
        </a:p>
      </dgm:t>
    </dgm:pt>
    <dgm:pt modelId="{B118B40E-D477-4059-9971-27C945B5E9E4}" type="sibTrans" cxnId="{F0FF9958-E72C-4176-831F-53C3C014D216}">
      <dgm:prSet/>
      <dgm:spPr/>
      <dgm:t>
        <a:bodyPr/>
        <a:lstStyle/>
        <a:p>
          <a:endParaRPr lang="en-US"/>
        </a:p>
      </dgm:t>
    </dgm:pt>
    <dgm:pt modelId="{473C656F-760D-5C4C-A510-4F79662A6602}" type="pres">
      <dgm:prSet presAssocID="{1113AB04-C37D-4F5A-85E3-85E16420785E}" presName="hierChild1" presStyleCnt="0">
        <dgm:presLayoutVars>
          <dgm:chPref val="1"/>
          <dgm:dir/>
          <dgm:animOne val="branch"/>
          <dgm:animLvl val="lvl"/>
          <dgm:resizeHandles/>
        </dgm:presLayoutVars>
      </dgm:prSet>
      <dgm:spPr/>
    </dgm:pt>
    <dgm:pt modelId="{3875A052-B404-434C-B869-99267C6906EC}" type="pres">
      <dgm:prSet presAssocID="{C2C2B655-7026-4DBC-AEE5-A176B958371B}" presName="hierRoot1" presStyleCnt="0"/>
      <dgm:spPr/>
    </dgm:pt>
    <dgm:pt modelId="{E0741C7C-5CF2-AD43-A7AC-0CBFB802152B}" type="pres">
      <dgm:prSet presAssocID="{C2C2B655-7026-4DBC-AEE5-A176B958371B}" presName="composite" presStyleCnt="0"/>
      <dgm:spPr/>
    </dgm:pt>
    <dgm:pt modelId="{01A7ED5F-6D9A-D346-A1FD-CA18F1A36560}" type="pres">
      <dgm:prSet presAssocID="{C2C2B655-7026-4DBC-AEE5-A176B958371B}" presName="background" presStyleLbl="node0" presStyleIdx="0" presStyleCnt="2"/>
      <dgm:spPr/>
    </dgm:pt>
    <dgm:pt modelId="{FD1877A6-6D10-7D44-85FD-22EA00898152}" type="pres">
      <dgm:prSet presAssocID="{C2C2B655-7026-4DBC-AEE5-A176B958371B}" presName="text" presStyleLbl="fgAcc0" presStyleIdx="0" presStyleCnt="2">
        <dgm:presLayoutVars>
          <dgm:chPref val="3"/>
        </dgm:presLayoutVars>
      </dgm:prSet>
      <dgm:spPr/>
    </dgm:pt>
    <dgm:pt modelId="{380E6CB3-839D-AC42-8D8C-E04CEF3BE5A0}" type="pres">
      <dgm:prSet presAssocID="{C2C2B655-7026-4DBC-AEE5-A176B958371B}" presName="hierChild2" presStyleCnt="0"/>
      <dgm:spPr/>
    </dgm:pt>
    <dgm:pt modelId="{1BFB0EF7-556D-2842-B56E-8E2BA63DD8FE}" type="pres">
      <dgm:prSet presAssocID="{A0F66467-8AAB-4E5B-95CA-74FAD7640A3B}" presName="hierRoot1" presStyleCnt="0"/>
      <dgm:spPr/>
    </dgm:pt>
    <dgm:pt modelId="{27059AAB-212A-D84B-9922-7AC3393AB4C8}" type="pres">
      <dgm:prSet presAssocID="{A0F66467-8AAB-4E5B-95CA-74FAD7640A3B}" presName="composite" presStyleCnt="0"/>
      <dgm:spPr/>
    </dgm:pt>
    <dgm:pt modelId="{7E3808A0-9C3B-F747-A8BC-170EEFEF98F6}" type="pres">
      <dgm:prSet presAssocID="{A0F66467-8AAB-4E5B-95CA-74FAD7640A3B}" presName="background" presStyleLbl="node0" presStyleIdx="1" presStyleCnt="2"/>
      <dgm:spPr/>
    </dgm:pt>
    <dgm:pt modelId="{38D587A8-B4AD-DF45-B7D6-FA00B9D31C8C}" type="pres">
      <dgm:prSet presAssocID="{A0F66467-8AAB-4E5B-95CA-74FAD7640A3B}" presName="text" presStyleLbl="fgAcc0" presStyleIdx="1" presStyleCnt="2">
        <dgm:presLayoutVars>
          <dgm:chPref val="3"/>
        </dgm:presLayoutVars>
      </dgm:prSet>
      <dgm:spPr/>
    </dgm:pt>
    <dgm:pt modelId="{0F7FC153-354F-4B4C-9166-C1D7CC861886}" type="pres">
      <dgm:prSet presAssocID="{A0F66467-8AAB-4E5B-95CA-74FAD7640A3B}" presName="hierChild2" presStyleCnt="0"/>
      <dgm:spPr/>
    </dgm:pt>
  </dgm:ptLst>
  <dgm:cxnLst>
    <dgm:cxn modelId="{A6878C03-6B40-184D-87BD-1E19FEFB1420}" type="presOf" srcId="{C2C2B655-7026-4DBC-AEE5-A176B958371B}" destId="{FD1877A6-6D10-7D44-85FD-22EA00898152}" srcOrd="0" destOrd="0" presId="urn:microsoft.com/office/officeart/2005/8/layout/hierarchy1"/>
    <dgm:cxn modelId="{CDB20F2C-CF17-864A-A4A6-DA99EB68C0F0}" type="presOf" srcId="{1113AB04-C37D-4F5A-85E3-85E16420785E}" destId="{473C656F-760D-5C4C-A510-4F79662A6602}" srcOrd="0" destOrd="0" presId="urn:microsoft.com/office/officeart/2005/8/layout/hierarchy1"/>
    <dgm:cxn modelId="{DDE68356-2F04-1F4A-BC78-B28C410A3596}" type="presOf" srcId="{A0F66467-8AAB-4E5B-95CA-74FAD7640A3B}" destId="{38D587A8-B4AD-DF45-B7D6-FA00B9D31C8C}" srcOrd="0" destOrd="0" presId="urn:microsoft.com/office/officeart/2005/8/layout/hierarchy1"/>
    <dgm:cxn modelId="{F0FF9958-E72C-4176-831F-53C3C014D216}" srcId="{1113AB04-C37D-4F5A-85E3-85E16420785E}" destId="{A0F66467-8AAB-4E5B-95CA-74FAD7640A3B}" srcOrd="1" destOrd="0" parTransId="{248E7252-B462-49EA-9F16-B46F3FFDF8BA}" sibTransId="{B118B40E-D477-4059-9971-27C945B5E9E4}"/>
    <dgm:cxn modelId="{ECFF30EA-1EB2-42EF-A62C-669426F99E82}" srcId="{1113AB04-C37D-4F5A-85E3-85E16420785E}" destId="{C2C2B655-7026-4DBC-AEE5-A176B958371B}" srcOrd="0" destOrd="0" parTransId="{7B054660-3CB2-4EE8-9857-428C9F797887}" sibTransId="{2526F644-32A0-4582-9851-A126525D1C2C}"/>
    <dgm:cxn modelId="{5A23387C-B5F3-684B-954B-D7B88A66EFC4}" type="presParOf" srcId="{473C656F-760D-5C4C-A510-4F79662A6602}" destId="{3875A052-B404-434C-B869-99267C6906EC}" srcOrd="0" destOrd="0" presId="urn:microsoft.com/office/officeart/2005/8/layout/hierarchy1"/>
    <dgm:cxn modelId="{A18009E0-45B5-C04A-B8F1-5098BD8E1EAE}" type="presParOf" srcId="{3875A052-B404-434C-B869-99267C6906EC}" destId="{E0741C7C-5CF2-AD43-A7AC-0CBFB802152B}" srcOrd="0" destOrd="0" presId="urn:microsoft.com/office/officeart/2005/8/layout/hierarchy1"/>
    <dgm:cxn modelId="{D004C97F-AD2C-8649-B62B-C09336C40EB9}" type="presParOf" srcId="{E0741C7C-5CF2-AD43-A7AC-0CBFB802152B}" destId="{01A7ED5F-6D9A-D346-A1FD-CA18F1A36560}" srcOrd="0" destOrd="0" presId="urn:microsoft.com/office/officeart/2005/8/layout/hierarchy1"/>
    <dgm:cxn modelId="{842BBE76-AAB9-3F43-BF86-15A0EF1DBD33}" type="presParOf" srcId="{E0741C7C-5CF2-AD43-A7AC-0CBFB802152B}" destId="{FD1877A6-6D10-7D44-85FD-22EA00898152}" srcOrd="1" destOrd="0" presId="urn:microsoft.com/office/officeart/2005/8/layout/hierarchy1"/>
    <dgm:cxn modelId="{3041830B-76D9-524B-94DA-0DE323E9DF96}" type="presParOf" srcId="{3875A052-B404-434C-B869-99267C6906EC}" destId="{380E6CB3-839D-AC42-8D8C-E04CEF3BE5A0}" srcOrd="1" destOrd="0" presId="urn:microsoft.com/office/officeart/2005/8/layout/hierarchy1"/>
    <dgm:cxn modelId="{4E122B74-7F1D-7F4C-9B91-DBD3F91E8F24}" type="presParOf" srcId="{473C656F-760D-5C4C-A510-4F79662A6602}" destId="{1BFB0EF7-556D-2842-B56E-8E2BA63DD8FE}" srcOrd="1" destOrd="0" presId="urn:microsoft.com/office/officeart/2005/8/layout/hierarchy1"/>
    <dgm:cxn modelId="{C29ADF9F-B855-5540-AF71-899D8BE9C426}" type="presParOf" srcId="{1BFB0EF7-556D-2842-B56E-8E2BA63DD8FE}" destId="{27059AAB-212A-D84B-9922-7AC3393AB4C8}" srcOrd="0" destOrd="0" presId="urn:microsoft.com/office/officeart/2005/8/layout/hierarchy1"/>
    <dgm:cxn modelId="{981AD165-BF8F-7C43-99C2-3A66DF205C94}" type="presParOf" srcId="{27059AAB-212A-D84B-9922-7AC3393AB4C8}" destId="{7E3808A0-9C3B-F747-A8BC-170EEFEF98F6}" srcOrd="0" destOrd="0" presId="urn:microsoft.com/office/officeart/2005/8/layout/hierarchy1"/>
    <dgm:cxn modelId="{C84D0B08-3D86-3E4A-8150-CE0B56F359EB}" type="presParOf" srcId="{27059AAB-212A-D84B-9922-7AC3393AB4C8}" destId="{38D587A8-B4AD-DF45-B7D6-FA00B9D31C8C}" srcOrd="1" destOrd="0" presId="urn:microsoft.com/office/officeart/2005/8/layout/hierarchy1"/>
    <dgm:cxn modelId="{8C8B5CE6-674F-0041-BD02-058E800AEBFC}" type="presParOf" srcId="{1BFB0EF7-556D-2842-B56E-8E2BA63DD8FE}" destId="{0F7FC153-354F-4B4C-9166-C1D7CC86188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5954D1E-563D-4DC2-B3CB-D3671CEAA4D8}"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A8906C2-1737-4659-B33C-7968A3312F8A}">
      <dgm:prSet/>
      <dgm:spPr/>
      <dgm:t>
        <a:bodyPr/>
        <a:lstStyle/>
        <a:p>
          <a:r>
            <a:rPr lang="en-US"/>
            <a:t>Assisting with the recruitment and onboarding of new employees</a:t>
          </a:r>
        </a:p>
      </dgm:t>
    </dgm:pt>
    <dgm:pt modelId="{D8829685-9EB9-41F5-A426-B045F72A4F05}" type="parTrans" cxnId="{F9B2E88F-2803-42E4-99CF-9D8B68F0930F}">
      <dgm:prSet/>
      <dgm:spPr/>
      <dgm:t>
        <a:bodyPr/>
        <a:lstStyle/>
        <a:p>
          <a:endParaRPr lang="en-US"/>
        </a:p>
      </dgm:t>
    </dgm:pt>
    <dgm:pt modelId="{16EE2FA5-3D49-4540-B4F4-1C4A69ACF105}" type="sibTrans" cxnId="{F9B2E88F-2803-42E4-99CF-9D8B68F0930F}">
      <dgm:prSet/>
      <dgm:spPr/>
      <dgm:t>
        <a:bodyPr/>
        <a:lstStyle/>
        <a:p>
          <a:endParaRPr lang="en-US"/>
        </a:p>
      </dgm:t>
    </dgm:pt>
    <dgm:pt modelId="{4BC51402-F2D4-4EA0-965C-C50F3E531281}">
      <dgm:prSet/>
      <dgm:spPr/>
      <dgm:t>
        <a:bodyPr/>
        <a:lstStyle/>
        <a:p>
          <a:r>
            <a:rPr lang="en-US"/>
            <a:t>Developing programmes that enhance employee relations</a:t>
          </a:r>
        </a:p>
      </dgm:t>
    </dgm:pt>
    <dgm:pt modelId="{4687BCF5-3441-4E65-8510-A7AC84FA4037}" type="parTrans" cxnId="{7D150E53-D7F6-47DF-B139-AA4AE75409C4}">
      <dgm:prSet/>
      <dgm:spPr/>
      <dgm:t>
        <a:bodyPr/>
        <a:lstStyle/>
        <a:p>
          <a:endParaRPr lang="en-US"/>
        </a:p>
      </dgm:t>
    </dgm:pt>
    <dgm:pt modelId="{9BDBE1A5-E08E-449A-9E6F-7F3CF96E8E94}" type="sibTrans" cxnId="{7D150E53-D7F6-47DF-B139-AA4AE75409C4}">
      <dgm:prSet/>
      <dgm:spPr/>
      <dgm:t>
        <a:bodyPr/>
        <a:lstStyle/>
        <a:p>
          <a:endParaRPr lang="en-US"/>
        </a:p>
      </dgm:t>
    </dgm:pt>
    <dgm:pt modelId="{2D17BC9C-20BF-4B21-A1FD-B263772CB560}">
      <dgm:prSet/>
      <dgm:spPr/>
      <dgm:t>
        <a:bodyPr/>
        <a:lstStyle/>
        <a:p>
          <a:r>
            <a:rPr lang="en-US"/>
            <a:t>Ensuring employees have correct pay and benefits</a:t>
          </a:r>
        </a:p>
      </dgm:t>
    </dgm:pt>
    <dgm:pt modelId="{F8ED361F-84D1-4280-AB17-9326AC7FE96F}" type="parTrans" cxnId="{2A8DB403-AA87-4136-AC0B-E4A31036DB8A}">
      <dgm:prSet/>
      <dgm:spPr/>
      <dgm:t>
        <a:bodyPr/>
        <a:lstStyle/>
        <a:p>
          <a:endParaRPr lang="en-US"/>
        </a:p>
      </dgm:t>
    </dgm:pt>
    <dgm:pt modelId="{AE9E2CB6-5507-4B49-AF53-AE677AF1364A}" type="sibTrans" cxnId="{2A8DB403-AA87-4136-AC0B-E4A31036DB8A}">
      <dgm:prSet/>
      <dgm:spPr/>
      <dgm:t>
        <a:bodyPr/>
        <a:lstStyle/>
        <a:p>
          <a:endParaRPr lang="en-US"/>
        </a:p>
      </dgm:t>
    </dgm:pt>
    <dgm:pt modelId="{22ADFEF9-9EB7-4AEB-ABDF-BDDECF09FABD}">
      <dgm:prSet/>
      <dgm:spPr/>
      <dgm:t>
        <a:bodyPr/>
        <a:lstStyle/>
        <a:p>
          <a:r>
            <a:rPr lang="en-US"/>
            <a:t>Delivering compensation and benefit comparison reports to the executive team</a:t>
          </a:r>
        </a:p>
      </dgm:t>
    </dgm:pt>
    <dgm:pt modelId="{49932F89-E852-4BE3-A6CD-A134EF76F02A}" type="parTrans" cxnId="{158A0FC2-E73B-47AF-9CC0-CAC365F66275}">
      <dgm:prSet/>
      <dgm:spPr/>
      <dgm:t>
        <a:bodyPr/>
        <a:lstStyle/>
        <a:p>
          <a:endParaRPr lang="en-US"/>
        </a:p>
      </dgm:t>
    </dgm:pt>
    <dgm:pt modelId="{A0463A1B-382C-4E5B-8FD9-FB0938EA43B2}" type="sibTrans" cxnId="{158A0FC2-E73B-47AF-9CC0-CAC365F66275}">
      <dgm:prSet/>
      <dgm:spPr/>
      <dgm:t>
        <a:bodyPr/>
        <a:lstStyle/>
        <a:p>
          <a:endParaRPr lang="en-US"/>
        </a:p>
      </dgm:t>
    </dgm:pt>
    <dgm:pt modelId="{089A6162-B79F-4FD0-9968-32D223C791B3}">
      <dgm:prSet/>
      <dgm:spPr/>
      <dgm:t>
        <a:bodyPr/>
        <a:lstStyle/>
        <a:p>
          <a:r>
            <a:rPr lang="en-US"/>
            <a:t>Promoting equality, health and safety within the company</a:t>
          </a:r>
        </a:p>
      </dgm:t>
    </dgm:pt>
    <dgm:pt modelId="{54A0D048-D24A-44E7-AFA1-699AC3666F74}" type="parTrans" cxnId="{EA824E7B-3F88-45F0-86DE-D47D2BA5E1A4}">
      <dgm:prSet/>
      <dgm:spPr/>
      <dgm:t>
        <a:bodyPr/>
        <a:lstStyle/>
        <a:p>
          <a:endParaRPr lang="en-US"/>
        </a:p>
      </dgm:t>
    </dgm:pt>
    <dgm:pt modelId="{9F7377A1-081B-4E29-B8EF-17A01EA5CAD1}" type="sibTrans" cxnId="{EA824E7B-3F88-45F0-86DE-D47D2BA5E1A4}">
      <dgm:prSet/>
      <dgm:spPr/>
      <dgm:t>
        <a:bodyPr/>
        <a:lstStyle/>
        <a:p>
          <a:endParaRPr lang="en-US"/>
        </a:p>
      </dgm:t>
    </dgm:pt>
    <dgm:pt modelId="{7E6CE69C-BF7B-4F5F-8F86-42B2DB544E02}">
      <dgm:prSet/>
      <dgm:spPr/>
      <dgm:t>
        <a:bodyPr/>
        <a:lstStyle/>
        <a:p>
          <a:r>
            <a:rPr lang="en-US"/>
            <a:t>Ensuring that company employment policies follow national laws and regulations</a:t>
          </a:r>
        </a:p>
      </dgm:t>
    </dgm:pt>
    <dgm:pt modelId="{9F4EADF9-5050-4F77-A8D5-60E8B87BE23E}" type="parTrans" cxnId="{53229551-D635-4FDA-913D-F0FF2771CBC4}">
      <dgm:prSet/>
      <dgm:spPr/>
      <dgm:t>
        <a:bodyPr/>
        <a:lstStyle/>
        <a:p>
          <a:endParaRPr lang="en-US"/>
        </a:p>
      </dgm:t>
    </dgm:pt>
    <dgm:pt modelId="{14CB9C8B-2838-4EBC-8412-235C23968388}" type="sibTrans" cxnId="{53229551-D635-4FDA-913D-F0FF2771CBC4}">
      <dgm:prSet/>
      <dgm:spPr/>
      <dgm:t>
        <a:bodyPr/>
        <a:lstStyle/>
        <a:p>
          <a:endParaRPr lang="en-US"/>
        </a:p>
      </dgm:t>
    </dgm:pt>
    <dgm:pt modelId="{3855A718-FEAA-423F-ADC6-668BB521A9AF}">
      <dgm:prSet/>
      <dgm:spPr/>
      <dgm:t>
        <a:bodyPr/>
        <a:lstStyle/>
        <a:p>
          <a:r>
            <a:rPr lang="en-US"/>
            <a:t>Advising executives on matters of salaries, redundancy and employment law</a:t>
          </a:r>
        </a:p>
      </dgm:t>
    </dgm:pt>
    <dgm:pt modelId="{9139058F-6DFB-49C4-95C2-2249D71505C5}" type="parTrans" cxnId="{20D14F27-09E4-4404-BBC6-7388A072B6C4}">
      <dgm:prSet/>
      <dgm:spPr/>
      <dgm:t>
        <a:bodyPr/>
        <a:lstStyle/>
        <a:p>
          <a:endParaRPr lang="en-US"/>
        </a:p>
      </dgm:t>
    </dgm:pt>
    <dgm:pt modelId="{88B61BAC-99B6-4F72-BDBF-E87D72A1578B}" type="sibTrans" cxnId="{20D14F27-09E4-4404-BBC6-7388A072B6C4}">
      <dgm:prSet/>
      <dgm:spPr/>
      <dgm:t>
        <a:bodyPr/>
        <a:lstStyle/>
        <a:p>
          <a:endParaRPr lang="en-US"/>
        </a:p>
      </dgm:t>
    </dgm:pt>
    <dgm:pt modelId="{40888C07-9AE1-479D-BF01-AB3BE27BE8B9}">
      <dgm:prSet/>
      <dgm:spPr/>
      <dgm:t>
        <a:bodyPr/>
        <a:lstStyle/>
        <a:p>
          <a:r>
            <a:rPr lang="en-US"/>
            <a:t>Recording and processing confidential information</a:t>
          </a:r>
        </a:p>
      </dgm:t>
    </dgm:pt>
    <dgm:pt modelId="{B6767110-9E8D-4A15-B888-AD2552AEBF8F}" type="parTrans" cxnId="{EE1BF559-B6AB-446D-9B15-D4468CB2D730}">
      <dgm:prSet/>
      <dgm:spPr/>
      <dgm:t>
        <a:bodyPr/>
        <a:lstStyle/>
        <a:p>
          <a:endParaRPr lang="en-US"/>
        </a:p>
      </dgm:t>
    </dgm:pt>
    <dgm:pt modelId="{1FD787C8-8DEF-4FBA-8716-7D6B01662519}" type="sibTrans" cxnId="{EE1BF559-B6AB-446D-9B15-D4468CB2D730}">
      <dgm:prSet/>
      <dgm:spPr/>
      <dgm:t>
        <a:bodyPr/>
        <a:lstStyle/>
        <a:p>
          <a:endParaRPr lang="en-US"/>
        </a:p>
      </dgm:t>
    </dgm:pt>
    <dgm:pt modelId="{4818D4D0-192A-4C1C-A4E0-B058EF3204B4}" type="pres">
      <dgm:prSet presAssocID="{85954D1E-563D-4DC2-B3CB-D3671CEAA4D8}" presName="root" presStyleCnt="0">
        <dgm:presLayoutVars>
          <dgm:dir/>
          <dgm:resizeHandles val="exact"/>
        </dgm:presLayoutVars>
      </dgm:prSet>
      <dgm:spPr/>
    </dgm:pt>
    <dgm:pt modelId="{BAEC65FA-4125-4363-9BF4-526728211FE9}" type="pres">
      <dgm:prSet presAssocID="{4A8906C2-1737-4659-B33C-7968A3312F8A}" presName="compNode" presStyleCnt="0"/>
      <dgm:spPr/>
    </dgm:pt>
    <dgm:pt modelId="{418E3874-14C7-43DB-87CF-71B9B505C5C8}" type="pres">
      <dgm:prSet presAssocID="{4A8906C2-1737-4659-B33C-7968A3312F8A}"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FD6A0446-1E85-4852-B8C5-5CC1D2D7BFAE}" type="pres">
      <dgm:prSet presAssocID="{4A8906C2-1737-4659-B33C-7968A3312F8A}" presName="spaceRect" presStyleCnt="0"/>
      <dgm:spPr/>
    </dgm:pt>
    <dgm:pt modelId="{D233DF2E-E199-4667-B1FF-E20534E2DE6F}" type="pres">
      <dgm:prSet presAssocID="{4A8906C2-1737-4659-B33C-7968A3312F8A}" presName="textRect" presStyleLbl="revTx" presStyleIdx="0" presStyleCnt="8">
        <dgm:presLayoutVars>
          <dgm:chMax val="1"/>
          <dgm:chPref val="1"/>
        </dgm:presLayoutVars>
      </dgm:prSet>
      <dgm:spPr/>
    </dgm:pt>
    <dgm:pt modelId="{4899CF95-FDC2-472B-86BD-DFB52F099ECA}" type="pres">
      <dgm:prSet presAssocID="{16EE2FA5-3D49-4540-B4F4-1C4A69ACF105}" presName="sibTrans" presStyleCnt="0"/>
      <dgm:spPr/>
    </dgm:pt>
    <dgm:pt modelId="{7346A21B-04DA-4304-A61B-A4602F2EE7C3}" type="pres">
      <dgm:prSet presAssocID="{4BC51402-F2D4-4EA0-965C-C50F3E531281}" presName="compNode" presStyleCnt="0"/>
      <dgm:spPr/>
    </dgm:pt>
    <dgm:pt modelId="{D11E6DEB-303F-4CCC-9742-9C5866D0568E}" type="pres">
      <dgm:prSet presAssocID="{4BC51402-F2D4-4EA0-965C-C50F3E531281}"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C480E818-0D57-482C-9A2E-79321891860B}" type="pres">
      <dgm:prSet presAssocID="{4BC51402-F2D4-4EA0-965C-C50F3E531281}" presName="spaceRect" presStyleCnt="0"/>
      <dgm:spPr/>
    </dgm:pt>
    <dgm:pt modelId="{F5DBD54D-0E5A-4B14-ACC2-78C0BF897F3F}" type="pres">
      <dgm:prSet presAssocID="{4BC51402-F2D4-4EA0-965C-C50F3E531281}" presName="textRect" presStyleLbl="revTx" presStyleIdx="1" presStyleCnt="8">
        <dgm:presLayoutVars>
          <dgm:chMax val="1"/>
          <dgm:chPref val="1"/>
        </dgm:presLayoutVars>
      </dgm:prSet>
      <dgm:spPr/>
    </dgm:pt>
    <dgm:pt modelId="{E1C9B560-E84F-47BA-ADA7-FF2180E2825F}" type="pres">
      <dgm:prSet presAssocID="{9BDBE1A5-E08E-449A-9E6F-7F3CF96E8E94}" presName="sibTrans" presStyleCnt="0"/>
      <dgm:spPr/>
    </dgm:pt>
    <dgm:pt modelId="{CD6D64B5-0A7E-4F81-A86D-599EFA17891F}" type="pres">
      <dgm:prSet presAssocID="{2D17BC9C-20BF-4B21-A1FD-B263772CB560}" presName="compNode" presStyleCnt="0"/>
      <dgm:spPr/>
    </dgm:pt>
    <dgm:pt modelId="{DEB5B90C-FDF6-4491-92E3-A008CC47E86C}" type="pres">
      <dgm:prSet presAssocID="{2D17BC9C-20BF-4B21-A1FD-B263772CB560}"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1ECF78D5-756E-4C23-888C-8707DF06C0F1}" type="pres">
      <dgm:prSet presAssocID="{2D17BC9C-20BF-4B21-A1FD-B263772CB560}" presName="spaceRect" presStyleCnt="0"/>
      <dgm:spPr/>
    </dgm:pt>
    <dgm:pt modelId="{3FBA3B43-2545-4A99-A92B-C175DE44273B}" type="pres">
      <dgm:prSet presAssocID="{2D17BC9C-20BF-4B21-A1FD-B263772CB560}" presName="textRect" presStyleLbl="revTx" presStyleIdx="2" presStyleCnt="8">
        <dgm:presLayoutVars>
          <dgm:chMax val="1"/>
          <dgm:chPref val="1"/>
        </dgm:presLayoutVars>
      </dgm:prSet>
      <dgm:spPr/>
    </dgm:pt>
    <dgm:pt modelId="{1348A5F3-873E-43CC-8ED5-4AAD87A11B2D}" type="pres">
      <dgm:prSet presAssocID="{AE9E2CB6-5507-4B49-AF53-AE677AF1364A}" presName="sibTrans" presStyleCnt="0"/>
      <dgm:spPr/>
    </dgm:pt>
    <dgm:pt modelId="{F5A0C978-8654-4FC1-95BF-2CCE02C8CAA3}" type="pres">
      <dgm:prSet presAssocID="{22ADFEF9-9EB7-4AEB-ABDF-BDDECF09FABD}" presName="compNode" presStyleCnt="0"/>
      <dgm:spPr/>
    </dgm:pt>
    <dgm:pt modelId="{C2CB90B4-73E4-4DF5-B2BD-5AC1B0D02947}" type="pres">
      <dgm:prSet presAssocID="{22ADFEF9-9EB7-4AEB-ABDF-BDDECF09FABD}"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ick"/>
        </a:ext>
      </dgm:extLst>
    </dgm:pt>
    <dgm:pt modelId="{5B2EC869-72B2-4002-ABFB-F86142FD40F8}" type="pres">
      <dgm:prSet presAssocID="{22ADFEF9-9EB7-4AEB-ABDF-BDDECF09FABD}" presName="spaceRect" presStyleCnt="0"/>
      <dgm:spPr/>
    </dgm:pt>
    <dgm:pt modelId="{9CC9FC6B-CCE3-4DA6-A07F-7B59D29B1EA7}" type="pres">
      <dgm:prSet presAssocID="{22ADFEF9-9EB7-4AEB-ABDF-BDDECF09FABD}" presName="textRect" presStyleLbl="revTx" presStyleIdx="3" presStyleCnt="8">
        <dgm:presLayoutVars>
          <dgm:chMax val="1"/>
          <dgm:chPref val="1"/>
        </dgm:presLayoutVars>
      </dgm:prSet>
      <dgm:spPr/>
    </dgm:pt>
    <dgm:pt modelId="{AB0EA8D0-78A3-4B4F-80EA-24DF2F4BD8AD}" type="pres">
      <dgm:prSet presAssocID="{A0463A1B-382C-4E5B-8FD9-FB0938EA43B2}" presName="sibTrans" presStyleCnt="0"/>
      <dgm:spPr/>
    </dgm:pt>
    <dgm:pt modelId="{CAF8553C-2272-49A1-BFA6-B68B5417A745}" type="pres">
      <dgm:prSet presAssocID="{089A6162-B79F-4FD0-9968-32D223C791B3}" presName="compNode" presStyleCnt="0"/>
      <dgm:spPr/>
    </dgm:pt>
    <dgm:pt modelId="{460C56B4-5264-46D1-9D2B-385947D88DD2}" type="pres">
      <dgm:prSet presAssocID="{089A6162-B79F-4FD0-9968-32D223C791B3}"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cales of Justice"/>
        </a:ext>
      </dgm:extLst>
    </dgm:pt>
    <dgm:pt modelId="{0F989DF1-501E-4049-9AAA-06824EDCA885}" type="pres">
      <dgm:prSet presAssocID="{089A6162-B79F-4FD0-9968-32D223C791B3}" presName="spaceRect" presStyleCnt="0"/>
      <dgm:spPr/>
    </dgm:pt>
    <dgm:pt modelId="{F8EB4FF8-B7B5-4B86-90A0-FF742D5D52DB}" type="pres">
      <dgm:prSet presAssocID="{089A6162-B79F-4FD0-9968-32D223C791B3}" presName="textRect" presStyleLbl="revTx" presStyleIdx="4" presStyleCnt="8">
        <dgm:presLayoutVars>
          <dgm:chMax val="1"/>
          <dgm:chPref val="1"/>
        </dgm:presLayoutVars>
      </dgm:prSet>
      <dgm:spPr/>
    </dgm:pt>
    <dgm:pt modelId="{B247190E-313D-47C5-BCCC-9B8DBF5DA498}" type="pres">
      <dgm:prSet presAssocID="{9F7377A1-081B-4E29-B8EF-17A01EA5CAD1}" presName="sibTrans" presStyleCnt="0"/>
      <dgm:spPr/>
    </dgm:pt>
    <dgm:pt modelId="{099B98FE-B806-4B50-B01E-39CFA605B30A}" type="pres">
      <dgm:prSet presAssocID="{7E6CE69C-BF7B-4F5F-8F86-42B2DB544E02}" presName="compNode" presStyleCnt="0"/>
      <dgm:spPr/>
    </dgm:pt>
    <dgm:pt modelId="{D765C488-FA98-48C9-99A7-61971B2096C9}" type="pres">
      <dgm:prSet presAssocID="{7E6CE69C-BF7B-4F5F-8F86-42B2DB544E02}"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Gavel"/>
        </a:ext>
      </dgm:extLst>
    </dgm:pt>
    <dgm:pt modelId="{424D72F8-E834-47D4-9FA4-D7389567B908}" type="pres">
      <dgm:prSet presAssocID="{7E6CE69C-BF7B-4F5F-8F86-42B2DB544E02}" presName="spaceRect" presStyleCnt="0"/>
      <dgm:spPr/>
    </dgm:pt>
    <dgm:pt modelId="{3AE92222-F520-4291-A749-08BD1450DCB0}" type="pres">
      <dgm:prSet presAssocID="{7E6CE69C-BF7B-4F5F-8F86-42B2DB544E02}" presName="textRect" presStyleLbl="revTx" presStyleIdx="5" presStyleCnt="8">
        <dgm:presLayoutVars>
          <dgm:chMax val="1"/>
          <dgm:chPref val="1"/>
        </dgm:presLayoutVars>
      </dgm:prSet>
      <dgm:spPr/>
    </dgm:pt>
    <dgm:pt modelId="{A107D8F5-B100-45E4-849E-BB4CC07C2303}" type="pres">
      <dgm:prSet presAssocID="{14CB9C8B-2838-4EBC-8412-235C23968388}" presName="sibTrans" presStyleCnt="0"/>
      <dgm:spPr/>
    </dgm:pt>
    <dgm:pt modelId="{39B94796-7B67-4E2F-84C3-91AFA99539E3}" type="pres">
      <dgm:prSet presAssocID="{3855A718-FEAA-423F-ADC6-668BB521A9AF}" presName="compNode" presStyleCnt="0"/>
      <dgm:spPr/>
    </dgm:pt>
    <dgm:pt modelId="{B70D327F-69B8-4F47-BD33-9361C43580B6}" type="pres">
      <dgm:prSet presAssocID="{3855A718-FEAA-423F-ADC6-668BB521A9AF}"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Office Worker"/>
        </a:ext>
      </dgm:extLst>
    </dgm:pt>
    <dgm:pt modelId="{915ED69A-0B19-4F64-9B8D-0FC052181143}" type="pres">
      <dgm:prSet presAssocID="{3855A718-FEAA-423F-ADC6-668BB521A9AF}" presName="spaceRect" presStyleCnt="0"/>
      <dgm:spPr/>
    </dgm:pt>
    <dgm:pt modelId="{74710AD0-B8CC-4FFA-B6E1-7B5FA86715C7}" type="pres">
      <dgm:prSet presAssocID="{3855A718-FEAA-423F-ADC6-668BB521A9AF}" presName="textRect" presStyleLbl="revTx" presStyleIdx="6" presStyleCnt="8">
        <dgm:presLayoutVars>
          <dgm:chMax val="1"/>
          <dgm:chPref val="1"/>
        </dgm:presLayoutVars>
      </dgm:prSet>
      <dgm:spPr/>
    </dgm:pt>
    <dgm:pt modelId="{101FAD3E-542D-4EC6-A871-7E7A309A575E}" type="pres">
      <dgm:prSet presAssocID="{88B61BAC-99B6-4F72-BDBF-E87D72A1578B}" presName="sibTrans" presStyleCnt="0"/>
      <dgm:spPr/>
    </dgm:pt>
    <dgm:pt modelId="{D1E1554D-6A1C-4110-AC83-64CC3FE37905}" type="pres">
      <dgm:prSet presAssocID="{40888C07-9AE1-479D-BF01-AB3BE27BE8B9}" presName="compNode" presStyleCnt="0"/>
      <dgm:spPr/>
    </dgm:pt>
    <dgm:pt modelId="{E3872D2A-818B-4956-B4D7-8CC99A659217}" type="pres">
      <dgm:prSet presAssocID="{40888C07-9AE1-479D-BF01-AB3BE27BE8B9}"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Document"/>
        </a:ext>
      </dgm:extLst>
    </dgm:pt>
    <dgm:pt modelId="{7B0B5CCA-3E19-4D4E-BECD-BCBFB821B426}" type="pres">
      <dgm:prSet presAssocID="{40888C07-9AE1-479D-BF01-AB3BE27BE8B9}" presName="spaceRect" presStyleCnt="0"/>
      <dgm:spPr/>
    </dgm:pt>
    <dgm:pt modelId="{A8DEEF51-38F6-45FC-AB0B-0230E57905B6}" type="pres">
      <dgm:prSet presAssocID="{40888C07-9AE1-479D-BF01-AB3BE27BE8B9}" presName="textRect" presStyleLbl="revTx" presStyleIdx="7" presStyleCnt="8">
        <dgm:presLayoutVars>
          <dgm:chMax val="1"/>
          <dgm:chPref val="1"/>
        </dgm:presLayoutVars>
      </dgm:prSet>
      <dgm:spPr/>
    </dgm:pt>
  </dgm:ptLst>
  <dgm:cxnLst>
    <dgm:cxn modelId="{2A8DB403-AA87-4136-AC0B-E4A31036DB8A}" srcId="{85954D1E-563D-4DC2-B3CB-D3671CEAA4D8}" destId="{2D17BC9C-20BF-4B21-A1FD-B263772CB560}" srcOrd="2" destOrd="0" parTransId="{F8ED361F-84D1-4280-AB17-9326AC7FE96F}" sibTransId="{AE9E2CB6-5507-4B49-AF53-AE677AF1364A}"/>
    <dgm:cxn modelId="{AF6ED620-88A1-4865-876A-68A58D706215}" type="presOf" srcId="{089A6162-B79F-4FD0-9968-32D223C791B3}" destId="{F8EB4FF8-B7B5-4B86-90A0-FF742D5D52DB}" srcOrd="0" destOrd="0" presId="urn:microsoft.com/office/officeart/2018/2/layout/IconLabelList"/>
    <dgm:cxn modelId="{20D14F27-09E4-4404-BBC6-7388A072B6C4}" srcId="{85954D1E-563D-4DC2-B3CB-D3671CEAA4D8}" destId="{3855A718-FEAA-423F-ADC6-668BB521A9AF}" srcOrd="6" destOrd="0" parTransId="{9139058F-6DFB-49C4-95C2-2249D71505C5}" sibTransId="{88B61BAC-99B6-4F72-BDBF-E87D72A1578B}"/>
    <dgm:cxn modelId="{DA521062-6A17-4D53-8709-D943E5655E91}" type="presOf" srcId="{22ADFEF9-9EB7-4AEB-ABDF-BDDECF09FABD}" destId="{9CC9FC6B-CCE3-4DA6-A07F-7B59D29B1EA7}" srcOrd="0" destOrd="0" presId="urn:microsoft.com/office/officeart/2018/2/layout/IconLabelList"/>
    <dgm:cxn modelId="{0169B54B-3EDD-451E-94D8-5B22211B4CA2}" type="presOf" srcId="{4A8906C2-1737-4659-B33C-7968A3312F8A}" destId="{D233DF2E-E199-4667-B1FF-E20534E2DE6F}" srcOrd="0" destOrd="0" presId="urn:microsoft.com/office/officeart/2018/2/layout/IconLabelList"/>
    <dgm:cxn modelId="{53229551-D635-4FDA-913D-F0FF2771CBC4}" srcId="{85954D1E-563D-4DC2-B3CB-D3671CEAA4D8}" destId="{7E6CE69C-BF7B-4F5F-8F86-42B2DB544E02}" srcOrd="5" destOrd="0" parTransId="{9F4EADF9-5050-4F77-A8D5-60E8B87BE23E}" sibTransId="{14CB9C8B-2838-4EBC-8412-235C23968388}"/>
    <dgm:cxn modelId="{7D150E53-D7F6-47DF-B139-AA4AE75409C4}" srcId="{85954D1E-563D-4DC2-B3CB-D3671CEAA4D8}" destId="{4BC51402-F2D4-4EA0-965C-C50F3E531281}" srcOrd="1" destOrd="0" parTransId="{4687BCF5-3441-4E65-8510-A7AC84FA4037}" sibTransId="{9BDBE1A5-E08E-449A-9E6F-7F3CF96E8E94}"/>
    <dgm:cxn modelId="{EE1BF559-B6AB-446D-9B15-D4468CB2D730}" srcId="{85954D1E-563D-4DC2-B3CB-D3671CEAA4D8}" destId="{40888C07-9AE1-479D-BF01-AB3BE27BE8B9}" srcOrd="7" destOrd="0" parTransId="{B6767110-9E8D-4A15-B888-AD2552AEBF8F}" sibTransId="{1FD787C8-8DEF-4FBA-8716-7D6B01662519}"/>
    <dgm:cxn modelId="{EA824E7B-3F88-45F0-86DE-D47D2BA5E1A4}" srcId="{85954D1E-563D-4DC2-B3CB-D3671CEAA4D8}" destId="{089A6162-B79F-4FD0-9968-32D223C791B3}" srcOrd="4" destOrd="0" parTransId="{54A0D048-D24A-44E7-AFA1-699AC3666F74}" sibTransId="{9F7377A1-081B-4E29-B8EF-17A01EA5CAD1}"/>
    <dgm:cxn modelId="{F9B2E88F-2803-42E4-99CF-9D8B68F0930F}" srcId="{85954D1E-563D-4DC2-B3CB-D3671CEAA4D8}" destId="{4A8906C2-1737-4659-B33C-7968A3312F8A}" srcOrd="0" destOrd="0" parTransId="{D8829685-9EB9-41F5-A426-B045F72A4F05}" sibTransId="{16EE2FA5-3D49-4540-B4F4-1C4A69ACF105}"/>
    <dgm:cxn modelId="{95D6B6A8-8EEA-4300-B2FF-9617B8D815C9}" type="presOf" srcId="{85954D1E-563D-4DC2-B3CB-D3671CEAA4D8}" destId="{4818D4D0-192A-4C1C-A4E0-B058EF3204B4}" srcOrd="0" destOrd="0" presId="urn:microsoft.com/office/officeart/2018/2/layout/IconLabelList"/>
    <dgm:cxn modelId="{158A0FC2-E73B-47AF-9CC0-CAC365F66275}" srcId="{85954D1E-563D-4DC2-B3CB-D3671CEAA4D8}" destId="{22ADFEF9-9EB7-4AEB-ABDF-BDDECF09FABD}" srcOrd="3" destOrd="0" parTransId="{49932F89-E852-4BE3-A6CD-A134EF76F02A}" sibTransId="{A0463A1B-382C-4E5B-8FD9-FB0938EA43B2}"/>
    <dgm:cxn modelId="{166A41C6-66DA-4CE2-B00A-491EFB3CB3C3}" type="presOf" srcId="{40888C07-9AE1-479D-BF01-AB3BE27BE8B9}" destId="{A8DEEF51-38F6-45FC-AB0B-0230E57905B6}" srcOrd="0" destOrd="0" presId="urn:microsoft.com/office/officeart/2018/2/layout/IconLabelList"/>
    <dgm:cxn modelId="{D9C62BE5-8A7F-408C-ACAD-F80672910F7B}" type="presOf" srcId="{7E6CE69C-BF7B-4F5F-8F86-42B2DB544E02}" destId="{3AE92222-F520-4291-A749-08BD1450DCB0}" srcOrd="0" destOrd="0" presId="urn:microsoft.com/office/officeart/2018/2/layout/IconLabelList"/>
    <dgm:cxn modelId="{39B40BEE-F4E8-496A-9A3F-1B170BAEF40C}" type="presOf" srcId="{3855A718-FEAA-423F-ADC6-668BB521A9AF}" destId="{74710AD0-B8CC-4FFA-B6E1-7B5FA86715C7}" srcOrd="0" destOrd="0" presId="urn:microsoft.com/office/officeart/2018/2/layout/IconLabelList"/>
    <dgm:cxn modelId="{2F447FFC-63B2-4C7A-B0CA-2CF4D14A0C82}" type="presOf" srcId="{2D17BC9C-20BF-4B21-A1FD-B263772CB560}" destId="{3FBA3B43-2545-4A99-A92B-C175DE44273B}" srcOrd="0" destOrd="0" presId="urn:microsoft.com/office/officeart/2018/2/layout/IconLabelList"/>
    <dgm:cxn modelId="{EB9B9DFF-1C31-48F0-B664-6DC2A38000E3}" type="presOf" srcId="{4BC51402-F2D4-4EA0-965C-C50F3E531281}" destId="{F5DBD54D-0E5A-4B14-ACC2-78C0BF897F3F}" srcOrd="0" destOrd="0" presId="urn:microsoft.com/office/officeart/2018/2/layout/IconLabelList"/>
    <dgm:cxn modelId="{044F04A3-B603-4FEF-92F1-773B4CF9625F}" type="presParOf" srcId="{4818D4D0-192A-4C1C-A4E0-B058EF3204B4}" destId="{BAEC65FA-4125-4363-9BF4-526728211FE9}" srcOrd="0" destOrd="0" presId="urn:microsoft.com/office/officeart/2018/2/layout/IconLabelList"/>
    <dgm:cxn modelId="{63D834C6-51BC-4980-B72A-47917DE53566}" type="presParOf" srcId="{BAEC65FA-4125-4363-9BF4-526728211FE9}" destId="{418E3874-14C7-43DB-87CF-71B9B505C5C8}" srcOrd="0" destOrd="0" presId="urn:microsoft.com/office/officeart/2018/2/layout/IconLabelList"/>
    <dgm:cxn modelId="{2EE5E7AF-8973-4524-A173-C47151D3C8EA}" type="presParOf" srcId="{BAEC65FA-4125-4363-9BF4-526728211FE9}" destId="{FD6A0446-1E85-4852-B8C5-5CC1D2D7BFAE}" srcOrd="1" destOrd="0" presId="urn:microsoft.com/office/officeart/2018/2/layout/IconLabelList"/>
    <dgm:cxn modelId="{D7F4A6F7-C2D0-401C-8DBE-9337EF427400}" type="presParOf" srcId="{BAEC65FA-4125-4363-9BF4-526728211FE9}" destId="{D233DF2E-E199-4667-B1FF-E20534E2DE6F}" srcOrd="2" destOrd="0" presId="urn:microsoft.com/office/officeart/2018/2/layout/IconLabelList"/>
    <dgm:cxn modelId="{DB0859EE-7EB5-4979-A6A3-C00649EABA6B}" type="presParOf" srcId="{4818D4D0-192A-4C1C-A4E0-B058EF3204B4}" destId="{4899CF95-FDC2-472B-86BD-DFB52F099ECA}" srcOrd="1" destOrd="0" presId="urn:microsoft.com/office/officeart/2018/2/layout/IconLabelList"/>
    <dgm:cxn modelId="{23E91DE5-A992-4BA8-B7D8-BA6080476E3E}" type="presParOf" srcId="{4818D4D0-192A-4C1C-A4E0-B058EF3204B4}" destId="{7346A21B-04DA-4304-A61B-A4602F2EE7C3}" srcOrd="2" destOrd="0" presId="urn:microsoft.com/office/officeart/2018/2/layout/IconLabelList"/>
    <dgm:cxn modelId="{926520E3-C8F8-477C-8413-1BC904461F93}" type="presParOf" srcId="{7346A21B-04DA-4304-A61B-A4602F2EE7C3}" destId="{D11E6DEB-303F-4CCC-9742-9C5866D0568E}" srcOrd="0" destOrd="0" presId="urn:microsoft.com/office/officeart/2018/2/layout/IconLabelList"/>
    <dgm:cxn modelId="{066DA49E-0017-4115-8F27-53A32F5B6FAA}" type="presParOf" srcId="{7346A21B-04DA-4304-A61B-A4602F2EE7C3}" destId="{C480E818-0D57-482C-9A2E-79321891860B}" srcOrd="1" destOrd="0" presId="urn:microsoft.com/office/officeart/2018/2/layout/IconLabelList"/>
    <dgm:cxn modelId="{F4493BFE-ECAD-4B5B-BBC3-DD54E9D2CE04}" type="presParOf" srcId="{7346A21B-04DA-4304-A61B-A4602F2EE7C3}" destId="{F5DBD54D-0E5A-4B14-ACC2-78C0BF897F3F}" srcOrd="2" destOrd="0" presId="urn:microsoft.com/office/officeart/2018/2/layout/IconLabelList"/>
    <dgm:cxn modelId="{D948E6E2-A461-442D-8409-6C6514C08B95}" type="presParOf" srcId="{4818D4D0-192A-4C1C-A4E0-B058EF3204B4}" destId="{E1C9B560-E84F-47BA-ADA7-FF2180E2825F}" srcOrd="3" destOrd="0" presId="urn:microsoft.com/office/officeart/2018/2/layout/IconLabelList"/>
    <dgm:cxn modelId="{EF1E02E7-C943-4A5C-8C32-007FF6C827AE}" type="presParOf" srcId="{4818D4D0-192A-4C1C-A4E0-B058EF3204B4}" destId="{CD6D64B5-0A7E-4F81-A86D-599EFA17891F}" srcOrd="4" destOrd="0" presId="urn:microsoft.com/office/officeart/2018/2/layout/IconLabelList"/>
    <dgm:cxn modelId="{98B0B9DD-894D-4C18-877F-949AF68876D1}" type="presParOf" srcId="{CD6D64B5-0A7E-4F81-A86D-599EFA17891F}" destId="{DEB5B90C-FDF6-4491-92E3-A008CC47E86C}" srcOrd="0" destOrd="0" presId="urn:microsoft.com/office/officeart/2018/2/layout/IconLabelList"/>
    <dgm:cxn modelId="{F6504E90-0A3A-4503-9F5A-CBBDF4F9239A}" type="presParOf" srcId="{CD6D64B5-0A7E-4F81-A86D-599EFA17891F}" destId="{1ECF78D5-756E-4C23-888C-8707DF06C0F1}" srcOrd="1" destOrd="0" presId="urn:microsoft.com/office/officeart/2018/2/layout/IconLabelList"/>
    <dgm:cxn modelId="{8B4FD749-231C-40D0-AD6C-D8C048A8A964}" type="presParOf" srcId="{CD6D64B5-0A7E-4F81-A86D-599EFA17891F}" destId="{3FBA3B43-2545-4A99-A92B-C175DE44273B}" srcOrd="2" destOrd="0" presId="urn:microsoft.com/office/officeart/2018/2/layout/IconLabelList"/>
    <dgm:cxn modelId="{590A15E0-D78F-4277-8645-E929217A8DCE}" type="presParOf" srcId="{4818D4D0-192A-4C1C-A4E0-B058EF3204B4}" destId="{1348A5F3-873E-43CC-8ED5-4AAD87A11B2D}" srcOrd="5" destOrd="0" presId="urn:microsoft.com/office/officeart/2018/2/layout/IconLabelList"/>
    <dgm:cxn modelId="{E56D82C5-B850-42B4-B441-1B686A144ACE}" type="presParOf" srcId="{4818D4D0-192A-4C1C-A4E0-B058EF3204B4}" destId="{F5A0C978-8654-4FC1-95BF-2CCE02C8CAA3}" srcOrd="6" destOrd="0" presId="urn:microsoft.com/office/officeart/2018/2/layout/IconLabelList"/>
    <dgm:cxn modelId="{C188B601-7B17-469C-BF59-E4FB80AEC607}" type="presParOf" srcId="{F5A0C978-8654-4FC1-95BF-2CCE02C8CAA3}" destId="{C2CB90B4-73E4-4DF5-B2BD-5AC1B0D02947}" srcOrd="0" destOrd="0" presId="urn:microsoft.com/office/officeart/2018/2/layout/IconLabelList"/>
    <dgm:cxn modelId="{8A1D5773-5363-4460-9E8C-E392E2C5EF83}" type="presParOf" srcId="{F5A0C978-8654-4FC1-95BF-2CCE02C8CAA3}" destId="{5B2EC869-72B2-4002-ABFB-F86142FD40F8}" srcOrd="1" destOrd="0" presId="urn:microsoft.com/office/officeart/2018/2/layout/IconLabelList"/>
    <dgm:cxn modelId="{7332C517-0397-4A3E-A53A-FB3E9D380750}" type="presParOf" srcId="{F5A0C978-8654-4FC1-95BF-2CCE02C8CAA3}" destId="{9CC9FC6B-CCE3-4DA6-A07F-7B59D29B1EA7}" srcOrd="2" destOrd="0" presId="urn:microsoft.com/office/officeart/2018/2/layout/IconLabelList"/>
    <dgm:cxn modelId="{957228DD-C6A5-44E4-82C2-3E796360EB44}" type="presParOf" srcId="{4818D4D0-192A-4C1C-A4E0-B058EF3204B4}" destId="{AB0EA8D0-78A3-4B4F-80EA-24DF2F4BD8AD}" srcOrd="7" destOrd="0" presId="urn:microsoft.com/office/officeart/2018/2/layout/IconLabelList"/>
    <dgm:cxn modelId="{00251BD6-C1DF-4D2A-92E1-8490D97FC3F8}" type="presParOf" srcId="{4818D4D0-192A-4C1C-A4E0-B058EF3204B4}" destId="{CAF8553C-2272-49A1-BFA6-B68B5417A745}" srcOrd="8" destOrd="0" presId="urn:microsoft.com/office/officeart/2018/2/layout/IconLabelList"/>
    <dgm:cxn modelId="{F3574D7B-5A80-4A4F-97F8-4CBEE3D14C23}" type="presParOf" srcId="{CAF8553C-2272-49A1-BFA6-B68B5417A745}" destId="{460C56B4-5264-46D1-9D2B-385947D88DD2}" srcOrd="0" destOrd="0" presId="urn:microsoft.com/office/officeart/2018/2/layout/IconLabelList"/>
    <dgm:cxn modelId="{92975473-8158-4C6E-8539-965931719629}" type="presParOf" srcId="{CAF8553C-2272-49A1-BFA6-B68B5417A745}" destId="{0F989DF1-501E-4049-9AAA-06824EDCA885}" srcOrd="1" destOrd="0" presId="urn:microsoft.com/office/officeart/2018/2/layout/IconLabelList"/>
    <dgm:cxn modelId="{A8B2287F-937E-4C2D-BA1B-AC8F01E76214}" type="presParOf" srcId="{CAF8553C-2272-49A1-BFA6-B68B5417A745}" destId="{F8EB4FF8-B7B5-4B86-90A0-FF742D5D52DB}" srcOrd="2" destOrd="0" presId="urn:microsoft.com/office/officeart/2018/2/layout/IconLabelList"/>
    <dgm:cxn modelId="{8CA1E3F4-2C1B-4A8E-90C9-D49FECF4B356}" type="presParOf" srcId="{4818D4D0-192A-4C1C-A4E0-B058EF3204B4}" destId="{B247190E-313D-47C5-BCCC-9B8DBF5DA498}" srcOrd="9" destOrd="0" presId="urn:microsoft.com/office/officeart/2018/2/layout/IconLabelList"/>
    <dgm:cxn modelId="{A2D976B3-1E9A-4A2F-B667-FE32D682AB9A}" type="presParOf" srcId="{4818D4D0-192A-4C1C-A4E0-B058EF3204B4}" destId="{099B98FE-B806-4B50-B01E-39CFA605B30A}" srcOrd="10" destOrd="0" presId="urn:microsoft.com/office/officeart/2018/2/layout/IconLabelList"/>
    <dgm:cxn modelId="{A35A828D-FB2B-47B1-A2C6-C779E0A67010}" type="presParOf" srcId="{099B98FE-B806-4B50-B01E-39CFA605B30A}" destId="{D765C488-FA98-48C9-99A7-61971B2096C9}" srcOrd="0" destOrd="0" presId="urn:microsoft.com/office/officeart/2018/2/layout/IconLabelList"/>
    <dgm:cxn modelId="{49B9F722-4248-4CCD-8C82-0E4E7F543F5D}" type="presParOf" srcId="{099B98FE-B806-4B50-B01E-39CFA605B30A}" destId="{424D72F8-E834-47D4-9FA4-D7389567B908}" srcOrd="1" destOrd="0" presId="urn:microsoft.com/office/officeart/2018/2/layout/IconLabelList"/>
    <dgm:cxn modelId="{6C24ADD3-C4F8-4991-9A30-3939FBDA61A7}" type="presParOf" srcId="{099B98FE-B806-4B50-B01E-39CFA605B30A}" destId="{3AE92222-F520-4291-A749-08BD1450DCB0}" srcOrd="2" destOrd="0" presId="urn:microsoft.com/office/officeart/2018/2/layout/IconLabelList"/>
    <dgm:cxn modelId="{86C871A8-56E6-4B8C-A357-4D32D1C1CF4D}" type="presParOf" srcId="{4818D4D0-192A-4C1C-A4E0-B058EF3204B4}" destId="{A107D8F5-B100-45E4-849E-BB4CC07C2303}" srcOrd="11" destOrd="0" presId="urn:microsoft.com/office/officeart/2018/2/layout/IconLabelList"/>
    <dgm:cxn modelId="{45A3B9EC-2CE9-4A96-884C-90DF4615F31C}" type="presParOf" srcId="{4818D4D0-192A-4C1C-A4E0-B058EF3204B4}" destId="{39B94796-7B67-4E2F-84C3-91AFA99539E3}" srcOrd="12" destOrd="0" presId="urn:microsoft.com/office/officeart/2018/2/layout/IconLabelList"/>
    <dgm:cxn modelId="{FCC3DCEE-C187-4731-B4FE-384CDF2BB6B6}" type="presParOf" srcId="{39B94796-7B67-4E2F-84C3-91AFA99539E3}" destId="{B70D327F-69B8-4F47-BD33-9361C43580B6}" srcOrd="0" destOrd="0" presId="urn:microsoft.com/office/officeart/2018/2/layout/IconLabelList"/>
    <dgm:cxn modelId="{AADA9690-9808-438A-9161-A7ECB78164BA}" type="presParOf" srcId="{39B94796-7B67-4E2F-84C3-91AFA99539E3}" destId="{915ED69A-0B19-4F64-9B8D-0FC052181143}" srcOrd="1" destOrd="0" presId="urn:microsoft.com/office/officeart/2018/2/layout/IconLabelList"/>
    <dgm:cxn modelId="{197F477C-0408-4E1D-BA3A-5C9CAF0499E0}" type="presParOf" srcId="{39B94796-7B67-4E2F-84C3-91AFA99539E3}" destId="{74710AD0-B8CC-4FFA-B6E1-7B5FA86715C7}" srcOrd="2" destOrd="0" presId="urn:microsoft.com/office/officeart/2018/2/layout/IconLabelList"/>
    <dgm:cxn modelId="{600F6B7A-26D3-4838-BCBA-9366ADB4283D}" type="presParOf" srcId="{4818D4D0-192A-4C1C-A4E0-B058EF3204B4}" destId="{101FAD3E-542D-4EC6-A871-7E7A309A575E}" srcOrd="13" destOrd="0" presId="urn:microsoft.com/office/officeart/2018/2/layout/IconLabelList"/>
    <dgm:cxn modelId="{B4C3C12F-3383-463F-8503-62CD40EDE97C}" type="presParOf" srcId="{4818D4D0-192A-4C1C-A4E0-B058EF3204B4}" destId="{D1E1554D-6A1C-4110-AC83-64CC3FE37905}" srcOrd="14" destOrd="0" presId="urn:microsoft.com/office/officeart/2018/2/layout/IconLabelList"/>
    <dgm:cxn modelId="{041B5930-BAF6-4071-9C4E-8FEEC985A8F1}" type="presParOf" srcId="{D1E1554D-6A1C-4110-AC83-64CC3FE37905}" destId="{E3872D2A-818B-4956-B4D7-8CC99A659217}" srcOrd="0" destOrd="0" presId="urn:microsoft.com/office/officeart/2018/2/layout/IconLabelList"/>
    <dgm:cxn modelId="{9FD9A632-1666-46D8-9A5C-F02A0DA0AF92}" type="presParOf" srcId="{D1E1554D-6A1C-4110-AC83-64CC3FE37905}" destId="{7B0B5CCA-3E19-4D4E-BECD-BCBFB821B426}" srcOrd="1" destOrd="0" presId="urn:microsoft.com/office/officeart/2018/2/layout/IconLabelList"/>
    <dgm:cxn modelId="{FEF716C4-F142-4003-8A11-09C0F7E364D9}" type="presParOf" srcId="{D1E1554D-6A1C-4110-AC83-64CC3FE37905}" destId="{A8DEEF51-38F6-45FC-AB0B-0230E57905B6}"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2C0534B-9A10-45B5-A005-BC0045C09B22}" type="doc">
      <dgm:prSet loTypeId="urn:microsoft.com/office/officeart/2018/5/layout/IconCircle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098721E-1952-49E9-B6E1-DA9D75108CCB}">
      <dgm:prSet/>
      <dgm:spPr/>
      <dgm:t>
        <a:bodyPr/>
        <a:lstStyle/>
        <a:p>
          <a:pPr>
            <a:defRPr cap="all"/>
          </a:pPr>
          <a:r>
            <a:rPr lang="en-US"/>
            <a:t>The benefits of training and development within the HR department at UCLH are: </a:t>
          </a:r>
        </a:p>
      </dgm:t>
    </dgm:pt>
    <dgm:pt modelId="{3EDE37AF-DCFE-4CF6-816A-E63A46B81DAB}" type="parTrans" cxnId="{9BD16377-2A27-47C4-990B-5BB0FDF66AD7}">
      <dgm:prSet/>
      <dgm:spPr/>
      <dgm:t>
        <a:bodyPr/>
        <a:lstStyle/>
        <a:p>
          <a:endParaRPr lang="en-US"/>
        </a:p>
      </dgm:t>
    </dgm:pt>
    <dgm:pt modelId="{0775C023-741F-4DC9-8904-70CD2787B276}" type="sibTrans" cxnId="{9BD16377-2A27-47C4-990B-5BB0FDF66AD7}">
      <dgm:prSet/>
      <dgm:spPr/>
      <dgm:t>
        <a:bodyPr/>
        <a:lstStyle/>
        <a:p>
          <a:endParaRPr lang="en-US"/>
        </a:p>
      </dgm:t>
    </dgm:pt>
    <dgm:pt modelId="{C807FFCB-FC1D-45A1-A508-772944BFB33C}">
      <dgm:prSet/>
      <dgm:spPr/>
      <dgm:t>
        <a:bodyPr/>
        <a:lstStyle/>
        <a:p>
          <a:pPr>
            <a:defRPr cap="all"/>
          </a:pPr>
          <a:r>
            <a:rPr lang="en-US"/>
            <a:t>Enhanced skills and knowledge</a:t>
          </a:r>
        </a:p>
      </dgm:t>
    </dgm:pt>
    <dgm:pt modelId="{62870B90-3724-484F-A408-C8770B62BD3D}" type="parTrans" cxnId="{E30A17F0-4C57-4BC0-86A0-F36833997602}">
      <dgm:prSet/>
      <dgm:spPr/>
      <dgm:t>
        <a:bodyPr/>
        <a:lstStyle/>
        <a:p>
          <a:endParaRPr lang="en-US"/>
        </a:p>
      </dgm:t>
    </dgm:pt>
    <dgm:pt modelId="{53C95783-D761-4E66-B671-808DFED360E0}" type="sibTrans" cxnId="{E30A17F0-4C57-4BC0-86A0-F36833997602}">
      <dgm:prSet/>
      <dgm:spPr/>
      <dgm:t>
        <a:bodyPr/>
        <a:lstStyle/>
        <a:p>
          <a:endParaRPr lang="en-US"/>
        </a:p>
      </dgm:t>
    </dgm:pt>
    <dgm:pt modelId="{51C0D2BE-2819-4118-B4D7-CEF4B19E4240}">
      <dgm:prSet/>
      <dgm:spPr/>
      <dgm:t>
        <a:bodyPr/>
        <a:lstStyle/>
        <a:p>
          <a:pPr>
            <a:defRPr cap="all"/>
          </a:pPr>
          <a:r>
            <a:rPr lang="en-US"/>
            <a:t>Increased employee engagement </a:t>
          </a:r>
        </a:p>
      </dgm:t>
    </dgm:pt>
    <dgm:pt modelId="{5FE7C1A6-7BA6-4F1D-8016-4C76DC460F05}" type="parTrans" cxnId="{C5764840-BE98-412A-833B-83E5A65FD2BF}">
      <dgm:prSet/>
      <dgm:spPr/>
      <dgm:t>
        <a:bodyPr/>
        <a:lstStyle/>
        <a:p>
          <a:endParaRPr lang="en-US"/>
        </a:p>
      </dgm:t>
    </dgm:pt>
    <dgm:pt modelId="{ED2D9DA6-348D-41A8-AC71-E3CD9B35136B}" type="sibTrans" cxnId="{C5764840-BE98-412A-833B-83E5A65FD2BF}">
      <dgm:prSet/>
      <dgm:spPr/>
      <dgm:t>
        <a:bodyPr/>
        <a:lstStyle/>
        <a:p>
          <a:endParaRPr lang="en-US"/>
        </a:p>
      </dgm:t>
    </dgm:pt>
    <dgm:pt modelId="{2E49BBA9-3E02-444A-AF63-9E2353665A4F}">
      <dgm:prSet/>
      <dgm:spPr/>
      <dgm:t>
        <a:bodyPr/>
        <a:lstStyle/>
        <a:p>
          <a:pPr>
            <a:defRPr cap="all"/>
          </a:pPr>
          <a:r>
            <a:rPr lang="en-US"/>
            <a:t>Improved organizational performance </a:t>
          </a:r>
        </a:p>
      </dgm:t>
    </dgm:pt>
    <dgm:pt modelId="{B5BAA3A9-5EFC-4755-8474-B715F87B6F04}" type="parTrans" cxnId="{BE4B7201-4290-46FA-BC0E-28BBD0CB175B}">
      <dgm:prSet/>
      <dgm:spPr/>
      <dgm:t>
        <a:bodyPr/>
        <a:lstStyle/>
        <a:p>
          <a:endParaRPr lang="en-US"/>
        </a:p>
      </dgm:t>
    </dgm:pt>
    <dgm:pt modelId="{67F86014-4C1D-4963-BC9F-1CF8E57D9CB3}" type="sibTrans" cxnId="{BE4B7201-4290-46FA-BC0E-28BBD0CB175B}">
      <dgm:prSet/>
      <dgm:spPr/>
      <dgm:t>
        <a:bodyPr/>
        <a:lstStyle/>
        <a:p>
          <a:endParaRPr lang="en-US"/>
        </a:p>
      </dgm:t>
    </dgm:pt>
    <dgm:pt modelId="{58404BE4-6C25-4ADF-BCEE-FF91B2992FCA}">
      <dgm:prSet/>
      <dgm:spPr/>
      <dgm:t>
        <a:bodyPr/>
        <a:lstStyle/>
        <a:p>
          <a:pPr>
            <a:defRPr cap="all"/>
          </a:pPr>
          <a:r>
            <a:rPr lang="en-US"/>
            <a:t>Adaptation to changing environments </a:t>
          </a:r>
        </a:p>
      </dgm:t>
    </dgm:pt>
    <dgm:pt modelId="{D5526F94-90A0-4143-BA10-8AC4DD28F17E}" type="parTrans" cxnId="{3E783649-71E6-4455-995D-3254F8DEEFD4}">
      <dgm:prSet/>
      <dgm:spPr/>
      <dgm:t>
        <a:bodyPr/>
        <a:lstStyle/>
        <a:p>
          <a:endParaRPr lang="en-US"/>
        </a:p>
      </dgm:t>
    </dgm:pt>
    <dgm:pt modelId="{B0139F0B-5BDD-4E69-9578-DC9711A5C7AE}" type="sibTrans" cxnId="{3E783649-71E6-4455-995D-3254F8DEEFD4}">
      <dgm:prSet/>
      <dgm:spPr/>
      <dgm:t>
        <a:bodyPr/>
        <a:lstStyle/>
        <a:p>
          <a:endParaRPr lang="en-US"/>
        </a:p>
      </dgm:t>
    </dgm:pt>
    <dgm:pt modelId="{4EB6568C-6DEC-426D-828B-72DF3C83B69E}">
      <dgm:prSet/>
      <dgm:spPr/>
      <dgm:t>
        <a:bodyPr/>
        <a:lstStyle/>
        <a:p>
          <a:pPr>
            <a:defRPr cap="all"/>
          </a:pPr>
          <a:r>
            <a:rPr lang="en-US"/>
            <a:t>Compliance and risk management </a:t>
          </a:r>
        </a:p>
      </dgm:t>
    </dgm:pt>
    <dgm:pt modelId="{56871745-1D4A-4C4A-A1FF-8BC4FCA46339}" type="parTrans" cxnId="{ACC14DF5-F542-47F6-A763-93ACA0A26FF7}">
      <dgm:prSet/>
      <dgm:spPr/>
      <dgm:t>
        <a:bodyPr/>
        <a:lstStyle/>
        <a:p>
          <a:endParaRPr lang="en-US"/>
        </a:p>
      </dgm:t>
    </dgm:pt>
    <dgm:pt modelId="{5649F2B8-984D-4AA5-B157-7031C88F16FC}" type="sibTrans" cxnId="{ACC14DF5-F542-47F6-A763-93ACA0A26FF7}">
      <dgm:prSet/>
      <dgm:spPr/>
      <dgm:t>
        <a:bodyPr/>
        <a:lstStyle/>
        <a:p>
          <a:endParaRPr lang="en-US"/>
        </a:p>
      </dgm:t>
    </dgm:pt>
    <dgm:pt modelId="{1A2E0456-A9E8-496C-B872-1A2ABCF15CFF}" type="pres">
      <dgm:prSet presAssocID="{42C0534B-9A10-45B5-A005-BC0045C09B22}" presName="root" presStyleCnt="0">
        <dgm:presLayoutVars>
          <dgm:dir/>
          <dgm:resizeHandles val="exact"/>
        </dgm:presLayoutVars>
      </dgm:prSet>
      <dgm:spPr/>
    </dgm:pt>
    <dgm:pt modelId="{2EAF09A4-6F2F-4D4D-9E90-10A0D29DFC25}" type="pres">
      <dgm:prSet presAssocID="{D098721E-1952-49E9-B6E1-DA9D75108CCB}" presName="compNode" presStyleCnt="0"/>
      <dgm:spPr/>
    </dgm:pt>
    <dgm:pt modelId="{8CA5E0D9-1A76-4420-87AF-58C786758BAA}" type="pres">
      <dgm:prSet presAssocID="{D098721E-1952-49E9-B6E1-DA9D75108CCB}" presName="iconBgRect" presStyleLbl="bgShp" presStyleIdx="0" presStyleCnt="6"/>
      <dgm:spPr/>
    </dgm:pt>
    <dgm:pt modelId="{92318190-803D-4469-AC56-399DFF8B8425}" type="pres">
      <dgm:prSet presAssocID="{D098721E-1952-49E9-B6E1-DA9D75108CCB}"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B4ADFC42-E5E5-4D5B-B002-F28F8DC26BDC}" type="pres">
      <dgm:prSet presAssocID="{D098721E-1952-49E9-B6E1-DA9D75108CCB}" presName="spaceRect" presStyleCnt="0"/>
      <dgm:spPr/>
    </dgm:pt>
    <dgm:pt modelId="{1BBAAE83-A5EB-4C1C-A864-5F5910C173F9}" type="pres">
      <dgm:prSet presAssocID="{D098721E-1952-49E9-B6E1-DA9D75108CCB}" presName="textRect" presStyleLbl="revTx" presStyleIdx="0" presStyleCnt="6">
        <dgm:presLayoutVars>
          <dgm:chMax val="1"/>
          <dgm:chPref val="1"/>
        </dgm:presLayoutVars>
      </dgm:prSet>
      <dgm:spPr/>
    </dgm:pt>
    <dgm:pt modelId="{3EFCBC26-44BA-4BEE-8A4F-A465175B680F}" type="pres">
      <dgm:prSet presAssocID="{0775C023-741F-4DC9-8904-70CD2787B276}" presName="sibTrans" presStyleCnt="0"/>
      <dgm:spPr/>
    </dgm:pt>
    <dgm:pt modelId="{652AE023-E2C0-4F04-9FC9-4E94FEF2E3E5}" type="pres">
      <dgm:prSet presAssocID="{C807FFCB-FC1D-45A1-A508-772944BFB33C}" presName="compNode" presStyleCnt="0"/>
      <dgm:spPr/>
    </dgm:pt>
    <dgm:pt modelId="{5F769C11-DF11-4E82-8A8A-2357FC6F6CF5}" type="pres">
      <dgm:prSet presAssocID="{C807FFCB-FC1D-45A1-A508-772944BFB33C}" presName="iconBgRect" presStyleLbl="bgShp" presStyleIdx="1" presStyleCnt="6"/>
      <dgm:spPr/>
    </dgm:pt>
    <dgm:pt modelId="{1B9DC80C-95D1-4985-A338-77FC513C60B4}" type="pres">
      <dgm:prSet presAssocID="{C807FFCB-FC1D-45A1-A508-772944BFB33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1E0F9563-C1EF-4CB8-BBF7-2FEDD93664C7}" type="pres">
      <dgm:prSet presAssocID="{C807FFCB-FC1D-45A1-A508-772944BFB33C}" presName="spaceRect" presStyleCnt="0"/>
      <dgm:spPr/>
    </dgm:pt>
    <dgm:pt modelId="{246BAD44-BEC1-4C8D-817B-A2DB9757DC38}" type="pres">
      <dgm:prSet presAssocID="{C807FFCB-FC1D-45A1-A508-772944BFB33C}" presName="textRect" presStyleLbl="revTx" presStyleIdx="1" presStyleCnt="6">
        <dgm:presLayoutVars>
          <dgm:chMax val="1"/>
          <dgm:chPref val="1"/>
        </dgm:presLayoutVars>
      </dgm:prSet>
      <dgm:spPr/>
    </dgm:pt>
    <dgm:pt modelId="{BC1BEDD1-31CD-466C-B7A2-13D5FC950D5A}" type="pres">
      <dgm:prSet presAssocID="{53C95783-D761-4E66-B671-808DFED360E0}" presName="sibTrans" presStyleCnt="0"/>
      <dgm:spPr/>
    </dgm:pt>
    <dgm:pt modelId="{91E31EA0-776E-4C86-8C24-D21D56201FE6}" type="pres">
      <dgm:prSet presAssocID="{51C0D2BE-2819-4118-B4D7-CEF4B19E4240}" presName="compNode" presStyleCnt="0"/>
      <dgm:spPr/>
    </dgm:pt>
    <dgm:pt modelId="{DF6AF0E5-2DD0-4FD2-89BF-9CE6EB2181DF}" type="pres">
      <dgm:prSet presAssocID="{51C0D2BE-2819-4118-B4D7-CEF4B19E4240}" presName="iconBgRect" presStyleLbl="bgShp" presStyleIdx="2" presStyleCnt="6"/>
      <dgm:spPr/>
    </dgm:pt>
    <dgm:pt modelId="{4FD617AA-5BEF-4841-82C8-1E639E1176F9}" type="pres">
      <dgm:prSet presAssocID="{51C0D2BE-2819-4118-B4D7-CEF4B19E4240}"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A603B3DB-3076-485E-BC4C-86CE914A86BC}" type="pres">
      <dgm:prSet presAssocID="{51C0D2BE-2819-4118-B4D7-CEF4B19E4240}" presName="spaceRect" presStyleCnt="0"/>
      <dgm:spPr/>
    </dgm:pt>
    <dgm:pt modelId="{8867EE69-8D70-404C-A938-31E17FF2EE36}" type="pres">
      <dgm:prSet presAssocID="{51C0D2BE-2819-4118-B4D7-CEF4B19E4240}" presName="textRect" presStyleLbl="revTx" presStyleIdx="2" presStyleCnt="6">
        <dgm:presLayoutVars>
          <dgm:chMax val="1"/>
          <dgm:chPref val="1"/>
        </dgm:presLayoutVars>
      </dgm:prSet>
      <dgm:spPr/>
    </dgm:pt>
    <dgm:pt modelId="{170BEFD3-BB66-4408-9C1A-FE51829E533B}" type="pres">
      <dgm:prSet presAssocID="{ED2D9DA6-348D-41A8-AC71-E3CD9B35136B}" presName="sibTrans" presStyleCnt="0"/>
      <dgm:spPr/>
    </dgm:pt>
    <dgm:pt modelId="{BD096013-0468-475D-B744-4FFA6673A7B3}" type="pres">
      <dgm:prSet presAssocID="{2E49BBA9-3E02-444A-AF63-9E2353665A4F}" presName="compNode" presStyleCnt="0"/>
      <dgm:spPr/>
    </dgm:pt>
    <dgm:pt modelId="{FEA956AE-A497-4725-BE6C-F046345FF1D8}" type="pres">
      <dgm:prSet presAssocID="{2E49BBA9-3E02-444A-AF63-9E2353665A4F}" presName="iconBgRect" presStyleLbl="bgShp" presStyleIdx="3" presStyleCnt="6"/>
      <dgm:spPr/>
    </dgm:pt>
    <dgm:pt modelId="{9B6E57E4-51B6-49A2-A4C2-8072292A2B2E}" type="pres">
      <dgm:prSet presAssocID="{2E49BBA9-3E02-444A-AF63-9E2353665A4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6814DABE-8C81-40F6-A612-A3BEA8208152}" type="pres">
      <dgm:prSet presAssocID="{2E49BBA9-3E02-444A-AF63-9E2353665A4F}" presName="spaceRect" presStyleCnt="0"/>
      <dgm:spPr/>
    </dgm:pt>
    <dgm:pt modelId="{F8C2FAE6-6277-4A65-9734-BAF497EE2DB7}" type="pres">
      <dgm:prSet presAssocID="{2E49BBA9-3E02-444A-AF63-9E2353665A4F}" presName="textRect" presStyleLbl="revTx" presStyleIdx="3" presStyleCnt="6">
        <dgm:presLayoutVars>
          <dgm:chMax val="1"/>
          <dgm:chPref val="1"/>
        </dgm:presLayoutVars>
      </dgm:prSet>
      <dgm:spPr/>
    </dgm:pt>
    <dgm:pt modelId="{F5B13F38-EAE8-4223-8594-E38CF97F749E}" type="pres">
      <dgm:prSet presAssocID="{67F86014-4C1D-4963-BC9F-1CF8E57D9CB3}" presName="sibTrans" presStyleCnt="0"/>
      <dgm:spPr/>
    </dgm:pt>
    <dgm:pt modelId="{A296C991-1C5D-4E41-9B96-58BA05FD1933}" type="pres">
      <dgm:prSet presAssocID="{58404BE4-6C25-4ADF-BCEE-FF91B2992FCA}" presName="compNode" presStyleCnt="0"/>
      <dgm:spPr/>
    </dgm:pt>
    <dgm:pt modelId="{24070A0B-30F4-470F-BE9B-CC41525E1F2E}" type="pres">
      <dgm:prSet presAssocID="{58404BE4-6C25-4ADF-BCEE-FF91B2992FCA}" presName="iconBgRect" presStyleLbl="bgShp" presStyleIdx="4" presStyleCnt="6"/>
      <dgm:spPr/>
    </dgm:pt>
    <dgm:pt modelId="{35BAB2C2-F5EA-4843-9CB9-ECD0C9C3A90F}" type="pres">
      <dgm:prSet presAssocID="{58404BE4-6C25-4ADF-BCEE-FF91B2992FC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eciduous tree"/>
        </a:ext>
      </dgm:extLst>
    </dgm:pt>
    <dgm:pt modelId="{E529D360-9353-4897-B458-47C9B9DBF5A6}" type="pres">
      <dgm:prSet presAssocID="{58404BE4-6C25-4ADF-BCEE-FF91B2992FCA}" presName="spaceRect" presStyleCnt="0"/>
      <dgm:spPr/>
    </dgm:pt>
    <dgm:pt modelId="{4F51CB53-330F-41DF-B856-85866B12B9F5}" type="pres">
      <dgm:prSet presAssocID="{58404BE4-6C25-4ADF-BCEE-FF91B2992FCA}" presName="textRect" presStyleLbl="revTx" presStyleIdx="4" presStyleCnt="6">
        <dgm:presLayoutVars>
          <dgm:chMax val="1"/>
          <dgm:chPref val="1"/>
        </dgm:presLayoutVars>
      </dgm:prSet>
      <dgm:spPr/>
    </dgm:pt>
    <dgm:pt modelId="{62896B1C-FBF7-4BAF-9A65-585B2FCFC289}" type="pres">
      <dgm:prSet presAssocID="{B0139F0B-5BDD-4E69-9578-DC9711A5C7AE}" presName="sibTrans" presStyleCnt="0"/>
      <dgm:spPr/>
    </dgm:pt>
    <dgm:pt modelId="{08F1B2C8-0113-46EE-9F33-6F57D6CABC9D}" type="pres">
      <dgm:prSet presAssocID="{4EB6568C-6DEC-426D-828B-72DF3C83B69E}" presName="compNode" presStyleCnt="0"/>
      <dgm:spPr/>
    </dgm:pt>
    <dgm:pt modelId="{0246DF1F-8B1E-42A1-B278-5F2EB7F47950}" type="pres">
      <dgm:prSet presAssocID="{4EB6568C-6DEC-426D-828B-72DF3C83B69E}" presName="iconBgRect" presStyleLbl="bgShp" presStyleIdx="5" presStyleCnt="6"/>
      <dgm:spPr/>
    </dgm:pt>
    <dgm:pt modelId="{A4E2126D-2786-431C-BFE2-02F2A1E8D8B6}" type="pres">
      <dgm:prSet presAssocID="{4EB6568C-6DEC-426D-828B-72DF3C83B69E}"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eckList"/>
        </a:ext>
      </dgm:extLst>
    </dgm:pt>
    <dgm:pt modelId="{662DE4EB-AB49-4BE0-AEFF-908953CCACBE}" type="pres">
      <dgm:prSet presAssocID="{4EB6568C-6DEC-426D-828B-72DF3C83B69E}" presName="spaceRect" presStyleCnt="0"/>
      <dgm:spPr/>
    </dgm:pt>
    <dgm:pt modelId="{AC946291-A14B-4930-9529-54B17619AC6E}" type="pres">
      <dgm:prSet presAssocID="{4EB6568C-6DEC-426D-828B-72DF3C83B69E}" presName="textRect" presStyleLbl="revTx" presStyleIdx="5" presStyleCnt="6">
        <dgm:presLayoutVars>
          <dgm:chMax val="1"/>
          <dgm:chPref val="1"/>
        </dgm:presLayoutVars>
      </dgm:prSet>
      <dgm:spPr/>
    </dgm:pt>
  </dgm:ptLst>
  <dgm:cxnLst>
    <dgm:cxn modelId="{BE4B7201-4290-46FA-BC0E-28BBD0CB175B}" srcId="{42C0534B-9A10-45B5-A005-BC0045C09B22}" destId="{2E49BBA9-3E02-444A-AF63-9E2353665A4F}" srcOrd="3" destOrd="0" parTransId="{B5BAA3A9-5EFC-4755-8474-B715F87B6F04}" sibTransId="{67F86014-4C1D-4963-BC9F-1CF8E57D9CB3}"/>
    <dgm:cxn modelId="{2047AA06-B37B-4306-BC6F-3F5E4F50188F}" type="presOf" srcId="{D098721E-1952-49E9-B6E1-DA9D75108CCB}" destId="{1BBAAE83-A5EB-4C1C-A864-5F5910C173F9}" srcOrd="0" destOrd="0" presId="urn:microsoft.com/office/officeart/2018/5/layout/IconCircleLabelList"/>
    <dgm:cxn modelId="{8091A823-7E70-4ABC-91D8-4BE432B9E7DA}" type="presOf" srcId="{C807FFCB-FC1D-45A1-A508-772944BFB33C}" destId="{246BAD44-BEC1-4C8D-817B-A2DB9757DC38}" srcOrd="0" destOrd="0" presId="urn:microsoft.com/office/officeart/2018/5/layout/IconCircleLabelList"/>
    <dgm:cxn modelId="{C5764840-BE98-412A-833B-83E5A65FD2BF}" srcId="{42C0534B-9A10-45B5-A005-BC0045C09B22}" destId="{51C0D2BE-2819-4118-B4D7-CEF4B19E4240}" srcOrd="2" destOrd="0" parTransId="{5FE7C1A6-7BA6-4F1D-8016-4C76DC460F05}" sibTransId="{ED2D9DA6-348D-41A8-AC71-E3CD9B35136B}"/>
    <dgm:cxn modelId="{F778F95C-BA38-4016-9FCF-BA9858942B72}" type="presOf" srcId="{58404BE4-6C25-4ADF-BCEE-FF91B2992FCA}" destId="{4F51CB53-330F-41DF-B856-85866B12B9F5}" srcOrd="0" destOrd="0" presId="urn:microsoft.com/office/officeart/2018/5/layout/IconCircleLabelList"/>
    <dgm:cxn modelId="{3E783649-71E6-4455-995D-3254F8DEEFD4}" srcId="{42C0534B-9A10-45B5-A005-BC0045C09B22}" destId="{58404BE4-6C25-4ADF-BCEE-FF91B2992FCA}" srcOrd="4" destOrd="0" parTransId="{D5526F94-90A0-4143-BA10-8AC4DD28F17E}" sibTransId="{B0139F0B-5BDD-4E69-9578-DC9711A5C7AE}"/>
    <dgm:cxn modelId="{9BD16377-2A27-47C4-990B-5BB0FDF66AD7}" srcId="{42C0534B-9A10-45B5-A005-BC0045C09B22}" destId="{D098721E-1952-49E9-B6E1-DA9D75108CCB}" srcOrd="0" destOrd="0" parTransId="{3EDE37AF-DCFE-4CF6-816A-E63A46B81DAB}" sibTransId="{0775C023-741F-4DC9-8904-70CD2787B276}"/>
    <dgm:cxn modelId="{528D72A3-4C79-41C2-A224-C20F0D509303}" type="presOf" srcId="{4EB6568C-6DEC-426D-828B-72DF3C83B69E}" destId="{AC946291-A14B-4930-9529-54B17619AC6E}" srcOrd="0" destOrd="0" presId="urn:microsoft.com/office/officeart/2018/5/layout/IconCircleLabelList"/>
    <dgm:cxn modelId="{F14B4EDE-6931-47DE-8F2C-8883BBE64FC1}" type="presOf" srcId="{2E49BBA9-3E02-444A-AF63-9E2353665A4F}" destId="{F8C2FAE6-6277-4A65-9734-BAF497EE2DB7}" srcOrd="0" destOrd="0" presId="urn:microsoft.com/office/officeart/2018/5/layout/IconCircleLabelList"/>
    <dgm:cxn modelId="{9B0250E0-5457-4F8D-9536-23934DB98F1A}" type="presOf" srcId="{51C0D2BE-2819-4118-B4D7-CEF4B19E4240}" destId="{8867EE69-8D70-404C-A938-31E17FF2EE36}" srcOrd="0" destOrd="0" presId="urn:microsoft.com/office/officeart/2018/5/layout/IconCircleLabelList"/>
    <dgm:cxn modelId="{DEB6F5E5-65A9-49DD-B0C7-0B223E34533B}" type="presOf" srcId="{42C0534B-9A10-45B5-A005-BC0045C09B22}" destId="{1A2E0456-A9E8-496C-B872-1A2ABCF15CFF}" srcOrd="0" destOrd="0" presId="urn:microsoft.com/office/officeart/2018/5/layout/IconCircleLabelList"/>
    <dgm:cxn modelId="{E30A17F0-4C57-4BC0-86A0-F36833997602}" srcId="{42C0534B-9A10-45B5-A005-BC0045C09B22}" destId="{C807FFCB-FC1D-45A1-A508-772944BFB33C}" srcOrd="1" destOrd="0" parTransId="{62870B90-3724-484F-A408-C8770B62BD3D}" sibTransId="{53C95783-D761-4E66-B671-808DFED360E0}"/>
    <dgm:cxn modelId="{ACC14DF5-F542-47F6-A763-93ACA0A26FF7}" srcId="{42C0534B-9A10-45B5-A005-BC0045C09B22}" destId="{4EB6568C-6DEC-426D-828B-72DF3C83B69E}" srcOrd="5" destOrd="0" parTransId="{56871745-1D4A-4C4A-A1FF-8BC4FCA46339}" sibTransId="{5649F2B8-984D-4AA5-B157-7031C88F16FC}"/>
    <dgm:cxn modelId="{2D9DD25B-D470-428B-B482-977F61A6F26A}" type="presParOf" srcId="{1A2E0456-A9E8-496C-B872-1A2ABCF15CFF}" destId="{2EAF09A4-6F2F-4D4D-9E90-10A0D29DFC25}" srcOrd="0" destOrd="0" presId="urn:microsoft.com/office/officeart/2018/5/layout/IconCircleLabelList"/>
    <dgm:cxn modelId="{B6404AFE-802C-4793-8805-9F62CD25093B}" type="presParOf" srcId="{2EAF09A4-6F2F-4D4D-9E90-10A0D29DFC25}" destId="{8CA5E0D9-1A76-4420-87AF-58C786758BAA}" srcOrd="0" destOrd="0" presId="urn:microsoft.com/office/officeart/2018/5/layout/IconCircleLabelList"/>
    <dgm:cxn modelId="{335C5879-F9C4-4480-A291-D7E69633F8C0}" type="presParOf" srcId="{2EAF09A4-6F2F-4D4D-9E90-10A0D29DFC25}" destId="{92318190-803D-4469-AC56-399DFF8B8425}" srcOrd="1" destOrd="0" presId="urn:microsoft.com/office/officeart/2018/5/layout/IconCircleLabelList"/>
    <dgm:cxn modelId="{9C5C946F-90D7-4648-810B-DFC3BFA3FE40}" type="presParOf" srcId="{2EAF09A4-6F2F-4D4D-9E90-10A0D29DFC25}" destId="{B4ADFC42-E5E5-4D5B-B002-F28F8DC26BDC}" srcOrd="2" destOrd="0" presId="urn:microsoft.com/office/officeart/2018/5/layout/IconCircleLabelList"/>
    <dgm:cxn modelId="{76D724BE-FD67-4EFC-A4EE-E54D9BB44569}" type="presParOf" srcId="{2EAF09A4-6F2F-4D4D-9E90-10A0D29DFC25}" destId="{1BBAAE83-A5EB-4C1C-A864-5F5910C173F9}" srcOrd="3" destOrd="0" presId="urn:microsoft.com/office/officeart/2018/5/layout/IconCircleLabelList"/>
    <dgm:cxn modelId="{2341C2EB-974B-4EFD-890F-D7F175315AA1}" type="presParOf" srcId="{1A2E0456-A9E8-496C-B872-1A2ABCF15CFF}" destId="{3EFCBC26-44BA-4BEE-8A4F-A465175B680F}" srcOrd="1" destOrd="0" presId="urn:microsoft.com/office/officeart/2018/5/layout/IconCircleLabelList"/>
    <dgm:cxn modelId="{AEB212D7-FD39-4B16-AC8C-643DCFBA334F}" type="presParOf" srcId="{1A2E0456-A9E8-496C-B872-1A2ABCF15CFF}" destId="{652AE023-E2C0-4F04-9FC9-4E94FEF2E3E5}" srcOrd="2" destOrd="0" presId="urn:microsoft.com/office/officeart/2018/5/layout/IconCircleLabelList"/>
    <dgm:cxn modelId="{177BDCAF-BA76-4255-822F-7868E5993BAD}" type="presParOf" srcId="{652AE023-E2C0-4F04-9FC9-4E94FEF2E3E5}" destId="{5F769C11-DF11-4E82-8A8A-2357FC6F6CF5}" srcOrd="0" destOrd="0" presId="urn:microsoft.com/office/officeart/2018/5/layout/IconCircleLabelList"/>
    <dgm:cxn modelId="{D8E152E7-4923-4917-B650-472DEBB2C496}" type="presParOf" srcId="{652AE023-E2C0-4F04-9FC9-4E94FEF2E3E5}" destId="{1B9DC80C-95D1-4985-A338-77FC513C60B4}" srcOrd="1" destOrd="0" presId="urn:microsoft.com/office/officeart/2018/5/layout/IconCircleLabelList"/>
    <dgm:cxn modelId="{8E585343-40AB-4E51-BE5C-2241BAFE5D5F}" type="presParOf" srcId="{652AE023-E2C0-4F04-9FC9-4E94FEF2E3E5}" destId="{1E0F9563-C1EF-4CB8-BBF7-2FEDD93664C7}" srcOrd="2" destOrd="0" presId="urn:microsoft.com/office/officeart/2018/5/layout/IconCircleLabelList"/>
    <dgm:cxn modelId="{25CDC9CE-6CF2-4152-943C-C0E7AE9AC883}" type="presParOf" srcId="{652AE023-E2C0-4F04-9FC9-4E94FEF2E3E5}" destId="{246BAD44-BEC1-4C8D-817B-A2DB9757DC38}" srcOrd="3" destOrd="0" presId="urn:microsoft.com/office/officeart/2018/5/layout/IconCircleLabelList"/>
    <dgm:cxn modelId="{B2C4F66F-E0D7-4020-B4CF-7D5C6B30696D}" type="presParOf" srcId="{1A2E0456-A9E8-496C-B872-1A2ABCF15CFF}" destId="{BC1BEDD1-31CD-466C-B7A2-13D5FC950D5A}" srcOrd="3" destOrd="0" presId="urn:microsoft.com/office/officeart/2018/5/layout/IconCircleLabelList"/>
    <dgm:cxn modelId="{D926A717-E747-46E7-ABAD-064A77AA938E}" type="presParOf" srcId="{1A2E0456-A9E8-496C-B872-1A2ABCF15CFF}" destId="{91E31EA0-776E-4C86-8C24-D21D56201FE6}" srcOrd="4" destOrd="0" presId="urn:microsoft.com/office/officeart/2018/5/layout/IconCircleLabelList"/>
    <dgm:cxn modelId="{88B9BCE1-D199-4CFB-AFE2-F7D3BE89DA4B}" type="presParOf" srcId="{91E31EA0-776E-4C86-8C24-D21D56201FE6}" destId="{DF6AF0E5-2DD0-4FD2-89BF-9CE6EB2181DF}" srcOrd="0" destOrd="0" presId="urn:microsoft.com/office/officeart/2018/5/layout/IconCircleLabelList"/>
    <dgm:cxn modelId="{507C473D-B87F-41F5-808B-3DDB1BF73E77}" type="presParOf" srcId="{91E31EA0-776E-4C86-8C24-D21D56201FE6}" destId="{4FD617AA-5BEF-4841-82C8-1E639E1176F9}" srcOrd="1" destOrd="0" presId="urn:microsoft.com/office/officeart/2018/5/layout/IconCircleLabelList"/>
    <dgm:cxn modelId="{3BE36711-2027-4FA0-99C2-37B8DF268FB9}" type="presParOf" srcId="{91E31EA0-776E-4C86-8C24-D21D56201FE6}" destId="{A603B3DB-3076-485E-BC4C-86CE914A86BC}" srcOrd="2" destOrd="0" presId="urn:microsoft.com/office/officeart/2018/5/layout/IconCircleLabelList"/>
    <dgm:cxn modelId="{B65F2B0C-14BD-4A09-984F-9FCD5CAB36C9}" type="presParOf" srcId="{91E31EA0-776E-4C86-8C24-D21D56201FE6}" destId="{8867EE69-8D70-404C-A938-31E17FF2EE36}" srcOrd="3" destOrd="0" presId="urn:microsoft.com/office/officeart/2018/5/layout/IconCircleLabelList"/>
    <dgm:cxn modelId="{419F34B9-5085-4AA6-B8C9-5BA419461AF0}" type="presParOf" srcId="{1A2E0456-A9E8-496C-B872-1A2ABCF15CFF}" destId="{170BEFD3-BB66-4408-9C1A-FE51829E533B}" srcOrd="5" destOrd="0" presId="urn:microsoft.com/office/officeart/2018/5/layout/IconCircleLabelList"/>
    <dgm:cxn modelId="{1B5A416C-C151-40A3-89F9-8570A62730FE}" type="presParOf" srcId="{1A2E0456-A9E8-496C-B872-1A2ABCF15CFF}" destId="{BD096013-0468-475D-B744-4FFA6673A7B3}" srcOrd="6" destOrd="0" presId="urn:microsoft.com/office/officeart/2018/5/layout/IconCircleLabelList"/>
    <dgm:cxn modelId="{03A1FC30-B461-4676-864F-DD262ECEA647}" type="presParOf" srcId="{BD096013-0468-475D-B744-4FFA6673A7B3}" destId="{FEA956AE-A497-4725-BE6C-F046345FF1D8}" srcOrd="0" destOrd="0" presId="urn:microsoft.com/office/officeart/2018/5/layout/IconCircleLabelList"/>
    <dgm:cxn modelId="{FF8DAE80-25DE-4736-8C2C-01366B3711B2}" type="presParOf" srcId="{BD096013-0468-475D-B744-4FFA6673A7B3}" destId="{9B6E57E4-51B6-49A2-A4C2-8072292A2B2E}" srcOrd="1" destOrd="0" presId="urn:microsoft.com/office/officeart/2018/5/layout/IconCircleLabelList"/>
    <dgm:cxn modelId="{B574CE71-9FCE-436B-839B-177718F774C0}" type="presParOf" srcId="{BD096013-0468-475D-B744-4FFA6673A7B3}" destId="{6814DABE-8C81-40F6-A612-A3BEA8208152}" srcOrd="2" destOrd="0" presId="urn:microsoft.com/office/officeart/2018/5/layout/IconCircleLabelList"/>
    <dgm:cxn modelId="{C5DD9CAB-0FB9-4FFA-A49E-745E62DDE060}" type="presParOf" srcId="{BD096013-0468-475D-B744-4FFA6673A7B3}" destId="{F8C2FAE6-6277-4A65-9734-BAF497EE2DB7}" srcOrd="3" destOrd="0" presId="urn:microsoft.com/office/officeart/2018/5/layout/IconCircleLabelList"/>
    <dgm:cxn modelId="{19CE0383-A900-4F7E-B67B-C959D349ACD9}" type="presParOf" srcId="{1A2E0456-A9E8-496C-B872-1A2ABCF15CFF}" destId="{F5B13F38-EAE8-4223-8594-E38CF97F749E}" srcOrd="7" destOrd="0" presId="urn:microsoft.com/office/officeart/2018/5/layout/IconCircleLabelList"/>
    <dgm:cxn modelId="{A98996FE-1930-4250-B55A-E6A5D6625F6A}" type="presParOf" srcId="{1A2E0456-A9E8-496C-B872-1A2ABCF15CFF}" destId="{A296C991-1C5D-4E41-9B96-58BA05FD1933}" srcOrd="8" destOrd="0" presId="urn:microsoft.com/office/officeart/2018/5/layout/IconCircleLabelList"/>
    <dgm:cxn modelId="{5FC2FA39-6323-4833-A17D-2C5599A00057}" type="presParOf" srcId="{A296C991-1C5D-4E41-9B96-58BA05FD1933}" destId="{24070A0B-30F4-470F-BE9B-CC41525E1F2E}" srcOrd="0" destOrd="0" presId="urn:microsoft.com/office/officeart/2018/5/layout/IconCircleLabelList"/>
    <dgm:cxn modelId="{A284BE0D-D515-4E53-A83A-0125B4C318E8}" type="presParOf" srcId="{A296C991-1C5D-4E41-9B96-58BA05FD1933}" destId="{35BAB2C2-F5EA-4843-9CB9-ECD0C9C3A90F}" srcOrd="1" destOrd="0" presId="urn:microsoft.com/office/officeart/2018/5/layout/IconCircleLabelList"/>
    <dgm:cxn modelId="{E58CE775-B437-4621-AA5B-95EB20FE8351}" type="presParOf" srcId="{A296C991-1C5D-4E41-9B96-58BA05FD1933}" destId="{E529D360-9353-4897-B458-47C9B9DBF5A6}" srcOrd="2" destOrd="0" presId="urn:microsoft.com/office/officeart/2018/5/layout/IconCircleLabelList"/>
    <dgm:cxn modelId="{B41AF422-7B63-471A-9E47-218C2D4D70BB}" type="presParOf" srcId="{A296C991-1C5D-4E41-9B96-58BA05FD1933}" destId="{4F51CB53-330F-41DF-B856-85866B12B9F5}" srcOrd="3" destOrd="0" presId="urn:microsoft.com/office/officeart/2018/5/layout/IconCircleLabelList"/>
    <dgm:cxn modelId="{096E5FF1-23F5-4936-8D79-88DC84A5E75F}" type="presParOf" srcId="{1A2E0456-A9E8-496C-B872-1A2ABCF15CFF}" destId="{62896B1C-FBF7-4BAF-9A65-585B2FCFC289}" srcOrd="9" destOrd="0" presId="urn:microsoft.com/office/officeart/2018/5/layout/IconCircleLabelList"/>
    <dgm:cxn modelId="{84913E1D-25AD-4F2A-BED1-2221C34BDBE6}" type="presParOf" srcId="{1A2E0456-A9E8-496C-B872-1A2ABCF15CFF}" destId="{08F1B2C8-0113-46EE-9F33-6F57D6CABC9D}" srcOrd="10" destOrd="0" presId="urn:microsoft.com/office/officeart/2018/5/layout/IconCircleLabelList"/>
    <dgm:cxn modelId="{0D2F505B-BE52-4960-A080-06B4CCD3BA1B}" type="presParOf" srcId="{08F1B2C8-0113-46EE-9F33-6F57D6CABC9D}" destId="{0246DF1F-8B1E-42A1-B278-5F2EB7F47950}" srcOrd="0" destOrd="0" presId="urn:microsoft.com/office/officeart/2018/5/layout/IconCircleLabelList"/>
    <dgm:cxn modelId="{ACA4CB22-4F95-4650-ABC7-3C40BAEDC95C}" type="presParOf" srcId="{08F1B2C8-0113-46EE-9F33-6F57D6CABC9D}" destId="{A4E2126D-2786-431C-BFE2-02F2A1E8D8B6}" srcOrd="1" destOrd="0" presId="urn:microsoft.com/office/officeart/2018/5/layout/IconCircleLabelList"/>
    <dgm:cxn modelId="{16627D0F-3DB3-4AFA-A66E-8FCDE0D17A3A}" type="presParOf" srcId="{08F1B2C8-0113-46EE-9F33-6F57D6CABC9D}" destId="{662DE4EB-AB49-4BE0-AEFF-908953CCACBE}" srcOrd="2" destOrd="0" presId="urn:microsoft.com/office/officeart/2018/5/layout/IconCircleLabelList"/>
    <dgm:cxn modelId="{C5B84AE9-C1FF-480F-B3BE-D05DA65F5F61}" type="presParOf" srcId="{08F1B2C8-0113-46EE-9F33-6F57D6CABC9D}" destId="{AC946291-A14B-4930-9529-54B17619AC6E}"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0CFC55E-A586-4EF0-864A-5DB768D56AF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F43A74C-B148-45B7-9E7A-1F091F957393}">
      <dgm:prSet/>
      <dgm:spPr/>
      <dgm:t>
        <a:bodyPr/>
        <a:lstStyle/>
        <a:p>
          <a:pPr>
            <a:lnSpc>
              <a:spcPct val="100000"/>
            </a:lnSpc>
          </a:pPr>
          <a:endParaRPr lang="en-US" dirty="0"/>
        </a:p>
      </dgm:t>
    </dgm:pt>
    <dgm:pt modelId="{41572A62-4533-4D90-877D-5CBBDDCCD76D}" type="parTrans" cxnId="{45E1CBD0-87BF-4FAA-8AE0-B609FB8D0DB5}">
      <dgm:prSet/>
      <dgm:spPr/>
      <dgm:t>
        <a:bodyPr/>
        <a:lstStyle/>
        <a:p>
          <a:endParaRPr lang="en-US"/>
        </a:p>
      </dgm:t>
    </dgm:pt>
    <dgm:pt modelId="{35F3D4B6-5B30-4397-8B45-12F9BB7959F6}" type="sibTrans" cxnId="{45E1CBD0-87BF-4FAA-8AE0-B609FB8D0DB5}">
      <dgm:prSet/>
      <dgm:spPr/>
      <dgm:t>
        <a:bodyPr/>
        <a:lstStyle/>
        <a:p>
          <a:endParaRPr lang="en-US"/>
        </a:p>
      </dgm:t>
    </dgm:pt>
    <dgm:pt modelId="{6E2DAA17-9AFE-44F2-A739-30DF6D8489C3}">
      <dgm:prSet/>
      <dgm:spPr/>
      <dgm:t>
        <a:bodyPr/>
        <a:lstStyle/>
        <a:p>
          <a:pPr>
            <a:lnSpc>
              <a:spcPct val="100000"/>
            </a:lnSpc>
          </a:pPr>
          <a:endParaRPr lang="en-US" dirty="0"/>
        </a:p>
      </dgm:t>
    </dgm:pt>
    <dgm:pt modelId="{15D5A102-FEE9-4FC1-BFBC-E3DD197057AB}" type="parTrans" cxnId="{30073730-6AF3-4A20-892E-BB3587AA25F0}">
      <dgm:prSet/>
      <dgm:spPr/>
      <dgm:t>
        <a:bodyPr/>
        <a:lstStyle/>
        <a:p>
          <a:endParaRPr lang="en-US"/>
        </a:p>
      </dgm:t>
    </dgm:pt>
    <dgm:pt modelId="{116504BD-EE5C-4E9F-8B6D-8A10CD97B9B1}" type="sibTrans" cxnId="{30073730-6AF3-4A20-892E-BB3587AA25F0}">
      <dgm:prSet/>
      <dgm:spPr/>
      <dgm:t>
        <a:bodyPr/>
        <a:lstStyle/>
        <a:p>
          <a:endParaRPr lang="en-US"/>
        </a:p>
      </dgm:t>
    </dgm:pt>
    <dgm:pt modelId="{EB25CFF7-BADE-49A0-92CA-17F9304B3A10}" type="pres">
      <dgm:prSet presAssocID="{40CFC55E-A586-4EF0-864A-5DB768D56AFC}" presName="root" presStyleCnt="0">
        <dgm:presLayoutVars>
          <dgm:dir/>
          <dgm:resizeHandles val="exact"/>
        </dgm:presLayoutVars>
      </dgm:prSet>
      <dgm:spPr/>
    </dgm:pt>
    <dgm:pt modelId="{DB9C0D34-9ACB-4E3F-9BB0-D9FA537D2D6C}" type="pres">
      <dgm:prSet presAssocID="{3F43A74C-B148-45B7-9E7A-1F091F957393}" presName="compNode" presStyleCnt="0"/>
      <dgm:spPr/>
    </dgm:pt>
    <dgm:pt modelId="{AE374CCF-ABF4-4413-BCDE-BAB80326D1F8}" type="pres">
      <dgm:prSet presAssocID="{3F43A74C-B148-45B7-9E7A-1F091F957393}" presName="bgRect" presStyleLbl="bgShp" presStyleIdx="0" presStyleCnt="2"/>
      <dgm:spPr/>
    </dgm:pt>
    <dgm:pt modelId="{4C0732F8-775A-46AE-8B5D-4756B4D90D2A}" type="pres">
      <dgm:prSet presAssocID="{3F43A74C-B148-45B7-9E7A-1F091F95739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ffice Worker"/>
        </a:ext>
      </dgm:extLst>
    </dgm:pt>
    <dgm:pt modelId="{4F5AE072-592B-4402-8BD1-DE483BE60810}" type="pres">
      <dgm:prSet presAssocID="{3F43A74C-B148-45B7-9E7A-1F091F957393}" presName="spaceRect" presStyleCnt="0"/>
      <dgm:spPr/>
    </dgm:pt>
    <dgm:pt modelId="{90560B43-FA3E-4BFE-BABB-2878A21F0E6C}" type="pres">
      <dgm:prSet presAssocID="{3F43A74C-B148-45B7-9E7A-1F091F957393}" presName="parTx" presStyleLbl="revTx" presStyleIdx="0" presStyleCnt="2">
        <dgm:presLayoutVars>
          <dgm:chMax val="0"/>
          <dgm:chPref val="0"/>
        </dgm:presLayoutVars>
      </dgm:prSet>
      <dgm:spPr/>
    </dgm:pt>
    <dgm:pt modelId="{C4D5F5E8-1C5E-4D16-B48D-ECF6E86762CA}" type="pres">
      <dgm:prSet presAssocID="{35F3D4B6-5B30-4397-8B45-12F9BB7959F6}" presName="sibTrans" presStyleCnt="0"/>
      <dgm:spPr/>
    </dgm:pt>
    <dgm:pt modelId="{75A1F72E-E8C4-47F5-BF94-8D302E7DA4C5}" type="pres">
      <dgm:prSet presAssocID="{6E2DAA17-9AFE-44F2-A739-30DF6D8489C3}" presName="compNode" presStyleCnt="0"/>
      <dgm:spPr/>
    </dgm:pt>
    <dgm:pt modelId="{C78B4A2A-6117-4C9C-A4A7-23048A60182C}" type="pres">
      <dgm:prSet presAssocID="{6E2DAA17-9AFE-44F2-A739-30DF6D8489C3}" presName="bgRect" presStyleLbl="bgShp" presStyleIdx="1" presStyleCnt="2"/>
      <dgm:spPr/>
    </dgm:pt>
    <dgm:pt modelId="{22631782-F384-48BD-BE73-DCBA4CCD268F}" type="pres">
      <dgm:prSet presAssocID="{6E2DAA17-9AFE-44F2-A739-30DF6D8489C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ierarchy"/>
        </a:ext>
      </dgm:extLst>
    </dgm:pt>
    <dgm:pt modelId="{D86B7B0A-9D84-45D4-A8E4-AC4CDA52C6CC}" type="pres">
      <dgm:prSet presAssocID="{6E2DAA17-9AFE-44F2-A739-30DF6D8489C3}" presName="spaceRect" presStyleCnt="0"/>
      <dgm:spPr/>
    </dgm:pt>
    <dgm:pt modelId="{C6AFE4DE-EF7F-419B-8303-327F5B703E28}" type="pres">
      <dgm:prSet presAssocID="{6E2DAA17-9AFE-44F2-A739-30DF6D8489C3}" presName="parTx" presStyleLbl="revTx" presStyleIdx="1" presStyleCnt="2">
        <dgm:presLayoutVars>
          <dgm:chMax val="0"/>
          <dgm:chPref val="0"/>
        </dgm:presLayoutVars>
      </dgm:prSet>
      <dgm:spPr/>
    </dgm:pt>
  </dgm:ptLst>
  <dgm:cxnLst>
    <dgm:cxn modelId="{DE15F30C-CB85-49E4-AD22-993619A6326D}" type="presOf" srcId="{6E2DAA17-9AFE-44F2-A739-30DF6D8489C3}" destId="{C6AFE4DE-EF7F-419B-8303-327F5B703E28}" srcOrd="0" destOrd="0" presId="urn:microsoft.com/office/officeart/2018/2/layout/IconVerticalSolidList"/>
    <dgm:cxn modelId="{30073730-6AF3-4A20-892E-BB3587AA25F0}" srcId="{40CFC55E-A586-4EF0-864A-5DB768D56AFC}" destId="{6E2DAA17-9AFE-44F2-A739-30DF6D8489C3}" srcOrd="1" destOrd="0" parTransId="{15D5A102-FEE9-4FC1-BFBC-E3DD197057AB}" sibTransId="{116504BD-EE5C-4E9F-8B6D-8A10CD97B9B1}"/>
    <dgm:cxn modelId="{7BAD2C42-5314-4AFE-B1F1-EE1E7310CBD1}" type="presOf" srcId="{40CFC55E-A586-4EF0-864A-5DB768D56AFC}" destId="{EB25CFF7-BADE-49A0-92CA-17F9304B3A10}" srcOrd="0" destOrd="0" presId="urn:microsoft.com/office/officeart/2018/2/layout/IconVerticalSolidList"/>
    <dgm:cxn modelId="{3E119D90-94D3-43C5-ADC6-57380A8215DE}" type="presOf" srcId="{3F43A74C-B148-45B7-9E7A-1F091F957393}" destId="{90560B43-FA3E-4BFE-BABB-2878A21F0E6C}" srcOrd="0" destOrd="0" presId="urn:microsoft.com/office/officeart/2018/2/layout/IconVerticalSolidList"/>
    <dgm:cxn modelId="{45E1CBD0-87BF-4FAA-8AE0-B609FB8D0DB5}" srcId="{40CFC55E-A586-4EF0-864A-5DB768D56AFC}" destId="{3F43A74C-B148-45B7-9E7A-1F091F957393}" srcOrd="0" destOrd="0" parTransId="{41572A62-4533-4D90-877D-5CBBDDCCD76D}" sibTransId="{35F3D4B6-5B30-4397-8B45-12F9BB7959F6}"/>
    <dgm:cxn modelId="{D8F39BFA-7A93-4CB3-9AA8-AD79BE24980E}" type="presParOf" srcId="{EB25CFF7-BADE-49A0-92CA-17F9304B3A10}" destId="{DB9C0D34-9ACB-4E3F-9BB0-D9FA537D2D6C}" srcOrd="0" destOrd="0" presId="urn:microsoft.com/office/officeart/2018/2/layout/IconVerticalSolidList"/>
    <dgm:cxn modelId="{5546E750-04C9-4742-BDAA-30028AF94A81}" type="presParOf" srcId="{DB9C0D34-9ACB-4E3F-9BB0-D9FA537D2D6C}" destId="{AE374CCF-ABF4-4413-BCDE-BAB80326D1F8}" srcOrd="0" destOrd="0" presId="urn:microsoft.com/office/officeart/2018/2/layout/IconVerticalSolidList"/>
    <dgm:cxn modelId="{1DA62C9C-4AE7-463D-AA6F-6AA472D79409}" type="presParOf" srcId="{DB9C0D34-9ACB-4E3F-9BB0-D9FA537D2D6C}" destId="{4C0732F8-775A-46AE-8B5D-4756B4D90D2A}" srcOrd="1" destOrd="0" presId="urn:microsoft.com/office/officeart/2018/2/layout/IconVerticalSolidList"/>
    <dgm:cxn modelId="{B2424F5F-DB06-4F1A-9955-B38A9B3E4560}" type="presParOf" srcId="{DB9C0D34-9ACB-4E3F-9BB0-D9FA537D2D6C}" destId="{4F5AE072-592B-4402-8BD1-DE483BE60810}" srcOrd="2" destOrd="0" presId="urn:microsoft.com/office/officeart/2018/2/layout/IconVerticalSolidList"/>
    <dgm:cxn modelId="{9BA2648B-EA19-4B8F-B9A6-519575A24148}" type="presParOf" srcId="{DB9C0D34-9ACB-4E3F-9BB0-D9FA537D2D6C}" destId="{90560B43-FA3E-4BFE-BABB-2878A21F0E6C}" srcOrd="3" destOrd="0" presId="urn:microsoft.com/office/officeart/2018/2/layout/IconVerticalSolidList"/>
    <dgm:cxn modelId="{34C4FBCF-7C13-4271-84A2-16AFDED8FF40}" type="presParOf" srcId="{EB25CFF7-BADE-49A0-92CA-17F9304B3A10}" destId="{C4D5F5E8-1C5E-4D16-B48D-ECF6E86762CA}" srcOrd="1" destOrd="0" presId="urn:microsoft.com/office/officeart/2018/2/layout/IconVerticalSolidList"/>
    <dgm:cxn modelId="{B6DD7395-74E5-4498-8588-B7FDB3935FA9}" type="presParOf" srcId="{EB25CFF7-BADE-49A0-92CA-17F9304B3A10}" destId="{75A1F72E-E8C4-47F5-BF94-8D302E7DA4C5}" srcOrd="2" destOrd="0" presId="urn:microsoft.com/office/officeart/2018/2/layout/IconVerticalSolidList"/>
    <dgm:cxn modelId="{946498FA-5D32-4252-98F8-53694C70C60F}" type="presParOf" srcId="{75A1F72E-E8C4-47F5-BF94-8D302E7DA4C5}" destId="{C78B4A2A-6117-4C9C-A4A7-23048A60182C}" srcOrd="0" destOrd="0" presId="urn:microsoft.com/office/officeart/2018/2/layout/IconVerticalSolidList"/>
    <dgm:cxn modelId="{64A575F9-2ACF-4817-83A4-A6F0050F74B6}" type="presParOf" srcId="{75A1F72E-E8C4-47F5-BF94-8D302E7DA4C5}" destId="{22631782-F384-48BD-BE73-DCBA4CCD268F}" srcOrd="1" destOrd="0" presId="urn:microsoft.com/office/officeart/2018/2/layout/IconVerticalSolidList"/>
    <dgm:cxn modelId="{617C203A-1F39-453A-8001-3543BB3C78E9}" type="presParOf" srcId="{75A1F72E-E8C4-47F5-BF94-8D302E7DA4C5}" destId="{D86B7B0A-9D84-45D4-A8E4-AC4CDA52C6CC}" srcOrd="2" destOrd="0" presId="urn:microsoft.com/office/officeart/2018/2/layout/IconVerticalSolidList"/>
    <dgm:cxn modelId="{E933E7D7-C5B0-4905-B632-DFB0FCC7C8F8}" type="presParOf" srcId="{75A1F72E-E8C4-47F5-BF94-8D302E7DA4C5}" destId="{C6AFE4DE-EF7F-419B-8303-327F5B703E2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B0809FD-4F65-462D-96FE-0846DCEDF2FC}" type="doc">
      <dgm:prSet loTypeId="urn:microsoft.com/office/officeart/2018/5/layout/IconCircle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8D81FC75-7D7D-4F56-B6C1-2A9998CABA1E}">
      <dgm:prSet/>
      <dgm:spPr/>
      <dgm:t>
        <a:bodyPr/>
        <a:lstStyle/>
        <a:p>
          <a:pPr>
            <a:defRPr cap="all"/>
          </a:pPr>
          <a:r>
            <a:rPr lang="en-US"/>
            <a:t>Professionalism is a virtue that HR professionals should uphold at all times. This includes remaining discreet, acting honourable, and abiding by moral principles. They should be fair, neutral, and respectful to all employees.</a:t>
          </a:r>
        </a:p>
      </dgm:t>
    </dgm:pt>
    <dgm:pt modelId="{76BC3238-30AC-4371-B171-585B5DC6AC53}" type="parTrans" cxnId="{4504BBBD-6C5C-41F6-9DA6-905122B247A3}">
      <dgm:prSet/>
      <dgm:spPr/>
      <dgm:t>
        <a:bodyPr/>
        <a:lstStyle/>
        <a:p>
          <a:endParaRPr lang="en-US"/>
        </a:p>
      </dgm:t>
    </dgm:pt>
    <dgm:pt modelId="{E9A83587-B2BF-473D-9A52-97C53A716D0D}" type="sibTrans" cxnId="{4504BBBD-6C5C-41F6-9DA6-905122B247A3}">
      <dgm:prSet/>
      <dgm:spPr/>
      <dgm:t>
        <a:bodyPr/>
        <a:lstStyle/>
        <a:p>
          <a:endParaRPr lang="en-US"/>
        </a:p>
      </dgm:t>
    </dgm:pt>
    <dgm:pt modelId="{43083CB8-06FE-4594-A4EC-926120BB7DB7}">
      <dgm:prSet/>
      <dgm:spPr/>
      <dgm:t>
        <a:bodyPr/>
        <a:lstStyle/>
        <a:p>
          <a:pPr>
            <a:defRPr cap="all"/>
          </a:pPr>
          <a:r>
            <a:rPr lang="en-US"/>
            <a:t>Approachability: HR workers should foster a friendly and approachable atmosphere. Employees should feel at ease approaching HR for advice, support, and help.</a:t>
          </a:r>
        </a:p>
      </dgm:t>
    </dgm:pt>
    <dgm:pt modelId="{EE9C19FD-278F-478B-B651-1EB3280CB0AB}" type="parTrans" cxnId="{CB891D78-76C0-4A8E-9513-660B8D378088}">
      <dgm:prSet/>
      <dgm:spPr/>
      <dgm:t>
        <a:bodyPr/>
        <a:lstStyle/>
        <a:p>
          <a:endParaRPr lang="en-US"/>
        </a:p>
      </dgm:t>
    </dgm:pt>
    <dgm:pt modelId="{39F76AEC-0DC4-4B53-8A9F-70BDE13A8167}" type="sibTrans" cxnId="{CB891D78-76C0-4A8E-9513-660B8D378088}">
      <dgm:prSet/>
      <dgm:spPr/>
      <dgm:t>
        <a:bodyPr/>
        <a:lstStyle/>
        <a:p>
          <a:endParaRPr lang="en-US"/>
        </a:p>
      </dgm:t>
    </dgm:pt>
    <dgm:pt modelId="{7DA4BD0C-3FAB-46A1-AF08-58C25D36A543}">
      <dgm:prSet/>
      <dgm:spPr/>
      <dgm:t>
        <a:bodyPr/>
        <a:lstStyle/>
        <a:p>
          <a:pPr>
            <a:defRPr cap="all"/>
          </a:pPr>
          <a:r>
            <a:rPr lang="en-US"/>
            <a:t>Work relationships between HR specialists and employees, supervisors, and executives are frequent. Building relationships requires collaboration and teamwork.</a:t>
          </a:r>
        </a:p>
      </dgm:t>
    </dgm:pt>
    <dgm:pt modelId="{EB495B88-8BF6-4F39-9380-B0784D3199F8}" type="parTrans" cxnId="{A0B04A85-E717-4F1E-B539-EF9E6F8B52A8}">
      <dgm:prSet/>
      <dgm:spPr/>
      <dgm:t>
        <a:bodyPr/>
        <a:lstStyle/>
        <a:p>
          <a:endParaRPr lang="en-US"/>
        </a:p>
      </dgm:t>
    </dgm:pt>
    <dgm:pt modelId="{6BCFC5D8-3273-4B91-A3CB-64AB0BDF7E0F}" type="sibTrans" cxnId="{A0B04A85-E717-4F1E-B539-EF9E6F8B52A8}">
      <dgm:prSet/>
      <dgm:spPr/>
      <dgm:t>
        <a:bodyPr/>
        <a:lstStyle/>
        <a:p>
          <a:endParaRPr lang="en-US"/>
        </a:p>
      </dgm:t>
    </dgm:pt>
    <dgm:pt modelId="{01CC6A58-F978-44FA-9FCF-3B5278DDBE71}" type="pres">
      <dgm:prSet presAssocID="{BB0809FD-4F65-462D-96FE-0846DCEDF2FC}" presName="root" presStyleCnt="0">
        <dgm:presLayoutVars>
          <dgm:dir/>
          <dgm:resizeHandles val="exact"/>
        </dgm:presLayoutVars>
      </dgm:prSet>
      <dgm:spPr/>
    </dgm:pt>
    <dgm:pt modelId="{969F3D43-671B-4842-92D3-534DD663DD85}" type="pres">
      <dgm:prSet presAssocID="{8D81FC75-7D7D-4F56-B6C1-2A9998CABA1E}" presName="compNode" presStyleCnt="0"/>
      <dgm:spPr/>
    </dgm:pt>
    <dgm:pt modelId="{0ECBC2E6-EB5C-4030-84FF-A419C3BE208A}" type="pres">
      <dgm:prSet presAssocID="{8D81FC75-7D7D-4F56-B6C1-2A9998CABA1E}" presName="iconBgRect" presStyleLbl="bgShp" presStyleIdx="0" presStyleCnt="3"/>
      <dgm:spPr/>
    </dgm:pt>
    <dgm:pt modelId="{53869060-7C65-40F2-978D-AC5B54B566BC}" type="pres">
      <dgm:prSet presAssocID="{8D81FC75-7D7D-4F56-B6C1-2A9998CABA1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5CD0BC3C-58DC-441B-89B3-FB86CEC857F7}" type="pres">
      <dgm:prSet presAssocID="{8D81FC75-7D7D-4F56-B6C1-2A9998CABA1E}" presName="spaceRect" presStyleCnt="0"/>
      <dgm:spPr/>
    </dgm:pt>
    <dgm:pt modelId="{5BD9B690-93A6-446B-BC65-2DFE2EEC900F}" type="pres">
      <dgm:prSet presAssocID="{8D81FC75-7D7D-4F56-B6C1-2A9998CABA1E}" presName="textRect" presStyleLbl="revTx" presStyleIdx="0" presStyleCnt="3">
        <dgm:presLayoutVars>
          <dgm:chMax val="1"/>
          <dgm:chPref val="1"/>
        </dgm:presLayoutVars>
      </dgm:prSet>
      <dgm:spPr/>
    </dgm:pt>
    <dgm:pt modelId="{72D0E251-3CA0-428A-AB1B-92EAB97F97A0}" type="pres">
      <dgm:prSet presAssocID="{E9A83587-B2BF-473D-9A52-97C53A716D0D}" presName="sibTrans" presStyleCnt="0"/>
      <dgm:spPr/>
    </dgm:pt>
    <dgm:pt modelId="{2BE9D64B-5900-4E08-B6A3-55BB050E6C28}" type="pres">
      <dgm:prSet presAssocID="{43083CB8-06FE-4594-A4EC-926120BB7DB7}" presName="compNode" presStyleCnt="0"/>
      <dgm:spPr/>
    </dgm:pt>
    <dgm:pt modelId="{A9D4F9E6-F617-436C-A7B6-091A5C8E1786}" type="pres">
      <dgm:prSet presAssocID="{43083CB8-06FE-4594-A4EC-926120BB7DB7}" presName="iconBgRect" presStyleLbl="bgShp" presStyleIdx="1" presStyleCnt="3"/>
      <dgm:spPr/>
    </dgm:pt>
    <dgm:pt modelId="{1CC3E594-1A57-4A08-9551-770F45CA985B}" type="pres">
      <dgm:prSet presAssocID="{43083CB8-06FE-4594-A4EC-926120BB7DB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Success"/>
        </a:ext>
      </dgm:extLst>
    </dgm:pt>
    <dgm:pt modelId="{CAD4A444-1045-4664-A4F0-79F91D8E9BA5}" type="pres">
      <dgm:prSet presAssocID="{43083CB8-06FE-4594-A4EC-926120BB7DB7}" presName="spaceRect" presStyleCnt="0"/>
      <dgm:spPr/>
    </dgm:pt>
    <dgm:pt modelId="{40058DC0-6BBF-4048-98A4-C1589BD52A4D}" type="pres">
      <dgm:prSet presAssocID="{43083CB8-06FE-4594-A4EC-926120BB7DB7}" presName="textRect" presStyleLbl="revTx" presStyleIdx="1" presStyleCnt="3">
        <dgm:presLayoutVars>
          <dgm:chMax val="1"/>
          <dgm:chPref val="1"/>
        </dgm:presLayoutVars>
      </dgm:prSet>
      <dgm:spPr/>
    </dgm:pt>
    <dgm:pt modelId="{4352899E-1740-4134-B813-0EF8E49E42C8}" type="pres">
      <dgm:prSet presAssocID="{39F76AEC-0DC4-4B53-8A9F-70BDE13A8167}" presName="sibTrans" presStyleCnt="0"/>
      <dgm:spPr/>
    </dgm:pt>
    <dgm:pt modelId="{1E1B2D17-083E-48B4-8A0C-2C26DDA81523}" type="pres">
      <dgm:prSet presAssocID="{7DA4BD0C-3FAB-46A1-AF08-58C25D36A543}" presName="compNode" presStyleCnt="0"/>
      <dgm:spPr/>
    </dgm:pt>
    <dgm:pt modelId="{4614E478-16DB-479A-AAC5-F2159186A546}" type="pres">
      <dgm:prSet presAssocID="{7DA4BD0C-3FAB-46A1-AF08-58C25D36A543}" presName="iconBgRect" presStyleLbl="bgShp" presStyleIdx="2" presStyleCnt="3"/>
      <dgm:spPr/>
    </dgm:pt>
    <dgm:pt modelId="{AD823CB5-8DA2-44F5-AE58-95C1019CC067}" type="pres">
      <dgm:prSet presAssocID="{7DA4BD0C-3FAB-46A1-AF08-58C25D36A54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of People"/>
        </a:ext>
      </dgm:extLst>
    </dgm:pt>
    <dgm:pt modelId="{613CCF3E-B6B1-4A9C-BF32-C2C73AE1C2EC}" type="pres">
      <dgm:prSet presAssocID="{7DA4BD0C-3FAB-46A1-AF08-58C25D36A543}" presName="spaceRect" presStyleCnt="0"/>
      <dgm:spPr/>
    </dgm:pt>
    <dgm:pt modelId="{BDD24013-5649-4952-B3EC-88ECBE33FA52}" type="pres">
      <dgm:prSet presAssocID="{7DA4BD0C-3FAB-46A1-AF08-58C25D36A543}" presName="textRect" presStyleLbl="revTx" presStyleIdx="2" presStyleCnt="3">
        <dgm:presLayoutVars>
          <dgm:chMax val="1"/>
          <dgm:chPref val="1"/>
        </dgm:presLayoutVars>
      </dgm:prSet>
      <dgm:spPr/>
    </dgm:pt>
  </dgm:ptLst>
  <dgm:cxnLst>
    <dgm:cxn modelId="{593C5901-8DC0-4FB4-979F-21F3AAF54DAC}" type="presOf" srcId="{8D81FC75-7D7D-4F56-B6C1-2A9998CABA1E}" destId="{5BD9B690-93A6-446B-BC65-2DFE2EEC900F}" srcOrd="0" destOrd="0" presId="urn:microsoft.com/office/officeart/2018/5/layout/IconCircleLabelList"/>
    <dgm:cxn modelId="{7131633D-9E68-48B1-A00C-10C291DCE45C}" type="presOf" srcId="{43083CB8-06FE-4594-A4EC-926120BB7DB7}" destId="{40058DC0-6BBF-4048-98A4-C1589BD52A4D}" srcOrd="0" destOrd="0" presId="urn:microsoft.com/office/officeart/2018/5/layout/IconCircleLabelList"/>
    <dgm:cxn modelId="{0FD55364-9451-4571-B73A-061921E5603B}" type="presOf" srcId="{7DA4BD0C-3FAB-46A1-AF08-58C25D36A543}" destId="{BDD24013-5649-4952-B3EC-88ECBE33FA52}" srcOrd="0" destOrd="0" presId="urn:microsoft.com/office/officeart/2018/5/layout/IconCircleLabelList"/>
    <dgm:cxn modelId="{CB891D78-76C0-4A8E-9513-660B8D378088}" srcId="{BB0809FD-4F65-462D-96FE-0846DCEDF2FC}" destId="{43083CB8-06FE-4594-A4EC-926120BB7DB7}" srcOrd="1" destOrd="0" parTransId="{EE9C19FD-278F-478B-B651-1EB3280CB0AB}" sibTransId="{39F76AEC-0DC4-4B53-8A9F-70BDE13A8167}"/>
    <dgm:cxn modelId="{A0B04A85-E717-4F1E-B539-EF9E6F8B52A8}" srcId="{BB0809FD-4F65-462D-96FE-0846DCEDF2FC}" destId="{7DA4BD0C-3FAB-46A1-AF08-58C25D36A543}" srcOrd="2" destOrd="0" parTransId="{EB495B88-8BF6-4F39-9380-B0784D3199F8}" sibTransId="{6BCFC5D8-3273-4B91-A3CB-64AB0BDF7E0F}"/>
    <dgm:cxn modelId="{4504BBBD-6C5C-41F6-9DA6-905122B247A3}" srcId="{BB0809FD-4F65-462D-96FE-0846DCEDF2FC}" destId="{8D81FC75-7D7D-4F56-B6C1-2A9998CABA1E}" srcOrd="0" destOrd="0" parTransId="{76BC3238-30AC-4371-B171-585B5DC6AC53}" sibTransId="{E9A83587-B2BF-473D-9A52-97C53A716D0D}"/>
    <dgm:cxn modelId="{E22DFEDE-9CB1-420C-B4FF-7AE4B17F30CA}" type="presOf" srcId="{BB0809FD-4F65-462D-96FE-0846DCEDF2FC}" destId="{01CC6A58-F978-44FA-9FCF-3B5278DDBE71}" srcOrd="0" destOrd="0" presId="urn:microsoft.com/office/officeart/2018/5/layout/IconCircleLabelList"/>
    <dgm:cxn modelId="{32512064-DE1A-4668-BE0B-E2B117E42377}" type="presParOf" srcId="{01CC6A58-F978-44FA-9FCF-3B5278DDBE71}" destId="{969F3D43-671B-4842-92D3-534DD663DD85}" srcOrd="0" destOrd="0" presId="urn:microsoft.com/office/officeart/2018/5/layout/IconCircleLabelList"/>
    <dgm:cxn modelId="{53D5DE20-94DC-4C5E-8F75-53D282DFDD03}" type="presParOf" srcId="{969F3D43-671B-4842-92D3-534DD663DD85}" destId="{0ECBC2E6-EB5C-4030-84FF-A419C3BE208A}" srcOrd="0" destOrd="0" presId="urn:microsoft.com/office/officeart/2018/5/layout/IconCircleLabelList"/>
    <dgm:cxn modelId="{3DE1933F-9068-4538-9110-3DB03244D41A}" type="presParOf" srcId="{969F3D43-671B-4842-92D3-534DD663DD85}" destId="{53869060-7C65-40F2-978D-AC5B54B566BC}" srcOrd="1" destOrd="0" presId="urn:microsoft.com/office/officeart/2018/5/layout/IconCircleLabelList"/>
    <dgm:cxn modelId="{C238C18F-5128-4248-A7F5-1E5A223FD350}" type="presParOf" srcId="{969F3D43-671B-4842-92D3-534DD663DD85}" destId="{5CD0BC3C-58DC-441B-89B3-FB86CEC857F7}" srcOrd="2" destOrd="0" presId="urn:microsoft.com/office/officeart/2018/5/layout/IconCircleLabelList"/>
    <dgm:cxn modelId="{00495FF4-4B38-4A2B-87A0-1537D18E674B}" type="presParOf" srcId="{969F3D43-671B-4842-92D3-534DD663DD85}" destId="{5BD9B690-93A6-446B-BC65-2DFE2EEC900F}" srcOrd="3" destOrd="0" presId="urn:microsoft.com/office/officeart/2018/5/layout/IconCircleLabelList"/>
    <dgm:cxn modelId="{D7EE9C64-756C-4087-A464-29FE19D35A15}" type="presParOf" srcId="{01CC6A58-F978-44FA-9FCF-3B5278DDBE71}" destId="{72D0E251-3CA0-428A-AB1B-92EAB97F97A0}" srcOrd="1" destOrd="0" presId="urn:microsoft.com/office/officeart/2018/5/layout/IconCircleLabelList"/>
    <dgm:cxn modelId="{C5F55133-D727-4AC7-A9FD-DBC81459CF38}" type="presParOf" srcId="{01CC6A58-F978-44FA-9FCF-3B5278DDBE71}" destId="{2BE9D64B-5900-4E08-B6A3-55BB050E6C28}" srcOrd="2" destOrd="0" presId="urn:microsoft.com/office/officeart/2018/5/layout/IconCircleLabelList"/>
    <dgm:cxn modelId="{8BDB0837-EE1A-4687-8FEE-21855BBF4AB5}" type="presParOf" srcId="{2BE9D64B-5900-4E08-B6A3-55BB050E6C28}" destId="{A9D4F9E6-F617-436C-A7B6-091A5C8E1786}" srcOrd="0" destOrd="0" presId="urn:microsoft.com/office/officeart/2018/5/layout/IconCircleLabelList"/>
    <dgm:cxn modelId="{D73FED45-85E0-4A6D-9A7F-F44A70FC710C}" type="presParOf" srcId="{2BE9D64B-5900-4E08-B6A3-55BB050E6C28}" destId="{1CC3E594-1A57-4A08-9551-770F45CA985B}" srcOrd="1" destOrd="0" presId="urn:microsoft.com/office/officeart/2018/5/layout/IconCircleLabelList"/>
    <dgm:cxn modelId="{65E4E317-C971-4DAC-8753-0D058FA68882}" type="presParOf" srcId="{2BE9D64B-5900-4E08-B6A3-55BB050E6C28}" destId="{CAD4A444-1045-4664-A4F0-79F91D8E9BA5}" srcOrd="2" destOrd="0" presId="urn:microsoft.com/office/officeart/2018/5/layout/IconCircleLabelList"/>
    <dgm:cxn modelId="{08E14E46-23A6-4C75-A0D2-0EFBD411252A}" type="presParOf" srcId="{2BE9D64B-5900-4E08-B6A3-55BB050E6C28}" destId="{40058DC0-6BBF-4048-98A4-C1589BD52A4D}" srcOrd="3" destOrd="0" presId="urn:microsoft.com/office/officeart/2018/5/layout/IconCircleLabelList"/>
    <dgm:cxn modelId="{718E3DAB-1961-4055-8354-1411110680D4}" type="presParOf" srcId="{01CC6A58-F978-44FA-9FCF-3B5278DDBE71}" destId="{4352899E-1740-4134-B813-0EF8E49E42C8}" srcOrd="3" destOrd="0" presId="urn:microsoft.com/office/officeart/2018/5/layout/IconCircleLabelList"/>
    <dgm:cxn modelId="{AEADE34C-6142-4F96-B92B-98B950347255}" type="presParOf" srcId="{01CC6A58-F978-44FA-9FCF-3B5278DDBE71}" destId="{1E1B2D17-083E-48B4-8A0C-2C26DDA81523}" srcOrd="4" destOrd="0" presId="urn:microsoft.com/office/officeart/2018/5/layout/IconCircleLabelList"/>
    <dgm:cxn modelId="{DAB93292-C244-4FA7-B1D0-650FECF51A22}" type="presParOf" srcId="{1E1B2D17-083E-48B4-8A0C-2C26DDA81523}" destId="{4614E478-16DB-479A-AAC5-F2159186A546}" srcOrd="0" destOrd="0" presId="urn:microsoft.com/office/officeart/2018/5/layout/IconCircleLabelList"/>
    <dgm:cxn modelId="{619DF69B-EC04-41D5-A6C5-4FD3A7973BC7}" type="presParOf" srcId="{1E1B2D17-083E-48B4-8A0C-2C26DDA81523}" destId="{AD823CB5-8DA2-44F5-AE58-95C1019CC067}" srcOrd="1" destOrd="0" presId="urn:microsoft.com/office/officeart/2018/5/layout/IconCircleLabelList"/>
    <dgm:cxn modelId="{5B8981C5-207C-4051-8751-D539E50E8DC6}" type="presParOf" srcId="{1E1B2D17-083E-48B4-8A0C-2C26DDA81523}" destId="{613CCF3E-B6B1-4A9C-BF32-C2C73AE1C2EC}" srcOrd="2" destOrd="0" presId="urn:microsoft.com/office/officeart/2018/5/layout/IconCircleLabelList"/>
    <dgm:cxn modelId="{F68BCB39-BC10-4D0A-B0BA-DEB78A216A22}" type="presParOf" srcId="{1E1B2D17-083E-48B4-8A0C-2C26DDA81523}" destId="{BDD24013-5649-4952-B3EC-88ECBE33FA52}"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A7ED5F-6D9A-D346-A1FD-CA18F1A36560}">
      <dsp:nvSpPr>
        <dsp:cNvPr id="0" name=""/>
        <dsp:cNvSpPr/>
      </dsp:nvSpPr>
      <dsp:spPr>
        <a:xfrm>
          <a:off x="1242" y="182126"/>
          <a:ext cx="4361384" cy="2769479"/>
        </a:xfrm>
        <a:prstGeom prst="roundRect">
          <a:avLst>
            <a:gd name="adj" fmla="val 10000"/>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1877A6-6D10-7D44-85FD-22EA00898152}">
      <dsp:nvSpPr>
        <dsp:cNvPr id="0" name=""/>
        <dsp:cNvSpPr/>
      </dsp:nvSpPr>
      <dsp:spPr>
        <a:xfrm>
          <a:off x="485840" y="642494"/>
          <a:ext cx="4361384" cy="2769479"/>
        </a:xfrm>
        <a:prstGeom prst="roundRect">
          <a:avLst>
            <a:gd name="adj" fmla="val 10000"/>
          </a:avLst>
        </a:prstGeom>
        <a:solidFill>
          <a:schemeClr val="lt1">
            <a:alpha val="90000"/>
            <a:hueOff val="0"/>
            <a:satOff val="0"/>
            <a:lumOff val="0"/>
            <a:alphaOff val="0"/>
          </a:schemeClr>
        </a:solidFill>
        <a:ln w="12700"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UCLH is a world class hospital - It refers to a group of hospitals affiliated with University College London (UCL) in the United Kingdom. UCLH is one of the largest and most renowned hospital trusts in the country, providing a wide range of healthcare services, including specialist and tertiary care.</a:t>
          </a:r>
        </a:p>
      </dsp:txBody>
      <dsp:txXfrm>
        <a:off x="566955" y="723609"/>
        <a:ext cx="4199154" cy="2607249"/>
      </dsp:txXfrm>
    </dsp:sp>
    <dsp:sp modelId="{7E3808A0-9C3B-F747-A8BC-170EEFEF98F6}">
      <dsp:nvSpPr>
        <dsp:cNvPr id="0" name=""/>
        <dsp:cNvSpPr/>
      </dsp:nvSpPr>
      <dsp:spPr>
        <a:xfrm>
          <a:off x="5331824" y="182126"/>
          <a:ext cx="4361384" cy="2769479"/>
        </a:xfrm>
        <a:prstGeom prst="roundRect">
          <a:avLst>
            <a:gd name="adj" fmla="val 10000"/>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D587A8-B4AD-DF45-B7D6-FA00B9D31C8C}">
      <dsp:nvSpPr>
        <dsp:cNvPr id="0" name=""/>
        <dsp:cNvSpPr/>
      </dsp:nvSpPr>
      <dsp:spPr>
        <a:xfrm>
          <a:off x="5816422" y="642494"/>
          <a:ext cx="4361384" cy="2769479"/>
        </a:xfrm>
        <a:prstGeom prst="roundRect">
          <a:avLst>
            <a:gd name="adj" fmla="val 10000"/>
          </a:avLst>
        </a:prstGeom>
        <a:solidFill>
          <a:schemeClr val="lt1">
            <a:alpha val="90000"/>
            <a:hueOff val="0"/>
            <a:satOff val="0"/>
            <a:lumOff val="0"/>
            <a:alphaOff val="0"/>
          </a:schemeClr>
        </a:solidFill>
        <a:ln w="12700"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Working together with UCL to increase medical knowledge and enhance patient care, UCLH is actively engaged in medical research and innovation. The hospitals 3 main priorities are educating medical personnel, delivering services to a high standard and performing groundbreaking studies.</a:t>
          </a:r>
        </a:p>
      </dsp:txBody>
      <dsp:txXfrm>
        <a:off x="5897537" y="723609"/>
        <a:ext cx="4199154" cy="26072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8E3874-14C7-43DB-87CF-71B9B505C5C8}">
      <dsp:nvSpPr>
        <dsp:cNvPr id="0" name=""/>
        <dsp:cNvSpPr/>
      </dsp:nvSpPr>
      <dsp:spPr>
        <a:xfrm>
          <a:off x="587327" y="410832"/>
          <a:ext cx="540263" cy="5402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D233DF2E-E199-4667-B1FF-E20534E2DE6F}">
      <dsp:nvSpPr>
        <dsp:cNvPr id="0" name=""/>
        <dsp:cNvSpPr/>
      </dsp:nvSpPr>
      <dsp:spPr>
        <a:xfrm>
          <a:off x="257166" y="1166742"/>
          <a:ext cx="1200585" cy="480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Assisting with the recruitment and onboarding of new employees</a:t>
          </a:r>
        </a:p>
      </dsp:txBody>
      <dsp:txXfrm>
        <a:off x="257166" y="1166742"/>
        <a:ext cx="1200585" cy="480234"/>
      </dsp:txXfrm>
    </dsp:sp>
    <dsp:sp modelId="{D11E6DEB-303F-4CCC-9742-9C5866D0568E}">
      <dsp:nvSpPr>
        <dsp:cNvPr id="0" name=""/>
        <dsp:cNvSpPr/>
      </dsp:nvSpPr>
      <dsp:spPr>
        <a:xfrm>
          <a:off x="1998016" y="410832"/>
          <a:ext cx="540263" cy="5402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F5DBD54D-0E5A-4B14-ACC2-78C0BF897F3F}">
      <dsp:nvSpPr>
        <dsp:cNvPr id="0" name=""/>
        <dsp:cNvSpPr/>
      </dsp:nvSpPr>
      <dsp:spPr>
        <a:xfrm>
          <a:off x="1667855" y="1166742"/>
          <a:ext cx="1200585" cy="480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Developing programmes that enhance employee relations</a:t>
          </a:r>
        </a:p>
      </dsp:txBody>
      <dsp:txXfrm>
        <a:off x="1667855" y="1166742"/>
        <a:ext cx="1200585" cy="480234"/>
      </dsp:txXfrm>
    </dsp:sp>
    <dsp:sp modelId="{DEB5B90C-FDF6-4491-92E3-A008CC47E86C}">
      <dsp:nvSpPr>
        <dsp:cNvPr id="0" name=""/>
        <dsp:cNvSpPr/>
      </dsp:nvSpPr>
      <dsp:spPr>
        <a:xfrm>
          <a:off x="3408704" y="410832"/>
          <a:ext cx="540263" cy="5402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3FBA3B43-2545-4A99-A92B-C175DE44273B}">
      <dsp:nvSpPr>
        <dsp:cNvPr id="0" name=""/>
        <dsp:cNvSpPr/>
      </dsp:nvSpPr>
      <dsp:spPr>
        <a:xfrm>
          <a:off x="3078543" y="1166742"/>
          <a:ext cx="1200585" cy="480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Ensuring employees have correct pay and benefits</a:t>
          </a:r>
        </a:p>
      </dsp:txBody>
      <dsp:txXfrm>
        <a:off x="3078543" y="1166742"/>
        <a:ext cx="1200585" cy="480234"/>
      </dsp:txXfrm>
    </dsp:sp>
    <dsp:sp modelId="{C2CB90B4-73E4-4DF5-B2BD-5AC1B0D02947}">
      <dsp:nvSpPr>
        <dsp:cNvPr id="0" name=""/>
        <dsp:cNvSpPr/>
      </dsp:nvSpPr>
      <dsp:spPr>
        <a:xfrm>
          <a:off x="4819393" y="410832"/>
          <a:ext cx="540263" cy="5402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9CC9FC6B-CCE3-4DA6-A07F-7B59D29B1EA7}">
      <dsp:nvSpPr>
        <dsp:cNvPr id="0" name=""/>
        <dsp:cNvSpPr/>
      </dsp:nvSpPr>
      <dsp:spPr>
        <a:xfrm>
          <a:off x="4489232" y="1166742"/>
          <a:ext cx="1200585" cy="480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Delivering compensation and benefit comparison reports to the executive team</a:t>
          </a:r>
        </a:p>
      </dsp:txBody>
      <dsp:txXfrm>
        <a:off x="4489232" y="1166742"/>
        <a:ext cx="1200585" cy="480234"/>
      </dsp:txXfrm>
    </dsp:sp>
    <dsp:sp modelId="{460C56B4-5264-46D1-9D2B-385947D88DD2}">
      <dsp:nvSpPr>
        <dsp:cNvPr id="0" name=""/>
        <dsp:cNvSpPr/>
      </dsp:nvSpPr>
      <dsp:spPr>
        <a:xfrm>
          <a:off x="6230081" y="410832"/>
          <a:ext cx="540263" cy="54026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F8EB4FF8-B7B5-4B86-90A0-FF742D5D52DB}">
      <dsp:nvSpPr>
        <dsp:cNvPr id="0" name=""/>
        <dsp:cNvSpPr/>
      </dsp:nvSpPr>
      <dsp:spPr>
        <a:xfrm>
          <a:off x="5899920" y="1166742"/>
          <a:ext cx="1200585" cy="480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Promoting equality, health and safety within the company</a:t>
          </a:r>
        </a:p>
      </dsp:txBody>
      <dsp:txXfrm>
        <a:off x="5899920" y="1166742"/>
        <a:ext cx="1200585" cy="480234"/>
      </dsp:txXfrm>
    </dsp:sp>
    <dsp:sp modelId="{D765C488-FA98-48C9-99A7-61971B2096C9}">
      <dsp:nvSpPr>
        <dsp:cNvPr id="0" name=""/>
        <dsp:cNvSpPr/>
      </dsp:nvSpPr>
      <dsp:spPr>
        <a:xfrm>
          <a:off x="7640770" y="410832"/>
          <a:ext cx="540263" cy="54026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3AE92222-F520-4291-A749-08BD1450DCB0}">
      <dsp:nvSpPr>
        <dsp:cNvPr id="0" name=""/>
        <dsp:cNvSpPr/>
      </dsp:nvSpPr>
      <dsp:spPr>
        <a:xfrm>
          <a:off x="7310608" y="1166742"/>
          <a:ext cx="1200585" cy="480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Ensuring that company employment policies follow national laws and regulations</a:t>
          </a:r>
        </a:p>
      </dsp:txBody>
      <dsp:txXfrm>
        <a:off x="7310608" y="1166742"/>
        <a:ext cx="1200585" cy="480234"/>
      </dsp:txXfrm>
    </dsp:sp>
    <dsp:sp modelId="{B70D327F-69B8-4F47-BD33-9361C43580B6}">
      <dsp:nvSpPr>
        <dsp:cNvPr id="0" name=""/>
        <dsp:cNvSpPr/>
      </dsp:nvSpPr>
      <dsp:spPr>
        <a:xfrm>
          <a:off x="9051458" y="410832"/>
          <a:ext cx="540263" cy="540263"/>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74710AD0-B8CC-4FFA-B6E1-7B5FA86715C7}">
      <dsp:nvSpPr>
        <dsp:cNvPr id="0" name=""/>
        <dsp:cNvSpPr/>
      </dsp:nvSpPr>
      <dsp:spPr>
        <a:xfrm>
          <a:off x="8721297" y="1166742"/>
          <a:ext cx="1200585" cy="480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Advising executives on matters of salaries, redundancy and employment law</a:t>
          </a:r>
        </a:p>
      </dsp:txBody>
      <dsp:txXfrm>
        <a:off x="8721297" y="1166742"/>
        <a:ext cx="1200585" cy="480234"/>
      </dsp:txXfrm>
    </dsp:sp>
    <dsp:sp modelId="{E3872D2A-818B-4956-B4D7-8CC99A659217}">
      <dsp:nvSpPr>
        <dsp:cNvPr id="0" name=""/>
        <dsp:cNvSpPr/>
      </dsp:nvSpPr>
      <dsp:spPr>
        <a:xfrm>
          <a:off x="4819393" y="1947123"/>
          <a:ext cx="540263" cy="540263"/>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A8DEEF51-38F6-45FC-AB0B-0230E57905B6}">
      <dsp:nvSpPr>
        <dsp:cNvPr id="0" name=""/>
        <dsp:cNvSpPr/>
      </dsp:nvSpPr>
      <dsp:spPr>
        <a:xfrm>
          <a:off x="4489232" y="2703032"/>
          <a:ext cx="1200585" cy="480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Recording and processing confidential information</a:t>
          </a:r>
        </a:p>
      </dsp:txBody>
      <dsp:txXfrm>
        <a:off x="4489232" y="2703032"/>
        <a:ext cx="1200585" cy="4802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A5E0D9-1A76-4420-87AF-58C786758BAA}">
      <dsp:nvSpPr>
        <dsp:cNvPr id="0" name=""/>
        <dsp:cNvSpPr/>
      </dsp:nvSpPr>
      <dsp:spPr>
        <a:xfrm>
          <a:off x="351410" y="313668"/>
          <a:ext cx="1090494" cy="109049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318190-803D-4469-AC56-399DFF8B8425}">
      <dsp:nvSpPr>
        <dsp:cNvPr id="0" name=""/>
        <dsp:cNvSpPr/>
      </dsp:nvSpPr>
      <dsp:spPr>
        <a:xfrm>
          <a:off x="583811" y="546068"/>
          <a:ext cx="625693" cy="6256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1BBAAE83-A5EB-4C1C-A864-5F5910C173F9}">
      <dsp:nvSpPr>
        <dsp:cNvPr id="0" name=""/>
        <dsp:cNvSpPr/>
      </dsp:nvSpPr>
      <dsp:spPr>
        <a:xfrm>
          <a:off x="2810" y="1743824"/>
          <a:ext cx="1787695" cy="737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The benefits of training and development within the HR department at UCLH are: </a:t>
          </a:r>
        </a:p>
      </dsp:txBody>
      <dsp:txXfrm>
        <a:off x="2810" y="1743824"/>
        <a:ext cx="1787695" cy="737424"/>
      </dsp:txXfrm>
    </dsp:sp>
    <dsp:sp modelId="{5F769C11-DF11-4E82-8A8A-2357FC6F6CF5}">
      <dsp:nvSpPr>
        <dsp:cNvPr id="0" name=""/>
        <dsp:cNvSpPr/>
      </dsp:nvSpPr>
      <dsp:spPr>
        <a:xfrm>
          <a:off x="2451952" y="313668"/>
          <a:ext cx="1090494" cy="109049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9DC80C-95D1-4985-A338-77FC513C60B4}">
      <dsp:nvSpPr>
        <dsp:cNvPr id="0" name=""/>
        <dsp:cNvSpPr/>
      </dsp:nvSpPr>
      <dsp:spPr>
        <a:xfrm>
          <a:off x="2684353" y="546068"/>
          <a:ext cx="625693" cy="6256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246BAD44-BEC1-4C8D-817B-A2DB9757DC38}">
      <dsp:nvSpPr>
        <dsp:cNvPr id="0" name=""/>
        <dsp:cNvSpPr/>
      </dsp:nvSpPr>
      <dsp:spPr>
        <a:xfrm>
          <a:off x="2103352" y="1743824"/>
          <a:ext cx="1787695" cy="737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Enhanced skills and knowledge</a:t>
          </a:r>
        </a:p>
      </dsp:txBody>
      <dsp:txXfrm>
        <a:off x="2103352" y="1743824"/>
        <a:ext cx="1787695" cy="737424"/>
      </dsp:txXfrm>
    </dsp:sp>
    <dsp:sp modelId="{DF6AF0E5-2DD0-4FD2-89BF-9CE6EB2181DF}">
      <dsp:nvSpPr>
        <dsp:cNvPr id="0" name=""/>
        <dsp:cNvSpPr/>
      </dsp:nvSpPr>
      <dsp:spPr>
        <a:xfrm>
          <a:off x="4552494" y="313668"/>
          <a:ext cx="1090494" cy="109049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D617AA-5BEF-4841-82C8-1E639E1176F9}">
      <dsp:nvSpPr>
        <dsp:cNvPr id="0" name=""/>
        <dsp:cNvSpPr/>
      </dsp:nvSpPr>
      <dsp:spPr>
        <a:xfrm>
          <a:off x="4784895" y="546068"/>
          <a:ext cx="625693" cy="62569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8867EE69-8D70-404C-A938-31E17FF2EE36}">
      <dsp:nvSpPr>
        <dsp:cNvPr id="0" name=""/>
        <dsp:cNvSpPr/>
      </dsp:nvSpPr>
      <dsp:spPr>
        <a:xfrm>
          <a:off x="4203894" y="1743824"/>
          <a:ext cx="1787695" cy="737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Increased employee engagement </a:t>
          </a:r>
        </a:p>
      </dsp:txBody>
      <dsp:txXfrm>
        <a:off x="4203894" y="1743824"/>
        <a:ext cx="1787695" cy="737424"/>
      </dsp:txXfrm>
    </dsp:sp>
    <dsp:sp modelId="{FEA956AE-A497-4725-BE6C-F046345FF1D8}">
      <dsp:nvSpPr>
        <dsp:cNvPr id="0" name=""/>
        <dsp:cNvSpPr/>
      </dsp:nvSpPr>
      <dsp:spPr>
        <a:xfrm>
          <a:off x="351410" y="2928172"/>
          <a:ext cx="1090494" cy="109049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6E57E4-51B6-49A2-A4C2-8072292A2B2E}">
      <dsp:nvSpPr>
        <dsp:cNvPr id="0" name=""/>
        <dsp:cNvSpPr/>
      </dsp:nvSpPr>
      <dsp:spPr>
        <a:xfrm>
          <a:off x="583811" y="3160572"/>
          <a:ext cx="625693" cy="62569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F8C2FAE6-6277-4A65-9734-BAF497EE2DB7}">
      <dsp:nvSpPr>
        <dsp:cNvPr id="0" name=""/>
        <dsp:cNvSpPr/>
      </dsp:nvSpPr>
      <dsp:spPr>
        <a:xfrm>
          <a:off x="2810" y="4358328"/>
          <a:ext cx="1787695" cy="737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Improved organizational performance </a:t>
          </a:r>
        </a:p>
      </dsp:txBody>
      <dsp:txXfrm>
        <a:off x="2810" y="4358328"/>
        <a:ext cx="1787695" cy="737424"/>
      </dsp:txXfrm>
    </dsp:sp>
    <dsp:sp modelId="{24070A0B-30F4-470F-BE9B-CC41525E1F2E}">
      <dsp:nvSpPr>
        <dsp:cNvPr id="0" name=""/>
        <dsp:cNvSpPr/>
      </dsp:nvSpPr>
      <dsp:spPr>
        <a:xfrm>
          <a:off x="2451952" y="2928172"/>
          <a:ext cx="1090494" cy="109049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BAB2C2-F5EA-4843-9CB9-ECD0C9C3A90F}">
      <dsp:nvSpPr>
        <dsp:cNvPr id="0" name=""/>
        <dsp:cNvSpPr/>
      </dsp:nvSpPr>
      <dsp:spPr>
        <a:xfrm>
          <a:off x="2684353" y="3160572"/>
          <a:ext cx="625693" cy="62569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4F51CB53-330F-41DF-B856-85866B12B9F5}">
      <dsp:nvSpPr>
        <dsp:cNvPr id="0" name=""/>
        <dsp:cNvSpPr/>
      </dsp:nvSpPr>
      <dsp:spPr>
        <a:xfrm>
          <a:off x="2103352" y="4358328"/>
          <a:ext cx="1787695" cy="737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Adaptation to changing environments </a:t>
          </a:r>
        </a:p>
      </dsp:txBody>
      <dsp:txXfrm>
        <a:off x="2103352" y="4358328"/>
        <a:ext cx="1787695" cy="737424"/>
      </dsp:txXfrm>
    </dsp:sp>
    <dsp:sp modelId="{0246DF1F-8B1E-42A1-B278-5F2EB7F47950}">
      <dsp:nvSpPr>
        <dsp:cNvPr id="0" name=""/>
        <dsp:cNvSpPr/>
      </dsp:nvSpPr>
      <dsp:spPr>
        <a:xfrm>
          <a:off x="4552494" y="2928172"/>
          <a:ext cx="1090494" cy="109049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E2126D-2786-431C-BFE2-02F2A1E8D8B6}">
      <dsp:nvSpPr>
        <dsp:cNvPr id="0" name=""/>
        <dsp:cNvSpPr/>
      </dsp:nvSpPr>
      <dsp:spPr>
        <a:xfrm>
          <a:off x="4784895" y="3160572"/>
          <a:ext cx="625693" cy="62569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AC946291-A14B-4930-9529-54B17619AC6E}">
      <dsp:nvSpPr>
        <dsp:cNvPr id="0" name=""/>
        <dsp:cNvSpPr/>
      </dsp:nvSpPr>
      <dsp:spPr>
        <a:xfrm>
          <a:off x="4203894" y="4358328"/>
          <a:ext cx="1787695" cy="737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Compliance and risk management </a:t>
          </a:r>
        </a:p>
      </dsp:txBody>
      <dsp:txXfrm>
        <a:off x="4203894" y="4358328"/>
        <a:ext cx="1787695" cy="7374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374CCF-ABF4-4413-BCDE-BAB80326D1F8}">
      <dsp:nvSpPr>
        <dsp:cNvPr id="0" name=""/>
        <dsp:cNvSpPr/>
      </dsp:nvSpPr>
      <dsp:spPr>
        <a:xfrm>
          <a:off x="0" y="584041"/>
          <a:ext cx="10179050" cy="107823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0732F8-775A-46AE-8B5D-4756B4D90D2A}">
      <dsp:nvSpPr>
        <dsp:cNvPr id="0" name=""/>
        <dsp:cNvSpPr/>
      </dsp:nvSpPr>
      <dsp:spPr>
        <a:xfrm>
          <a:off x="326164" y="826642"/>
          <a:ext cx="593026" cy="5930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in">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560B43-FA3E-4BFE-BABB-2878A21F0E6C}">
      <dsp:nvSpPr>
        <dsp:cNvPr id="0" name=""/>
        <dsp:cNvSpPr/>
      </dsp:nvSpPr>
      <dsp:spPr>
        <a:xfrm>
          <a:off x="1245355" y="584041"/>
          <a:ext cx="8933694" cy="1078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113" tIns="114113" rIns="114113" bIns="114113" numCol="1" spcCol="1270" anchor="ctr" anchorCtr="0">
          <a:noAutofit/>
        </a:bodyPr>
        <a:lstStyle/>
        <a:p>
          <a:pPr marL="0" lvl="0" indent="0" algn="l" defTabSz="1111250">
            <a:lnSpc>
              <a:spcPct val="100000"/>
            </a:lnSpc>
            <a:spcBef>
              <a:spcPct val="0"/>
            </a:spcBef>
            <a:spcAft>
              <a:spcPct val="35000"/>
            </a:spcAft>
            <a:buNone/>
          </a:pPr>
          <a:endParaRPr lang="en-US" sz="2500" kern="1200" dirty="0"/>
        </a:p>
      </dsp:txBody>
      <dsp:txXfrm>
        <a:off x="1245355" y="584041"/>
        <a:ext cx="8933694" cy="1078230"/>
      </dsp:txXfrm>
    </dsp:sp>
    <dsp:sp modelId="{C78B4A2A-6117-4C9C-A4A7-23048A60182C}">
      <dsp:nvSpPr>
        <dsp:cNvPr id="0" name=""/>
        <dsp:cNvSpPr/>
      </dsp:nvSpPr>
      <dsp:spPr>
        <a:xfrm>
          <a:off x="0" y="1931828"/>
          <a:ext cx="10179050" cy="107823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631782-F384-48BD-BE73-DCBA4CCD268F}">
      <dsp:nvSpPr>
        <dsp:cNvPr id="0" name=""/>
        <dsp:cNvSpPr/>
      </dsp:nvSpPr>
      <dsp:spPr>
        <a:xfrm>
          <a:off x="326164" y="2174430"/>
          <a:ext cx="593026" cy="5930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in">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AFE4DE-EF7F-419B-8303-327F5B703E28}">
      <dsp:nvSpPr>
        <dsp:cNvPr id="0" name=""/>
        <dsp:cNvSpPr/>
      </dsp:nvSpPr>
      <dsp:spPr>
        <a:xfrm>
          <a:off x="1245355" y="1931828"/>
          <a:ext cx="8933694" cy="1078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113" tIns="114113" rIns="114113" bIns="114113" numCol="1" spcCol="1270" anchor="ctr" anchorCtr="0">
          <a:noAutofit/>
        </a:bodyPr>
        <a:lstStyle/>
        <a:p>
          <a:pPr marL="0" lvl="0" indent="0" algn="l" defTabSz="1111250">
            <a:lnSpc>
              <a:spcPct val="100000"/>
            </a:lnSpc>
            <a:spcBef>
              <a:spcPct val="0"/>
            </a:spcBef>
            <a:spcAft>
              <a:spcPct val="35000"/>
            </a:spcAft>
            <a:buNone/>
          </a:pPr>
          <a:endParaRPr lang="en-US" sz="2500" kern="1200" dirty="0"/>
        </a:p>
      </dsp:txBody>
      <dsp:txXfrm>
        <a:off x="1245355" y="1931828"/>
        <a:ext cx="8933694" cy="107823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CBC2E6-EB5C-4030-84FF-A419C3BE208A}">
      <dsp:nvSpPr>
        <dsp:cNvPr id="0" name=""/>
        <dsp:cNvSpPr/>
      </dsp:nvSpPr>
      <dsp:spPr>
        <a:xfrm>
          <a:off x="594024" y="64549"/>
          <a:ext cx="1852875" cy="185287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869060-7C65-40F2-978D-AC5B54B566BC}">
      <dsp:nvSpPr>
        <dsp:cNvPr id="0" name=""/>
        <dsp:cNvSpPr/>
      </dsp:nvSpPr>
      <dsp:spPr>
        <a:xfrm>
          <a:off x="988899" y="459424"/>
          <a:ext cx="1063125" cy="10631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5BD9B690-93A6-446B-BC65-2DFE2EEC900F}">
      <dsp:nvSpPr>
        <dsp:cNvPr id="0" name=""/>
        <dsp:cNvSpPr/>
      </dsp:nvSpPr>
      <dsp:spPr>
        <a:xfrm>
          <a:off x="1712" y="2494550"/>
          <a:ext cx="303750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Professionalism is a virtue that HR professionals should uphold at all times. This includes remaining discreet, acting honourable, and abiding by moral principles. They should be fair, neutral, and respectful to all employees.</a:t>
          </a:r>
        </a:p>
      </dsp:txBody>
      <dsp:txXfrm>
        <a:off x="1712" y="2494550"/>
        <a:ext cx="3037500" cy="1035000"/>
      </dsp:txXfrm>
    </dsp:sp>
    <dsp:sp modelId="{A9D4F9E6-F617-436C-A7B6-091A5C8E1786}">
      <dsp:nvSpPr>
        <dsp:cNvPr id="0" name=""/>
        <dsp:cNvSpPr/>
      </dsp:nvSpPr>
      <dsp:spPr>
        <a:xfrm>
          <a:off x="4163087" y="64549"/>
          <a:ext cx="1852875" cy="185287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C3E594-1A57-4A08-9551-770F45CA985B}">
      <dsp:nvSpPr>
        <dsp:cNvPr id="0" name=""/>
        <dsp:cNvSpPr/>
      </dsp:nvSpPr>
      <dsp:spPr>
        <a:xfrm>
          <a:off x="4557962" y="459424"/>
          <a:ext cx="1063125" cy="10631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40058DC0-6BBF-4048-98A4-C1589BD52A4D}">
      <dsp:nvSpPr>
        <dsp:cNvPr id="0" name=""/>
        <dsp:cNvSpPr/>
      </dsp:nvSpPr>
      <dsp:spPr>
        <a:xfrm>
          <a:off x="3570775" y="2494550"/>
          <a:ext cx="303750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Approachability: HR workers should foster a friendly and approachable atmosphere. Employees should feel at ease approaching HR for advice, support, and help.</a:t>
          </a:r>
        </a:p>
      </dsp:txBody>
      <dsp:txXfrm>
        <a:off x="3570775" y="2494550"/>
        <a:ext cx="3037500" cy="1035000"/>
      </dsp:txXfrm>
    </dsp:sp>
    <dsp:sp modelId="{4614E478-16DB-479A-AAC5-F2159186A546}">
      <dsp:nvSpPr>
        <dsp:cNvPr id="0" name=""/>
        <dsp:cNvSpPr/>
      </dsp:nvSpPr>
      <dsp:spPr>
        <a:xfrm>
          <a:off x="7732150" y="64549"/>
          <a:ext cx="1852875" cy="185287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823CB5-8DA2-44F5-AE58-95C1019CC067}">
      <dsp:nvSpPr>
        <dsp:cNvPr id="0" name=""/>
        <dsp:cNvSpPr/>
      </dsp:nvSpPr>
      <dsp:spPr>
        <a:xfrm>
          <a:off x="8127025" y="459424"/>
          <a:ext cx="1063125" cy="10631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BDD24013-5649-4952-B3EC-88ECBE33FA52}">
      <dsp:nvSpPr>
        <dsp:cNvPr id="0" name=""/>
        <dsp:cNvSpPr/>
      </dsp:nvSpPr>
      <dsp:spPr>
        <a:xfrm>
          <a:off x="7139837" y="2494550"/>
          <a:ext cx="303750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Work relationships between HR specialists and employees, supervisors, and executives are frequent. Building relationships requires collaboration and teamwork.</a:t>
          </a:r>
        </a:p>
      </dsp:txBody>
      <dsp:txXfrm>
        <a:off x="7139837" y="2494550"/>
        <a:ext cx="3037500" cy="103500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GB"/>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E75802D3-B53B-9C4D-B924-24FED9E2CC44}" type="datetimeFigureOut">
              <a:rPr lang="en-US" smtClean="0"/>
              <a:t>7/24/2023</a:t>
            </a:fld>
            <a:endParaRPr lang="en-US"/>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83824934-AE39-BF4C-95B1-9E1B8D0AF7F3}" type="slidenum">
              <a:rPr lang="en-US" smtClean="0"/>
              <a:t>‹#›</a:t>
            </a:fld>
            <a:endParaRPr lang="en-US"/>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7504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75802D3-B53B-9C4D-B924-24FED9E2CC44}" type="datetimeFigureOut">
              <a:rPr lang="en-US" smtClean="0"/>
              <a:t>7/24/2023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3824934-AE39-BF4C-95B1-9E1B8D0AF7F3}" type="slidenum">
              <a:rPr lang="en-US" smtClean="0"/>
              <a:t>‹#›</a:t>
            </a:fld>
            <a:endParaRPr lang="en-US"/>
          </a:p>
        </p:txBody>
      </p:sp>
    </p:spTree>
    <p:extLst>
      <p:ext uri="{BB962C8B-B14F-4D97-AF65-F5344CB8AC3E}">
        <p14:creationId xmlns:p14="http://schemas.microsoft.com/office/powerpoint/2010/main" val="9599970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E75802D3-B53B-9C4D-B924-24FED9E2CC44}" type="datetimeFigureOut">
              <a:rPr lang="en-US" smtClean="0"/>
              <a:t>7/24/2023</a:t>
            </a:fld>
            <a:endParaRPr lang="en-US"/>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83824934-AE39-BF4C-95B1-9E1B8D0AF7F3}" type="slidenum">
              <a:rPr lang="en-US" smtClean="0"/>
              <a:t>‹#›</a:t>
            </a:fld>
            <a:endParaRPr lang="en-US"/>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361135688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75802D3-B53B-9C4D-B924-24FED9E2CC44}" type="datetimeFigureOut">
              <a:rPr lang="en-US" smtClean="0"/>
              <a:t>7/24/2023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3824934-AE39-BF4C-95B1-9E1B8D0AF7F3}" type="slidenum">
              <a:rPr lang="en-US" smtClean="0"/>
              <a:t>‹#›</a:t>
            </a:fld>
            <a:endParaRPr lang="en-US"/>
          </a:p>
        </p:txBody>
      </p:sp>
    </p:spTree>
    <p:extLst>
      <p:ext uri="{BB962C8B-B14F-4D97-AF65-F5344CB8AC3E}">
        <p14:creationId xmlns:p14="http://schemas.microsoft.com/office/powerpoint/2010/main" val="4132214672"/>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75802D3-B53B-9C4D-B924-24FED9E2CC44}" type="datetimeFigureOut">
              <a:rPr lang="en-US" smtClean="0"/>
              <a:t>7/24/2023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3824934-AE39-BF4C-95B1-9E1B8D0AF7F3}" type="slidenum">
              <a:rPr lang="en-US" smtClean="0"/>
              <a:t>‹#›</a:t>
            </a:fld>
            <a:endParaRPr lang="en-US"/>
          </a:p>
        </p:txBody>
      </p:sp>
    </p:spTree>
    <p:extLst>
      <p:ext uri="{BB962C8B-B14F-4D97-AF65-F5344CB8AC3E}">
        <p14:creationId xmlns:p14="http://schemas.microsoft.com/office/powerpoint/2010/main" val="68341834"/>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75802D3-B53B-9C4D-B924-24FED9E2CC44}" type="datetimeFigureOut">
              <a:rPr lang="en-US" smtClean="0"/>
              <a:t>7/24/2023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3824934-AE39-BF4C-95B1-9E1B8D0AF7F3}" type="slidenum">
              <a:rPr lang="en-US" smtClean="0"/>
              <a:t>‹#›</a:t>
            </a:fld>
            <a:endParaRPr lang="en-US"/>
          </a:p>
        </p:txBody>
      </p:sp>
    </p:spTree>
    <p:extLst>
      <p:ext uri="{BB962C8B-B14F-4D97-AF65-F5344CB8AC3E}">
        <p14:creationId xmlns:p14="http://schemas.microsoft.com/office/powerpoint/2010/main" val="2487320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5802D3-B53B-9C4D-B924-24FED9E2CC44}" type="datetimeFigureOut">
              <a:rPr lang="en-US" smtClean="0"/>
              <a:t>7/24/2023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3824934-AE39-BF4C-95B1-9E1B8D0AF7F3}" type="slidenum">
              <a:rPr lang="en-US" smtClean="0"/>
              <a:t>‹#›</a:t>
            </a:fld>
            <a:endParaRPr lang="en-US"/>
          </a:p>
        </p:txBody>
      </p:sp>
    </p:spTree>
    <p:extLst>
      <p:ext uri="{BB962C8B-B14F-4D97-AF65-F5344CB8AC3E}">
        <p14:creationId xmlns:p14="http://schemas.microsoft.com/office/powerpoint/2010/main" val="6272451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GB"/>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E75802D3-B53B-9C4D-B924-24FED9E2CC44}" type="datetimeFigureOut">
              <a:rPr lang="en-US" smtClean="0"/>
              <a:t>7/24/2023</a:t>
            </a:fld>
            <a:endParaRPr lang="en-US"/>
          </a:p>
        </p:txBody>
      </p:sp>
      <p:sp>
        <p:nvSpPr>
          <p:cNvPr id="6" name="Footer Placeholder 5"/>
          <p:cNvSpPr>
            <a:spLocks noGrp="1"/>
          </p:cNvSpPr>
          <p:nvPr>
            <p:ph type="ftr" sz="quarter" idx="11"/>
          </p:nvPr>
        </p:nvSpPr>
        <p:spPr>
          <a:xfrm>
            <a:off x="2103620" y="6375679"/>
            <a:ext cx="3482179" cy="345796"/>
          </a:xfrm>
        </p:spPr>
        <p:txBody>
          <a:bodyPr/>
          <a:lstStyle/>
          <a:p>
            <a:endParaRPr lang="en-US"/>
          </a:p>
        </p:txBody>
      </p:sp>
      <p:sp>
        <p:nvSpPr>
          <p:cNvPr id="7" name="Slide Number Placeholder 6"/>
          <p:cNvSpPr>
            <a:spLocks noGrp="1"/>
          </p:cNvSpPr>
          <p:nvPr>
            <p:ph type="sldNum" sz="quarter" idx="12"/>
          </p:nvPr>
        </p:nvSpPr>
        <p:spPr>
          <a:xfrm>
            <a:off x="5691014" y="6375679"/>
            <a:ext cx="1232456" cy="345796"/>
          </a:xfrm>
        </p:spPr>
        <p:txBody>
          <a:bodyPr/>
          <a:lstStyle/>
          <a:p>
            <a:fld id="{83824934-AE39-BF4C-95B1-9E1B8D0AF7F3}" type="slidenum">
              <a:rPr lang="en-US" smtClean="0"/>
              <a:t>‹#›</a:t>
            </a:fld>
            <a:endParaRPr lang="en-US"/>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90268474"/>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GB"/>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E75802D3-B53B-9C4D-B924-24FED9E2CC44}" type="datetimeFigureOut">
              <a:rPr lang="en-US" smtClean="0"/>
              <a:t>7/24/2023</a:t>
            </a:fld>
            <a:endParaRPr lang="en-US"/>
          </a:p>
        </p:txBody>
      </p:sp>
      <p:sp>
        <p:nvSpPr>
          <p:cNvPr id="6" name="Footer Placeholder 5"/>
          <p:cNvSpPr>
            <a:spLocks noGrp="1"/>
          </p:cNvSpPr>
          <p:nvPr>
            <p:ph type="ftr" sz="quarter" idx="11"/>
          </p:nvPr>
        </p:nvSpPr>
        <p:spPr>
          <a:xfrm>
            <a:off x="2103621" y="6375679"/>
            <a:ext cx="3482178" cy="345796"/>
          </a:xfrm>
        </p:spPr>
        <p:txBody>
          <a:bodyPr/>
          <a:lstStyle/>
          <a:p>
            <a:endParaRPr lang="en-US"/>
          </a:p>
        </p:txBody>
      </p:sp>
      <p:sp>
        <p:nvSpPr>
          <p:cNvPr id="7" name="Slide Number Placeholder 6"/>
          <p:cNvSpPr>
            <a:spLocks noGrp="1"/>
          </p:cNvSpPr>
          <p:nvPr>
            <p:ph type="sldNum" sz="quarter" idx="12"/>
          </p:nvPr>
        </p:nvSpPr>
        <p:spPr>
          <a:xfrm>
            <a:off x="5687568" y="6375679"/>
            <a:ext cx="1234440" cy="345796"/>
          </a:xfrm>
        </p:spPr>
        <p:txBody>
          <a:bodyPr/>
          <a:lstStyle/>
          <a:p>
            <a:fld id="{83824934-AE39-BF4C-95B1-9E1B8D0AF7F3}" type="slidenum">
              <a:rPr lang="en-US" smtClean="0"/>
              <a:t>‹#›</a:t>
            </a:fld>
            <a:endParaRPr lang="en-US"/>
          </a:p>
        </p:txBody>
      </p:sp>
    </p:spTree>
    <p:extLst>
      <p:ext uri="{BB962C8B-B14F-4D97-AF65-F5344CB8AC3E}">
        <p14:creationId xmlns:p14="http://schemas.microsoft.com/office/powerpoint/2010/main" val="11760214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75802D3-B53B-9C4D-B924-24FED9E2CC44}" type="datetimeFigureOut">
              <a:rPr lang="en-US" smtClean="0"/>
              <a:t>7/24/2023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3824934-AE39-BF4C-95B1-9E1B8D0AF7F3}" type="slidenum">
              <a:rPr lang="en-US" smtClean="0"/>
              <a:t>‹#›</a:t>
            </a:fld>
            <a:endParaRPr lang="en-US"/>
          </a:p>
        </p:txBody>
      </p:sp>
    </p:spTree>
    <p:extLst>
      <p:ext uri="{BB962C8B-B14F-4D97-AF65-F5344CB8AC3E}">
        <p14:creationId xmlns:p14="http://schemas.microsoft.com/office/powerpoint/2010/main" val="15769692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75802D3-B53B-9C4D-B924-24FED9E2CC44}" type="datetimeFigureOut">
              <a:rPr lang="en-US" smtClean="0"/>
              <a:t>7/24/2023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3824934-AE39-BF4C-95B1-9E1B8D0AF7F3}" type="slidenum">
              <a:rPr lang="en-US" smtClean="0"/>
              <a:t>‹#›</a:t>
            </a:fld>
            <a:endParaRPr lang="en-US"/>
          </a:p>
        </p:txBody>
      </p:sp>
    </p:spTree>
    <p:extLst>
      <p:ext uri="{BB962C8B-B14F-4D97-AF65-F5344CB8AC3E}">
        <p14:creationId xmlns:p14="http://schemas.microsoft.com/office/powerpoint/2010/main" val="41646951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E75802D3-B53B-9C4D-B924-24FED9E2CC44}" type="datetimeFigureOut">
              <a:rPr lang="en-US" smtClean="0"/>
              <a:t>7/24/2023</a:t>
            </a:fld>
            <a:endParaRPr lang="en-US"/>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83824934-AE39-BF4C-95B1-9E1B8D0AF7F3}" type="slidenum">
              <a:rPr lang="en-US" smtClean="0"/>
              <a:t>‹#›</a:t>
            </a:fld>
            <a:endParaRPr lang="en-US"/>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54678931"/>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0.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Video 7" descr="People Discussing">
            <a:extLst>
              <a:ext uri="{FF2B5EF4-FFF2-40B4-BE49-F238E27FC236}">
                <a16:creationId xmlns:a16="http://schemas.microsoft.com/office/drawing/2014/main" id="{E7D1A4AE-60B7-385D-9202-9D302160BEC7}"/>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2" name="Title 1">
            <a:extLst>
              <a:ext uri="{FF2B5EF4-FFF2-40B4-BE49-F238E27FC236}">
                <a16:creationId xmlns:a16="http://schemas.microsoft.com/office/drawing/2014/main" id="{219A5E37-7777-5A9A-C038-E6A759E2A73A}"/>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dirty="0">
                <a:solidFill>
                  <a:srgbClr val="FFFFFF"/>
                </a:solidFill>
                <a:latin typeface="Bernard MT Condensed" panose="02050806060905020404" pitchFamily="18" charset="77"/>
              </a:rPr>
              <a:t>Training and development needs for a HR officer </a:t>
            </a:r>
          </a:p>
        </p:txBody>
      </p:sp>
      <p:sp>
        <p:nvSpPr>
          <p:cNvPr id="3" name="Subtitle 2">
            <a:extLst>
              <a:ext uri="{FF2B5EF4-FFF2-40B4-BE49-F238E27FC236}">
                <a16:creationId xmlns:a16="http://schemas.microsoft.com/office/drawing/2014/main" id="{DB2C6DDF-EF87-FE0B-37EC-2411614072D7}"/>
              </a:ext>
            </a:extLst>
          </p:cNvPr>
          <p:cNvSpPr>
            <a:spLocks noGrp="1"/>
          </p:cNvSpPr>
          <p:nvPr>
            <p:ph type="subTitle" idx="1"/>
          </p:nvPr>
        </p:nvSpPr>
        <p:spPr>
          <a:xfrm>
            <a:off x="1100051" y="3684233"/>
            <a:ext cx="10058400" cy="1670517"/>
          </a:xfrm>
          <a:effectLst>
            <a:outerShdw blurRad="50800" dist="38100" dir="2700000" algn="tl" rotWithShape="0">
              <a:prstClr val="black">
                <a:alpha val="40000"/>
              </a:prstClr>
            </a:outerShdw>
          </a:effectLst>
        </p:spPr>
        <p:txBody>
          <a:bodyPr>
            <a:normAutofit/>
          </a:bodyPr>
          <a:lstStyle/>
          <a:p>
            <a:r>
              <a:rPr lang="en-US" dirty="0">
                <a:solidFill>
                  <a:srgbClr val="FFFFFF"/>
                </a:solidFill>
                <a:latin typeface="Bernard MT Condensed" panose="02050806060905020404" pitchFamily="18" charset="77"/>
              </a:rPr>
              <a:t>By: md. Abdul Q Chowdhury </a:t>
            </a:r>
          </a:p>
          <a:p>
            <a:r>
              <a:rPr lang="en-US" dirty="0">
                <a:solidFill>
                  <a:srgbClr val="FFFFFF"/>
                </a:solidFill>
                <a:latin typeface="Bernard MT Condensed" panose="02050806060905020404" pitchFamily="18" charset="77"/>
              </a:rPr>
              <a:t>Lecturer: Charles </a:t>
            </a:r>
            <a:r>
              <a:rPr lang="en-US" dirty="0" err="1">
                <a:solidFill>
                  <a:srgbClr val="FFFFFF"/>
                </a:solidFill>
                <a:latin typeface="Bernard MT Condensed" panose="02050806060905020404" pitchFamily="18" charset="77"/>
              </a:rPr>
              <a:t>nwaogwugwu</a:t>
            </a:r>
            <a:endParaRPr lang="en-US" dirty="0">
              <a:solidFill>
                <a:srgbClr val="FFFFFF"/>
              </a:solidFill>
              <a:latin typeface="Bernard MT Condensed" panose="02050806060905020404" pitchFamily="18" charset="77"/>
            </a:endParaRPr>
          </a:p>
          <a:p>
            <a:r>
              <a:rPr lang="en-US" dirty="0">
                <a:solidFill>
                  <a:srgbClr val="FFFFFF"/>
                </a:solidFill>
                <a:latin typeface="Bernard MT Condensed" panose="02050806060905020404" pitchFamily="18" charset="77"/>
              </a:rPr>
              <a:t>module </a:t>
            </a:r>
            <a:r>
              <a:rPr lang="en-US" dirty="0" err="1">
                <a:solidFill>
                  <a:srgbClr val="FFFFFF"/>
                </a:solidFill>
                <a:latin typeface="Bernard MT Condensed" panose="02050806060905020404" pitchFamily="18" charset="77"/>
              </a:rPr>
              <a:t>code:BMSW</a:t>
            </a:r>
            <a:r>
              <a:rPr lang="en-US" dirty="0">
                <a:solidFill>
                  <a:srgbClr val="FFFFFF"/>
                </a:solidFill>
                <a:latin typeface="Bernard MT Condensed" panose="02050806060905020404" pitchFamily="18" charset="77"/>
              </a:rPr>
              <a:t> 5102-A1</a:t>
            </a:r>
          </a:p>
          <a:p>
            <a:r>
              <a:rPr lang="en-US" dirty="0">
                <a:solidFill>
                  <a:srgbClr val="FFFFFF"/>
                </a:solidFill>
                <a:latin typeface="Bernard MT Condensed" panose="02050806060905020404" pitchFamily="18" charset="77"/>
              </a:rPr>
              <a:t>MODULE:DEVELOPING RELATIONSHIPS AND WORKPLACE ACHIEVEMENTS  </a:t>
            </a:r>
          </a:p>
        </p:txBody>
      </p:sp>
    </p:spTree>
    <p:extLst>
      <p:ext uri="{BB962C8B-B14F-4D97-AF65-F5344CB8AC3E}">
        <p14:creationId xmlns:p14="http://schemas.microsoft.com/office/powerpoint/2010/main" val="361435958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8"/>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8"/>
                                        </p:tgtEl>
                                      </p:cBhvr>
                                    </p:cmd>
                                  </p:childTnLst>
                                </p:cTn>
                              </p:par>
                            </p:childTnLst>
                          </p:cTn>
                        </p:par>
                      </p:childTnLst>
                    </p:cTn>
                  </p:par>
                </p:childTnLst>
              </p:cTn>
              <p:nextCondLst>
                <p:cond evt="onClick" delay="0">
                  <p:tgtEl>
                    <p:spTgt spid="8"/>
                  </p:tgtEl>
                </p:cond>
              </p:nextCondLst>
            </p:seq>
            <p:video>
              <p:cMediaNode mute="1">
                <p:cTn id="12" repeatCount="indefinite" fill="hold" display="0">
                  <p:stCondLst>
                    <p:cond delay="indefinite"/>
                  </p:stCondLst>
                </p:cTn>
                <p:tgtEl>
                  <p:spTgt spid="8"/>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0A7D14-7B67-4022-A8BE-1CCD4A0F1B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4DB6B21-A7EB-35FE-6911-CFB9E367184B}"/>
              </a:ext>
            </a:extLst>
          </p:cNvPr>
          <p:cNvSpPr>
            <a:spLocks noGrp="1"/>
          </p:cNvSpPr>
          <p:nvPr>
            <p:ph type="title"/>
          </p:nvPr>
        </p:nvSpPr>
        <p:spPr>
          <a:xfrm>
            <a:off x="1251678" y="382385"/>
            <a:ext cx="10178322" cy="1492132"/>
          </a:xfrm>
        </p:spPr>
        <p:txBody>
          <a:bodyPr anchor="ctr">
            <a:normAutofit/>
          </a:bodyPr>
          <a:lstStyle/>
          <a:p>
            <a:r>
              <a:rPr lang="en-US" u="sng" dirty="0">
                <a:latin typeface="Bernard MT Condensed" panose="02050806060905020404" pitchFamily="18" charset="77"/>
              </a:rPr>
              <a:t>What is UCLH </a:t>
            </a:r>
          </a:p>
        </p:txBody>
      </p:sp>
      <p:sp>
        <p:nvSpPr>
          <p:cNvPr id="11" name="Freeform 6">
            <a:extLst>
              <a:ext uri="{FF2B5EF4-FFF2-40B4-BE49-F238E27FC236}">
                <a16:creationId xmlns:a16="http://schemas.microsoft.com/office/drawing/2014/main" id="{AB09A9E8-BF27-4613-A775-071F08208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solidFill>
          <a:ln w="0">
            <a:noFill/>
            <a:prstDash val="solid"/>
            <a:round/>
            <a:headEnd/>
            <a:tailEnd/>
          </a:ln>
        </p:spPr>
        <p:txBody>
          <a:bodyPr/>
          <a:lstStyle/>
          <a:p>
            <a:endParaRPr lang="en-GB"/>
          </a:p>
        </p:txBody>
      </p:sp>
      <p:sp>
        <p:nvSpPr>
          <p:cNvPr id="13" name="Rectangle 12">
            <a:extLst>
              <a:ext uri="{FF2B5EF4-FFF2-40B4-BE49-F238E27FC236}">
                <a16:creationId xmlns:a16="http://schemas.microsoft.com/office/drawing/2014/main" id="{C3AFE299-6F79-44AF-9A77-2DC2DC1F8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BEA5FDFC-F93A-3717-D184-620AE1DA1566}"/>
              </a:ext>
            </a:extLst>
          </p:cNvPr>
          <p:cNvGraphicFramePr>
            <a:graphicFrameLocks noGrp="1"/>
          </p:cNvGraphicFramePr>
          <p:nvPr>
            <p:ph idx="1"/>
            <p:extLst>
              <p:ext uri="{D42A27DB-BD31-4B8C-83A1-F6EECF244321}">
                <p14:modId xmlns:p14="http://schemas.microsoft.com/office/powerpoint/2010/main" val="1913810982"/>
              </p:ext>
            </p:extLst>
          </p:nvPr>
        </p:nvGraphicFramePr>
        <p:xfrm>
          <a:off x="1250950" y="2286000"/>
          <a:ext cx="10179050" cy="3594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721529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15E0B-B044-2E23-1BCF-0A43561B4293}"/>
              </a:ext>
            </a:extLst>
          </p:cNvPr>
          <p:cNvSpPr>
            <a:spLocks noGrp="1"/>
          </p:cNvSpPr>
          <p:nvPr>
            <p:ph type="title"/>
          </p:nvPr>
        </p:nvSpPr>
        <p:spPr/>
        <p:txBody>
          <a:bodyPr/>
          <a:lstStyle/>
          <a:p>
            <a:r>
              <a:rPr lang="en-GB" dirty="0"/>
              <a:t>WHAT IS HR </a:t>
            </a:r>
          </a:p>
        </p:txBody>
      </p:sp>
      <p:sp>
        <p:nvSpPr>
          <p:cNvPr id="3" name="Content Placeholder 2">
            <a:extLst>
              <a:ext uri="{FF2B5EF4-FFF2-40B4-BE49-F238E27FC236}">
                <a16:creationId xmlns:a16="http://schemas.microsoft.com/office/drawing/2014/main" id="{B1BF8922-530B-6332-8A7C-17FB26F21F15}"/>
              </a:ext>
            </a:extLst>
          </p:cNvPr>
          <p:cNvSpPr>
            <a:spLocks noGrp="1"/>
          </p:cNvSpPr>
          <p:nvPr>
            <p:ph idx="1"/>
          </p:nvPr>
        </p:nvSpPr>
        <p:spPr>
          <a:xfrm>
            <a:off x="1251678" y="1409075"/>
            <a:ext cx="10178322" cy="5066540"/>
          </a:xfrm>
        </p:spPr>
        <p:txBody>
          <a:bodyPr>
            <a:normAutofit fontScale="92500" lnSpcReduction="10000"/>
          </a:bodyPr>
          <a:lstStyle/>
          <a:p>
            <a:r>
              <a:rPr lang="en-GB" sz="3600" b="0" i="0" dirty="0">
                <a:solidFill>
                  <a:srgbClr val="111111"/>
                </a:solidFill>
                <a:effectLst/>
                <a:latin typeface="SourceSansPro"/>
              </a:rPr>
              <a:t>Human resources (HR) is the division of a business that is charged with finding, recruiting, screening, and training job applicants. It also administers employee benefit programs.</a:t>
            </a:r>
          </a:p>
          <a:p>
            <a:endParaRPr lang="en-GB" sz="3600" dirty="0">
              <a:solidFill>
                <a:srgbClr val="111111"/>
              </a:solidFill>
              <a:latin typeface="SourceSansPro"/>
            </a:endParaRPr>
          </a:p>
          <a:p>
            <a:r>
              <a:rPr lang="en-GB" sz="3600" dirty="0">
                <a:solidFill>
                  <a:srgbClr val="111111"/>
                </a:solidFill>
                <a:latin typeface="SourceSansPro"/>
              </a:rPr>
              <a:t>HR also plays an important role in helping companies dealing with fast changing business environment and a greater demand for quality employees in the 21</a:t>
            </a:r>
            <a:r>
              <a:rPr lang="en-GB" sz="3600" baseline="30000" dirty="0">
                <a:solidFill>
                  <a:srgbClr val="111111"/>
                </a:solidFill>
                <a:latin typeface="SourceSansPro"/>
              </a:rPr>
              <a:t>st</a:t>
            </a:r>
            <a:r>
              <a:rPr lang="en-GB" sz="3600" dirty="0">
                <a:solidFill>
                  <a:srgbClr val="111111"/>
                </a:solidFill>
                <a:latin typeface="SourceSansPro"/>
              </a:rPr>
              <a:t> century. </a:t>
            </a:r>
            <a:endParaRPr lang="en-GB" sz="3600" dirty="0"/>
          </a:p>
        </p:txBody>
      </p:sp>
    </p:spTree>
    <p:extLst>
      <p:ext uri="{BB962C8B-B14F-4D97-AF65-F5344CB8AC3E}">
        <p14:creationId xmlns:p14="http://schemas.microsoft.com/office/powerpoint/2010/main" val="25717256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0A7D14-7B67-4022-A8BE-1CCD4A0F1B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D9D0AC4-9E02-9F58-2FEA-31E7B91A2E40}"/>
              </a:ext>
            </a:extLst>
          </p:cNvPr>
          <p:cNvSpPr>
            <a:spLocks noGrp="1"/>
          </p:cNvSpPr>
          <p:nvPr>
            <p:ph type="title"/>
          </p:nvPr>
        </p:nvSpPr>
        <p:spPr>
          <a:xfrm>
            <a:off x="1251678" y="382385"/>
            <a:ext cx="10178322" cy="1492132"/>
          </a:xfrm>
        </p:spPr>
        <p:txBody>
          <a:bodyPr anchor="ctr">
            <a:normAutofit/>
          </a:bodyPr>
          <a:lstStyle/>
          <a:p>
            <a:r>
              <a:rPr lang="en-US" u="sng">
                <a:latin typeface="Bernard MT Condensed" panose="02050806060905020404" pitchFamily="18" charset="77"/>
              </a:rPr>
              <a:t>HR Duties &amp; Responsibilities</a:t>
            </a:r>
            <a:endParaRPr lang="en-US" u="sng" dirty="0">
              <a:latin typeface="Bernard MT Condensed" panose="02050806060905020404" pitchFamily="18" charset="77"/>
            </a:endParaRPr>
          </a:p>
        </p:txBody>
      </p:sp>
      <p:sp>
        <p:nvSpPr>
          <p:cNvPr id="11" name="Freeform 6">
            <a:extLst>
              <a:ext uri="{FF2B5EF4-FFF2-40B4-BE49-F238E27FC236}">
                <a16:creationId xmlns:a16="http://schemas.microsoft.com/office/drawing/2014/main" id="{AB09A9E8-BF27-4613-A775-071F08208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solidFill>
          <a:ln w="0">
            <a:noFill/>
            <a:prstDash val="solid"/>
            <a:round/>
            <a:headEnd/>
            <a:tailEnd/>
          </a:ln>
        </p:spPr>
        <p:txBody>
          <a:bodyPr/>
          <a:lstStyle/>
          <a:p>
            <a:endParaRPr lang="en-GB"/>
          </a:p>
        </p:txBody>
      </p:sp>
      <p:sp>
        <p:nvSpPr>
          <p:cNvPr id="13" name="Rectangle 12">
            <a:extLst>
              <a:ext uri="{FF2B5EF4-FFF2-40B4-BE49-F238E27FC236}">
                <a16:creationId xmlns:a16="http://schemas.microsoft.com/office/drawing/2014/main" id="{C3AFE299-6F79-44AF-9A77-2DC2DC1F8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7" name="Content Placeholder 2">
            <a:extLst>
              <a:ext uri="{FF2B5EF4-FFF2-40B4-BE49-F238E27FC236}">
                <a16:creationId xmlns:a16="http://schemas.microsoft.com/office/drawing/2014/main" id="{11F26512-FECF-4E3B-1C35-933C070BEF9E}"/>
              </a:ext>
            </a:extLst>
          </p:cNvPr>
          <p:cNvGraphicFramePr>
            <a:graphicFrameLocks noGrp="1"/>
          </p:cNvGraphicFramePr>
          <p:nvPr>
            <p:ph idx="1"/>
            <p:extLst>
              <p:ext uri="{D42A27DB-BD31-4B8C-83A1-F6EECF244321}">
                <p14:modId xmlns:p14="http://schemas.microsoft.com/office/powerpoint/2010/main" val="2494215169"/>
              </p:ext>
            </p:extLst>
          </p:nvPr>
        </p:nvGraphicFramePr>
        <p:xfrm>
          <a:off x="1250950" y="2286000"/>
          <a:ext cx="10179050" cy="3594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4635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C22EC-D849-49E5-0162-95E7AD0F9DDA}"/>
              </a:ext>
            </a:extLst>
          </p:cNvPr>
          <p:cNvSpPr>
            <a:spLocks noGrp="1"/>
          </p:cNvSpPr>
          <p:nvPr>
            <p:ph type="title"/>
          </p:nvPr>
        </p:nvSpPr>
        <p:spPr>
          <a:xfrm>
            <a:off x="838200" y="365125"/>
            <a:ext cx="10515600" cy="737961"/>
          </a:xfrm>
        </p:spPr>
        <p:txBody>
          <a:bodyPr>
            <a:normAutofit fontScale="90000"/>
          </a:bodyPr>
          <a:lstStyle/>
          <a:p>
            <a:r>
              <a:rPr lang="en-US" u="sng" dirty="0">
                <a:latin typeface="Bernard MT Condensed" panose="02050806060905020404" pitchFamily="18" charset="77"/>
              </a:rPr>
              <a:t>SWOT analysis of myself</a:t>
            </a:r>
          </a:p>
        </p:txBody>
      </p:sp>
      <p:sp>
        <p:nvSpPr>
          <p:cNvPr id="3" name="Content Placeholder 2">
            <a:extLst>
              <a:ext uri="{FF2B5EF4-FFF2-40B4-BE49-F238E27FC236}">
                <a16:creationId xmlns:a16="http://schemas.microsoft.com/office/drawing/2014/main" id="{732FC7B0-D313-09B9-B7D2-AD19C3C36163}"/>
              </a:ext>
            </a:extLst>
          </p:cNvPr>
          <p:cNvSpPr>
            <a:spLocks noGrp="1"/>
          </p:cNvSpPr>
          <p:nvPr>
            <p:ph idx="1"/>
          </p:nvPr>
        </p:nvSpPr>
        <p:spPr>
          <a:xfrm>
            <a:off x="838200" y="1077686"/>
            <a:ext cx="5693229" cy="5529943"/>
          </a:xfrm>
        </p:spPr>
        <p:txBody>
          <a:bodyPr>
            <a:normAutofit/>
          </a:bodyPr>
          <a:lstStyle/>
          <a:p>
            <a:r>
              <a:rPr lang="en-US" sz="1800" u="sng" dirty="0"/>
              <a:t>Strengths: </a:t>
            </a:r>
          </a:p>
          <a:p>
            <a:r>
              <a:rPr lang="en-US" sz="1800" dirty="0"/>
              <a:t>Positive attitude, keen, good attendance and punctuality record </a:t>
            </a:r>
          </a:p>
          <a:p>
            <a:r>
              <a:rPr lang="en-US" sz="1800" dirty="0"/>
              <a:t>Excellent interpersonal skills with the ability to communicate with people at various levels </a:t>
            </a:r>
          </a:p>
          <a:p>
            <a:r>
              <a:rPr lang="en-US" sz="1800" dirty="0"/>
              <a:t>Experienced of handling confidential information with tact and discretion </a:t>
            </a:r>
          </a:p>
          <a:p>
            <a:r>
              <a:rPr lang="en-US" sz="1800" dirty="0"/>
              <a:t>Excellent prioritization skills, paying attention to detail</a:t>
            </a:r>
          </a:p>
          <a:p>
            <a:pPr marL="0" indent="0">
              <a:buNone/>
            </a:pPr>
            <a:endParaRPr lang="en-US" sz="1800" u="sng" dirty="0"/>
          </a:p>
          <a:p>
            <a:pPr marL="0" indent="0">
              <a:buNone/>
            </a:pPr>
            <a:r>
              <a:rPr lang="en-US" sz="1800" u="sng" dirty="0"/>
              <a:t>Weaknesses: </a:t>
            </a:r>
          </a:p>
          <a:p>
            <a:r>
              <a:rPr lang="en-US" sz="1800" dirty="0"/>
              <a:t>Lack of patience </a:t>
            </a:r>
          </a:p>
          <a:p>
            <a:r>
              <a:rPr lang="en-US" sz="1800" dirty="0"/>
              <a:t>Authoritative </a:t>
            </a:r>
          </a:p>
          <a:p>
            <a:endParaRPr lang="en-US" sz="1800" dirty="0"/>
          </a:p>
          <a:p>
            <a:endParaRPr lang="en-US" sz="1800" dirty="0"/>
          </a:p>
        </p:txBody>
      </p:sp>
      <p:cxnSp>
        <p:nvCxnSpPr>
          <p:cNvPr id="5" name="Straight Connector 4">
            <a:extLst>
              <a:ext uri="{FF2B5EF4-FFF2-40B4-BE49-F238E27FC236}">
                <a16:creationId xmlns:a16="http://schemas.microsoft.com/office/drawing/2014/main" id="{C4CB9FD9-8ABA-7725-49AF-9E00E55348A9}"/>
              </a:ext>
            </a:extLst>
          </p:cNvPr>
          <p:cNvCxnSpPr/>
          <p:nvPr/>
        </p:nvCxnSpPr>
        <p:spPr>
          <a:xfrm>
            <a:off x="6531429" y="1103086"/>
            <a:ext cx="0" cy="5602514"/>
          </a:xfrm>
          <a:prstGeom prst="line">
            <a:avLst/>
          </a:prstGeom>
          <a:ln w="25400"/>
        </p:spPr>
        <p:style>
          <a:lnRef idx="1">
            <a:schemeClr val="dk1"/>
          </a:lnRef>
          <a:fillRef idx="0">
            <a:schemeClr val="dk1"/>
          </a:fillRef>
          <a:effectRef idx="0">
            <a:schemeClr val="dk1"/>
          </a:effectRef>
          <a:fontRef idx="minor">
            <a:schemeClr val="tx1"/>
          </a:fontRef>
        </p:style>
      </p:cxnSp>
      <p:cxnSp>
        <p:nvCxnSpPr>
          <p:cNvPr id="7" name="Straight Connector 6">
            <a:extLst>
              <a:ext uri="{FF2B5EF4-FFF2-40B4-BE49-F238E27FC236}">
                <a16:creationId xmlns:a16="http://schemas.microsoft.com/office/drawing/2014/main" id="{EC93DE51-034E-570E-B552-C71C52C375E8}"/>
              </a:ext>
            </a:extLst>
          </p:cNvPr>
          <p:cNvCxnSpPr/>
          <p:nvPr/>
        </p:nvCxnSpPr>
        <p:spPr>
          <a:xfrm>
            <a:off x="-141514" y="3984524"/>
            <a:ext cx="11495314" cy="0"/>
          </a:xfrm>
          <a:prstGeom prst="line">
            <a:avLst/>
          </a:prstGeom>
          <a:ln w="25400"/>
        </p:spPr>
        <p:style>
          <a:lnRef idx="1">
            <a:schemeClr val="dk1"/>
          </a:lnRef>
          <a:fillRef idx="0">
            <a:schemeClr val="dk1"/>
          </a:fillRef>
          <a:effectRef idx="0">
            <a:schemeClr val="dk1"/>
          </a:effectRef>
          <a:fontRef idx="minor">
            <a:schemeClr val="tx1"/>
          </a:fontRef>
        </p:style>
      </p:cxnSp>
      <p:sp>
        <p:nvSpPr>
          <p:cNvPr id="8" name="TextBox 7">
            <a:extLst>
              <a:ext uri="{FF2B5EF4-FFF2-40B4-BE49-F238E27FC236}">
                <a16:creationId xmlns:a16="http://schemas.microsoft.com/office/drawing/2014/main" id="{77F76D8F-7A50-806B-333E-0D5D1325D2E0}"/>
              </a:ext>
            </a:extLst>
          </p:cNvPr>
          <p:cNvSpPr txBox="1"/>
          <p:nvPr/>
        </p:nvSpPr>
        <p:spPr>
          <a:xfrm>
            <a:off x="6720115" y="1308847"/>
            <a:ext cx="4633685" cy="1754326"/>
          </a:xfrm>
          <a:prstGeom prst="rect">
            <a:avLst/>
          </a:prstGeom>
          <a:noFill/>
        </p:spPr>
        <p:txBody>
          <a:bodyPr wrap="square" rtlCol="0">
            <a:spAutoFit/>
          </a:bodyPr>
          <a:lstStyle/>
          <a:p>
            <a:r>
              <a:rPr lang="en-US" u="sng" dirty="0"/>
              <a:t>Opportunities:</a:t>
            </a:r>
          </a:p>
          <a:p>
            <a:endParaRPr lang="en-US" dirty="0"/>
          </a:p>
          <a:p>
            <a:pPr marL="285750" indent="-285750">
              <a:buFont typeface="Arial" panose="020B0604020202020204" pitchFamily="34" charset="0"/>
              <a:buChar char="•"/>
            </a:pPr>
            <a:r>
              <a:rPr lang="en-US" dirty="0"/>
              <a:t>Enhance my suitability for better jobs</a:t>
            </a:r>
          </a:p>
          <a:p>
            <a:pPr marL="285750" indent="-285750">
              <a:buFont typeface="Arial" panose="020B0604020202020204" pitchFamily="34" charset="0"/>
              <a:buChar char="•"/>
            </a:pPr>
            <a:r>
              <a:rPr lang="en-US" dirty="0"/>
              <a:t>Gaining broad knowledge in different areas </a:t>
            </a:r>
          </a:p>
          <a:p>
            <a:pPr marL="285750" indent="-285750">
              <a:buFont typeface="Arial" panose="020B0604020202020204" pitchFamily="34" charset="0"/>
              <a:buChar char="•"/>
            </a:pPr>
            <a:r>
              <a:rPr lang="en-US" dirty="0"/>
              <a:t>Aiming for Higher job positions / status </a:t>
            </a:r>
          </a:p>
          <a:p>
            <a:endParaRPr lang="en-US" dirty="0"/>
          </a:p>
        </p:txBody>
      </p:sp>
      <p:sp>
        <p:nvSpPr>
          <p:cNvPr id="9" name="TextBox 8">
            <a:extLst>
              <a:ext uri="{FF2B5EF4-FFF2-40B4-BE49-F238E27FC236}">
                <a16:creationId xmlns:a16="http://schemas.microsoft.com/office/drawing/2014/main" id="{47C69176-1D03-7E48-1035-DFEE06A54B47}"/>
              </a:ext>
            </a:extLst>
          </p:cNvPr>
          <p:cNvSpPr txBox="1"/>
          <p:nvPr/>
        </p:nvSpPr>
        <p:spPr>
          <a:xfrm>
            <a:off x="7072039" y="3794827"/>
            <a:ext cx="4592480" cy="1754326"/>
          </a:xfrm>
          <a:prstGeom prst="rect">
            <a:avLst/>
          </a:prstGeom>
          <a:noFill/>
        </p:spPr>
        <p:txBody>
          <a:bodyPr wrap="square" rtlCol="0">
            <a:spAutoFit/>
          </a:bodyPr>
          <a:lstStyle/>
          <a:p>
            <a:endParaRPr lang="en-US" u="sng" dirty="0"/>
          </a:p>
          <a:p>
            <a:r>
              <a:rPr lang="en-US" u="sng" dirty="0"/>
              <a:t>Threats: </a:t>
            </a:r>
          </a:p>
          <a:p>
            <a:endParaRPr lang="en-US" dirty="0"/>
          </a:p>
          <a:p>
            <a:r>
              <a:rPr lang="en-US" dirty="0"/>
              <a:t>Increased competition </a:t>
            </a:r>
          </a:p>
          <a:p>
            <a:r>
              <a:rPr lang="en-US" dirty="0"/>
              <a:t>Lack of skills or qualifications </a:t>
            </a:r>
          </a:p>
          <a:p>
            <a:r>
              <a:rPr lang="en-US" dirty="0"/>
              <a:t>Lack of networking opportunities </a:t>
            </a:r>
          </a:p>
        </p:txBody>
      </p:sp>
    </p:spTree>
    <p:extLst>
      <p:ext uri="{BB962C8B-B14F-4D97-AF65-F5344CB8AC3E}">
        <p14:creationId xmlns:p14="http://schemas.microsoft.com/office/powerpoint/2010/main" val="251003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06EB6-A6F3-4ACC-40CA-C11B0222A218}"/>
              </a:ext>
            </a:extLst>
          </p:cNvPr>
          <p:cNvSpPr>
            <a:spLocks noGrp="1"/>
          </p:cNvSpPr>
          <p:nvPr>
            <p:ph type="title"/>
          </p:nvPr>
        </p:nvSpPr>
        <p:spPr>
          <a:xfrm>
            <a:off x="1251679" y="645106"/>
            <a:ext cx="3384329" cy="5421435"/>
          </a:xfrm>
        </p:spPr>
        <p:txBody>
          <a:bodyPr anchor="ctr">
            <a:normAutofit/>
          </a:bodyPr>
          <a:lstStyle/>
          <a:p>
            <a:r>
              <a:rPr lang="en-US" sz="4000" u="sng">
                <a:latin typeface="Bernard MT Condensed" panose="02050806060905020404" pitchFamily="18" charset="77"/>
              </a:rPr>
              <a:t>Benefits of training and development</a:t>
            </a:r>
          </a:p>
        </p:txBody>
      </p:sp>
      <p:graphicFrame>
        <p:nvGraphicFramePr>
          <p:cNvPr id="5" name="Content Placeholder 2">
            <a:extLst>
              <a:ext uri="{FF2B5EF4-FFF2-40B4-BE49-F238E27FC236}">
                <a16:creationId xmlns:a16="http://schemas.microsoft.com/office/drawing/2014/main" id="{CC9FAF18-4798-80B5-4A62-F02EE5A6D3CE}"/>
              </a:ext>
            </a:extLst>
          </p:cNvPr>
          <p:cNvGraphicFramePr>
            <a:graphicFrameLocks noGrp="1"/>
          </p:cNvGraphicFramePr>
          <p:nvPr>
            <p:ph idx="1"/>
            <p:extLst>
              <p:ext uri="{D42A27DB-BD31-4B8C-83A1-F6EECF244321}">
                <p14:modId xmlns:p14="http://schemas.microsoft.com/office/powerpoint/2010/main" val="976984293"/>
              </p:ext>
            </p:extLst>
          </p:nvPr>
        </p:nvGraphicFramePr>
        <p:xfrm>
          <a:off x="5280025" y="644525"/>
          <a:ext cx="5994400" cy="54094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409376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25DD0-5241-EEB3-BC6F-A097939E0DEF}"/>
              </a:ext>
            </a:extLst>
          </p:cNvPr>
          <p:cNvSpPr>
            <a:spLocks noGrp="1"/>
          </p:cNvSpPr>
          <p:nvPr>
            <p:ph type="title"/>
          </p:nvPr>
        </p:nvSpPr>
        <p:spPr>
          <a:xfrm>
            <a:off x="1056640" y="365125"/>
            <a:ext cx="10297160" cy="682625"/>
          </a:xfrm>
        </p:spPr>
        <p:txBody>
          <a:bodyPr>
            <a:normAutofit fontScale="90000"/>
          </a:bodyPr>
          <a:lstStyle/>
          <a:p>
            <a:r>
              <a:rPr lang="en-US" u="sng" dirty="0">
                <a:latin typeface="Bernard MT Condensed" panose="02050806060905020404" pitchFamily="18" charset="77"/>
              </a:rPr>
              <a:t>Purpose of training and development in HRM </a:t>
            </a:r>
          </a:p>
        </p:txBody>
      </p:sp>
      <p:sp>
        <p:nvSpPr>
          <p:cNvPr id="3" name="Content Placeholder 2">
            <a:extLst>
              <a:ext uri="{FF2B5EF4-FFF2-40B4-BE49-F238E27FC236}">
                <a16:creationId xmlns:a16="http://schemas.microsoft.com/office/drawing/2014/main" id="{52F775FC-9C35-5F69-C6BB-A3582FD37F6C}"/>
              </a:ext>
            </a:extLst>
          </p:cNvPr>
          <p:cNvSpPr>
            <a:spLocks noGrp="1"/>
          </p:cNvSpPr>
          <p:nvPr>
            <p:ph idx="1"/>
          </p:nvPr>
        </p:nvSpPr>
        <p:spPr>
          <a:xfrm>
            <a:off x="1268730" y="1773237"/>
            <a:ext cx="9654540" cy="4719638"/>
          </a:xfrm>
        </p:spPr>
        <p:txBody>
          <a:bodyPr vert="horz" lIns="91440" tIns="45720" rIns="91440" bIns="45720" rtlCol="0" anchor="t">
            <a:normAutofit/>
          </a:bodyPr>
          <a:lstStyle/>
          <a:p>
            <a:r>
              <a:rPr lang="en-US" sz="2400" dirty="0"/>
              <a:t>1. Increases company productivity -</a:t>
            </a:r>
            <a:r>
              <a:rPr lang="en-GB" sz="2400" dirty="0"/>
              <a:t> </a:t>
            </a:r>
            <a:r>
              <a:rPr lang="en-GB" b="0" i="0" dirty="0">
                <a:solidFill>
                  <a:srgbClr val="374151"/>
                </a:solidFill>
                <a:effectLst/>
                <a:latin typeface="Söhne"/>
              </a:rPr>
              <a:t>Employee training is essential for improving efficiency, productivity, and employee confidence. It enhances adaptability, problem-solving, and fosters a learning culture. Well-trained employees lead to higher quality output, cost savings, and better employee retention. It also promotes innovation and ensures compliance and safety</a:t>
            </a:r>
            <a:endParaRPr lang="en-US" dirty="0"/>
          </a:p>
          <a:p>
            <a:r>
              <a:rPr lang="en-US" sz="2400" dirty="0"/>
              <a:t>2. improve product service or quality </a:t>
            </a:r>
          </a:p>
          <a:p>
            <a:r>
              <a:rPr lang="en-US" sz="2400" dirty="0"/>
              <a:t>3. Lessen employee turnover </a:t>
            </a:r>
          </a:p>
          <a:p>
            <a:r>
              <a:rPr lang="en-US" sz="2400" dirty="0"/>
              <a:t>4. decrease costs and errors </a:t>
            </a:r>
          </a:p>
          <a:p>
            <a:endParaRPr lang="en-US" sz="2000" dirty="0"/>
          </a:p>
          <a:p>
            <a:endParaRPr lang="en-US" sz="2000" dirty="0"/>
          </a:p>
        </p:txBody>
      </p:sp>
    </p:spTree>
    <p:extLst>
      <p:ext uri="{BB962C8B-B14F-4D97-AF65-F5344CB8AC3E}">
        <p14:creationId xmlns:p14="http://schemas.microsoft.com/office/powerpoint/2010/main" val="38268335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D96AE-4220-2D45-6391-3ED22B55CB16}"/>
              </a:ext>
            </a:extLst>
          </p:cNvPr>
          <p:cNvSpPr>
            <a:spLocks noGrp="1"/>
          </p:cNvSpPr>
          <p:nvPr>
            <p:ph type="title"/>
          </p:nvPr>
        </p:nvSpPr>
        <p:spPr>
          <a:xfrm>
            <a:off x="1251678" y="382385"/>
            <a:ext cx="10178322" cy="1492132"/>
          </a:xfrm>
        </p:spPr>
        <p:txBody>
          <a:bodyPr anchor="ctr">
            <a:normAutofit/>
          </a:bodyPr>
          <a:lstStyle/>
          <a:p>
            <a:r>
              <a:rPr lang="en-US" u="sng" dirty="0">
                <a:latin typeface="Bernard MT Condensed" panose="02050806060905020404" pitchFamily="18" charset="77"/>
              </a:rPr>
              <a:t>Knowledge required for a HR role</a:t>
            </a:r>
          </a:p>
        </p:txBody>
      </p:sp>
      <p:graphicFrame>
        <p:nvGraphicFramePr>
          <p:cNvPr id="5" name="Content Placeholder 2">
            <a:extLst>
              <a:ext uri="{FF2B5EF4-FFF2-40B4-BE49-F238E27FC236}">
                <a16:creationId xmlns:a16="http://schemas.microsoft.com/office/drawing/2014/main" id="{08DC26AE-39D1-5514-5FDD-36AE4B4E3026}"/>
              </a:ext>
            </a:extLst>
          </p:cNvPr>
          <p:cNvGraphicFramePr>
            <a:graphicFrameLocks noGrp="1"/>
          </p:cNvGraphicFramePr>
          <p:nvPr>
            <p:ph idx="1"/>
            <p:extLst>
              <p:ext uri="{D42A27DB-BD31-4B8C-83A1-F6EECF244321}">
                <p14:modId xmlns:p14="http://schemas.microsoft.com/office/powerpoint/2010/main" val="356994569"/>
              </p:ext>
            </p:extLst>
          </p:nvPr>
        </p:nvGraphicFramePr>
        <p:xfrm>
          <a:off x="1250950" y="2286000"/>
          <a:ext cx="10179050" cy="3594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6F6D7C15-0D6E-AC33-6B5B-BD365CA1D12B}"/>
              </a:ext>
            </a:extLst>
          </p:cNvPr>
          <p:cNvSpPr txBox="1"/>
          <p:nvPr/>
        </p:nvSpPr>
        <p:spPr>
          <a:xfrm>
            <a:off x="2672179" y="3142695"/>
            <a:ext cx="8353887" cy="2031325"/>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2"/>
                </a:solidFill>
              </a:rPr>
              <a:t>Recruitment and selection </a:t>
            </a:r>
          </a:p>
          <a:p>
            <a:pPr marL="285750" indent="-285750">
              <a:buFont typeface="Arial" panose="020B0604020202020204" pitchFamily="34" charset="0"/>
              <a:buChar char="•"/>
            </a:pPr>
            <a:r>
              <a:rPr lang="en-GB" dirty="0">
                <a:solidFill>
                  <a:schemeClr val="bg2"/>
                </a:solidFill>
              </a:rPr>
              <a:t>Performance management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solidFill>
                  <a:schemeClr val="bg2"/>
                </a:solidFill>
              </a:rPr>
              <a:t>Learning and development </a:t>
            </a:r>
          </a:p>
          <a:p>
            <a:pPr marL="285750" indent="-285750">
              <a:buFont typeface="Arial" panose="020B0604020202020204" pitchFamily="34" charset="0"/>
              <a:buChar char="•"/>
            </a:pPr>
            <a:r>
              <a:rPr lang="en-GB" dirty="0">
                <a:solidFill>
                  <a:schemeClr val="bg2"/>
                </a:solidFill>
              </a:rPr>
              <a:t>Succession planning </a:t>
            </a:r>
          </a:p>
          <a:p>
            <a:pPr marL="285750" indent="-285750">
              <a:buFont typeface="Arial" panose="020B0604020202020204" pitchFamily="34" charset="0"/>
              <a:buChar char="•"/>
            </a:pPr>
            <a:r>
              <a:rPr lang="en-GB" dirty="0">
                <a:solidFill>
                  <a:schemeClr val="bg2"/>
                </a:solidFill>
              </a:rPr>
              <a:t>Compensation and benefits</a:t>
            </a:r>
          </a:p>
        </p:txBody>
      </p:sp>
    </p:spTree>
    <p:extLst>
      <p:ext uri="{BB962C8B-B14F-4D97-AF65-F5344CB8AC3E}">
        <p14:creationId xmlns:p14="http://schemas.microsoft.com/office/powerpoint/2010/main" val="4275843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74BD3A9-25D1-4691-BE05-149182EC4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Freeform 10">
            <a:extLst>
              <a:ext uri="{FF2B5EF4-FFF2-40B4-BE49-F238E27FC236}">
                <a16:creationId xmlns:a16="http://schemas.microsoft.com/office/drawing/2014/main" id="{8D49CF1A-01DD-4115-A6BB-CFA8F70453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lumMod val="90000"/>
            </a:schemeClr>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8850686C-DDBB-603A-DD43-8951DBA25588}"/>
              </a:ext>
            </a:extLst>
          </p:cNvPr>
          <p:cNvSpPr>
            <a:spLocks noGrp="1"/>
          </p:cNvSpPr>
          <p:nvPr>
            <p:ph type="title"/>
          </p:nvPr>
        </p:nvSpPr>
        <p:spPr>
          <a:xfrm>
            <a:off x="754144" y="484631"/>
            <a:ext cx="6340519" cy="1638469"/>
          </a:xfrm>
        </p:spPr>
        <p:txBody>
          <a:bodyPr>
            <a:normAutofit/>
          </a:bodyPr>
          <a:lstStyle/>
          <a:p>
            <a:r>
              <a:rPr lang="en-US" sz="4000" u="sng">
                <a:latin typeface="Bernard MT Condensed" panose="02050806060905020404" pitchFamily="18" charset="77"/>
              </a:rPr>
              <a:t>What skills are necessary for a HR officer </a:t>
            </a:r>
          </a:p>
        </p:txBody>
      </p:sp>
      <p:sp>
        <p:nvSpPr>
          <p:cNvPr id="14" name="Rectangle 13">
            <a:extLst>
              <a:ext uri="{FF2B5EF4-FFF2-40B4-BE49-F238E27FC236}">
                <a16:creationId xmlns:a16="http://schemas.microsoft.com/office/drawing/2014/main" id="{5FDAFA16-9D2D-4BEC-89D0-B4EABEE911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09E3C1F6-6E53-FCCE-03A1-7D7133A60781}"/>
              </a:ext>
            </a:extLst>
          </p:cNvPr>
          <p:cNvSpPr>
            <a:spLocks noGrp="1"/>
          </p:cNvSpPr>
          <p:nvPr>
            <p:ph idx="1"/>
          </p:nvPr>
        </p:nvSpPr>
        <p:spPr>
          <a:xfrm>
            <a:off x="765051" y="2443140"/>
            <a:ext cx="6306309" cy="3930227"/>
          </a:xfrm>
        </p:spPr>
        <p:txBody>
          <a:bodyPr>
            <a:normAutofit/>
          </a:bodyPr>
          <a:lstStyle/>
          <a:p>
            <a:pPr>
              <a:lnSpc>
                <a:spcPct val="100000"/>
              </a:lnSpc>
            </a:pPr>
            <a:r>
              <a:rPr lang="en-US" sz="1600" dirty="0">
                <a:solidFill>
                  <a:schemeClr val="tx1"/>
                </a:solidFill>
              </a:rPr>
              <a:t>Communication skills: HR officers must have strong verbal communication skills and must be able to articulate their words properly in order to interact with their employers and managers. They should be able to convey information accurately to avoid miscommunication and conflict. </a:t>
            </a:r>
          </a:p>
          <a:p>
            <a:pPr>
              <a:lnSpc>
                <a:spcPct val="100000"/>
              </a:lnSpc>
            </a:pPr>
            <a:r>
              <a:rPr lang="en-US" sz="1600" dirty="0">
                <a:solidFill>
                  <a:schemeClr val="tx1"/>
                </a:solidFill>
              </a:rPr>
              <a:t>Problem solving and critical thinking: HR officers require basic problem -solving skills to resolve any challenging situations </a:t>
            </a:r>
          </a:p>
          <a:p>
            <a:pPr>
              <a:lnSpc>
                <a:spcPct val="100000"/>
              </a:lnSpc>
            </a:pPr>
            <a:r>
              <a:rPr lang="en-US" sz="1600" dirty="0">
                <a:solidFill>
                  <a:schemeClr val="tx1"/>
                </a:solidFill>
              </a:rPr>
              <a:t>Organizational skills for managing various task and deadlines</a:t>
            </a:r>
          </a:p>
          <a:p>
            <a:pPr>
              <a:lnSpc>
                <a:spcPct val="100000"/>
              </a:lnSpc>
            </a:pPr>
            <a:r>
              <a:rPr lang="en-US" sz="1600" dirty="0">
                <a:solidFill>
                  <a:schemeClr val="tx1"/>
                </a:solidFill>
              </a:rPr>
              <a:t>Confidentiality skills for handling sensitive information ( i.e. Staff, stakeholders )</a:t>
            </a:r>
          </a:p>
          <a:p>
            <a:pPr>
              <a:lnSpc>
                <a:spcPct val="100000"/>
              </a:lnSpc>
            </a:pPr>
            <a:r>
              <a:rPr lang="en-US" sz="1600" dirty="0">
                <a:solidFill>
                  <a:schemeClr val="tx1"/>
                </a:solidFill>
              </a:rPr>
              <a:t>Being adaptable to manage change and unpredictability. </a:t>
            </a:r>
          </a:p>
          <a:p>
            <a:pPr marL="0" indent="0">
              <a:lnSpc>
                <a:spcPct val="100000"/>
              </a:lnSpc>
              <a:buNone/>
            </a:pPr>
            <a:r>
              <a:rPr lang="en-US" sz="1600" dirty="0">
                <a:solidFill>
                  <a:schemeClr val="tx1"/>
                </a:solidFill>
              </a:rPr>
              <a:t>    example  COVID-19)</a:t>
            </a:r>
          </a:p>
          <a:p>
            <a:pPr marL="0" indent="0">
              <a:lnSpc>
                <a:spcPct val="100000"/>
              </a:lnSpc>
              <a:buNone/>
            </a:pPr>
            <a:endParaRPr lang="en-US" sz="1600" dirty="0">
              <a:solidFill>
                <a:schemeClr val="tx1"/>
              </a:solidFill>
            </a:endParaRPr>
          </a:p>
        </p:txBody>
      </p:sp>
      <p:pic>
        <p:nvPicPr>
          <p:cNvPr id="7" name="Graphic 6" descr="Office Worker">
            <a:extLst>
              <a:ext uri="{FF2B5EF4-FFF2-40B4-BE49-F238E27FC236}">
                <a16:creationId xmlns:a16="http://schemas.microsoft.com/office/drawing/2014/main" id="{B37A761F-DF59-37EF-C1CE-E9CF9CF4C47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50787" y="1600709"/>
            <a:ext cx="3656581" cy="3656581"/>
          </a:xfrm>
          <a:prstGeom prst="rect">
            <a:avLst/>
          </a:prstGeom>
        </p:spPr>
      </p:pic>
    </p:spTree>
    <p:extLst>
      <p:ext uri="{BB962C8B-B14F-4D97-AF65-F5344CB8AC3E}">
        <p14:creationId xmlns:p14="http://schemas.microsoft.com/office/powerpoint/2010/main" val="823323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0A7D14-7B67-4022-A8BE-1CCD4A0F1B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5692A1D8-B639-F598-9CA9-E2E83A7E8609}"/>
              </a:ext>
            </a:extLst>
          </p:cNvPr>
          <p:cNvSpPr>
            <a:spLocks noGrp="1"/>
          </p:cNvSpPr>
          <p:nvPr>
            <p:ph type="title"/>
          </p:nvPr>
        </p:nvSpPr>
        <p:spPr>
          <a:xfrm>
            <a:off x="1251678" y="382385"/>
            <a:ext cx="10178322" cy="1492132"/>
          </a:xfrm>
        </p:spPr>
        <p:txBody>
          <a:bodyPr anchor="ctr">
            <a:normAutofit/>
          </a:bodyPr>
          <a:lstStyle/>
          <a:p>
            <a:r>
              <a:rPr lang="en-US" u="sng" dirty="0" err="1">
                <a:latin typeface="Bernard MT Condensed" panose="02050806060905020404" pitchFamily="18" charset="77"/>
              </a:rPr>
              <a:t>Behaviour</a:t>
            </a:r>
            <a:r>
              <a:rPr lang="en-US" u="sng" dirty="0">
                <a:latin typeface="Bernard MT Condensed" panose="02050806060905020404" pitchFamily="18" charset="77"/>
              </a:rPr>
              <a:t> expected from a HR role</a:t>
            </a:r>
          </a:p>
        </p:txBody>
      </p:sp>
      <p:sp>
        <p:nvSpPr>
          <p:cNvPr id="11" name="Freeform 6">
            <a:extLst>
              <a:ext uri="{FF2B5EF4-FFF2-40B4-BE49-F238E27FC236}">
                <a16:creationId xmlns:a16="http://schemas.microsoft.com/office/drawing/2014/main" id="{AB09A9E8-BF27-4613-A775-071F08208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solidFill>
          <a:ln w="0">
            <a:noFill/>
            <a:prstDash val="solid"/>
            <a:round/>
            <a:headEnd/>
            <a:tailEnd/>
          </a:ln>
        </p:spPr>
        <p:txBody>
          <a:bodyPr/>
          <a:lstStyle/>
          <a:p>
            <a:endParaRPr lang="en-GB"/>
          </a:p>
        </p:txBody>
      </p:sp>
      <p:sp>
        <p:nvSpPr>
          <p:cNvPr id="13" name="Rectangle 12">
            <a:extLst>
              <a:ext uri="{FF2B5EF4-FFF2-40B4-BE49-F238E27FC236}">
                <a16:creationId xmlns:a16="http://schemas.microsoft.com/office/drawing/2014/main" id="{C3AFE299-6F79-44AF-9A77-2DC2DC1F8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0BBAB0F5-1FB6-D0E3-B1B1-0797F56B38F7}"/>
              </a:ext>
            </a:extLst>
          </p:cNvPr>
          <p:cNvGraphicFramePr>
            <a:graphicFrameLocks noGrp="1"/>
          </p:cNvGraphicFramePr>
          <p:nvPr>
            <p:ph idx="1"/>
            <p:extLst>
              <p:ext uri="{D42A27DB-BD31-4B8C-83A1-F6EECF244321}">
                <p14:modId xmlns:p14="http://schemas.microsoft.com/office/powerpoint/2010/main" val="2452919919"/>
              </p:ext>
            </p:extLst>
          </p:nvPr>
        </p:nvGraphicFramePr>
        <p:xfrm>
          <a:off x="1250950" y="2286000"/>
          <a:ext cx="10179050" cy="3594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91990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75F02-89B7-032A-D2E6-23412276D0DA}"/>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21680822-CC70-11F8-BBAC-993D093BA35D}"/>
              </a:ext>
            </a:extLst>
          </p:cNvPr>
          <p:cNvSpPr>
            <a:spLocks noGrp="1"/>
          </p:cNvSpPr>
          <p:nvPr>
            <p:ph idx="1"/>
          </p:nvPr>
        </p:nvSpPr>
        <p:spPr/>
        <p:txBody>
          <a:bodyPr/>
          <a:lstStyle/>
          <a:p>
            <a:endParaRPr lang="en-GB" dirty="0"/>
          </a:p>
          <a:p>
            <a:r>
              <a:rPr lang="en-GB" dirty="0"/>
              <a:t> This statement provides an understanding of the detailed role of HR and its influence over an organisation</a:t>
            </a:r>
          </a:p>
          <a:p>
            <a:r>
              <a:rPr lang="en-GB" dirty="0"/>
              <a:t>HR must be a strategic business partner in order to survive in this 21</a:t>
            </a:r>
            <a:r>
              <a:rPr lang="en-GB" baseline="30000" dirty="0"/>
              <a:t>st</a:t>
            </a:r>
            <a:r>
              <a:rPr lang="en-GB" dirty="0"/>
              <a:t> century</a:t>
            </a:r>
          </a:p>
          <a:p>
            <a:r>
              <a:rPr lang="en-GB" dirty="0"/>
              <a:t>Training and development is one of the main functions of HRM professionals </a:t>
            </a:r>
          </a:p>
        </p:txBody>
      </p:sp>
    </p:spTree>
    <p:extLst>
      <p:ext uri="{BB962C8B-B14F-4D97-AF65-F5344CB8AC3E}">
        <p14:creationId xmlns:p14="http://schemas.microsoft.com/office/powerpoint/2010/main" val="27958441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C7406-1B28-DDE2-7828-BEAF25D1AED2}"/>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0D0E8648-9F45-D70C-B4F0-14F5BDDD6F13}"/>
              </a:ext>
            </a:extLst>
          </p:cNvPr>
          <p:cNvSpPr>
            <a:spLocks noGrp="1"/>
          </p:cNvSpPr>
          <p:nvPr>
            <p:ph idx="1"/>
          </p:nvPr>
        </p:nvSpPr>
        <p:spPr/>
        <p:txBody>
          <a:bodyPr>
            <a:normAutofit fontScale="70000" lnSpcReduction="20000"/>
          </a:bodyPr>
          <a:lstStyle/>
          <a:p>
            <a:pPr algn="l"/>
            <a:r>
              <a:rPr lang="en-GB" b="0" i="0" dirty="0">
                <a:solidFill>
                  <a:srgbClr val="000000"/>
                </a:solidFill>
                <a:effectLst/>
                <a:latin typeface="Calibri" panose="020F0502020204030204" pitchFamily="34" charset="0"/>
              </a:rPr>
              <a:t>UCL (2017). </a:t>
            </a:r>
            <a:r>
              <a:rPr lang="en-GB" b="0" i="1" dirty="0">
                <a:solidFill>
                  <a:srgbClr val="000000"/>
                </a:solidFill>
                <a:effectLst/>
                <a:latin typeface="Calibri" panose="020F0502020204030204" pitchFamily="34" charset="0"/>
              </a:rPr>
              <a:t>About the HR Division</a:t>
            </a:r>
            <a:r>
              <a:rPr lang="en-GB" b="0" i="0" dirty="0">
                <a:solidFill>
                  <a:srgbClr val="000000"/>
                </a:solidFill>
                <a:effectLst/>
                <a:latin typeface="Calibri" panose="020F0502020204030204" pitchFamily="34" charset="0"/>
              </a:rPr>
              <a:t>. [online] UCL Human Resources. Available at: https://www.ucl.ac.uk/human-resources/about-hr/about-hr-division [Accessed 22 Jul. 2023].</a:t>
            </a:r>
          </a:p>
          <a:p>
            <a:pPr algn="l"/>
            <a:r>
              <a:rPr lang="en-GB" b="0" i="0" dirty="0">
                <a:solidFill>
                  <a:srgbClr val="000000"/>
                </a:solidFill>
                <a:effectLst/>
                <a:latin typeface="Calibri" panose="020F0502020204030204" pitchFamily="34" charset="0"/>
              </a:rPr>
              <a:t>‌University College London Hospitals NHS Foundation Trust. (n.d.). </a:t>
            </a:r>
            <a:r>
              <a:rPr lang="en-GB" b="0" i="1" dirty="0">
                <a:solidFill>
                  <a:srgbClr val="000000"/>
                </a:solidFill>
                <a:effectLst/>
                <a:latin typeface="Calibri" panose="020F0502020204030204" pitchFamily="34" charset="0"/>
              </a:rPr>
              <a:t>Research at UCLH</a:t>
            </a:r>
            <a:r>
              <a:rPr lang="en-GB" b="0" i="0" dirty="0">
                <a:solidFill>
                  <a:srgbClr val="000000"/>
                </a:solidFill>
                <a:effectLst/>
                <a:latin typeface="Calibri" panose="020F0502020204030204" pitchFamily="34" charset="0"/>
              </a:rPr>
              <a:t>. [online] Available at: https://www.uclh.nhs.uk/research/about-research [Accessed 22 Jul. 2023].</a:t>
            </a:r>
          </a:p>
          <a:p>
            <a:pPr algn="l"/>
            <a:r>
              <a:rPr lang="en-GB" b="0" i="0" dirty="0">
                <a:solidFill>
                  <a:srgbClr val="000000"/>
                </a:solidFill>
                <a:effectLst/>
                <a:latin typeface="Calibri" panose="020F0502020204030204" pitchFamily="34" charset="0"/>
              </a:rPr>
              <a:t>‌CIPD (2021). </a:t>
            </a:r>
            <a:r>
              <a:rPr lang="en-GB" b="0" i="1" dirty="0">
                <a:solidFill>
                  <a:srgbClr val="000000"/>
                </a:solidFill>
                <a:effectLst/>
                <a:latin typeface="Calibri" panose="020F0502020204030204" pitchFamily="34" charset="0"/>
              </a:rPr>
              <a:t>CIPD | SWOT Analysis | Factsheets</a:t>
            </a:r>
            <a:r>
              <a:rPr lang="en-GB" b="0" i="0" dirty="0">
                <a:solidFill>
                  <a:srgbClr val="000000"/>
                </a:solidFill>
                <a:effectLst/>
                <a:latin typeface="Calibri" panose="020F0502020204030204" pitchFamily="34" charset="0"/>
              </a:rPr>
              <a:t>. [online] CIPD. Available at: https://www.cipd.org/uk/knowledge/factsheets/swot-analysis-factsheet/.</a:t>
            </a:r>
          </a:p>
          <a:p>
            <a:pPr algn="l"/>
            <a:r>
              <a:rPr lang="en-GB" b="0" i="0" dirty="0">
                <a:solidFill>
                  <a:srgbClr val="000000"/>
                </a:solidFill>
                <a:effectLst/>
                <a:latin typeface="Calibri" panose="020F0502020204030204" pitchFamily="34" charset="0"/>
              </a:rPr>
              <a:t>‌www.koganpage.com. (2023). </a:t>
            </a:r>
            <a:r>
              <a:rPr lang="en-GB" b="0" i="1" dirty="0">
                <a:solidFill>
                  <a:srgbClr val="000000"/>
                </a:solidFill>
                <a:effectLst/>
                <a:latin typeface="Calibri" panose="020F0502020204030204" pitchFamily="34" charset="0"/>
              </a:rPr>
              <a:t>Armstrong’s Handbook of Human Resource Management Practice (9781398606630)</a:t>
            </a:r>
            <a:r>
              <a:rPr lang="en-GB" b="0" i="0" dirty="0">
                <a:solidFill>
                  <a:srgbClr val="000000"/>
                </a:solidFill>
                <a:effectLst/>
                <a:latin typeface="Calibri" panose="020F0502020204030204" pitchFamily="34" charset="0"/>
              </a:rPr>
              <a:t>. [online] Available at: https://www.koganpage.com/hr-learning-development/armstrong-s-handbook-of-human-resource-management-practice-9781398606630 [Accessed 22 Jul. 2023].</a:t>
            </a:r>
          </a:p>
          <a:p>
            <a:pPr algn="l"/>
            <a:r>
              <a:rPr lang="en-GB" b="0" i="0" dirty="0">
                <a:solidFill>
                  <a:srgbClr val="000000"/>
                </a:solidFill>
                <a:effectLst/>
                <a:latin typeface="Calibri" panose="020F0502020204030204" pitchFamily="34" charset="0"/>
              </a:rPr>
              <a:t>‌Anon, (n.d.). </a:t>
            </a:r>
            <a:r>
              <a:rPr lang="en-GB" b="0" i="1" dirty="0">
                <a:solidFill>
                  <a:srgbClr val="000000"/>
                </a:solidFill>
                <a:effectLst/>
                <a:latin typeface="Calibri" panose="020F0502020204030204" pitchFamily="34" charset="0"/>
              </a:rPr>
              <a:t>Systems Analysis, Design and Development – William K. Blevins</a:t>
            </a:r>
            <a:r>
              <a:rPr lang="en-GB" b="0" i="0" dirty="0">
                <a:solidFill>
                  <a:srgbClr val="000000"/>
                </a:solidFill>
                <a:effectLst/>
                <a:latin typeface="Calibri" panose="020F0502020204030204" pitchFamily="34" charset="0"/>
              </a:rPr>
              <a:t>. [online] Available at: https://williamkblevins.info/portfolio/systems-analysis-design-and-development/ [Accessed 22 Jul. 2023].</a:t>
            </a:r>
          </a:p>
          <a:p>
            <a:pPr algn="l"/>
            <a:r>
              <a:rPr lang="en-GB" b="0" i="0" dirty="0">
                <a:solidFill>
                  <a:srgbClr val="000000"/>
                </a:solidFill>
                <a:effectLst/>
                <a:latin typeface="Calibri" panose="020F0502020204030204" pitchFamily="34" charset="0"/>
              </a:rPr>
              <a:t>‌Robinson, A. (2021). </a:t>
            </a:r>
            <a:r>
              <a:rPr lang="en-GB" b="0" i="1" dirty="0">
                <a:solidFill>
                  <a:srgbClr val="000000"/>
                </a:solidFill>
                <a:effectLst/>
                <a:latin typeface="Calibri" panose="020F0502020204030204" pitchFamily="34" charset="0"/>
              </a:rPr>
              <a:t>14 Crucial HR Skills &amp; Competencies</a:t>
            </a:r>
            <a:r>
              <a:rPr lang="en-GB" b="0" i="0" dirty="0">
                <a:solidFill>
                  <a:srgbClr val="000000"/>
                </a:solidFill>
                <a:effectLst/>
                <a:latin typeface="Calibri" panose="020F0502020204030204" pitchFamily="34" charset="0"/>
              </a:rPr>
              <a:t>. [online] teambuilding.com. Available at: https://teambuilding.com/blog/hr-skills.</a:t>
            </a:r>
          </a:p>
          <a:p>
            <a:pPr marL="0" indent="0" algn="l">
              <a:buNone/>
            </a:pPr>
            <a:r>
              <a:rPr lang="en-GB" b="0" i="0">
                <a:solidFill>
                  <a:srgbClr val="000000"/>
                </a:solidFill>
                <a:effectLst/>
                <a:latin typeface="Calibri" panose="020F0502020204030204" pitchFamily="34" charset="0"/>
              </a:rPr>
              <a:t>‌</a:t>
            </a:r>
            <a:endParaRPr lang="en-GB" b="0" i="0" dirty="0">
              <a:solidFill>
                <a:srgbClr val="000000"/>
              </a:solidFill>
              <a:effectLst/>
              <a:latin typeface="Calibri" panose="020F0502020204030204" pitchFamily="34" charset="0"/>
            </a:endParaRPr>
          </a:p>
          <a:p>
            <a:pPr algn="l"/>
            <a:endParaRPr lang="en-GB" b="0" i="0" dirty="0">
              <a:solidFill>
                <a:srgbClr val="000000"/>
              </a:solidFill>
              <a:effectLst/>
              <a:latin typeface="Calibri" panose="020F0502020204030204" pitchFamily="34" charset="0"/>
            </a:endParaRPr>
          </a:p>
          <a:p>
            <a:pPr marL="0" indent="0" algn="l">
              <a:buNone/>
            </a:pPr>
            <a:endParaRPr lang="en-GB" b="0" i="0" dirty="0">
              <a:solidFill>
                <a:srgbClr val="000000"/>
              </a:solidFill>
              <a:effectLst/>
              <a:latin typeface="Calibri" panose="020F0502020204030204" pitchFamily="34" charset="0"/>
            </a:endParaRPr>
          </a:p>
          <a:p>
            <a:pPr algn="l"/>
            <a:endParaRPr lang="en-GB" b="0" i="0" dirty="0">
              <a:solidFill>
                <a:srgbClr val="000000"/>
              </a:solidFill>
              <a:effectLst/>
              <a:latin typeface="Calibri" panose="020F0502020204030204" pitchFamily="34" charset="0"/>
            </a:endParaRPr>
          </a:p>
          <a:p>
            <a:pPr algn="l"/>
            <a:endParaRPr lang="en-GB" b="0" i="0" dirty="0">
              <a:solidFill>
                <a:srgbClr val="000000"/>
              </a:solidFill>
              <a:effectLst/>
              <a:latin typeface="Calibri" panose="020F0502020204030204" pitchFamily="34" charset="0"/>
            </a:endParaRPr>
          </a:p>
          <a:p>
            <a:pPr marL="0" indent="0">
              <a:buNone/>
            </a:pPr>
            <a:endParaRPr lang="en-US" dirty="0"/>
          </a:p>
        </p:txBody>
      </p:sp>
    </p:spTree>
    <p:extLst>
      <p:ext uri="{BB962C8B-B14F-4D97-AF65-F5344CB8AC3E}">
        <p14:creationId xmlns:p14="http://schemas.microsoft.com/office/powerpoint/2010/main" val="31073265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139A4-AA53-D89B-B3F5-153A49D78211}"/>
              </a:ext>
            </a:extLst>
          </p:cNvPr>
          <p:cNvSpPr>
            <a:spLocks noGrp="1"/>
          </p:cNvSpPr>
          <p:nvPr>
            <p:ph type="title"/>
          </p:nvPr>
        </p:nvSpPr>
        <p:spPr/>
        <p:txBody>
          <a:bodyPr/>
          <a:lstStyle/>
          <a:p>
            <a:r>
              <a:rPr lang="en-GB" dirty="0"/>
              <a:t>Appendix a </a:t>
            </a:r>
          </a:p>
        </p:txBody>
      </p:sp>
      <p:pic>
        <p:nvPicPr>
          <p:cNvPr id="5" name="Content Placeholder 4">
            <a:extLst>
              <a:ext uri="{FF2B5EF4-FFF2-40B4-BE49-F238E27FC236}">
                <a16:creationId xmlns:a16="http://schemas.microsoft.com/office/drawing/2014/main" id="{7BF0BF4F-14AB-64C5-DA77-FED56BB02CD5}"/>
              </a:ext>
            </a:extLst>
          </p:cNvPr>
          <p:cNvPicPr>
            <a:picLocks noGrp="1" noChangeAspect="1"/>
          </p:cNvPicPr>
          <p:nvPr>
            <p:ph idx="1"/>
          </p:nvPr>
        </p:nvPicPr>
        <p:blipFill>
          <a:blip r:embed="rId2"/>
          <a:stretch>
            <a:fillRect/>
          </a:stretch>
        </p:blipFill>
        <p:spPr>
          <a:xfrm>
            <a:off x="1606859" y="1500326"/>
            <a:ext cx="9179510" cy="5113538"/>
          </a:xfrm>
        </p:spPr>
      </p:pic>
    </p:spTree>
    <p:extLst>
      <p:ext uri="{BB962C8B-B14F-4D97-AF65-F5344CB8AC3E}">
        <p14:creationId xmlns:p14="http://schemas.microsoft.com/office/powerpoint/2010/main" val="9852482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36A1D-5476-F1FB-718B-6D3B96B34781}"/>
              </a:ext>
            </a:extLst>
          </p:cNvPr>
          <p:cNvSpPr>
            <a:spLocks noGrp="1"/>
          </p:cNvSpPr>
          <p:nvPr>
            <p:ph type="title"/>
          </p:nvPr>
        </p:nvSpPr>
        <p:spPr/>
        <p:txBody>
          <a:bodyPr/>
          <a:lstStyle/>
          <a:p>
            <a:r>
              <a:rPr lang="en-GB" dirty="0"/>
              <a:t>Appendix b</a:t>
            </a:r>
          </a:p>
        </p:txBody>
      </p:sp>
      <p:graphicFrame>
        <p:nvGraphicFramePr>
          <p:cNvPr id="4" name="Content Placeholder 3">
            <a:extLst>
              <a:ext uri="{FF2B5EF4-FFF2-40B4-BE49-F238E27FC236}">
                <a16:creationId xmlns:a16="http://schemas.microsoft.com/office/drawing/2014/main" id="{099804A6-0471-8319-5F6B-90426037F69E}"/>
              </a:ext>
            </a:extLst>
          </p:cNvPr>
          <p:cNvGraphicFramePr>
            <a:graphicFrameLocks noGrp="1"/>
          </p:cNvGraphicFramePr>
          <p:nvPr>
            <p:ph idx="1"/>
            <p:extLst>
              <p:ext uri="{D42A27DB-BD31-4B8C-83A1-F6EECF244321}">
                <p14:modId xmlns:p14="http://schemas.microsoft.com/office/powerpoint/2010/main" val="1939813750"/>
              </p:ext>
            </p:extLst>
          </p:nvPr>
        </p:nvGraphicFramePr>
        <p:xfrm>
          <a:off x="1416270" y="1325880"/>
          <a:ext cx="10178322" cy="4974336"/>
        </p:xfrm>
        <a:graphic>
          <a:graphicData uri="http://schemas.openxmlformats.org/drawingml/2006/table">
            <a:tbl>
              <a:tblPr firstRow="1" firstCol="1" bandRow="1">
                <a:tableStyleId>{5C22544A-7EE6-4342-B048-85BDC9FD1C3A}</a:tableStyleId>
              </a:tblPr>
              <a:tblGrid>
                <a:gridCol w="5089161">
                  <a:extLst>
                    <a:ext uri="{9D8B030D-6E8A-4147-A177-3AD203B41FA5}">
                      <a16:colId xmlns:a16="http://schemas.microsoft.com/office/drawing/2014/main" val="1692923201"/>
                    </a:ext>
                  </a:extLst>
                </a:gridCol>
                <a:gridCol w="5089161">
                  <a:extLst>
                    <a:ext uri="{9D8B030D-6E8A-4147-A177-3AD203B41FA5}">
                      <a16:colId xmlns:a16="http://schemas.microsoft.com/office/drawing/2014/main" val="1339137001"/>
                    </a:ext>
                  </a:extLst>
                </a:gridCol>
              </a:tblGrid>
              <a:tr h="3552543">
                <a:tc>
                  <a:txBody>
                    <a:bodyPr/>
                    <a:lstStyle/>
                    <a:p>
                      <a:pPr algn="just">
                        <a:lnSpc>
                          <a:spcPct val="106000"/>
                        </a:lnSpc>
                        <a:spcAft>
                          <a:spcPts val="800"/>
                        </a:spcAft>
                      </a:pPr>
                      <a:r>
                        <a:rPr lang="en-GB" sz="1000" u="sng" kern="150" dirty="0">
                          <a:effectLst/>
                        </a:rPr>
                        <a:t>Strengths</a:t>
                      </a:r>
                      <a:endParaRPr lang="en-GB" sz="1000" kern="150" dirty="0">
                        <a:effectLst/>
                      </a:endParaRPr>
                    </a:p>
                    <a:p>
                      <a:pPr algn="just">
                        <a:lnSpc>
                          <a:spcPct val="106000"/>
                        </a:lnSpc>
                        <a:spcAft>
                          <a:spcPts val="800"/>
                        </a:spcAft>
                      </a:pPr>
                      <a:r>
                        <a:rPr lang="en-GB" sz="1000" u="none" strike="noStrike" kern="150" dirty="0">
                          <a:effectLst/>
                        </a:rPr>
                        <a:t> </a:t>
                      </a:r>
                      <a:endParaRPr lang="en-GB" sz="1000" kern="150" dirty="0">
                        <a:effectLst/>
                      </a:endParaRPr>
                    </a:p>
                    <a:p>
                      <a:pPr marL="342900" lvl="0" indent="-342900" algn="just">
                        <a:lnSpc>
                          <a:spcPct val="106000"/>
                        </a:lnSpc>
                        <a:spcAft>
                          <a:spcPts val="800"/>
                        </a:spcAft>
                        <a:buFont typeface="Wingdings" panose="05000000000000000000" pitchFamily="2" charset="2"/>
                        <a:buChar char=""/>
                      </a:pPr>
                      <a:r>
                        <a:rPr lang="en-GB" sz="1000" kern="150" dirty="0">
                          <a:effectLst/>
                        </a:rPr>
                        <a:t>Pro-active</a:t>
                      </a:r>
                    </a:p>
                    <a:p>
                      <a:pPr algn="just">
                        <a:lnSpc>
                          <a:spcPct val="106000"/>
                        </a:lnSpc>
                        <a:spcAft>
                          <a:spcPts val="800"/>
                        </a:spcAft>
                      </a:pPr>
                      <a:r>
                        <a:rPr lang="en-GB" sz="1000" kern="150" dirty="0">
                          <a:effectLst/>
                        </a:rPr>
                        <a:t> </a:t>
                      </a:r>
                    </a:p>
                    <a:p>
                      <a:pPr marL="342900" lvl="0" indent="-342900" algn="just">
                        <a:lnSpc>
                          <a:spcPct val="106000"/>
                        </a:lnSpc>
                        <a:spcAft>
                          <a:spcPts val="800"/>
                        </a:spcAft>
                        <a:buFont typeface="Wingdings" panose="05000000000000000000" pitchFamily="2" charset="2"/>
                        <a:buChar char=""/>
                      </a:pPr>
                      <a:r>
                        <a:rPr lang="en-GB" sz="1000" kern="150" dirty="0">
                          <a:effectLst/>
                        </a:rPr>
                        <a:t>Excellent communication skills</a:t>
                      </a:r>
                    </a:p>
                    <a:p>
                      <a:pPr algn="just">
                        <a:lnSpc>
                          <a:spcPct val="106000"/>
                        </a:lnSpc>
                        <a:spcAft>
                          <a:spcPts val="800"/>
                        </a:spcAft>
                      </a:pPr>
                      <a:r>
                        <a:rPr lang="en-GB" sz="1000" kern="150" dirty="0">
                          <a:effectLst/>
                        </a:rPr>
                        <a:t> </a:t>
                      </a:r>
                    </a:p>
                    <a:p>
                      <a:pPr marL="342900" lvl="0" indent="-342900" algn="just">
                        <a:lnSpc>
                          <a:spcPct val="106000"/>
                        </a:lnSpc>
                        <a:spcAft>
                          <a:spcPts val="800"/>
                        </a:spcAft>
                        <a:buFont typeface="Wingdings" panose="05000000000000000000" pitchFamily="2" charset="2"/>
                        <a:buChar char=""/>
                      </a:pPr>
                      <a:r>
                        <a:rPr lang="en-GB" sz="1000" kern="150" dirty="0">
                          <a:effectLst/>
                        </a:rPr>
                        <a:t>IT Literate (All MS software packages)</a:t>
                      </a:r>
                    </a:p>
                    <a:p>
                      <a:pPr algn="just">
                        <a:lnSpc>
                          <a:spcPct val="106000"/>
                        </a:lnSpc>
                        <a:spcAft>
                          <a:spcPts val="800"/>
                        </a:spcAft>
                      </a:pPr>
                      <a:r>
                        <a:rPr lang="en-GB" sz="1000" kern="150" dirty="0">
                          <a:effectLst/>
                        </a:rPr>
                        <a:t> </a:t>
                      </a:r>
                    </a:p>
                    <a:p>
                      <a:pPr marL="342900" lvl="0" indent="-342900" algn="just">
                        <a:lnSpc>
                          <a:spcPct val="106000"/>
                        </a:lnSpc>
                        <a:spcAft>
                          <a:spcPts val="800"/>
                        </a:spcAft>
                        <a:buFont typeface="Wingdings" panose="05000000000000000000" pitchFamily="2" charset="2"/>
                        <a:buChar char=""/>
                      </a:pPr>
                      <a:r>
                        <a:rPr lang="en-GB" sz="1000" kern="150" dirty="0">
                          <a:effectLst/>
                        </a:rPr>
                        <a:t>Strong Team player</a:t>
                      </a:r>
                    </a:p>
                    <a:p>
                      <a:pPr algn="just">
                        <a:lnSpc>
                          <a:spcPct val="106000"/>
                        </a:lnSpc>
                        <a:spcAft>
                          <a:spcPts val="800"/>
                        </a:spcAft>
                      </a:pPr>
                      <a:r>
                        <a:rPr lang="en-GB" sz="1000" kern="150" dirty="0">
                          <a:effectLst/>
                        </a:rPr>
                        <a:t> </a:t>
                      </a:r>
                    </a:p>
                    <a:p>
                      <a:pPr marL="342900" lvl="0" indent="-342900" algn="just">
                        <a:lnSpc>
                          <a:spcPct val="106000"/>
                        </a:lnSpc>
                        <a:spcAft>
                          <a:spcPts val="800"/>
                        </a:spcAft>
                        <a:buFont typeface="Wingdings" panose="05000000000000000000" pitchFamily="2" charset="2"/>
                        <a:buChar char=""/>
                      </a:pPr>
                      <a:r>
                        <a:rPr lang="en-GB" sz="1000" kern="150" dirty="0">
                          <a:effectLst/>
                        </a:rPr>
                        <a:t>Adapt to any changes.</a:t>
                      </a:r>
                    </a:p>
                    <a:p>
                      <a:pPr algn="just">
                        <a:lnSpc>
                          <a:spcPct val="106000"/>
                        </a:lnSpc>
                        <a:spcAft>
                          <a:spcPts val="800"/>
                        </a:spcAft>
                      </a:pPr>
                      <a:r>
                        <a:rPr lang="en-GB" sz="700" kern="150" dirty="0">
                          <a:effectLst/>
                        </a:rPr>
                        <a:t> </a:t>
                      </a:r>
                    </a:p>
                    <a:p>
                      <a:pPr algn="just">
                        <a:lnSpc>
                          <a:spcPct val="106000"/>
                        </a:lnSpc>
                        <a:spcAft>
                          <a:spcPts val="800"/>
                        </a:spcAft>
                      </a:pPr>
                      <a:r>
                        <a:rPr lang="en-GB" sz="700" kern="150" dirty="0">
                          <a:effectLst/>
                        </a:rPr>
                        <a:t> </a:t>
                      </a:r>
                    </a:p>
                    <a:p>
                      <a:pPr algn="just">
                        <a:lnSpc>
                          <a:spcPct val="106000"/>
                        </a:lnSpc>
                        <a:spcAft>
                          <a:spcPts val="800"/>
                        </a:spcAft>
                      </a:pPr>
                      <a:r>
                        <a:rPr lang="en-GB" sz="700" u="none" strike="noStrike" kern="150" dirty="0">
                          <a:effectLst/>
                        </a:rPr>
                        <a:t> </a:t>
                      </a:r>
                      <a:endParaRPr lang="en-GB" sz="700" kern="150" dirty="0">
                        <a:effectLst/>
                        <a:latin typeface="Calibri" panose="020F0502020204030204" pitchFamily="34" charset="0"/>
                        <a:ea typeface="Calibri" panose="020F0502020204030204" pitchFamily="34" charset="0"/>
                        <a:cs typeface="Times New Roman" panose="02020603050405020304" pitchFamily="18" charset="0"/>
                      </a:endParaRPr>
                    </a:p>
                  </a:txBody>
                  <a:tcPr marL="41956" marR="41956" marT="0" marB="0"/>
                </a:tc>
                <a:tc>
                  <a:txBody>
                    <a:bodyPr/>
                    <a:lstStyle/>
                    <a:p>
                      <a:pPr algn="just">
                        <a:lnSpc>
                          <a:spcPct val="106000"/>
                        </a:lnSpc>
                        <a:spcAft>
                          <a:spcPts val="800"/>
                        </a:spcAft>
                      </a:pPr>
                      <a:r>
                        <a:rPr lang="en-GB" sz="1000" u="sng" kern="150" dirty="0">
                          <a:effectLst/>
                        </a:rPr>
                        <a:t>Weakness</a:t>
                      </a:r>
                      <a:endParaRPr lang="en-GB" sz="1000" kern="150" dirty="0">
                        <a:effectLst/>
                      </a:endParaRPr>
                    </a:p>
                    <a:p>
                      <a:pPr algn="just">
                        <a:lnSpc>
                          <a:spcPct val="106000"/>
                        </a:lnSpc>
                        <a:spcAft>
                          <a:spcPts val="800"/>
                        </a:spcAft>
                      </a:pPr>
                      <a:r>
                        <a:rPr lang="en-GB" sz="1000" u="none" strike="noStrike" kern="150" dirty="0">
                          <a:effectLst/>
                        </a:rPr>
                        <a:t> </a:t>
                      </a:r>
                      <a:endParaRPr lang="en-GB" sz="1000" kern="150" dirty="0">
                        <a:effectLst/>
                      </a:endParaRPr>
                    </a:p>
                    <a:p>
                      <a:pPr marL="342900" lvl="0" indent="-342900" algn="just">
                        <a:lnSpc>
                          <a:spcPct val="106000"/>
                        </a:lnSpc>
                        <a:spcAft>
                          <a:spcPts val="800"/>
                        </a:spcAft>
                        <a:buFont typeface="Arial" panose="020B0604020202020204" pitchFamily="34" charset="0"/>
                        <a:buChar char="•"/>
                      </a:pPr>
                      <a:r>
                        <a:rPr lang="en-US" sz="1000" kern="150" dirty="0">
                          <a:effectLst/>
                        </a:rPr>
                        <a:t>Lack of patience </a:t>
                      </a:r>
                      <a:endParaRPr lang="en-GB" sz="1000" kern="150" dirty="0">
                        <a:effectLst/>
                      </a:endParaRPr>
                    </a:p>
                    <a:p>
                      <a:pPr marL="342900" lvl="0" indent="-342900" algn="just">
                        <a:lnSpc>
                          <a:spcPct val="106000"/>
                        </a:lnSpc>
                        <a:spcAft>
                          <a:spcPts val="800"/>
                        </a:spcAft>
                        <a:buFont typeface="Arial" panose="020B0604020202020204" pitchFamily="34" charset="0"/>
                        <a:buChar char="•"/>
                      </a:pPr>
                      <a:r>
                        <a:rPr lang="en-US" sz="1000" kern="150" dirty="0">
                          <a:effectLst/>
                        </a:rPr>
                        <a:t>Authoritative </a:t>
                      </a:r>
                      <a:endParaRPr lang="en-GB" sz="1000" kern="150" dirty="0">
                        <a:effectLst/>
                      </a:endParaRPr>
                    </a:p>
                    <a:p>
                      <a:pPr marL="342900" lvl="0" indent="-342900" algn="just">
                        <a:lnSpc>
                          <a:spcPct val="106000"/>
                        </a:lnSpc>
                        <a:spcAft>
                          <a:spcPts val="800"/>
                        </a:spcAft>
                        <a:buFont typeface="Arial" panose="020B0604020202020204" pitchFamily="34" charset="0"/>
                        <a:buChar char="•"/>
                      </a:pPr>
                      <a:r>
                        <a:rPr lang="en-GB" sz="1000" kern="150" dirty="0">
                          <a:effectLst/>
                        </a:rPr>
                        <a:t>Lack of assertiveness (finding hard to say no)</a:t>
                      </a:r>
                    </a:p>
                    <a:p>
                      <a:pPr marL="342900" lvl="0" indent="-342900" algn="just">
                        <a:lnSpc>
                          <a:spcPct val="106000"/>
                        </a:lnSpc>
                        <a:spcAft>
                          <a:spcPts val="800"/>
                        </a:spcAft>
                        <a:buFont typeface="Arial" panose="020B0604020202020204" pitchFamily="34" charset="0"/>
                        <a:buChar char="•"/>
                      </a:pPr>
                      <a:r>
                        <a:rPr lang="en-GB" sz="1000" kern="150" dirty="0">
                          <a:effectLst/>
                        </a:rPr>
                        <a:t>Poor judgement</a:t>
                      </a:r>
                    </a:p>
                    <a:p>
                      <a:pPr algn="just">
                        <a:lnSpc>
                          <a:spcPct val="106000"/>
                        </a:lnSpc>
                        <a:spcAft>
                          <a:spcPts val="800"/>
                        </a:spcAft>
                      </a:pPr>
                      <a:r>
                        <a:rPr lang="en-GB" sz="700" u="none" strike="noStrike" kern="150" dirty="0">
                          <a:effectLst/>
                        </a:rPr>
                        <a:t> </a:t>
                      </a:r>
                      <a:endParaRPr lang="en-GB" sz="700" kern="150" dirty="0">
                        <a:effectLst/>
                        <a:latin typeface="Calibri" panose="020F0502020204030204" pitchFamily="34" charset="0"/>
                        <a:ea typeface="Calibri" panose="020F0502020204030204" pitchFamily="34" charset="0"/>
                        <a:cs typeface="Times New Roman" panose="02020603050405020304" pitchFamily="18" charset="0"/>
                      </a:endParaRPr>
                    </a:p>
                  </a:txBody>
                  <a:tcPr marL="41956" marR="41956" marT="0" marB="0"/>
                </a:tc>
                <a:extLst>
                  <a:ext uri="{0D108BD9-81ED-4DB2-BD59-A6C34878D82A}">
                    <a16:rowId xmlns:a16="http://schemas.microsoft.com/office/drawing/2014/main" val="3007663181"/>
                  </a:ext>
                </a:extLst>
              </a:tr>
              <a:tr h="1421793">
                <a:tc>
                  <a:txBody>
                    <a:bodyPr/>
                    <a:lstStyle/>
                    <a:p>
                      <a:pPr algn="just">
                        <a:lnSpc>
                          <a:spcPct val="106000"/>
                        </a:lnSpc>
                        <a:spcAft>
                          <a:spcPts val="800"/>
                        </a:spcAft>
                      </a:pPr>
                      <a:r>
                        <a:rPr lang="en-GB" sz="1000" u="sng" kern="150">
                          <a:effectLst/>
                        </a:rPr>
                        <a:t>Opportunity</a:t>
                      </a:r>
                      <a:endParaRPr lang="en-GB" sz="1000" kern="150">
                        <a:effectLst/>
                      </a:endParaRPr>
                    </a:p>
                    <a:p>
                      <a:pPr algn="just">
                        <a:lnSpc>
                          <a:spcPct val="106000"/>
                        </a:lnSpc>
                        <a:spcAft>
                          <a:spcPts val="800"/>
                        </a:spcAft>
                      </a:pPr>
                      <a:r>
                        <a:rPr lang="en-GB" sz="1000" u="none" strike="noStrike" kern="150">
                          <a:effectLst/>
                        </a:rPr>
                        <a:t> </a:t>
                      </a:r>
                      <a:endParaRPr lang="en-GB" sz="1000" kern="150">
                        <a:effectLst/>
                      </a:endParaRPr>
                    </a:p>
                    <a:p>
                      <a:pPr marL="342900" lvl="0" indent="-342900" algn="just">
                        <a:lnSpc>
                          <a:spcPct val="106000"/>
                        </a:lnSpc>
                        <a:buFont typeface="Wingdings" panose="05000000000000000000" pitchFamily="2" charset="2"/>
                        <a:buChar char=""/>
                      </a:pPr>
                      <a:r>
                        <a:rPr lang="en-US" sz="1000" kern="150">
                          <a:effectLst/>
                        </a:rPr>
                        <a:t>Enhance my suitability for better jobs.</a:t>
                      </a:r>
                      <a:endParaRPr lang="en-GB" sz="1000" kern="150">
                        <a:effectLst/>
                      </a:endParaRPr>
                    </a:p>
                    <a:p>
                      <a:pPr marL="342900" lvl="0" indent="-342900" algn="just">
                        <a:lnSpc>
                          <a:spcPct val="106000"/>
                        </a:lnSpc>
                        <a:buFont typeface="Wingdings" panose="05000000000000000000" pitchFamily="2" charset="2"/>
                        <a:buChar char=""/>
                      </a:pPr>
                      <a:r>
                        <a:rPr lang="en-US" sz="1000" kern="150">
                          <a:effectLst/>
                        </a:rPr>
                        <a:t>Gaining broad knowledge in different areas </a:t>
                      </a:r>
                      <a:endParaRPr lang="en-GB" sz="1000" kern="150">
                        <a:effectLst/>
                      </a:endParaRPr>
                    </a:p>
                    <a:p>
                      <a:pPr marL="342900" lvl="0" indent="-342900" algn="just">
                        <a:lnSpc>
                          <a:spcPct val="106000"/>
                        </a:lnSpc>
                        <a:spcAft>
                          <a:spcPts val="800"/>
                        </a:spcAft>
                        <a:buFont typeface="Wingdings" panose="05000000000000000000" pitchFamily="2" charset="2"/>
                        <a:buChar char=""/>
                      </a:pPr>
                      <a:r>
                        <a:rPr lang="en-US" sz="1000" kern="150">
                          <a:effectLst/>
                        </a:rPr>
                        <a:t>Aiming for Higher job positions / status </a:t>
                      </a:r>
                      <a:endParaRPr lang="en-GB" sz="1000" kern="150">
                        <a:effectLst/>
                      </a:endParaRPr>
                    </a:p>
                    <a:p>
                      <a:pPr algn="just">
                        <a:lnSpc>
                          <a:spcPct val="106000"/>
                        </a:lnSpc>
                        <a:spcAft>
                          <a:spcPts val="800"/>
                        </a:spcAft>
                      </a:pPr>
                      <a:r>
                        <a:rPr lang="en-GB" sz="1000" u="none" strike="noStrike" kern="150">
                          <a:effectLst/>
                        </a:rPr>
                        <a:t> </a:t>
                      </a:r>
                      <a:endParaRPr lang="en-GB" sz="1000" kern="150">
                        <a:effectLst/>
                        <a:latin typeface="Calibri" panose="020F0502020204030204" pitchFamily="34" charset="0"/>
                        <a:ea typeface="Calibri" panose="020F0502020204030204" pitchFamily="34" charset="0"/>
                        <a:cs typeface="Times New Roman" panose="02020603050405020304" pitchFamily="18" charset="0"/>
                      </a:endParaRPr>
                    </a:p>
                  </a:txBody>
                  <a:tcPr marL="41956" marR="41956" marT="0" marB="0"/>
                </a:tc>
                <a:tc>
                  <a:txBody>
                    <a:bodyPr/>
                    <a:lstStyle/>
                    <a:p>
                      <a:pPr algn="just">
                        <a:lnSpc>
                          <a:spcPct val="106000"/>
                        </a:lnSpc>
                        <a:spcAft>
                          <a:spcPts val="800"/>
                        </a:spcAft>
                      </a:pPr>
                      <a:r>
                        <a:rPr lang="en-GB" sz="1000" u="sng" kern="150" dirty="0">
                          <a:effectLst/>
                        </a:rPr>
                        <a:t>Threats</a:t>
                      </a:r>
                      <a:endParaRPr lang="en-GB" sz="1000" kern="150" dirty="0">
                        <a:effectLst/>
                      </a:endParaRPr>
                    </a:p>
                    <a:p>
                      <a:pPr algn="just">
                        <a:lnSpc>
                          <a:spcPct val="106000"/>
                        </a:lnSpc>
                        <a:spcAft>
                          <a:spcPts val="800"/>
                        </a:spcAft>
                      </a:pPr>
                      <a:r>
                        <a:rPr lang="en-GB" sz="1000" u="none" strike="noStrike" kern="150" dirty="0">
                          <a:effectLst/>
                        </a:rPr>
                        <a:t> </a:t>
                      </a:r>
                      <a:endParaRPr lang="en-GB" sz="1000" kern="150" dirty="0">
                        <a:effectLst/>
                      </a:endParaRPr>
                    </a:p>
                    <a:p>
                      <a:pPr marL="342900" lvl="0" indent="-342900" algn="just">
                        <a:lnSpc>
                          <a:spcPct val="106000"/>
                        </a:lnSpc>
                        <a:buFont typeface="Wingdings" panose="05000000000000000000" pitchFamily="2" charset="2"/>
                        <a:buChar char=""/>
                      </a:pPr>
                      <a:r>
                        <a:rPr lang="en-US" sz="1000" kern="150" dirty="0">
                          <a:effectLst/>
                        </a:rPr>
                        <a:t>Increased competition </a:t>
                      </a:r>
                      <a:endParaRPr lang="en-GB" sz="1000" kern="150" dirty="0">
                        <a:effectLst/>
                      </a:endParaRPr>
                    </a:p>
                    <a:p>
                      <a:pPr marL="342900" lvl="0" indent="-342900" algn="just">
                        <a:lnSpc>
                          <a:spcPct val="106000"/>
                        </a:lnSpc>
                        <a:buFont typeface="Wingdings" panose="05000000000000000000" pitchFamily="2" charset="2"/>
                        <a:buChar char=""/>
                      </a:pPr>
                      <a:r>
                        <a:rPr lang="en-US" sz="1000" kern="150" dirty="0">
                          <a:effectLst/>
                        </a:rPr>
                        <a:t>Lack of skills or qualifications </a:t>
                      </a:r>
                      <a:endParaRPr lang="en-GB" sz="1000" kern="150" dirty="0">
                        <a:effectLst/>
                      </a:endParaRPr>
                    </a:p>
                    <a:p>
                      <a:pPr marL="342900" lvl="0" indent="-342900" algn="just">
                        <a:lnSpc>
                          <a:spcPct val="106000"/>
                        </a:lnSpc>
                        <a:spcAft>
                          <a:spcPts val="800"/>
                        </a:spcAft>
                        <a:buFont typeface="Wingdings" panose="05000000000000000000" pitchFamily="2" charset="2"/>
                        <a:buChar char=""/>
                      </a:pPr>
                      <a:r>
                        <a:rPr lang="en-US" sz="1000" kern="150" dirty="0">
                          <a:effectLst/>
                        </a:rPr>
                        <a:t>Lack of networking opportunities </a:t>
                      </a:r>
                      <a:endParaRPr lang="en-GB" sz="1000" kern="150" dirty="0">
                        <a:effectLst/>
                      </a:endParaRPr>
                    </a:p>
                    <a:p>
                      <a:pPr algn="just">
                        <a:lnSpc>
                          <a:spcPct val="106000"/>
                        </a:lnSpc>
                        <a:spcAft>
                          <a:spcPts val="800"/>
                        </a:spcAft>
                      </a:pPr>
                      <a:r>
                        <a:rPr lang="en-GB" sz="1000" u="none" strike="noStrike" kern="150" dirty="0">
                          <a:effectLst/>
                        </a:rPr>
                        <a:t> </a:t>
                      </a:r>
                      <a:endParaRPr lang="en-GB" sz="1000" kern="150" dirty="0">
                        <a:effectLst/>
                        <a:latin typeface="Calibri" panose="020F0502020204030204" pitchFamily="34" charset="0"/>
                        <a:ea typeface="Calibri" panose="020F0502020204030204" pitchFamily="34" charset="0"/>
                        <a:cs typeface="Times New Roman" panose="02020603050405020304" pitchFamily="18" charset="0"/>
                      </a:endParaRPr>
                    </a:p>
                  </a:txBody>
                  <a:tcPr marL="41956" marR="41956" marT="0" marB="0"/>
                </a:tc>
                <a:extLst>
                  <a:ext uri="{0D108BD9-81ED-4DB2-BD59-A6C34878D82A}">
                    <a16:rowId xmlns:a16="http://schemas.microsoft.com/office/drawing/2014/main" val="3358233742"/>
                  </a:ext>
                </a:extLst>
              </a:tr>
            </a:tbl>
          </a:graphicData>
        </a:graphic>
      </p:graphicFrame>
      <p:sp>
        <p:nvSpPr>
          <p:cNvPr id="5" name="Rectangle 1">
            <a:extLst>
              <a:ext uri="{FF2B5EF4-FFF2-40B4-BE49-F238E27FC236}">
                <a16:creationId xmlns:a16="http://schemas.microsoft.com/office/drawing/2014/main" id="{DBA9BA99-003F-5F6B-B3AF-1CCEABA8BAD8}"/>
              </a:ext>
            </a:extLst>
          </p:cNvPr>
          <p:cNvSpPr>
            <a:spLocks noChangeArrowheads="1"/>
          </p:cNvSpPr>
          <p:nvPr/>
        </p:nvSpPr>
        <p:spPr bwMode="auto">
          <a:xfrm>
            <a:off x="-9206821" y="-125343"/>
            <a:ext cx="21398821"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rgbClr val="70AD47"/>
                </a:solidFill>
                <a:effectLst/>
                <a:latin typeface="Arial" panose="020B0604020202020204" pitchFamily="34" charset="0"/>
                <a:ea typeface="Calibri" panose="020F0502020204030204" pitchFamily="34" charset="0"/>
                <a:cs typeface="Times New Roman" panose="02020603050405020304" pitchFamily="18" charset="0"/>
              </a:rPr>
              <a:t>Appendix B</a:t>
            </a:r>
            <a:endParaRPr kumimoji="0" lang="en-GB" altLang="en-US" sz="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sng" strike="noStrike" cap="none" normalizeH="0" baseline="0">
                <a:ln>
                  <a:noFill/>
                </a:ln>
                <a:solidFill>
                  <a:srgbClr val="70AD47"/>
                </a:solidFill>
                <a:effectLst/>
                <a:latin typeface="Arial" panose="020B0604020202020204" pitchFamily="34" charset="0"/>
                <a:ea typeface="Calibri" panose="020F0502020204030204" pitchFamily="34" charset="0"/>
                <a:cs typeface="Times New Roman" panose="02020603050405020304" pitchFamily="18" charset="0"/>
              </a:rPr>
              <a:t>My Personal SWOT Analysis </a:t>
            </a:r>
            <a:endParaRPr kumimoji="0" lang="en-GB" altLang="en-US" sz="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6389869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8062D-AE1F-0FD7-05DA-C4CDBAF6FDE2}"/>
              </a:ext>
            </a:extLst>
          </p:cNvPr>
          <p:cNvSpPr>
            <a:spLocks noGrp="1"/>
          </p:cNvSpPr>
          <p:nvPr>
            <p:ph type="title"/>
          </p:nvPr>
        </p:nvSpPr>
        <p:spPr/>
        <p:txBody>
          <a:bodyPr/>
          <a:lstStyle/>
          <a:p>
            <a:r>
              <a:rPr lang="en-GB" dirty="0"/>
              <a:t>Appendix c </a:t>
            </a:r>
          </a:p>
        </p:txBody>
      </p:sp>
      <p:grpSp>
        <p:nvGrpSpPr>
          <p:cNvPr id="13" name="Group 5">
            <a:extLst>
              <a:ext uri="{FF2B5EF4-FFF2-40B4-BE49-F238E27FC236}">
                <a16:creationId xmlns:a16="http://schemas.microsoft.com/office/drawing/2014/main" id="{A537F971-427E-7A68-FAC2-F8881C6299F6}"/>
              </a:ext>
            </a:extLst>
          </p:cNvPr>
          <p:cNvGrpSpPr>
            <a:grpSpLocks noChangeAspect="1"/>
          </p:cNvGrpSpPr>
          <p:nvPr/>
        </p:nvGrpSpPr>
        <p:grpSpPr bwMode="auto">
          <a:xfrm>
            <a:off x="1393794" y="1270000"/>
            <a:ext cx="10240995" cy="5622926"/>
            <a:chOff x="1074" y="800"/>
            <a:chExt cx="6255" cy="3542"/>
          </a:xfrm>
        </p:grpSpPr>
        <p:sp>
          <p:nvSpPr>
            <p:cNvPr id="14" name="AutoShape 4">
              <a:extLst>
                <a:ext uri="{FF2B5EF4-FFF2-40B4-BE49-F238E27FC236}">
                  <a16:creationId xmlns:a16="http://schemas.microsoft.com/office/drawing/2014/main" id="{7D4732E8-1B52-BE82-A0F8-30B858E28CD1}"/>
                </a:ext>
              </a:extLst>
            </p:cNvPr>
            <p:cNvSpPr>
              <a:spLocks noChangeAspect="1" noChangeArrowheads="1" noTextEdit="1"/>
            </p:cNvSpPr>
            <p:nvPr/>
          </p:nvSpPr>
          <p:spPr bwMode="auto">
            <a:xfrm>
              <a:off x="1485" y="958"/>
              <a:ext cx="5844" cy="33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nvGrpSpPr>
            <p:cNvPr id="15" name="Group 206">
              <a:extLst>
                <a:ext uri="{FF2B5EF4-FFF2-40B4-BE49-F238E27FC236}">
                  <a16:creationId xmlns:a16="http://schemas.microsoft.com/office/drawing/2014/main" id="{AE71D26E-3418-8CCB-9300-33B059227834}"/>
                </a:ext>
              </a:extLst>
            </p:cNvPr>
            <p:cNvGrpSpPr>
              <a:grpSpLocks/>
            </p:cNvGrpSpPr>
            <p:nvPr/>
          </p:nvGrpSpPr>
          <p:grpSpPr bwMode="auto">
            <a:xfrm>
              <a:off x="1074" y="800"/>
              <a:ext cx="5835" cy="1457"/>
              <a:chOff x="1074" y="800"/>
              <a:chExt cx="5835" cy="1457"/>
            </a:xfrm>
          </p:grpSpPr>
          <p:sp>
            <p:nvSpPr>
              <p:cNvPr id="427" name="Rectangle 6">
                <a:extLst>
                  <a:ext uri="{FF2B5EF4-FFF2-40B4-BE49-F238E27FC236}">
                    <a16:creationId xmlns:a16="http://schemas.microsoft.com/office/drawing/2014/main" id="{1F1DE734-3550-5667-6DD6-5EC1163674E4}"/>
                  </a:ext>
                </a:extLst>
              </p:cNvPr>
              <p:cNvSpPr>
                <a:spLocks noChangeArrowheads="1"/>
              </p:cNvSpPr>
              <p:nvPr/>
            </p:nvSpPr>
            <p:spPr bwMode="auto">
              <a:xfrm>
                <a:off x="1148" y="800"/>
                <a:ext cx="87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a:ln>
                      <a:noFill/>
                    </a:ln>
                    <a:solidFill>
                      <a:srgbClr val="4472C4"/>
                    </a:solidFill>
                    <a:effectLst/>
                    <a:latin typeface="Calibri" panose="020F0502020204030204" pitchFamily="34" charset="0"/>
                  </a:rPr>
                  <a:t>Appendix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28" name="Rectangle 7">
                <a:extLst>
                  <a:ext uri="{FF2B5EF4-FFF2-40B4-BE49-F238E27FC236}">
                    <a16:creationId xmlns:a16="http://schemas.microsoft.com/office/drawing/2014/main" id="{2BBBCA28-459E-CA56-D5F8-5C5321C8FF3D}"/>
                  </a:ext>
                </a:extLst>
              </p:cNvPr>
              <p:cNvSpPr>
                <a:spLocks noChangeArrowheads="1"/>
              </p:cNvSpPr>
              <p:nvPr/>
            </p:nvSpPr>
            <p:spPr bwMode="auto">
              <a:xfrm>
                <a:off x="1887" y="800"/>
                <a:ext cx="154"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4472C4"/>
                    </a:solidFill>
                    <a:effectLst/>
                    <a:latin typeface="Calibri" panose="020F0502020204030204" pitchFamily="34" charset="0"/>
                  </a:rPr>
                  <a: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29" name="Rectangle 8">
                <a:extLst>
                  <a:ext uri="{FF2B5EF4-FFF2-40B4-BE49-F238E27FC236}">
                    <a16:creationId xmlns:a16="http://schemas.microsoft.com/office/drawing/2014/main" id="{7A458AA8-E120-6D36-446E-424FFD29CCB3}"/>
                  </a:ext>
                </a:extLst>
              </p:cNvPr>
              <p:cNvSpPr>
                <a:spLocks noChangeArrowheads="1"/>
              </p:cNvSpPr>
              <p:nvPr/>
            </p:nvSpPr>
            <p:spPr bwMode="auto">
              <a:xfrm>
                <a:off x="1942" y="800"/>
                <a:ext cx="197"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4472C4"/>
                    </a:solidFill>
                    <a:effectLst/>
                    <a:latin typeface="Calibri" panose="020F0502020204030204" pitchFamily="34" charset="0"/>
                  </a:rPr>
                  <a:t>C</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30" name="Rectangle 9">
                <a:extLst>
                  <a:ext uri="{FF2B5EF4-FFF2-40B4-BE49-F238E27FC236}">
                    <a16:creationId xmlns:a16="http://schemas.microsoft.com/office/drawing/2014/main" id="{8AFA0A83-AE17-CCDC-9C87-1DFA85AACF41}"/>
                  </a:ext>
                </a:extLst>
              </p:cNvPr>
              <p:cNvSpPr>
                <a:spLocks noChangeArrowheads="1"/>
              </p:cNvSpPr>
              <p:nvPr/>
            </p:nvSpPr>
            <p:spPr bwMode="auto">
              <a:xfrm>
                <a:off x="2034" y="800"/>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4472C4"/>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31" name="Rectangle 10">
                <a:extLst>
                  <a:ext uri="{FF2B5EF4-FFF2-40B4-BE49-F238E27FC236}">
                    <a16:creationId xmlns:a16="http://schemas.microsoft.com/office/drawing/2014/main" id="{E5A6277C-14D7-86F6-03F9-894B11FDC96E}"/>
                  </a:ext>
                </a:extLst>
              </p:cNvPr>
              <p:cNvSpPr>
                <a:spLocks noChangeArrowheads="1"/>
              </p:cNvSpPr>
              <p:nvPr/>
            </p:nvSpPr>
            <p:spPr bwMode="auto">
              <a:xfrm>
                <a:off x="1148" y="928"/>
                <a:ext cx="165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4472C4"/>
                    </a:solidFill>
                    <a:effectLst/>
                    <a:latin typeface="Calibri" panose="020F0502020204030204" pitchFamily="34" charset="0"/>
                  </a:rPr>
                  <a:t>Personal Skills Audit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32" name="Rectangle 11">
                <a:extLst>
                  <a:ext uri="{FF2B5EF4-FFF2-40B4-BE49-F238E27FC236}">
                    <a16:creationId xmlns:a16="http://schemas.microsoft.com/office/drawing/2014/main" id="{95443F15-1E85-BB4E-F397-D15FFEC1D13C}"/>
                  </a:ext>
                </a:extLst>
              </p:cNvPr>
              <p:cNvSpPr>
                <a:spLocks noChangeArrowheads="1"/>
              </p:cNvSpPr>
              <p:nvPr/>
            </p:nvSpPr>
            <p:spPr bwMode="auto">
              <a:xfrm>
                <a:off x="2628" y="928"/>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4472C4"/>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33" name="Rectangle 12">
                <a:extLst>
                  <a:ext uri="{FF2B5EF4-FFF2-40B4-BE49-F238E27FC236}">
                    <a16:creationId xmlns:a16="http://schemas.microsoft.com/office/drawing/2014/main" id="{A1768357-84D5-C2CA-5CA5-2C0FC29BA109}"/>
                  </a:ext>
                </a:extLst>
              </p:cNvPr>
              <p:cNvSpPr>
                <a:spLocks noChangeArrowheads="1"/>
              </p:cNvSpPr>
              <p:nvPr/>
            </p:nvSpPr>
            <p:spPr bwMode="auto">
              <a:xfrm>
                <a:off x="1148" y="1062"/>
                <a:ext cx="2253"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a:ln>
                      <a:noFill/>
                    </a:ln>
                    <a:solidFill>
                      <a:srgbClr val="4472C4"/>
                    </a:solidFill>
                    <a:effectLst/>
                    <a:latin typeface="Calibri" panose="020F0502020204030204" pitchFamily="34" charset="0"/>
                  </a:rPr>
                  <a:t>Name: Md. A. Q Chowdhury</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34" name="Rectangle 13">
                <a:extLst>
                  <a:ext uri="{FF2B5EF4-FFF2-40B4-BE49-F238E27FC236}">
                    <a16:creationId xmlns:a16="http://schemas.microsoft.com/office/drawing/2014/main" id="{8CA4586D-C3AC-B0BF-91C9-E7EDE2FF31CB}"/>
                  </a:ext>
                </a:extLst>
              </p:cNvPr>
              <p:cNvSpPr>
                <a:spLocks noChangeArrowheads="1"/>
              </p:cNvSpPr>
              <p:nvPr/>
            </p:nvSpPr>
            <p:spPr bwMode="auto">
              <a:xfrm>
                <a:off x="3207" y="1062"/>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4472C4"/>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35" name="Rectangle 14">
                <a:extLst>
                  <a:ext uri="{FF2B5EF4-FFF2-40B4-BE49-F238E27FC236}">
                    <a16:creationId xmlns:a16="http://schemas.microsoft.com/office/drawing/2014/main" id="{AB324D98-7DC9-2A97-057E-E2CC0B819379}"/>
                  </a:ext>
                </a:extLst>
              </p:cNvPr>
              <p:cNvSpPr>
                <a:spLocks noChangeArrowheads="1"/>
              </p:cNvSpPr>
              <p:nvPr/>
            </p:nvSpPr>
            <p:spPr bwMode="auto">
              <a:xfrm>
                <a:off x="1074" y="1055"/>
                <a:ext cx="6"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36" name="Rectangle 15">
                <a:extLst>
                  <a:ext uri="{FF2B5EF4-FFF2-40B4-BE49-F238E27FC236}">
                    <a16:creationId xmlns:a16="http://schemas.microsoft.com/office/drawing/2014/main" id="{F714416E-6EBB-A3BB-2AA0-A7D0E1BAEF00}"/>
                  </a:ext>
                </a:extLst>
              </p:cNvPr>
              <p:cNvSpPr>
                <a:spLocks noChangeArrowheads="1"/>
              </p:cNvSpPr>
              <p:nvPr/>
            </p:nvSpPr>
            <p:spPr bwMode="auto">
              <a:xfrm>
                <a:off x="1074" y="1055"/>
                <a:ext cx="6"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37" name="Rectangle 16">
                <a:extLst>
                  <a:ext uri="{FF2B5EF4-FFF2-40B4-BE49-F238E27FC236}">
                    <a16:creationId xmlns:a16="http://schemas.microsoft.com/office/drawing/2014/main" id="{CFBBA78B-E689-E9C8-750A-1B8E591E16B7}"/>
                  </a:ext>
                </a:extLst>
              </p:cNvPr>
              <p:cNvSpPr>
                <a:spLocks noChangeArrowheads="1"/>
              </p:cNvSpPr>
              <p:nvPr/>
            </p:nvSpPr>
            <p:spPr bwMode="auto">
              <a:xfrm>
                <a:off x="1080" y="1055"/>
                <a:ext cx="5823"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38" name="Rectangle 17">
                <a:extLst>
                  <a:ext uri="{FF2B5EF4-FFF2-40B4-BE49-F238E27FC236}">
                    <a16:creationId xmlns:a16="http://schemas.microsoft.com/office/drawing/2014/main" id="{9706DF4C-3BFB-8A19-62D9-1421629B4AF5}"/>
                  </a:ext>
                </a:extLst>
              </p:cNvPr>
              <p:cNvSpPr>
                <a:spLocks noChangeArrowheads="1"/>
              </p:cNvSpPr>
              <p:nvPr/>
            </p:nvSpPr>
            <p:spPr bwMode="auto">
              <a:xfrm>
                <a:off x="6903" y="1055"/>
                <a:ext cx="6"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39" name="Rectangle 18">
                <a:extLst>
                  <a:ext uri="{FF2B5EF4-FFF2-40B4-BE49-F238E27FC236}">
                    <a16:creationId xmlns:a16="http://schemas.microsoft.com/office/drawing/2014/main" id="{1F392C96-896E-7D49-EFC2-CA57C4DBCD2D}"/>
                  </a:ext>
                </a:extLst>
              </p:cNvPr>
              <p:cNvSpPr>
                <a:spLocks noChangeArrowheads="1"/>
              </p:cNvSpPr>
              <p:nvPr/>
            </p:nvSpPr>
            <p:spPr bwMode="auto">
              <a:xfrm>
                <a:off x="6903" y="1055"/>
                <a:ext cx="6"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40" name="Rectangle 19">
                <a:extLst>
                  <a:ext uri="{FF2B5EF4-FFF2-40B4-BE49-F238E27FC236}">
                    <a16:creationId xmlns:a16="http://schemas.microsoft.com/office/drawing/2014/main" id="{B2C2126B-135C-61BB-3671-6356D353C0FC}"/>
                  </a:ext>
                </a:extLst>
              </p:cNvPr>
              <p:cNvSpPr>
                <a:spLocks noChangeArrowheads="1"/>
              </p:cNvSpPr>
              <p:nvPr/>
            </p:nvSpPr>
            <p:spPr bwMode="auto">
              <a:xfrm>
                <a:off x="1074" y="1058"/>
                <a:ext cx="6" cy="13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41" name="Rectangle 20">
                <a:extLst>
                  <a:ext uri="{FF2B5EF4-FFF2-40B4-BE49-F238E27FC236}">
                    <a16:creationId xmlns:a16="http://schemas.microsoft.com/office/drawing/2014/main" id="{0256DE5B-6666-0A7C-ADF5-645302D3C5AE}"/>
                  </a:ext>
                </a:extLst>
              </p:cNvPr>
              <p:cNvSpPr>
                <a:spLocks noChangeArrowheads="1"/>
              </p:cNvSpPr>
              <p:nvPr/>
            </p:nvSpPr>
            <p:spPr bwMode="auto">
              <a:xfrm>
                <a:off x="6903" y="1058"/>
                <a:ext cx="6" cy="13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42" name="Rectangle 21">
                <a:extLst>
                  <a:ext uri="{FF2B5EF4-FFF2-40B4-BE49-F238E27FC236}">
                    <a16:creationId xmlns:a16="http://schemas.microsoft.com/office/drawing/2014/main" id="{DAD88B73-80BA-F570-01F1-617C4F89A9CF}"/>
                  </a:ext>
                </a:extLst>
              </p:cNvPr>
              <p:cNvSpPr>
                <a:spLocks noChangeArrowheads="1"/>
              </p:cNvSpPr>
              <p:nvPr/>
            </p:nvSpPr>
            <p:spPr bwMode="auto">
              <a:xfrm>
                <a:off x="1148" y="1189"/>
                <a:ext cx="1656"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4472C4"/>
                    </a:solidFill>
                    <a:effectLst/>
                    <a:latin typeface="Calibri" panose="020F0502020204030204" pitchFamily="34" charset="0"/>
                  </a:rPr>
                  <a:t>Job Title: HR Officer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43" name="Rectangle 22">
                <a:extLst>
                  <a:ext uri="{FF2B5EF4-FFF2-40B4-BE49-F238E27FC236}">
                    <a16:creationId xmlns:a16="http://schemas.microsoft.com/office/drawing/2014/main" id="{C86657A7-6F6B-A088-24F0-E82B110BE216}"/>
                  </a:ext>
                </a:extLst>
              </p:cNvPr>
              <p:cNvSpPr>
                <a:spLocks noChangeArrowheads="1"/>
              </p:cNvSpPr>
              <p:nvPr/>
            </p:nvSpPr>
            <p:spPr bwMode="auto">
              <a:xfrm>
                <a:off x="2639" y="1189"/>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4472C4"/>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44" name="Rectangle 23">
                <a:extLst>
                  <a:ext uri="{FF2B5EF4-FFF2-40B4-BE49-F238E27FC236}">
                    <a16:creationId xmlns:a16="http://schemas.microsoft.com/office/drawing/2014/main" id="{B26C6363-A56C-7913-C92F-2F244C8EF244}"/>
                  </a:ext>
                </a:extLst>
              </p:cNvPr>
              <p:cNvSpPr>
                <a:spLocks noChangeArrowheads="1"/>
              </p:cNvSpPr>
              <p:nvPr/>
            </p:nvSpPr>
            <p:spPr bwMode="auto">
              <a:xfrm>
                <a:off x="1074" y="1282"/>
                <a:ext cx="6"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45" name="Rectangle 24">
                <a:extLst>
                  <a:ext uri="{FF2B5EF4-FFF2-40B4-BE49-F238E27FC236}">
                    <a16:creationId xmlns:a16="http://schemas.microsoft.com/office/drawing/2014/main" id="{50CA7B7E-CDD5-D840-4A84-0DDE4638267D}"/>
                  </a:ext>
                </a:extLst>
              </p:cNvPr>
              <p:cNvSpPr>
                <a:spLocks noChangeArrowheads="1"/>
              </p:cNvSpPr>
              <p:nvPr/>
            </p:nvSpPr>
            <p:spPr bwMode="auto">
              <a:xfrm>
                <a:off x="1074" y="1282"/>
                <a:ext cx="6"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46" name="Rectangle 25">
                <a:extLst>
                  <a:ext uri="{FF2B5EF4-FFF2-40B4-BE49-F238E27FC236}">
                    <a16:creationId xmlns:a16="http://schemas.microsoft.com/office/drawing/2014/main" id="{6D399109-3DB0-A4DF-C337-E26450449316}"/>
                  </a:ext>
                </a:extLst>
              </p:cNvPr>
              <p:cNvSpPr>
                <a:spLocks noChangeArrowheads="1"/>
              </p:cNvSpPr>
              <p:nvPr/>
            </p:nvSpPr>
            <p:spPr bwMode="auto">
              <a:xfrm>
                <a:off x="1080" y="1282"/>
                <a:ext cx="5823"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47" name="Rectangle 26">
                <a:extLst>
                  <a:ext uri="{FF2B5EF4-FFF2-40B4-BE49-F238E27FC236}">
                    <a16:creationId xmlns:a16="http://schemas.microsoft.com/office/drawing/2014/main" id="{0F5CCCA1-2A45-34E7-AA99-215C52CEAAE6}"/>
                  </a:ext>
                </a:extLst>
              </p:cNvPr>
              <p:cNvSpPr>
                <a:spLocks noChangeArrowheads="1"/>
              </p:cNvSpPr>
              <p:nvPr/>
            </p:nvSpPr>
            <p:spPr bwMode="auto">
              <a:xfrm>
                <a:off x="6903" y="1282"/>
                <a:ext cx="6"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48" name="Rectangle 27">
                <a:extLst>
                  <a:ext uri="{FF2B5EF4-FFF2-40B4-BE49-F238E27FC236}">
                    <a16:creationId xmlns:a16="http://schemas.microsoft.com/office/drawing/2014/main" id="{343D7FEA-EC8B-5172-3AED-C627E3D3BD37}"/>
                  </a:ext>
                </a:extLst>
              </p:cNvPr>
              <p:cNvSpPr>
                <a:spLocks noChangeArrowheads="1"/>
              </p:cNvSpPr>
              <p:nvPr/>
            </p:nvSpPr>
            <p:spPr bwMode="auto">
              <a:xfrm>
                <a:off x="6903" y="1282"/>
                <a:ext cx="6"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49" name="Rectangle 28">
                <a:extLst>
                  <a:ext uri="{FF2B5EF4-FFF2-40B4-BE49-F238E27FC236}">
                    <a16:creationId xmlns:a16="http://schemas.microsoft.com/office/drawing/2014/main" id="{ECA60910-9726-9537-29B3-E967552FD43E}"/>
                  </a:ext>
                </a:extLst>
              </p:cNvPr>
              <p:cNvSpPr>
                <a:spLocks noChangeArrowheads="1"/>
              </p:cNvSpPr>
              <p:nvPr/>
            </p:nvSpPr>
            <p:spPr bwMode="auto">
              <a:xfrm>
                <a:off x="1074" y="1190"/>
                <a:ext cx="6" cy="9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50" name="Rectangle 29">
                <a:extLst>
                  <a:ext uri="{FF2B5EF4-FFF2-40B4-BE49-F238E27FC236}">
                    <a16:creationId xmlns:a16="http://schemas.microsoft.com/office/drawing/2014/main" id="{A7696D2F-4202-07A5-DD09-E50B3D599D96}"/>
                  </a:ext>
                </a:extLst>
              </p:cNvPr>
              <p:cNvSpPr>
                <a:spLocks noChangeArrowheads="1"/>
              </p:cNvSpPr>
              <p:nvPr/>
            </p:nvSpPr>
            <p:spPr bwMode="auto">
              <a:xfrm>
                <a:off x="6903" y="1190"/>
                <a:ext cx="6" cy="9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51" name="Rectangle 30">
                <a:extLst>
                  <a:ext uri="{FF2B5EF4-FFF2-40B4-BE49-F238E27FC236}">
                    <a16:creationId xmlns:a16="http://schemas.microsoft.com/office/drawing/2014/main" id="{642E134D-82BA-B4D1-4553-DCBE1805D6EC}"/>
                  </a:ext>
                </a:extLst>
              </p:cNvPr>
              <p:cNvSpPr>
                <a:spLocks noChangeArrowheads="1"/>
              </p:cNvSpPr>
              <p:nvPr/>
            </p:nvSpPr>
            <p:spPr bwMode="auto">
              <a:xfrm>
                <a:off x="1148" y="1325"/>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52" name="Rectangle 31">
                <a:extLst>
                  <a:ext uri="{FF2B5EF4-FFF2-40B4-BE49-F238E27FC236}">
                    <a16:creationId xmlns:a16="http://schemas.microsoft.com/office/drawing/2014/main" id="{F3D34CE7-0094-70FB-6A2F-EAE23A8624C7}"/>
                  </a:ext>
                </a:extLst>
              </p:cNvPr>
              <p:cNvSpPr>
                <a:spLocks noChangeArrowheads="1"/>
              </p:cNvSpPr>
              <p:nvPr/>
            </p:nvSpPr>
            <p:spPr bwMode="auto">
              <a:xfrm>
                <a:off x="1148" y="1452"/>
                <a:ext cx="805" cy="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dirty="0">
                    <a:ln>
                      <a:noFill/>
                    </a:ln>
                    <a:solidFill>
                      <a:srgbClr val="000000"/>
                    </a:solidFill>
                    <a:effectLst/>
                    <a:latin typeface="Calibri" panose="020F0502020204030204" pitchFamily="34" charset="0"/>
                  </a:rPr>
                  <a:t>Information Technology</a:t>
                </a:r>
                <a:endParaRPr kumimoji="0" lang="en-US" altLang="en-US" sz="1000" b="0" i="0" u="none" strike="noStrike" cap="none" normalizeH="0" baseline="0" dirty="0">
                  <a:ln>
                    <a:noFill/>
                  </a:ln>
                  <a:solidFill>
                    <a:schemeClr val="tx1"/>
                  </a:solidFill>
                  <a:effectLst/>
                  <a:latin typeface="Arial" panose="020B0604020202020204" pitchFamily="34" charset="0"/>
                </a:endParaRPr>
              </a:p>
            </p:txBody>
          </p:sp>
          <p:sp>
            <p:nvSpPr>
              <p:cNvPr id="453" name="Rectangle 32">
                <a:extLst>
                  <a:ext uri="{FF2B5EF4-FFF2-40B4-BE49-F238E27FC236}">
                    <a16:creationId xmlns:a16="http://schemas.microsoft.com/office/drawing/2014/main" id="{CC9A8163-9002-9ED3-8EB2-5C29F92D01E2}"/>
                  </a:ext>
                </a:extLst>
              </p:cNvPr>
              <p:cNvSpPr>
                <a:spLocks noChangeArrowheads="1"/>
              </p:cNvSpPr>
              <p:nvPr/>
            </p:nvSpPr>
            <p:spPr bwMode="auto">
              <a:xfrm>
                <a:off x="2887" y="1452"/>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54" name="Rectangle 33">
                <a:extLst>
                  <a:ext uri="{FF2B5EF4-FFF2-40B4-BE49-F238E27FC236}">
                    <a16:creationId xmlns:a16="http://schemas.microsoft.com/office/drawing/2014/main" id="{A08F6E71-B229-C8B4-45D9-F76B93955918}"/>
                  </a:ext>
                </a:extLst>
              </p:cNvPr>
              <p:cNvSpPr>
                <a:spLocks noChangeArrowheads="1"/>
              </p:cNvSpPr>
              <p:nvPr/>
            </p:nvSpPr>
            <p:spPr bwMode="auto">
              <a:xfrm>
                <a:off x="1154" y="1582"/>
                <a:ext cx="1129" cy="132"/>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55" name="Rectangle 34">
                <a:extLst>
                  <a:ext uri="{FF2B5EF4-FFF2-40B4-BE49-F238E27FC236}">
                    <a16:creationId xmlns:a16="http://schemas.microsoft.com/office/drawing/2014/main" id="{102A988A-9DA2-C8B5-052C-CFBC89DF08E6}"/>
                  </a:ext>
                </a:extLst>
              </p:cNvPr>
              <p:cNvSpPr>
                <a:spLocks noChangeArrowheads="1"/>
              </p:cNvSpPr>
              <p:nvPr/>
            </p:nvSpPr>
            <p:spPr bwMode="auto">
              <a:xfrm>
                <a:off x="1219" y="1582"/>
                <a:ext cx="999" cy="66"/>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56" name="Rectangle 35">
                <a:extLst>
                  <a:ext uri="{FF2B5EF4-FFF2-40B4-BE49-F238E27FC236}">
                    <a16:creationId xmlns:a16="http://schemas.microsoft.com/office/drawing/2014/main" id="{68840C89-4DEB-30E8-95D4-45BD7C377A5C}"/>
                  </a:ext>
                </a:extLst>
              </p:cNvPr>
              <p:cNvSpPr>
                <a:spLocks noChangeArrowheads="1"/>
              </p:cNvSpPr>
              <p:nvPr/>
            </p:nvSpPr>
            <p:spPr bwMode="auto">
              <a:xfrm>
                <a:off x="1219" y="1581"/>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57" name="Rectangle 36">
                <a:extLst>
                  <a:ext uri="{FF2B5EF4-FFF2-40B4-BE49-F238E27FC236}">
                    <a16:creationId xmlns:a16="http://schemas.microsoft.com/office/drawing/2014/main" id="{8A796640-9993-9FB9-C1F9-7118B89851C5}"/>
                  </a:ext>
                </a:extLst>
              </p:cNvPr>
              <p:cNvSpPr>
                <a:spLocks noChangeArrowheads="1"/>
              </p:cNvSpPr>
              <p:nvPr/>
            </p:nvSpPr>
            <p:spPr bwMode="auto">
              <a:xfrm>
                <a:off x="2289" y="1582"/>
                <a:ext cx="1130" cy="132"/>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58" name="Rectangle 37">
                <a:extLst>
                  <a:ext uri="{FF2B5EF4-FFF2-40B4-BE49-F238E27FC236}">
                    <a16:creationId xmlns:a16="http://schemas.microsoft.com/office/drawing/2014/main" id="{9DFE7BAF-8618-2238-DD03-087E5944062C}"/>
                  </a:ext>
                </a:extLst>
              </p:cNvPr>
              <p:cNvSpPr>
                <a:spLocks noChangeArrowheads="1"/>
              </p:cNvSpPr>
              <p:nvPr/>
            </p:nvSpPr>
            <p:spPr bwMode="auto">
              <a:xfrm>
                <a:off x="2354" y="1582"/>
                <a:ext cx="1001" cy="66"/>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59" name="Rectangle 38">
                <a:extLst>
                  <a:ext uri="{FF2B5EF4-FFF2-40B4-BE49-F238E27FC236}">
                    <a16:creationId xmlns:a16="http://schemas.microsoft.com/office/drawing/2014/main" id="{A460C4F0-CACD-8789-187C-A6BD504B0111}"/>
                  </a:ext>
                </a:extLst>
              </p:cNvPr>
              <p:cNvSpPr>
                <a:spLocks noChangeArrowheads="1"/>
              </p:cNvSpPr>
              <p:nvPr/>
            </p:nvSpPr>
            <p:spPr bwMode="auto">
              <a:xfrm>
                <a:off x="2354" y="1581"/>
                <a:ext cx="702"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rgbClr val="000000"/>
                    </a:solidFill>
                    <a:effectLst/>
                    <a:latin typeface="Calibri" panose="020F0502020204030204" pitchFamily="34" charset="0"/>
                  </a:rPr>
                  <a:t>Very good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60" name="Rectangle 39">
                <a:extLst>
                  <a:ext uri="{FF2B5EF4-FFF2-40B4-BE49-F238E27FC236}">
                    <a16:creationId xmlns:a16="http://schemas.microsoft.com/office/drawing/2014/main" id="{F969C5E1-FB17-C9F9-441B-4718BC067F61}"/>
                  </a:ext>
                </a:extLst>
              </p:cNvPr>
              <p:cNvSpPr>
                <a:spLocks noChangeArrowheads="1"/>
              </p:cNvSpPr>
              <p:nvPr/>
            </p:nvSpPr>
            <p:spPr bwMode="auto">
              <a:xfrm>
                <a:off x="2953" y="1581"/>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61" name="Rectangle 40">
                <a:extLst>
                  <a:ext uri="{FF2B5EF4-FFF2-40B4-BE49-F238E27FC236}">
                    <a16:creationId xmlns:a16="http://schemas.microsoft.com/office/drawing/2014/main" id="{67BE6F89-F824-D2C7-C9C3-F6F1FC51996F}"/>
                  </a:ext>
                </a:extLst>
              </p:cNvPr>
              <p:cNvSpPr>
                <a:spLocks noChangeArrowheads="1"/>
              </p:cNvSpPr>
              <p:nvPr/>
            </p:nvSpPr>
            <p:spPr bwMode="auto">
              <a:xfrm>
                <a:off x="3426" y="1582"/>
                <a:ext cx="1130" cy="132"/>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62" name="Rectangle 41">
                <a:extLst>
                  <a:ext uri="{FF2B5EF4-FFF2-40B4-BE49-F238E27FC236}">
                    <a16:creationId xmlns:a16="http://schemas.microsoft.com/office/drawing/2014/main" id="{7CE81828-D53F-5421-1365-F879BC092CD4}"/>
                  </a:ext>
                </a:extLst>
              </p:cNvPr>
              <p:cNvSpPr>
                <a:spLocks noChangeArrowheads="1"/>
              </p:cNvSpPr>
              <p:nvPr/>
            </p:nvSpPr>
            <p:spPr bwMode="auto">
              <a:xfrm>
                <a:off x="3492" y="1582"/>
                <a:ext cx="999" cy="66"/>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63" name="Rectangle 42">
                <a:extLst>
                  <a:ext uri="{FF2B5EF4-FFF2-40B4-BE49-F238E27FC236}">
                    <a16:creationId xmlns:a16="http://schemas.microsoft.com/office/drawing/2014/main" id="{5B12B060-9E85-99DF-41DD-E4DB170C12AD}"/>
                  </a:ext>
                </a:extLst>
              </p:cNvPr>
              <p:cNvSpPr>
                <a:spLocks noChangeArrowheads="1"/>
              </p:cNvSpPr>
              <p:nvPr/>
            </p:nvSpPr>
            <p:spPr bwMode="auto">
              <a:xfrm>
                <a:off x="3492" y="1581"/>
                <a:ext cx="423"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Good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64" name="Rectangle 43">
                <a:extLst>
                  <a:ext uri="{FF2B5EF4-FFF2-40B4-BE49-F238E27FC236}">
                    <a16:creationId xmlns:a16="http://schemas.microsoft.com/office/drawing/2014/main" id="{E7498E48-3E4B-1C35-85D0-293F2BE56EA5}"/>
                  </a:ext>
                </a:extLst>
              </p:cNvPr>
              <p:cNvSpPr>
                <a:spLocks noChangeArrowheads="1"/>
              </p:cNvSpPr>
              <p:nvPr/>
            </p:nvSpPr>
            <p:spPr bwMode="auto">
              <a:xfrm>
                <a:off x="3829" y="1581"/>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65" name="Rectangle 44">
                <a:extLst>
                  <a:ext uri="{FF2B5EF4-FFF2-40B4-BE49-F238E27FC236}">
                    <a16:creationId xmlns:a16="http://schemas.microsoft.com/office/drawing/2014/main" id="{96780BED-0BAF-9FE1-E5F7-C6C4831EAA9E}"/>
                  </a:ext>
                </a:extLst>
              </p:cNvPr>
              <p:cNvSpPr>
                <a:spLocks noChangeArrowheads="1"/>
              </p:cNvSpPr>
              <p:nvPr/>
            </p:nvSpPr>
            <p:spPr bwMode="auto">
              <a:xfrm>
                <a:off x="4562" y="1582"/>
                <a:ext cx="1130" cy="132"/>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66" name="Rectangle 45">
                <a:extLst>
                  <a:ext uri="{FF2B5EF4-FFF2-40B4-BE49-F238E27FC236}">
                    <a16:creationId xmlns:a16="http://schemas.microsoft.com/office/drawing/2014/main" id="{1D93C6AA-F61B-A819-CEBB-3DC8C179B8CA}"/>
                  </a:ext>
                </a:extLst>
              </p:cNvPr>
              <p:cNvSpPr>
                <a:spLocks noChangeArrowheads="1"/>
              </p:cNvSpPr>
              <p:nvPr/>
            </p:nvSpPr>
            <p:spPr bwMode="auto">
              <a:xfrm>
                <a:off x="4627" y="1582"/>
                <a:ext cx="1000" cy="66"/>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67" name="Rectangle 46">
                <a:extLst>
                  <a:ext uri="{FF2B5EF4-FFF2-40B4-BE49-F238E27FC236}">
                    <a16:creationId xmlns:a16="http://schemas.microsoft.com/office/drawing/2014/main" id="{F3930D3E-1D87-9A4C-DE72-A1B138A5BC92}"/>
                  </a:ext>
                </a:extLst>
              </p:cNvPr>
              <p:cNvSpPr>
                <a:spLocks noChangeArrowheads="1"/>
              </p:cNvSpPr>
              <p:nvPr/>
            </p:nvSpPr>
            <p:spPr bwMode="auto">
              <a:xfrm>
                <a:off x="4627" y="1581"/>
                <a:ext cx="641"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Adequate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68" name="Rectangle 47">
                <a:extLst>
                  <a:ext uri="{FF2B5EF4-FFF2-40B4-BE49-F238E27FC236}">
                    <a16:creationId xmlns:a16="http://schemas.microsoft.com/office/drawing/2014/main" id="{452399F0-0347-2E33-EC22-BD7A04EE1B95}"/>
                  </a:ext>
                </a:extLst>
              </p:cNvPr>
              <p:cNvSpPr>
                <a:spLocks noChangeArrowheads="1"/>
              </p:cNvSpPr>
              <p:nvPr/>
            </p:nvSpPr>
            <p:spPr bwMode="auto">
              <a:xfrm>
                <a:off x="5175" y="1581"/>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69" name="Rectangle 48">
                <a:extLst>
                  <a:ext uri="{FF2B5EF4-FFF2-40B4-BE49-F238E27FC236}">
                    <a16:creationId xmlns:a16="http://schemas.microsoft.com/office/drawing/2014/main" id="{5EEC7E60-84FD-1DF5-BA36-FE602718401B}"/>
                  </a:ext>
                </a:extLst>
              </p:cNvPr>
              <p:cNvSpPr>
                <a:spLocks noChangeArrowheads="1"/>
              </p:cNvSpPr>
              <p:nvPr/>
            </p:nvSpPr>
            <p:spPr bwMode="auto">
              <a:xfrm>
                <a:off x="5698" y="1582"/>
                <a:ext cx="1131" cy="132"/>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70" name="Rectangle 49">
                <a:extLst>
                  <a:ext uri="{FF2B5EF4-FFF2-40B4-BE49-F238E27FC236}">
                    <a16:creationId xmlns:a16="http://schemas.microsoft.com/office/drawing/2014/main" id="{914EC663-2AED-7617-1A61-F482A5F77EB3}"/>
                  </a:ext>
                </a:extLst>
              </p:cNvPr>
              <p:cNvSpPr>
                <a:spLocks noChangeArrowheads="1"/>
              </p:cNvSpPr>
              <p:nvPr/>
            </p:nvSpPr>
            <p:spPr bwMode="auto">
              <a:xfrm>
                <a:off x="5763" y="1582"/>
                <a:ext cx="1001" cy="66"/>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71" name="Rectangle 50">
                <a:extLst>
                  <a:ext uri="{FF2B5EF4-FFF2-40B4-BE49-F238E27FC236}">
                    <a16:creationId xmlns:a16="http://schemas.microsoft.com/office/drawing/2014/main" id="{0256E632-B882-344F-0A5B-9ECE1C2B0904}"/>
                  </a:ext>
                </a:extLst>
              </p:cNvPr>
              <p:cNvSpPr>
                <a:spLocks noChangeArrowheads="1"/>
              </p:cNvSpPr>
              <p:nvPr/>
            </p:nvSpPr>
            <p:spPr bwMode="auto">
              <a:xfrm>
                <a:off x="5763" y="1581"/>
                <a:ext cx="739"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Little or no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72" name="Rectangle 51">
                <a:extLst>
                  <a:ext uri="{FF2B5EF4-FFF2-40B4-BE49-F238E27FC236}">
                    <a16:creationId xmlns:a16="http://schemas.microsoft.com/office/drawing/2014/main" id="{842C5CFE-01A4-ADAC-C91F-3BBB7BA2D4B1}"/>
                  </a:ext>
                </a:extLst>
              </p:cNvPr>
              <p:cNvSpPr>
                <a:spLocks noChangeArrowheads="1"/>
              </p:cNvSpPr>
              <p:nvPr/>
            </p:nvSpPr>
            <p:spPr bwMode="auto">
              <a:xfrm>
                <a:off x="5763" y="1648"/>
                <a:ext cx="1001" cy="66"/>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73" name="Rectangle 52">
                <a:extLst>
                  <a:ext uri="{FF2B5EF4-FFF2-40B4-BE49-F238E27FC236}">
                    <a16:creationId xmlns:a16="http://schemas.microsoft.com/office/drawing/2014/main" id="{49DE0F66-22F7-5B71-6FC0-47AE7593AB2C}"/>
                  </a:ext>
                </a:extLst>
              </p:cNvPr>
              <p:cNvSpPr>
                <a:spLocks noChangeArrowheads="1"/>
              </p:cNvSpPr>
              <p:nvPr/>
            </p:nvSpPr>
            <p:spPr bwMode="auto">
              <a:xfrm>
                <a:off x="5763" y="1648"/>
                <a:ext cx="74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experience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74" name="Rectangle 53">
                <a:extLst>
                  <a:ext uri="{FF2B5EF4-FFF2-40B4-BE49-F238E27FC236}">
                    <a16:creationId xmlns:a16="http://schemas.microsoft.com/office/drawing/2014/main" id="{109EC5CE-219E-F9CD-2CD0-ED22090AE5DF}"/>
                  </a:ext>
                </a:extLst>
              </p:cNvPr>
              <p:cNvSpPr>
                <a:spLocks noChangeArrowheads="1"/>
              </p:cNvSpPr>
              <p:nvPr/>
            </p:nvSpPr>
            <p:spPr bwMode="auto">
              <a:xfrm>
                <a:off x="6413" y="1648"/>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75" name="Rectangle 54">
                <a:extLst>
                  <a:ext uri="{FF2B5EF4-FFF2-40B4-BE49-F238E27FC236}">
                    <a16:creationId xmlns:a16="http://schemas.microsoft.com/office/drawing/2014/main" id="{2B123B0E-9480-419A-335B-209C2FAFADE2}"/>
                  </a:ext>
                </a:extLst>
              </p:cNvPr>
              <p:cNvSpPr>
                <a:spLocks noChangeArrowheads="1"/>
              </p:cNvSpPr>
              <p:nvPr/>
            </p:nvSpPr>
            <p:spPr bwMode="auto">
              <a:xfrm>
                <a:off x="1148" y="158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76" name="Rectangle 55">
                <a:extLst>
                  <a:ext uri="{FF2B5EF4-FFF2-40B4-BE49-F238E27FC236}">
                    <a16:creationId xmlns:a16="http://schemas.microsoft.com/office/drawing/2014/main" id="{39AEB9CC-C07D-6CC0-9BDE-32B562F9CD9A}"/>
                  </a:ext>
                </a:extLst>
              </p:cNvPr>
              <p:cNvSpPr>
                <a:spLocks noChangeArrowheads="1"/>
              </p:cNvSpPr>
              <p:nvPr/>
            </p:nvSpPr>
            <p:spPr bwMode="auto">
              <a:xfrm>
                <a:off x="1148" y="158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77" name="Rectangle 56">
                <a:extLst>
                  <a:ext uri="{FF2B5EF4-FFF2-40B4-BE49-F238E27FC236}">
                    <a16:creationId xmlns:a16="http://schemas.microsoft.com/office/drawing/2014/main" id="{8845ED5A-0FE5-8621-AB36-48888DC2297F}"/>
                  </a:ext>
                </a:extLst>
              </p:cNvPr>
              <p:cNvSpPr>
                <a:spLocks noChangeArrowheads="1"/>
              </p:cNvSpPr>
              <p:nvPr/>
            </p:nvSpPr>
            <p:spPr bwMode="auto">
              <a:xfrm>
                <a:off x="1154" y="1580"/>
                <a:ext cx="1129"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78" name="Rectangle 57">
                <a:extLst>
                  <a:ext uri="{FF2B5EF4-FFF2-40B4-BE49-F238E27FC236}">
                    <a16:creationId xmlns:a16="http://schemas.microsoft.com/office/drawing/2014/main" id="{81A98B40-E976-B1DD-099F-2358A9D0108E}"/>
                  </a:ext>
                </a:extLst>
              </p:cNvPr>
              <p:cNvSpPr>
                <a:spLocks noChangeArrowheads="1"/>
              </p:cNvSpPr>
              <p:nvPr/>
            </p:nvSpPr>
            <p:spPr bwMode="auto">
              <a:xfrm>
                <a:off x="2283" y="158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79" name="Rectangle 58">
                <a:extLst>
                  <a:ext uri="{FF2B5EF4-FFF2-40B4-BE49-F238E27FC236}">
                    <a16:creationId xmlns:a16="http://schemas.microsoft.com/office/drawing/2014/main" id="{0B44DF73-E1AD-6611-6B0F-F3A072D7BF6C}"/>
                  </a:ext>
                </a:extLst>
              </p:cNvPr>
              <p:cNvSpPr>
                <a:spLocks noChangeArrowheads="1"/>
              </p:cNvSpPr>
              <p:nvPr/>
            </p:nvSpPr>
            <p:spPr bwMode="auto">
              <a:xfrm>
                <a:off x="2289" y="1580"/>
                <a:ext cx="1131"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80" name="Rectangle 59">
                <a:extLst>
                  <a:ext uri="{FF2B5EF4-FFF2-40B4-BE49-F238E27FC236}">
                    <a16:creationId xmlns:a16="http://schemas.microsoft.com/office/drawing/2014/main" id="{AE6ABB1D-3E07-7557-34B6-C7FAE115A36A}"/>
                  </a:ext>
                </a:extLst>
              </p:cNvPr>
              <p:cNvSpPr>
                <a:spLocks noChangeArrowheads="1"/>
              </p:cNvSpPr>
              <p:nvPr/>
            </p:nvSpPr>
            <p:spPr bwMode="auto">
              <a:xfrm>
                <a:off x="3420" y="158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81" name="Rectangle 60">
                <a:extLst>
                  <a:ext uri="{FF2B5EF4-FFF2-40B4-BE49-F238E27FC236}">
                    <a16:creationId xmlns:a16="http://schemas.microsoft.com/office/drawing/2014/main" id="{405A9B43-3E41-016B-7803-ED7261E60E39}"/>
                  </a:ext>
                </a:extLst>
              </p:cNvPr>
              <p:cNvSpPr>
                <a:spLocks noChangeArrowheads="1"/>
              </p:cNvSpPr>
              <p:nvPr/>
            </p:nvSpPr>
            <p:spPr bwMode="auto">
              <a:xfrm>
                <a:off x="3426" y="1580"/>
                <a:ext cx="113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82" name="Rectangle 61">
                <a:extLst>
                  <a:ext uri="{FF2B5EF4-FFF2-40B4-BE49-F238E27FC236}">
                    <a16:creationId xmlns:a16="http://schemas.microsoft.com/office/drawing/2014/main" id="{9D9213B0-6DAC-509A-6799-80CC164E5264}"/>
                  </a:ext>
                </a:extLst>
              </p:cNvPr>
              <p:cNvSpPr>
                <a:spLocks noChangeArrowheads="1"/>
              </p:cNvSpPr>
              <p:nvPr/>
            </p:nvSpPr>
            <p:spPr bwMode="auto">
              <a:xfrm>
                <a:off x="4556" y="158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83" name="Rectangle 62">
                <a:extLst>
                  <a:ext uri="{FF2B5EF4-FFF2-40B4-BE49-F238E27FC236}">
                    <a16:creationId xmlns:a16="http://schemas.microsoft.com/office/drawing/2014/main" id="{026CFB12-ADC7-0EDE-D9CA-8E09D712FA61}"/>
                  </a:ext>
                </a:extLst>
              </p:cNvPr>
              <p:cNvSpPr>
                <a:spLocks noChangeArrowheads="1"/>
              </p:cNvSpPr>
              <p:nvPr/>
            </p:nvSpPr>
            <p:spPr bwMode="auto">
              <a:xfrm>
                <a:off x="4562" y="1580"/>
                <a:ext cx="113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84" name="Rectangle 63">
                <a:extLst>
                  <a:ext uri="{FF2B5EF4-FFF2-40B4-BE49-F238E27FC236}">
                    <a16:creationId xmlns:a16="http://schemas.microsoft.com/office/drawing/2014/main" id="{80818809-3C06-4AD2-7BCD-C5DA19E3EAE4}"/>
                  </a:ext>
                </a:extLst>
              </p:cNvPr>
              <p:cNvSpPr>
                <a:spLocks noChangeArrowheads="1"/>
              </p:cNvSpPr>
              <p:nvPr/>
            </p:nvSpPr>
            <p:spPr bwMode="auto">
              <a:xfrm>
                <a:off x="5692" y="158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85" name="Rectangle 64">
                <a:extLst>
                  <a:ext uri="{FF2B5EF4-FFF2-40B4-BE49-F238E27FC236}">
                    <a16:creationId xmlns:a16="http://schemas.microsoft.com/office/drawing/2014/main" id="{F97F44FE-D6EF-52E8-E38E-8C695EB53F1E}"/>
                  </a:ext>
                </a:extLst>
              </p:cNvPr>
              <p:cNvSpPr>
                <a:spLocks noChangeArrowheads="1"/>
              </p:cNvSpPr>
              <p:nvPr/>
            </p:nvSpPr>
            <p:spPr bwMode="auto">
              <a:xfrm>
                <a:off x="5698" y="1580"/>
                <a:ext cx="1131"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86" name="Rectangle 65">
                <a:extLst>
                  <a:ext uri="{FF2B5EF4-FFF2-40B4-BE49-F238E27FC236}">
                    <a16:creationId xmlns:a16="http://schemas.microsoft.com/office/drawing/2014/main" id="{35CD4969-C415-76BE-3FCA-89D2E2EC23D3}"/>
                  </a:ext>
                </a:extLst>
              </p:cNvPr>
              <p:cNvSpPr>
                <a:spLocks noChangeArrowheads="1"/>
              </p:cNvSpPr>
              <p:nvPr/>
            </p:nvSpPr>
            <p:spPr bwMode="auto">
              <a:xfrm>
                <a:off x="6829" y="158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87" name="Rectangle 66">
                <a:extLst>
                  <a:ext uri="{FF2B5EF4-FFF2-40B4-BE49-F238E27FC236}">
                    <a16:creationId xmlns:a16="http://schemas.microsoft.com/office/drawing/2014/main" id="{167B7373-778E-924C-6B10-D222CCEB51DD}"/>
                  </a:ext>
                </a:extLst>
              </p:cNvPr>
              <p:cNvSpPr>
                <a:spLocks noChangeArrowheads="1"/>
              </p:cNvSpPr>
              <p:nvPr/>
            </p:nvSpPr>
            <p:spPr bwMode="auto">
              <a:xfrm>
                <a:off x="6829" y="158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88" name="Rectangle 67">
                <a:extLst>
                  <a:ext uri="{FF2B5EF4-FFF2-40B4-BE49-F238E27FC236}">
                    <a16:creationId xmlns:a16="http://schemas.microsoft.com/office/drawing/2014/main" id="{232B52C6-C834-082D-7E46-85A1DBEA5C0B}"/>
                  </a:ext>
                </a:extLst>
              </p:cNvPr>
              <p:cNvSpPr>
                <a:spLocks noChangeArrowheads="1"/>
              </p:cNvSpPr>
              <p:nvPr/>
            </p:nvSpPr>
            <p:spPr bwMode="auto">
              <a:xfrm>
                <a:off x="1148" y="1582"/>
                <a:ext cx="6" cy="13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89" name="Rectangle 68">
                <a:extLst>
                  <a:ext uri="{FF2B5EF4-FFF2-40B4-BE49-F238E27FC236}">
                    <a16:creationId xmlns:a16="http://schemas.microsoft.com/office/drawing/2014/main" id="{095C8F71-8751-E980-083E-53F4E52F5470}"/>
                  </a:ext>
                </a:extLst>
              </p:cNvPr>
              <p:cNvSpPr>
                <a:spLocks noChangeArrowheads="1"/>
              </p:cNvSpPr>
              <p:nvPr/>
            </p:nvSpPr>
            <p:spPr bwMode="auto">
              <a:xfrm>
                <a:off x="2283" y="1582"/>
                <a:ext cx="6" cy="13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90" name="Rectangle 69">
                <a:extLst>
                  <a:ext uri="{FF2B5EF4-FFF2-40B4-BE49-F238E27FC236}">
                    <a16:creationId xmlns:a16="http://schemas.microsoft.com/office/drawing/2014/main" id="{88BF791F-A674-FD6E-CD4D-6BE4AB518B03}"/>
                  </a:ext>
                </a:extLst>
              </p:cNvPr>
              <p:cNvSpPr>
                <a:spLocks noChangeArrowheads="1"/>
              </p:cNvSpPr>
              <p:nvPr/>
            </p:nvSpPr>
            <p:spPr bwMode="auto">
              <a:xfrm>
                <a:off x="3420" y="1582"/>
                <a:ext cx="6" cy="13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91" name="Rectangle 70">
                <a:extLst>
                  <a:ext uri="{FF2B5EF4-FFF2-40B4-BE49-F238E27FC236}">
                    <a16:creationId xmlns:a16="http://schemas.microsoft.com/office/drawing/2014/main" id="{BB5BCE56-C336-2878-E83D-49434CAF003D}"/>
                  </a:ext>
                </a:extLst>
              </p:cNvPr>
              <p:cNvSpPr>
                <a:spLocks noChangeArrowheads="1"/>
              </p:cNvSpPr>
              <p:nvPr/>
            </p:nvSpPr>
            <p:spPr bwMode="auto">
              <a:xfrm>
                <a:off x="4556" y="1582"/>
                <a:ext cx="6" cy="13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92" name="Rectangle 71">
                <a:extLst>
                  <a:ext uri="{FF2B5EF4-FFF2-40B4-BE49-F238E27FC236}">
                    <a16:creationId xmlns:a16="http://schemas.microsoft.com/office/drawing/2014/main" id="{C86DB121-3786-3801-03A6-0028DB0B1147}"/>
                  </a:ext>
                </a:extLst>
              </p:cNvPr>
              <p:cNvSpPr>
                <a:spLocks noChangeArrowheads="1"/>
              </p:cNvSpPr>
              <p:nvPr/>
            </p:nvSpPr>
            <p:spPr bwMode="auto">
              <a:xfrm>
                <a:off x="5692" y="1582"/>
                <a:ext cx="6" cy="13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93" name="Rectangle 72">
                <a:extLst>
                  <a:ext uri="{FF2B5EF4-FFF2-40B4-BE49-F238E27FC236}">
                    <a16:creationId xmlns:a16="http://schemas.microsoft.com/office/drawing/2014/main" id="{0DE2E9D2-04AF-D5E1-4EA0-E59BB07BFD8C}"/>
                  </a:ext>
                </a:extLst>
              </p:cNvPr>
              <p:cNvSpPr>
                <a:spLocks noChangeArrowheads="1"/>
              </p:cNvSpPr>
              <p:nvPr/>
            </p:nvSpPr>
            <p:spPr bwMode="auto">
              <a:xfrm>
                <a:off x="6829" y="1582"/>
                <a:ext cx="6" cy="13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94" name="Rectangle 73">
                <a:extLst>
                  <a:ext uri="{FF2B5EF4-FFF2-40B4-BE49-F238E27FC236}">
                    <a16:creationId xmlns:a16="http://schemas.microsoft.com/office/drawing/2014/main" id="{D7C0680F-2200-BBAA-BD63-AB8FC691A260}"/>
                  </a:ext>
                </a:extLst>
              </p:cNvPr>
              <p:cNvSpPr>
                <a:spLocks noChangeArrowheads="1"/>
              </p:cNvSpPr>
              <p:nvPr/>
            </p:nvSpPr>
            <p:spPr bwMode="auto">
              <a:xfrm>
                <a:off x="1219" y="1716"/>
                <a:ext cx="625"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rgbClr val="000000"/>
                    </a:solidFill>
                    <a:effectLst/>
                    <a:latin typeface="Calibri" panose="020F0502020204030204" pitchFamily="34" charset="0"/>
                  </a:rPr>
                  <a:t>MS Word</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95" name="Rectangle 74">
                <a:extLst>
                  <a:ext uri="{FF2B5EF4-FFF2-40B4-BE49-F238E27FC236}">
                    <a16:creationId xmlns:a16="http://schemas.microsoft.com/office/drawing/2014/main" id="{45C215F2-9FA4-7A9C-C352-E990FDD8888B}"/>
                  </a:ext>
                </a:extLst>
              </p:cNvPr>
              <p:cNvSpPr>
                <a:spLocks noChangeArrowheads="1"/>
              </p:cNvSpPr>
              <p:nvPr/>
            </p:nvSpPr>
            <p:spPr bwMode="auto">
              <a:xfrm>
                <a:off x="1742" y="1716"/>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96" name="Rectangle 75">
                <a:extLst>
                  <a:ext uri="{FF2B5EF4-FFF2-40B4-BE49-F238E27FC236}">
                    <a16:creationId xmlns:a16="http://schemas.microsoft.com/office/drawing/2014/main" id="{5CE35A54-CD50-AE86-0438-AFC7554F1755}"/>
                  </a:ext>
                </a:extLst>
              </p:cNvPr>
              <p:cNvSpPr>
                <a:spLocks noChangeArrowheads="1"/>
              </p:cNvSpPr>
              <p:nvPr/>
            </p:nvSpPr>
            <p:spPr bwMode="auto">
              <a:xfrm>
                <a:off x="2354" y="1716"/>
                <a:ext cx="183"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97" name="Rectangle 76">
                <a:extLst>
                  <a:ext uri="{FF2B5EF4-FFF2-40B4-BE49-F238E27FC236}">
                    <a16:creationId xmlns:a16="http://schemas.microsoft.com/office/drawing/2014/main" id="{879D8996-DC3B-0AF6-2815-1FC4EF7FECB6}"/>
                  </a:ext>
                </a:extLst>
              </p:cNvPr>
              <p:cNvSpPr>
                <a:spLocks noChangeArrowheads="1"/>
              </p:cNvSpPr>
              <p:nvPr/>
            </p:nvSpPr>
            <p:spPr bwMode="auto">
              <a:xfrm>
                <a:off x="2436" y="1716"/>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98" name="Rectangle 77">
                <a:extLst>
                  <a:ext uri="{FF2B5EF4-FFF2-40B4-BE49-F238E27FC236}">
                    <a16:creationId xmlns:a16="http://schemas.microsoft.com/office/drawing/2014/main" id="{E5FCE3D3-078E-E35A-F2BD-E8D7EF42456D}"/>
                  </a:ext>
                </a:extLst>
              </p:cNvPr>
              <p:cNvSpPr>
                <a:spLocks noChangeArrowheads="1"/>
              </p:cNvSpPr>
              <p:nvPr/>
            </p:nvSpPr>
            <p:spPr bwMode="auto">
              <a:xfrm>
                <a:off x="3492" y="1716"/>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99" name="Rectangle 78">
                <a:extLst>
                  <a:ext uri="{FF2B5EF4-FFF2-40B4-BE49-F238E27FC236}">
                    <a16:creationId xmlns:a16="http://schemas.microsoft.com/office/drawing/2014/main" id="{5596D65F-53AC-299C-CCDE-E20BF4C7EAD4}"/>
                  </a:ext>
                </a:extLst>
              </p:cNvPr>
              <p:cNvSpPr>
                <a:spLocks noChangeArrowheads="1"/>
              </p:cNvSpPr>
              <p:nvPr/>
            </p:nvSpPr>
            <p:spPr bwMode="auto">
              <a:xfrm>
                <a:off x="4627" y="1716"/>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00" name="Rectangle 79">
                <a:extLst>
                  <a:ext uri="{FF2B5EF4-FFF2-40B4-BE49-F238E27FC236}">
                    <a16:creationId xmlns:a16="http://schemas.microsoft.com/office/drawing/2014/main" id="{3D7067D6-7CDB-A1BF-9577-A6C5CC5CB9B0}"/>
                  </a:ext>
                </a:extLst>
              </p:cNvPr>
              <p:cNvSpPr>
                <a:spLocks noChangeArrowheads="1"/>
              </p:cNvSpPr>
              <p:nvPr/>
            </p:nvSpPr>
            <p:spPr bwMode="auto">
              <a:xfrm>
                <a:off x="5763" y="1716"/>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01" name="Rectangle 80">
                <a:extLst>
                  <a:ext uri="{FF2B5EF4-FFF2-40B4-BE49-F238E27FC236}">
                    <a16:creationId xmlns:a16="http://schemas.microsoft.com/office/drawing/2014/main" id="{DBB2789C-0A59-5CBC-C6B5-1F494E3D3600}"/>
                  </a:ext>
                </a:extLst>
              </p:cNvPr>
              <p:cNvSpPr>
                <a:spLocks noChangeArrowheads="1"/>
              </p:cNvSpPr>
              <p:nvPr/>
            </p:nvSpPr>
            <p:spPr bwMode="auto">
              <a:xfrm>
                <a:off x="1148" y="1714"/>
                <a:ext cx="6"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02" name="Rectangle 81">
                <a:extLst>
                  <a:ext uri="{FF2B5EF4-FFF2-40B4-BE49-F238E27FC236}">
                    <a16:creationId xmlns:a16="http://schemas.microsoft.com/office/drawing/2014/main" id="{4CC752D8-7773-ADB6-6067-8BAC51D63472}"/>
                  </a:ext>
                </a:extLst>
              </p:cNvPr>
              <p:cNvSpPr>
                <a:spLocks noChangeArrowheads="1"/>
              </p:cNvSpPr>
              <p:nvPr/>
            </p:nvSpPr>
            <p:spPr bwMode="auto">
              <a:xfrm>
                <a:off x="1154" y="1714"/>
                <a:ext cx="1129"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03" name="Rectangle 82">
                <a:extLst>
                  <a:ext uri="{FF2B5EF4-FFF2-40B4-BE49-F238E27FC236}">
                    <a16:creationId xmlns:a16="http://schemas.microsoft.com/office/drawing/2014/main" id="{A31DBE34-3605-5898-2281-5DC90EC14279}"/>
                  </a:ext>
                </a:extLst>
              </p:cNvPr>
              <p:cNvSpPr>
                <a:spLocks noChangeArrowheads="1"/>
              </p:cNvSpPr>
              <p:nvPr/>
            </p:nvSpPr>
            <p:spPr bwMode="auto">
              <a:xfrm>
                <a:off x="2283" y="1714"/>
                <a:ext cx="6"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04" name="Rectangle 83">
                <a:extLst>
                  <a:ext uri="{FF2B5EF4-FFF2-40B4-BE49-F238E27FC236}">
                    <a16:creationId xmlns:a16="http://schemas.microsoft.com/office/drawing/2014/main" id="{0ECB639A-F77D-E199-C8F1-1B17A8CF6AFD}"/>
                  </a:ext>
                </a:extLst>
              </p:cNvPr>
              <p:cNvSpPr>
                <a:spLocks noChangeArrowheads="1"/>
              </p:cNvSpPr>
              <p:nvPr/>
            </p:nvSpPr>
            <p:spPr bwMode="auto">
              <a:xfrm>
                <a:off x="2289" y="1714"/>
                <a:ext cx="1131"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05" name="Rectangle 84">
                <a:extLst>
                  <a:ext uri="{FF2B5EF4-FFF2-40B4-BE49-F238E27FC236}">
                    <a16:creationId xmlns:a16="http://schemas.microsoft.com/office/drawing/2014/main" id="{5CAA4285-6946-4643-150D-528C981CFC6F}"/>
                  </a:ext>
                </a:extLst>
              </p:cNvPr>
              <p:cNvSpPr>
                <a:spLocks noChangeArrowheads="1"/>
              </p:cNvSpPr>
              <p:nvPr/>
            </p:nvSpPr>
            <p:spPr bwMode="auto">
              <a:xfrm>
                <a:off x="3420" y="1714"/>
                <a:ext cx="6"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06" name="Rectangle 85">
                <a:extLst>
                  <a:ext uri="{FF2B5EF4-FFF2-40B4-BE49-F238E27FC236}">
                    <a16:creationId xmlns:a16="http://schemas.microsoft.com/office/drawing/2014/main" id="{697B4174-3BCF-B3A3-383E-B9460DD8E604}"/>
                  </a:ext>
                </a:extLst>
              </p:cNvPr>
              <p:cNvSpPr>
                <a:spLocks noChangeArrowheads="1"/>
              </p:cNvSpPr>
              <p:nvPr/>
            </p:nvSpPr>
            <p:spPr bwMode="auto">
              <a:xfrm>
                <a:off x="3426" y="1714"/>
                <a:ext cx="1130"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07" name="Rectangle 86">
                <a:extLst>
                  <a:ext uri="{FF2B5EF4-FFF2-40B4-BE49-F238E27FC236}">
                    <a16:creationId xmlns:a16="http://schemas.microsoft.com/office/drawing/2014/main" id="{324F9B82-631F-FABD-32CE-5F8CC7707DB1}"/>
                  </a:ext>
                </a:extLst>
              </p:cNvPr>
              <p:cNvSpPr>
                <a:spLocks noChangeArrowheads="1"/>
              </p:cNvSpPr>
              <p:nvPr/>
            </p:nvSpPr>
            <p:spPr bwMode="auto">
              <a:xfrm>
                <a:off x="4556" y="1714"/>
                <a:ext cx="6"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08" name="Rectangle 87">
                <a:extLst>
                  <a:ext uri="{FF2B5EF4-FFF2-40B4-BE49-F238E27FC236}">
                    <a16:creationId xmlns:a16="http://schemas.microsoft.com/office/drawing/2014/main" id="{478B5C99-6835-671C-1DBD-0CFF1B642CE9}"/>
                  </a:ext>
                </a:extLst>
              </p:cNvPr>
              <p:cNvSpPr>
                <a:spLocks noChangeArrowheads="1"/>
              </p:cNvSpPr>
              <p:nvPr/>
            </p:nvSpPr>
            <p:spPr bwMode="auto">
              <a:xfrm>
                <a:off x="4562" y="1714"/>
                <a:ext cx="1130"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09" name="Rectangle 88">
                <a:extLst>
                  <a:ext uri="{FF2B5EF4-FFF2-40B4-BE49-F238E27FC236}">
                    <a16:creationId xmlns:a16="http://schemas.microsoft.com/office/drawing/2014/main" id="{92A3B027-EBDA-83FB-C6C7-C51379AAEDC1}"/>
                  </a:ext>
                </a:extLst>
              </p:cNvPr>
              <p:cNvSpPr>
                <a:spLocks noChangeArrowheads="1"/>
              </p:cNvSpPr>
              <p:nvPr/>
            </p:nvSpPr>
            <p:spPr bwMode="auto">
              <a:xfrm>
                <a:off x="5692" y="1714"/>
                <a:ext cx="6"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10" name="Rectangle 89">
                <a:extLst>
                  <a:ext uri="{FF2B5EF4-FFF2-40B4-BE49-F238E27FC236}">
                    <a16:creationId xmlns:a16="http://schemas.microsoft.com/office/drawing/2014/main" id="{7E65B0CB-41AE-10CC-0EE3-C58D1B0ED147}"/>
                  </a:ext>
                </a:extLst>
              </p:cNvPr>
              <p:cNvSpPr>
                <a:spLocks noChangeArrowheads="1"/>
              </p:cNvSpPr>
              <p:nvPr/>
            </p:nvSpPr>
            <p:spPr bwMode="auto">
              <a:xfrm>
                <a:off x="5698" y="1714"/>
                <a:ext cx="1131"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11" name="Rectangle 90">
                <a:extLst>
                  <a:ext uri="{FF2B5EF4-FFF2-40B4-BE49-F238E27FC236}">
                    <a16:creationId xmlns:a16="http://schemas.microsoft.com/office/drawing/2014/main" id="{60560392-94A0-B753-8798-2EA9FF4B48A3}"/>
                  </a:ext>
                </a:extLst>
              </p:cNvPr>
              <p:cNvSpPr>
                <a:spLocks noChangeArrowheads="1"/>
              </p:cNvSpPr>
              <p:nvPr/>
            </p:nvSpPr>
            <p:spPr bwMode="auto">
              <a:xfrm>
                <a:off x="6829" y="1714"/>
                <a:ext cx="6"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12" name="Rectangle 91">
                <a:extLst>
                  <a:ext uri="{FF2B5EF4-FFF2-40B4-BE49-F238E27FC236}">
                    <a16:creationId xmlns:a16="http://schemas.microsoft.com/office/drawing/2014/main" id="{44AA6183-DFC1-880D-6F6B-D0B5F167AA03}"/>
                  </a:ext>
                </a:extLst>
              </p:cNvPr>
              <p:cNvSpPr>
                <a:spLocks noChangeArrowheads="1"/>
              </p:cNvSpPr>
              <p:nvPr/>
            </p:nvSpPr>
            <p:spPr bwMode="auto">
              <a:xfrm>
                <a:off x="1148" y="1717"/>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13" name="Rectangle 92">
                <a:extLst>
                  <a:ext uri="{FF2B5EF4-FFF2-40B4-BE49-F238E27FC236}">
                    <a16:creationId xmlns:a16="http://schemas.microsoft.com/office/drawing/2014/main" id="{24DCCCC8-291A-A39D-6B3B-368B88859E7A}"/>
                  </a:ext>
                </a:extLst>
              </p:cNvPr>
              <p:cNvSpPr>
                <a:spLocks noChangeArrowheads="1"/>
              </p:cNvSpPr>
              <p:nvPr/>
            </p:nvSpPr>
            <p:spPr bwMode="auto">
              <a:xfrm>
                <a:off x="2283" y="1717"/>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14" name="Rectangle 93">
                <a:extLst>
                  <a:ext uri="{FF2B5EF4-FFF2-40B4-BE49-F238E27FC236}">
                    <a16:creationId xmlns:a16="http://schemas.microsoft.com/office/drawing/2014/main" id="{B4476402-2774-6070-4B22-245547EE7E1D}"/>
                  </a:ext>
                </a:extLst>
              </p:cNvPr>
              <p:cNvSpPr>
                <a:spLocks noChangeArrowheads="1"/>
              </p:cNvSpPr>
              <p:nvPr/>
            </p:nvSpPr>
            <p:spPr bwMode="auto">
              <a:xfrm>
                <a:off x="3420" y="1717"/>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15" name="Rectangle 94">
                <a:extLst>
                  <a:ext uri="{FF2B5EF4-FFF2-40B4-BE49-F238E27FC236}">
                    <a16:creationId xmlns:a16="http://schemas.microsoft.com/office/drawing/2014/main" id="{9251221E-DCAA-2522-9379-6791DEBF62D6}"/>
                  </a:ext>
                </a:extLst>
              </p:cNvPr>
              <p:cNvSpPr>
                <a:spLocks noChangeArrowheads="1"/>
              </p:cNvSpPr>
              <p:nvPr/>
            </p:nvSpPr>
            <p:spPr bwMode="auto">
              <a:xfrm>
                <a:off x="4556" y="1717"/>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16" name="Rectangle 95">
                <a:extLst>
                  <a:ext uri="{FF2B5EF4-FFF2-40B4-BE49-F238E27FC236}">
                    <a16:creationId xmlns:a16="http://schemas.microsoft.com/office/drawing/2014/main" id="{7C29DAE8-64E2-0099-4AD9-D01E8CC29582}"/>
                  </a:ext>
                </a:extLst>
              </p:cNvPr>
              <p:cNvSpPr>
                <a:spLocks noChangeArrowheads="1"/>
              </p:cNvSpPr>
              <p:nvPr/>
            </p:nvSpPr>
            <p:spPr bwMode="auto">
              <a:xfrm>
                <a:off x="5692" y="1717"/>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17" name="Rectangle 96">
                <a:extLst>
                  <a:ext uri="{FF2B5EF4-FFF2-40B4-BE49-F238E27FC236}">
                    <a16:creationId xmlns:a16="http://schemas.microsoft.com/office/drawing/2014/main" id="{E453C973-879D-DDB9-C62C-228CC6EC8A85}"/>
                  </a:ext>
                </a:extLst>
              </p:cNvPr>
              <p:cNvSpPr>
                <a:spLocks noChangeArrowheads="1"/>
              </p:cNvSpPr>
              <p:nvPr/>
            </p:nvSpPr>
            <p:spPr bwMode="auto">
              <a:xfrm>
                <a:off x="6829" y="1717"/>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18" name="Rectangle 97">
                <a:extLst>
                  <a:ext uri="{FF2B5EF4-FFF2-40B4-BE49-F238E27FC236}">
                    <a16:creationId xmlns:a16="http://schemas.microsoft.com/office/drawing/2014/main" id="{F6977802-D485-6094-0B2A-FAB57ADC3541}"/>
                  </a:ext>
                </a:extLst>
              </p:cNvPr>
              <p:cNvSpPr>
                <a:spLocks noChangeArrowheads="1"/>
              </p:cNvSpPr>
              <p:nvPr/>
            </p:nvSpPr>
            <p:spPr bwMode="auto">
              <a:xfrm>
                <a:off x="1219" y="1803"/>
                <a:ext cx="744"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rgbClr val="000000"/>
                    </a:solidFill>
                    <a:effectLst/>
                    <a:latin typeface="Calibri" panose="020F0502020204030204" pitchFamily="34" charset="0"/>
                  </a:rPr>
                  <a:t>MS outlook</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19" name="Rectangle 98">
                <a:extLst>
                  <a:ext uri="{FF2B5EF4-FFF2-40B4-BE49-F238E27FC236}">
                    <a16:creationId xmlns:a16="http://schemas.microsoft.com/office/drawing/2014/main" id="{BC452B08-819A-06A9-EBF1-F7A7EE1EEDA3}"/>
                  </a:ext>
                </a:extLst>
              </p:cNvPr>
              <p:cNvSpPr>
                <a:spLocks noChangeArrowheads="1"/>
              </p:cNvSpPr>
              <p:nvPr/>
            </p:nvSpPr>
            <p:spPr bwMode="auto">
              <a:xfrm>
                <a:off x="1866" y="1803"/>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20" name="Rectangle 99">
                <a:extLst>
                  <a:ext uri="{FF2B5EF4-FFF2-40B4-BE49-F238E27FC236}">
                    <a16:creationId xmlns:a16="http://schemas.microsoft.com/office/drawing/2014/main" id="{2D84C266-DFBD-F748-D763-14CE29BC855C}"/>
                  </a:ext>
                </a:extLst>
              </p:cNvPr>
              <p:cNvSpPr>
                <a:spLocks noChangeArrowheads="1"/>
              </p:cNvSpPr>
              <p:nvPr/>
            </p:nvSpPr>
            <p:spPr bwMode="auto">
              <a:xfrm>
                <a:off x="2354" y="1803"/>
                <a:ext cx="183"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21" name="Rectangle 100">
                <a:extLst>
                  <a:ext uri="{FF2B5EF4-FFF2-40B4-BE49-F238E27FC236}">
                    <a16:creationId xmlns:a16="http://schemas.microsoft.com/office/drawing/2014/main" id="{65637E16-1A63-0FD4-755A-E3E4FC6908AD}"/>
                  </a:ext>
                </a:extLst>
              </p:cNvPr>
              <p:cNvSpPr>
                <a:spLocks noChangeArrowheads="1"/>
              </p:cNvSpPr>
              <p:nvPr/>
            </p:nvSpPr>
            <p:spPr bwMode="auto">
              <a:xfrm>
                <a:off x="2436" y="1803"/>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22" name="Rectangle 101">
                <a:extLst>
                  <a:ext uri="{FF2B5EF4-FFF2-40B4-BE49-F238E27FC236}">
                    <a16:creationId xmlns:a16="http://schemas.microsoft.com/office/drawing/2014/main" id="{B6645550-6E64-5634-0832-A92C694040B9}"/>
                  </a:ext>
                </a:extLst>
              </p:cNvPr>
              <p:cNvSpPr>
                <a:spLocks noChangeArrowheads="1"/>
              </p:cNvSpPr>
              <p:nvPr/>
            </p:nvSpPr>
            <p:spPr bwMode="auto">
              <a:xfrm>
                <a:off x="3492" y="1803"/>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23" name="Rectangle 102">
                <a:extLst>
                  <a:ext uri="{FF2B5EF4-FFF2-40B4-BE49-F238E27FC236}">
                    <a16:creationId xmlns:a16="http://schemas.microsoft.com/office/drawing/2014/main" id="{49293E78-123D-EA73-1D2F-D0713717E81C}"/>
                  </a:ext>
                </a:extLst>
              </p:cNvPr>
              <p:cNvSpPr>
                <a:spLocks noChangeArrowheads="1"/>
              </p:cNvSpPr>
              <p:nvPr/>
            </p:nvSpPr>
            <p:spPr bwMode="auto">
              <a:xfrm>
                <a:off x="4627" y="1803"/>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24" name="Rectangle 103">
                <a:extLst>
                  <a:ext uri="{FF2B5EF4-FFF2-40B4-BE49-F238E27FC236}">
                    <a16:creationId xmlns:a16="http://schemas.microsoft.com/office/drawing/2014/main" id="{D804CED5-1337-3426-7F59-6A8F24DFC779}"/>
                  </a:ext>
                </a:extLst>
              </p:cNvPr>
              <p:cNvSpPr>
                <a:spLocks noChangeArrowheads="1"/>
              </p:cNvSpPr>
              <p:nvPr/>
            </p:nvSpPr>
            <p:spPr bwMode="auto">
              <a:xfrm>
                <a:off x="5763" y="1803"/>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25" name="Rectangle 104">
                <a:extLst>
                  <a:ext uri="{FF2B5EF4-FFF2-40B4-BE49-F238E27FC236}">
                    <a16:creationId xmlns:a16="http://schemas.microsoft.com/office/drawing/2014/main" id="{D0038845-47F6-1598-5EFB-0BD9F5BA311E}"/>
                  </a:ext>
                </a:extLst>
              </p:cNvPr>
              <p:cNvSpPr>
                <a:spLocks noChangeArrowheads="1"/>
              </p:cNvSpPr>
              <p:nvPr/>
            </p:nvSpPr>
            <p:spPr bwMode="auto">
              <a:xfrm>
                <a:off x="1148" y="1801"/>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26" name="Rectangle 105">
                <a:extLst>
                  <a:ext uri="{FF2B5EF4-FFF2-40B4-BE49-F238E27FC236}">
                    <a16:creationId xmlns:a16="http://schemas.microsoft.com/office/drawing/2014/main" id="{7F38469F-713F-9166-8CD4-64268EBA7439}"/>
                  </a:ext>
                </a:extLst>
              </p:cNvPr>
              <p:cNvSpPr>
                <a:spLocks noChangeArrowheads="1"/>
              </p:cNvSpPr>
              <p:nvPr/>
            </p:nvSpPr>
            <p:spPr bwMode="auto">
              <a:xfrm>
                <a:off x="1154" y="1801"/>
                <a:ext cx="1129"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27" name="Rectangle 106">
                <a:extLst>
                  <a:ext uri="{FF2B5EF4-FFF2-40B4-BE49-F238E27FC236}">
                    <a16:creationId xmlns:a16="http://schemas.microsoft.com/office/drawing/2014/main" id="{D8757877-3C02-F102-3E4B-2A6F8A56E5C0}"/>
                  </a:ext>
                </a:extLst>
              </p:cNvPr>
              <p:cNvSpPr>
                <a:spLocks noChangeArrowheads="1"/>
              </p:cNvSpPr>
              <p:nvPr/>
            </p:nvSpPr>
            <p:spPr bwMode="auto">
              <a:xfrm>
                <a:off x="2283" y="1801"/>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28" name="Rectangle 107">
                <a:extLst>
                  <a:ext uri="{FF2B5EF4-FFF2-40B4-BE49-F238E27FC236}">
                    <a16:creationId xmlns:a16="http://schemas.microsoft.com/office/drawing/2014/main" id="{36EE4A7D-9B46-C5D7-389E-F787A98569F1}"/>
                  </a:ext>
                </a:extLst>
              </p:cNvPr>
              <p:cNvSpPr>
                <a:spLocks noChangeArrowheads="1"/>
              </p:cNvSpPr>
              <p:nvPr/>
            </p:nvSpPr>
            <p:spPr bwMode="auto">
              <a:xfrm>
                <a:off x="2289" y="1801"/>
                <a:ext cx="1131"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29" name="Rectangle 108">
                <a:extLst>
                  <a:ext uri="{FF2B5EF4-FFF2-40B4-BE49-F238E27FC236}">
                    <a16:creationId xmlns:a16="http://schemas.microsoft.com/office/drawing/2014/main" id="{683F14B2-4788-859E-8A5E-8B33430C310E}"/>
                  </a:ext>
                </a:extLst>
              </p:cNvPr>
              <p:cNvSpPr>
                <a:spLocks noChangeArrowheads="1"/>
              </p:cNvSpPr>
              <p:nvPr/>
            </p:nvSpPr>
            <p:spPr bwMode="auto">
              <a:xfrm>
                <a:off x="3420" y="1801"/>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30" name="Rectangle 109">
                <a:extLst>
                  <a:ext uri="{FF2B5EF4-FFF2-40B4-BE49-F238E27FC236}">
                    <a16:creationId xmlns:a16="http://schemas.microsoft.com/office/drawing/2014/main" id="{E0BAF059-5B92-F7CC-82B0-97380AE82A8D}"/>
                  </a:ext>
                </a:extLst>
              </p:cNvPr>
              <p:cNvSpPr>
                <a:spLocks noChangeArrowheads="1"/>
              </p:cNvSpPr>
              <p:nvPr/>
            </p:nvSpPr>
            <p:spPr bwMode="auto">
              <a:xfrm>
                <a:off x="3426" y="1801"/>
                <a:ext cx="113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31" name="Rectangle 110">
                <a:extLst>
                  <a:ext uri="{FF2B5EF4-FFF2-40B4-BE49-F238E27FC236}">
                    <a16:creationId xmlns:a16="http://schemas.microsoft.com/office/drawing/2014/main" id="{F33EAE81-59CE-F3D2-5BB2-5BB87C4F75D3}"/>
                  </a:ext>
                </a:extLst>
              </p:cNvPr>
              <p:cNvSpPr>
                <a:spLocks noChangeArrowheads="1"/>
              </p:cNvSpPr>
              <p:nvPr/>
            </p:nvSpPr>
            <p:spPr bwMode="auto">
              <a:xfrm>
                <a:off x="4556" y="1801"/>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32" name="Rectangle 111">
                <a:extLst>
                  <a:ext uri="{FF2B5EF4-FFF2-40B4-BE49-F238E27FC236}">
                    <a16:creationId xmlns:a16="http://schemas.microsoft.com/office/drawing/2014/main" id="{6E5FD630-8D72-B58D-351F-239887B0703A}"/>
                  </a:ext>
                </a:extLst>
              </p:cNvPr>
              <p:cNvSpPr>
                <a:spLocks noChangeArrowheads="1"/>
              </p:cNvSpPr>
              <p:nvPr/>
            </p:nvSpPr>
            <p:spPr bwMode="auto">
              <a:xfrm>
                <a:off x="4562" y="1801"/>
                <a:ext cx="113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33" name="Rectangle 112">
                <a:extLst>
                  <a:ext uri="{FF2B5EF4-FFF2-40B4-BE49-F238E27FC236}">
                    <a16:creationId xmlns:a16="http://schemas.microsoft.com/office/drawing/2014/main" id="{5B5BE6FF-CC97-FCE4-FCEA-4DEF70FB7F7B}"/>
                  </a:ext>
                </a:extLst>
              </p:cNvPr>
              <p:cNvSpPr>
                <a:spLocks noChangeArrowheads="1"/>
              </p:cNvSpPr>
              <p:nvPr/>
            </p:nvSpPr>
            <p:spPr bwMode="auto">
              <a:xfrm>
                <a:off x="5692" y="1801"/>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34" name="Rectangle 113">
                <a:extLst>
                  <a:ext uri="{FF2B5EF4-FFF2-40B4-BE49-F238E27FC236}">
                    <a16:creationId xmlns:a16="http://schemas.microsoft.com/office/drawing/2014/main" id="{5C7D91C1-D727-7FFE-132E-7017A5E45864}"/>
                  </a:ext>
                </a:extLst>
              </p:cNvPr>
              <p:cNvSpPr>
                <a:spLocks noChangeArrowheads="1"/>
              </p:cNvSpPr>
              <p:nvPr/>
            </p:nvSpPr>
            <p:spPr bwMode="auto">
              <a:xfrm>
                <a:off x="5698" y="1801"/>
                <a:ext cx="1131"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35" name="Rectangle 114">
                <a:extLst>
                  <a:ext uri="{FF2B5EF4-FFF2-40B4-BE49-F238E27FC236}">
                    <a16:creationId xmlns:a16="http://schemas.microsoft.com/office/drawing/2014/main" id="{41A8E4DB-A9D8-9918-A87C-CCBD58A6B46A}"/>
                  </a:ext>
                </a:extLst>
              </p:cNvPr>
              <p:cNvSpPr>
                <a:spLocks noChangeArrowheads="1"/>
              </p:cNvSpPr>
              <p:nvPr/>
            </p:nvSpPr>
            <p:spPr bwMode="auto">
              <a:xfrm>
                <a:off x="6829" y="1801"/>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36" name="Rectangle 115">
                <a:extLst>
                  <a:ext uri="{FF2B5EF4-FFF2-40B4-BE49-F238E27FC236}">
                    <a16:creationId xmlns:a16="http://schemas.microsoft.com/office/drawing/2014/main" id="{2ADF8272-6409-5463-3CA4-7143E823FAF0}"/>
                  </a:ext>
                </a:extLst>
              </p:cNvPr>
              <p:cNvSpPr>
                <a:spLocks noChangeArrowheads="1"/>
              </p:cNvSpPr>
              <p:nvPr/>
            </p:nvSpPr>
            <p:spPr bwMode="auto">
              <a:xfrm>
                <a:off x="1148" y="1803"/>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37" name="Rectangle 116">
                <a:extLst>
                  <a:ext uri="{FF2B5EF4-FFF2-40B4-BE49-F238E27FC236}">
                    <a16:creationId xmlns:a16="http://schemas.microsoft.com/office/drawing/2014/main" id="{7785BD61-F45A-CDDE-792E-CA64C6FE1E9D}"/>
                  </a:ext>
                </a:extLst>
              </p:cNvPr>
              <p:cNvSpPr>
                <a:spLocks noChangeArrowheads="1"/>
              </p:cNvSpPr>
              <p:nvPr/>
            </p:nvSpPr>
            <p:spPr bwMode="auto">
              <a:xfrm>
                <a:off x="2283" y="1803"/>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38" name="Rectangle 117">
                <a:extLst>
                  <a:ext uri="{FF2B5EF4-FFF2-40B4-BE49-F238E27FC236}">
                    <a16:creationId xmlns:a16="http://schemas.microsoft.com/office/drawing/2014/main" id="{812FD398-0921-3194-4235-1349F2D5FAEA}"/>
                  </a:ext>
                </a:extLst>
              </p:cNvPr>
              <p:cNvSpPr>
                <a:spLocks noChangeArrowheads="1"/>
              </p:cNvSpPr>
              <p:nvPr/>
            </p:nvSpPr>
            <p:spPr bwMode="auto">
              <a:xfrm>
                <a:off x="3420" y="1803"/>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39" name="Rectangle 118">
                <a:extLst>
                  <a:ext uri="{FF2B5EF4-FFF2-40B4-BE49-F238E27FC236}">
                    <a16:creationId xmlns:a16="http://schemas.microsoft.com/office/drawing/2014/main" id="{E94557C4-1D15-B94F-9A17-901948736006}"/>
                  </a:ext>
                </a:extLst>
              </p:cNvPr>
              <p:cNvSpPr>
                <a:spLocks noChangeArrowheads="1"/>
              </p:cNvSpPr>
              <p:nvPr/>
            </p:nvSpPr>
            <p:spPr bwMode="auto">
              <a:xfrm>
                <a:off x="4556" y="1803"/>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40" name="Rectangle 119">
                <a:extLst>
                  <a:ext uri="{FF2B5EF4-FFF2-40B4-BE49-F238E27FC236}">
                    <a16:creationId xmlns:a16="http://schemas.microsoft.com/office/drawing/2014/main" id="{1B209F9E-1505-3E2C-54DA-B715D102FC98}"/>
                  </a:ext>
                </a:extLst>
              </p:cNvPr>
              <p:cNvSpPr>
                <a:spLocks noChangeArrowheads="1"/>
              </p:cNvSpPr>
              <p:nvPr/>
            </p:nvSpPr>
            <p:spPr bwMode="auto">
              <a:xfrm>
                <a:off x="5692" y="1803"/>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41" name="Rectangle 120">
                <a:extLst>
                  <a:ext uri="{FF2B5EF4-FFF2-40B4-BE49-F238E27FC236}">
                    <a16:creationId xmlns:a16="http://schemas.microsoft.com/office/drawing/2014/main" id="{740BF479-BFFA-57F6-62A5-0296B9FA7962}"/>
                  </a:ext>
                </a:extLst>
              </p:cNvPr>
              <p:cNvSpPr>
                <a:spLocks noChangeArrowheads="1"/>
              </p:cNvSpPr>
              <p:nvPr/>
            </p:nvSpPr>
            <p:spPr bwMode="auto">
              <a:xfrm>
                <a:off x="6829" y="1803"/>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42" name="Rectangle 121">
                <a:extLst>
                  <a:ext uri="{FF2B5EF4-FFF2-40B4-BE49-F238E27FC236}">
                    <a16:creationId xmlns:a16="http://schemas.microsoft.com/office/drawing/2014/main" id="{77E8CEEB-AD15-6295-D657-101ADB592409}"/>
                  </a:ext>
                </a:extLst>
              </p:cNvPr>
              <p:cNvSpPr>
                <a:spLocks noChangeArrowheads="1"/>
              </p:cNvSpPr>
              <p:nvPr/>
            </p:nvSpPr>
            <p:spPr bwMode="auto">
              <a:xfrm>
                <a:off x="1219" y="1889"/>
                <a:ext cx="593"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MS Excel</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43" name="Rectangle 122">
                <a:extLst>
                  <a:ext uri="{FF2B5EF4-FFF2-40B4-BE49-F238E27FC236}">
                    <a16:creationId xmlns:a16="http://schemas.microsoft.com/office/drawing/2014/main" id="{3EDD6856-F9FE-DF40-B172-AA3C5606544C}"/>
                  </a:ext>
                </a:extLst>
              </p:cNvPr>
              <p:cNvSpPr>
                <a:spLocks noChangeArrowheads="1"/>
              </p:cNvSpPr>
              <p:nvPr/>
            </p:nvSpPr>
            <p:spPr bwMode="auto">
              <a:xfrm>
                <a:off x="1716" y="1889"/>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44" name="Rectangle 123">
                <a:extLst>
                  <a:ext uri="{FF2B5EF4-FFF2-40B4-BE49-F238E27FC236}">
                    <a16:creationId xmlns:a16="http://schemas.microsoft.com/office/drawing/2014/main" id="{5D424F7A-8052-2EC6-93CE-04F8AAFA63FD}"/>
                  </a:ext>
                </a:extLst>
              </p:cNvPr>
              <p:cNvSpPr>
                <a:spLocks noChangeArrowheads="1"/>
              </p:cNvSpPr>
              <p:nvPr/>
            </p:nvSpPr>
            <p:spPr bwMode="auto">
              <a:xfrm>
                <a:off x="2354" y="1890"/>
                <a:ext cx="183"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45" name="Rectangle 124">
                <a:extLst>
                  <a:ext uri="{FF2B5EF4-FFF2-40B4-BE49-F238E27FC236}">
                    <a16:creationId xmlns:a16="http://schemas.microsoft.com/office/drawing/2014/main" id="{6008437B-DEE2-F0A0-E433-B342551A6366}"/>
                  </a:ext>
                </a:extLst>
              </p:cNvPr>
              <p:cNvSpPr>
                <a:spLocks noChangeArrowheads="1"/>
              </p:cNvSpPr>
              <p:nvPr/>
            </p:nvSpPr>
            <p:spPr bwMode="auto">
              <a:xfrm>
                <a:off x="2436" y="1890"/>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46" name="Rectangle 125">
                <a:extLst>
                  <a:ext uri="{FF2B5EF4-FFF2-40B4-BE49-F238E27FC236}">
                    <a16:creationId xmlns:a16="http://schemas.microsoft.com/office/drawing/2014/main" id="{F257DA6A-7939-8452-25CB-E3189122159B}"/>
                  </a:ext>
                </a:extLst>
              </p:cNvPr>
              <p:cNvSpPr>
                <a:spLocks noChangeArrowheads="1"/>
              </p:cNvSpPr>
              <p:nvPr/>
            </p:nvSpPr>
            <p:spPr bwMode="auto">
              <a:xfrm>
                <a:off x="3492" y="1890"/>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47" name="Rectangle 126">
                <a:extLst>
                  <a:ext uri="{FF2B5EF4-FFF2-40B4-BE49-F238E27FC236}">
                    <a16:creationId xmlns:a16="http://schemas.microsoft.com/office/drawing/2014/main" id="{967D0FA9-1E72-3511-4146-D964711D2C73}"/>
                  </a:ext>
                </a:extLst>
              </p:cNvPr>
              <p:cNvSpPr>
                <a:spLocks noChangeArrowheads="1"/>
              </p:cNvSpPr>
              <p:nvPr/>
            </p:nvSpPr>
            <p:spPr bwMode="auto">
              <a:xfrm>
                <a:off x="4627" y="1890"/>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48" name="Rectangle 127">
                <a:extLst>
                  <a:ext uri="{FF2B5EF4-FFF2-40B4-BE49-F238E27FC236}">
                    <a16:creationId xmlns:a16="http://schemas.microsoft.com/office/drawing/2014/main" id="{DB364544-7EC7-F7A3-2BE7-498578560EBB}"/>
                  </a:ext>
                </a:extLst>
              </p:cNvPr>
              <p:cNvSpPr>
                <a:spLocks noChangeArrowheads="1"/>
              </p:cNvSpPr>
              <p:nvPr/>
            </p:nvSpPr>
            <p:spPr bwMode="auto">
              <a:xfrm>
                <a:off x="5763" y="1890"/>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49" name="Rectangle 128">
                <a:extLst>
                  <a:ext uri="{FF2B5EF4-FFF2-40B4-BE49-F238E27FC236}">
                    <a16:creationId xmlns:a16="http://schemas.microsoft.com/office/drawing/2014/main" id="{C20784CD-FF85-E3C8-E3C4-F7DECBC3B442}"/>
                  </a:ext>
                </a:extLst>
              </p:cNvPr>
              <p:cNvSpPr>
                <a:spLocks noChangeArrowheads="1"/>
              </p:cNvSpPr>
              <p:nvPr/>
            </p:nvSpPr>
            <p:spPr bwMode="auto">
              <a:xfrm>
                <a:off x="1148" y="1888"/>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50" name="Rectangle 129">
                <a:extLst>
                  <a:ext uri="{FF2B5EF4-FFF2-40B4-BE49-F238E27FC236}">
                    <a16:creationId xmlns:a16="http://schemas.microsoft.com/office/drawing/2014/main" id="{E5C6F010-A019-7C02-D874-7793D1E9A6A0}"/>
                  </a:ext>
                </a:extLst>
              </p:cNvPr>
              <p:cNvSpPr>
                <a:spLocks noChangeArrowheads="1"/>
              </p:cNvSpPr>
              <p:nvPr/>
            </p:nvSpPr>
            <p:spPr bwMode="auto">
              <a:xfrm>
                <a:off x="1154" y="1888"/>
                <a:ext cx="1129"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51" name="Rectangle 130">
                <a:extLst>
                  <a:ext uri="{FF2B5EF4-FFF2-40B4-BE49-F238E27FC236}">
                    <a16:creationId xmlns:a16="http://schemas.microsoft.com/office/drawing/2014/main" id="{1AD060D0-D7CA-8EE1-5585-0B7567B5130E}"/>
                  </a:ext>
                </a:extLst>
              </p:cNvPr>
              <p:cNvSpPr>
                <a:spLocks noChangeArrowheads="1"/>
              </p:cNvSpPr>
              <p:nvPr/>
            </p:nvSpPr>
            <p:spPr bwMode="auto">
              <a:xfrm>
                <a:off x="2283" y="1888"/>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52" name="Rectangle 131">
                <a:extLst>
                  <a:ext uri="{FF2B5EF4-FFF2-40B4-BE49-F238E27FC236}">
                    <a16:creationId xmlns:a16="http://schemas.microsoft.com/office/drawing/2014/main" id="{6D22847F-F9D8-8172-2597-C46E5F7B362E}"/>
                  </a:ext>
                </a:extLst>
              </p:cNvPr>
              <p:cNvSpPr>
                <a:spLocks noChangeArrowheads="1"/>
              </p:cNvSpPr>
              <p:nvPr/>
            </p:nvSpPr>
            <p:spPr bwMode="auto">
              <a:xfrm>
                <a:off x="2289" y="1888"/>
                <a:ext cx="1131"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53" name="Rectangle 132">
                <a:extLst>
                  <a:ext uri="{FF2B5EF4-FFF2-40B4-BE49-F238E27FC236}">
                    <a16:creationId xmlns:a16="http://schemas.microsoft.com/office/drawing/2014/main" id="{14198082-4A4D-B5BF-27E3-C75CC7DE3505}"/>
                  </a:ext>
                </a:extLst>
              </p:cNvPr>
              <p:cNvSpPr>
                <a:spLocks noChangeArrowheads="1"/>
              </p:cNvSpPr>
              <p:nvPr/>
            </p:nvSpPr>
            <p:spPr bwMode="auto">
              <a:xfrm>
                <a:off x="3420" y="1888"/>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54" name="Rectangle 133">
                <a:extLst>
                  <a:ext uri="{FF2B5EF4-FFF2-40B4-BE49-F238E27FC236}">
                    <a16:creationId xmlns:a16="http://schemas.microsoft.com/office/drawing/2014/main" id="{8474CD49-BF60-868C-9C06-DB19476A3A79}"/>
                  </a:ext>
                </a:extLst>
              </p:cNvPr>
              <p:cNvSpPr>
                <a:spLocks noChangeArrowheads="1"/>
              </p:cNvSpPr>
              <p:nvPr/>
            </p:nvSpPr>
            <p:spPr bwMode="auto">
              <a:xfrm>
                <a:off x="3426" y="1888"/>
                <a:ext cx="113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55" name="Rectangle 134">
                <a:extLst>
                  <a:ext uri="{FF2B5EF4-FFF2-40B4-BE49-F238E27FC236}">
                    <a16:creationId xmlns:a16="http://schemas.microsoft.com/office/drawing/2014/main" id="{A12CC775-7BA0-7E4B-22CE-DEF21AFEE2F5}"/>
                  </a:ext>
                </a:extLst>
              </p:cNvPr>
              <p:cNvSpPr>
                <a:spLocks noChangeArrowheads="1"/>
              </p:cNvSpPr>
              <p:nvPr/>
            </p:nvSpPr>
            <p:spPr bwMode="auto">
              <a:xfrm>
                <a:off x="4556" y="1888"/>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56" name="Rectangle 135">
                <a:extLst>
                  <a:ext uri="{FF2B5EF4-FFF2-40B4-BE49-F238E27FC236}">
                    <a16:creationId xmlns:a16="http://schemas.microsoft.com/office/drawing/2014/main" id="{9BA9ACEF-C12A-5937-BDD0-94FA0540044A}"/>
                  </a:ext>
                </a:extLst>
              </p:cNvPr>
              <p:cNvSpPr>
                <a:spLocks noChangeArrowheads="1"/>
              </p:cNvSpPr>
              <p:nvPr/>
            </p:nvSpPr>
            <p:spPr bwMode="auto">
              <a:xfrm>
                <a:off x="4562" y="1888"/>
                <a:ext cx="113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57" name="Rectangle 136">
                <a:extLst>
                  <a:ext uri="{FF2B5EF4-FFF2-40B4-BE49-F238E27FC236}">
                    <a16:creationId xmlns:a16="http://schemas.microsoft.com/office/drawing/2014/main" id="{F0C9E1E4-ADE6-FAE4-023E-72CED8E04C72}"/>
                  </a:ext>
                </a:extLst>
              </p:cNvPr>
              <p:cNvSpPr>
                <a:spLocks noChangeArrowheads="1"/>
              </p:cNvSpPr>
              <p:nvPr/>
            </p:nvSpPr>
            <p:spPr bwMode="auto">
              <a:xfrm>
                <a:off x="5692" y="1888"/>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58" name="Rectangle 137">
                <a:extLst>
                  <a:ext uri="{FF2B5EF4-FFF2-40B4-BE49-F238E27FC236}">
                    <a16:creationId xmlns:a16="http://schemas.microsoft.com/office/drawing/2014/main" id="{A29FF31E-4A4A-9500-17B0-D7CD31C24C24}"/>
                  </a:ext>
                </a:extLst>
              </p:cNvPr>
              <p:cNvSpPr>
                <a:spLocks noChangeArrowheads="1"/>
              </p:cNvSpPr>
              <p:nvPr/>
            </p:nvSpPr>
            <p:spPr bwMode="auto">
              <a:xfrm>
                <a:off x="5698" y="1888"/>
                <a:ext cx="1131"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59" name="Rectangle 138">
                <a:extLst>
                  <a:ext uri="{FF2B5EF4-FFF2-40B4-BE49-F238E27FC236}">
                    <a16:creationId xmlns:a16="http://schemas.microsoft.com/office/drawing/2014/main" id="{97514EC5-BFE0-70A4-DA49-1377838B4F48}"/>
                  </a:ext>
                </a:extLst>
              </p:cNvPr>
              <p:cNvSpPr>
                <a:spLocks noChangeArrowheads="1"/>
              </p:cNvSpPr>
              <p:nvPr/>
            </p:nvSpPr>
            <p:spPr bwMode="auto">
              <a:xfrm>
                <a:off x="6829" y="1888"/>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60" name="Rectangle 139">
                <a:extLst>
                  <a:ext uri="{FF2B5EF4-FFF2-40B4-BE49-F238E27FC236}">
                    <a16:creationId xmlns:a16="http://schemas.microsoft.com/office/drawing/2014/main" id="{A9B6356C-AB4B-B887-90F1-9E60E8C5FF7F}"/>
                  </a:ext>
                </a:extLst>
              </p:cNvPr>
              <p:cNvSpPr>
                <a:spLocks noChangeArrowheads="1"/>
              </p:cNvSpPr>
              <p:nvPr/>
            </p:nvSpPr>
            <p:spPr bwMode="auto">
              <a:xfrm>
                <a:off x="1148" y="1890"/>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61" name="Rectangle 140">
                <a:extLst>
                  <a:ext uri="{FF2B5EF4-FFF2-40B4-BE49-F238E27FC236}">
                    <a16:creationId xmlns:a16="http://schemas.microsoft.com/office/drawing/2014/main" id="{254F285B-0E1D-0769-A015-6DEBD4F15829}"/>
                  </a:ext>
                </a:extLst>
              </p:cNvPr>
              <p:cNvSpPr>
                <a:spLocks noChangeArrowheads="1"/>
              </p:cNvSpPr>
              <p:nvPr/>
            </p:nvSpPr>
            <p:spPr bwMode="auto">
              <a:xfrm>
                <a:off x="2283" y="1890"/>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62" name="Rectangle 141">
                <a:extLst>
                  <a:ext uri="{FF2B5EF4-FFF2-40B4-BE49-F238E27FC236}">
                    <a16:creationId xmlns:a16="http://schemas.microsoft.com/office/drawing/2014/main" id="{A5F10B2C-F65E-9FE5-770D-D31839A2361F}"/>
                  </a:ext>
                </a:extLst>
              </p:cNvPr>
              <p:cNvSpPr>
                <a:spLocks noChangeArrowheads="1"/>
              </p:cNvSpPr>
              <p:nvPr/>
            </p:nvSpPr>
            <p:spPr bwMode="auto">
              <a:xfrm>
                <a:off x="3420" y="1890"/>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63" name="Rectangle 142">
                <a:extLst>
                  <a:ext uri="{FF2B5EF4-FFF2-40B4-BE49-F238E27FC236}">
                    <a16:creationId xmlns:a16="http://schemas.microsoft.com/office/drawing/2014/main" id="{7FFA2670-FA10-C9A4-AC7E-A47DBE52EEB5}"/>
                  </a:ext>
                </a:extLst>
              </p:cNvPr>
              <p:cNvSpPr>
                <a:spLocks noChangeArrowheads="1"/>
              </p:cNvSpPr>
              <p:nvPr/>
            </p:nvSpPr>
            <p:spPr bwMode="auto">
              <a:xfrm>
                <a:off x="4556" y="1890"/>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64" name="Rectangle 143">
                <a:extLst>
                  <a:ext uri="{FF2B5EF4-FFF2-40B4-BE49-F238E27FC236}">
                    <a16:creationId xmlns:a16="http://schemas.microsoft.com/office/drawing/2014/main" id="{96368FB6-4907-B493-9DE3-DF2A9EE74D7F}"/>
                  </a:ext>
                </a:extLst>
              </p:cNvPr>
              <p:cNvSpPr>
                <a:spLocks noChangeArrowheads="1"/>
              </p:cNvSpPr>
              <p:nvPr/>
            </p:nvSpPr>
            <p:spPr bwMode="auto">
              <a:xfrm>
                <a:off x="5692" y="1890"/>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65" name="Rectangle 144">
                <a:extLst>
                  <a:ext uri="{FF2B5EF4-FFF2-40B4-BE49-F238E27FC236}">
                    <a16:creationId xmlns:a16="http://schemas.microsoft.com/office/drawing/2014/main" id="{44406AF7-FCF2-277A-CDC7-1508E95C8376}"/>
                  </a:ext>
                </a:extLst>
              </p:cNvPr>
              <p:cNvSpPr>
                <a:spLocks noChangeArrowheads="1"/>
              </p:cNvSpPr>
              <p:nvPr/>
            </p:nvSpPr>
            <p:spPr bwMode="auto">
              <a:xfrm>
                <a:off x="6829" y="1890"/>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66" name="Rectangle 145">
                <a:extLst>
                  <a:ext uri="{FF2B5EF4-FFF2-40B4-BE49-F238E27FC236}">
                    <a16:creationId xmlns:a16="http://schemas.microsoft.com/office/drawing/2014/main" id="{CD36528D-E8CD-580B-CDF3-36C328225144}"/>
                  </a:ext>
                </a:extLst>
              </p:cNvPr>
              <p:cNvSpPr>
                <a:spLocks noChangeArrowheads="1"/>
              </p:cNvSpPr>
              <p:nvPr/>
            </p:nvSpPr>
            <p:spPr bwMode="auto">
              <a:xfrm>
                <a:off x="1219" y="1976"/>
                <a:ext cx="873"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MS Database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67" name="Rectangle 146">
                <a:extLst>
                  <a:ext uri="{FF2B5EF4-FFF2-40B4-BE49-F238E27FC236}">
                    <a16:creationId xmlns:a16="http://schemas.microsoft.com/office/drawing/2014/main" id="{52EE1ECC-A4DE-CF10-7590-750BDC3D3459}"/>
                  </a:ext>
                </a:extLst>
              </p:cNvPr>
              <p:cNvSpPr>
                <a:spLocks noChangeArrowheads="1"/>
              </p:cNvSpPr>
              <p:nvPr/>
            </p:nvSpPr>
            <p:spPr bwMode="auto">
              <a:xfrm>
                <a:off x="1987" y="1976"/>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68" name="Rectangle 147">
                <a:extLst>
                  <a:ext uri="{FF2B5EF4-FFF2-40B4-BE49-F238E27FC236}">
                    <a16:creationId xmlns:a16="http://schemas.microsoft.com/office/drawing/2014/main" id="{F47C00D4-F539-6F9E-B78F-CCEA0DEA6486}"/>
                  </a:ext>
                </a:extLst>
              </p:cNvPr>
              <p:cNvSpPr>
                <a:spLocks noChangeArrowheads="1"/>
              </p:cNvSpPr>
              <p:nvPr/>
            </p:nvSpPr>
            <p:spPr bwMode="auto">
              <a:xfrm>
                <a:off x="2354" y="1977"/>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69" name="Rectangle 148">
                <a:extLst>
                  <a:ext uri="{FF2B5EF4-FFF2-40B4-BE49-F238E27FC236}">
                    <a16:creationId xmlns:a16="http://schemas.microsoft.com/office/drawing/2014/main" id="{5AFEEF87-3540-B136-3784-601D48188DD1}"/>
                  </a:ext>
                </a:extLst>
              </p:cNvPr>
              <p:cNvSpPr>
                <a:spLocks noChangeArrowheads="1"/>
              </p:cNvSpPr>
              <p:nvPr/>
            </p:nvSpPr>
            <p:spPr bwMode="auto">
              <a:xfrm>
                <a:off x="3492" y="1977"/>
                <a:ext cx="183"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70" name="Rectangle 149">
                <a:extLst>
                  <a:ext uri="{FF2B5EF4-FFF2-40B4-BE49-F238E27FC236}">
                    <a16:creationId xmlns:a16="http://schemas.microsoft.com/office/drawing/2014/main" id="{33BE91FE-D4BB-519A-2237-F2267416D1DB}"/>
                  </a:ext>
                </a:extLst>
              </p:cNvPr>
              <p:cNvSpPr>
                <a:spLocks noChangeArrowheads="1"/>
              </p:cNvSpPr>
              <p:nvPr/>
            </p:nvSpPr>
            <p:spPr bwMode="auto">
              <a:xfrm>
                <a:off x="3573" y="1977"/>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71" name="Rectangle 150">
                <a:extLst>
                  <a:ext uri="{FF2B5EF4-FFF2-40B4-BE49-F238E27FC236}">
                    <a16:creationId xmlns:a16="http://schemas.microsoft.com/office/drawing/2014/main" id="{9E48BB93-8E23-AF3F-158A-0B4AC6C5A480}"/>
                  </a:ext>
                </a:extLst>
              </p:cNvPr>
              <p:cNvSpPr>
                <a:spLocks noChangeArrowheads="1"/>
              </p:cNvSpPr>
              <p:nvPr/>
            </p:nvSpPr>
            <p:spPr bwMode="auto">
              <a:xfrm>
                <a:off x="4627" y="1977"/>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72" name="Rectangle 151">
                <a:extLst>
                  <a:ext uri="{FF2B5EF4-FFF2-40B4-BE49-F238E27FC236}">
                    <a16:creationId xmlns:a16="http://schemas.microsoft.com/office/drawing/2014/main" id="{2268A9A7-165B-02FF-E001-3A2EF68EADE5}"/>
                  </a:ext>
                </a:extLst>
              </p:cNvPr>
              <p:cNvSpPr>
                <a:spLocks noChangeArrowheads="1"/>
              </p:cNvSpPr>
              <p:nvPr/>
            </p:nvSpPr>
            <p:spPr bwMode="auto">
              <a:xfrm>
                <a:off x="5763" y="1977"/>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73" name="Rectangle 152">
                <a:extLst>
                  <a:ext uri="{FF2B5EF4-FFF2-40B4-BE49-F238E27FC236}">
                    <a16:creationId xmlns:a16="http://schemas.microsoft.com/office/drawing/2014/main" id="{2554AC17-5D31-53C0-0F30-3D57DA0D8F30}"/>
                  </a:ext>
                </a:extLst>
              </p:cNvPr>
              <p:cNvSpPr>
                <a:spLocks noChangeArrowheads="1"/>
              </p:cNvSpPr>
              <p:nvPr/>
            </p:nvSpPr>
            <p:spPr bwMode="auto">
              <a:xfrm>
                <a:off x="1148" y="197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74" name="Rectangle 153">
                <a:extLst>
                  <a:ext uri="{FF2B5EF4-FFF2-40B4-BE49-F238E27FC236}">
                    <a16:creationId xmlns:a16="http://schemas.microsoft.com/office/drawing/2014/main" id="{DCF0BC3F-68CA-97F7-A85F-691B279D70AB}"/>
                  </a:ext>
                </a:extLst>
              </p:cNvPr>
              <p:cNvSpPr>
                <a:spLocks noChangeArrowheads="1"/>
              </p:cNvSpPr>
              <p:nvPr/>
            </p:nvSpPr>
            <p:spPr bwMode="auto">
              <a:xfrm>
                <a:off x="1154" y="1974"/>
                <a:ext cx="1129"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75" name="Rectangle 154">
                <a:extLst>
                  <a:ext uri="{FF2B5EF4-FFF2-40B4-BE49-F238E27FC236}">
                    <a16:creationId xmlns:a16="http://schemas.microsoft.com/office/drawing/2014/main" id="{830355A8-40A3-3705-674C-52EA88D9208F}"/>
                  </a:ext>
                </a:extLst>
              </p:cNvPr>
              <p:cNvSpPr>
                <a:spLocks noChangeArrowheads="1"/>
              </p:cNvSpPr>
              <p:nvPr/>
            </p:nvSpPr>
            <p:spPr bwMode="auto">
              <a:xfrm>
                <a:off x="2283" y="197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76" name="Rectangle 155">
                <a:extLst>
                  <a:ext uri="{FF2B5EF4-FFF2-40B4-BE49-F238E27FC236}">
                    <a16:creationId xmlns:a16="http://schemas.microsoft.com/office/drawing/2014/main" id="{904EB8EE-3810-6E97-CD3E-8C0FD86645D9}"/>
                  </a:ext>
                </a:extLst>
              </p:cNvPr>
              <p:cNvSpPr>
                <a:spLocks noChangeArrowheads="1"/>
              </p:cNvSpPr>
              <p:nvPr/>
            </p:nvSpPr>
            <p:spPr bwMode="auto">
              <a:xfrm>
                <a:off x="2289" y="1974"/>
                <a:ext cx="1131"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77" name="Rectangle 156">
                <a:extLst>
                  <a:ext uri="{FF2B5EF4-FFF2-40B4-BE49-F238E27FC236}">
                    <a16:creationId xmlns:a16="http://schemas.microsoft.com/office/drawing/2014/main" id="{3413AD63-59AB-9C31-59FF-08386CE06682}"/>
                  </a:ext>
                </a:extLst>
              </p:cNvPr>
              <p:cNvSpPr>
                <a:spLocks noChangeArrowheads="1"/>
              </p:cNvSpPr>
              <p:nvPr/>
            </p:nvSpPr>
            <p:spPr bwMode="auto">
              <a:xfrm>
                <a:off x="3420" y="197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78" name="Rectangle 157">
                <a:extLst>
                  <a:ext uri="{FF2B5EF4-FFF2-40B4-BE49-F238E27FC236}">
                    <a16:creationId xmlns:a16="http://schemas.microsoft.com/office/drawing/2014/main" id="{C6C0AC1B-27F0-FFB9-9923-9F6A318828B0}"/>
                  </a:ext>
                </a:extLst>
              </p:cNvPr>
              <p:cNvSpPr>
                <a:spLocks noChangeArrowheads="1"/>
              </p:cNvSpPr>
              <p:nvPr/>
            </p:nvSpPr>
            <p:spPr bwMode="auto">
              <a:xfrm>
                <a:off x="3426" y="1974"/>
                <a:ext cx="113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79" name="Rectangle 158">
                <a:extLst>
                  <a:ext uri="{FF2B5EF4-FFF2-40B4-BE49-F238E27FC236}">
                    <a16:creationId xmlns:a16="http://schemas.microsoft.com/office/drawing/2014/main" id="{3DEA9F4A-D6D8-B352-D448-92AF17147AF3}"/>
                  </a:ext>
                </a:extLst>
              </p:cNvPr>
              <p:cNvSpPr>
                <a:spLocks noChangeArrowheads="1"/>
              </p:cNvSpPr>
              <p:nvPr/>
            </p:nvSpPr>
            <p:spPr bwMode="auto">
              <a:xfrm>
                <a:off x="4556" y="197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80" name="Rectangle 159">
                <a:extLst>
                  <a:ext uri="{FF2B5EF4-FFF2-40B4-BE49-F238E27FC236}">
                    <a16:creationId xmlns:a16="http://schemas.microsoft.com/office/drawing/2014/main" id="{67D315C1-0867-BDF4-DC5D-B15E254138E5}"/>
                  </a:ext>
                </a:extLst>
              </p:cNvPr>
              <p:cNvSpPr>
                <a:spLocks noChangeArrowheads="1"/>
              </p:cNvSpPr>
              <p:nvPr/>
            </p:nvSpPr>
            <p:spPr bwMode="auto">
              <a:xfrm>
                <a:off x="4562" y="1974"/>
                <a:ext cx="113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81" name="Rectangle 160">
                <a:extLst>
                  <a:ext uri="{FF2B5EF4-FFF2-40B4-BE49-F238E27FC236}">
                    <a16:creationId xmlns:a16="http://schemas.microsoft.com/office/drawing/2014/main" id="{55AA6773-006F-C7FC-E07C-5FA7D00A7641}"/>
                  </a:ext>
                </a:extLst>
              </p:cNvPr>
              <p:cNvSpPr>
                <a:spLocks noChangeArrowheads="1"/>
              </p:cNvSpPr>
              <p:nvPr/>
            </p:nvSpPr>
            <p:spPr bwMode="auto">
              <a:xfrm>
                <a:off x="5692" y="197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82" name="Rectangle 161">
                <a:extLst>
                  <a:ext uri="{FF2B5EF4-FFF2-40B4-BE49-F238E27FC236}">
                    <a16:creationId xmlns:a16="http://schemas.microsoft.com/office/drawing/2014/main" id="{7C32269E-0A34-0586-40FD-4CD55FBED562}"/>
                  </a:ext>
                </a:extLst>
              </p:cNvPr>
              <p:cNvSpPr>
                <a:spLocks noChangeArrowheads="1"/>
              </p:cNvSpPr>
              <p:nvPr/>
            </p:nvSpPr>
            <p:spPr bwMode="auto">
              <a:xfrm>
                <a:off x="5698" y="1974"/>
                <a:ext cx="1131"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83" name="Rectangle 162">
                <a:extLst>
                  <a:ext uri="{FF2B5EF4-FFF2-40B4-BE49-F238E27FC236}">
                    <a16:creationId xmlns:a16="http://schemas.microsoft.com/office/drawing/2014/main" id="{4AC37866-14A3-71D3-0E3E-1CAEC6877165}"/>
                  </a:ext>
                </a:extLst>
              </p:cNvPr>
              <p:cNvSpPr>
                <a:spLocks noChangeArrowheads="1"/>
              </p:cNvSpPr>
              <p:nvPr/>
            </p:nvSpPr>
            <p:spPr bwMode="auto">
              <a:xfrm>
                <a:off x="6829" y="197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84" name="Rectangle 163">
                <a:extLst>
                  <a:ext uri="{FF2B5EF4-FFF2-40B4-BE49-F238E27FC236}">
                    <a16:creationId xmlns:a16="http://schemas.microsoft.com/office/drawing/2014/main" id="{4A319C92-B926-FEF4-E5B1-4FED2D158783}"/>
                  </a:ext>
                </a:extLst>
              </p:cNvPr>
              <p:cNvSpPr>
                <a:spLocks noChangeArrowheads="1"/>
              </p:cNvSpPr>
              <p:nvPr/>
            </p:nvSpPr>
            <p:spPr bwMode="auto">
              <a:xfrm>
                <a:off x="1148" y="1976"/>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85" name="Rectangle 164">
                <a:extLst>
                  <a:ext uri="{FF2B5EF4-FFF2-40B4-BE49-F238E27FC236}">
                    <a16:creationId xmlns:a16="http://schemas.microsoft.com/office/drawing/2014/main" id="{1F647DBF-6048-5AEC-5293-7C58DDC5D753}"/>
                  </a:ext>
                </a:extLst>
              </p:cNvPr>
              <p:cNvSpPr>
                <a:spLocks noChangeArrowheads="1"/>
              </p:cNvSpPr>
              <p:nvPr/>
            </p:nvSpPr>
            <p:spPr bwMode="auto">
              <a:xfrm>
                <a:off x="2283" y="1976"/>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86" name="Rectangle 165">
                <a:extLst>
                  <a:ext uri="{FF2B5EF4-FFF2-40B4-BE49-F238E27FC236}">
                    <a16:creationId xmlns:a16="http://schemas.microsoft.com/office/drawing/2014/main" id="{1E48E644-CE87-8EED-041A-7326334B111E}"/>
                  </a:ext>
                </a:extLst>
              </p:cNvPr>
              <p:cNvSpPr>
                <a:spLocks noChangeArrowheads="1"/>
              </p:cNvSpPr>
              <p:nvPr/>
            </p:nvSpPr>
            <p:spPr bwMode="auto">
              <a:xfrm>
                <a:off x="3420" y="1976"/>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87" name="Rectangle 166">
                <a:extLst>
                  <a:ext uri="{FF2B5EF4-FFF2-40B4-BE49-F238E27FC236}">
                    <a16:creationId xmlns:a16="http://schemas.microsoft.com/office/drawing/2014/main" id="{60D90EE0-71A8-E822-438C-47C9B87DE2D3}"/>
                  </a:ext>
                </a:extLst>
              </p:cNvPr>
              <p:cNvSpPr>
                <a:spLocks noChangeArrowheads="1"/>
              </p:cNvSpPr>
              <p:nvPr/>
            </p:nvSpPr>
            <p:spPr bwMode="auto">
              <a:xfrm>
                <a:off x="4556" y="1976"/>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88" name="Rectangle 167">
                <a:extLst>
                  <a:ext uri="{FF2B5EF4-FFF2-40B4-BE49-F238E27FC236}">
                    <a16:creationId xmlns:a16="http://schemas.microsoft.com/office/drawing/2014/main" id="{29A56295-4070-A8E1-5D0A-FCB2B990C75E}"/>
                  </a:ext>
                </a:extLst>
              </p:cNvPr>
              <p:cNvSpPr>
                <a:spLocks noChangeArrowheads="1"/>
              </p:cNvSpPr>
              <p:nvPr/>
            </p:nvSpPr>
            <p:spPr bwMode="auto">
              <a:xfrm>
                <a:off x="5692" y="1976"/>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89" name="Rectangle 168">
                <a:extLst>
                  <a:ext uri="{FF2B5EF4-FFF2-40B4-BE49-F238E27FC236}">
                    <a16:creationId xmlns:a16="http://schemas.microsoft.com/office/drawing/2014/main" id="{5B641D47-6DB9-6DCD-1AC6-09CA8121104A}"/>
                  </a:ext>
                </a:extLst>
              </p:cNvPr>
              <p:cNvSpPr>
                <a:spLocks noChangeArrowheads="1"/>
              </p:cNvSpPr>
              <p:nvPr/>
            </p:nvSpPr>
            <p:spPr bwMode="auto">
              <a:xfrm>
                <a:off x="6829" y="1976"/>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90" name="Rectangle 169">
                <a:extLst>
                  <a:ext uri="{FF2B5EF4-FFF2-40B4-BE49-F238E27FC236}">
                    <a16:creationId xmlns:a16="http://schemas.microsoft.com/office/drawing/2014/main" id="{F961FA02-6913-5519-3AE6-1604B2C0D2B8}"/>
                  </a:ext>
                </a:extLst>
              </p:cNvPr>
              <p:cNvSpPr>
                <a:spLocks noChangeArrowheads="1"/>
              </p:cNvSpPr>
              <p:nvPr/>
            </p:nvSpPr>
            <p:spPr bwMode="auto">
              <a:xfrm>
                <a:off x="1219" y="2063"/>
                <a:ext cx="547"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Internet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91" name="Rectangle 170">
                <a:extLst>
                  <a:ext uri="{FF2B5EF4-FFF2-40B4-BE49-F238E27FC236}">
                    <a16:creationId xmlns:a16="http://schemas.microsoft.com/office/drawing/2014/main" id="{81822D64-3CA2-5AA5-CCF1-7B8C904F58A6}"/>
                  </a:ext>
                </a:extLst>
              </p:cNvPr>
              <p:cNvSpPr>
                <a:spLocks noChangeArrowheads="1"/>
              </p:cNvSpPr>
              <p:nvPr/>
            </p:nvSpPr>
            <p:spPr bwMode="auto">
              <a:xfrm>
                <a:off x="1675" y="2063"/>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92" name="Rectangle 171">
                <a:extLst>
                  <a:ext uri="{FF2B5EF4-FFF2-40B4-BE49-F238E27FC236}">
                    <a16:creationId xmlns:a16="http://schemas.microsoft.com/office/drawing/2014/main" id="{7837B77B-DA3E-4DBA-FEF7-0FC4B825CC1A}"/>
                  </a:ext>
                </a:extLst>
              </p:cNvPr>
              <p:cNvSpPr>
                <a:spLocks noChangeArrowheads="1"/>
              </p:cNvSpPr>
              <p:nvPr/>
            </p:nvSpPr>
            <p:spPr bwMode="auto">
              <a:xfrm>
                <a:off x="2354" y="2063"/>
                <a:ext cx="183"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93" name="Rectangle 172">
                <a:extLst>
                  <a:ext uri="{FF2B5EF4-FFF2-40B4-BE49-F238E27FC236}">
                    <a16:creationId xmlns:a16="http://schemas.microsoft.com/office/drawing/2014/main" id="{2D03B04A-FA3F-E38E-5482-81FF0CB35261}"/>
                  </a:ext>
                </a:extLst>
              </p:cNvPr>
              <p:cNvSpPr>
                <a:spLocks noChangeArrowheads="1"/>
              </p:cNvSpPr>
              <p:nvPr/>
            </p:nvSpPr>
            <p:spPr bwMode="auto">
              <a:xfrm>
                <a:off x="2436" y="2063"/>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94" name="Rectangle 173">
                <a:extLst>
                  <a:ext uri="{FF2B5EF4-FFF2-40B4-BE49-F238E27FC236}">
                    <a16:creationId xmlns:a16="http://schemas.microsoft.com/office/drawing/2014/main" id="{0E5A0CEF-68DE-B6E3-E358-7B70C42481C9}"/>
                  </a:ext>
                </a:extLst>
              </p:cNvPr>
              <p:cNvSpPr>
                <a:spLocks noChangeArrowheads="1"/>
              </p:cNvSpPr>
              <p:nvPr/>
            </p:nvSpPr>
            <p:spPr bwMode="auto">
              <a:xfrm>
                <a:off x="3492" y="2063"/>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95" name="Rectangle 174">
                <a:extLst>
                  <a:ext uri="{FF2B5EF4-FFF2-40B4-BE49-F238E27FC236}">
                    <a16:creationId xmlns:a16="http://schemas.microsoft.com/office/drawing/2014/main" id="{12C13DF6-26D0-EF93-D3C6-0A82B7EBDD7E}"/>
                  </a:ext>
                </a:extLst>
              </p:cNvPr>
              <p:cNvSpPr>
                <a:spLocks noChangeArrowheads="1"/>
              </p:cNvSpPr>
              <p:nvPr/>
            </p:nvSpPr>
            <p:spPr bwMode="auto">
              <a:xfrm>
                <a:off x="4627" y="2063"/>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96" name="Rectangle 175">
                <a:extLst>
                  <a:ext uri="{FF2B5EF4-FFF2-40B4-BE49-F238E27FC236}">
                    <a16:creationId xmlns:a16="http://schemas.microsoft.com/office/drawing/2014/main" id="{E62B9C32-AD90-6E88-D1D8-B481695B420B}"/>
                  </a:ext>
                </a:extLst>
              </p:cNvPr>
              <p:cNvSpPr>
                <a:spLocks noChangeArrowheads="1"/>
              </p:cNvSpPr>
              <p:nvPr/>
            </p:nvSpPr>
            <p:spPr bwMode="auto">
              <a:xfrm>
                <a:off x="5763" y="2063"/>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97" name="Rectangle 176">
                <a:extLst>
                  <a:ext uri="{FF2B5EF4-FFF2-40B4-BE49-F238E27FC236}">
                    <a16:creationId xmlns:a16="http://schemas.microsoft.com/office/drawing/2014/main" id="{A58C7533-0809-9772-8562-0633786C27CF}"/>
                  </a:ext>
                </a:extLst>
              </p:cNvPr>
              <p:cNvSpPr>
                <a:spLocks noChangeArrowheads="1"/>
              </p:cNvSpPr>
              <p:nvPr/>
            </p:nvSpPr>
            <p:spPr bwMode="auto">
              <a:xfrm>
                <a:off x="1148" y="2061"/>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98" name="Rectangle 177">
                <a:extLst>
                  <a:ext uri="{FF2B5EF4-FFF2-40B4-BE49-F238E27FC236}">
                    <a16:creationId xmlns:a16="http://schemas.microsoft.com/office/drawing/2014/main" id="{B38FA7AD-C249-069D-E326-53836C5FCC9C}"/>
                  </a:ext>
                </a:extLst>
              </p:cNvPr>
              <p:cNvSpPr>
                <a:spLocks noChangeArrowheads="1"/>
              </p:cNvSpPr>
              <p:nvPr/>
            </p:nvSpPr>
            <p:spPr bwMode="auto">
              <a:xfrm>
                <a:off x="1154" y="2061"/>
                <a:ext cx="1129"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99" name="Rectangle 178">
                <a:extLst>
                  <a:ext uri="{FF2B5EF4-FFF2-40B4-BE49-F238E27FC236}">
                    <a16:creationId xmlns:a16="http://schemas.microsoft.com/office/drawing/2014/main" id="{535AB02E-C570-A957-F12B-6DAF24FF60E2}"/>
                  </a:ext>
                </a:extLst>
              </p:cNvPr>
              <p:cNvSpPr>
                <a:spLocks noChangeArrowheads="1"/>
              </p:cNvSpPr>
              <p:nvPr/>
            </p:nvSpPr>
            <p:spPr bwMode="auto">
              <a:xfrm>
                <a:off x="2283" y="2061"/>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00" name="Rectangle 179">
                <a:extLst>
                  <a:ext uri="{FF2B5EF4-FFF2-40B4-BE49-F238E27FC236}">
                    <a16:creationId xmlns:a16="http://schemas.microsoft.com/office/drawing/2014/main" id="{51105027-E5DB-8B9F-37F3-31D644B6E632}"/>
                  </a:ext>
                </a:extLst>
              </p:cNvPr>
              <p:cNvSpPr>
                <a:spLocks noChangeArrowheads="1"/>
              </p:cNvSpPr>
              <p:nvPr/>
            </p:nvSpPr>
            <p:spPr bwMode="auto">
              <a:xfrm>
                <a:off x="2289" y="2061"/>
                <a:ext cx="1131"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01" name="Rectangle 180">
                <a:extLst>
                  <a:ext uri="{FF2B5EF4-FFF2-40B4-BE49-F238E27FC236}">
                    <a16:creationId xmlns:a16="http://schemas.microsoft.com/office/drawing/2014/main" id="{9BCCB70D-BB00-DA2D-F6F0-3BF3D5644E48}"/>
                  </a:ext>
                </a:extLst>
              </p:cNvPr>
              <p:cNvSpPr>
                <a:spLocks noChangeArrowheads="1"/>
              </p:cNvSpPr>
              <p:nvPr/>
            </p:nvSpPr>
            <p:spPr bwMode="auto">
              <a:xfrm>
                <a:off x="3420" y="2061"/>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02" name="Rectangle 181">
                <a:extLst>
                  <a:ext uri="{FF2B5EF4-FFF2-40B4-BE49-F238E27FC236}">
                    <a16:creationId xmlns:a16="http://schemas.microsoft.com/office/drawing/2014/main" id="{BDAA9C8A-9CF5-3C7B-BC46-5463C0D062F4}"/>
                  </a:ext>
                </a:extLst>
              </p:cNvPr>
              <p:cNvSpPr>
                <a:spLocks noChangeArrowheads="1"/>
              </p:cNvSpPr>
              <p:nvPr/>
            </p:nvSpPr>
            <p:spPr bwMode="auto">
              <a:xfrm>
                <a:off x="3426" y="2061"/>
                <a:ext cx="113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03" name="Rectangle 182">
                <a:extLst>
                  <a:ext uri="{FF2B5EF4-FFF2-40B4-BE49-F238E27FC236}">
                    <a16:creationId xmlns:a16="http://schemas.microsoft.com/office/drawing/2014/main" id="{01FADAA6-9378-6A98-278B-19B418510C4B}"/>
                  </a:ext>
                </a:extLst>
              </p:cNvPr>
              <p:cNvSpPr>
                <a:spLocks noChangeArrowheads="1"/>
              </p:cNvSpPr>
              <p:nvPr/>
            </p:nvSpPr>
            <p:spPr bwMode="auto">
              <a:xfrm>
                <a:off x="4556" y="2061"/>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04" name="Rectangle 183">
                <a:extLst>
                  <a:ext uri="{FF2B5EF4-FFF2-40B4-BE49-F238E27FC236}">
                    <a16:creationId xmlns:a16="http://schemas.microsoft.com/office/drawing/2014/main" id="{C0AFB651-B8CF-ED20-ED68-E58DD2183DC0}"/>
                  </a:ext>
                </a:extLst>
              </p:cNvPr>
              <p:cNvSpPr>
                <a:spLocks noChangeArrowheads="1"/>
              </p:cNvSpPr>
              <p:nvPr/>
            </p:nvSpPr>
            <p:spPr bwMode="auto">
              <a:xfrm>
                <a:off x="4562" y="2061"/>
                <a:ext cx="113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05" name="Rectangle 184">
                <a:extLst>
                  <a:ext uri="{FF2B5EF4-FFF2-40B4-BE49-F238E27FC236}">
                    <a16:creationId xmlns:a16="http://schemas.microsoft.com/office/drawing/2014/main" id="{9B8C9493-9F6F-A0EE-CA83-CFD2C9E929C3}"/>
                  </a:ext>
                </a:extLst>
              </p:cNvPr>
              <p:cNvSpPr>
                <a:spLocks noChangeArrowheads="1"/>
              </p:cNvSpPr>
              <p:nvPr/>
            </p:nvSpPr>
            <p:spPr bwMode="auto">
              <a:xfrm>
                <a:off x="5692" y="2061"/>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06" name="Rectangle 185">
                <a:extLst>
                  <a:ext uri="{FF2B5EF4-FFF2-40B4-BE49-F238E27FC236}">
                    <a16:creationId xmlns:a16="http://schemas.microsoft.com/office/drawing/2014/main" id="{C08AD7C8-C82E-33D6-2AFF-4581A088DE6C}"/>
                  </a:ext>
                </a:extLst>
              </p:cNvPr>
              <p:cNvSpPr>
                <a:spLocks noChangeArrowheads="1"/>
              </p:cNvSpPr>
              <p:nvPr/>
            </p:nvSpPr>
            <p:spPr bwMode="auto">
              <a:xfrm>
                <a:off x="5698" y="2061"/>
                <a:ext cx="1131"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07" name="Rectangle 186">
                <a:extLst>
                  <a:ext uri="{FF2B5EF4-FFF2-40B4-BE49-F238E27FC236}">
                    <a16:creationId xmlns:a16="http://schemas.microsoft.com/office/drawing/2014/main" id="{66DE4C28-5991-55FD-6258-4BC16C3E3411}"/>
                  </a:ext>
                </a:extLst>
              </p:cNvPr>
              <p:cNvSpPr>
                <a:spLocks noChangeArrowheads="1"/>
              </p:cNvSpPr>
              <p:nvPr/>
            </p:nvSpPr>
            <p:spPr bwMode="auto">
              <a:xfrm>
                <a:off x="6829" y="2061"/>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08" name="Rectangle 187">
                <a:extLst>
                  <a:ext uri="{FF2B5EF4-FFF2-40B4-BE49-F238E27FC236}">
                    <a16:creationId xmlns:a16="http://schemas.microsoft.com/office/drawing/2014/main" id="{15C9CF0A-8289-7200-67F2-C738290078FC}"/>
                  </a:ext>
                </a:extLst>
              </p:cNvPr>
              <p:cNvSpPr>
                <a:spLocks noChangeArrowheads="1"/>
              </p:cNvSpPr>
              <p:nvPr/>
            </p:nvSpPr>
            <p:spPr bwMode="auto">
              <a:xfrm>
                <a:off x="1148" y="2063"/>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09" name="Rectangle 188">
                <a:extLst>
                  <a:ext uri="{FF2B5EF4-FFF2-40B4-BE49-F238E27FC236}">
                    <a16:creationId xmlns:a16="http://schemas.microsoft.com/office/drawing/2014/main" id="{18ECD51E-9582-516C-6684-3C6A4E06D859}"/>
                  </a:ext>
                </a:extLst>
              </p:cNvPr>
              <p:cNvSpPr>
                <a:spLocks noChangeArrowheads="1"/>
              </p:cNvSpPr>
              <p:nvPr/>
            </p:nvSpPr>
            <p:spPr bwMode="auto">
              <a:xfrm>
                <a:off x="2283" y="2063"/>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10" name="Rectangle 189">
                <a:extLst>
                  <a:ext uri="{FF2B5EF4-FFF2-40B4-BE49-F238E27FC236}">
                    <a16:creationId xmlns:a16="http://schemas.microsoft.com/office/drawing/2014/main" id="{B116B67D-FDE6-C722-DD16-03C841839F12}"/>
                  </a:ext>
                </a:extLst>
              </p:cNvPr>
              <p:cNvSpPr>
                <a:spLocks noChangeArrowheads="1"/>
              </p:cNvSpPr>
              <p:nvPr/>
            </p:nvSpPr>
            <p:spPr bwMode="auto">
              <a:xfrm>
                <a:off x="3420" y="2063"/>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11" name="Rectangle 190">
                <a:extLst>
                  <a:ext uri="{FF2B5EF4-FFF2-40B4-BE49-F238E27FC236}">
                    <a16:creationId xmlns:a16="http://schemas.microsoft.com/office/drawing/2014/main" id="{6423306D-F7B6-F2DC-0F2F-98785D335C52}"/>
                  </a:ext>
                </a:extLst>
              </p:cNvPr>
              <p:cNvSpPr>
                <a:spLocks noChangeArrowheads="1"/>
              </p:cNvSpPr>
              <p:nvPr/>
            </p:nvSpPr>
            <p:spPr bwMode="auto">
              <a:xfrm>
                <a:off x="4556" y="2063"/>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12" name="Rectangle 191">
                <a:extLst>
                  <a:ext uri="{FF2B5EF4-FFF2-40B4-BE49-F238E27FC236}">
                    <a16:creationId xmlns:a16="http://schemas.microsoft.com/office/drawing/2014/main" id="{16AA0DAA-1DDE-AC68-3341-FA4D73520462}"/>
                  </a:ext>
                </a:extLst>
              </p:cNvPr>
              <p:cNvSpPr>
                <a:spLocks noChangeArrowheads="1"/>
              </p:cNvSpPr>
              <p:nvPr/>
            </p:nvSpPr>
            <p:spPr bwMode="auto">
              <a:xfrm>
                <a:off x="5692" y="2063"/>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13" name="Rectangle 192">
                <a:extLst>
                  <a:ext uri="{FF2B5EF4-FFF2-40B4-BE49-F238E27FC236}">
                    <a16:creationId xmlns:a16="http://schemas.microsoft.com/office/drawing/2014/main" id="{8831075D-D221-8C03-0EBC-910FA3ADB166}"/>
                  </a:ext>
                </a:extLst>
              </p:cNvPr>
              <p:cNvSpPr>
                <a:spLocks noChangeArrowheads="1"/>
              </p:cNvSpPr>
              <p:nvPr/>
            </p:nvSpPr>
            <p:spPr bwMode="auto">
              <a:xfrm>
                <a:off x="6829" y="2063"/>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14" name="Rectangle 193">
                <a:extLst>
                  <a:ext uri="{FF2B5EF4-FFF2-40B4-BE49-F238E27FC236}">
                    <a16:creationId xmlns:a16="http://schemas.microsoft.com/office/drawing/2014/main" id="{14D7DB4F-2AD6-5731-CD69-DCDEF211ABD5}"/>
                  </a:ext>
                </a:extLst>
              </p:cNvPr>
              <p:cNvSpPr>
                <a:spLocks noChangeArrowheads="1"/>
              </p:cNvSpPr>
              <p:nvPr/>
            </p:nvSpPr>
            <p:spPr bwMode="auto">
              <a:xfrm>
                <a:off x="1219" y="2150"/>
                <a:ext cx="975"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MS PowerPoint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15" name="Rectangle 194">
                <a:extLst>
                  <a:ext uri="{FF2B5EF4-FFF2-40B4-BE49-F238E27FC236}">
                    <a16:creationId xmlns:a16="http://schemas.microsoft.com/office/drawing/2014/main" id="{4B83D980-17B3-2A81-3A35-CF9EAD65DA64}"/>
                  </a:ext>
                </a:extLst>
              </p:cNvPr>
              <p:cNvSpPr>
                <a:spLocks noChangeArrowheads="1"/>
              </p:cNvSpPr>
              <p:nvPr/>
            </p:nvSpPr>
            <p:spPr bwMode="auto">
              <a:xfrm>
                <a:off x="2081" y="2150"/>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16" name="Rectangle 195">
                <a:extLst>
                  <a:ext uri="{FF2B5EF4-FFF2-40B4-BE49-F238E27FC236}">
                    <a16:creationId xmlns:a16="http://schemas.microsoft.com/office/drawing/2014/main" id="{C0F79301-BE91-89FB-009D-72863C6C4571}"/>
                  </a:ext>
                </a:extLst>
              </p:cNvPr>
              <p:cNvSpPr>
                <a:spLocks noChangeArrowheads="1"/>
              </p:cNvSpPr>
              <p:nvPr/>
            </p:nvSpPr>
            <p:spPr bwMode="auto">
              <a:xfrm>
                <a:off x="2354" y="2150"/>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17" name="Rectangle 196">
                <a:extLst>
                  <a:ext uri="{FF2B5EF4-FFF2-40B4-BE49-F238E27FC236}">
                    <a16:creationId xmlns:a16="http://schemas.microsoft.com/office/drawing/2014/main" id="{F2760D00-AC2A-C7F2-2A14-E5CDD14C3386}"/>
                  </a:ext>
                </a:extLst>
              </p:cNvPr>
              <p:cNvSpPr>
                <a:spLocks noChangeArrowheads="1"/>
              </p:cNvSpPr>
              <p:nvPr/>
            </p:nvSpPr>
            <p:spPr bwMode="auto">
              <a:xfrm>
                <a:off x="3492" y="2150"/>
                <a:ext cx="183"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18" name="Rectangle 197">
                <a:extLst>
                  <a:ext uri="{FF2B5EF4-FFF2-40B4-BE49-F238E27FC236}">
                    <a16:creationId xmlns:a16="http://schemas.microsoft.com/office/drawing/2014/main" id="{766B4250-F30F-ABC3-0D43-4C7E8EDD5A66}"/>
                  </a:ext>
                </a:extLst>
              </p:cNvPr>
              <p:cNvSpPr>
                <a:spLocks noChangeArrowheads="1"/>
              </p:cNvSpPr>
              <p:nvPr/>
            </p:nvSpPr>
            <p:spPr bwMode="auto">
              <a:xfrm>
                <a:off x="3573" y="2150"/>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19" name="Rectangle 198">
                <a:extLst>
                  <a:ext uri="{FF2B5EF4-FFF2-40B4-BE49-F238E27FC236}">
                    <a16:creationId xmlns:a16="http://schemas.microsoft.com/office/drawing/2014/main" id="{284992B5-D5C7-C5A1-0E29-969BB009A076}"/>
                  </a:ext>
                </a:extLst>
              </p:cNvPr>
              <p:cNvSpPr>
                <a:spLocks noChangeArrowheads="1"/>
              </p:cNvSpPr>
              <p:nvPr/>
            </p:nvSpPr>
            <p:spPr bwMode="auto">
              <a:xfrm>
                <a:off x="4627" y="2150"/>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20" name="Rectangle 199">
                <a:extLst>
                  <a:ext uri="{FF2B5EF4-FFF2-40B4-BE49-F238E27FC236}">
                    <a16:creationId xmlns:a16="http://schemas.microsoft.com/office/drawing/2014/main" id="{BC9B5969-186B-CE05-C8AE-EEEF4F267DC4}"/>
                  </a:ext>
                </a:extLst>
              </p:cNvPr>
              <p:cNvSpPr>
                <a:spLocks noChangeArrowheads="1"/>
              </p:cNvSpPr>
              <p:nvPr/>
            </p:nvSpPr>
            <p:spPr bwMode="auto">
              <a:xfrm>
                <a:off x="5763" y="2150"/>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21" name="Rectangle 200">
                <a:extLst>
                  <a:ext uri="{FF2B5EF4-FFF2-40B4-BE49-F238E27FC236}">
                    <a16:creationId xmlns:a16="http://schemas.microsoft.com/office/drawing/2014/main" id="{463A1000-5831-12A5-FA83-4DD20ADEA30E}"/>
                  </a:ext>
                </a:extLst>
              </p:cNvPr>
              <p:cNvSpPr>
                <a:spLocks noChangeArrowheads="1"/>
              </p:cNvSpPr>
              <p:nvPr/>
            </p:nvSpPr>
            <p:spPr bwMode="auto">
              <a:xfrm>
                <a:off x="1148" y="2148"/>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22" name="Rectangle 201">
                <a:extLst>
                  <a:ext uri="{FF2B5EF4-FFF2-40B4-BE49-F238E27FC236}">
                    <a16:creationId xmlns:a16="http://schemas.microsoft.com/office/drawing/2014/main" id="{33E23741-522F-A56C-F12E-ECA9FCE544A7}"/>
                  </a:ext>
                </a:extLst>
              </p:cNvPr>
              <p:cNvSpPr>
                <a:spLocks noChangeArrowheads="1"/>
              </p:cNvSpPr>
              <p:nvPr/>
            </p:nvSpPr>
            <p:spPr bwMode="auto">
              <a:xfrm>
                <a:off x="1154" y="2148"/>
                <a:ext cx="1129"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23" name="Rectangle 202">
                <a:extLst>
                  <a:ext uri="{FF2B5EF4-FFF2-40B4-BE49-F238E27FC236}">
                    <a16:creationId xmlns:a16="http://schemas.microsoft.com/office/drawing/2014/main" id="{3665B700-AD7F-39D3-DEB2-65DB85F2B073}"/>
                  </a:ext>
                </a:extLst>
              </p:cNvPr>
              <p:cNvSpPr>
                <a:spLocks noChangeArrowheads="1"/>
              </p:cNvSpPr>
              <p:nvPr/>
            </p:nvSpPr>
            <p:spPr bwMode="auto">
              <a:xfrm>
                <a:off x="2283" y="2148"/>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24" name="Rectangle 203">
                <a:extLst>
                  <a:ext uri="{FF2B5EF4-FFF2-40B4-BE49-F238E27FC236}">
                    <a16:creationId xmlns:a16="http://schemas.microsoft.com/office/drawing/2014/main" id="{B52B7947-2167-CFFF-5103-92AADAF0F862}"/>
                  </a:ext>
                </a:extLst>
              </p:cNvPr>
              <p:cNvSpPr>
                <a:spLocks noChangeArrowheads="1"/>
              </p:cNvSpPr>
              <p:nvPr/>
            </p:nvSpPr>
            <p:spPr bwMode="auto">
              <a:xfrm>
                <a:off x="2289" y="2148"/>
                <a:ext cx="1131"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25" name="Rectangle 204">
                <a:extLst>
                  <a:ext uri="{FF2B5EF4-FFF2-40B4-BE49-F238E27FC236}">
                    <a16:creationId xmlns:a16="http://schemas.microsoft.com/office/drawing/2014/main" id="{9E991068-DB48-623C-0FC1-2DFA3BC2DA06}"/>
                  </a:ext>
                </a:extLst>
              </p:cNvPr>
              <p:cNvSpPr>
                <a:spLocks noChangeArrowheads="1"/>
              </p:cNvSpPr>
              <p:nvPr/>
            </p:nvSpPr>
            <p:spPr bwMode="auto">
              <a:xfrm>
                <a:off x="3420" y="2148"/>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26" name="Rectangle 205">
                <a:extLst>
                  <a:ext uri="{FF2B5EF4-FFF2-40B4-BE49-F238E27FC236}">
                    <a16:creationId xmlns:a16="http://schemas.microsoft.com/office/drawing/2014/main" id="{F2A2FC2F-100B-D5CA-DE91-B5B0BD6BDF3B}"/>
                  </a:ext>
                </a:extLst>
              </p:cNvPr>
              <p:cNvSpPr>
                <a:spLocks noChangeArrowheads="1"/>
              </p:cNvSpPr>
              <p:nvPr/>
            </p:nvSpPr>
            <p:spPr bwMode="auto">
              <a:xfrm>
                <a:off x="3426" y="2148"/>
                <a:ext cx="113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6" name="Group 407">
              <a:extLst>
                <a:ext uri="{FF2B5EF4-FFF2-40B4-BE49-F238E27FC236}">
                  <a16:creationId xmlns:a16="http://schemas.microsoft.com/office/drawing/2014/main" id="{91B34C47-C8B3-7137-1AC9-45FC6893496C}"/>
                </a:ext>
              </a:extLst>
            </p:cNvPr>
            <p:cNvGrpSpPr>
              <a:grpSpLocks/>
            </p:cNvGrpSpPr>
            <p:nvPr/>
          </p:nvGrpSpPr>
          <p:grpSpPr bwMode="auto">
            <a:xfrm>
              <a:off x="1148" y="2148"/>
              <a:ext cx="5719" cy="941"/>
              <a:chOff x="1148" y="2148"/>
              <a:chExt cx="5719" cy="941"/>
            </a:xfrm>
          </p:grpSpPr>
          <p:sp>
            <p:nvSpPr>
              <p:cNvPr id="227" name="Rectangle 207">
                <a:extLst>
                  <a:ext uri="{FF2B5EF4-FFF2-40B4-BE49-F238E27FC236}">
                    <a16:creationId xmlns:a16="http://schemas.microsoft.com/office/drawing/2014/main" id="{E5F82C68-FB07-48CC-E558-F3D6F602E9A3}"/>
                  </a:ext>
                </a:extLst>
              </p:cNvPr>
              <p:cNvSpPr>
                <a:spLocks noChangeArrowheads="1"/>
              </p:cNvSpPr>
              <p:nvPr/>
            </p:nvSpPr>
            <p:spPr bwMode="auto">
              <a:xfrm>
                <a:off x="4556" y="2148"/>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8" name="Rectangle 208">
                <a:extLst>
                  <a:ext uri="{FF2B5EF4-FFF2-40B4-BE49-F238E27FC236}">
                    <a16:creationId xmlns:a16="http://schemas.microsoft.com/office/drawing/2014/main" id="{B9C585AF-0575-746C-333B-160734CFEEDD}"/>
                  </a:ext>
                </a:extLst>
              </p:cNvPr>
              <p:cNvSpPr>
                <a:spLocks noChangeArrowheads="1"/>
              </p:cNvSpPr>
              <p:nvPr/>
            </p:nvSpPr>
            <p:spPr bwMode="auto">
              <a:xfrm>
                <a:off x="4562" y="2148"/>
                <a:ext cx="113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9" name="Rectangle 209">
                <a:extLst>
                  <a:ext uri="{FF2B5EF4-FFF2-40B4-BE49-F238E27FC236}">
                    <a16:creationId xmlns:a16="http://schemas.microsoft.com/office/drawing/2014/main" id="{EF9B115C-1890-7B56-60A8-944FAB318E33}"/>
                  </a:ext>
                </a:extLst>
              </p:cNvPr>
              <p:cNvSpPr>
                <a:spLocks noChangeArrowheads="1"/>
              </p:cNvSpPr>
              <p:nvPr/>
            </p:nvSpPr>
            <p:spPr bwMode="auto">
              <a:xfrm>
                <a:off x="5692" y="2148"/>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0" name="Rectangle 210">
                <a:extLst>
                  <a:ext uri="{FF2B5EF4-FFF2-40B4-BE49-F238E27FC236}">
                    <a16:creationId xmlns:a16="http://schemas.microsoft.com/office/drawing/2014/main" id="{927C44F0-F4C1-E03B-CFB4-971CF948196C}"/>
                  </a:ext>
                </a:extLst>
              </p:cNvPr>
              <p:cNvSpPr>
                <a:spLocks noChangeArrowheads="1"/>
              </p:cNvSpPr>
              <p:nvPr/>
            </p:nvSpPr>
            <p:spPr bwMode="auto">
              <a:xfrm>
                <a:off x="5698" y="2148"/>
                <a:ext cx="1131"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1" name="Rectangle 211">
                <a:extLst>
                  <a:ext uri="{FF2B5EF4-FFF2-40B4-BE49-F238E27FC236}">
                    <a16:creationId xmlns:a16="http://schemas.microsoft.com/office/drawing/2014/main" id="{4903BA44-0599-324A-E91A-52A0B8016D44}"/>
                  </a:ext>
                </a:extLst>
              </p:cNvPr>
              <p:cNvSpPr>
                <a:spLocks noChangeArrowheads="1"/>
              </p:cNvSpPr>
              <p:nvPr/>
            </p:nvSpPr>
            <p:spPr bwMode="auto">
              <a:xfrm>
                <a:off x="6829" y="2148"/>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2" name="Rectangle 212">
                <a:extLst>
                  <a:ext uri="{FF2B5EF4-FFF2-40B4-BE49-F238E27FC236}">
                    <a16:creationId xmlns:a16="http://schemas.microsoft.com/office/drawing/2014/main" id="{6CC0A145-750D-EC73-6328-53583778D333}"/>
                  </a:ext>
                </a:extLst>
              </p:cNvPr>
              <p:cNvSpPr>
                <a:spLocks noChangeArrowheads="1"/>
              </p:cNvSpPr>
              <p:nvPr/>
            </p:nvSpPr>
            <p:spPr bwMode="auto">
              <a:xfrm>
                <a:off x="1148" y="2150"/>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3" name="Rectangle 213">
                <a:extLst>
                  <a:ext uri="{FF2B5EF4-FFF2-40B4-BE49-F238E27FC236}">
                    <a16:creationId xmlns:a16="http://schemas.microsoft.com/office/drawing/2014/main" id="{D48BC931-9325-DC6B-8814-C3F384657D0C}"/>
                  </a:ext>
                </a:extLst>
              </p:cNvPr>
              <p:cNvSpPr>
                <a:spLocks noChangeArrowheads="1"/>
              </p:cNvSpPr>
              <p:nvPr/>
            </p:nvSpPr>
            <p:spPr bwMode="auto">
              <a:xfrm>
                <a:off x="2283" y="2150"/>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4" name="Rectangle 214">
                <a:extLst>
                  <a:ext uri="{FF2B5EF4-FFF2-40B4-BE49-F238E27FC236}">
                    <a16:creationId xmlns:a16="http://schemas.microsoft.com/office/drawing/2014/main" id="{97227A13-50B0-E69F-A84F-802B903F0053}"/>
                  </a:ext>
                </a:extLst>
              </p:cNvPr>
              <p:cNvSpPr>
                <a:spLocks noChangeArrowheads="1"/>
              </p:cNvSpPr>
              <p:nvPr/>
            </p:nvSpPr>
            <p:spPr bwMode="auto">
              <a:xfrm>
                <a:off x="3420" y="2150"/>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5" name="Rectangle 215">
                <a:extLst>
                  <a:ext uri="{FF2B5EF4-FFF2-40B4-BE49-F238E27FC236}">
                    <a16:creationId xmlns:a16="http://schemas.microsoft.com/office/drawing/2014/main" id="{F9A6833D-7E85-0E94-47E1-48BA8F59B2FA}"/>
                  </a:ext>
                </a:extLst>
              </p:cNvPr>
              <p:cNvSpPr>
                <a:spLocks noChangeArrowheads="1"/>
              </p:cNvSpPr>
              <p:nvPr/>
            </p:nvSpPr>
            <p:spPr bwMode="auto">
              <a:xfrm>
                <a:off x="4556" y="2150"/>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6" name="Rectangle 216">
                <a:extLst>
                  <a:ext uri="{FF2B5EF4-FFF2-40B4-BE49-F238E27FC236}">
                    <a16:creationId xmlns:a16="http://schemas.microsoft.com/office/drawing/2014/main" id="{8DA7CCD3-B085-0D95-2961-080B5191380B}"/>
                  </a:ext>
                </a:extLst>
              </p:cNvPr>
              <p:cNvSpPr>
                <a:spLocks noChangeArrowheads="1"/>
              </p:cNvSpPr>
              <p:nvPr/>
            </p:nvSpPr>
            <p:spPr bwMode="auto">
              <a:xfrm>
                <a:off x="5692" y="2150"/>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7" name="Rectangle 217">
                <a:extLst>
                  <a:ext uri="{FF2B5EF4-FFF2-40B4-BE49-F238E27FC236}">
                    <a16:creationId xmlns:a16="http://schemas.microsoft.com/office/drawing/2014/main" id="{6405532A-7D4B-0AC0-2B80-B9DFD7E5DBEC}"/>
                  </a:ext>
                </a:extLst>
              </p:cNvPr>
              <p:cNvSpPr>
                <a:spLocks noChangeArrowheads="1"/>
              </p:cNvSpPr>
              <p:nvPr/>
            </p:nvSpPr>
            <p:spPr bwMode="auto">
              <a:xfrm>
                <a:off x="6829" y="2150"/>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8" name="Rectangle 218">
                <a:extLst>
                  <a:ext uri="{FF2B5EF4-FFF2-40B4-BE49-F238E27FC236}">
                    <a16:creationId xmlns:a16="http://schemas.microsoft.com/office/drawing/2014/main" id="{781C4A70-B086-490C-9B42-3A6AABCA6C4F}"/>
                  </a:ext>
                </a:extLst>
              </p:cNvPr>
              <p:cNvSpPr>
                <a:spLocks noChangeArrowheads="1"/>
              </p:cNvSpPr>
              <p:nvPr/>
            </p:nvSpPr>
            <p:spPr bwMode="auto">
              <a:xfrm>
                <a:off x="1219" y="2236"/>
                <a:ext cx="851"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Specialist HR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39" name="Rectangle 219">
                <a:extLst>
                  <a:ext uri="{FF2B5EF4-FFF2-40B4-BE49-F238E27FC236}">
                    <a16:creationId xmlns:a16="http://schemas.microsoft.com/office/drawing/2014/main" id="{2E27635B-2DCC-0C6E-3CA8-95E96B46F2AD}"/>
                  </a:ext>
                </a:extLst>
              </p:cNvPr>
              <p:cNvSpPr>
                <a:spLocks noChangeArrowheads="1"/>
              </p:cNvSpPr>
              <p:nvPr/>
            </p:nvSpPr>
            <p:spPr bwMode="auto">
              <a:xfrm>
                <a:off x="1219" y="2302"/>
                <a:ext cx="623"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software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40" name="Rectangle 220">
                <a:extLst>
                  <a:ext uri="{FF2B5EF4-FFF2-40B4-BE49-F238E27FC236}">
                    <a16:creationId xmlns:a16="http://schemas.microsoft.com/office/drawing/2014/main" id="{6C579D1B-1814-D185-77BF-274BE97E6253}"/>
                  </a:ext>
                </a:extLst>
              </p:cNvPr>
              <p:cNvSpPr>
                <a:spLocks noChangeArrowheads="1"/>
              </p:cNvSpPr>
              <p:nvPr/>
            </p:nvSpPr>
            <p:spPr bwMode="auto">
              <a:xfrm>
                <a:off x="1745" y="2302"/>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41" name="Rectangle 221">
                <a:extLst>
                  <a:ext uri="{FF2B5EF4-FFF2-40B4-BE49-F238E27FC236}">
                    <a16:creationId xmlns:a16="http://schemas.microsoft.com/office/drawing/2014/main" id="{205FFAFA-CACC-0752-C3E6-F0AE68A0F368}"/>
                  </a:ext>
                </a:extLst>
              </p:cNvPr>
              <p:cNvSpPr>
                <a:spLocks noChangeArrowheads="1"/>
              </p:cNvSpPr>
              <p:nvPr/>
            </p:nvSpPr>
            <p:spPr bwMode="auto">
              <a:xfrm>
                <a:off x="2354" y="2236"/>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42" name="Rectangle 222">
                <a:extLst>
                  <a:ext uri="{FF2B5EF4-FFF2-40B4-BE49-F238E27FC236}">
                    <a16:creationId xmlns:a16="http://schemas.microsoft.com/office/drawing/2014/main" id="{E6E8B3FF-78BE-3F60-04B6-35293135D1F9}"/>
                  </a:ext>
                </a:extLst>
              </p:cNvPr>
              <p:cNvSpPr>
                <a:spLocks noChangeArrowheads="1"/>
              </p:cNvSpPr>
              <p:nvPr/>
            </p:nvSpPr>
            <p:spPr bwMode="auto">
              <a:xfrm>
                <a:off x="3492" y="2236"/>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43" name="Rectangle 223">
                <a:extLst>
                  <a:ext uri="{FF2B5EF4-FFF2-40B4-BE49-F238E27FC236}">
                    <a16:creationId xmlns:a16="http://schemas.microsoft.com/office/drawing/2014/main" id="{C45FBB28-AAC5-C134-DDF8-A102E575DD4F}"/>
                  </a:ext>
                </a:extLst>
              </p:cNvPr>
              <p:cNvSpPr>
                <a:spLocks noChangeArrowheads="1"/>
              </p:cNvSpPr>
              <p:nvPr/>
            </p:nvSpPr>
            <p:spPr bwMode="auto">
              <a:xfrm>
                <a:off x="4627" y="2236"/>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44" name="Rectangle 224">
                <a:extLst>
                  <a:ext uri="{FF2B5EF4-FFF2-40B4-BE49-F238E27FC236}">
                    <a16:creationId xmlns:a16="http://schemas.microsoft.com/office/drawing/2014/main" id="{C79ADBFB-065A-66FC-9BC4-612BFA1923C9}"/>
                  </a:ext>
                </a:extLst>
              </p:cNvPr>
              <p:cNvSpPr>
                <a:spLocks noChangeArrowheads="1"/>
              </p:cNvSpPr>
              <p:nvPr/>
            </p:nvSpPr>
            <p:spPr bwMode="auto">
              <a:xfrm>
                <a:off x="5763" y="2236"/>
                <a:ext cx="183"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45" name="Rectangle 225">
                <a:extLst>
                  <a:ext uri="{FF2B5EF4-FFF2-40B4-BE49-F238E27FC236}">
                    <a16:creationId xmlns:a16="http://schemas.microsoft.com/office/drawing/2014/main" id="{728F3799-115D-8938-73C1-C18C95349827}"/>
                  </a:ext>
                </a:extLst>
              </p:cNvPr>
              <p:cNvSpPr>
                <a:spLocks noChangeArrowheads="1"/>
              </p:cNvSpPr>
              <p:nvPr/>
            </p:nvSpPr>
            <p:spPr bwMode="auto">
              <a:xfrm>
                <a:off x="5844" y="2236"/>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46" name="Rectangle 226">
                <a:extLst>
                  <a:ext uri="{FF2B5EF4-FFF2-40B4-BE49-F238E27FC236}">
                    <a16:creationId xmlns:a16="http://schemas.microsoft.com/office/drawing/2014/main" id="{C32B1004-5CAC-395A-DF3B-5A200B43B9B5}"/>
                  </a:ext>
                </a:extLst>
              </p:cNvPr>
              <p:cNvSpPr>
                <a:spLocks noChangeArrowheads="1"/>
              </p:cNvSpPr>
              <p:nvPr/>
            </p:nvSpPr>
            <p:spPr bwMode="auto">
              <a:xfrm>
                <a:off x="1148" y="223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47" name="Rectangle 227">
                <a:extLst>
                  <a:ext uri="{FF2B5EF4-FFF2-40B4-BE49-F238E27FC236}">
                    <a16:creationId xmlns:a16="http://schemas.microsoft.com/office/drawing/2014/main" id="{F6361902-428A-3743-A5E5-DF0500283E72}"/>
                  </a:ext>
                </a:extLst>
              </p:cNvPr>
              <p:cNvSpPr>
                <a:spLocks noChangeArrowheads="1"/>
              </p:cNvSpPr>
              <p:nvPr/>
            </p:nvSpPr>
            <p:spPr bwMode="auto">
              <a:xfrm>
                <a:off x="1154" y="2234"/>
                <a:ext cx="1129"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48" name="Rectangle 228">
                <a:extLst>
                  <a:ext uri="{FF2B5EF4-FFF2-40B4-BE49-F238E27FC236}">
                    <a16:creationId xmlns:a16="http://schemas.microsoft.com/office/drawing/2014/main" id="{0A6B3A8E-3F80-3434-0EB4-8A4783ADE5F2}"/>
                  </a:ext>
                </a:extLst>
              </p:cNvPr>
              <p:cNvSpPr>
                <a:spLocks noChangeArrowheads="1"/>
              </p:cNvSpPr>
              <p:nvPr/>
            </p:nvSpPr>
            <p:spPr bwMode="auto">
              <a:xfrm>
                <a:off x="2283" y="223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49" name="Rectangle 229">
                <a:extLst>
                  <a:ext uri="{FF2B5EF4-FFF2-40B4-BE49-F238E27FC236}">
                    <a16:creationId xmlns:a16="http://schemas.microsoft.com/office/drawing/2014/main" id="{29AAA849-62FF-0DE4-4A57-76600C73EB98}"/>
                  </a:ext>
                </a:extLst>
              </p:cNvPr>
              <p:cNvSpPr>
                <a:spLocks noChangeArrowheads="1"/>
              </p:cNvSpPr>
              <p:nvPr/>
            </p:nvSpPr>
            <p:spPr bwMode="auto">
              <a:xfrm>
                <a:off x="2289" y="2234"/>
                <a:ext cx="1131"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50" name="Rectangle 230">
                <a:extLst>
                  <a:ext uri="{FF2B5EF4-FFF2-40B4-BE49-F238E27FC236}">
                    <a16:creationId xmlns:a16="http://schemas.microsoft.com/office/drawing/2014/main" id="{7C1B7669-3EAD-3AB8-09B4-06ACAE3FDF38}"/>
                  </a:ext>
                </a:extLst>
              </p:cNvPr>
              <p:cNvSpPr>
                <a:spLocks noChangeArrowheads="1"/>
              </p:cNvSpPr>
              <p:nvPr/>
            </p:nvSpPr>
            <p:spPr bwMode="auto">
              <a:xfrm>
                <a:off x="3420" y="223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51" name="Rectangle 231">
                <a:extLst>
                  <a:ext uri="{FF2B5EF4-FFF2-40B4-BE49-F238E27FC236}">
                    <a16:creationId xmlns:a16="http://schemas.microsoft.com/office/drawing/2014/main" id="{ECB75513-D3B5-192D-C856-CCF0E707E57D}"/>
                  </a:ext>
                </a:extLst>
              </p:cNvPr>
              <p:cNvSpPr>
                <a:spLocks noChangeArrowheads="1"/>
              </p:cNvSpPr>
              <p:nvPr/>
            </p:nvSpPr>
            <p:spPr bwMode="auto">
              <a:xfrm>
                <a:off x="3426" y="2234"/>
                <a:ext cx="113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52" name="Rectangle 232">
                <a:extLst>
                  <a:ext uri="{FF2B5EF4-FFF2-40B4-BE49-F238E27FC236}">
                    <a16:creationId xmlns:a16="http://schemas.microsoft.com/office/drawing/2014/main" id="{1BF13681-F3F3-F5F2-E0A2-BD24A60C3962}"/>
                  </a:ext>
                </a:extLst>
              </p:cNvPr>
              <p:cNvSpPr>
                <a:spLocks noChangeArrowheads="1"/>
              </p:cNvSpPr>
              <p:nvPr/>
            </p:nvSpPr>
            <p:spPr bwMode="auto">
              <a:xfrm>
                <a:off x="4556" y="223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53" name="Rectangle 233">
                <a:extLst>
                  <a:ext uri="{FF2B5EF4-FFF2-40B4-BE49-F238E27FC236}">
                    <a16:creationId xmlns:a16="http://schemas.microsoft.com/office/drawing/2014/main" id="{ADE57A10-DF1D-082D-BD8C-1E277CA83811}"/>
                  </a:ext>
                </a:extLst>
              </p:cNvPr>
              <p:cNvSpPr>
                <a:spLocks noChangeArrowheads="1"/>
              </p:cNvSpPr>
              <p:nvPr/>
            </p:nvSpPr>
            <p:spPr bwMode="auto">
              <a:xfrm>
                <a:off x="4562" y="2234"/>
                <a:ext cx="113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54" name="Rectangle 234">
                <a:extLst>
                  <a:ext uri="{FF2B5EF4-FFF2-40B4-BE49-F238E27FC236}">
                    <a16:creationId xmlns:a16="http://schemas.microsoft.com/office/drawing/2014/main" id="{ECC0EF56-0000-5F15-5A1B-7D02EFD2FAD4}"/>
                  </a:ext>
                </a:extLst>
              </p:cNvPr>
              <p:cNvSpPr>
                <a:spLocks noChangeArrowheads="1"/>
              </p:cNvSpPr>
              <p:nvPr/>
            </p:nvSpPr>
            <p:spPr bwMode="auto">
              <a:xfrm>
                <a:off x="5692" y="223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55" name="Rectangle 235">
                <a:extLst>
                  <a:ext uri="{FF2B5EF4-FFF2-40B4-BE49-F238E27FC236}">
                    <a16:creationId xmlns:a16="http://schemas.microsoft.com/office/drawing/2014/main" id="{63478839-7872-7692-B587-36097F050089}"/>
                  </a:ext>
                </a:extLst>
              </p:cNvPr>
              <p:cNvSpPr>
                <a:spLocks noChangeArrowheads="1"/>
              </p:cNvSpPr>
              <p:nvPr/>
            </p:nvSpPr>
            <p:spPr bwMode="auto">
              <a:xfrm>
                <a:off x="5698" y="2234"/>
                <a:ext cx="1131"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56" name="Rectangle 236">
                <a:extLst>
                  <a:ext uri="{FF2B5EF4-FFF2-40B4-BE49-F238E27FC236}">
                    <a16:creationId xmlns:a16="http://schemas.microsoft.com/office/drawing/2014/main" id="{4E0A0C89-72FF-E3C3-58A5-8DFEF272FC4D}"/>
                  </a:ext>
                </a:extLst>
              </p:cNvPr>
              <p:cNvSpPr>
                <a:spLocks noChangeArrowheads="1"/>
              </p:cNvSpPr>
              <p:nvPr/>
            </p:nvSpPr>
            <p:spPr bwMode="auto">
              <a:xfrm>
                <a:off x="6829" y="223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57" name="Rectangle 237">
                <a:extLst>
                  <a:ext uri="{FF2B5EF4-FFF2-40B4-BE49-F238E27FC236}">
                    <a16:creationId xmlns:a16="http://schemas.microsoft.com/office/drawing/2014/main" id="{79B575BE-E421-CEAA-F678-8B3D61885A48}"/>
                  </a:ext>
                </a:extLst>
              </p:cNvPr>
              <p:cNvSpPr>
                <a:spLocks noChangeArrowheads="1"/>
              </p:cNvSpPr>
              <p:nvPr/>
            </p:nvSpPr>
            <p:spPr bwMode="auto">
              <a:xfrm>
                <a:off x="1148" y="2236"/>
                <a:ext cx="6"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58" name="Rectangle 238">
                <a:extLst>
                  <a:ext uri="{FF2B5EF4-FFF2-40B4-BE49-F238E27FC236}">
                    <a16:creationId xmlns:a16="http://schemas.microsoft.com/office/drawing/2014/main" id="{FF7A94E3-B2F4-E83B-339C-D3423E915A22}"/>
                  </a:ext>
                </a:extLst>
              </p:cNvPr>
              <p:cNvSpPr>
                <a:spLocks noChangeArrowheads="1"/>
              </p:cNvSpPr>
              <p:nvPr/>
            </p:nvSpPr>
            <p:spPr bwMode="auto">
              <a:xfrm>
                <a:off x="1148" y="2369"/>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59" name="Rectangle 239">
                <a:extLst>
                  <a:ext uri="{FF2B5EF4-FFF2-40B4-BE49-F238E27FC236}">
                    <a16:creationId xmlns:a16="http://schemas.microsoft.com/office/drawing/2014/main" id="{5A902CF2-E05A-F8C6-895B-72B090BBAC96}"/>
                  </a:ext>
                </a:extLst>
              </p:cNvPr>
              <p:cNvSpPr>
                <a:spLocks noChangeArrowheads="1"/>
              </p:cNvSpPr>
              <p:nvPr/>
            </p:nvSpPr>
            <p:spPr bwMode="auto">
              <a:xfrm>
                <a:off x="1148" y="2369"/>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60" name="Rectangle 240">
                <a:extLst>
                  <a:ext uri="{FF2B5EF4-FFF2-40B4-BE49-F238E27FC236}">
                    <a16:creationId xmlns:a16="http://schemas.microsoft.com/office/drawing/2014/main" id="{4E7C7B80-9BDF-F37A-2A9C-FCECB4E2B4A8}"/>
                  </a:ext>
                </a:extLst>
              </p:cNvPr>
              <p:cNvSpPr>
                <a:spLocks noChangeArrowheads="1"/>
              </p:cNvSpPr>
              <p:nvPr/>
            </p:nvSpPr>
            <p:spPr bwMode="auto">
              <a:xfrm>
                <a:off x="1154" y="2369"/>
                <a:ext cx="1129"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61" name="Rectangle 241">
                <a:extLst>
                  <a:ext uri="{FF2B5EF4-FFF2-40B4-BE49-F238E27FC236}">
                    <a16:creationId xmlns:a16="http://schemas.microsoft.com/office/drawing/2014/main" id="{D6B6D69A-C111-6CCA-C230-2010660C2B19}"/>
                  </a:ext>
                </a:extLst>
              </p:cNvPr>
              <p:cNvSpPr>
                <a:spLocks noChangeArrowheads="1"/>
              </p:cNvSpPr>
              <p:nvPr/>
            </p:nvSpPr>
            <p:spPr bwMode="auto">
              <a:xfrm>
                <a:off x="2283" y="2236"/>
                <a:ext cx="6"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62" name="Rectangle 242">
                <a:extLst>
                  <a:ext uri="{FF2B5EF4-FFF2-40B4-BE49-F238E27FC236}">
                    <a16:creationId xmlns:a16="http://schemas.microsoft.com/office/drawing/2014/main" id="{B8C294FF-55F8-86B9-97E1-45D656CFCAF6}"/>
                  </a:ext>
                </a:extLst>
              </p:cNvPr>
              <p:cNvSpPr>
                <a:spLocks noChangeArrowheads="1"/>
              </p:cNvSpPr>
              <p:nvPr/>
            </p:nvSpPr>
            <p:spPr bwMode="auto">
              <a:xfrm>
                <a:off x="2283" y="2369"/>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63" name="Rectangle 243">
                <a:extLst>
                  <a:ext uri="{FF2B5EF4-FFF2-40B4-BE49-F238E27FC236}">
                    <a16:creationId xmlns:a16="http://schemas.microsoft.com/office/drawing/2014/main" id="{605A20CF-C4B9-DE61-7310-D7EB176F7217}"/>
                  </a:ext>
                </a:extLst>
              </p:cNvPr>
              <p:cNvSpPr>
                <a:spLocks noChangeArrowheads="1"/>
              </p:cNvSpPr>
              <p:nvPr/>
            </p:nvSpPr>
            <p:spPr bwMode="auto">
              <a:xfrm>
                <a:off x="2289" y="2369"/>
                <a:ext cx="1131"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64" name="Rectangle 244">
                <a:extLst>
                  <a:ext uri="{FF2B5EF4-FFF2-40B4-BE49-F238E27FC236}">
                    <a16:creationId xmlns:a16="http://schemas.microsoft.com/office/drawing/2014/main" id="{3F029118-608E-41BE-43E1-80BE763AC747}"/>
                  </a:ext>
                </a:extLst>
              </p:cNvPr>
              <p:cNvSpPr>
                <a:spLocks noChangeArrowheads="1"/>
              </p:cNvSpPr>
              <p:nvPr/>
            </p:nvSpPr>
            <p:spPr bwMode="auto">
              <a:xfrm>
                <a:off x="3420" y="2236"/>
                <a:ext cx="6"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65" name="Rectangle 245">
                <a:extLst>
                  <a:ext uri="{FF2B5EF4-FFF2-40B4-BE49-F238E27FC236}">
                    <a16:creationId xmlns:a16="http://schemas.microsoft.com/office/drawing/2014/main" id="{45D9B109-1B03-BF8C-B34A-4B9A7F06B2D8}"/>
                  </a:ext>
                </a:extLst>
              </p:cNvPr>
              <p:cNvSpPr>
                <a:spLocks noChangeArrowheads="1"/>
              </p:cNvSpPr>
              <p:nvPr/>
            </p:nvSpPr>
            <p:spPr bwMode="auto">
              <a:xfrm>
                <a:off x="3420" y="2369"/>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66" name="Rectangle 246">
                <a:extLst>
                  <a:ext uri="{FF2B5EF4-FFF2-40B4-BE49-F238E27FC236}">
                    <a16:creationId xmlns:a16="http://schemas.microsoft.com/office/drawing/2014/main" id="{DA721B20-F03E-14DE-24D6-34CD4DC22C46}"/>
                  </a:ext>
                </a:extLst>
              </p:cNvPr>
              <p:cNvSpPr>
                <a:spLocks noChangeArrowheads="1"/>
              </p:cNvSpPr>
              <p:nvPr/>
            </p:nvSpPr>
            <p:spPr bwMode="auto">
              <a:xfrm>
                <a:off x="3426" y="2369"/>
                <a:ext cx="113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67" name="Rectangle 247">
                <a:extLst>
                  <a:ext uri="{FF2B5EF4-FFF2-40B4-BE49-F238E27FC236}">
                    <a16:creationId xmlns:a16="http://schemas.microsoft.com/office/drawing/2014/main" id="{756A2679-B336-EF83-20D4-19B30D4B45BC}"/>
                  </a:ext>
                </a:extLst>
              </p:cNvPr>
              <p:cNvSpPr>
                <a:spLocks noChangeArrowheads="1"/>
              </p:cNvSpPr>
              <p:nvPr/>
            </p:nvSpPr>
            <p:spPr bwMode="auto">
              <a:xfrm>
                <a:off x="4556" y="2236"/>
                <a:ext cx="6"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68" name="Rectangle 248">
                <a:extLst>
                  <a:ext uri="{FF2B5EF4-FFF2-40B4-BE49-F238E27FC236}">
                    <a16:creationId xmlns:a16="http://schemas.microsoft.com/office/drawing/2014/main" id="{410185A3-2418-53F1-06DC-B82B6D1FB4DC}"/>
                  </a:ext>
                </a:extLst>
              </p:cNvPr>
              <p:cNvSpPr>
                <a:spLocks noChangeArrowheads="1"/>
              </p:cNvSpPr>
              <p:nvPr/>
            </p:nvSpPr>
            <p:spPr bwMode="auto">
              <a:xfrm>
                <a:off x="4556" y="2369"/>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69" name="Rectangle 249">
                <a:extLst>
                  <a:ext uri="{FF2B5EF4-FFF2-40B4-BE49-F238E27FC236}">
                    <a16:creationId xmlns:a16="http://schemas.microsoft.com/office/drawing/2014/main" id="{46C54E12-212A-87DA-A9F8-097DCACBD26F}"/>
                  </a:ext>
                </a:extLst>
              </p:cNvPr>
              <p:cNvSpPr>
                <a:spLocks noChangeArrowheads="1"/>
              </p:cNvSpPr>
              <p:nvPr/>
            </p:nvSpPr>
            <p:spPr bwMode="auto">
              <a:xfrm>
                <a:off x="4562" y="2369"/>
                <a:ext cx="113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70" name="Rectangle 250">
                <a:extLst>
                  <a:ext uri="{FF2B5EF4-FFF2-40B4-BE49-F238E27FC236}">
                    <a16:creationId xmlns:a16="http://schemas.microsoft.com/office/drawing/2014/main" id="{DDE037F9-CEBA-996D-E2A6-A00DEE8DA043}"/>
                  </a:ext>
                </a:extLst>
              </p:cNvPr>
              <p:cNvSpPr>
                <a:spLocks noChangeArrowheads="1"/>
              </p:cNvSpPr>
              <p:nvPr/>
            </p:nvSpPr>
            <p:spPr bwMode="auto">
              <a:xfrm>
                <a:off x="5692" y="2236"/>
                <a:ext cx="6"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71" name="Rectangle 251">
                <a:extLst>
                  <a:ext uri="{FF2B5EF4-FFF2-40B4-BE49-F238E27FC236}">
                    <a16:creationId xmlns:a16="http://schemas.microsoft.com/office/drawing/2014/main" id="{6D330379-009C-6008-D03A-B60E5D56E8FE}"/>
                  </a:ext>
                </a:extLst>
              </p:cNvPr>
              <p:cNvSpPr>
                <a:spLocks noChangeArrowheads="1"/>
              </p:cNvSpPr>
              <p:nvPr/>
            </p:nvSpPr>
            <p:spPr bwMode="auto">
              <a:xfrm>
                <a:off x="5692" y="2369"/>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72" name="Rectangle 252">
                <a:extLst>
                  <a:ext uri="{FF2B5EF4-FFF2-40B4-BE49-F238E27FC236}">
                    <a16:creationId xmlns:a16="http://schemas.microsoft.com/office/drawing/2014/main" id="{584096A5-08D0-6A6E-E43D-486E5935BB32}"/>
                  </a:ext>
                </a:extLst>
              </p:cNvPr>
              <p:cNvSpPr>
                <a:spLocks noChangeArrowheads="1"/>
              </p:cNvSpPr>
              <p:nvPr/>
            </p:nvSpPr>
            <p:spPr bwMode="auto">
              <a:xfrm>
                <a:off x="5698" y="2369"/>
                <a:ext cx="1131"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73" name="Rectangle 253">
                <a:extLst>
                  <a:ext uri="{FF2B5EF4-FFF2-40B4-BE49-F238E27FC236}">
                    <a16:creationId xmlns:a16="http://schemas.microsoft.com/office/drawing/2014/main" id="{E16FB988-554C-40FA-B077-32854AE1588C}"/>
                  </a:ext>
                </a:extLst>
              </p:cNvPr>
              <p:cNvSpPr>
                <a:spLocks noChangeArrowheads="1"/>
              </p:cNvSpPr>
              <p:nvPr/>
            </p:nvSpPr>
            <p:spPr bwMode="auto">
              <a:xfrm>
                <a:off x="6829" y="2236"/>
                <a:ext cx="6"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74" name="Rectangle 254">
                <a:extLst>
                  <a:ext uri="{FF2B5EF4-FFF2-40B4-BE49-F238E27FC236}">
                    <a16:creationId xmlns:a16="http://schemas.microsoft.com/office/drawing/2014/main" id="{C79408D1-739F-7C7C-C99E-E7FF831D378B}"/>
                  </a:ext>
                </a:extLst>
              </p:cNvPr>
              <p:cNvSpPr>
                <a:spLocks noChangeArrowheads="1"/>
              </p:cNvSpPr>
              <p:nvPr/>
            </p:nvSpPr>
            <p:spPr bwMode="auto">
              <a:xfrm>
                <a:off x="6829" y="2369"/>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75" name="Rectangle 255">
                <a:extLst>
                  <a:ext uri="{FF2B5EF4-FFF2-40B4-BE49-F238E27FC236}">
                    <a16:creationId xmlns:a16="http://schemas.microsoft.com/office/drawing/2014/main" id="{4C79B812-ED03-9D3A-61F2-B3BC2057EE7F}"/>
                  </a:ext>
                </a:extLst>
              </p:cNvPr>
              <p:cNvSpPr>
                <a:spLocks noChangeArrowheads="1"/>
              </p:cNvSpPr>
              <p:nvPr/>
            </p:nvSpPr>
            <p:spPr bwMode="auto">
              <a:xfrm>
                <a:off x="6829" y="2369"/>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76" name="Rectangle 256">
                <a:extLst>
                  <a:ext uri="{FF2B5EF4-FFF2-40B4-BE49-F238E27FC236}">
                    <a16:creationId xmlns:a16="http://schemas.microsoft.com/office/drawing/2014/main" id="{9F20A696-8AD7-7EC4-D623-69CFAA9AA83E}"/>
                  </a:ext>
                </a:extLst>
              </p:cNvPr>
              <p:cNvSpPr>
                <a:spLocks noChangeArrowheads="1"/>
              </p:cNvSpPr>
              <p:nvPr/>
            </p:nvSpPr>
            <p:spPr bwMode="auto">
              <a:xfrm>
                <a:off x="1148" y="2371"/>
                <a:ext cx="1783"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Communication Skills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77" name="Rectangle 257">
                <a:extLst>
                  <a:ext uri="{FF2B5EF4-FFF2-40B4-BE49-F238E27FC236}">
                    <a16:creationId xmlns:a16="http://schemas.microsoft.com/office/drawing/2014/main" id="{CF142773-F963-9FD9-83F0-04DC2BA0DF8B}"/>
                  </a:ext>
                </a:extLst>
              </p:cNvPr>
              <p:cNvSpPr>
                <a:spLocks noChangeArrowheads="1"/>
              </p:cNvSpPr>
              <p:nvPr/>
            </p:nvSpPr>
            <p:spPr bwMode="auto">
              <a:xfrm>
                <a:off x="2757" y="2371"/>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78" name="Rectangle 258">
                <a:extLst>
                  <a:ext uri="{FF2B5EF4-FFF2-40B4-BE49-F238E27FC236}">
                    <a16:creationId xmlns:a16="http://schemas.microsoft.com/office/drawing/2014/main" id="{96FE78D9-408E-1D66-C74E-C2A5D3053765}"/>
                  </a:ext>
                </a:extLst>
              </p:cNvPr>
              <p:cNvSpPr>
                <a:spLocks noChangeArrowheads="1"/>
              </p:cNvSpPr>
              <p:nvPr/>
            </p:nvSpPr>
            <p:spPr bwMode="auto">
              <a:xfrm>
                <a:off x="1154" y="2501"/>
                <a:ext cx="2768" cy="133"/>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79" name="Rectangle 259">
                <a:extLst>
                  <a:ext uri="{FF2B5EF4-FFF2-40B4-BE49-F238E27FC236}">
                    <a16:creationId xmlns:a16="http://schemas.microsoft.com/office/drawing/2014/main" id="{74279884-A87F-C9A0-5C9C-48C62D1BA7F9}"/>
                  </a:ext>
                </a:extLst>
              </p:cNvPr>
              <p:cNvSpPr>
                <a:spLocks noChangeArrowheads="1"/>
              </p:cNvSpPr>
              <p:nvPr/>
            </p:nvSpPr>
            <p:spPr bwMode="auto">
              <a:xfrm>
                <a:off x="1219" y="2501"/>
                <a:ext cx="2638" cy="66"/>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80" name="Rectangle 260">
                <a:extLst>
                  <a:ext uri="{FF2B5EF4-FFF2-40B4-BE49-F238E27FC236}">
                    <a16:creationId xmlns:a16="http://schemas.microsoft.com/office/drawing/2014/main" id="{9437A8EA-611F-3FAD-C345-F3F38F6589A3}"/>
                  </a:ext>
                </a:extLst>
              </p:cNvPr>
              <p:cNvSpPr>
                <a:spLocks noChangeArrowheads="1"/>
              </p:cNvSpPr>
              <p:nvPr/>
            </p:nvSpPr>
            <p:spPr bwMode="auto">
              <a:xfrm>
                <a:off x="1219" y="2501"/>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81" name="Rectangle 261">
                <a:extLst>
                  <a:ext uri="{FF2B5EF4-FFF2-40B4-BE49-F238E27FC236}">
                    <a16:creationId xmlns:a16="http://schemas.microsoft.com/office/drawing/2014/main" id="{7A98752F-97F6-CE11-947A-D49937D57533}"/>
                  </a:ext>
                </a:extLst>
              </p:cNvPr>
              <p:cNvSpPr>
                <a:spLocks noChangeArrowheads="1"/>
              </p:cNvSpPr>
              <p:nvPr/>
            </p:nvSpPr>
            <p:spPr bwMode="auto">
              <a:xfrm>
                <a:off x="3930" y="2501"/>
                <a:ext cx="413" cy="133"/>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82" name="Rectangle 262">
                <a:extLst>
                  <a:ext uri="{FF2B5EF4-FFF2-40B4-BE49-F238E27FC236}">
                    <a16:creationId xmlns:a16="http://schemas.microsoft.com/office/drawing/2014/main" id="{605D2E4A-B315-16FB-A513-04520AAB9465}"/>
                  </a:ext>
                </a:extLst>
              </p:cNvPr>
              <p:cNvSpPr>
                <a:spLocks noChangeArrowheads="1"/>
              </p:cNvSpPr>
              <p:nvPr/>
            </p:nvSpPr>
            <p:spPr bwMode="auto">
              <a:xfrm>
                <a:off x="3994" y="2501"/>
                <a:ext cx="284" cy="66"/>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83" name="Rectangle 263">
                <a:extLst>
                  <a:ext uri="{FF2B5EF4-FFF2-40B4-BE49-F238E27FC236}">
                    <a16:creationId xmlns:a16="http://schemas.microsoft.com/office/drawing/2014/main" id="{3F26F53B-D294-78A1-CF59-6B7A62A53C66}"/>
                  </a:ext>
                </a:extLst>
              </p:cNvPr>
              <p:cNvSpPr>
                <a:spLocks noChangeArrowheads="1"/>
              </p:cNvSpPr>
              <p:nvPr/>
            </p:nvSpPr>
            <p:spPr bwMode="auto">
              <a:xfrm>
                <a:off x="3994" y="2501"/>
                <a:ext cx="374"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Very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84" name="Rectangle 264">
                <a:extLst>
                  <a:ext uri="{FF2B5EF4-FFF2-40B4-BE49-F238E27FC236}">
                    <a16:creationId xmlns:a16="http://schemas.microsoft.com/office/drawing/2014/main" id="{D40F9846-DFB0-7117-FC62-EDB9AAC08184}"/>
                  </a:ext>
                </a:extLst>
              </p:cNvPr>
              <p:cNvSpPr>
                <a:spLocks noChangeArrowheads="1"/>
              </p:cNvSpPr>
              <p:nvPr/>
            </p:nvSpPr>
            <p:spPr bwMode="auto">
              <a:xfrm>
                <a:off x="3994" y="2567"/>
                <a:ext cx="284" cy="67"/>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85" name="Rectangle 265">
                <a:extLst>
                  <a:ext uri="{FF2B5EF4-FFF2-40B4-BE49-F238E27FC236}">
                    <a16:creationId xmlns:a16="http://schemas.microsoft.com/office/drawing/2014/main" id="{69153E70-07E4-6262-462F-7BB1B78575B2}"/>
                  </a:ext>
                </a:extLst>
              </p:cNvPr>
              <p:cNvSpPr>
                <a:spLocks noChangeArrowheads="1"/>
              </p:cNvSpPr>
              <p:nvPr/>
            </p:nvSpPr>
            <p:spPr bwMode="auto">
              <a:xfrm>
                <a:off x="3994" y="2567"/>
                <a:ext cx="369"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good</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86" name="Rectangle 266">
                <a:extLst>
                  <a:ext uri="{FF2B5EF4-FFF2-40B4-BE49-F238E27FC236}">
                    <a16:creationId xmlns:a16="http://schemas.microsoft.com/office/drawing/2014/main" id="{B8D58CAD-BB8C-465D-B04F-B5631C0CC20D}"/>
                  </a:ext>
                </a:extLst>
              </p:cNvPr>
              <p:cNvSpPr>
                <a:spLocks noChangeArrowheads="1"/>
              </p:cNvSpPr>
              <p:nvPr/>
            </p:nvSpPr>
            <p:spPr bwMode="auto">
              <a:xfrm>
                <a:off x="4276" y="2567"/>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87" name="Rectangle 267">
                <a:extLst>
                  <a:ext uri="{FF2B5EF4-FFF2-40B4-BE49-F238E27FC236}">
                    <a16:creationId xmlns:a16="http://schemas.microsoft.com/office/drawing/2014/main" id="{9B2B00AA-6ADB-2F95-BB16-0250FEDEC366}"/>
                  </a:ext>
                </a:extLst>
              </p:cNvPr>
              <p:cNvSpPr>
                <a:spLocks noChangeArrowheads="1"/>
              </p:cNvSpPr>
              <p:nvPr/>
            </p:nvSpPr>
            <p:spPr bwMode="auto">
              <a:xfrm>
                <a:off x="4349" y="2501"/>
                <a:ext cx="440" cy="133"/>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88" name="Rectangle 268">
                <a:extLst>
                  <a:ext uri="{FF2B5EF4-FFF2-40B4-BE49-F238E27FC236}">
                    <a16:creationId xmlns:a16="http://schemas.microsoft.com/office/drawing/2014/main" id="{252F55C8-E413-3141-F584-4BB15F75A28D}"/>
                  </a:ext>
                </a:extLst>
              </p:cNvPr>
              <p:cNvSpPr>
                <a:spLocks noChangeArrowheads="1"/>
              </p:cNvSpPr>
              <p:nvPr/>
            </p:nvSpPr>
            <p:spPr bwMode="auto">
              <a:xfrm>
                <a:off x="4414" y="2501"/>
                <a:ext cx="310" cy="66"/>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89" name="Rectangle 269">
                <a:extLst>
                  <a:ext uri="{FF2B5EF4-FFF2-40B4-BE49-F238E27FC236}">
                    <a16:creationId xmlns:a16="http://schemas.microsoft.com/office/drawing/2014/main" id="{69642F23-3F88-2205-FA0B-162DA3C6528D}"/>
                  </a:ext>
                </a:extLst>
              </p:cNvPr>
              <p:cNvSpPr>
                <a:spLocks noChangeArrowheads="1"/>
              </p:cNvSpPr>
              <p:nvPr/>
            </p:nvSpPr>
            <p:spPr bwMode="auto">
              <a:xfrm>
                <a:off x="4414" y="2501"/>
                <a:ext cx="392"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Good</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90" name="Rectangle 270">
                <a:extLst>
                  <a:ext uri="{FF2B5EF4-FFF2-40B4-BE49-F238E27FC236}">
                    <a16:creationId xmlns:a16="http://schemas.microsoft.com/office/drawing/2014/main" id="{AA2D8ADA-E9D7-C08D-E819-96B363C4FB73}"/>
                  </a:ext>
                </a:extLst>
              </p:cNvPr>
              <p:cNvSpPr>
                <a:spLocks noChangeArrowheads="1"/>
              </p:cNvSpPr>
              <p:nvPr/>
            </p:nvSpPr>
            <p:spPr bwMode="auto">
              <a:xfrm>
                <a:off x="4721" y="2501"/>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91" name="Rectangle 271">
                <a:extLst>
                  <a:ext uri="{FF2B5EF4-FFF2-40B4-BE49-F238E27FC236}">
                    <a16:creationId xmlns:a16="http://schemas.microsoft.com/office/drawing/2014/main" id="{898B88A0-756E-C66C-AA71-DA92ACF65B37}"/>
                  </a:ext>
                </a:extLst>
              </p:cNvPr>
              <p:cNvSpPr>
                <a:spLocks noChangeArrowheads="1"/>
              </p:cNvSpPr>
              <p:nvPr/>
            </p:nvSpPr>
            <p:spPr bwMode="auto">
              <a:xfrm>
                <a:off x="4795" y="2501"/>
                <a:ext cx="676" cy="133"/>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92" name="Rectangle 272">
                <a:extLst>
                  <a:ext uri="{FF2B5EF4-FFF2-40B4-BE49-F238E27FC236}">
                    <a16:creationId xmlns:a16="http://schemas.microsoft.com/office/drawing/2014/main" id="{6537D96A-9C4D-26E1-89B5-8B091D1523CF}"/>
                  </a:ext>
                </a:extLst>
              </p:cNvPr>
              <p:cNvSpPr>
                <a:spLocks noChangeArrowheads="1"/>
              </p:cNvSpPr>
              <p:nvPr/>
            </p:nvSpPr>
            <p:spPr bwMode="auto">
              <a:xfrm>
                <a:off x="4860" y="2501"/>
                <a:ext cx="546" cy="66"/>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93" name="Rectangle 273">
                <a:extLst>
                  <a:ext uri="{FF2B5EF4-FFF2-40B4-BE49-F238E27FC236}">
                    <a16:creationId xmlns:a16="http://schemas.microsoft.com/office/drawing/2014/main" id="{B1A99560-A66D-CB48-E55F-C3B23088CC0F}"/>
                  </a:ext>
                </a:extLst>
              </p:cNvPr>
              <p:cNvSpPr>
                <a:spLocks noChangeArrowheads="1"/>
              </p:cNvSpPr>
              <p:nvPr/>
            </p:nvSpPr>
            <p:spPr bwMode="auto">
              <a:xfrm>
                <a:off x="4860" y="2501"/>
                <a:ext cx="641"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Adequate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94" name="Rectangle 274">
                <a:extLst>
                  <a:ext uri="{FF2B5EF4-FFF2-40B4-BE49-F238E27FC236}">
                    <a16:creationId xmlns:a16="http://schemas.microsoft.com/office/drawing/2014/main" id="{C48AB3C3-A3B7-BAF1-522E-26A2E982E6E7}"/>
                  </a:ext>
                </a:extLst>
              </p:cNvPr>
              <p:cNvSpPr>
                <a:spLocks noChangeArrowheads="1"/>
              </p:cNvSpPr>
              <p:nvPr/>
            </p:nvSpPr>
            <p:spPr bwMode="auto">
              <a:xfrm>
                <a:off x="5407" y="2501"/>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95" name="Rectangle 275">
                <a:extLst>
                  <a:ext uri="{FF2B5EF4-FFF2-40B4-BE49-F238E27FC236}">
                    <a16:creationId xmlns:a16="http://schemas.microsoft.com/office/drawing/2014/main" id="{30249DAE-E222-B2ED-82F1-AC5488965E00}"/>
                  </a:ext>
                </a:extLst>
              </p:cNvPr>
              <p:cNvSpPr>
                <a:spLocks noChangeArrowheads="1"/>
              </p:cNvSpPr>
              <p:nvPr/>
            </p:nvSpPr>
            <p:spPr bwMode="auto">
              <a:xfrm>
                <a:off x="5477" y="2501"/>
                <a:ext cx="1384" cy="133"/>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96" name="Rectangle 276">
                <a:extLst>
                  <a:ext uri="{FF2B5EF4-FFF2-40B4-BE49-F238E27FC236}">
                    <a16:creationId xmlns:a16="http://schemas.microsoft.com/office/drawing/2014/main" id="{BB1553CF-3DCC-2D57-94AD-5387AB59F7E6}"/>
                  </a:ext>
                </a:extLst>
              </p:cNvPr>
              <p:cNvSpPr>
                <a:spLocks noChangeArrowheads="1"/>
              </p:cNvSpPr>
              <p:nvPr/>
            </p:nvSpPr>
            <p:spPr bwMode="auto">
              <a:xfrm>
                <a:off x="5542" y="2501"/>
                <a:ext cx="1254" cy="66"/>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97" name="Rectangle 277">
                <a:extLst>
                  <a:ext uri="{FF2B5EF4-FFF2-40B4-BE49-F238E27FC236}">
                    <a16:creationId xmlns:a16="http://schemas.microsoft.com/office/drawing/2014/main" id="{901B3762-1031-F68A-1F2D-0AA27CEE1BC6}"/>
                  </a:ext>
                </a:extLst>
              </p:cNvPr>
              <p:cNvSpPr>
                <a:spLocks noChangeArrowheads="1"/>
              </p:cNvSpPr>
              <p:nvPr/>
            </p:nvSpPr>
            <p:spPr bwMode="auto">
              <a:xfrm>
                <a:off x="5542" y="2501"/>
                <a:ext cx="739"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Little or no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98" name="Rectangle 278">
                <a:extLst>
                  <a:ext uri="{FF2B5EF4-FFF2-40B4-BE49-F238E27FC236}">
                    <a16:creationId xmlns:a16="http://schemas.microsoft.com/office/drawing/2014/main" id="{24879889-7926-3C2E-C46C-009B1EADE60A}"/>
                  </a:ext>
                </a:extLst>
              </p:cNvPr>
              <p:cNvSpPr>
                <a:spLocks noChangeArrowheads="1"/>
              </p:cNvSpPr>
              <p:nvPr/>
            </p:nvSpPr>
            <p:spPr bwMode="auto">
              <a:xfrm>
                <a:off x="5542" y="2567"/>
                <a:ext cx="1254" cy="67"/>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99" name="Rectangle 279">
                <a:extLst>
                  <a:ext uri="{FF2B5EF4-FFF2-40B4-BE49-F238E27FC236}">
                    <a16:creationId xmlns:a16="http://schemas.microsoft.com/office/drawing/2014/main" id="{D226EDC5-4FBA-24AC-4C1C-DEBF1F46F753}"/>
                  </a:ext>
                </a:extLst>
              </p:cNvPr>
              <p:cNvSpPr>
                <a:spLocks noChangeArrowheads="1"/>
              </p:cNvSpPr>
              <p:nvPr/>
            </p:nvSpPr>
            <p:spPr bwMode="auto">
              <a:xfrm>
                <a:off x="5542" y="2567"/>
                <a:ext cx="714"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experience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00" name="Rectangle 280">
                <a:extLst>
                  <a:ext uri="{FF2B5EF4-FFF2-40B4-BE49-F238E27FC236}">
                    <a16:creationId xmlns:a16="http://schemas.microsoft.com/office/drawing/2014/main" id="{E40855B7-71A7-CCD9-8702-55F5838BD5FE}"/>
                  </a:ext>
                </a:extLst>
              </p:cNvPr>
              <p:cNvSpPr>
                <a:spLocks noChangeArrowheads="1"/>
              </p:cNvSpPr>
              <p:nvPr/>
            </p:nvSpPr>
            <p:spPr bwMode="auto">
              <a:xfrm>
                <a:off x="6161" y="2567"/>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01" name="Rectangle 281">
                <a:extLst>
                  <a:ext uri="{FF2B5EF4-FFF2-40B4-BE49-F238E27FC236}">
                    <a16:creationId xmlns:a16="http://schemas.microsoft.com/office/drawing/2014/main" id="{3A3AC136-F6CC-8C93-76B1-863BFFAA6F21}"/>
                  </a:ext>
                </a:extLst>
              </p:cNvPr>
              <p:cNvSpPr>
                <a:spLocks noChangeArrowheads="1"/>
              </p:cNvSpPr>
              <p:nvPr/>
            </p:nvSpPr>
            <p:spPr bwMode="auto">
              <a:xfrm>
                <a:off x="1148" y="2499"/>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02" name="Rectangle 282">
                <a:extLst>
                  <a:ext uri="{FF2B5EF4-FFF2-40B4-BE49-F238E27FC236}">
                    <a16:creationId xmlns:a16="http://schemas.microsoft.com/office/drawing/2014/main" id="{33D0C648-3FE4-7735-A4E2-6851BBFEC480}"/>
                  </a:ext>
                </a:extLst>
              </p:cNvPr>
              <p:cNvSpPr>
                <a:spLocks noChangeArrowheads="1"/>
              </p:cNvSpPr>
              <p:nvPr/>
            </p:nvSpPr>
            <p:spPr bwMode="auto">
              <a:xfrm>
                <a:off x="1148" y="2499"/>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03" name="Rectangle 283">
                <a:extLst>
                  <a:ext uri="{FF2B5EF4-FFF2-40B4-BE49-F238E27FC236}">
                    <a16:creationId xmlns:a16="http://schemas.microsoft.com/office/drawing/2014/main" id="{3383B236-8301-460A-09B2-F18EA4579784}"/>
                  </a:ext>
                </a:extLst>
              </p:cNvPr>
              <p:cNvSpPr>
                <a:spLocks noChangeArrowheads="1"/>
              </p:cNvSpPr>
              <p:nvPr/>
            </p:nvSpPr>
            <p:spPr bwMode="auto">
              <a:xfrm>
                <a:off x="1154" y="2499"/>
                <a:ext cx="277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04" name="Rectangle 284">
                <a:extLst>
                  <a:ext uri="{FF2B5EF4-FFF2-40B4-BE49-F238E27FC236}">
                    <a16:creationId xmlns:a16="http://schemas.microsoft.com/office/drawing/2014/main" id="{93AF0541-2590-5E34-7495-FC5F852B2B01}"/>
                  </a:ext>
                </a:extLst>
              </p:cNvPr>
              <p:cNvSpPr>
                <a:spLocks noChangeArrowheads="1"/>
              </p:cNvSpPr>
              <p:nvPr/>
            </p:nvSpPr>
            <p:spPr bwMode="auto">
              <a:xfrm>
                <a:off x="3924" y="2499"/>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05" name="Rectangle 285">
                <a:extLst>
                  <a:ext uri="{FF2B5EF4-FFF2-40B4-BE49-F238E27FC236}">
                    <a16:creationId xmlns:a16="http://schemas.microsoft.com/office/drawing/2014/main" id="{3D8C1726-E99E-635D-A117-EB92EC7F8A2E}"/>
                  </a:ext>
                </a:extLst>
              </p:cNvPr>
              <p:cNvSpPr>
                <a:spLocks noChangeArrowheads="1"/>
              </p:cNvSpPr>
              <p:nvPr/>
            </p:nvSpPr>
            <p:spPr bwMode="auto">
              <a:xfrm>
                <a:off x="3930" y="2499"/>
                <a:ext cx="41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06" name="Rectangle 286">
                <a:extLst>
                  <a:ext uri="{FF2B5EF4-FFF2-40B4-BE49-F238E27FC236}">
                    <a16:creationId xmlns:a16="http://schemas.microsoft.com/office/drawing/2014/main" id="{6B7B071A-FE99-8E1F-58C7-9214B9FBAC34}"/>
                  </a:ext>
                </a:extLst>
              </p:cNvPr>
              <p:cNvSpPr>
                <a:spLocks noChangeArrowheads="1"/>
              </p:cNvSpPr>
              <p:nvPr/>
            </p:nvSpPr>
            <p:spPr bwMode="auto">
              <a:xfrm>
                <a:off x="4343" y="2499"/>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07" name="Rectangle 287">
                <a:extLst>
                  <a:ext uri="{FF2B5EF4-FFF2-40B4-BE49-F238E27FC236}">
                    <a16:creationId xmlns:a16="http://schemas.microsoft.com/office/drawing/2014/main" id="{2774F917-A76E-A9D8-F982-D404DA32D6B9}"/>
                  </a:ext>
                </a:extLst>
              </p:cNvPr>
              <p:cNvSpPr>
                <a:spLocks noChangeArrowheads="1"/>
              </p:cNvSpPr>
              <p:nvPr/>
            </p:nvSpPr>
            <p:spPr bwMode="auto">
              <a:xfrm>
                <a:off x="4349" y="2499"/>
                <a:ext cx="44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08" name="Rectangle 288">
                <a:extLst>
                  <a:ext uri="{FF2B5EF4-FFF2-40B4-BE49-F238E27FC236}">
                    <a16:creationId xmlns:a16="http://schemas.microsoft.com/office/drawing/2014/main" id="{BD38DF72-1C00-7AD4-DBBA-5D9C53A08783}"/>
                  </a:ext>
                </a:extLst>
              </p:cNvPr>
              <p:cNvSpPr>
                <a:spLocks noChangeArrowheads="1"/>
              </p:cNvSpPr>
              <p:nvPr/>
            </p:nvSpPr>
            <p:spPr bwMode="auto">
              <a:xfrm>
                <a:off x="4789" y="2499"/>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09" name="Rectangle 289">
                <a:extLst>
                  <a:ext uri="{FF2B5EF4-FFF2-40B4-BE49-F238E27FC236}">
                    <a16:creationId xmlns:a16="http://schemas.microsoft.com/office/drawing/2014/main" id="{60248528-0025-9B01-5F6F-CF6934D33473}"/>
                  </a:ext>
                </a:extLst>
              </p:cNvPr>
              <p:cNvSpPr>
                <a:spLocks noChangeArrowheads="1"/>
              </p:cNvSpPr>
              <p:nvPr/>
            </p:nvSpPr>
            <p:spPr bwMode="auto">
              <a:xfrm>
                <a:off x="4795" y="2499"/>
                <a:ext cx="67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10" name="Rectangle 290">
                <a:extLst>
                  <a:ext uri="{FF2B5EF4-FFF2-40B4-BE49-F238E27FC236}">
                    <a16:creationId xmlns:a16="http://schemas.microsoft.com/office/drawing/2014/main" id="{986C99DA-8386-D83F-47B8-EFEDFA86932C}"/>
                  </a:ext>
                </a:extLst>
              </p:cNvPr>
              <p:cNvSpPr>
                <a:spLocks noChangeArrowheads="1"/>
              </p:cNvSpPr>
              <p:nvPr/>
            </p:nvSpPr>
            <p:spPr bwMode="auto">
              <a:xfrm>
                <a:off x="5471" y="2499"/>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11" name="Rectangle 291">
                <a:extLst>
                  <a:ext uri="{FF2B5EF4-FFF2-40B4-BE49-F238E27FC236}">
                    <a16:creationId xmlns:a16="http://schemas.microsoft.com/office/drawing/2014/main" id="{3B328B81-4C3A-1D0D-79F3-67F7C318A623}"/>
                  </a:ext>
                </a:extLst>
              </p:cNvPr>
              <p:cNvSpPr>
                <a:spLocks noChangeArrowheads="1"/>
              </p:cNvSpPr>
              <p:nvPr/>
            </p:nvSpPr>
            <p:spPr bwMode="auto">
              <a:xfrm>
                <a:off x="5477" y="2499"/>
                <a:ext cx="138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12" name="Rectangle 292">
                <a:extLst>
                  <a:ext uri="{FF2B5EF4-FFF2-40B4-BE49-F238E27FC236}">
                    <a16:creationId xmlns:a16="http://schemas.microsoft.com/office/drawing/2014/main" id="{80EC8E2E-6EEC-6304-A67D-D2761658BFDA}"/>
                  </a:ext>
                </a:extLst>
              </p:cNvPr>
              <p:cNvSpPr>
                <a:spLocks noChangeArrowheads="1"/>
              </p:cNvSpPr>
              <p:nvPr/>
            </p:nvSpPr>
            <p:spPr bwMode="auto">
              <a:xfrm>
                <a:off x="6861" y="2499"/>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13" name="Rectangle 293">
                <a:extLst>
                  <a:ext uri="{FF2B5EF4-FFF2-40B4-BE49-F238E27FC236}">
                    <a16:creationId xmlns:a16="http://schemas.microsoft.com/office/drawing/2014/main" id="{0758E0BB-67E1-BD8E-E362-A8DA908D38F3}"/>
                  </a:ext>
                </a:extLst>
              </p:cNvPr>
              <p:cNvSpPr>
                <a:spLocks noChangeArrowheads="1"/>
              </p:cNvSpPr>
              <p:nvPr/>
            </p:nvSpPr>
            <p:spPr bwMode="auto">
              <a:xfrm>
                <a:off x="6861" y="2499"/>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14" name="Rectangle 294">
                <a:extLst>
                  <a:ext uri="{FF2B5EF4-FFF2-40B4-BE49-F238E27FC236}">
                    <a16:creationId xmlns:a16="http://schemas.microsoft.com/office/drawing/2014/main" id="{DE56A384-FEB3-0FCC-947D-EBA19A1A1C6A}"/>
                  </a:ext>
                </a:extLst>
              </p:cNvPr>
              <p:cNvSpPr>
                <a:spLocks noChangeArrowheads="1"/>
              </p:cNvSpPr>
              <p:nvPr/>
            </p:nvSpPr>
            <p:spPr bwMode="auto">
              <a:xfrm>
                <a:off x="1148" y="2501"/>
                <a:ext cx="6"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15" name="Rectangle 295">
                <a:extLst>
                  <a:ext uri="{FF2B5EF4-FFF2-40B4-BE49-F238E27FC236}">
                    <a16:creationId xmlns:a16="http://schemas.microsoft.com/office/drawing/2014/main" id="{3B2F7938-14B9-E5A9-8C99-463C6BEFFF00}"/>
                  </a:ext>
                </a:extLst>
              </p:cNvPr>
              <p:cNvSpPr>
                <a:spLocks noChangeArrowheads="1"/>
              </p:cNvSpPr>
              <p:nvPr/>
            </p:nvSpPr>
            <p:spPr bwMode="auto">
              <a:xfrm>
                <a:off x="3924" y="2501"/>
                <a:ext cx="6"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16" name="Rectangle 296">
                <a:extLst>
                  <a:ext uri="{FF2B5EF4-FFF2-40B4-BE49-F238E27FC236}">
                    <a16:creationId xmlns:a16="http://schemas.microsoft.com/office/drawing/2014/main" id="{44D78B2D-57D0-5BE8-C19E-EDD5E63BB1E4}"/>
                  </a:ext>
                </a:extLst>
              </p:cNvPr>
              <p:cNvSpPr>
                <a:spLocks noChangeArrowheads="1"/>
              </p:cNvSpPr>
              <p:nvPr/>
            </p:nvSpPr>
            <p:spPr bwMode="auto">
              <a:xfrm>
                <a:off x="4343" y="2501"/>
                <a:ext cx="6"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17" name="Rectangle 297">
                <a:extLst>
                  <a:ext uri="{FF2B5EF4-FFF2-40B4-BE49-F238E27FC236}">
                    <a16:creationId xmlns:a16="http://schemas.microsoft.com/office/drawing/2014/main" id="{DF35BE89-E723-F983-7FE7-C4C6E7E786B0}"/>
                  </a:ext>
                </a:extLst>
              </p:cNvPr>
              <p:cNvSpPr>
                <a:spLocks noChangeArrowheads="1"/>
              </p:cNvSpPr>
              <p:nvPr/>
            </p:nvSpPr>
            <p:spPr bwMode="auto">
              <a:xfrm>
                <a:off x="4789" y="2501"/>
                <a:ext cx="6"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18" name="Rectangle 298">
                <a:extLst>
                  <a:ext uri="{FF2B5EF4-FFF2-40B4-BE49-F238E27FC236}">
                    <a16:creationId xmlns:a16="http://schemas.microsoft.com/office/drawing/2014/main" id="{BE86575D-C9BE-A2C5-E04F-EE8645BD5A40}"/>
                  </a:ext>
                </a:extLst>
              </p:cNvPr>
              <p:cNvSpPr>
                <a:spLocks noChangeArrowheads="1"/>
              </p:cNvSpPr>
              <p:nvPr/>
            </p:nvSpPr>
            <p:spPr bwMode="auto">
              <a:xfrm>
                <a:off x="5471" y="2501"/>
                <a:ext cx="6"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19" name="Rectangle 299">
                <a:extLst>
                  <a:ext uri="{FF2B5EF4-FFF2-40B4-BE49-F238E27FC236}">
                    <a16:creationId xmlns:a16="http://schemas.microsoft.com/office/drawing/2014/main" id="{85C31399-8DC4-2C8A-9EF3-AD9AE8E5F4E0}"/>
                  </a:ext>
                </a:extLst>
              </p:cNvPr>
              <p:cNvSpPr>
                <a:spLocks noChangeArrowheads="1"/>
              </p:cNvSpPr>
              <p:nvPr/>
            </p:nvSpPr>
            <p:spPr bwMode="auto">
              <a:xfrm>
                <a:off x="6861" y="2501"/>
                <a:ext cx="6"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20" name="Rectangle 300">
                <a:extLst>
                  <a:ext uri="{FF2B5EF4-FFF2-40B4-BE49-F238E27FC236}">
                    <a16:creationId xmlns:a16="http://schemas.microsoft.com/office/drawing/2014/main" id="{877F20E1-5783-EE03-CB50-1FD73231286A}"/>
                  </a:ext>
                </a:extLst>
              </p:cNvPr>
              <p:cNvSpPr>
                <a:spLocks noChangeArrowheads="1"/>
              </p:cNvSpPr>
              <p:nvPr/>
            </p:nvSpPr>
            <p:spPr bwMode="auto">
              <a:xfrm>
                <a:off x="1219" y="2635"/>
                <a:ext cx="2184"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Taking notes of disciplinary hearings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21" name="Rectangle 301">
                <a:extLst>
                  <a:ext uri="{FF2B5EF4-FFF2-40B4-BE49-F238E27FC236}">
                    <a16:creationId xmlns:a16="http://schemas.microsoft.com/office/drawing/2014/main" id="{6C8F9F77-0779-6CE1-35EF-2E81BEE21C88}"/>
                  </a:ext>
                </a:extLst>
              </p:cNvPr>
              <p:cNvSpPr>
                <a:spLocks noChangeArrowheads="1"/>
              </p:cNvSpPr>
              <p:nvPr/>
            </p:nvSpPr>
            <p:spPr bwMode="auto">
              <a:xfrm>
                <a:off x="3247" y="2635"/>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22" name="Rectangle 302">
                <a:extLst>
                  <a:ext uri="{FF2B5EF4-FFF2-40B4-BE49-F238E27FC236}">
                    <a16:creationId xmlns:a16="http://schemas.microsoft.com/office/drawing/2014/main" id="{BA331F56-E44A-6311-0DB4-054E3994AAB6}"/>
                  </a:ext>
                </a:extLst>
              </p:cNvPr>
              <p:cNvSpPr>
                <a:spLocks noChangeArrowheads="1"/>
              </p:cNvSpPr>
              <p:nvPr/>
            </p:nvSpPr>
            <p:spPr bwMode="auto">
              <a:xfrm>
                <a:off x="3994" y="2636"/>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23" name="Rectangle 303">
                <a:extLst>
                  <a:ext uri="{FF2B5EF4-FFF2-40B4-BE49-F238E27FC236}">
                    <a16:creationId xmlns:a16="http://schemas.microsoft.com/office/drawing/2014/main" id="{785A2A65-7825-AB56-060C-27D571B9B812}"/>
                  </a:ext>
                </a:extLst>
              </p:cNvPr>
              <p:cNvSpPr>
                <a:spLocks noChangeArrowheads="1"/>
              </p:cNvSpPr>
              <p:nvPr/>
            </p:nvSpPr>
            <p:spPr bwMode="auto">
              <a:xfrm>
                <a:off x="4414" y="2636"/>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24" name="Rectangle 304">
                <a:extLst>
                  <a:ext uri="{FF2B5EF4-FFF2-40B4-BE49-F238E27FC236}">
                    <a16:creationId xmlns:a16="http://schemas.microsoft.com/office/drawing/2014/main" id="{3F666EFD-9ECF-8362-1746-42B421C5E698}"/>
                  </a:ext>
                </a:extLst>
              </p:cNvPr>
              <p:cNvSpPr>
                <a:spLocks noChangeArrowheads="1"/>
              </p:cNvSpPr>
              <p:nvPr/>
            </p:nvSpPr>
            <p:spPr bwMode="auto">
              <a:xfrm>
                <a:off x="4860" y="2636"/>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25" name="Rectangle 305">
                <a:extLst>
                  <a:ext uri="{FF2B5EF4-FFF2-40B4-BE49-F238E27FC236}">
                    <a16:creationId xmlns:a16="http://schemas.microsoft.com/office/drawing/2014/main" id="{92C6570B-DFDC-0DD5-0B7B-9DFEBF1E9F1C}"/>
                  </a:ext>
                </a:extLst>
              </p:cNvPr>
              <p:cNvSpPr>
                <a:spLocks noChangeArrowheads="1"/>
              </p:cNvSpPr>
              <p:nvPr/>
            </p:nvSpPr>
            <p:spPr bwMode="auto">
              <a:xfrm>
                <a:off x="5542" y="2636"/>
                <a:ext cx="183"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26" name="Rectangle 306">
                <a:extLst>
                  <a:ext uri="{FF2B5EF4-FFF2-40B4-BE49-F238E27FC236}">
                    <a16:creationId xmlns:a16="http://schemas.microsoft.com/office/drawing/2014/main" id="{B6BEA9EC-193C-52E3-16FE-BC12F36BB0B3}"/>
                  </a:ext>
                </a:extLst>
              </p:cNvPr>
              <p:cNvSpPr>
                <a:spLocks noChangeArrowheads="1"/>
              </p:cNvSpPr>
              <p:nvPr/>
            </p:nvSpPr>
            <p:spPr bwMode="auto">
              <a:xfrm>
                <a:off x="5624" y="2636"/>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27" name="Rectangle 307">
                <a:extLst>
                  <a:ext uri="{FF2B5EF4-FFF2-40B4-BE49-F238E27FC236}">
                    <a16:creationId xmlns:a16="http://schemas.microsoft.com/office/drawing/2014/main" id="{63183D74-5A59-48D2-5979-410E286D1379}"/>
                  </a:ext>
                </a:extLst>
              </p:cNvPr>
              <p:cNvSpPr>
                <a:spLocks noChangeArrowheads="1"/>
              </p:cNvSpPr>
              <p:nvPr/>
            </p:nvSpPr>
            <p:spPr bwMode="auto">
              <a:xfrm>
                <a:off x="1148" y="263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28" name="Rectangle 308">
                <a:extLst>
                  <a:ext uri="{FF2B5EF4-FFF2-40B4-BE49-F238E27FC236}">
                    <a16:creationId xmlns:a16="http://schemas.microsoft.com/office/drawing/2014/main" id="{3AF4DB49-E259-7156-A3AC-C0B6EDBC32E2}"/>
                  </a:ext>
                </a:extLst>
              </p:cNvPr>
              <p:cNvSpPr>
                <a:spLocks noChangeArrowheads="1"/>
              </p:cNvSpPr>
              <p:nvPr/>
            </p:nvSpPr>
            <p:spPr bwMode="auto">
              <a:xfrm>
                <a:off x="1154" y="2634"/>
                <a:ext cx="277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29" name="Rectangle 309">
                <a:extLst>
                  <a:ext uri="{FF2B5EF4-FFF2-40B4-BE49-F238E27FC236}">
                    <a16:creationId xmlns:a16="http://schemas.microsoft.com/office/drawing/2014/main" id="{18A0D3AD-14F7-5481-5589-623EE85DAB98}"/>
                  </a:ext>
                </a:extLst>
              </p:cNvPr>
              <p:cNvSpPr>
                <a:spLocks noChangeArrowheads="1"/>
              </p:cNvSpPr>
              <p:nvPr/>
            </p:nvSpPr>
            <p:spPr bwMode="auto">
              <a:xfrm>
                <a:off x="3924" y="263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30" name="Rectangle 310">
                <a:extLst>
                  <a:ext uri="{FF2B5EF4-FFF2-40B4-BE49-F238E27FC236}">
                    <a16:creationId xmlns:a16="http://schemas.microsoft.com/office/drawing/2014/main" id="{8494C21E-72F9-1059-D9A2-8DB3DEE1C49B}"/>
                  </a:ext>
                </a:extLst>
              </p:cNvPr>
              <p:cNvSpPr>
                <a:spLocks noChangeArrowheads="1"/>
              </p:cNvSpPr>
              <p:nvPr/>
            </p:nvSpPr>
            <p:spPr bwMode="auto">
              <a:xfrm>
                <a:off x="3930" y="2634"/>
                <a:ext cx="41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31" name="Rectangle 311">
                <a:extLst>
                  <a:ext uri="{FF2B5EF4-FFF2-40B4-BE49-F238E27FC236}">
                    <a16:creationId xmlns:a16="http://schemas.microsoft.com/office/drawing/2014/main" id="{80CAD5C6-8AF2-E1F7-5734-C7CF0AF0E876}"/>
                  </a:ext>
                </a:extLst>
              </p:cNvPr>
              <p:cNvSpPr>
                <a:spLocks noChangeArrowheads="1"/>
              </p:cNvSpPr>
              <p:nvPr/>
            </p:nvSpPr>
            <p:spPr bwMode="auto">
              <a:xfrm>
                <a:off x="4343" y="263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32" name="Rectangle 312">
                <a:extLst>
                  <a:ext uri="{FF2B5EF4-FFF2-40B4-BE49-F238E27FC236}">
                    <a16:creationId xmlns:a16="http://schemas.microsoft.com/office/drawing/2014/main" id="{86039675-A122-2705-A71B-A44CE7E303AA}"/>
                  </a:ext>
                </a:extLst>
              </p:cNvPr>
              <p:cNvSpPr>
                <a:spLocks noChangeArrowheads="1"/>
              </p:cNvSpPr>
              <p:nvPr/>
            </p:nvSpPr>
            <p:spPr bwMode="auto">
              <a:xfrm>
                <a:off x="4349" y="2634"/>
                <a:ext cx="44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33" name="Rectangle 313">
                <a:extLst>
                  <a:ext uri="{FF2B5EF4-FFF2-40B4-BE49-F238E27FC236}">
                    <a16:creationId xmlns:a16="http://schemas.microsoft.com/office/drawing/2014/main" id="{3DED44FC-210D-EDC4-A567-7A7639218B66}"/>
                  </a:ext>
                </a:extLst>
              </p:cNvPr>
              <p:cNvSpPr>
                <a:spLocks noChangeArrowheads="1"/>
              </p:cNvSpPr>
              <p:nvPr/>
            </p:nvSpPr>
            <p:spPr bwMode="auto">
              <a:xfrm>
                <a:off x="4789" y="263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34" name="Rectangle 314">
                <a:extLst>
                  <a:ext uri="{FF2B5EF4-FFF2-40B4-BE49-F238E27FC236}">
                    <a16:creationId xmlns:a16="http://schemas.microsoft.com/office/drawing/2014/main" id="{BA435FCD-6566-B472-E3DF-69F0AC291EA6}"/>
                  </a:ext>
                </a:extLst>
              </p:cNvPr>
              <p:cNvSpPr>
                <a:spLocks noChangeArrowheads="1"/>
              </p:cNvSpPr>
              <p:nvPr/>
            </p:nvSpPr>
            <p:spPr bwMode="auto">
              <a:xfrm>
                <a:off x="4795" y="2634"/>
                <a:ext cx="67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35" name="Rectangle 315">
                <a:extLst>
                  <a:ext uri="{FF2B5EF4-FFF2-40B4-BE49-F238E27FC236}">
                    <a16:creationId xmlns:a16="http://schemas.microsoft.com/office/drawing/2014/main" id="{66F761CE-8F1B-9D8F-063A-AE03D06A4C18}"/>
                  </a:ext>
                </a:extLst>
              </p:cNvPr>
              <p:cNvSpPr>
                <a:spLocks noChangeArrowheads="1"/>
              </p:cNvSpPr>
              <p:nvPr/>
            </p:nvSpPr>
            <p:spPr bwMode="auto">
              <a:xfrm>
                <a:off x="5471" y="263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36" name="Rectangle 316">
                <a:extLst>
                  <a:ext uri="{FF2B5EF4-FFF2-40B4-BE49-F238E27FC236}">
                    <a16:creationId xmlns:a16="http://schemas.microsoft.com/office/drawing/2014/main" id="{8939BAEE-E56A-2C0B-265A-F00D32565CFD}"/>
                  </a:ext>
                </a:extLst>
              </p:cNvPr>
              <p:cNvSpPr>
                <a:spLocks noChangeArrowheads="1"/>
              </p:cNvSpPr>
              <p:nvPr/>
            </p:nvSpPr>
            <p:spPr bwMode="auto">
              <a:xfrm>
                <a:off x="5477" y="2634"/>
                <a:ext cx="138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37" name="Rectangle 317">
                <a:extLst>
                  <a:ext uri="{FF2B5EF4-FFF2-40B4-BE49-F238E27FC236}">
                    <a16:creationId xmlns:a16="http://schemas.microsoft.com/office/drawing/2014/main" id="{81A9FCD0-B7E2-5064-85B5-0DA67E7A5BE9}"/>
                  </a:ext>
                </a:extLst>
              </p:cNvPr>
              <p:cNvSpPr>
                <a:spLocks noChangeArrowheads="1"/>
              </p:cNvSpPr>
              <p:nvPr/>
            </p:nvSpPr>
            <p:spPr bwMode="auto">
              <a:xfrm>
                <a:off x="6861" y="263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38" name="Rectangle 318">
                <a:extLst>
                  <a:ext uri="{FF2B5EF4-FFF2-40B4-BE49-F238E27FC236}">
                    <a16:creationId xmlns:a16="http://schemas.microsoft.com/office/drawing/2014/main" id="{844651C0-3FF6-FB53-4410-2EF101315BF2}"/>
                  </a:ext>
                </a:extLst>
              </p:cNvPr>
              <p:cNvSpPr>
                <a:spLocks noChangeArrowheads="1"/>
              </p:cNvSpPr>
              <p:nvPr/>
            </p:nvSpPr>
            <p:spPr bwMode="auto">
              <a:xfrm>
                <a:off x="1148" y="2636"/>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39" name="Rectangle 319">
                <a:extLst>
                  <a:ext uri="{FF2B5EF4-FFF2-40B4-BE49-F238E27FC236}">
                    <a16:creationId xmlns:a16="http://schemas.microsoft.com/office/drawing/2014/main" id="{11772A7B-9802-3CC2-37AC-76CA9493204C}"/>
                  </a:ext>
                </a:extLst>
              </p:cNvPr>
              <p:cNvSpPr>
                <a:spLocks noChangeArrowheads="1"/>
              </p:cNvSpPr>
              <p:nvPr/>
            </p:nvSpPr>
            <p:spPr bwMode="auto">
              <a:xfrm>
                <a:off x="3924" y="2636"/>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40" name="Rectangle 320">
                <a:extLst>
                  <a:ext uri="{FF2B5EF4-FFF2-40B4-BE49-F238E27FC236}">
                    <a16:creationId xmlns:a16="http://schemas.microsoft.com/office/drawing/2014/main" id="{FC4C16D5-4244-37F0-EBA8-4731B37904ED}"/>
                  </a:ext>
                </a:extLst>
              </p:cNvPr>
              <p:cNvSpPr>
                <a:spLocks noChangeArrowheads="1"/>
              </p:cNvSpPr>
              <p:nvPr/>
            </p:nvSpPr>
            <p:spPr bwMode="auto">
              <a:xfrm>
                <a:off x="4343" y="2636"/>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41" name="Rectangle 321">
                <a:extLst>
                  <a:ext uri="{FF2B5EF4-FFF2-40B4-BE49-F238E27FC236}">
                    <a16:creationId xmlns:a16="http://schemas.microsoft.com/office/drawing/2014/main" id="{839ADE6E-0850-DD08-1920-D5569E64ADC2}"/>
                  </a:ext>
                </a:extLst>
              </p:cNvPr>
              <p:cNvSpPr>
                <a:spLocks noChangeArrowheads="1"/>
              </p:cNvSpPr>
              <p:nvPr/>
            </p:nvSpPr>
            <p:spPr bwMode="auto">
              <a:xfrm>
                <a:off x="4789" y="2636"/>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42" name="Rectangle 322">
                <a:extLst>
                  <a:ext uri="{FF2B5EF4-FFF2-40B4-BE49-F238E27FC236}">
                    <a16:creationId xmlns:a16="http://schemas.microsoft.com/office/drawing/2014/main" id="{CE2F894E-5D60-5993-1748-C9653D3CFF79}"/>
                  </a:ext>
                </a:extLst>
              </p:cNvPr>
              <p:cNvSpPr>
                <a:spLocks noChangeArrowheads="1"/>
              </p:cNvSpPr>
              <p:nvPr/>
            </p:nvSpPr>
            <p:spPr bwMode="auto">
              <a:xfrm>
                <a:off x="5471" y="2636"/>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43" name="Rectangle 323">
                <a:extLst>
                  <a:ext uri="{FF2B5EF4-FFF2-40B4-BE49-F238E27FC236}">
                    <a16:creationId xmlns:a16="http://schemas.microsoft.com/office/drawing/2014/main" id="{F0CF6725-4826-41A3-70FA-E4E0EC19D571}"/>
                  </a:ext>
                </a:extLst>
              </p:cNvPr>
              <p:cNvSpPr>
                <a:spLocks noChangeArrowheads="1"/>
              </p:cNvSpPr>
              <p:nvPr/>
            </p:nvSpPr>
            <p:spPr bwMode="auto">
              <a:xfrm>
                <a:off x="6861" y="2636"/>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44" name="Rectangle 324">
                <a:extLst>
                  <a:ext uri="{FF2B5EF4-FFF2-40B4-BE49-F238E27FC236}">
                    <a16:creationId xmlns:a16="http://schemas.microsoft.com/office/drawing/2014/main" id="{87606228-821F-BB87-BDF5-4239B4F4337E}"/>
                  </a:ext>
                </a:extLst>
              </p:cNvPr>
              <p:cNvSpPr>
                <a:spLocks noChangeArrowheads="1"/>
              </p:cNvSpPr>
              <p:nvPr/>
            </p:nvSpPr>
            <p:spPr bwMode="auto">
              <a:xfrm>
                <a:off x="1219" y="2722"/>
                <a:ext cx="968"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Writing reports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45" name="Rectangle 325">
                <a:extLst>
                  <a:ext uri="{FF2B5EF4-FFF2-40B4-BE49-F238E27FC236}">
                    <a16:creationId xmlns:a16="http://schemas.microsoft.com/office/drawing/2014/main" id="{2748D774-24DE-004B-8BA4-1D714C331492}"/>
                  </a:ext>
                </a:extLst>
              </p:cNvPr>
              <p:cNvSpPr>
                <a:spLocks noChangeArrowheads="1"/>
              </p:cNvSpPr>
              <p:nvPr/>
            </p:nvSpPr>
            <p:spPr bwMode="auto">
              <a:xfrm>
                <a:off x="2076" y="2722"/>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46" name="Rectangle 326">
                <a:extLst>
                  <a:ext uri="{FF2B5EF4-FFF2-40B4-BE49-F238E27FC236}">
                    <a16:creationId xmlns:a16="http://schemas.microsoft.com/office/drawing/2014/main" id="{259B92A0-3EE8-38F0-B1E9-4ADFE2466E43}"/>
                  </a:ext>
                </a:extLst>
              </p:cNvPr>
              <p:cNvSpPr>
                <a:spLocks noChangeArrowheads="1"/>
              </p:cNvSpPr>
              <p:nvPr/>
            </p:nvSpPr>
            <p:spPr bwMode="auto">
              <a:xfrm>
                <a:off x="3994" y="2722"/>
                <a:ext cx="200"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47" name="Rectangle 327">
                <a:extLst>
                  <a:ext uri="{FF2B5EF4-FFF2-40B4-BE49-F238E27FC236}">
                    <a16:creationId xmlns:a16="http://schemas.microsoft.com/office/drawing/2014/main" id="{5673EB64-5444-3DC6-377E-71AE2EB617A9}"/>
                  </a:ext>
                </a:extLst>
              </p:cNvPr>
              <p:cNvSpPr>
                <a:spLocks noChangeArrowheads="1"/>
              </p:cNvSpPr>
              <p:nvPr/>
            </p:nvSpPr>
            <p:spPr bwMode="auto">
              <a:xfrm>
                <a:off x="4090" y="2722"/>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48" name="Rectangle 328">
                <a:extLst>
                  <a:ext uri="{FF2B5EF4-FFF2-40B4-BE49-F238E27FC236}">
                    <a16:creationId xmlns:a16="http://schemas.microsoft.com/office/drawing/2014/main" id="{B7E86BC4-4B3D-39DB-E4AC-1989E099A963}"/>
                  </a:ext>
                </a:extLst>
              </p:cNvPr>
              <p:cNvSpPr>
                <a:spLocks noChangeArrowheads="1"/>
              </p:cNvSpPr>
              <p:nvPr/>
            </p:nvSpPr>
            <p:spPr bwMode="auto">
              <a:xfrm>
                <a:off x="4414" y="2722"/>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49" name="Rectangle 329">
                <a:extLst>
                  <a:ext uri="{FF2B5EF4-FFF2-40B4-BE49-F238E27FC236}">
                    <a16:creationId xmlns:a16="http://schemas.microsoft.com/office/drawing/2014/main" id="{C331B1B0-41E3-168A-FC3E-8822E004A3C4}"/>
                  </a:ext>
                </a:extLst>
              </p:cNvPr>
              <p:cNvSpPr>
                <a:spLocks noChangeArrowheads="1"/>
              </p:cNvSpPr>
              <p:nvPr/>
            </p:nvSpPr>
            <p:spPr bwMode="auto">
              <a:xfrm>
                <a:off x="4860" y="2722"/>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50" name="Rectangle 330">
                <a:extLst>
                  <a:ext uri="{FF2B5EF4-FFF2-40B4-BE49-F238E27FC236}">
                    <a16:creationId xmlns:a16="http://schemas.microsoft.com/office/drawing/2014/main" id="{7DD26A3A-967F-10D9-BCE5-4A00A386D9DB}"/>
                  </a:ext>
                </a:extLst>
              </p:cNvPr>
              <p:cNvSpPr>
                <a:spLocks noChangeArrowheads="1"/>
              </p:cNvSpPr>
              <p:nvPr/>
            </p:nvSpPr>
            <p:spPr bwMode="auto">
              <a:xfrm>
                <a:off x="5542" y="2722"/>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51" name="Rectangle 331">
                <a:extLst>
                  <a:ext uri="{FF2B5EF4-FFF2-40B4-BE49-F238E27FC236}">
                    <a16:creationId xmlns:a16="http://schemas.microsoft.com/office/drawing/2014/main" id="{92B7B1AA-E7F3-8C32-4C93-F4CFFBE8A2A0}"/>
                  </a:ext>
                </a:extLst>
              </p:cNvPr>
              <p:cNvSpPr>
                <a:spLocks noChangeArrowheads="1"/>
              </p:cNvSpPr>
              <p:nvPr/>
            </p:nvSpPr>
            <p:spPr bwMode="auto">
              <a:xfrm>
                <a:off x="1148" y="272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52" name="Rectangle 332">
                <a:extLst>
                  <a:ext uri="{FF2B5EF4-FFF2-40B4-BE49-F238E27FC236}">
                    <a16:creationId xmlns:a16="http://schemas.microsoft.com/office/drawing/2014/main" id="{D1CE854E-6796-1163-3269-3D301D388932}"/>
                  </a:ext>
                </a:extLst>
              </p:cNvPr>
              <p:cNvSpPr>
                <a:spLocks noChangeArrowheads="1"/>
              </p:cNvSpPr>
              <p:nvPr/>
            </p:nvSpPr>
            <p:spPr bwMode="auto">
              <a:xfrm>
                <a:off x="1154" y="2720"/>
                <a:ext cx="277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53" name="Rectangle 333">
                <a:extLst>
                  <a:ext uri="{FF2B5EF4-FFF2-40B4-BE49-F238E27FC236}">
                    <a16:creationId xmlns:a16="http://schemas.microsoft.com/office/drawing/2014/main" id="{66C03F6C-02BB-2ECC-9BA4-C8ABF4F87D63}"/>
                  </a:ext>
                </a:extLst>
              </p:cNvPr>
              <p:cNvSpPr>
                <a:spLocks noChangeArrowheads="1"/>
              </p:cNvSpPr>
              <p:nvPr/>
            </p:nvSpPr>
            <p:spPr bwMode="auto">
              <a:xfrm>
                <a:off x="3924" y="272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54" name="Rectangle 334">
                <a:extLst>
                  <a:ext uri="{FF2B5EF4-FFF2-40B4-BE49-F238E27FC236}">
                    <a16:creationId xmlns:a16="http://schemas.microsoft.com/office/drawing/2014/main" id="{7459EB18-8532-CD06-61F1-DC938B11CF97}"/>
                  </a:ext>
                </a:extLst>
              </p:cNvPr>
              <p:cNvSpPr>
                <a:spLocks noChangeArrowheads="1"/>
              </p:cNvSpPr>
              <p:nvPr/>
            </p:nvSpPr>
            <p:spPr bwMode="auto">
              <a:xfrm>
                <a:off x="3930" y="2720"/>
                <a:ext cx="41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55" name="Rectangle 335">
                <a:extLst>
                  <a:ext uri="{FF2B5EF4-FFF2-40B4-BE49-F238E27FC236}">
                    <a16:creationId xmlns:a16="http://schemas.microsoft.com/office/drawing/2014/main" id="{A52AF434-72D9-2D0D-4C28-313B641BCAC7}"/>
                  </a:ext>
                </a:extLst>
              </p:cNvPr>
              <p:cNvSpPr>
                <a:spLocks noChangeArrowheads="1"/>
              </p:cNvSpPr>
              <p:nvPr/>
            </p:nvSpPr>
            <p:spPr bwMode="auto">
              <a:xfrm>
                <a:off x="4343" y="272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56" name="Rectangle 336">
                <a:extLst>
                  <a:ext uri="{FF2B5EF4-FFF2-40B4-BE49-F238E27FC236}">
                    <a16:creationId xmlns:a16="http://schemas.microsoft.com/office/drawing/2014/main" id="{57001C71-E036-A1F6-0339-36ABC83D3DD4}"/>
                  </a:ext>
                </a:extLst>
              </p:cNvPr>
              <p:cNvSpPr>
                <a:spLocks noChangeArrowheads="1"/>
              </p:cNvSpPr>
              <p:nvPr/>
            </p:nvSpPr>
            <p:spPr bwMode="auto">
              <a:xfrm>
                <a:off x="4349" y="2720"/>
                <a:ext cx="44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57" name="Rectangle 337">
                <a:extLst>
                  <a:ext uri="{FF2B5EF4-FFF2-40B4-BE49-F238E27FC236}">
                    <a16:creationId xmlns:a16="http://schemas.microsoft.com/office/drawing/2014/main" id="{DC3E694F-8B08-D378-A0BF-F9142CB194EA}"/>
                  </a:ext>
                </a:extLst>
              </p:cNvPr>
              <p:cNvSpPr>
                <a:spLocks noChangeArrowheads="1"/>
              </p:cNvSpPr>
              <p:nvPr/>
            </p:nvSpPr>
            <p:spPr bwMode="auto">
              <a:xfrm>
                <a:off x="4789" y="272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58" name="Rectangle 338">
                <a:extLst>
                  <a:ext uri="{FF2B5EF4-FFF2-40B4-BE49-F238E27FC236}">
                    <a16:creationId xmlns:a16="http://schemas.microsoft.com/office/drawing/2014/main" id="{DB9C983F-500A-99E7-1498-CC6C697A2D5B}"/>
                  </a:ext>
                </a:extLst>
              </p:cNvPr>
              <p:cNvSpPr>
                <a:spLocks noChangeArrowheads="1"/>
              </p:cNvSpPr>
              <p:nvPr/>
            </p:nvSpPr>
            <p:spPr bwMode="auto">
              <a:xfrm>
                <a:off x="4795" y="2720"/>
                <a:ext cx="67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59" name="Rectangle 339">
                <a:extLst>
                  <a:ext uri="{FF2B5EF4-FFF2-40B4-BE49-F238E27FC236}">
                    <a16:creationId xmlns:a16="http://schemas.microsoft.com/office/drawing/2014/main" id="{9114B91C-15A6-A0B5-71BB-2CE1BA2556C2}"/>
                  </a:ext>
                </a:extLst>
              </p:cNvPr>
              <p:cNvSpPr>
                <a:spLocks noChangeArrowheads="1"/>
              </p:cNvSpPr>
              <p:nvPr/>
            </p:nvSpPr>
            <p:spPr bwMode="auto">
              <a:xfrm>
                <a:off x="5471" y="272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60" name="Rectangle 340">
                <a:extLst>
                  <a:ext uri="{FF2B5EF4-FFF2-40B4-BE49-F238E27FC236}">
                    <a16:creationId xmlns:a16="http://schemas.microsoft.com/office/drawing/2014/main" id="{173A7C21-CFBC-A2BE-BD13-37BDFC49C131}"/>
                  </a:ext>
                </a:extLst>
              </p:cNvPr>
              <p:cNvSpPr>
                <a:spLocks noChangeArrowheads="1"/>
              </p:cNvSpPr>
              <p:nvPr/>
            </p:nvSpPr>
            <p:spPr bwMode="auto">
              <a:xfrm>
                <a:off x="5477" y="2720"/>
                <a:ext cx="138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61" name="Rectangle 341">
                <a:extLst>
                  <a:ext uri="{FF2B5EF4-FFF2-40B4-BE49-F238E27FC236}">
                    <a16:creationId xmlns:a16="http://schemas.microsoft.com/office/drawing/2014/main" id="{AEEDF82A-2C5A-32F0-D218-7B2EF189F565}"/>
                  </a:ext>
                </a:extLst>
              </p:cNvPr>
              <p:cNvSpPr>
                <a:spLocks noChangeArrowheads="1"/>
              </p:cNvSpPr>
              <p:nvPr/>
            </p:nvSpPr>
            <p:spPr bwMode="auto">
              <a:xfrm>
                <a:off x="6861" y="272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62" name="Rectangle 342">
                <a:extLst>
                  <a:ext uri="{FF2B5EF4-FFF2-40B4-BE49-F238E27FC236}">
                    <a16:creationId xmlns:a16="http://schemas.microsoft.com/office/drawing/2014/main" id="{0551FFA8-5BE3-69A4-F859-7D2C737BF292}"/>
                  </a:ext>
                </a:extLst>
              </p:cNvPr>
              <p:cNvSpPr>
                <a:spLocks noChangeArrowheads="1"/>
              </p:cNvSpPr>
              <p:nvPr/>
            </p:nvSpPr>
            <p:spPr bwMode="auto">
              <a:xfrm>
                <a:off x="1148" y="2722"/>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63" name="Rectangle 343">
                <a:extLst>
                  <a:ext uri="{FF2B5EF4-FFF2-40B4-BE49-F238E27FC236}">
                    <a16:creationId xmlns:a16="http://schemas.microsoft.com/office/drawing/2014/main" id="{C3A9254B-F8AD-47A1-9D77-32832477345F}"/>
                  </a:ext>
                </a:extLst>
              </p:cNvPr>
              <p:cNvSpPr>
                <a:spLocks noChangeArrowheads="1"/>
              </p:cNvSpPr>
              <p:nvPr/>
            </p:nvSpPr>
            <p:spPr bwMode="auto">
              <a:xfrm>
                <a:off x="3924" y="2722"/>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64" name="Rectangle 344">
                <a:extLst>
                  <a:ext uri="{FF2B5EF4-FFF2-40B4-BE49-F238E27FC236}">
                    <a16:creationId xmlns:a16="http://schemas.microsoft.com/office/drawing/2014/main" id="{34615C7D-BD3A-CACC-AF54-8C2B564B4EC5}"/>
                  </a:ext>
                </a:extLst>
              </p:cNvPr>
              <p:cNvSpPr>
                <a:spLocks noChangeArrowheads="1"/>
              </p:cNvSpPr>
              <p:nvPr/>
            </p:nvSpPr>
            <p:spPr bwMode="auto">
              <a:xfrm>
                <a:off x="4343" y="2722"/>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65" name="Rectangle 345">
                <a:extLst>
                  <a:ext uri="{FF2B5EF4-FFF2-40B4-BE49-F238E27FC236}">
                    <a16:creationId xmlns:a16="http://schemas.microsoft.com/office/drawing/2014/main" id="{2039B27A-DE7C-A7B5-5327-23176DE03744}"/>
                  </a:ext>
                </a:extLst>
              </p:cNvPr>
              <p:cNvSpPr>
                <a:spLocks noChangeArrowheads="1"/>
              </p:cNvSpPr>
              <p:nvPr/>
            </p:nvSpPr>
            <p:spPr bwMode="auto">
              <a:xfrm>
                <a:off x="4789" y="2722"/>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66" name="Rectangle 346">
                <a:extLst>
                  <a:ext uri="{FF2B5EF4-FFF2-40B4-BE49-F238E27FC236}">
                    <a16:creationId xmlns:a16="http://schemas.microsoft.com/office/drawing/2014/main" id="{737C41DF-E702-2AC1-4270-8E37BA173BFB}"/>
                  </a:ext>
                </a:extLst>
              </p:cNvPr>
              <p:cNvSpPr>
                <a:spLocks noChangeArrowheads="1"/>
              </p:cNvSpPr>
              <p:nvPr/>
            </p:nvSpPr>
            <p:spPr bwMode="auto">
              <a:xfrm>
                <a:off x="5471" y="2722"/>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67" name="Rectangle 347">
                <a:extLst>
                  <a:ext uri="{FF2B5EF4-FFF2-40B4-BE49-F238E27FC236}">
                    <a16:creationId xmlns:a16="http://schemas.microsoft.com/office/drawing/2014/main" id="{B64BA2DA-8FF2-A952-10C5-A3EF7D371F48}"/>
                  </a:ext>
                </a:extLst>
              </p:cNvPr>
              <p:cNvSpPr>
                <a:spLocks noChangeArrowheads="1"/>
              </p:cNvSpPr>
              <p:nvPr/>
            </p:nvSpPr>
            <p:spPr bwMode="auto">
              <a:xfrm>
                <a:off x="6861" y="2722"/>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68" name="Rectangle 348">
                <a:extLst>
                  <a:ext uri="{FF2B5EF4-FFF2-40B4-BE49-F238E27FC236}">
                    <a16:creationId xmlns:a16="http://schemas.microsoft.com/office/drawing/2014/main" id="{7F8FFC97-DE06-A72F-9CA1-E67D4E777F64}"/>
                  </a:ext>
                </a:extLst>
              </p:cNvPr>
              <p:cNvSpPr>
                <a:spLocks noChangeArrowheads="1"/>
              </p:cNvSpPr>
              <p:nvPr/>
            </p:nvSpPr>
            <p:spPr bwMode="auto">
              <a:xfrm>
                <a:off x="1219" y="2809"/>
                <a:ext cx="1751"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Produce material to support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69" name="Rectangle 349">
                <a:extLst>
                  <a:ext uri="{FF2B5EF4-FFF2-40B4-BE49-F238E27FC236}">
                    <a16:creationId xmlns:a16="http://schemas.microsoft.com/office/drawing/2014/main" id="{8C8AC318-523E-C053-AFA2-D02AC7A989DA}"/>
                  </a:ext>
                </a:extLst>
              </p:cNvPr>
              <p:cNvSpPr>
                <a:spLocks noChangeArrowheads="1"/>
              </p:cNvSpPr>
              <p:nvPr/>
            </p:nvSpPr>
            <p:spPr bwMode="auto">
              <a:xfrm>
                <a:off x="2835" y="2809"/>
                <a:ext cx="877"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rgbClr val="000000"/>
                    </a:solidFill>
                    <a:effectLst/>
                    <a:latin typeface="Calibri" panose="020F0502020204030204" pitchFamily="34" charset="0"/>
                  </a:rPr>
                  <a:t>presentations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70" name="Rectangle 350">
                <a:extLst>
                  <a:ext uri="{FF2B5EF4-FFF2-40B4-BE49-F238E27FC236}">
                    <a16:creationId xmlns:a16="http://schemas.microsoft.com/office/drawing/2014/main" id="{595E1007-4083-C7DE-CB83-0FCA784132A5}"/>
                  </a:ext>
                </a:extLst>
              </p:cNvPr>
              <p:cNvSpPr>
                <a:spLocks noChangeArrowheads="1"/>
              </p:cNvSpPr>
              <p:nvPr/>
            </p:nvSpPr>
            <p:spPr bwMode="auto">
              <a:xfrm>
                <a:off x="3606" y="2809"/>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71" name="Rectangle 351">
                <a:extLst>
                  <a:ext uri="{FF2B5EF4-FFF2-40B4-BE49-F238E27FC236}">
                    <a16:creationId xmlns:a16="http://schemas.microsoft.com/office/drawing/2014/main" id="{F7BB252C-DABE-1336-9896-879043E9AB13}"/>
                  </a:ext>
                </a:extLst>
              </p:cNvPr>
              <p:cNvSpPr>
                <a:spLocks noChangeArrowheads="1"/>
              </p:cNvSpPr>
              <p:nvPr/>
            </p:nvSpPr>
            <p:spPr bwMode="auto">
              <a:xfrm>
                <a:off x="3994" y="2809"/>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72" name="Rectangle 352">
                <a:extLst>
                  <a:ext uri="{FF2B5EF4-FFF2-40B4-BE49-F238E27FC236}">
                    <a16:creationId xmlns:a16="http://schemas.microsoft.com/office/drawing/2014/main" id="{69742B35-6FF3-1D4E-EF03-D656A5E8CDE2}"/>
                  </a:ext>
                </a:extLst>
              </p:cNvPr>
              <p:cNvSpPr>
                <a:spLocks noChangeArrowheads="1"/>
              </p:cNvSpPr>
              <p:nvPr/>
            </p:nvSpPr>
            <p:spPr bwMode="auto">
              <a:xfrm>
                <a:off x="4414" y="2809"/>
                <a:ext cx="200"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73" name="Rectangle 353">
                <a:extLst>
                  <a:ext uri="{FF2B5EF4-FFF2-40B4-BE49-F238E27FC236}">
                    <a16:creationId xmlns:a16="http://schemas.microsoft.com/office/drawing/2014/main" id="{85272806-B293-1B9C-4FE6-E79CD096959A}"/>
                  </a:ext>
                </a:extLst>
              </p:cNvPr>
              <p:cNvSpPr>
                <a:spLocks noChangeArrowheads="1"/>
              </p:cNvSpPr>
              <p:nvPr/>
            </p:nvSpPr>
            <p:spPr bwMode="auto">
              <a:xfrm>
                <a:off x="4511" y="2809"/>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74" name="Rectangle 354">
                <a:extLst>
                  <a:ext uri="{FF2B5EF4-FFF2-40B4-BE49-F238E27FC236}">
                    <a16:creationId xmlns:a16="http://schemas.microsoft.com/office/drawing/2014/main" id="{952A44A3-D167-9281-5EF7-F28DFD4FFB20}"/>
                  </a:ext>
                </a:extLst>
              </p:cNvPr>
              <p:cNvSpPr>
                <a:spLocks noChangeArrowheads="1"/>
              </p:cNvSpPr>
              <p:nvPr/>
            </p:nvSpPr>
            <p:spPr bwMode="auto">
              <a:xfrm>
                <a:off x="4860" y="2809"/>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75" name="Rectangle 355">
                <a:extLst>
                  <a:ext uri="{FF2B5EF4-FFF2-40B4-BE49-F238E27FC236}">
                    <a16:creationId xmlns:a16="http://schemas.microsoft.com/office/drawing/2014/main" id="{F5134262-051B-EC8F-EB04-24AC9BDF8F68}"/>
                  </a:ext>
                </a:extLst>
              </p:cNvPr>
              <p:cNvSpPr>
                <a:spLocks noChangeArrowheads="1"/>
              </p:cNvSpPr>
              <p:nvPr/>
            </p:nvSpPr>
            <p:spPr bwMode="auto">
              <a:xfrm>
                <a:off x="5542" y="2809"/>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76" name="Rectangle 356">
                <a:extLst>
                  <a:ext uri="{FF2B5EF4-FFF2-40B4-BE49-F238E27FC236}">
                    <a16:creationId xmlns:a16="http://schemas.microsoft.com/office/drawing/2014/main" id="{17E5B597-FF43-834E-8972-9981400819F0}"/>
                  </a:ext>
                </a:extLst>
              </p:cNvPr>
              <p:cNvSpPr>
                <a:spLocks noChangeArrowheads="1"/>
              </p:cNvSpPr>
              <p:nvPr/>
            </p:nvSpPr>
            <p:spPr bwMode="auto">
              <a:xfrm>
                <a:off x="1148" y="2807"/>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77" name="Rectangle 357">
                <a:extLst>
                  <a:ext uri="{FF2B5EF4-FFF2-40B4-BE49-F238E27FC236}">
                    <a16:creationId xmlns:a16="http://schemas.microsoft.com/office/drawing/2014/main" id="{854564BB-69D1-CCE8-1A06-F88957792FD5}"/>
                  </a:ext>
                </a:extLst>
              </p:cNvPr>
              <p:cNvSpPr>
                <a:spLocks noChangeArrowheads="1"/>
              </p:cNvSpPr>
              <p:nvPr/>
            </p:nvSpPr>
            <p:spPr bwMode="auto">
              <a:xfrm>
                <a:off x="1154" y="2807"/>
                <a:ext cx="277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78" name="Rectangle 358">
                <a:extLst>
                  <a:ext uri="{FF2B5EF4-FFF2-40B4-BE49-F238E27FC236}">
                    <a16:creationId xmlns:a16="http://schemas.microsoft.com/office/drawing/2014/main" id="{64A27C07-BDC4-AD8A-3E13-5C28C1484CC2}"/>
                  </a:ext>
                </a:extLst>
              </p:cNvPr>
              <p:cNvSpPr>
                <a:spLocks noChangeArrowheads="1"/>
              </p:cNvSpPr>
              <p:nvPr/>
            </p:nvSpPr>
            <p:spPr bwMode="auto">
              <a:xfrm>
                <a:off x="3924" y="2807"/>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79" name="Rectangle 359">
                <a:extLst>
                  <a:ext uri="{FF2B5EF4-FFF2-40B4-BE49-F238E27FC236}">
                    <a16:creationId xmlns:a16="http://schemas.microsoft.com/office/drawing/2014/main" id="{CB9BA5E4-4301-A069-76B3-28C95088B6DB}"/>
                  </a:ext>
                </a:extLst>
              </p:cNvPr>
              <p:cNvSpPr>
                <a:spLocks noChangeArrowheads="1"/>
              </p:cNvSpPr>
              <p:nvPr/>
            </p:nvSpPr>
            <p:spPr bwMode="auto">
              <a:xfrm>
                <a:off x="3930" y="2807"/>
                <a:ext cx="41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80" name="Rectangle 360">
                <a:extLst>
                  <a:ext uri="{FF2B5EF4-FFF2-40B4-BE49-F238E27FC236}">
                    <a16:creationId xmlns:a16="http://schemas.microsoft.com/office/drawing/2014/main" id="{D2BB728E-E50F-F374-515F-8198E7085EB3}"/>
                  </a:ext>
                </a:extLst>
              </p:cNvPr>
              <p:cNvSpPr>
                <a:spLocks noChangeArrowheads="1"/>
              </p:cNvSpPr>
              <p:nvPr/>
            </p:nvSpPr>
            <p:spPr bwMode="auto">
              <a:xfrm>
                <a:off x="4343" y="2807"/>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81" name="Rectangle 361">
                <a:extLst>
                  <a:ext uri="{FF2B5EF4-FFF2-40B4-BE49-F238E27FC236}">
                    <a16:creationId xmlns:a16="http://schemas.microsoft.com/office/drawing/2014/main" id="{4015B642-2F93-D347-DE56-8319D6EF4B00}"/>
                  </a:ext>
                </a:extLst>
              </p:cNvPr>
              <p:cNvSpPr>
                <a:spLocks noChangeArrowheads="1"/>
              </p:cNvSpPr>
              <p:nvPr/>
            </p:nvSpPr>
            <p:spPr bwMode="auto">
              <a:xfrm>
                <a:off x="4349" y="2807"/>
                <a:ext cx="44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82" name="Rectangle 362">
                <a:extLst>
                  <a:ext uri="{FF2B5EF4-FFF2-40B4-BE49-F238E27FC236}">
                    <a16:creationId xmlns:a16="http://schemas.microsoft.com/office/drawing/2014/main" id="{850239C6-147A-0F14-5944-924328A4D775}"/>
                  </a:ext>
                </a:extLst>
              </p:cNvPr>
              <p:cNvSpPr>
                <a:spLocks noChangeArrowheads="1"/>
              </p:cNvSpPr>
              <p:nvPr/>
            </p:nvSpPr>
            <p:spPr bwMode="auto">
              <a:xfrm>
                <a:off x="4789" y="2807"/>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83" name="Rectangle 363">
                <a:extLst>
                  <a:ext uri="{FF2B5EF4-FFF2-40B4-BE49-F238E27FC236}">
                    <a16:creationId xmlns:a16="http://schemas.microsoft.com/office/drawing/2014/main" id="{B46C6791-72D9-A888-D2DB-96D99BDA7D7B}"/>
                  </a:ext>
                </a:extLst>
              </p:cNvPr>
              <p:cNvSpPr>
                <a:spLocks noChangeArrowheads="1"/>
              </p:cNvSpPr>
              <p:nvPr/>
            </p:nvSpPr>
            <p:spPr bwMode="auto">
              <a:xfrm>
                <a:off x="4795" y="2807"/>
                <a:ext cx="67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84" name="Rectangle 364">
                <a:extLst>
                  <a:ext uri="{FF2B5EF4-FFF2-40B4-BE49-F238E27FC236}">
                    <a16:creationId xmlns:a16="http://schemas.microsoft.com/office/drawing/2014/main" id="{582F9F55-B9C9-3382-A2E7-33089EB116E3}"/>
                  </a:ext>
                </a:extLst>
              </p:cNvPr>
              <p:cNvSpPr>
                <a:spLocks noChangeArrowheads="1"/>
              </p:cNvSpPr>
              <p:nvPr/>
            </p:nvSpPr>
            <p:spPr bwMode="auto">
              <a:xfrm>
                <a:off x="5471" y="2807"/>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85" name="Rectangle 365">
                <a:extLst>
                  <a:ext uri="{FF2B5EF4-FFF2-40B4-BE49-F238E27FC236}">
                    <a16:creationId xmlns:a16="http://schemas.microsoft.com/office/drawing/2014/main" id="{60D32991-835A-A982-2830-1EFD51B4227D}"/>
                  </a:ext>
                </a:extLst>
              </p:cNvPr>
              <p:cNvSpPr>
                <a:spLocks noChangeArrowheads="1"/>
              </p:cNvSpPr>
              <p:nvPr/>
            </p:nvSpPr>
            <p:spPr bwMode="auto">
              <a:xfrm>
                <a:off x="5477" y="2807"/>
                <a:ext cx="138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86" name="Rectangle 366">
                <a:extLst>
                  <a:ext uri="{FF2B5EF4-FFF2-40B4-BE49-F238E27FC236}">
                    <a16:creationId xmlns:a16="http://schemas.microsoft.com/office/drawing/2014/main" id="{99E0B784-8EE4-A537-C77B-CC90DFC5B696}"/>
                  </a:ext>
                </a:extLst>
              </p:cNvPr>
              <p:cNvSpPr>
                <a:spLocks noChangeArrowheads="1"/>
              </p:cNvSpPr>
              <p:nvPr/>
            </p:nvSpPr>
            <p:spPr bwMode="auto">
              <a:xfrm>
                <a:off x="6861" y="2807"/>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87" name="Rectangle 367">
                <a:extLst>
                  <a:ext uri="{FF2B5EF4-FFF2-40B4-BE49-F238E27FC236}">
                    <a16:creationId xmlns:a16="http://schemas.microsoft.com/office/drawing/2014/main" id="{72B5471B-336B-E2EA-0541-ED713383C58F}"/>
                  </a:ext>
                </a:extLst>
              </p:cNvPr>
              <p:cNvSpPr>
                <a:spLocks noChangeArrowheads="1"/>
              </p:cNvSpPr>
              <p:nvPr/>
            </p:nvSpPr>
            <p:spPr bwMode="auto">
              <a:xfrm>
                <a:off x="1148" y="2809"/>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88" name="Rectangle 368">
                <a:extLst>
                  <a:ext uri="{FF2B5EF4-FFF2-40B4-BE49-F238E27FC236}">
                    <a16:creationId xmlns:a16="http://schemas.microsoft.com/office/drawing/2014/main" id="{4234A9E5-A241-5B73-F522-F8BAEC309E5F}"/>
                  </a:ext>
                </a:extLst>
              </p:cNvPr>
              <p:cNvSpPr>
                <a:spLocks noChangeArrowheads="1"/>
              </p:cNvSpPr>
              <p:nvPr/>
            </p:nvSpPr>
            <p:spPr bwMode="auto">
              <a:xfrm>
                <a:off x="3924" y="2809"/>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89" name="Rectangle 369">
                <a:extLst>
                  <a:ext uri="{FF2B5EF4-FFF2-40B4-BE49-F238E27FC236}">
                    <a16:creationId xmlns:a16="http://schemas.microsoft.com/office/drawing/2014/main" id="{27E96A86-E482-CE52-DEDB-3C72B64AAD0E}"/>
                  </a:ext>
                </a:extLst>
              </p:cNvPr>
              <p:cNvSpPr>
                <a:spLocks noChangeArrowheads="1"/>
              </p:cNvSpPr>
              <p:nvPr/>
            </p:nvSpPr>
            <p:spPr bwMode="auto">
              <a:xfrm>
                <a:off x="4343" y="2809"/>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90" name="Rectangle 370">
                <a:extLst>
                  <a:ext uri="{FF2B5EF4-FFF2-40B4-BE49-F238E27FC236}">
                    <a16:creationId xmlns:a16="http://schemas.microsoft.com/office/drawing/2014/main" id="{46DB23E9-1283-EC00-9933-CB11AD85F5AD}"/>
                  </a:ext>
                </a:extLst>
              </p:cNvPr>
              <p:cNvSpPr>
                <a:spLocks noChangeArrowheads="1"/>
              </p:cNvSpPr>
              <p:nvPr/>
            </p:nvSpPr>
            <p:spPr bwMode="auto">
              <a:xfrm>
                <a:off x="4789" y="2809"/>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91" name="Rectangle 371">
                <a:extLst>
                  <a:ext uri="{FF2B5EF4-FFF2-40B4-BE49-F238E27FC236}">
                    <a16:creationId xmlns:a16="http://schemas.microsoft.com/office/drawing/2014/main" id="{7E3711EA-2B44-E99B-FE39-C06E14097732}"/>
                  </a:ext>
                </a:extLst>
              </p:cNvPr>
              <p:cNvSpPr>
                <a:spLocks noChangeArrowheads="1"/>
              </p:cNvSpPr>
              <p:nvPr/>
            </p:nvSpPr>
            <p:spPr bwMode="auto">
              <a:xfrm>
                <a:off x="5471" y="2809"/>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92" name="Rectangle 372">
                <a:extLst>
                  <a:ext uri="{FF2B5EF4-FFF2-40B4-BE49-F238E27FC236}">
                    <a16:creationId xmlns:a16="http://schemas.microsoft.com/office/drawing/2014/main" id="{94C1B980-E3CD-94BF-B327-C0C2369896ED}"/>
                  </a:ext>
                </a:extLst>
              </p:cNvPr>
              <p:cNvSpPr>
                <a:spLocks noChangeArrowheads="1"/>
              </p:cNvSpPr>
              <p:nvPr/>
            </p:nvSpPr>
            <p:spPr bwMode="auto">
              <a:xfrm>
                <a:off x="6861" y="2809"/>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93" name="Rectangle 373">
                <a:extLst>
                  <a:ext uri="{FF2B5EF4-FFF2-40B4-BE49-F238E27FC236}">
                    <a16:creationId xmlns:a16="http://schemas.microsoft.com/office/drawing/2014/main" id="{5B5C86B7-BDE6-3C7B-9C14-4569B92EF2F8}"/>
                  </a:ext>
                </a:extLst>
              </p:cNvPr>
              <p:cNvSpPr>
                <a:spLocks noChangeArrowheads="1"/>
              </p:cNvSpPr>
              <p:nvPr/>
            </p:nvSpPr>
            <p:spPr bwMode="auto">
              <a:xfrm>
                <a:off x="1219" y="2895"/>
                <a:ext cx="1700"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Delivering a training session</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94" name="Rectangle 374">
                <a:extLst>
                  <a:ext uri="{FF2B5EF4-FFF2-40B4-BE49-F238E27FC236}">
                    <a16:creationId xmlns:a16="http://schemas.microsoft.com/office/drawing/2014/main" id="{20CA0E04-C7FD-8E62-F5B1-866D2F2B5E9F}"/>
                  </a:ext>
                </a:extLst>
              </p:cNvPr>
              <p:cNvSpPr>
                <a:spLocks noChangeArrowheads="1"/>
              </p:cNvSpPr>
              <p:nvPr/>
            </p:nvSpPr>
            <p:spPr bwMode="auto">
              <a:xfrm>
                <a:off x="2787" y="2895"/>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95" name="Rectangle 375">
                <a:extLst>
                  <a:ext uri="{FF2B5EF4-FFF2-40B4-BE49-F238E27FC236}">
                    <a16:creationId xmlns:a16="http://schemas.microsoft.com/office/drawing/2014/main" id="{0FC1FC8E-8A31-14C8-A868-E236FBFEF3E9}"/>
                  </a:ext>
                </a:extLst>
              </p:cNvPr>
              <p:cNvSpPr>
                <a:spLocks noChangeArrowheads="1"/>
              </p:cNvSpPr>
              <p:nvPr/>
            </p:nvSpPr>
            <p:spPr bwMode="auto">
              <a:xfrm>
                <a:off x="3994" y="2896"/>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96" name="Rectangle 376">
                <a:extLst>
                  <a:ext uri="{FF2B5EF4-FFF2-40B4-BE49-F238E27FC236}">
                    <a16:creationId xmlns:a16="http://schemas.microsoft.com/office/drawing/2014/main" id="{E7B98072-3952-7200-5943-8A74D68E5042}"/>
                  </a:ext>
                </a:extLst>
              </p:cNvPr>
              <p:cNvSpPr>
                <a:spLocks noChangeArrowheads="1"/>
              </p:cNvSpPr>
              <p:nvPr/>
            </p:nvSpPr>
            <p:spPr bwMode="auto">
              <a:xfrm>
                <a:off x="4414" y="2896"/>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97" name="Rectangle 377">
                <a:extLst>
                  <a:ext uri="{FF2B5EF4-FFF2-40B4-BE49-F238E27FC236}">
                    <a16:creationId xmlns:a16="http://schemas.microsoft.com/office/drawing/2014/main" id="{EC17C2BF-1886-965A-0A46-2160542172DA}"/>
                  </a:ext>
                </a:extLst>
              </p:cNvPr>
              <p:cNvSpPr>
                <a:spLocks noChangeArrowheads="1"/>
              </p:cNvSpPr>
              <p:nvPr/>
            </p:nvSpPr>
            <p:spPr bwMode="auto">
              <a:xfrm>
                <a:off x="4860" y="2896"/>
                <a:ext cx="200"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98" name="Rectangle 378">
                <a:extLst>
                  <a:ext uri="{FF2B5EF4-FFF2-40B4-BE49-F238E27FC236}">
                    <a16:creationId xmlns:a16="http://schemas.microsoft.com/office/drawing/2014/main" id="{8A1B6FC7-1E70-DCCB-1685-24B0CBE8D077}"/>
                  </a:ext>
                </a:extLst>
              </p:cNvPr>
              <p:cNvSpPr>
                <a:spLocks noChangeArrowheads="1"/>
              </p:cNvSpPr>
              <p:nvPr/>
            </p:nvSpPr>
            <p:spPr bwMode="auto">
              <a:xfrm>
                <a:off x="4957" y="2896"/>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99" name="Rectangle 379">
                <a:extLst>
                  <a:ext uri="{FF2B5EF4-FFF2-40B4-BE49-F238E27FC236}">
                    <a16:creationId xmlns:a16="http://schemas.microsoft.com/office/drawing/2014/main" id="{B495355B-D9C7-CC55-E93B-E2022AB145B3}"/>
                  </a:ext>
                </a:extLst>
              </p:cNvPr>
              <p:cNvSpPr>
                <a:spLocks noChangeArrowheads="1"/>
              </p:cNvSpPr>
              <p:nvPr/>
            </p:nvSpPr>
            <p:spPr bwMode="auto">
              <a:xfrm>
                <a:off x="5542" y="2896"/>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00" name="Rectangle 380">
                <a:extLst>
                  <a:ext uri="{FF2B5EF4-FFF2-40B4-BE49-F238E27FC236}">
                    <a16:creationId xmlns:a16="http://schemas.microsoft.com/office/drawing/2014/main" id="{4CA73E90-7C93-28F6-3B79-B11E6F105ED9}"/>
                  </a:ext>
                </a:extLst>
              </p:cNvPr>
              <p:cNvSpPr>
                <a:spLocks noChangeArrowheads="1"/>
              </p:cNvSpPr>
              <p:nvPr/>
            </p:nvSpPr>
            <p:spPr bwMode="auto">
              <a:xfrm>
                <a:off x="1148" y="289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01" name="Rectangle 381">
                <a:extLst>
                  <a:ext uri="{FF2B5EF4-FFF2-40B4-BE49-F238E27FC236}">
                    <a16:creationId xmlns:a16="http://schemas.microsoft.com/office/drawing/2014/main" id="{80DFF20C-873B-E899-47C9-A8D5B0D8B8C3}"/>
                  </a:ext>
                </a:extLst>
              </p:cNvPr>
              <p:cNvSpPr>
                <a:spLocks noChangeArrowheads="1"/>
              </p:cNvSpPr>
              <p:nvPr/>
            </p:nvSpPr>
            <p:spPr bwMode="auto">
              <a:xfrm>
                <a:off x="1154" y="2894"/>
                <a:ext cx="277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02" name="Rectangle 382">
                <a:extLst>
                  <a:ext uri="{FF2B5EF4-FFF2-40B4-BE49-F238E27FC236}">
                    <a16:creationId xmlns:a16="http://schemas.microsoft.com/office/drawing/2014/main" id="{0FD35E3F-190A-0806-27AA-4DCA745F7FB7}"/>
                  </a:ext>
                </a:extLst>
              </p:cNvPr>
              <p:cNvSpPr>
                <a:spLocks noChangeArrowheads="1"/>
              </p:cNvSpPr>
              <p:nvPr/>
            </p:nvSpPr>
            <p:spPr bwMode="auto">
              <a:xfrm>
                <a:off x="3924" y="289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03" name="Rectangle 383">
                <a:extLst>
                  <a:ext uri="{FF2B5EF4-FFF2-40B4-BE49-F238E27FC236}">
                    <a16:creationId xmlns:a16="http://schemas.microsoft.com/office/drawing/2014/main" id="{59E65738-1C48-FD78-6332-22B0D5634F4A}"/>
                  </a:ext>
                </a:extLst>
              </p:cNvPr>
              <p:cNvSpPr>
                <a:spLocks noChangeArrowheads="1"/>
              </p:cNvSpPr>
              <p:nvPr/>
            </p:nvSpPr>
            <p:spPr bwMode="auto">
              <a:xfrm>
                <a:off x="3930" y="2894"/>
                <a:ext cx="41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04" name="Rectangle 384">
                <a:extLst>
                  <a:ext uri="{FF2B5EF4-FFF2-40B4-BE49-F238E27FC236}">
                    <a16:creationId xmlns:a16="http://schemas.microsoft.com/office/drawing/2014/main" id="{506175FE-B225-9057-0E5B-D4C17D63978D}"/>
                  </a:ext>
                </a:extLst>
              </p:cNvPr>
              <p:cNvSpPr>
                <a:spLocks noChangeArrowheads="1"/>
              </p:cNvSpPr>
              <p:nvPr/>
            </p:nvSpPr>
            <p:spPr bwMode="auto">
              <a:xfrm>
                <a:off x="4343" y="289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05" name="Rectangle 385">
                <a:extLst>
                  <a:ext uri="{FF2B5EF4-FFF2-40B4-BE49-F238E27FC236}">
                    <a16:creationId xmlns:a16="http://schemas.microsoft.com/office/drawing/2014/main" id="{C4F9F8B6-95C4-FA5B-FC33-028BA1D4B709}"/>
                  </a:ext>
                </a:extLst>
              </p:cNvPr>
              <p:cNvSpPr>
                <a:spLocks noChangeArrowheads="1"/>
              </p:cNvSpPr>
              <p:nvPr/>
            </p:nvSpPr>
            <p:spPr bwMode="auto">
              <a:xfrm>
                <a:off x="4349" y="2894"/>
                <a:ext cx="44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06" name="Rectangle 386">
                <a:extLst>
                  <a:ext uri="{FF2B5EF4-FFF2-40B4-BE49-F238E27FC236}">
                    <a16:creationId xmlns:a16="http://schemas.microsoft.com/office/drawing/2014/main" id="{EADA9CFB-5AA1-9480-55AC-BD650C4F8DC6}"/>
                  </a:ext>
                </a:extLst>
              </p:cNvPr>
              <p:cNvSpPr>
                <a:spLocks noChangeArrowheads="1"/>
              </p:cNvSpPr>
              <p:nvPr/>
            </p:nvSpPr>
            <p:spPr bwMode="auto">
              <a:xfrm>
                <a:off x="4789" y="289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07" name="Rectangle 387">
                <a:extLst>
                  <a:ext uri="{FF2B5EF4-FFF2-40B4-BE49-F238E27FC236}">
                    <a16:creationId xmlns:a16="http://schemas.microsoft.com/office/drawing/2014/main" id="{E7AB4834-D644-0E6E-C5BB-CB3CBEE2D294}"/>
                  </a:ext>
                </a:extLst>
              </p:cNvPr>
              <p:cNvSpPr>
                <a:spLocks noChangeArrowheads="1"/>
              </p:cNvSpPr>
              <p:nvPr/>
            </p:nvSpPr>
            <p:spPr bwMode="auto">
              <a:xfrm>
                <a:off x="4795" y="2894"/>
                <a:ext cx="67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08" name="Rectangle 388">
                <a:extLst>
                  <a:ext uri="{FF2B5EF4-FFF2-40B4-BE49-F238E27FC236}">
                    <a16:creationId xmlns:a16="http://schemas.microsoft.com/office/drawing/2014/main" id="{F7FEBF97-59D5-EA75-1E5C-5F476AE03BBB}"/>
                  </a:ext>
                </a:extLst>
              </p:cNvPr>
              <p:cNvSpPr>
                <a:spLocks noChangeArrowheads="1"/>
              </p:cNvSpPr>
              <p:nvPr/>
            </p:nvSpPr>
            <p:spPr bwMode="auto">
              <a:xfrm>
                <a:off x="5471" y="289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09" name="Rectangle 389">
                <a:extLst>
                  <a:ext uri="{FF2B5EF4-FFF2-40B4-BE49-F238E27FC236}">
                    <a16:creationId xmlns:a16="http://schemas.microsoft.com/office/drawing/2014/main" id="{38459CD2-99C6-8A88-A418-6F8EAE662A77}"/>
                  </a:ext>
                </a:extLst>
              </p:cNvPr>
              <p:cNvSpPr>
                <a:spLocks noChangeArrowheads="1"/>
              </p:cNvSpPr>
              <p:nvPr/>
            </p:nvSpPr>
            <p:spPr bwMode="auto">
              <a:xfrm>
                <a:off x="5477" y="2894"/>
                <a:ext cx="138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10" name="Rectangle 390">
                <a:extLst>
                  <a:ext uri="{FF2B5EF4-FFF2-40B4-BE49-F238E27FC236}">
                    <a16:creationId xmlns:a16="http://schemas.microsoft.com/office/drawing/2014/main" id="{3A6A183F-2970-B945-ED63-8D089F3F3BFB}"/>
                  </a:ext>
                </a:extLst>
              </p:cNvPr>
              <p:cNvSpPr>
                <a:spLocks noChangeArrowheads="1"/>
              </p:cNvSpPr>
              <p:nvPr/>
            </p:nvSpPr>
            <p:spPr bwMode="auto">
              <a:xfrm>
                <a:off x="6861" y="289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11" name="Rectangle 391">
                <a:extLst>
                  <a:ext uri="{FF2B5EF4-FFF2-40B4-BE49-F238E27FC236}">
                    <a16:creationId xmlns:a16="http://schemas.microsoft.com/office/drawing/2014/main" id="{67FA741D-AC60-B8E4-B612-4ACD77E81451}"/>
                  </a:ext>
                </a:extLst>
              </p:cNvPr>
              <p:cNvSpPr>
                <a:spLocks noChangeArrowheads="1"/>
              </p:cNvSpPr>
              <p:nvPr/>
            </p:nvSpPr>
            <p:spPr bwMode="auto">
              <a:xfrm>
                <a:off x="1148" y="2896"/>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12" name="Rectangle 392">
                <a:extLst>
                  <a:ext uri="{FF2B5EF4-FFF2-40B4-BE49-F238E27FC236}">
                    <a16:creationId xmlns:a16="http://schemas.microsoft.com/office/drawing/2014/main" id="{22F8C761-AFBC-F765-A132-363F50677477}"/>
                  </a:ext>
                </a:extLst>
              </p:cNvPr>
              <p:cNvSpPr>
                <a:spLocks noChangeArrowheads="1"/>
              </p:cNvSpPr>
              <p:nvPr/>
            </p:nvSpPr>
            <p:spPr bwMode="auto">
              <a:xfrm>
                <a:off x="3924" y="2896"/>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13" name="Rectangle 393">
                <a:extLst>
                  <a:ext uri="{FF2B5EF4-FFF2-40B4-BE49-F238E27FC236}">
                    <a16:creationId xmlns:a16="http://schemas.microsoft.com/office/drawing/2014/main" id="{864860F3-5DF4-540B-118B-E35CA65BF21E}"/>
                  </a:ext>
                </a:extLst>
              </p:cNvPr>
              <p:cNvSpPr>
                <a:spLocks noChangeArrowheads="1"/>
              </p:cNvSpPr>
              <p:nvPr/>
            </p:nvSpPr>
            <p:spPr bwMode="auto">
              <a:xfrm>
                <a:off x="4343" y="2896"/>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14" name="Rectangle 394">
                <a:extLst>
                  <a:ext uri="{FF2B5EF4-FFF2-40B4-BE49-F238E27FC236}">
                    <a16:creationId xmlns:a16="http://schemas.microsoft.com/office/drawing/2014/main" id="{71053F84-63AD-E57C-773D-5A14DE8773D3}"/>
                  </a:ext>
                </a:extLst>
              </p:cNvPr>
              <p:cNvSpPr>
                <a:spLocks noChangeArrowheads="1"/>
              </p:cNvSpPr>
              <p:nvPr/>
            </p:nvSpPr>
            <p:spPr bwMode="auto">
              <a:xfrm>
                <a:off x="4789" y="2896"/>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15" name="Rectangle 395">
                <a:extLst>
                  <a:ext uri="{FF2B5EF4-FFF2-40B4-BE49-F238E27FC236}">
                    <a16:creationId xmlns:a16="http://schemas.microsoft.com/office/drawing/2014/main" id="{64DE9370-32A8-5C40-B8D4-8852284B264E}"/>
                  </a:ext>
                </a:extLst>
              </p:cNvPr>
              <p:cNvSpPr>
                <a:spLocks noChangeArrowheads="1"/>
              </p:cNvSpPr>
              <p:nvPr/>
            </p:nvSpPr>
            <p:spPr bwMode="auto">
              <a:xfrm>
                <a:off x="5471" y="2896"/>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16" name="Rectangle 396">
                <a:extLst>
                  <a:ext uri="{FF2B5EF4-FFF2-40B4-BE49-F238E27FC236}">
                    <a16:creationId xmlns:a16="http://schemas.microsoft.com/office/drawing/2014/main" id="{64FA4DB0-34FF-00C7-832E-58C348F5B5E2}"/>
                  </a:ext>
                </a:extLst>
              </p:cNvPr>
              <p:cNvSpPr>
                <a:spLocks noChangeArrowheads="1"/>
              </p:cNvSpPr>
              <p:nvPr/>
            </p:nvSpPr>
            <p:spPr bwMode="auto">
              <a:xfrm>
                <a:off x="6861" y="2896"/>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17" name="Rectangle 397">
                <a:extLst>
                  <a:ext uri="{FF2B5EF4-FFF2-40B4-BE49-F238E27FC236}">
                    <a16:creationId xmlns:a16="http://schemas.microsoft.com/office/drawing/2014/main" id="{1499833E-65B6-3138-C40E-4502D95A192C}"/>
                  </a:ext>
                </a:extLst>
              </p:cNvPr>
              <p:cNvSpPr>
                <a:spLocks noChangeArrowheads="1"/>
              </p:cNvSpPr>
              <p:nvPr/>
            </p:nvSpPr>
            <p:spPr bwMode="auto">
              <a:xfrm>
                <a:off x="1219" y="2982"/>
                <a:ext cx="184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Resolving disputes/complaints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18" name="Rectangle 398">
                <a:extLst>
                  <a:ext uri="{FF2B5EF4-FFF2-40B4-BE49-F238E27FC236}">
                    <a16:creationId xmlns:a16="http://schemas.microsoft.com/office/drawing/2014/main" id="{7CE05FB3-1EF4-9ADC-1992-6FE0A7A4042D}"/>
                  </a:ext>
                </a:extLst>
              </p:cNvPr>
              <p:cNvSpPr>
                <a:spLocks noChangeArrowheads="1"/>
              </p:cNvSpPr>
              <p:nvPr/>
            </p:nvSpPr>
            <p:spPr bwMode="auto">
              <a:xfrm>
                <a:off x="2924" y="2982"/>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19" name="Rectangle 399">
                <a:extLst>
                  <a:ext uri="{FF2B5EF4-FFF2-40B4-BE49-F238E27FC236}">
                    <a16:creationId xmlns:a16="http://schemas.microsoft.com/office/drawing/2014/main" id="{86E76017-FCCF-FAC8-D1F4-7A035F86BCFC}"/>
                  </a:ext>
                </a:extLst>
              </p:cNvPr>
              <p:cNvSpPr>
                <a:spLocks noChangeArrowheads="1"/>
              </p:cNvSpPr>
              <p:nvPr/>
            </p:nvSpPr>
            <p:spPr bwMode="auto">
              <a:xfrm>
                <a:off x="3994" y="2982"/>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20" name="Rectangle 400">
                <a:extLst>
                  <a:ext uri="{FF2B5EF4-FFF2-40B4-BE49-F238E27FC236}">
                    <a16:creationId xmlns:a16="http://schemas.microsoft.com/office/drawing/2014/main" id="{ED88DB6A-BEC7-68EB-3390-1B1FE5D646BB}"/>
                  </a:ext>
                </a:extLst>
              </p:cNvPr>
              <p:cNvSpPr>
                <a:spLocks noChangeArrowheads="1"/>
              </p:cNvSpPr>
              <p:nvPr/>
            </p:nvSpPr>
            <p:spPr bwMode="auto">
              <a:xfrm>
                <a:off x="4414" y="2982"/>
                <a:ext cx="200"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21" name="Rectangle 401">
                <a:extLst>
                  <a:ext uri="{FF2B5EF4-FFF2-40B4-BE49-F238E27FC236}">
                    <a16:creationId xmlns:a16="http://schemas.microsoft.com/office/drawing/2014/main" id="{F534D1AE-D4E5-5353-7F43-41E44701594F}"/>
                  </a:ext>
                </a:extLst>
              </p:cNvPr>
              <p:cNvSpPr>
                <a:spLocks noChangeArrowheads="1"/>
              </p:cNvSpPr>
              <p:nvPr/>
            </p:nvSpPr>
            <p:spPr bwMode="auto">
              <a:xfrm>
                <a:off x="4511" y="2982"/>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22" name="Rectangle 402">
                <a:extLst>
                  <a:ext uri="{FF2B5EF4-FFF2-40B4-BE49-F238E27FC236}">
                    <a16:creationId xmlns:a16="http://schemas.microsoft.com/office/drawing/2014/main" id="{612BCCD9-B2AC-8985-1E6D-6BE75FDC9526}"/>
                  </a:ext>
                </a:extLst>
              </p:cNvPr>
              <p:cNvSpPr>
                <a:spLocks noChangeArrowheads="1"/>
              </p:cNvSpPr>
              <p:nvPr/>
            </p:nvSpPr>
            <p:spPr bwMode="auto">
              <a:xfrm>
                <a:off x="4860" y="2982"/>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23" name="Rectangle 403">
                <a:extLst>
                  <a:ext uri="{FF2B5EF4-FFF2-40B4-BE49-F238E27FC236}">
                    <a16:creationId xmlns:a16="http://schemas.microsoft.com/office/drawing/2014/main" id="{073CB8C1-545D-6DA9-D349-2C434C2E9D3A}"/>
                  </a:ext>
                </a:extLst>
              </p:cNvPr>
              <p:cNvSpPr>
                <a:spLocks noChangeArrowheads="1"/>
              </p:cNvSpPr>
              <p:nvPr/>
            </p:nvSpPr>
            <p:spPr bwMode="auto">
              <a:xfrm>
                <a:off x="5542" y="2982"/>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24" name="Rectangle 404">
                <a:extLst>
                  <a:ext uri="{FF2B5EF4-FFF2-40B4-BE49-F238E27FC236}">
                    <a16:creationId xmlns:a16="http://schemas.microsoft.com/office/drawing/2014/main" id="{519A6F1F-DB70-3353-739D-F65F7740B38E}"/>
                  </a:ext>
                </a:extLst>
              </p:cNvPr>
              <p:cNvSpPr>
                <a:spLocks noChangeArrowheads="1"/>
              </p:cNvSpPr>
              <p:nvPr/>
            </p:nvSpPr>
            <p:spPr bwMode="auto">
              <a:xfrm>
                <a:off x="1148" y="298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25" name="Rectangle 405">
                <a:extLst>
                  <a:ext uri="{FF2B5EF4-FFF2-40B4-BE49-F238E27FC236}">
                    <a16:creationId xmlns:a16="http://schemas.microsoft.com/office/drawing/2014/main" id="{AA3F6670-0D02-59CC-18CD-8F99B6A8C7CE}"/>
                  </a:ext>
                </a:extLst>
              </p:cNvPr>
              <p:cNvSpPr>
                <a:spLocks noChangeArrowheads="1"/>
              </p:cNvSpPr>
              <p:nvPr/>
            </p:nvSpPr>
            <p:spPr bwMode="auto">
              <a:xfrm>
                <a:off x="1154" y="2980"/>
                <a:ext cx="277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26" name="Rectangle 406">
                <a:extLst>
                  <a:ext uri="{FF2B5EF4-FFF2-40B4-BE49-F238E27FC236}">
                    <a16:creationId xmlns:a16="http://schemas.microsoft.com/office/drawing/2014/main" id="{D2193C4D-FDDF-9BB2-DBCE-1F698A28C878}"/>
                  </a:ext>
                </a:extLst>
              </p:cNvPr>
              <p:cNvSpPr>
                <a:spLocks noChangeArrowheads="1"/>
              </p:cNvSpPr>
              <p:nvPr/>
            </p:nvSpPr>
            <p:spPr bwMode="auto">
              <a:xfrm>
                <a:off x="3924" y="298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7" name="Group 608">
              <a:extLst>
                <a:ext uri="{FF2B5EF4-FFF2-40B4-BE49-F238E27FC236}">
                  <a16:creationId xmlns:a16="http://schemas.microsoft.com/office/drawing/2014/main" id="{0CA75CC8-85A2-165A-7B5F-50AF7B69117F}"/>
                </a:ext>
              </a:extLst>
            </p:cNvPr>
            <p:cNvGrpSpPr>
              <a:grpSpLocks/>
            </p:cNvGrpSpPr>
            <p:nvPr/>
          </p:nvGrpSpPr>
          <p:grpSpPr bwMode="auto">
            <a:xfrm>
              <a:off x="1148" y="2980"/>
              <a:ext cx="5719" cy="1091"/>
              <a:chOff x="1148" y="2980"/>
              <a:chExt cx="5719" cy="1091"/>
            </a:xfrm>
          </p:grpSpPr>
          <p:sp>
            <p:nvSpPr>
              <p:cNvPr id="27" name="Rectangle 408">
                <a:extLst>
                  <a:ext uri="{FF2B5EF4-FFF2-40B4-BE49-F238E27FC236}">
                    <a16:creationId xmlns:a16="http://schemas.microsoft.com/office/drawing/2014/main" id="{62FC94BA-9CC4-8268-4187-0974A58060F3}"/>
                  </a:ext>
                </a:extLst>
              </p:cNvPr>
              <p:cNvSpPr>
                <a:spLocks noChangeArrowheads="1"/>
              </p:cNvSpPr>
              <p:nvPr/>
            </p:nvSpPr>
            <p:spPr bwMode="auto">
              <a:xfrm>
                <a:off x="3930" y="2980"/>
                <a:ext cx="41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8" name="Rectangle 409">
                <a:extLst>
                  <a:ext uri="{FF2B5EF4-FFF2-40B4-BE49-F238E27FC236}">
                    <a16:creationId xmlns:a16="http://schemas.microsoft.com/office/drawing/2014/main" id="{8D1EBDED-CC50-D4C8-2F23-16F5129F1D25}"/>
                  </a:ext>
                </a:extLst>
              </p:cNvPr>
              <p:cNvSpPr>
                <a:spLocks noChangeArrowheads="1"/>
              </p:cNvSpPr>
              <p:nvPr/>
            </p:nvSpPr>
            <p:spPr bwMode="auto">
              <a:xfrm>
                <a:off x="4343" y="298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9" name="Rectangle 410">
                <a:extLst>
                  <a:ext uri="{FF2B5EF4-FFF2-40B4-BE49-F238E27FC236}">
                    <a16:creationId xmlns:a16="http://schemas.microsoft.com/office/drawing/2014/main" id="{F2B07519-42E9-8191-2F10-750B6B3F7EE8}"/>
                  </a:ext>
                </a:extLst>
              </p:cNvPr>
              <p:cNvSpPr>
                <a:spLocks noChangeArrowheads="1"/>
              </p:cNvSpPr>
              <p:nvPr/>
            </p:nvSpPr>
            <p:spPr bwMode="auto">
              <a:xfrm>
                <a:off x="4349" y="2980"/>
                <a:ext cx="44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0" name="Rectangle 411">
                <a:extLst>
                  <a:ext uri="{FF2B5EF4-FFF2-40B4-BE49-F238E27FC236}">
                    <a16:creationId xmlns:a16="http://schemas.microsoft.com/office/drawing/2014/main" id="{549A3676-41F6-019B-90E9-3AD47031732A}"/>
                  </a:ext>
                </a:extLst>
              </p:cNvPr>
              <p:cNvSpPr>
                <a:spLocks noChangeArrowheads="1"/>
              </p:cNvSpPr>
              <p:nvPr/>
            </p:nvSpPr>
            <p:spPr bwMode="auto">
              <a:xfrm>
                <a:off x="4789" y="298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1" name="Rectangle 412">
                <a:extLst>
                  <a:ext uri="{FF2B5EF4-FFF2-40B4-BE49-F238E27FC236}">
                    <a16:creationId xmlns:a16="http://schemas.microsoft.com/office/drawing/2014/main" id="{B8C32192-BFDA-35DA-C0FB-F8661846E196}"/>
                  </a:ext>
                </a:extLst>
              </p:cNvPr>
              <p:cNvSpPr>
                <a:spLocks noChangeArrowheads="1"/>
              </p:cNvSpPr>
              <p:nvPr/>
            </p:nvSpPr>
            <p:spPr bwMode="auto">
              <a:xfrm>
                <a:off x="4795" y="2980"/>
                <a:ext cx="67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2" name="Rectangle 413">
                <a:extLst>
                  <a:ext uri="{FF2B5EF4-FFF2-40B4-BE49-F238E27FC236}">
                    <a16:creationId xmlns:a16="http://schemas.microsoft.com/office/drawing/2014/main" id="{6B3B9D1A-B7DD-ABB0-162C-C5ABD2323CC7}"/>
                  </a:ext>
                </a:extLst>
              </p:cNvPr>
              <p:cNvSpPr>
                <a:spLocks noChangeArrowheads="1"/>
              </p:cNvSpPr>
              <p:nvPr/>
            </p:nvSpPr>
            <p:spPr bwMode="auto">
              <a:xfrm>
                <a:off x="5471" y="298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3" name="Rectangle 414">
                <a:extLst>
                  <a:ext uri="{FF2B5EF4-FFF2-40B4-BE49-F238E27FC236}">
                    <a16:creationId xmlns:a16="http://schemas.microsoft.com/office/drawing/2014/main" id="{756DB1F7-9065-B57D-BCCE-1C0B6820F93F}"/>
                  </a:ext>
                </a:extLst>
              </p:cNvPr>
              <p:cNvSpPr>
                <a:spLocks noChangeArrowheads="1"/>
              </p:cNvSpPr>
              <p:nvPr/>
            </p:nvSpPr>
            <p:spPr bwMode="auto">
              <a:xfrm>
                <a:off x="5477" y="2980"/>
                <a:ext cx="138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4" name="Rectangle 415">
                <a:extLst>
                  <a:ext uri="{FF2B5EF4-FFF2-40B4-BE49-F238E27FC236}">
                    <a16:creationId xmlns:a16="http://schemas.microsoft.com/office/drawing/2014/main" id="{72EA3327-492D-9F62-DB1C-CED71FA18DD1}"/>
                  </a:ext>
                </a:extLst>
              </p:cNvPr>
              <p:cNvSpPr>
                <a:spLocks noChangeArrowheads="1"/>
              </p:cNvSpPr>
              <p:nvPr/>
            </p:nvSpPr>
            <p:spPr bwMode="auto">
              <a:xfrm>
                <a:off x="6861" y="298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5" name="Rectangle 416">
                <a:extLst>
                  <a:ext uri="{FF2B5EF4-FFF2-40B4-BE49-F238E27FC236}">
                    <a16:creationId xmlns:a16="http://schemas.microsoft.com/office/drawing/2014/main" id="{93B21223-83EE-A649-7712-6EF4387795BF}"/>
                  </a:ext>
                </a:extLst>
              </p:cNvPr>
              <p:cNvSpPr>
                <a:spLocks noChangeArrowheads="1"/>
              </p:cNvSpPr>
              <p:nvPr/>
            </p:nvSpPr>
            <p:spPr bwMode="auto">
              <a:xfrm>
                <a:off x="1148" y="2982"/>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6" name="Rectangle 417">
                <a:extLst>
                  <a:ext uri="{FF2B5EF4-FFF2-40B4-BE49-F238E27FC236}">
                    <a16:creationId xmlns:a16="http://schemas.microsoft.com/office/drawing/2014/main" id="{70473187-8493-9AC7-E96E-D09B523CB9DF}"/>
                  </a:ext>
                </a:extLst>
              </p:cNvPr>
              <p:cNvSpPr>
                <a:spLocks noChangeArrowheads="1"/>
              </p:cNvSpPr>
              <p:nvPr/>
            </p:nvSpPr>
            <p:spPr bwMode="auto">
              <a:xfrm>
                <a:off x="3924" y="2982"/>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7" name="Rectangle 418">
                <a:extLst>
                  <a:ext uri="{FF2B5EF4-FFF2-40B4-BE49-F238E27FC236}">
                    <a16:creationId xmlns:a16="http://schemas.microsoft.com/office/drawing/2014/main" id="{FAD19D24-AE61-1DA6-3F01-7B95761006F9}"/>
                  </a:ext>
                </a:extLst>
              </p:cNvPr>
              <p:cNvSpPr>
                <a:spLocks noChangeArrowheads="1"/>
              </p:cNvSpPr>
              <p:nvPr/>
            </p:nvSpPr>
            <p:spPr bwMode="auto">
              <a:xfrm>
                <a:off x="4343" y="2982"/>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8" name="Rectangle 419">
                <a:extLst>
                  <a:ext uri="{FF2B5EF4-FFF2-40B4-BE49-F238E27FC236}">
                    <a16:creationId xmlns:a16="http://schemas.microsoft.com/office/drawing/2014/main" id="{AF461B14-37B5-F685-F077-C58E8F402F22}"/>
                  </a:ext>
                </a:extLst>
              </p:cNvPr>
              <p:cNvSpPr>
                <a:spLocks noChangeArrowheads="1"/>
              </p:cNvSpPr>
              <p:nvPr/>
            </p:nvSpPr>
            <p:spPr bwMode="auto">
              <a:xfrm>
                <a:off x="4789" y="2982"/>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9" name="Rectangle 420">
                <a:extLst>
                  <a:ext uri="{FF2B5EF4-FFF2-40B4-BE49-F238E27FC236}">
                    <a16:creationId xmlns:a16="http://schemas.microsoft.com/office/drawing/2014/main" id="{39516143-01BD-B04C-1385-FB4F383515CB}"/>
                  </a:ext>
                </a:extLst>
              </p:cNvPr>
              <p:cNvSpPr>
                <a:spLocks noChangeArrowheads="1"/>
              </p:cNvSpPr>
              <p:nvPr/>
            </p:nvSpPr>
            <p:spPr bwMode="auto">
              <a:xfrm>
                <a:off x="5471" y="2982"/>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0" name="Rectangle 421">
                <a:extLst>
                  <a:ext uri="{FF2B5EF4-FFF2-40B4-BE49-F238E27FC236}">
                    <a16:creationId xmlns:a16="http://schemas.microsoft.com/office/drawing/2014/main" id="{8B1E2E1B-19A4-9186-2E81-55F29BC832D4}"/>
                  </a:ext>
                </a:extLst>
              </p:cNvPr>
              <p:cNvSpPr>
                <a:spLocks noChangeArrowheads="1"/>
              </p:cNvSpPr>
              <p:nvPr/>
            </p:nvSpPr>
            <p:spPr bwMode="auto">
              <a:xfrm>
                <a:off x="6861" y="2982"/>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1" name="Rectangle 422">
                <a:extLst>
                  <a:ext uri="{FF2B5EF4-FFF2-40B4-BE49-F238E27FC236}">
                    <a16:creationId xmlns:a16="http://schemas.microsoft.com/office/drawing/2014/main" id="{BF4436FA-3AD5-1227-0AAA-620DB3523F81}"/>
                  </a:ext>
                </a:extLst>
              </p:cNvPr>
              <p:cNvSpPr>
                <a:spLocks noChangeArrowheads="1"/>
              </p:cNvSpPr>
              <p:nvPr/>
            </p:nvSpPr>
            <p:spPr bwMode="auto">
              <a:xfrm>
                <a:off x="1219" y="3069"/>
                <a:ext cx="1337"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Interviewing Technics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2" name="Rectangle 423">
                <a:extLst>
                  <a:ext uri="{FF2B5EF4-FFF2-40B4-BE49-F238E27FC236}">
                    <a16:creationId xmlns:a16="http://schemas.microsoft.com/office/drawing/2014/main" id="{C8042F7D-1427-AA18-65D2-1F546531B66D}"/>
                  </a:ext>
                </a:extLst>
              </p:cNvPr>
              <p:cNvSpPr>
                <a:spLocks noChangeArrowheads="1"/>
              </p:cNvSpPr>
              <p:nvPr/>
            </p:nvSpPr>
            <p:spPr bwMode="auto">
              <a:xfrm>
                <a:off x="2425" y="3069"/>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3" name="Rectangle 424">
                <a:extLst>
                  <a:ext uri="{FF2B5EF4-FFF2-40B4-BE49-F238E27FC236}">
                    <a16:creationId xmlns:a16="http://schemas.microsoft.com/office/drawing/2014/main" id="{0BC99A9C-9FA6-E8A3-78A3-60D407104282}"/>
                  </a:ext>
                </a:extLst>
              </p:cNvPr>
              <p:cNvSpPr>
                <a:spLocks noChangeArrowheads="1"/>
              </p:cNvSpPr>
              <p:nvPr/>
            </p:nvSpPr>
            <p:spPr bwMode="auto">
              <a:xfrm>
                <a:off x="3994" y="3069"/>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4" name="Rectangle 425">
                <a:extLst>
                  <a:ext uri="{FF2B5EF4-FFF2-40B4-BE49-F238E27FC236}">
                    <a16:creationId xmlns:a16="http://schemas.microsoft.com/office/drawing/2014/main" id="{D876F5C8-3DBF-FEC9-0308-A090ACCF8B7D}"/>
                  </a:ext>
                </a:extLst>
              </p:cNvPr>
              <p:cNvSpPr>
                <a:spLocks noChangeArrowheads="1"/>
              </p:cNvSpPr>
              <p:nvPr/>
            </p:nvSpPr>
            <p:spPr bwMode="auto">
              <a:xfrm>
                <a:off x="4414" y="3069"/>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5" name="Rectangle 426">
                <a:extLst>
                  <a:ext uri="{FF2B5EF4-FFF2-40B4-BE49-F238E27FC236}">
                    <a16:creationId xmlns:a16="http://schemas.microsoft.com/office/drawing/2014/main" id="{368B88D1-BE2D-7FC1-33E0-B23BA60DB04F}"/>
                  </a:ext>
                </a:extLst>
              </p:cNvPr>
              <p:cNvSpPr>
                <a:spLocks noChangeArrowheads="1"/>
              </p:cNvSpPr>
              <p:nvPr/>
            </p:nvSpPr>
            <p:spPr bwMode="auto">
              <a:xfrm>
                <a:off x="4860" y="3069"/>
                <a:ext cx="200"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6" name="Rectangle 427">
                <a:extLst>
                  <a:ext uri="{FF2B5EF4-FFF2-40B4-BE49-F238E27FC236}">
                    <a16:creationId xmlns:a16="http://schemas.microsoft.com/office/drawing/2014/main" id="{25ED94BA-970E-7D0A-4FB2-561729E1F5C0}"/>
                  </a:ext>
                </a:extLst>
              </p:cNvPr>
              <p:cNvSpPr>
                <a:spLocks noChangeArrowheads="1"/>
              </p:cNvSpPr>
              <p:nvPr/>
            </p:nvSpPr>
            <p:spPr bwMode="auto">
              <a:xfrm>
                <a:off x="4957" y="3069"/>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7" name="Rectangle 428">
                <a:extLst>
                  <a:ext uri="{FF2B5EF4-FFF2-40B4-BE49-F238E27FC236}">
                    <a16:creationId xmlns:a16="http://schemas.microsoft.com/office/drawing/2014/main" id="{F724103D-3C66-9226-B206-C38EB899024C}"/>
                  </a:ext>
                </a:extLst>
              </p:cNvPr>
              <p:cNvSpPr>
                <a:spLocks noChangeArrowheads="1"/>
              </p:cNvSpPr>
              <p:nvPr/>
            </p:nvSpPr>
            <p:spPr bwMode="auto">
              <a:xfrm>
                <a:off x="5542" y="3069"/>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8" name="Rectangle 429">
                <a:extLst>
                  <a:ext uri="{FF2B5EF4-FFF2-40B4-BE49-F238E27FC236}">
                    <a16:creationId xmlns:a16="http://schemas.microsoft.com/office/drawing/2014/main" id="{A27CB49A-1EC5-2473-2E2A-21E566B5C76D}"/>
                  </a:ext>
                </a:extLst>
              </p:cNvPr>
              <p:cNvSpPr>
                <a:spLocks noChangeArrowheads="1"/>
              </p:cNvSpPr>
              <p:nvPr/>
            </p:nvSpPr>
            <p:spPr bwMode="auto">
              <a:xfrm>
                <a:off x="1148" y="3067"/>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9" name="Rectangle 430">
                <a:extLst>
                  <a:ext uri="{FF2B5EF4-FFF2-40B4-BE49-F238E27FC236}">
                    <a16:creationId xmlns:a16="http://schemas.microsoft.com/office/drawing/2014/main" id="{34B2D249-3BD4-66F9-5C69-47767D743C5D}"/>
                  </a:ext>
                </a:extLst>
              </p:cNvPr>
              <p:cNvSpPr>
                <a:spLocks noChangeArrowheads="1"/>
              </p:cNvSpPr>
              <p:nvPr/>
            </p:nvSpPr>
            <p:spPr bwMode="auto">
              <a:xfrm>
                <a:off x="1154" y="3067"/>
                <a:ext cx="277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0" name="Rectangle 431">
                <a:extLst>
                  <a:ext uri="{FF2B5EF4-FFF2-40B4-BE49-F238E27FC236}">
                    <a16:creationId xmlns:a16="http://schemas.microsoft.com/office/drawing/2014/main" id="{AF169796-3B39-008D-4180-56E9DB926E66}"/>
                  </a:ext>
                </a:extLst>
              </p:cNvPr>
              <p:cNvSpPr>
                <a:spLocks noChangeArrowheads="1"/>
              </p:cNvSpPr>
              <p:nvPr/>
            </p:nvSpPr>
            <p:spPr bwMode="auto">
              <a:xfrm>
                <a:off x="3924" y="3067"/>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1" name="Rectangle 432">
                <a:extLst>
                  <a:ext uri="{FF2B5EF4-FFF2-40B4-BE49-F238E27FC236}">
                    <a16:creationId xmlns:a16="http://schemas.microsoft.com/office/drawing/2014/main" id="{6D3F3891-9646-3915-69F8-193DC6066AF1}"/>
                  </a:ext>
                </a:extLst>
              </p:cNvPr>
              <p:cNvSpPr>
                <a:spLocks noChangeArrowheads="1"/>
              </p:cNvSpPr>
              <p:nvPr/>
            </p:nvSpPr>
            <p:spPr bwMode="auto">
              <a:xfrm>
                <a:off x="3930" y="3067"/>
                <a:ext cx="41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2" name="Rectangle 433">
                <a:extLst>
                  <a:ext uri="{FF2B5EF4-FFF2-40B4-BE49-F238E27FC236}">
                    <a16:creationId xmlns:a16="http://schemas.microsoft.com/office/drawing/2014/main" id="{BDEE1EFA-021F-D963-70B8-AA7E0485758A}"/>
                  </a:ext>
                </a:extLst>
              </p:cNvPr>
              <p:cNvSpPr>
                <a:spLocks noChangeArrowheads="1"/>
              </p:cNvSpPr>
              <p:nvPr/>
            </p:nvSpPr>
            <p:spPr bwMode="auto">
              <a:xfrm>
                <a:off x="4343" y="3067"/>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3" name="Rectangle 434">
                <a:extLst>
                  <a:ext uri="{FF2B5EF4-FFF2-40B4-BE49-F238E27FC236}">
                    <a16:creationId xmlns:a16="http://schemas.microsoft.com/office/drawing/2014/main" id="{8A5F72BB-F7BF-300F-E91B-520022319A7D}"/>
                  </a:ext>
                </a:extLst>
              </p:cNvPr>
              <p:cNvSpPr>
                <a:spLocks noChangeArrowheads="1"/>
              </p:cNvSpPr>
              <p:nvPr/>
            </p:nvSpPr>
            <p:spPr bwMode="auto">
              <a:xfrm>
                <a:off x="4349" y="3067"/>
                <a:ext cx="44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4" name="Rectangle 435">
                <a:extLst>
                  <a:ext uri="{FF2B5EF4-FFF2-40B4-BE49-F238E27FC236}">
                    <a16:creationId xmlns:a16="http://schemas.microsoft.com/office/drawing/2014/main" id="{0440151A-FCC6-4A6F-C6EA-AC466207360D}"/>
                  </a:ext>
                </a:extLst>
              </p:cNvPr>
              <p:cNvSpPr>
                <a:spLocks noChangeArrowheads="1"/>
              </p:cNvSpPr>
              <p:nvPr/>
            </p:nvSpPr>
            <p:spPr bwMode="auto">
              <a:xfrm>
                <a:off x="4789" y="3067"/>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5" name="Rectangle 436">
                <a:extLst>
                  <a:ext uri="{FF2B5EF4-FFF2-40B4-BE49-F238E27FC236}">
                    <a16:creationId xmlns:a16="http://schemas.microsoft.com/office/drawing/2014/main" id="{003E85D9-674D-D401-2C09-5A73594213DE}"/>
                  </a:ext>
                </a:extLst>
              </p:cNvPr>
              <p:cNvSpPr>
                <a:spLocks noChangeArrowheads="1"/>
              </p:cNvSpPr>
              <p:nvPr/>
            </p:nvSpPr>
            <p:spPr bwMode="auto">
              <a:xfrm>
                <a:off x="4795" y="3067"/>
                <a:ext cx="67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6" name="Rectangle 437">
                <a:extLst>
                  <a:ext uri="{FF2B5EF4-FFF2-40B4-BE49-F238E27FC236}">
                    <a16:creationId xmlns:a16="http://schemas.microsoft.com/office/drawing/2014/main" id="{85B0F246-43B6-B20A-145F-976D9BD5A698}"/>
                  </a:ext>
                </a:extLst>
              </p:cNvPr>
              <p:cNvSpPr>
                <a:spLocks noChangeArrowheads="1"/>
              </p:cNvSpPr>
              <p:nvPr/>
            </p:nvSpPr>
            <p:spPr bwMode="auto">
              <a:xfrm>
                <a:off x="5471" y="3067"/>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7" name="Rectangle 438">
                <a:extLst>
                  <a:ext uri="{FF2B5EF4-FFF2-40B4-BE49-F238E27FC236}">
                    <a16:creationId xmlns:a16="http://schemas.microsoft.com/office/drawing/2014/main" id="{A8AEA999-5441-3BFC-5F0C-AA7EC82E8336}"/>
                  </a:ext>
                </a:extLst>
              </p:cNvPr>
              <p:cNvSpPr>
                <a:spLocks noChangeArrowheads="1"/>
              </p:cNvSpPr>
              <p:nvPr/>
            </p:nvSpPr>
            <p:spPr bwMode="auto">
              <a:xfrm>
                <a:off x="5477" y="3067"/>
                <a:ext cx="138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8" name="Rectangle 439">
                <a:extLst>
                  <a:ext uri="{FF2B5EF4-FFF2-40B4-BE49-F238E27FC236}">
                    <a16:creationId xmlns:a16="http://schemas.microsoft.com/office/drawing/2014/main" id="{BA177917-ED50-4247-9288-F5F83758C3D7}"/>
                  </a:ext>
                </a:extLst>
              </p:cNvPr>
              <p:cNvSpPr>
                <a:spLocks noChangeArrowheads="1"/>
              </p:cNvSpPr>
              <p:nvPr/>
            </p:nvSpPr>
            <p:spPr bwMode="auto">
              <a:xfrm>
                <a:off x="6861" y="3067"/>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9" name="Rectangle 440">
                <a:extLst>
                  <a:ext uri="{FF2B5EF4-FFF2-40B4-BE49-F238E27FC236}">
                    <a16:creationId xmlns:a16="http://schemas.microsoft.com/office/drawing/2014/main" id="{9E8B62D5-7C58-DFAF-746F-1A9DDF828C3A}"/>
                  </a:ext>
                </a:extLst>
              </p:cNvPr>
              <p:cNvSpPr>
                <a:spLocks noChangeArrowheads="1"/>
              </p:cNvSpPr>
              <p:nvPr/>
            </p:nvSpPr>
            <p:spPr bwMode="auto">
              <a:xfrm>
                <a:off x="1148" y="3069"/>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0" name="Rectangle 441">
                <a:extLst>
                  <a:ext uri="{FF2B5EF4-FFF2-40B4-BE49-F238E27FC236}">
                    <a16:creationId xmlns:a16="http://schemas.microsoft.com/office/drawing/2014/main" id="{3C03FBFF-CF9B-A0AE-7043-50AA57C91B04}"/>
                  </a:ext>
                </a:extLst>
              </p:cNvPr>
              <p:cNvSpPr>
                <a:spLocks noChangeArrowheads="1"/>
              </p:cNvSpPr>
              <p:nvPr/>
            </p:nvSpPr>
            <p:spPr bwMode="auto">
              <a:xfrm>
                <a:off x="3924" y="3069"/>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1" name="Rectangle 442">
                <a:extLst>
                  <a:ext uri="{FF2B5EF4-FFF2-40B4-BE49-F238E27FC236}">
                    <a16:creationId xmlns:a16="http://schemas.microsoft.com/office/drawing/2014/main" id="{51F9A781-8E38-8797-5DC4-0092345FC505}"/>
                  </a:ext>
                </a:extLst>
              </p:cNvPr>
              <p:cNvSpPr>
                <a:spLocks noChangeArrowheads="1"/>
              </p:cNvSpPr>
              <p:nvPr/>
            </p:nvSpPr>
            <p:spPr bwMode="auto">
              <a:xfrm>
                <a:off x="4343" y="3069"/>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2" name="Rectangle 443">
                <a:extLst>
                  <a:ext uri="{FF2B5EF4-FFF2-40B4-BE49-F238E27FC236}">
                    <a16:creationId xmlns:a16="http://schemas.microsoft.com/office/drawing/2014/main" id="{642C5762-FDE5-0163-824D-8E60F3F6B415}"/>
                  </a:ext>
                </a:extLst>
              </p:cNvPr>
              <p:cNvSpPr>
                <a:spLocks noChangeArrowheads="1"/>
              </p:cNvSpPr>
              <p:nvPr/>
            </p:nvSpPr>
            <p:spPr bwMode="auto">
              <a:xfrm>
                <a:off x="4789" y="3069"/>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3" name="Rectangle 444">
                <a:extLst>
                  <a:ext uri="{FF2B5EF4-FFF2-40B4-BE49-F238E27FC236}">
                    <a16:creationId xmlns:a16="http://schemas.microsoft.com/office/drawing/2014/main" id="{DD8F109C-2DF5-5F06-4599-C0AD07F88FC3}"/>
                  </a:ext>
                </a:extLst>
              </p:cNvPr>
              <p:cNvSpPr>
                <a:spLocks noChangeArrowheads="1"/>
              </p:cNvSpPr>
              <p:nvPr/>
            </p:nvSpPr>
            <p:spPr bwMode="auto">
              <a:xfrm>
                <a:off x="5471" y="3069"/>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4" name="Rectangle 445">
                <a:extLst>
                  <a:ext uri="{FF2B5EF4-FFF2-40B4-BE49-F238E27FC236}">
                    <a16:creationId xmlns:a16="http://schemas.microsoft.com/office/drawing/2014/main" id="{1A1DB1BB-4B72-D740-E328-46423B0B1C37}"/>
                  </a:ext>
                </a:extLst>
              </p:cNvPr>
              <p:cNvSpPr>
                <a:spLocks noChangeArrowheads="1"/>
              </p:cNvSpPr>
              <p:nvPr/>
            </p:nvSpPr>
            <p:spPr bwMode="auto">
              <a:xfrm>
                <a:off x="6861" y="3069"/>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5" name="Rectangle 446">
                <a:extLst>
                  <a:ext uri="{FF2B5EF4-FFF2-40B4-BE49-F238E27FC236}">
                    <a16:creationId xmlns:a16="http://schemas.microsoft.com/office/drawing/2014/main" id="{ACD8310F-C28F-EE53-F964-6CF2A8957BC0}"/>
                  </a:ext>
                </a:extLst>
              </p:cNvPr>
              <p:cNvSpPr>
                <a:spLocks noChangeArrowheads="1"/>
              </p:cNvSpPr>
              <p:nvPr/>
            </p:nvSpPr>
            <p:spPr bwMode="auto">
              <a:xfrm>
                <a:off x="1219" y="3155"/>
                <a:ext cx="1325"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Advising on HR issues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6" name="Rectangle 447">
                <a:extLst>
                  <a:ext uri="{FF2B5EF4-FFF2-40B4-BE49-F238E27FC236}">
                    <a16:creationId xmlns:a16="http://schemas.microsoft.com/office/drawing/2014/main" id="{576CC09B-5F07-4940-6A32-141E652EC5B1}"/>
                  </a:ext>
                </a:extLst>
              </p:cNvPr>
              <p:cNvSpPr>
                <a:spLocks noChangeArrowheads="1"/>
              </p:cNvSpPr>
              <p:nvPr/>
            </p:nvSpPr>
            <p:spPr bwMode="auto">
              <a:xfrm>
                <a:off x="2428" y="3155"/>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7" name="Rectangle 448">
                <a:extLst>
                  <a:ext uri="{FF2B5EF4-FFF2-40B4-BE49-F238E27FC236}">
                    <a16:creationId xmlns:a16="http://schemas.microsoft.com/office/drawing/2014/main" id="{6FC50E07-3175-200C-43D5-84A003479F9C}"/>
                  </a:ext>
                </a:extLst>
              </p:cNvPr>
              <p:cNvSpPr>
                <a:spLocks noChangeArrowheads="1"/>
              </p:cNvSpPr>
              <p:nvPr/>
            </p:nvSpPr>
            <p:spPr bwMode="auto">
              <a:xfrm>
                <a:off x="3994" y="3155"/>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8" name="Rectangle 449">
                <a:extLst>
                  <a:ext uri="{FF2B5EF4-FFF2-40B4-BE49-F238E27FC236}">
                    <a16:creationId xmlns:a16="http://schemas.microsoft.com/office/drawing/2014/main" id="{B23B985F-7316-D579-E3EC-A6756EAB3B89}"/>
                  </a:ext>
                </a:extLst>
              </p:cNvPr>
              <p:cNvSpPr>
                <a:spLocks noChangeArrowheads="1"/>
              </p:cNvSpPr>
              <p:nvPr/>
            </p:nvSpPr>
            <p:spPr bwMode="auto">
              <a:xfrm>
                <a:off x="4414" y="3155"/>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9" name="Rectangle 450">
                <a:extLst>
                  <a:ext uri="{FF2B5EF4-FFF2-40B4-BE49-F238E27FC236}">
                    <a16:creationId xmlns:a16="http://schemas.microsoft.com/office/drawing/2014/main" id="{68056366-4206-F6AD-D635-539D0DDDDF74}"/>
                  </a:ext>
                </a:extLst>
              </p:cNvPr>
              <p:cNvSpPr>
                <a:spLocks noChangeArrowheads="1"/>
              </p:cNvSpPr>
              <p:nvPr/>
            </p:nvSpPr>
            <p:spPr bwMode="auto">
              <a:xfrm>
                <a:off x="4860" y="3155"/>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0" name="Rectangle 451">
                <a:extLst>
                  <a:ext uri="{FF2B5EF4-FFF2-40B4-BE49-F238E27FC236}">
                    <a16:creationId xmlns:a16="http://schemas.microsoft.com/office/drawing/2014/main" id="{0AF3EF11-E3E8-235C-D725-6F006273F121}"/>
                  </a:ext>
                </a:extLst>
              </p:cNvPr>
              <p:cNvSpPr>
                <a:spLocks noChangeArrowheads="1"/>
              </p:cNvSpPr>
              <p:nvPr/>
            </p:nvSpPr>
            <p:spPr bwMode="auto">
              <a:xfrm>
                <a:off x="5542" y="3155"/>
                <a:ext cx="200"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1" name="Rectangle 452">
                <a:extLst>
                  <a:ext uri="{FF2B5EF4-FFF2-40B4-BE49-F238E27FC236}">
                    <a16:creationId xmlns:a16="http://schemas.microsoft.com/office/drawing/2014/main" id="{B926E89F-1B00-7996-8116-3517B0B70483}"/>
                  </a:ext>
                </a:extLst>
              </p:cNvPr>
              <p:cNvSpPr>
                <a:spLocks noChangeArrowheads="1"/>
              </p:cNvSpPr>
              <p:nvPr/>
            </p:nvSpPr>
            <p:spPr bwMode="auto">
              <a:xfrm>
                <a:off x="5639" y="3155"/>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2" name="Rectangle 453">
                <a:extLst>
                  <a:ext uri="{FF2B5EF4-FFF2-40B4-BE49-F238E27FC236}">
                    <a16:creationId xmlns:a16="http://schemas.microsoft.com/office/drawing/2014/main" id="{EF8A7E99-0187-73D0-0801-38283F2006AA}"/>
                  </a:ext>
                </a:extLst>
              </p:cNvPr>
              <p:cNvSpPr>
                <a:spLocks noChangeArrowheads="1"/>
              </p:cNvSpPr>
              <p:nvPr/>
            </p:nvSpPr>
            <p:spPr bwMode="auto">
              <a:xfrm>
                <a:off x="1148" y="3153"/>
                <a:ext cx="6"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3" name="Rectangle 454">
                <a:extLst>
                  <a:ext uri="{FF2B5EF4-FFF2-40B4-BE49-F238E27FC236}">
                    <a16:creationId xmlns:a16="http://schemas.microsoft.com/office/drawing/2014/main" id="{FF329C01-136A-05A1-96AD-AA2818ED56A6}"/>
                  </a:ext>
                </a:extLst>
              </p:cNvPr>
              <p:cNvSpPr>
                <a:spLocks noChangeArrowheads="1"/>
              </p:cNvSpPr>
              <p:nvPr/>
            </p:nvSpPr>
            <p:spPr bwMode="auto">
              <a:xfrm>
                <a:off x="1154" y="3153"/>
                <a:ext cx="2770"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4" name="Rectangle 455">
                <a:extLst>
                  <a:ext uri="{FF2B5EF4-FFF2-40B4-BE49-F238E27FC236}">
                    <a16:creationId xmlns:a16="http://schemas.microsoft.com/office/drawing/2014/main" id="{A0CAE726-B770-6D25-04CA-2C471B8DD13C}"/>
                  </a:ext>
                </a:extLst>
              </p:cNvPr>
              <p:cNvSpPr>
                <a:spLocks noChangeArrowheads="1"/>
              </p:cNvSpPr>
              <p:nvPr/>
            </p:nvSpPr>
            <p:spPr bwMode="auto">
              <a:xfrm>
                <a:off x="3924" y="3153"/>
                <a:ext cx="6"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5" name="Rectangle 456">
                <a:extLst>
                  <a:ext uri="{FF2B5EF4-FFF2-40B4-BE49-F238E27FC236}">
                    <a16:creationId xmlns:a16="http://schemas.microsoft.com/office/drawing/2014/main" id="{9C3A5489-FD57-DEF4-4CF9-211A3C907210}"/>
                  </a:ext>
                </a:extLst>
              </p:cNvPr>
              <p:cNvSpPr>
                <a:spLocks noChangeArrowheads="1"/>
              </p:cNvSpPr>
              <p:nvPr/>
            </p:nvSpPr>
            <p:spPr bwMode="auto">
              <a:xfrm>
                <a:off x="3930" y="3153"/>
                <a:ext cx="413"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6" name="Rectangle 457">
                <a:extLst>
                  <a:ext uri="{FF2B5EF4-FFF2-40B4-BE49-F238E27FC236}">
                    <a16:creationId xmlns:a16="http://schemas.microsoft.com/office/drawing/2014/main" id="{44F8A4F6-7DEB-7EE6-84B9-DCA3CD04A384}"/>
                  </a:ext>
                </a:extLst>
              </p:cNvPr>
              <p:cNvSpPr>
                <a:spLocks noChangeArrowheads="1"/>
              </p:cNvSpPr>
              <p:nvPr/>
            </p:nvSpPr>
            <p:spPr bwMode="auto">
              <a:xfrm>
                <a:off x="4343" y="3153"/>
                <a:ext cx="6"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7" name="Rectangle 458">
                <a:extLst>
                  <a:ext uri="{FF2B5EF4-FFF2-40B4-BE49-F238E27FC236}">
                    <a16:creationId xmlns:a16="http://schemas.microsoft.com/office/drawing/2014/main" id="{C4811FD3-C1FD-B3C4-977A-8C7D2B60EB72}"/>
                  </a:ext>
                </a:extLst>
              </p:cNvPr>
              <p:cNvSpPr>
                <a:spLocks noChangeArrowheads="1"/>
              </p:cNvSpPr>
              <p:nvPr/>
            </p:nvSpPr>
            <p:spPr bwMode="auto">
              <a:xfrm>
                <a:off x="4349" y="3153"/>
                <a:ext cx="440"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8" name="Rectangle 459">
                <a:extLst>
                  <a:ext uri="{FF2B5EF4-FFF2-40B4-BE49-F238E27FC236}">
                    <a16:creationId xmlns:a16="http://schemas.microsoft.com/office/drawing/2014/main" id="{D3328EBF-1FD9-A5C5-937F-8AD63217CC64}"/>
                  </a:ext>
                </a:extLst>
              </p:cNvPr>
              <p:cNvSpPr>
                <a:spLocks noChangeArrowheads="1"/>
              </p:cNvSpPr>
              <p:nvPr/>
            </p:nvSpPr>
            <p:spPr bwMode="auto">
              <a:xfrm>
                <a:off x="4789" y="3153"/>
                <a:ext cx="6"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9" name="Rectangle 460">
                <a:extLst>
                  <a:ext uri="{FF2B5EF4-FFF2-40B4-BE49-F238E27FC236}">
                    <a16:creationId xmlns:a16="http://schemas.microsoft.com/office/drawing/2014/main" id="{B22956FD-5D6E-BD16-64A6-E210A9CA092C}"/>
                  </a:ext>
                </a:extLst>
              </p:cNvPr>
              <p:cNvSpPr>
                <a:spLocks noChangeArrowheads="1"/>
              </p:cNvSpPr>
              <p:nvPr/>
            </p:nvSpPr>
            <p:spPr bwMode="auto">
              <a:xfrm>
                <a:off x="4795" y="3153"/>
                <a:ext cx="676"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0" name="Rectangle 461">
                <a:extLst>
                  <a:ext uri="{FF2B5EF4-FFF2-40B4-BE49-F238E27FC236}">
                    <a16:creationId xmlns:a16="http://schemas.microsoft.com/office/drawing/2014/main" id="{B5AEFFE6-52E4-8098-1422-611CA7A17FF0}"/>
                  </a:ext>
                </a:extLst>
              </p:cNvPr>
              <p:cNvSpPr>
                <a:spLocks noChangeArrowheads="1"/>
              </p:cNvSpPr>
              <p:nvPr/>
            </p:nvSpPr>
            <p:spPr bwMode="auto">
              <a:xfrm>
                <a:off x="5471" y="3153"/>
                <a:ext cx="6"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1" name="Rectangle 462">
                <a:extLst>
                  <a:ext uri="{FF2B5EF4-FFF2-40B4-BE49-F238E27FC236}">
                    <a16:creationId xmlns:a16="http://schemas.microsoft.com/office/drawing/2014/main" id="{FB7415B5-E812-3911-5B31-5B56D61A577E}"/>
                  </a:ext>
                </a:extLst>
              </p:cNvPr>
              <p:cNvSpPr>
                <a:spLocks noChangeArrowheads="1"/>
              </p:cNvSpPr>
              <p:nvPr/>
            </p:nvSpPr>
            <p:spPr bwMode="auto">
              <a:xfrm>
                <a:off x="5477" y="3153"/>
                <a:ext cx="1384"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2" name="Rectangle 463">
                <a:extLst>
                  <a:ext uri="{FF2B5EF4-FFF2-40B4-BE49-F238E27FC236}">
                    <a16:creationId xmlns:a16="http://schemas.microsoft.com/office/drawing/2014/main" id="{537326D4-DCE2-42C0-E50D-23B35E9630B5}"/>
                  </a:ext>
                </a:extLst>
              </p:cNvPr>
              <p:cNvSpPr>
                <a:spLocks noChangeArrowheads="1"/>
              </p:cNvSpPr>
              <p:nvPr/>
            </p:nvSpPr>
            <p:spPr bwMode="auto">
              <a:xfrm>
                <a:off x="6861" y="3153"/>
                <a:ext cx="6"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3" name="Rectangle 464">
                <a:extLst>
                  <a:ext uri="{FF2B5EF4-FFF2-40B4-BE49-F238E27FC236}">
                    <a16:creationId xmlns:a16="http://schemas.microsoft.com/office/drawing/2014/main" id="{DCC4B213-2A66-C3C5-3841-97F21243A461}"/>
                  </a:ext>
                </a:extLst>
              </p:cNvPr>
              <p:cNvSpPr>
                <a:spLocks noChangeArrowheads="1"/>
              </p:cNvSpPr>
              <p:nvPr/>
            </p:nvSpPr>
            <p:spPr bwMode="auto">
              <a:xfrm>
                <a:off x="1148" y="3156"/>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4" name="Rectangle 465">
                <a:extLst>
                  <a:ext uri="{FF2B5EF4-FFF2-40B4-BE49-F238E27FC236}">
                    <a16:creationId xmlns:a16="http://schemas.microsoft.com/office/drawing/2014/main" id="{990D5615-D1EE-2AA9-32A3-694836E9B06A}"/>
                  </a:ext>
                </a:extLst>
              </p:cNvPr>
              <p:cNvSpPr>
                <a:spLocks noChangeArrowheads="1"/>
              </p:cNvSpPr>
              <p:nvPr/>
            </p:nvSpPr>
            <p:spPr bwMode="auto">
              <a:xfrm>
                <a:off x="3924" y="3156"/>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5" name="Rectangle 466">
                <a:extLst>
                  <a:ext uri="{FF2B5EF4-FFF2-40B4-BE49-F238E27FC236}">
                    <a16:creationId xmlns:a16="http://schemas.microsoft.com/office/drawing/2014/main" id="{EC65BCA4-CBF3-4216-4F6D-A19ACD9D6BA3}"/>
                  </a:ext>
                </a:extLst>
              </p:cNvPr>
              <p:cNvSpPr>
                <a:spLocks noChangeArrowheads="1"/>
              </p:cNvSpPr>
              <p:nvPr/>
            </p:nvSpPr>
            <p:spPr bwMode="auto">
              <a:xfrm>
                <a:off x="4343" y="3156"/>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6" name="Rectangle 467">
                <a:extLst>
                  <a:ext uri="{FF2B5EF4-FFF2-40B4-BE49-F238E27FC236}">
                    <a16:creationId xmlns:a16="http://schemas.microsoft.com/office/drawing/2014/main" id="{0BBA112F-7639-9401-DF19-2AA940C95A32}"/>
                  </a:ext>
                </a:extLst>
              </p:cNvPr>
              <p:cNvSpPr>
                <a:spLocks noChangeArrowheads="1"/>
              </p:cNvSpPr>
              <p:nvPr/>
            </p:nvSpPr>
            <p:spPr bwMode="auto">
              <a:xfrm>
                <a:off x="4789" y="3156"/>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7" name="Rectangle 468">
                <a:extLst>
                  <a:ext uri="{FF2B5EF4-FFF2-40B4-BE49-F238E27FC236}">
                    <a16:creationId xmlns:a16="http://schemas.microsoft.com/office/drawing/2014/main" id="{E1475AB2-6BE4-C442-2CAB-A5B87CAF757F}"/>
                  </a:ext>
                </a:extLst>
              </p:cNvPr>
              <p:cNvSpPr>
                <a:spLocks noChangeArrowheads="1"/>
              </p:cNvSpPr>
              <p:nvPr/>
            </p:nvSpPr>
            <p:spPr bwMode="auto">
              <a:xfrm>
                <a:off x="5471" y="3156"/>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8" name="Rectangle 469">
                <a:extLst>
                  <a:ext uri="{FF2B5EF4-FFF2-40B4-BE49-F238E27FC236}">
                    <a16:creationId xmlns:a16="http://schemas.microsoft.com/office/drawing/2014/main" id="{D70F6F9C-68E0-E100-9476-70FACB59A3D4}"/>
                  </a:ext>
                </a:extLst>
              </p:cNvPr>
              <p:cNvSpPr>
                <a:spLocks noChangeArrowheads="1"/>
              </p:cNvSpPr>
              <p:nvPr/>
            </p:nvSpPr>
            <p:spPr bwMode="auto">
              <a:xfrm>
                <a:off x="6861" y="3156"/>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9" name="Rectangle 470">
                <a:extLst>
                  <a:ext uri="{FF2B5EF4-FFF2-40B4-BE49-F238E27FC236}">
                    <a16:creationId xmlns:a16="http://schemas.microsoft.com/office/drawing/2014/main" id="{27765C65-4AE7-EEBC-C71A-BA20AD94E948}"/>
                  </a:ext>
                </a:extLst>
              </p:cNvPr>
              <p:cNvSpPr>
                <a:spLocks noChangeArrowheads="1"/>
              </p:cNvSpPr>
              <p:nvPr/>
            </p:nvSpPr>
            <p:spPr bwMode="auto">
              <a:xfrm>
                <a:off x="1219" y="3242"/>
                <a:ext cx="2054"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Drafting contracts of employment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90" name="Rectangle 471">
                <a:extLst>
                  <a:ext uri="{FF2B5EF4-FFF2-40B4-BE49-F238E27FC236}">
                    <a16:creationId xmlns:a16="http://schemas.microsoft.com/office/drawing/2014/main" id="{85329B67-06D1-6ACE-A45E-D8016662FEE4}"/>
                  </a:ext>
                </a:extLst>
              </p:cNvPr>
              <p:cNvSpPr>
                <a:spLocks noChangeArrowheads="1"/>
              </p:cNvSpPr>
              <p:nvPr/>
            </p:nvSpPr>
            <p:spPr bwMode="auto">
              <a:xfrm>
                <a:off x="3120" y="3242"/>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91" name="Rectangle 472">
                <a:extLst>
                  <a:ext uri="{FF2B5EF4-FFF2-40B4-BE49-F238E27FC236}">
                    <a16:creationId xmlns:a16="http://schemas.microsoft.com/office/drawing/2014/main" id="{3CB507E5-8FF9-0AE5-01DC-42C832E45D6D}"/>
                  </a:ext>
                </a:extLst>
              </p:cNvPr>
              <p:cNvSpPr>
                <a:spLocks noChangeArrowheads="1"/>
              </p:cNvSpPr>
              <p:nvPr/>
            </p:nvSpPr>
            <p:spPr bwMode="auto">
              <a:xfrm>
                <a:off x="3994" y="3242"/>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92" name="Rectangle 473">
                <a:extLst>
                  <a:ext uri="{FF2B5EF4-FFF2-40B4-BE49-F238E27FC236}">
                    <a16:creationId xmlns:a16="http://schemas.microsoft.com/office/drawing/2014/main" id="{5CF74187-60A1-8A5B-0106-05828339B15D}"/>
                  </a:ext>
                </a:extLst>
              </p:cNvPr>
              <p:cNvSpPr>
                <a:spLocks noChangeArrowheads="1"/>
              </p:cNvSpPr>
              <p:nvPr/>
            </p:nvSpPr>
            <p:spPr bwMode="auto">
              <a:xfrm>
                <a:off x="4414" y="3242"/>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93" name="Rectangle 474">
                <a:extLst>
                  <a:ext uri="{FF2B5EF4-FFF2-40B4-BE49-F238E27FC236}">
                    <a16:creationId xmlns:a16="http://schemas.microsoft.com/office/drawing/2014/main" id="{BCE4BDE2-60F4-53B5-D580-8F9D82E4B803}"/>
                  </a:ext>
                </a:extLst>
              </p:cNvPr>
              <p:cNvSpPr>
                <a:spLocks noChangeArrowheads="1"/>
              </p:cNvSpPr>
              <p:nvPr/>
            </p:nvSpPr>
            <p:spPr bwMode="auto">
              <a:xfrm>
                <a:off x="4860" y="3242"/>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94" name="Rectangle 475">
                <a:extLst>
                  <a:ext uri="{FF2B5EF4-FFF2-40B4-BE49-F238E27FC236}">
                    <a16:creationId xmlns:a16="http://schemas.microsoft.com/office/drawing/2014/main" id="{BA30D025-9C52-4AD6-9F54-C477E62BF2B8}"/>
                  </a:ext>
                </a:extLst>
              </p:cNvPr>
              <p:cNvSpPr>
                <a:spLocks noChangeArrowheads="1"/>
              </p:cNvSpPr>
              <p:nvPr/>
            </p:nvSpPr>
            <p:spPr bwMode="auto">
              <a:xfrm>
                <a:off x="5542" y="3242"/>
                <a:ext cx="200"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95" name="Rectangle 476">
                <a:extLst>
                  <a:ext uri="{FF2B5EF4-FFF2-40B4-BE49-F238E27FC236}">
                    <a16:creationId xmlns:a16="http://schemas.microsoft.com/office/drawing/2014/main" id="{27493976-2170-F1FC-F365-B1245F921D30}"/>
                  </a:ext>
                </a:extLst>
              </p:cNvPr>
              <p:cNvSpPr>
                <a:spLocks noChangeArrowheads="1"/>
              </p:cNvSpPr>
              <p:nvPr/>
            </p:nvSpPr>
            <p:spPr bwMode="auto">
              <a:xfrm>
                <a:off x="5639" y="3242"/>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96" name="Rectangle 477">
                <a:extLst>
                  <a:ext uri="{FF2B5EF4-FFF2-40B4-BE49-F238E27FC236}">
                    <a16:creationId xmlns:a16="http://schemas.microsoft.com/office/drawing/2014/main" id="{353F1AF7-3FF9-FDD1-D93C-E19919E7A8E9}"/>
                  </a:ext>
                </a:extLst>
              </p:cNvPr>
              <p:cNvSpPr>
                <a:spLocks noChangeArrowheads="1"/>
              </p:cNvSpPr>
              <p:nvPr/>
            </p:nvSpPr>
            <p:spPr bwMode="auto">
              <a:xfrm>
                <a:off x="1148" y="324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7" name="Rectangle 478">
                <a:extLst>
                  <a:ext uri="{FF2B5EF4-FFF2-40B4-BE49-F238E27FC236}">
                    <a16:creationId xmlns:a16="http://schemas.microsoft.com/office/drawing/2014/main" id="{3F07287F-DF31-E57E-6140-822CE449E68A}"/>
                  </a:ext>
                </a:extLst>
              </p:cNvPr>
              <p:cNvSpPr>
                <a:spLocks noChangeArrowheads="1"/>
              </p:cNvSpPr>
              <p:nvPr/>
            </p:nvSpPr>
            <p:spPr bwMode="auto">
              <a:xfrm>
                <a:off x="1154" y="3240"/>
                <a:ext cx="277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8" name="Rectangle 479">
                <a:extLst>
                  <a:ext uri="{FF2B5EF4-FFF2-40B4-BE49-F238E27FC236}">
                    <a16:creationId xmlns:a16="http://schemas.microsoft.com/office/drawing/2014/main" id="{5CB8B7C0-5E97-F9AC-CC5C-18C47247D11A}"/>
                  </a:ext>
                </a:extLst>
              </p:cNvPr>
              <p:cNvSpPr>
                <a:spLocks noChangeArrowheads="1"/>
              </p:cNvSpPr>
              <p:nvPr/>
            </p:nvSpPr>
            <p:spPr bwMode="auto">
              <a:xfrm>
                <a:off x="3924" y="324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9" name="Rectangle 480">
                <a:extLst>
                  <a:ext uri="{FF2B5EF4-FFF2-40B4-BE49-F238E27FC236}">
                    <a16:creationId xmlns:a16="http://schemas.microsoft.com/office/drawing/2014/main" id="{3262F644-7369-F8BC-3EAF-BDF3505EACA1}"/>
                  </a:ext>
                </a:extLst>
              </p:cNvPr>
              <p:cNvSpPr>
                <a:spLocks noChangeArrowheads="1"/>
              </p:cNvSpPr>
              <p:nvPr/>
            </p:nvSpPr>
            <p:spPr bwMode="auto">
              <a:xfrm>
                <a:off x="3930" y="3240"/>
                <a:ext cx="41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0" name="Rectangle 481">
                <a:extLst>
                  <a:ext uri="{FF2B5EF4-FFF2-40B4-BE49-F238E27FC236}">
                    <a16:creationId xmlns:a16="http://schemas.microsoft.com/office/drawing/2014/main" id="{DF2F31B3-5293-E3AF-B061-20D8FA380067}"/>
                  </a:ext>
                </a:extLst>
              </p:cNvPr>
              <p:cNvSpPr>
                <a:spLocks noChangeArrowheads="1"/>
              </p:cNvSpPr>
              <p:nvPr/>
            </p:nvSpPr>
            <p:spPr bwMode="auto">
              <a:xfrm>
                <a:off x="4343" y="324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1" name="Rectangle 482">
                <a:extLst>
                  <a:ext uri="{FF2B5EF4-FFF2-40B4-BE49-F238E27FC236}">
                    <a16:creationId xmlns:a16="http://schemas.microsoft.com/office/drawing/2014/main" id="{B2A3B73D-B167-D029-C03C-C19D50B4C16E}"/>
                  </a:ext>
                </a:extLst>
              </p:cNvPr>
              <p:cNvSpPr>
                <a:spLocks noChangeArrowheads="1"/>
              </p:cNvSpPr>
              <p:nvPr/>
            </p:nvSpPr>
            <p:spPr bwMode="auto">
              <a:xfrm>
                <a:off x="4349" y="3240"/>
                <a:ext cx="44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2" name="Rectangle 483">
                <a:extLst>
                  <a:ext uri="{FF2B5EF4-FFF2-40B4-BE49-F238E27FC236}">
                    <a16:creationId xmlns:a16="http://schemas.microsoft.com/office/drawing/2014/main" id="{1E520C12-5474-6371-1673-38A04CAA18A7}"/>
                  </a:ext>
                </a:extLst>
              </p:cNvPr>
              <p:cNvSpPr>
                <a:spLocks noChangeArrowheads="1"/>
              </p:cNvSpPr>
              <p:nvPr/>
            </p:nvSpPr>
            <p:spPr bwMode="auto">
              <a:xfrm>
                <a:off x="4789" y="324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3" name="Rectangle 484">
                <a:extLst>
                  <a:ext uri="{FF2B5EF4-FFF2-40B4-BE49-F238E27FC236}">
                    <a16:creationId xmlns:a16="http://schemas.microsoft.com/office/drawing/2014/main" id="{8B74EE99-FDCC-DFDC-ABC7-00AF80B8068C}"/>
                  </a:ext>
                </a:extLst>
              </p:cNvPr>
              <p:cNvSpPr>
                <a:spLocks noChangeArrowheads="1"/>
              </p:cNvSpPr>
              <p:nvPr/>
            </p:nvSpPr>
            <p:spPr bwMode="auto">
              <a:xfrm>
                <a:off x="4795" y="3240"/>
                <a:ext cx="67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4" name="Rectangle 485">
                <a:extLst>
                  <a:ext uri="{FF2B5EF4-FFF2-40B4-BE49-F238E27FC236}">
                    <a16:creationId xmlns:a16="http://schemas.microsoft.com/office/drawing/2014/main" id="{DE9ED54B-D0A2-59E8-9E91-7EBDE6A01673}"/>
                  </a:ext>
                </a:extLst>
              </p:cNvPr>
              <p:cNvSpPr>
                <a:spLocks noChangeArrowheads="1"/>
              </p:cNvSpPr>
              <p:nvPr/>
            </p:nvSpPr>
            <p:spPr bwMode="auto">
              <a:xfrm>
                <a:off x="5471" y="324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5" name="Rectangle 486">
                <a:extLst>
                  <a:ext uri="{FF2B5EF4-FFF2-40B4-BE49-F238E27FC236}">
                    <a16:creationId xmlns:a16="http://schemas.microsoft.com/office/drawing/2014/main" id="{11A1494D-B6E6-75B8-B5B7-96C529E95753}"/>
                  </a:ext>
                </a:extLst>
              </p:cNvPr>
              <p:cNvSpPr>
                <a:spLocks noChangeArrowheads="1"/>
              </p:cNvSpPr>
              <p:nvPr/>
            </p:nvSpPr>
            <p:spPr bwMode="auto">
              <a:xfrm>
                <a:off x="5477" y="3240"/>
                <a:ext cx="138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6" name="Rectangle 487">
                <a:extLst>
                  <a:ext uri="{FF2B5EF4-FFF2-40B4-BE49-F238E27FC236}">
                    <a16:creationId xmlns:a16="http://schemas.microsoft.com/office/drawing/2014/main" id="{588D3CC9-75AE-C08F-079A-901D37E534DA}"/>
                  </a:ext>
                </a:extLst>
              </p:cNvPr>
              <p:cNvSpPr>
                <a:spLocks noChangeArrowheads="1"/>
              </p:cNvSpPr>
              <p:nvPr/>
            </p:nvSpPr>
            <p:spPr bwMode="auto">
              <a:xfrm>
                <a:off x="6861" y="324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7" name="Rectangle 488">
                <a:extLst>
                  <a:ext uri="{FF2B5EF4-FFF2-40B4-BE49-F238E27FC236}">
                    <a16:creationId xmlns:a16="http://schemas.microsoft.com/office/drawing/2014/main" id="{08042E2A-3150-1099-3D31-E33B16E82A6E}"/>
                  </a:ext>
                </a:extLst>
              </p:cNvPr>
              <p:cNvSpPr>
                <a:spLocks noChangeArrowheads="1"/>
              </p:cNvSpPr>
              <p:nvPr/>
            </p:nvSpPr>
            <p:spPr bwMode="auto">
              <a:xfrm>
                <a:off x="1148" y="3242"/>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8" name="Rectangle 489">
                <a:extLst>
                  <a:ext uri="{FF2B5EF4-FFF2-40B4-BE49-F238E27FC236}">
                    <a16:creationId xmlns:a16="http://schemas.microsoft.com/office/drawing/2014/main" id="{2CC17B58-40DE-3A0A-F7B7-66FD98F7F0BC}"/>
                  </a:ext>
                </a:extLst>
              </p:cNvPr>
              <p:cNvSpPr>
                <a:spLocks noChangeArrowheads="1"/>
              </p:cNvSpPr>
              <p:nvPr/>
            </p:nvSpPr>
            <p:spPr bwMode="auto">
              <a:xfrm>
                <a:off x="1148" y="3327"/>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9" name="Rectangle 490">
                <a:extLst>
                  <a:ext uri="{FF2B5EF4-FFF2-40B4-BE49-F238E27FC236}">
                    <a16:creationId xmlns:a16="http://schemas.microsoft.com/office/drawing/2014/main" id="{5A282165-FE71-7222-6786-1C3F666BAD31}"/>
                  </a:ext>
                </a:extLst>
              </p:cNvPr>
              <p:cNvSpPr>
                <a:spLocks noChangeArrowheads="1"/>
              </p:cNvSpPr>
              <p:nvPr/>
            </p:nvSpPr>
            <p:spPr bwMode="auto">
              <a:xfrm>
                <a:off x="1148" y="3327"/>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0" name="Rectangle 491">
                <a:extLst>
                  <a:ext uri="{FF2B5EF4-FFF2-40B4-BE49-F238E27FC236}">
                    <a16:creationId xmlns:a16="http://schemas.microsoft.com/office/drawing/2014/main" id="{6219D011-E295-A7D3-1FC1-2307AFD19627}"/>
                  </a:ext>
                </a:extLst>
              </p:cNvPr>
              <p:cNvSpPr>
                <a:spLocks noChangeArrowheads="1"/>
              </p:cNvSpPr>
              <p:nvPr/>
            </p:nvSpPr>
            <p:spPr bwMode="auto">
              <a:xfrm>
                <a:off x="1154" y="3327"/>
                <a:ext cx="277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1" name="Rectangle 492">
                <a:extLst>
                  <a:ext uri="{FF2B5EF4-FFF2-40B4-BE49-F238E27FC236}">
                    <a16:creationId xmlns:a16="http://schemas.microsoft.com/office/drawing/2014/main" id="{EEAEB9FA-2409-2CAB-2ED2-7407EA5523FD}"/>
                  </a:ext>
                </a:extLst>
              </p:cNvPr>
              <p:cNvSpPr>
                <a:spLocks noChangeArrowheads="1"/>
              </p:cNvSpPr>
              <p:nvPr/>
            </p:nvSpPr>
            <p:spPr bwMode="auto">
              <a:xfrm>
                <a:off x="3924" y="3242"/>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2" name="Rectangle 493">
                <a:extLst>
                  <a:ext uri="{FF2B5EF4-FFF2-40B4-BE49-F238E27FC236}">
                    <a16:creationId xmlns:a16="http://schemas.microsoft.com/office/drawing/2014/main" id="{AEDA55B3-80A0-554B-CF7A-34D3023BA869}"/>
                  </a:ext>
                </a:extLst>
              </p:cNvPr>
              <p:cNvSpPr>
                <a:spLocks noChangeArrowheads="1"/>
              </p:cNvSpPr>
              <p:nvPr/>
            </p:nvSpPr>
            <p:spPr bwMode="auto">
              <a:xfrm>
                <a:off x="3924" y="3327"/>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3" name="Rectangle 494">
                <a:extLst>
                  <a:ext uri="{FF2B5EF4-FFF2-40B4-BE49-F238E27FC236}">
                    <a16:creationId xmlns:a16="http://schemas.microsoft.com/office/drawing/2014/main" id="{6247498E-C2D0-26A9-3E1D-3B86D96B9596}"/>
                  </a:ext>
                </a:extLst>
              </p:cNvPr>
              <p:cNvSpPr>
                <a:spLocks noChangeArrowheads="1"/>
              </p:cNvSpPr>
              <p:nvPr/>
            </p:nvSpPr>
            <p:spPr bwMode="auto">
              <a:xfrm>
                <a:off x="3930" y="3327"/>
                <a:ext cx="41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4" name="Rectangle 495">
                <a:extLst>
                  <a:ext uri="{FF2B5EF4-FFF2-40B4-BE49-F238E27FC236}">
                    <a16:creationId xmlns:a16="http://schemas.microsoft.com/office/drawing/2014/main" id="{3FF6A5A7-A537-DC39-64BF-292B3BD4DAE4}"/>
                  </a:ext>
                </a:extLst>
              </p:cNvPr>
              <p:cNvSpPr>
                <a:spLocks noChangeArrowheads="1"/>
              </p:cNvSpPr>
              <p:nvPr/>
            </p:nvSpPr>
            <p:spPr bwMode="auto">
              <a:xfrm>
                <a:off x="4343" y="3242"/>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5" name="Rectangle 496">
                <a:extLst>
                  <a:ext uri="{FF2B5EF4-FFF2-40B4-BE49-F238E27FC236}">
                    <a16:creationId xmlns:a16="http://schemas.microsoft.com/office/drawing/2014/main" id="{EE1B239C-3A92-622E-2D44-60C31C44FF2B}"/>
                  </a:ext>
                </a:extLst>
              </p:cNvPr>
              <p:cNvSpPr>
                <a:spLocks noChangeArrowheads="1"/>
              </p:cNvSpPr>
              <p:nvPr/>
            </p:nvSpPr>
            <p:spPr bwMode="auto">
              <a:xfrm>
                <a:off x="4343" y="3327"/>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6" name="Rectangle 497">
                <a:extLst>
                  <a:ext uri="{FF2B5EF4-FFF2-40B4-BE49-F238E27FC236}">
                    <a16:creationId xmlns:a16="http://schemas.microsoft.com/office/drawing/2014/main" id="{EC1A7BB9-8B1A-ED14-7201-7BAA64EEC906}"/>
                  </a:ext>
                </a:extLst>
              </p:cNvPr>
              <p:cNvSpPr>
                <a:spLocks noChangeArrowheads="1"/>
              </p:cNvSpPr>
              <p:nvPr/>
            </p:nvSpPr>
            <p:spPr bwMode="auto">
              <a:xfrm>
                <a:off x="4349" y="3327"/>
                <a:ext cx="44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7" name="Rectangle 498">
                <a:extLst>
                  <a:ext uri="{FF2B5EF4-FFF2-40B4-BE49-F238E27FC236}">
                    <a16:creationId xmlns:a16="http://schemas.microsoft.com/office/drawing/2014/main" id="{E9158D12-0333-1CDF-5145-DD320F27E09E}"/>
                  </a:ext>
                </a:extLst>
              </p:cNvPr>
              <p:cNvSpPr>
                <a:spLocks noChangeArrowheads="1"/>
              </p:cNvSpPr>
              <p:nvPr/>
            </p:nvSpPr>
            <p:spPr bwMode="auto">
              <a:xfrm>
                <a:off x="4789" y="3242"/>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8" name="Rectangle 499">
                <a:extLst>
                  <a:ext uri="{FF2B5EF4-FFF2-40B4-BE49-F238E27FC236}">
                    <a16:creationId xmlns:a16="http://schemas.microsoft.com/office/drawing/2014/main" id="{77C5EB25-EAB7-E332-F586-9B5D4AD7FCCC}"/>
                  </a:ext>
                </a:extLst>
              </p:cNvPr>
              <p:cNvSpPr>
                <a:spLocks noChangeArrowheads="1"/>
              </p:cNvSpPr>
              <p:nvPr/>
            </p:nvSpPr>
            <p:spPr bwMode="auto">
              <a:xfrm>
                <a:off x="4789" y="3327"/>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9" name="Rectangle 500">
                <a:extLst>
                  <a:ext uri="{FF2B5EF4-FFF2-40B4-BE49-F238E27FC236}">
                    <a16:creationId xmlns:a16="http://schemas.microsoft.com/office/drawing/2014/main" id="{83AF5C46-7F73-C0CF-E6E2-F6AA383D2491}"/>
                  </a:ext>
                </a:extLst>
              </p:cNvPr>
              <p:cNvSpPr>
                <a:spLocks noChangeArrowheads="1"/>
              </p:cNvSpPr>
              <p:nvPr/>
            </p:nvSpPr>
            <p:spPr bwMode="auto">
              <a:xfrm>
                <a:off x="4795" y="3327"/>
                <a:ext cx="67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20" name="Rectangle 501">
                <a:extLst>
                  <a:ext uri="{FF2B5EF4-FFF2-40B4-BE49-F238E27FC236}">
                    <a16:creationId xmlns:a16="http://schemas.microsoft.com/office/drawing/2014/main" id="{60EEA3A9-E754-138C-2D83-4E9BD03F7FB9}"/>
                  </a:ext>
                </a:extLst>
              </p:cNvPr>
              <p:cNvSpPr>
                <a:spLocks noChangeArrowheads="1"/>
              </p:cNvSpPr>
              <p:nvPr/>
            </p:nvSpPr>
            <p:spPr bwMode="auto">
              <a:xfrm>
                <a:off x="5471" y="3242"/>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21" name="Rectangle 502">
                <a:extLst>
                  <a:ext uri="{FF2B5EF4-FFF2-40B4-BE49-F238E27FC236}">
                    <a16:creationId xmlns:a16="http://schemas.microsoft.com/office/drawing/2014/main" id="{344F26AD-6101-DEAD-87D4-10F6525A1947}"/>
                  </a:ext>
                </a:extLst>
              </p:cNvPr>
              <p:cNvSpPr>
                <a:spLocks noChangeArrowheads="1"/>
              </p:cNvSpPr>
              <p:nvPr/>
            </p:nvSpPr>
            <p:spPr bwMode="auto">
              <a:xfrm>
                <a:off x="5471" y="3327"/>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22" name="Rectangle 503">
                <a:extLst>
                  <a:ext uri="{FF2B5EF4-FFF2-40B4-BE49-F238E27FC236}">
                    <a16:creationId xmlns:a16="http://schemas.microsoft.com/office/drawing/2014/main" id="{7C971C67-0C8B-B1DC-2FED-C6974284CBE2}"/>
                  </a:ext>
                </a:extLst>
              </p:cNvPr>
              <p:cNvSpPr>
                <a:spLocks noChangeArrowheads="1"/>
              </p:cNvSpPr>
              <p:nvPr/>
            </p:nvSpPr>
            <p:spPr bwMode="auto">
              <a:xfrm>
                <a:off x="5477" y="3327"/>
                <a:ext cx="138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23" name="Rectangle 504">
                <a:extLst>
                  <a:ext uri="{FF2B5EF4-FFF2-40B4-BE49-F238E27FC236}">
                    <a16:creationId xmlns:a16="http://schemas.microsoft.com/office/drawing/2014/main" id="{6E4895C6-2754-B998-5217-02AD72F393A5}"/>
                  </a:ext>
                </a:extLst>
              </p:cNvPr>
              <p:cNvSpPr>
                <a:spLocks noChangeArrowheads="1"/>
              </p:cNvSpPr>
              <p:nvPr/>
            </p:nvSpPr>
            <p:spPr bwMode="auto">
              <a:xfrm>
                <a:off x="6861" y="3242"/>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24" name="Rectangle 505">
                <a:extLst>
                  <a:ext uri="{FF2B5EF4-FFF2-40B4-BE49-F238E27FC236}">
                    <a16:creationId xmlns:a16="http://schemas.microsoft.com/office/drawing/2014/main" id="{4B291AC0-30D8-5DAD-A3D5-CA4CBCB3AA63}"/>
                  </a:ext>
                </a:extLst>
              </p:cNvPr>
              <p:cNvSpPr>
                <a:spLocks noChangeArrowheads="1"/>
              </p:cNvSpPr>
              <p:nvPr/>
            </p:nvSpPr>
            <p:spPr bwMode="auto">
              <a:xfrm>
                <a:off x="6861" y="3327"/>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25" name="Rectangle 506">
                <a:extLst>
                  <a:ext uri="{FF2B5EF4-FFF2-40B4-BE49-F238E27FC236}">
                    <a16:creationId xmlns:a16="http://schemas.microsoft.com/office/drawing/2014/main" id="{C3CF4F41-3AB6-361D-F006-962416F3719D}"/>
                  </a:ext>
                </a:extLst>
              </p:cNvPr>
              <p:cNvSpPr>
                <a:spLocks noChangeArrowheads="1"/>
              </p:cNvSpPr>
              <p:nvPr/>
            </p:nvSpPr>
            <p:spPr bwMode="auto">
              <a:xfrm>
                <a:off x="6861" y="3327"/>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26" name="Rectangle 507">
                <a:extLst>
                  <a:ext uri="{FF2B5EF4-FFF2-40B4-BE49-F238E27FC236}">
                    <a16:creationId xmlns:a16="http://schemas.microsoft.com/office/drawing/2014/main" id="{9A180AAB-5DBF-79F0-A14D-DFD2795536F2}"/>
                  </a:ext>
                </a:extLst>
              </p:cNvPr>
              <p:cNvSpPr>
                <a:spLocks noChangeArrowheads="1"/>
              </p:cNvSpPr>
              <p:nvPr/>
            </p:nvSpPr>
            <p:spPr bwMode="auto">
              <a:xfrm>
                <a:off x="1148" y="3330"/>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27" name="Rectangle 508">
                <a:extLst>
                  <a:ext uri="{FF2B5EF4-FFF2-40B4-BE49-F238E27FC236}">
                    <a16:creationId xmlns:a16="http://schemas.microsoft.com/office/drawing/2014/main" id="{8E3778C2-7986-58EB-4022-26D4A7FBF1AA}"/>
                  </a:ext>
                </a:extLst>
              </p:cNvPr>
              <p:cNvSpPr>
                <a:spLocks noChangeArrowheads="1"/>
              </p:cNvSpPr>
              <p:nvPr/>
            </p:nvSpPr>
            <p:spPr bwMode="auto">
              <a:xfrm>
                <a:off x="1148" y="3457"/>
                <a:ext cx="1789"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Problem solving skills.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28" name="Rectangle 509">
                <a:extLst>
                  <a:ext uri="{FF2B5EF4-FFF2-40B4-BE49-F238E27FC236}">
                    <a16:creationId xmlns:a16="http://schemas.microsoft.com/office/drawing/2014/main" id="{288B8A06-532D-9CDA-150E-5B3F0B23DCD3}"/>
                  </a:ext>
                </a:extLst>
              </p:cNvPr>
              <p:cNvSpPr>
                <a:spLocks noChangeArrowheads="1"/>
              </p:cNvSpPr>
              <p:nvPr/>
            </p:nvSpPr>
            <p:spPr bwMode="auto">
              <a:xfrm>
                <a:off x="2764" y="3457"/>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29" name="Rectangle 510">
                <a:extLst>
                  <a:ext uri="{FF2B5EF4-FFF2-40B4-BE49-F238E27FC236}">
                    <a16:creationId xmlns:a16="http://schemas.microsoft.com/office/drawing/2014/main" id="{089984A0-B7A2-BA00-37E2-A6E69A7855F7}"/>
                  </a:ext>
                </a:extLst>
              </p:cNvPr>
              <p:cNvSpPr>
                <a:spLocks noChangeArrowheads="1"/>
              </p:cNvSpPr>
              <p:nvPr/>
            </p:nvSpPr>
            <p:spPr bwMode="auto">
              <a:xfrm>
                <a:off x="1154" y="3586"/>
                <a:ext cx="2938" cy="133"/>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30" name="Rectangle 511">
                <a:extLst>
                  <a:ext uri="{FF2B5EF4-FFF2-40B4-BE49-F238E27FC236}">
                    <a16:creationId xmlns:a16="http://schemas.microsoft.com/office/drawing/2014/main" id="{6F95C5CA-796F-9651-4E76-1A581F1F1F10}"/>
                  </a:ext>
                </a:extLst>
              </p:cNvPr>
              <p:cNvSpPr>
                <a:spLocks noChangeArrowheads="1"/>
              </p:cNvSpPr>
              <p:nvPr/>
            </p:nvSpPr>
            <p:spPr bwMode="auto">
              <a:xfrm>
                <a:off x="1219" y="3586"/>
                <a:ext cx="2808" cy="67"/>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31" name="Rectangle 512">
                <a:extLst>
                  <a:ext uri="{FF2B5EF4-FFF2-40B4-BE49-F238E27FC236}">
                    <a16:creationId xmlns:a16="http://schemas.microsoft.com/office/drawing/2014/main" id="{D9091E87-D958-A1C3-B5FA-803E9FFC77E9}"/>
                  </a:ext>
                </a:extLst>
              </p:cNvPr>
              <p:cNvSpPr>
                <a:spLocks noChangeArrowheads="1"/>
              </p:cNvSpPr>
              <p:nvPr/>
            </p:nvSpPr>
            <p:spPr bwMode="auto">
              <a:xfrm>
                <a:off x="1219" y="3586"/>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32" name="Rectangle 513">
                <a:extLst>
                  <a:ext uri="{FF2B5EF4-FFF2-40B4-BE49-F238E27FC236}">
                    <a16:creationId xmlns:a16="http://schemas.microsoft.com/office/drawing/2014/main" id="{F838AAD1-E582-908D-E88D-316653A6DA36}"/>
                  </a:ext>
                </a:extLst>
              </p:cNvPr>
              <p:cNvSpPr>
                <a:spLocks noChangeArrowheads="1"/>
              </p:cNvSpPr>
              <p:nvPr/>
            </p:nvSpPr>
            <p:spPr bwMode="auto">
              <a:xfrm>
                <a:off x="4098" y="3586"/>
                <a:ext cx="440" cy="133"/>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33" name="Rectangle 514">
                <a:extLst>
                  <a:ext uri="{FF2B5EF4-FFF2-40B4-BE49-F238E27FC236}">
                    <a16:creationId xmlns:a16="http://schemas.microsoft.com/office/drawing/2014/main" id="{C7C7495D-4795-62DE-03AE-3D236EC72551}"/>
                  </a:ext>
                </a:extLst>
              </p:cNvPr>
              <p:cNvSpPr>
                <a:spLocks noChangeArrowheads="1"/>
              </p:cNvSpPr>
              <p:nvPr/>
            </p:nvSpPr>
            <p:spPr bwMode="auto">
              <a:xfrm>
                <a:off x="4163" y="3586"/>
                <a:ext cx="311" cy="67"/>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34" name="Rectangle 515">
                <a:extLst>
                  <a:ext uri="{FF2B5EF4-FFF2-40B4-BE49-F238E27FC236}">
                    <a16:creationId xmlns:a16="http://schemas.microsoft.com/office/drawing/2014/main" id="{FE2F5EB3-A7D8-97D3-FD5D-916BA28CD3E2}"/>
                  </a:ext>
                </a:extLst>
              </p:cNvPr>
              <p:cNvSpPr>
                <a:spLocks noChangeArrowheads="1"/>
              </p:cNvSpPr>
              <p:nvPr/>
            </p:nvSpPr>
            <p:spPr bwMode="auto">
              <a:xfrm>
                <a:off x="4163" y="3586"/>
                <a:ext cx="374"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Very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35" name="Rectangle 516">
                <a:extLst>
                  <a:ext uri="{FF2B5EF4-FFF2-40B4-BE49-F238E27FC236}">
                    <a16:creationId xmlns:a16="http://schemas.microsoft.com/office/drawing/2014/main" id="{A3529B2E-69ED-2FD2-F0D7-644E83154605}"/>
                  </a:ext>
                </a:extLst>
              </p:cNvPr>
              <p:cNvSpPr>
                <a:spLocks noChangeArrowheads="1"/>
              </p:cNvSpPr>
              <p:nvPr/>
            </p:nvSpPr>
            <p:spPr bwMode="auto">
              <a:xfrm>
                <a:off x="4163" y="3653"/>
                <a:ext cx="311" cy="66"/>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36" name="Rectangle 517">
                <a:extLst>
                  <a:ext uri="{FF2B5EF4-FFF2-40B4-BE49-F238E27FC236}">
                    <a16:creationId xmlns:a16="http://schemas.microsoft.com/office/drawing/2014/main" id="{E0BD1EBE-0659-B833-2E97-835AB8A34ED7}"/>
                  </a:ext>
                </a:extLst>
              </p:cNvPr>
              <p:cNvSpPr>
                <a:spLocks noChangeArrowheads="1"/>
              </p:cNvSpPr>
              <p:nvPr/>
            </p:nvSpPr>
            <p:spPr bwMode="auto">
              <a:xfrm>
                <a:off x="4163" y="3652"/>
                <a:ext cx="369"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good</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37" name="Rectangle 518">
                <a:extLst>
                  <a:ext uri="{FF2B5EF4-FFF2-40B4-BE49-F238E27FC236}">
                    <a16:creationId xmlns:a16="http://schemas.microsoft.com/office/drawing/2014/main" id="{03BCCC79-096C-21CE-E4D5-5AD882D3CC5D}"/>
                  </a:ext>
                </a:extLst>
              </p:cNvPr>
              <p:cNvSpPr>
                <a:spLocks noChangeArrowheads="1"/>
              </p:cNvSpPr>
              <p:nvPr/>
            </p:nvSpPr>
            <p:spPr bwMode="auto">
              <a:xfrm>
                <a:off x="4446" y="3652"/>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38" name="Rectangle 519">
                <a:extLst>
                  <a:ext uri="{FF2B5EF4-FFF2-40B4-BE49-F238E27FC236}">
                    <a16:creationId xmlns:a16="http://schemas.microsoft.com/office/drawing/2014/main" id="{CE2DC889-E782-13E6-011E-CEBEC0BA32DB}"/>
                  </a:ext>
                </a:extLst>
              </p:cNvPr>
              <p:cNvSpPr>
                <a:spLocks noChangeArrowheads="1"/>
              </p:cNvSpPr>
              <p:nvPr/>
            </p:nvSpPr>
            <p:spPr bwMode="auto">
              <a:xfrm>
                <a:off x="4546" y="3586"/>
                <a:ext cx="435" cy="133"/>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39" name="Rectangle 520">
                <a:extLst>
                  <a:ext uri="{FF2B5EF4-FFF2-40B4-BE49-F238E27FC236}">
                    <a16:creationId xmlns:a16="http://schemas.microsoft.com/office/drawing/2014/main" id="{66A3C1CB-4019-2E57-2D4B-72FE0819D95E}"/>
                  </a:ext>
                </a:extLst>
              </p:cNvPr>
              <p:cNvSpPr>
                <a:spLocks noChangeArrowheads="1"/>
              </p:cNvSpPr>
              <p:nvPr/>
            </p:nvSpPr>
            <p:spPr bwMode="auto">
              <a:xfrm>
                <a:off x="4611" y="3586"/>
                <a:ext cx="307" cy="67"/>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40" name="Rectangle 521">
                <a:extLst>
                  <a:ext uri="{FF2B5EF4-FFF2-40B4-BE49-F238E27FC236}">
                    <a16:creationId xmlns:a16="http://schemas.microsoft.com/office/drawing/2014/main" id="{46D7E563-4192-F435-D724-4E9DC32AA125}"/>
                  </a:ext>
                </a:extLst>
              </p:cNvPr>
              <p:cNvSpPr>
                <a:spLocks noChangeArrowheads="1"/>
              </p:cNvSpPr>
              <p:nvPr/>
            </p:nvSpPr>
            <p:spPr bwMode="auto">
              <a:xfrm>
                <a:off x="4611" y="3586"/>
                <a:ext cx="392"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Good</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1" name="Rectangle 522">
                <a:extLst>
                  <a:ext uri="{FF2B5EF4-FFF2-40B4-BE49-F238E27FC236}">
                    <a16:creationId xmlns:a16="http://schemas.microsoft.com/office/drawing/2014/main" id="{01164D1D-E54D-130B-5940-E97F1B1D2EC8}"/>
                  </a:ext>
                </a:extLst>
              </p:cNvPr>
              <p:cNvSpPr>
                <a:spLocks noChangeArrowheads="1"/>
              </p:cNvSpPr>
              <p:nvPr/>
            </p:nvSpPr>
            <p:spPr bwMode="auto">
              <a:xfrm>
                <a:off x="4918" y="3586"/>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2" name="Rectangle 523">
                <a:extLst>
                  <a:ext uri="{FF2B5EF4-FFF2-40B4-BE49-F238E27FC236}">
                    <a16:creationId xmlns:a16="http://schemas.microsoft.com/office/drawing/2014/main" id="{621FBC81-B9DD-0569-7C33-0889C167A1FE}"/>
                  </a:ext>
                </a:extLst>
              </p:cNvPr>
              <p:cNvSpPr>
                <a:spLocks noChangeArrowheads="1"/>
              </p:cNvSpPr>
              <p:nvPr/>
            </p:nvSpPr>
            <p:spPr bwMode="auto">
              <a:xfrm>
                <a:off x="4989" y="3586"/>
                <a:ext cx="676" cy="133"/>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43" name="Rectangle 524">
                <a:extLst>
                  <a:ext uri="{FF2B5EF4-FFF2-40B4-BE49-F238E27FC236}">
                    <a16:creationId xmlns:a16="http://schemas.microsoft.com/office/drawing/2014/main" id="{5EA7B9FB-886E-AC7D-732F-0CBEB3459AE3}"/>
                  </a:ext>
                </a:extLst>
              </p:cNvPr>
              <p:cNvSpPr>
                <a:spLocks noChangeArrowheads="1"/>
              </p:cNvSpPr>
              <p:nvPr/>
            </p:nvSpPr>
            <p:spPr bwMode="auto">
              <a:xfrm>
                <a:off x="5052" y="3586"/>
                <a:ext cx="548" cy="67"/>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44" name="Rectangle 525">
                <a:extLst>
                  <a:ext uri="{FF2B5EF4-FFF2-40B4-BE49-F238E27FC236}">
                    <a16:creationId xmlns:a16="http://schemas.microsoft.com/office/drawing/2014/main" id="{966F4AA0-B2A1-C7B6-70B2-54373A4368C5}"/>
                  </a:ext>
                </a:extLst>
              </p:cNvPr>
              <p:cNvSpPr>
                <a:spLocks noChangeArrowheads="1"/>
              </p:cNvSpPr>
              <p:nvPr/>
            </p:nvSpPr>
            <p:spPr bwMode="auto">
              <a:xfrm>
                <a:off x="5052" y="3586"/>
                <a:ext cx="641"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Adequate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5" name="Rectangle 526">
                <a:extLst>
                  <a:ext uri="{FF2B5EF4-FFF2-40B4-BE49-F238E27FC236}">
                    <a16:creationId xmlns:a16="http://schemas.microsoft.com/office/drawing/2014/main" id="{99EBE027-ACA5-63F4-3340-919C02BE00CF}"/>
                  </a:ext>
                </a:extLst>
              </p:cNvPr>
              <p:cNvSpPr>
                <a:spLocks noChangeArrowheads="1"/>
              </p:cNvSpPr>
              <p:nvPr/>
            </p:nvSpPr>
            <p:spPr bwMode="auto">
              <a:xfrm>
                <a:off x="5600" y="3586"/>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6" name="Rectangle 527">
                <a:extLst>
                  <a:ext uri="{FF2B5EF4-FFF2-40B4-BE49-F238E27FC236}">
                    <a16:creationId xmlns:a16="http://schemas.microsoft.com/office/drawing/2014/main" id="{71DA6A65-CB66-3C1F-9FE3-B42251E21471}"/>
                  </a:ext>
                </a:extLst>
              </p:cNvPr>
              <p:cNvSpPr>
                <a:spLocks noChangeArrowheads="1"/>
              </p:cNvSpPr>
              <p:nvPr/>
            </p:nvSpPr>
            <p:spPr bwMode="auto">
              <a:xfrm>
                <a:off x="5671" y="3586"/>
                <a:ext cx="1155" cy="133"/>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47" name="Rectangle 528">
                <a:extLst>
                  <a:ext uri="{FF2B5EF4-FFF2-40B4-BE49-F238E27FC236}">
                    <a16:creationId xmlns:a16="http://schemas.microsoft.com/office/drawing/2014/main" id="{5994D267-D4C4-8D9B-28F8-BF72F667989D}"/>
                  </a:ext>
                </a:extLst>
              </p:cNvPr>
              <p:cNvSpPr>
                <a:spLocks noChangeArrowheads="1"/>
              </p:cNvSpPr>
              <p:nvPr/>
            </p:nvSpPr>
            <p:spPr bwMode="auto">
              <a:xfrm>
                <a:off x="5736" y="3586"/>
                <a:ext cx="1025" cy="67"/>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48" name="Rectangle 529">
                <a:extLst>
                  <a:ext uri="{FF2B5EF4-FFF2-40B4-BE49-F238E27FC236}">
                    <a16:creationId xmlns:a16="http://schemas.microsoft.com/office/drawing/2014/main" id="{C5A0B382-CD26-FA87-42FE-8F83D6FD3266}"/>
                  </a:ext>
                </a:extLst>
              </p:cNvPr>
              <p:cNvSpPr>
                <a:spLocks noChangeArrowheads="1"/>
              </p:cNvSpPr>
              <p:nvPr/>
            </p:nvSpPr>
            <p:spPr bwMode="auto">
              <a:xfrm>
                <a:off x="5736" y="3586"/>
                <a:ext cx="739"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Little or no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9" name="Rectangle 530">
                <a:extLst>
                  <a:ext uri="{FF2B5EF4-FFF2-40B4-BE49-F238E27FC236}">
                    <a16:creationId xmlns:a16="http://schemas.microsoft.com/office/drawing/2014/main" id="{62F301AC-6D08-5080-262C-9AC1E82DFDF7}"/>
                  </a:ext>
                </a:extLst>
              </p:cNvPr>
              <p:cNvSpPr>
                <a:spLocks noChangeArrowheads="1"/>
              </p:cNvSpPr>
              <p:nvPr/>
            </p:nvSpPr>
            <p:spPr bwMode="auto">
              <a:xfrm>
                <a:off x="5736" y="3653"/>
                <a:ext cx="1025" cy="66"/>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50" name="Rectangle 531">
                <a:extLst>
                  <a:ext uri="{FF2B5EF4-FFF2-40B4-BE49-F238E27FC236}">
                    <a16:creationId xmlns:a16="http://schemas.microsoft.com/office/drawing/2014/main" id="{6F73D1DA-CC81-817F-803A-8D7F0A8AAD69}"/>
                  </a:ext>
                </a:extLst>
              </p:cNvPr>
              <p:cNvSpPr>
                <a:spLocks noChangeArrowheads="1"/>
              </p:cNvSpPr>
              <p:nvPr/>
            </p:nvSpPr>
            <p:spPr bwMode="auto">
              <a:xfrm>
                <a:off x="5736" y="3652"/>
                <a:ext cx="714"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experience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51" name="Rectangle 532">
                <a:extLst>
                  <a:ext uri="{FF2B5EF4-FFF2-40B4-BE49-F238E27FC236}">
                    <a16:creationId xmlns:a16="http://schemas.microsoft.com/office/drawing/2014/main" id="{ABAAB225-14F2-B49F-0787-CEDAB82194BA}"/>
                  </a:ext>
                </a:extLst>
              </p:cNvPr>
              <p:cNvSpPr>
                <a:spLocks noChangeArrowheads="1"/>
              </p:cNvSpPr>
              <p:nvPr/>
            </p:nvSpPr>
            <p:spPr bwMode="auto">
              <a:xfrm>
                <a:off x="6354" y="3652"/>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52" name="Rectangle 533">
                <a:extLst>
                  <a:ext uri="{FF2B5EF4-FFF2-40B4-BE49-F238E27FC236}">
                    <a16:creationId xmlns:a16="http://schemas.microsoft.com/office/drawing/2014/main" id="{1FEDE3F3-740B-0B8D-B775-57ECF8D9AE6E}"/>
                  </a:ext>
                </a:extLst>
              </p:cNvPr>
              <p:cNvSpPr>
                <a:spLocks noChangeArrowheads="1"/>
              </p:cNvSpPr>
              <p:nvPr/>
            </p:nvSpPr>
            <p:spPr bwMode="auto">
              <a:xfrm>
                <a:off x="1148" y="358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53" name="Rectangle 534">
                <a:extLst>
                  <a:ext uri="{FF2B5EF4-FFF2-40B4-BE49-F238E27FC236}">
                    <a16:creationId xmlns:a16="http://schemas.microsoft.com/office/drawing/2014/main" id="{21F54727-E995-49CF-01F4-9AEECF7292A8}"/>
                  </a:ext>
                </a:extLst>
              </p:cNvPr>
              <p:cNvSpPr>
                <a:spLocks noChangeArrowheads="1"/>
              </p:cNvSpPr>
              <p:nvPr/>
            </p:nvSpPr>
            <p:spPr bwMode="auto">
              <a:xfrm>
                <a:off x="1148" y="358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54" name="Rectangle 535">
                <a:extLst>
                  <a:ext uri="{FF2B5EF4-FFF2-40B4-BE49-F238E27FC236}">
                    <a16:creationId xmlns:a16="http://schemas.microsoft.com/office/drawing/2014/main" id="{0B8C8901-8165-32FA-4034-333E85BB79B4}"/>
                  </a:ext>
                </a:extLst>
              </p:cNvPr>
              <p:cNvSpPr>
                <a:spLocks noChangeArrowheads="1"/>
              </p:cNvSpPr>
              <p:nvPr/>
            </p:nvSpPr>
            <p:spPr bwMode="auto">
              <a:xfrm>
                <a:off x="1154" y="3584"/>
                <a:ext cx="2938"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55" name="Rectangle 536">
                <a:extLst>
                  <a:ext uri="{FF2B5EF4-FFF2-40B4-BE49-F238E27FC236}">
                    <a16:creationId xmlns:a16="http://schemas.microsoft.com/office/drawing/2014/main" id="{8343E821-2FFE-BBBD-3B04-9CA675929DB1}"/>
                  </a:ext>
                </a:extLst>
              </p:cNvPr>
              <p:cNvSpPr>
                <a:spLocks noChangeArrowheads="1"/>
              </p:cNvSpPr>
              <p:nvPr/>
            </p:nvSpPr>
            <p:spPr bwMode="auto">
              <a:xfrm>
                <a:off x="4092" y="358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56" name="Rectangle 537">
                <a:extLst>
                  <a:ext uri="{FF2B5EF4-FFF2-40B4-BE49-F238E27FC236}">
                    <a16:creationId xmlns:a16="http://schemas.microsoft.com/office/drawing/2014/main" id="{22C995BD-27B7-AAC4-9FEA-F8DED6C07961}"/>
                  </a:ext>
                </a:extLst>
              </p:cNvPr>
              <p:cNvSpPr>
                <a:spLocks noChangeArrowheads="1"/>
              </p:cNvSpPr>
              <p:nvPr/>
            </p:nvSpPr>
            <p:spPr bwMode="auto">
              <a:xfrm>
                <a:off x="4098" y="3584"/>
                <a:ext cx="441"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57" name="Rectangle 538">
                <a:extLst>
                  <a:ext uri="{FF2B5EF4-FFF2-40B4-BE49-F238E27FC236}">
                    <a16:creationId xmlns:a16="http://schemas.microsoft.com/office/drawing/2014/main" id="{A3C84F9C-4D32-CA90-0592-84356087ECB0}"/>
                  </a:ext>
                </a:extLst>
              </p:cNvPr>
              <p:cNvSpPr>
                <a:spLocks noChangeArrowheads="1"/>
              </p:cNvSpPr>
              <p:nvPr/>
            </p:nvSpPr>
            <p:spPr bwMode="auto">
              <a:xfrm>
                <a:off x="4539" y="3584"/>
                <a:ext cx="7"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58" name="Rectangle 539">
                <a:extLst>
                  <a:ext uri="{FF2B5EF4-FFF2-40B4-BE49-F238E27FC236}">
                    <a16:creationId xmlns:a16="http://schemas.microsoft.com/office/drawing/2014/main" id="{F6BECAAF-5222-DC13-C51F-BA4400A9C306}"/>
                  </a:ext>
                </a:extLst>
              </p:cNvPr>
              <p:cNvSpPr>
                <a:spLocks noChangeArrowheads="1"/>
              </p:cNvSpPr>
              <p:nvPr/>
            </p:nvSpPr>
            <p:spPr bwMode="auto">
              <a:xfrm>
                <a:off x="4546" y="3584"/>
                <a:ext cx="437"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59" name="Rectangle 540">
                <a:extLst>
                  <a:ext uri="{FF2B5EF4-FFF2-40B4-BE49-F238E27FC236}">
                    <a16:creationId xmlns:a16="http://schemas.microsoft.com/office/drawing/2014/main" id="{31C258C0-9A17-F9B8-A7FE-787FB48DDE07}"/>
                  </a:ext>
                </a:extLst>
              </p:cNvPr>
              <p:cNvSpPr>
                <a:spLocks noChangeArrowheads="1"/>
              </p:cNvSpPr>
              <p:nvPr/>
            </p:nvSpPr>
            <p:spPr bwMode="auto">
              <a:xfrm>
                <a:off x="4983" y="358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60" name="Rectangle 541">
                <a:extLst>
                  <a:ext uri="{FF2B5EF4-FFF2-40B4-BE49-F238E27FC236}">
                    <a16:creationId xmlns:a16="http://schemas.microsoft.com/office/drawing/2014/main" id="{E36CA5A9-67C8-2182-8611-440DAE570908}"/>
                  </a:ext>
                </a:extLst>
              </p:cNvPr>
              <p:cNvSpPr>
                <a:spLocks noChangeArrowheads="1"/>
              </p:cNvSpPr>
              <p:nvPr/>
            </p:nvSpPr>
            <p:spPr bwMode="auto">
              <a:xfrm>
                <a:off x="4989" y="3584"/>
                <a:ext cx="67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61" name="Rectangle 542">
                <a:extLst>
                  <a:ext uri="{FF2B5EF4-FFF2-40B4-BE49-F238E27FC236}">
                    <a16:creationId xmlns:a16="http://schemas.microsoft.com/office/drawing/2014/main" id="{C33D6132-2228-C006-74C0-DB3B6BFE136B}"/>
                  </a:ext>
                </a:extLst>
              </p:cNvPr>
              <p:cNvSpPr>
                <a:spLocks noChangeArrowheads="1"/>
              </p:cNvSpPr>
              <p:nvPr/>
            </p:nvSpPr>
            <p:spPr bwMode="auto">
              <a:xfrm>
                <a:off x="5665" y="358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62" name="Rectangle 543">
                <a:extLst>
                  <a:ext uri="{FF2B5EF4-FFF2-40B4-BE49-F238E27FC236}">
                    <a16:creationId xmlns:a16="http://schemas.microsoft.com/office/drawing/2014/main" id="{C4C8579E-B929-96CE-8055-B364FE66A6EB}"/>
                  </a:ext>
                </a:extLst>
              </p:cNvPr>
              <p:cNvSpPr>
                <a:spLocks noChangeArrowheads="1"/>
              </p:cNvSpPr>
              <p:nvPr/>
            </p:nvSpPr>
            <p:spPr bwMode="auto">
              <a:xfrm>
                <a:off x="5671" y="3584"/>
                <a:ext cx="115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63" name="Rectangle 544">
                <a:extLst>
                  <a:ext uri="{FF2B5EF4-FFF2-40B4-BE49-F238E27FC236}">
                    <a16:creationId xmlns:a16="http://schemas.microsoft.com/office/drawing/2014/main" id="{52F6B8FA-0EF0-B32B-997A-4EE907ECB603}"/>
                  </a:ext>
                </a:extLst>
              </p:cNvPr>
              <p:cNvSpPr>
                <a:spLocks noChangeArrowheads="1"/>
              </p:cNvSpPr>
              <p:nvPr/>
            </p:nvSpPr>
            <p:spPr bwMode="auto">
              <a:xfrm>
                <a:off x="6826" y="358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64" name="Rectangle 545">
                <a:extLst>
                  <a:ext uri="{FF2B5EF4-FFF2-40B4-BE49-F238E27FC236}">
                    <a16:creationId xmlns:a16="http://schemas.microsoft.com/office/drawing/2014/main" id="{EF8BD9BD-C78E-5370-604D-F788E9619367}"/>
                  </a:ext>
                </a:extLst>
              </p:cNvPr>
              <p:cNvSpPr>
                <a:spLocks noChangeArrowheads="1"/>
              </p:cNvSpPr>
              <p:nvPr/>
            </p:nvSpPr>
            <p:spPr bwMode="auto">
              <a:xfrm>
                <a:off x="6826" y="358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65" name="Rectangle 546">
                <a:extLst>
                  <a:ext uri="{FF2B5EF4-FFF2-40B4-BE49-F238E27FC236}">
                    <a16:creationId xmlns:a16="http://schemas.microsoft.com/office/drawing/2014/main" id="{9BBB27D2-744E-99C8-FFB5-8EE28FB4B825}"/>
                  </a:ext>
                </a:extLst>
              </p:cNvPr>
              <p:cNvSpPr>
                <a:spLocks noChangeArrowheads="1"/>
              </p:cNvSpPr>
              <p:nvPr/>
            </p:nvSpPr>
            <p:spPr bwMode="auto">
              <a:xfrm>
                <a:off x="1148" y="3586"/>
                <a:ext cx="6"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66" name="Rectangle 547">
                <a:extLst>
                  <a:ext uri="{FF2B5EF4-FFF2-40B4-BE49-F238E27FC236}">
                    <a16:creationId xmlns:a16="http://schemas.microsoft.com/office/drawing/2014/main" id="{69079935-AB3A-DB62-8114-590C3ED57677}"/>
                  </a:ext>
                </a:extLst>
              </p:cNvPr>
              <p:cNvSpPr>
                <a:spLocks noChangeArrowheads="1"/>
              </p:cNvSpPr>
              <p:nvPr/>
            </p:nvSpPr>
            <p:spPr bwMode="auto">
              <a:xfrm>
                <a:off x="4092" y="3586"/>
                <a:ext cx="6"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67" name="Rectangle 548">
                <a:extLst>
                  <a:ext uri="{FF2B5EF4-FFF2-40B4-BE49-F238E27FC236}">
                    <a16:creationId xmlns:a16="http://schemas.microsoft.com/office/drawing/2014/main" id="{C16CF970-5511-AF8F-1C3E-B4F7AFD1698A}"/>
                  </a:ext>
                </a:extLst>
              </p:cNvPr>
              <p:cNvSpPr>
                <a:spLocks noChangeArrowheads="1"/>
              </p:cNvSpPr>
              <p:nvPr/>
            </p:nvSpPr>
            <p:spPr bwMode="auto">
              <a:xfrm>
                <a:off x="4539" y="3586"/>
                <a:ext cx="7"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68" name="Rectangle 549">
                <a:extLst>
                  <a:ext uri="{FF2B5EF4-FFF2-40B4-BE49-F238E27FC236}">
                    <a16:creationId xmlns:a16="http://schemas.microsoft.com/office/drawing/2014/main" id="{C088F8BD-BBAA-4D35-72A9-772C3FCDDB6D}"/>
                  </a:ext>
                </a:extLst>
              </p:cNvPr>
              <p:cNvSpPr>
                <a:spLocks noChangeArrowheads="1"/>
              </p:cNvSpPr>
              <p:nvPr/>
            </p:nvSpPr>
            <p:spPr bwMode="auto">
              <a:xfrm>
                <a:off x="4983" y="3586"/>
                <a:ext cx="6"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69" name="Rectangle 550">
                <a:extLst>
                  <a:ext uri="{FF2B5EF4-FFF2-40B4-BE49-F238E27FC236}">
                    <a16:creationId xmlns:a16="http://schemas.microsoft.com/office/drawing/2014/main" id="{E201E1D3-E07D-2C0E-4ED6-E94FAD6867AF}"/>
                  </a:ext>
                </a:extLst>
              </p:cNvPr>
              <p:cNvSpPr>
                <a:spLocks noChangeArrowheads="1"/>
              </p:cNvSpPr>
              <p:nvPr/>
            </p:nvSpPr>
            <p:spPr bwMode="auto">
              <a:xfrm>
                <a:off x="5665" y="3586"/>
                <a:ext cx="6"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70" name="Rectangle 551">
                <a:extLst>
                  <a:ext uri="{FF2B5EF4-FFF2-40B4-BE49-F238E27FC236}">
                    <a16:creationId xmlns:a16="http://schemas.microsoft.com/office/drawing/2014/main" id="{C1A2A866-F88B-0672-1735-1C4FC3C5E34F}"/>
                  </a:ext>
                </a:extLst>
              </p:cNvPr>
              <p:cNvSpPr>
                <a:spLocks noChangeArrowheads="1"/>
              </p:cNvSpPr>
              <p:nvPr/>
            </p:nvSpPr>
            <p:spPr bwMode="auto">
              <a:xfrm>
                <a:off x="6826" y="3586"/>
                <a:ext cx="6"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71" name="Rectangle 552">
                <a:extLst>
                  <a:ext uri="{FF2B5EF4-FFF2-40B4-BE49-F238E27FC236}">
                    <a16:creationId xmlns:a16="http://schemas.microsoft.com/office/drawing/2014/main" id="{3270AEA9-A8D4-142E-A4DE-B073E2DA08DE}"/>
                  </a:ext>
                </a:extLst>
              </p:cNvPr>
              <p:cNvSpPr>
                <a:spLocks noChangeArrowheads="1"/>
              </p:cNvSpPr>
              <p:nvPr/>
            </p:nvSpPr>
            <p:spPr bwMode="auto">
              <a:xfrm>
                <a:off x="1219" y="3721"/>
                <a:ext cx="2534"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Explore more than one solution to solve a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72" name="Rectangle 553">
                <a:extLst>
                  <a:ext uri="{FF2B5EF4-FFF2-40B4-BE49-F238E27FC236}">
                    <a16:creationId xmlns:a16="http://schemas.microsoft.com/office/drawing/2014/main" id="{95D20767-299C-5837-55B8-AC25D93FF094}"/>
                  </a:ext>
                </a:extLst>
              </p:cNvPr>
              <p:cNvSpPr>
                <a:spLocks noChangeArrowheads="1"/>
              </p:cNvSpPr>
              <p:nvPr/>
            </p:nvSpPr>
            <p:spPr bwMode="auto">
              <a:xfrm>
                <a:off x="1219" y="3787"/>
                <a:ext cx="569"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problem</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73" name="Rectangle 554">
                <a:extLst>
                  <a:ext uri="{FF2B5EF4-FFF2-40B4-BE49-F238E27FC236}">
                    <a16:creationId xmlns:a16="http://schemas.microsoft.com/office/drawing/2014/main" id="{6C737D30-A2AE-7D6A-E678-073EBBD40ACC}"/>
                  </a:ext>
                </a:extLst>
              </p:cNvPr>
              <p:cNvSpPr>
                <a:spLocks noChangeArrowheads="1"/>
              </p:cNvSpPr>
              <p:nvPr/>
            </p:nvSpPr>
            <p:spPr bwMode="auto">
              <a:xfrm>
                <a:off x="1695" y="3787"/>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74" name="Rectangle 555">
                <a:extLst>
                  <a:ext uri="{FF2B5EF4-FFF2-40B4-BE49-F238E27FC236}">
                    <a16:creationId xmlns:a16="http://schemas.microsoft.com/office/drawing/2014/main" id="{31DA16C0-8EDD-15A1-548D-EE8135CE59B9}"/>
                  </a:ext>
                </a:extLst>
              </p:cNvPr>
              <p:cNvSpPr>
                <a:spLocks noChangeArrowheads="1"/>
              </p:cNvSpPr>
              <p:nvPr/>
            </p:nvSpPr>
            <p:spPr bwMode="auto">
              <a:xfrm>
                <a:off x="4163" y="3721"/>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75" name="Rectangle 556">
                <a:extLst>
                  <a:ext uri="{FF2B5EF4-FFF2-40B4-BE49-F238E27FC236}">
                    <a16:creationId xmlns:a16="http://schemas.microsoft.com/office/drawing/2014/main" id="{39B00319-3BC8-1D4B-4B72-3CE261D98C83}"/>
                  </a:ext>
                </a:extLst>
              </p:cNvPr>
              <p:cNvSpPr>
                <a:spLocks noChangeArrowheads="1"/>
              </p:cNvSpPr>
              <p:nvPr/>
            </p:nvSpPr>
            <p:spPr bwMode="auto">
              <a:xfrm>
                <a:off x="4611" y="3721"/>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76" name="Rectangle 557">
                <a:extLst>
                  <a:ext uri="{FF2B5EF4-FFF2-40B4-BE49-F238E27FC236}">
                    <a16:creationId xmlns:a16="http://schemas.microsoft.com/office/drawing/2014/main" id="{E00E04AD-41B2-96A8-F071-96B051074F7B}"/>
                  </a:ext>
                </a:extLst>
              </p:cNvPr>
              <p:cNvSpPr>
                <a:spLocks noChangeArrowheads="1"/>
              </p:cNvSpPr>
              <p:nvPr/>
            </p:nvSpPr>
            <p:spPr bwMode="auto">
              <a:xfrm>
                <a:off x="5052" y="3721"/>
                <a:ext cx="183"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77" name="Rectangle 558">
                <a:extLst>
                  <a:ext uri="{FF2B5EF4-FFF2-40B4-BE49-F238E27FC236}">
                    <a16:creationId xmlns:a16="http://schemas.microsoft.com/office/drawing/2014/main" id="{92292E3A-08EB-540D-63E9-C3304FE386AC}"/>
                  </a:ext>
                </a:extLst>
              </p:cNvPr>
              <p:cNvSpPr>
                <a:spLocks noChangeArrowheads="1"/>
              </p:cNvSpPr>
              <p:nvPr/>
            </p:nvSpPr>
            <p:spPr bwMode="auto">
              <a:xfrm>
                <a:off x="5134" y="3721"/>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78" name="Rectangle 559">
                <a:extLst>
                  <a:ext uri="{FF2B5EF4-FFF2-40B4-BE49-F238E27FC236}">
                    <a16:creationId xmlns:a16="http://schemas.microsoft.com/office/drawing/2014/main" id="{AD6AA1E7-5787-DCC4-B44E-3529FB15B813}"/>
                  </a:ext>
                </a:extLst>
              </p:cNvPr>
              <p:cNvSpPr>
                <a:spLocks noChangeArrowheads="1"/>
              </p:cNvSpPr>
              <p:nvPr/>
            </p:nvSpPr>
            <p:spPr bwMode="auto">
              <a:xfrm>
                <a:off x="5736" y="3721"/>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79" name="Rectangle 560">
                <a:extLst>
                  <a:ext uri="{FF2B5EF4-FFF2-40B4-BE49-F238E27FC236}">
                    <a16:creationId xmlns:a16="http://schemas.microsoft.com/office/drawing/2014/main" id="{22301D23-73A5-A8E0-B8B8-25C9FA7214D6}"/>
                  </a:ext>
                </a:extLst>
              </p:cNvPr>
              <p:cNvSpPr>
                <a:spLocks noChangeArrowheads="1"/>
              </p:cNvSpPr>
              <p:nvPr/>
            </p:nvSpPr>
            <p:spPr bwMode="auto">
              <a:xfrm>
                <a:off x="1148" y="3719"/>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0" name="Rectangle 561">
                <a:extLst>
                  <a:ext uri="{FF2B5EF4-FFF2-40B4-BE49-F238E27FC236}">
                    <a16:creationId xmlns:a16="http://schemas.microsoft.com/office/drawing/2014/main" id="{0D4F810F-6F5F-0E8A-6B64-131F043E1390}"/>
                  </a:ext>
                </a:extLst>
              </p:cNvPr>
              <p:cNvSpPr>
                <a:spLocks noChangeArrowheads="1"/>
              </p:cNvSpPr>
              <p:nvPr/>
            </p:nvSpPr>
            <p:spPr bwMode="auto">
              <a:xfrm>
                <a:off x="1154" y="3719"/>
                <a:ext cx="2938"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1" name="Rectangle 562">
                <a:extLst>
                  <a:ext uri="{FF2B5EF4-FFF2-40B4-BE49-F238E27FC236}">
                    <a16:creationId xmlns:a16="http://schemas.microsoft.com/office/drawing/2014/main" id="{7E3E0FA2-6FBE-4FB6-AA5E-8FCDC5C7C6E4}"/>
                  </a:ext>
                </a:extLst>
              </p:cNvPr>
              <p:cNvSpPr>
                <a:spLocks noChangeArrowheads="1"/>
              </p:cNvSpPr>
              <p:nvPr/>
            </p:nvSpPr>
            <p:spPr bwMode="auto">
              <a:xfrm>
                <a:off x="4092" y="3719"/>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2" name="Rectangle 563">
                <a:extLst>
                  <a:ext uri="{FF2B5EF4-FFF2-40B4-BE49-F238E27FC236}">
                    <a16:creationId xmlns:a16="http://schemas.microsoft.com/office/drawing/2014/main" id="{79F0A3EC-0DFB-4E84-A78D-2EB433182CB1}"/>
                  </a:ext>
                </a:extLst>
              </p:cNvPr>
              <p:cNvSpPr>
                <a:spLocks noChangeArrowheads="1"/>
              </p:cNvSpPr>
              <p:nvPr/>
            </p:nvSpPr>
            <p:spPr bwMode="auto">
              <a:xfrm>
                <a:off x="4098" y="3719"/>
                <a:ext cx="441"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3" name="Rectangle 564">
                <a:extLst>
                  <a:ext uri="{FF2B5EF4-FFF2-40B4-BE49-F238E27FC236}">
                    <a16:creationId xmlns:a16="http://schemas.microsoft.com/office/drawing/2014/main" id="{A5439FF0-3E7A-5C1C-8B36-392580B037DF}"/>
                  </a:ext>
                </a:extLst>
              </p:cNvPr>
              <p:cNvSpPr>
                <a:spLocks noChangeArrowheads="1"/>
              </p:cNvSpPr>
              <p:nvPr/>
            </p:nvSpPr>
            <p:spPr bwMode="auto">
              <a:xfrm>
                <a:off x="4539" y="3719"/>
                <a:ext cx="7"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4" name="Rectangle 565">
                <a:extLst>
                  <a:ext uri="{FF2B5EF4-FFF2-40B4-BE49-F238E27FC236}">
                    <a16:creationId xmlns:a16="http://schemas.microsoft.com/office/drawing/2014/main" id="{7DC3FA3D-F85B-EB10-3943-FC32FC5728E1}"/>
                  </a:ext>
                </a:extLst>
              </p:cNvPr>
              <p:cNvSpPr>
                <a:spLocks noChangeArrowheads="1"/>
              </p:cNvSpPr>
              <p:nvPr/>
            </p:nvSpPr>
            <p:spPr bwMode="auto">
              <a:xfrm>
                <a:off x="4546" y="3719"/>
                <a:ext cx="437"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5" name="Rectangle 566">
                <a:extLst>
                  <a:ext uri="{FF2B5EF4-FFF2-40B4-BE49-F238E27FC236}">
                    <a16:creationId xmlns:a16="http://schemas.microsoft.com/office/drawing/2014/main" id="{679B9E2F-D8BA-EB9F-F2BD-13C736CF51E1}"/>
                  </a:ext>
                </a:extLst>
              </p:cNvPr>
              <p:cNvSpPr>
                <a:spLocks noChangeArrowheads="1"/>
              </p:cNvSpPr>
              <p:nvPr/>
            </p:nvSpPr>
            <p:spPr bwMode="auto">
              <a:xfrm>
                <a:off x="4983" y="3719"/>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6" name="Rectangle 567">
                <a:extLst>
                  <a:ext uri="{FF2B5EF4-FFF2-40B4-BE49-F238E27FC236}">
                    <a16:creationId xmlns:a16="http://schemas.microsoft.com/office/drawing/2014/main" id="{FB6C0BFA-E09A-3987-6DD8-4F59F06C5B86}"/>
                  </a:ext>
                </a:extLst>
              </p:cNvPr>
              <p:cNvSpPr>
                <a:spLocks noChangeArrowheads="1"/>
              </p:cNvSpPr>
              <p:nvPr/>
            </p:nvSpPr>
            <p:spPr bwMode="auto">
              <a:xfrm>
                <a:off x="4989" y="3719"/>
                <a:ext cx="67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7" name="Rectangle 568">
                <a:extLst>
                  <a:ext uri="{FF2B5EF4-FFF2-40B4-BE49-F238E27FC236}">
                    <a16:creationId xmlns:a16="http://schemas.microsoft.com/office/drawing/2014/main" id="{7C18383B-A0A6-C6A2-D8B8-041C3C2ED236}"/>
                  </a:ext>
                </a:extLst>
              </p:cNvPr>
              <p:cNvSpPr>
                <a:spLocks noChangeArrowheads="1"/>
              </p:cNvSpPr>
              <p:nvPr/>
            </p:nvSpPr>
            <p:spPr bwMode="auto">
              <a:xfrm>
                <a:off x="5665" y="3719"/>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8" name="Rectangle 569">
                <a:extLst>
                  <a:ext uri="{FF2B5EF4-FFF2-40B4-BE49-F238E27FC236}">
                    <a16:creationId xmlns:a16="http://schemas.microsoft.com/office/drawing/2014/main" id="{7A94A223-55C6-8FA9-1CD2-F09DAE36FF1D}"/>
                  </a:ext>
                </a:extLst>
              </p:cNvPr>
              <p:cNvSpPr>
                <a:spLocks noChangeArrowheads="1"/>
              </p:cNvSpPr>
              <p:nvPr/>
            </p:nvSpPr>
            <p:spPr bwMode="auto">
              <a:xfrm>
                <a:off x="5671" y="3719"/>
                <a:ext cx="115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9" name="Rectangle 570">
                <a:extLst>
                  <a:ext uri="{FF2B5EF4-FFF2-40B4-BE49-F238E27FC236}">
                    <a16:creationId xmlns:a16="http://schemas.microsoft.com/office/drawing/2014/main" id="{AC678515-2388-1E71-1949-6A4039A03F96}"/>
                  </a:ext>
                </a:extLst>
              </p:cNvPr>
              <p:cNvSpPr>
                <a:spLocks noChangeArrowheads="1"/>
              </p:cNvSpPr>
              <p:nvPr/>
            </p:nvSpPr>
            <p:spPr bwMode="auto">
              <a:xfrm>
                <a:off x="6826" y="3719"/>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0" name="Rectangle 571">
                <a:extLst>
                  <a:ext uri="{FF2B5EF4-FFF2-40B4-BE49-F238E27FC236}">
                    <a16:creationId xmlns:a16="http://schemas.microsoft.com/office/drawing/2014/main" id="{829FDF03-3134-DF79-5356-4491FCDCF5E4}"/>
                  </a:ext>
                </a:extLst>
              </p:cNvPr>
              <p:cNvSpPr>
                <a:spLocks noChangeArrowheads="1"/>
              </p:cNvSpPr>
              <p:nvPr/>
            </p:nvSpPr>
            <p:spPr bwMode="auto">
              <a:xfrm>
                <a:off x="1148" y="3721"/>
                <a:ext cx="6"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1" name="Rectangle 572">
                <a:extLst>
                  <a:ext uri="{FF2B5EF4-FFF2-40B4-BE49-F238E27FC236}">
                    <a16:creationId xmlns:a16="http://schemas.microsoft.com/office/drawing/2014/main" id="{437A8923-D385-11EB-DD0A-F5D9CD1FFF8D}"/>
                  </a:ext>
                </a:extLst>
              </p:cNvPr>
              <p:cNvSpPr>
                <a:spLocks noChangeArrowheads="1"/>
              </p:cNvSpPr>
              <p:nvPr/>
            </p:nvSpPr>
            <p:spPr bwMode="auto">
              <a:xfrm>
                <a:off x="4092" y="3721"/>
                <a:ext cx="6"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2" name="Rectangle 573">
                <a:extLst>
                  <a:ext uri="{FF2B5EF4-FFF2-40B4-BE49-F238E27FC236}">
                    <a16:creationId xmlns:a16="http://schemas.microsoft.com/office/drawing/2014/main" id="{E533E9B3-8D19-4215-76BC-A804289E5700}"/>
                  </a:ext>
                </a:extLst>
              </p:cNvPr>
              <p:cNvSpPr>
                <a:spLocks noChangeArrowheads="1"/>
              </p:cNvSpPr>
              <p:nvPr/>
            </p:nvSpPr>
            <p:spPr bwMode="auto">
              <a:xfrm>
                <a:off x="4539" y="3721"/>
                <a:ext cx="7"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3" name="Rectangle 574">
                <a:extLst>
                  <a:ext uri="{FF2B5EF4-FFF2-40B4-BE49-F238E27FC236}">
                    <a16:creationId xmlns:a16="http://schemas.microsoft.com/office/drawing/2014/main" id="{D708D062-2DD9-9897-3333-EBBB0DC986A5}"/>
                  </a:ext>
                </a:extLst>
              </p:cNvPr>
              <p:cNvSpPr>
                <a:spLocks noChangeArrowheads="1"/>
              </p:cNvSpPr>
              <p:nvPr/>
            </p:nvSpPr>
            <p:spPr bwMode="auto">
              <a:xfrm>
                <a:off x="4983" y="3721"/>
                <a:ext cx="6"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4" name="Rectangle 575">
                <a:extLst>
                  <a:ext uri="{FF2B5EF4-FFF2-40B4-BE49-F238E27FC236}">
                    <a16:creationId xmlns:a16="http://schemas.microsoft.com/office/drawing/2014/main" id="{6C44BC03-175D-D809-B9CE-202FC08F0920}"/>
                  </a:ext>
                </a:extLst>
              </p:cNvPr>
              <p:cNvSpPr>
                <a:spLocks noChangeArrowheads="1"/>
              </p:cNvSpPr>
              <p:nvPr/>
            </p:nvSpPr>
            <p:spPr bwMode="auto">
              <a:xfrm>
                <a:off x="5665" y="3721"/>
                <a:ext cx="6"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5" name="Rectangle 576">
                <a:extLst>
                  <a:ext uri="{FF2B5EF4-FFF2-40B4-BE49-F238E27FC236}">
                    <a16:creationId xmlns:a16="http://schemas.microsoft.com/office/drawing/2014/main" id="{2D2DFA3B-68D7-5EF7-F286-BAD5E94B333C}"/>
                  </a:ext>
                </a:extLst>
              </p:cNvPr>
              <p:cNvSpPr>
                <a:spLocks noChangeArrowheads="1"/>
              </p:cNvSpPr>
              <p:nvPr/>
            </p:nvSpPr>
            <p:spPr bwMode="auto">
              <a:xfrm>
                <a:off x="6826" y="3721"/>
                <a:ext cx="6"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6" name="Rectangle 577">
                <a:extLst>
                  <a:ext uri="{FF2B5EF4-FFF2-40B4-BE49-F238E27FC236}">
                    <a16:creationId xmlns:a16="http://schemas.microsoft.com/office/drawing/2014/main" id="{1C43D30C-4DC8-349E-5417-B140242C5D40}"/>
                  </a:ext>
                </a:extLst>
              </p:cNvPr>
              <p:cNvSpPr>
                <a:spLocks noChangeArrowheads="1"/>
              </p:cNvSpPr>
              <p:nvPr/>
            </p:nvSpPr>
            <p:spPr bwMode="auto">
              <a:xfrm>
                <a:off x="1219" y="3855"/>
                <a:ext cx="2928"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Make good use of verbal reasoning skills, able to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97" name="Rectangle 578">
                <a:extLst>
                  <a:ext uri="{FF2B5EF4-FFF2-40B4-BE49-F238E27FC236}">
                    <a16:creationId xmlns:a16="http://schemas.microsoft.com/office/drawing/2014/main" id="{5580A4E8-85F8-3B57-9C99-D8E6E8D55EED}"/>
                  </a:ext>
                </a:extLst>
              </p:cNvPr>
              <p:cNvSpPr>
                <a:spLocks noChangeArrowheads="1"/>
              </p:cNvSpPr>
              <p:nvPr/>
            </p:nvSpPr>
            <p:spPr bwMode="auto">
              <a:xfrm>
                <a:off x="1219" y="3922"/>
                <a:ext cx="2852"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handle complex data and make selective use of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98" name="Rectangle 579">
                <a:extLst>
                  <a:ext uri="{FF2B5EF4-FFF2-40B4-BE49-F238E27FC236}">
                    <a16:creationId xmlns:a16="http://schemas.microsoft.com/office/drawing/2014/main" id="{F38F3846-BEEA-2E52-EB74-BB91DAA37BA6}"/>
                  </a:ext>
                </a:extLst>
              </p:cNvPr>
              <p:cNvSpPr>
                <a:spLocks noChangeArrowheads="1"/>
              </p:cNvSpPr>
              <p:nvPr/>
            </p:nvSpPr>
            <p:spPr bwMode="auto">
              <a:xfrm>
                <a:off x="1219" y="3988"/>
                <a:ext cx="768"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information</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99" name="Rectangle 580">
                <a:extLst>
                  <a:ext uri="{FF2B5EF4-FFF2-40B4-BE49-F238E27FC236}">
                    <a16:creationId xmlns:a16="http://schemas.microsoft.com/office/drawing/2014/main" id="{0127140C-5061-317A-3168-FE8163F7C085}"/>
                  </a:ext>
                </a:extLst>
              </p:cNvPr>
              <p:cNvSpPr>
                <a:spLocks noChangeArrowheads="1"/>
              </p:cNvSpPr>
              <p:nvPr/>
            </p:nvSpPr>
            <p:spPr bwMode="auto">
              <a:xfrm>
                <a:off x="1884" y="3988"/>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00" name="Rectangle 581">
                <a:extLst>
                  <a:ext uri="{FF2B5EF4-FFF2-40B4-BE49-F238E27FC236}">
                    <a16:creationId xmlns:a16="http://schemas.microsoft.com/office/drawing/2014/main" id="{CDD09FB8-2252-DDB3-5EEB-E9AC93DD9C76}"/>
                  </a:ext>
                </a:extLst>
              </p:cNvPr>
              <p:cNvSpPr>
                <a:spLocks noChangeArrowheads="1"/>
              </p:cNvSpPr>
              <p:nvPr/>
            </p:nvSpPr>
            <p:spPr bwMode="auto">
              <a:xfrm>
                <a:off x="4163" y="3856"/>
                <a:ext cx="183"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01" name="Rectangle 582">
                <a:extLst>
                  <a:ext uri="{FF2B5EF4-FFF2-40B4-BE49-F238E27FC236}">
                    <a16:creationId xmlns:a16="http://schemas.microsoft.com/office/drawing/2014/main" id="{633A5753-C538-8E54-FE53-3F863E6DFEB1}"/>
                  </a:ext>
                </a:extLst>
              </p:cNvPr>
              <p:cNvSpPr>
                <a:spLocks noChangeArrowheads="1"/>
              </p:cNvSpPr>
              <p:nvPr/>
            </p:nvSpPr>
            <p:spPr bwMode="auto">
              <a:xfrm>
                <a:off x="4245" y="3856"/>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02" name="Rectangle 583">
                <a:extLst>
                  <a:ext uri="{FF2B5EF4-FFF2-40B4-BE49-F238E27FC236}">
                    <a16:creationId xmlns:a16="http://schemas.microsoft.com/office/drawing/2014/main" id="{1DF0BC19-35E4-E36B-1D40-7E26333D0AB8}"/>
                  </a:ext>
                </a:extLst>
              </p:cNvPr>
              <p:cNvSpPr>
                <a:spLocks noChangeArrowheads="1"/>
              </p:cNvSpPr>
              <p:nvPr/>
            </p:nvSpPr>
            <p:spPr bwMode="auto">
              <a:xfrm>
                <a:off x="4611" y="3856"/>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03" name="Rectangle 584">
                <a:extLst>
                  <a:ext uri="{FF2B5EF4-FFF2-40B4-BE49-F238E27FC236}">
                    <a16:creationId xmlns:a16="http://schemas.microsoft.com/office/drawing/2014/main" id="{F847E976-42FD-B06A-AEA2-1D3AFA75FC1A}"/>
                  </a:ext>
                </a:extLst>
              </p:cNvPr>
              <p:cNvSpPr>
                <a:spLocks noChangeArrowheads="1"/>
              </p:cNvSpPr>
              <p:nvPr/>
            </p:nvSpPr>
            <p:spPr bwMode="auto">
              <a:xfrm>
                <a:off x="5052" y="3856"/>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04" name="Rectangle 585">
                <a:extLst>
                  <a:ext uri="{FF2B5EF4-FFF2-40B4-BE49-F238E27FC236}">
                    <a16:creationId xmlns:a16="http://schemas.microsoft.com/office/drawing/2014/main" id="{FB0941C3-D1DA-EE64-A5D3-A2F7414D2463}"/>
                  </a:ext>
                </a:extLst>
              </p:cNvPr>
              <p:cNvSpPr>
                <a:spLocks noChangeArrowheads="1"/>
              </p:cNvSpPr>
              <p:nvPr/>
            </p:nvSpPr>
            <p:spPr bwMode="auto">
              <a:xfrm>
                <a:off x="5736" y="3856"/>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05" name="Rectangle 586">
                <a:extLst>
                  <a:ext uri="{FF2B5EF4-FFF2-40B4-BE49-F238E27FC236}">
                    <a16:creationId xmlns:a16="http://schemas.microsoft.com/office/drawing/2014/main" id="{AB0D9F27-8755-A46A-50EA-BC43790A22D4}"/>
                  </a:ext>
                </a:extLst>
              </p:cNvPr>
              <p:cNvSpPr>
                <a:spLocks noChangeArrowheads="1"/>
              </p:cNvSpPr>
              <p:nvPr/>
            </p:nvSpPr>
            <p:spPr bwMode="auto">
              <a:xfrm>
                <a:off x="1148" y="385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06" name="Rectangle 587">
                <a:extLst>
                  <a:ext uri="{FF2B5EF4-FFF2-40B4-BE49-F238E27FC236}">
                    <a16:creationId xmlns:a16="http://schemas.microsoft.com/office/drawing/2014/main" id="{31269A95-BD52-7C4D-A7A9-B15EF72EB9E0}"/>
                  </a:ext>
                </a:extLst>
              </p:cNvPr>
              <p:cNvSpPr>
                <a:spLocks noChangeArrowheads="1"/>
              </p:cNvSpPr>
              <p:nvPr/>
            </p:nvSpPr>
            <p:spPr bwMode="auto">
              <a:xfrm>
                <a:off x="1154" y="3854"/>
                <a:ext cx="2938"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07" name="Rectangle 588">
                <a:extLst>
                  <a:ext uri="{FF2B5EF4-FFF2-40B4-BE49-F238E27FC236}">
                    <a16:creationId xmlns:a16="http://schemas.microsoft.com/office/drawing/2014/main" id="{17DAD16F-B7EB-AA11-20A0-1517E45967EE}"/>
                  </a:ext>
                </a:extLst>
              </p:cNvPr>
              <p:cNvSpPr>
                <a:spLocks noChangeArrowheads="1"/>
              </p:cNvSpPr>
              <p:nvPr/>
            </p:nvSpPr>
            <p:spPr bwMode="auto">
              <a:xfrm>
                <a:off x="4092" y="385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08" name="Rectangle 589">
                <a:extLst>
                  <a:ext uri="{FF2B5EF4-FFF2-40B4-BE49-F238E27FC236}">
                    <a16:creationId xmlns:a16="http://schemas.microsoft.com/office/drawing/2014/main" id="{A823F0E1-F52C-B30D-69EE-77B3953880CB}"/>
                  </a:ext>
                </a:extLst>
              </p:cNvPr>
              <p:cNvSpPr>
                <a:spLocks noChangeArrowheads="1"/>
              </p:cNvSpPr>
              <p:nvPr/>
            </p:nvSpPr>
            <p:spPr bwMode="auto">
              <a:xfrm>
                <a:off x="4098" y="3854"/>
                <a:ext cx="441"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09" name="Rectangle 590">
                <a:extLst>
                  <a:ext uri="{FF2B5EF4-FFF2-40B4-BE49-F238E27FC236}">
                    <a16:creationId xmlns:a16="http://schemas.microsoft.com/office/drawing/2014/main" id="{2CFA261C-9A7C-9996-BB8B-1FA0956D556D}"/>
                  </a:ext>
                </a:extLst>
              </p:cNvPr>
              <p:cNvSpPr>
                <a:spLocks noChangeArrowheads="1"/>
              </p:cNvSpPr>
              <p:nvPr/>
            </p:nvSpPr>
            <p:spPr bwMode="auto">
              <a:xfrm>
                <a:off x="4539" y="3854"/>
                <a:ext cx="7"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0" name="Rectangle 591">
                <a:extLst>
                  <a:ext uri="{FF2B5EF4-FFF2-40B4-BE49-F238E27FC236}">
                    <a16:creationId xmlns:a16="http://schemas.microsoft.com/office/drawing/2014/main" id="{7930BA45-FE0B-8AA1-2BEA-9B3779A3C7EA}"/>
                  </a:ext>
                </a:extLst>
              </p:cNvPr>
              <p:cNvSpPr>
                <a:spLocks noChangeArrowheads="1"/>
              </p:cNvSpPr>
              <p:nvPr/>
            </p:nvSpPr>
            <p:spPr bwMode="auto">
              <a:xfrm>
                <a:off x="4546" y="3854"/>
                <a:ext cx="437"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1" name="Rectangle 592">
                <a:extLst>
                  <a:ext uri="{FF2B5EF4-FFF2-40B4-BE49-F238E27FC236}">
                    <a16:creationId xmlns:a16="http://schemas.microsoft.com/office/drawing/2014/main" id="{7C6EF179-F69A-B2E9-697B-F12D4B11CEA7}"/>
                  </a:ext>
                </a:extLst>
              </p:cNvPr>
              <p:cNvSpPr>
                <a:spLocks noChangeArrowheads="1"/>
              </p:cNvSpPr>
              <p:nvPr/>
            </p:nvSpPr>
            <p:spPr bwMode="auto">
              <a:xfrm>
                <a:off x="4983" y="385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2" name="Rectangle 593">
                <a:extLst>
                  <a:ext uri="{FF2B5EF4-FFF2-40B4-BE49-F238E27FC236}">
                    <a16:creationId xmlns:a16="http://schemas.microsoft.com/office/drawing/2014/main" id="{E7E2DA98-7694-1886-5F38-1EA75BBE1628}"/>
                  </a:ext>
                </a:extLst>
              </p:cNvPr>
              <p:cNvSpPr>
                <a:spLocks noChangeArrowheads="1"/>
              </p:cNvSpPr>
              <p:nvPr/>
            </p:nvSpPr>
            <p:spPr bwMode="auto">
              <a:xfrm>
                <a:off x="4989" y="3854"/>
                <a:ext cx="67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3" name="Rectangle 594">
                <a:extLst>
                  <a:ext uri="{FF2B5EF4-FFF2-40B4-BE49-F238E27FC236}">
                    <a16:creationId xmlns:a16="http://schemas.microsoft.com/office/drawing/2014/main" id="{AE12D25E-D15E-7809-F096-B878A64DDBFE}"/>
                  </a:ext>
                </a:extLst>
              </p:cNvPr>
              <p:cNvSpPr>
                <a:spLocks noChangeArrowheads="1"/>
              </p:cNvSpPr>
              <p:nvPr/>
            </p:nvSpPr>
            <p:spPr bwMode="auto">
              <a:xfrm>
                <a:off x="5665" y="385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4" name="Rectangle 595">
                <a:extLst>
                  <a:ext uri="{FF2B5EF4-FFF2-40B4-BE49-F238E27FC236}">
                    <a16:creationId xmlns:a16="http://schemas.microsoft.com/office/drawing/2014/main" id="{87F3A2E9-8ED1-67C2-2E3A-46A5EB6AF6FE}"/>
                  </a:ext>
                </a:extLst>
              </p:cNvPr>
              <p:cNvSpPr>
                <a:spLocks noChangeArrowheads="1"/>
              </p:cNvSpPr>
              <p:nvPr/>
            </p:nvSpPr>
            <p:spPr bwMode="auto">
              <a:xfrm>
                <a:off x="5671" y="3854"/>
                <a:ext cx="115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5" name="Rectangle 596">
                <a:extLst>
                  <a:ext uri="{FF2B5EF4-FFF2-40B4-BE49-F238E27FC236}">
                    <a16:creationId xmlns:a16="http://schemas.microsoft.com/office/drawing/2014/main" id="{06F01D2F-3CDA-92D0-BDC9-5032F18A84ED}"/>
                  </a:ext>
                </a:extLst>
              </p:cNvPr>
              <p:cNvSpPr>
                <a:spLocks noChangeArrowheads="1"/>
              </p:cNvSpPr>
              <p:nvPr/>
            </p:nvSpPr>
            <p:spPr bwMode="auto">
              <a:xfrm>
                <a:off x="6826" y="385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6" name="Rectangle 597">
                <a:extLst>
                  <a:ext uri="{FF2B5EF4-FFF2-40B4-BE49-F238E27FC236}">
                    <a16:creationId xmlns:a16="http://schemas.microsoft.com/office/drawing/2014/main" id="{1D240A3B-7922-2666-4293-034BE2F74B32}"/>
                  </a:ext>
                </a:extLst>
              </p:cNvPr>
              <p:cNvSpPr>
                <a:spLocks noChangeArrowheads="1"/>
              </p:cNvSpPr>
              <p:nvPr/>
            </p:nvSpPr>
            <p:spPr bwMode="auto">
              <a:xfrm>
                <a:off x="1148" y="3856"/>
                <a:ext cx="6" cy="199"/>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7" name="Rectangle 598">
                <a:extLst>
                  <a:ext uri="{FF2B5EF4-FFF2-40B4-BE49-F238E27FC236}">
                    <a16:creationId xmlns:a16="http://schemas.microsoft.com/office/drawing/2014/main" id="{A633B782-3ED1-7F17-3C05-1C0F41582582}"/>
                  </a:ext>
                </a:extLst>
              </p:cNvPr>
              <p:cNvSpPr>
                <a:spLocks noChangeArrowheads="1"/>
              </p:cNvSpPr>
              <p:nvPr/>
            </p:nvSpPr>
            <p:spPr bwMode="auto">
              <a:xfrm>
                <a:off x="1148" y="4055"/>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8" name="Rectangle 599">
                <a:extLst>
                  <a:ext uri="{FF2B5EF4-FFF2-40B4-BE49-F238E27FC236}">
                    <a16:creationId xmlns:a16="http://schemas.microsoft.com/office/drawing/2014/main" id="{D80A5910-196D-281F-648F-1ABDD6B048D1}"/>
                  </a:ext>
                </a:extLst>
              </p:cNvPr>
              <p:cNvSpPr>
                <a:spLocks noChangeArrowheads="1"/>
              </p:cNvSpPr>
              <p:nvPr/>
            </p:nvSpPr>
            <p:spPr bwMode="auto">
              <a:xfrm>
                <a:off x="1148" y="4055"/>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9" name="Rectangle 600">
                <a:extLst>
                  <a:ext uri="{FF2B5EF4-FFF2-40B4-BE49-F238E27FC236}">
                    <a16:creationId xmlns:a16="http://schemas.microsoft.com/office/drawing/2014/main" id="{85D0BAC1-CA77-785C-B36F-82B81A15495E}"/>
                  </a:ext>
                </a:extLst>
              </p:cNvPr>
              <p:cNvSpPr>
                <a:spLocks noChangeArrowheads="1"/>
              </p:cNvSpPr>
              <p:nvPr/>
            </p:nvSpPr>
            <p:spPr bwMode="auto">
              <a:xfrm>
                <a:off x="1154" y="4055"/>
                <a:ext cx="2938"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0" name="Rectangle 601">
                <a:extLst>
                  <a:ext uri="{FF2B5EF4-FFF2-40B4-BE49-F238E27FC236}">
                    <a16:creationId xmlns:a16="http://schemas.microsoft.com/office/drawing/2014/main" id="{76A051DB-8B4B-7313-E653-70D4BA6E0115}"/>
                  </a:ext>
                </a:extLst>
              </p:cNvPr>
              <p:cNvSpPr>
                <a:spLocks noChangeArrowheads="1"/>
              </p:cNvSpPr>
              <p:nvPr/>
            </p:nvSpPr>
            <p:spPr bwMode="auto">
              <a:xfrm>
                <a:off x="4092" y="3856"/>
                <a:ext cx="6" cy="199"/>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1" name="Rectangle 602">
                <a:extLst>
                  <a:ext uri="{FF2B5EF4-FFF2-40B4-BE49-F238E27FC236}">
                    <a16:creationId xmlns:a16="http://schemas.microsoft.com/office/drawing/2014/main" id="{879B0463-4E66-110A-4DCE-7165CD5AF3F4}"/>
                  </a:ext>
                </a:extLst>
              </p:cNvPr>
              <p:cNvSpPr>
                <a:spLocks noChangeArrowheads="1"/>
              </p:cNvSpPr>
              <p:nvPr/>
            </p:nvSpPr>
            <p:spPr bwMode="auto">
              <a:xfrm>
                <a:off x="4092" y="4055"/>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2" name="Rectangle 603">
                <a:extLst>
                  <a:ext uri="{FF2B5EF4-FFF2-40B4-BE49-F238E27FC236}">
                    <a16:creationId xmlns:a16="http://schemas.microsoft.com/office/drawing/2014/main" id="{3D0EF07B-0201-FD7F-906F-F74483597B65}"/>
                  </a:ext>
                </a:extLst>
              </p:cNvPr>
              <p:cNvSpPr>
                <a:spLocks noChangeArrowheads="1"/>
              </p:cNvSpPr>
              <p:nvPr/>
            </p:nvSpPr>
            <p:spPr bwMode="auto">
              <a:xfrm>
                <a:off x="4098" y="4055"/>
                <a:ext cx="441"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3" name="Rectangle 604">
                <a:extLst>
                  <a:ext uri="{FF2B5EF4-FFF2-40B4-BE49-F238E27FC236}">
                    <a16:creationId xmlns:a16="http://schemas.microsoft.com/office/drawing/2014/main" id="{3C796561-D803-0564-3F38-2AA77C4DD443}"/>
                  </a:ext>
                </a:extLst>
              </p:cNvPr>
              <p:cNvSpPr>
                <a:spLocks noChangeArrowheads="1"/>
              </p:cNvSpPr>
              <p:nvPr/>
            </p:nvSpPr>
            <p:spPr bwMode="auto">
              <a:xfrm>
                <a:off x="4539" y="3856"/>
                <a:ext cx="7" cy="199"/>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4" name="Rectangle 605">
                <a:extLst>
                  <a:ext uri="{FF2B5EF4-FFF2-40B4-BE49-F238E27FC236}">
                    <a16:creationId xmlns:a16="http://schemas.microsoft.com/office/drawing/2014/main" id="{67C6E1EE-9803-A482-AFD1-2F10950ECE79}"/>
                  </a:ext>
                </a:extLst>
              </p:cNvPr>
              <p:cNvSpPr>
                <a:spLocks noChangeArrowheads="1"/>
              </p:cNvSpPr>
              <p:nvPr/>
            </p:nvSpPr>
            <p:spPr bwMode="auto">
              <a:xfrm>
                <a:off x="4539" y="4055"/>
                <a:ext cx="7"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5" name="Rectangle 606">
                <a:extLst>
                  <a:ext uri="{FF2B5EF4-FFF2-40B4-BE49-F238E27FC236}">
                    <a16:creationId xmlns:a16="http://schemas.microsoft.com/office/drawing/2014/main" id="{CA40B202-43E9-CA43-2265-7E5BD7DBDC7A}"/>
                  </a:ext>
                </a:extLst>
              </p:cNvPr>
              <p:cNvSpPr>
                <a:spLocks noChangeArrowheads="1"/>
              </p:cNvSpPr>
              <p:nvPr/>
            </p:nvSpPr>
            <p:spPr bwMode="auto">
              <a:xfrm>
                <a:off x="4546" y="4055"/>
                <a:ext cx="437"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6" name="Rectangle 607">
                <a:extLst>
                  <a:ext uri="{FF2B5EF4-FFF2-40B4-BE49-F238E27FC236}">
                    <a16:creationId xmlns:a16="http://schemas.microsoft.com/office/drawing/2014/main" id="{72C4758F-112A-F6F3-CDB8-FD1713BA1FF2}"/>
                  </a:ext>
                </a:extLst>
              </p:cNvPr>
              <p:cNvSpPr>
                <a:spLocks noChangeArrowheads="1"/>
              </p:cNvSpPr>
              <p:nvPr/>
            </p:nvSpPr>
            <p:spPr bwMode="auto">
              <a:xfrm>
                <a:off x="4983" y="3856"/>
                <a:ext cx="6" cy="199"/>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sp>
          <p:nvSpPr>
            <p:cNvPr id="18" name="Rectangle 609">
              <a:extLst>
                <a:ext uri="{FF2B5EF4-FFF2-40B4-BE49-F238E27FC236}">
                  <a16:creationId xmlns:a16="http://schemas.microsoft.com/office/drawing/2014/main" id="{A3528BD7-70B5-432D-98BE-D5D8D01A3C1F}"/>
                </a:ext>
              </a:extLst>
            </p:cNvPr>
            <p:cNvSpPr>
              <a:spLocks noChangeArrowheads="1"/>
            </p:cNvSpPr>
            <p:nvPr/>
          </p:nvSpPr>
          <p:spPr bwMode="auto">
            <a:xfrm>
              <a:off x="4983" y="4055"/>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 name="Rectangle 610">
              <a:extLst>
                <a:ext uri="{FF2B5EF4-FFF2-40B4-BE49-F238E27FC236}">
                  <a16:creationId xmlns:a16="http://schemas.microsoft.com/office/drawing/2014/main" id="{C6F4DC71-0594-8DF7-9662-6C418CE2DEEA}"/>
                </a:ext>
              </a:extLst>
            </p:cNvPr>
            <p:cNvSpPr>
              <a:spLocks noChangeArrowheads="1"/>
            </p:cNvSpPr>
            <p:nvPr/>
          </p:nvSpPr>
          <p:spPr bwMode="auto">
            <a:xfrm>
              <a:off x="4989" y="4055"/>
              <a:ext cx="67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0" name="Rectangle 611">
              <a:extLst>
                <a:ext uri="{FF2B5EF4-FFF2-40B4-BE49-F238E27FC236}">
                  <a16:creationId xmlns:a16="http://schemas.microsoft.com/office/drawing/2014/main" id="{272F8434-169B-3BAE-9D53-7448DEFED124}"/>
                </a:ext>
              </a:extLst>
            </p:cNvPr>
            <p:cNvSpPr>
              <a:spLocks noChangeArrowheads="1"/>
            </p:cNvSpPr>
            <p:nvPr/>
          </p:nvSpPr>
          <p:spPr bwMode="auto">
            <a:xfrm>
              <a:off x="5665" y="3856"/>
              <a:ext cx="6" cy="199"/>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 name="Rectangle 612">
              <a:extLst>
                <a:ext uri="{FF2B5EF4-FFF2-40B4-BE49-F238E27FC236}">
                  <a16:creationId xmlns:a16="http://schemas.microsoft.com/office/drawing/2014/main" id="{731E8E15-20F2-ABC9-A1EA-8DCF1EB7A957}"/>
                </a:ext>
              </a:extLst>
            </p:cNvPr>
            <p:cNvSpPr>
              <a:spLocks noChangeArrowheads="1"/>
            </p:cNvSpPr>
            <p:nvPr/>
          </p:nvSpPr>
          <p:spPr bwMode="auto">
            <a:xfrm>
              <a:off x="5665" y="4055"/>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 name="Rectangle 613">
              <a:extLst>
                <a:ext uri="{FF2B5EF4-FFF2-40B4-BE49-F238E27FC236}">
                  <a16:creationId xmlns:a16="http://schemas.microsoft.com/office/drawing/2014/main" id="{A3765A29-D0BF-5650-6D76-A80708D63438}"/>
                </a:ext>
              </a:extLst>
            </p:cNvPr>
            <p:cNvSpPr>
              <a:spLocks noChangeArrowheads="1"/>
            </p:cNvSpPr>
            <p:nvPr/>
          </p:nvSpPr>
          <p:spPr bwMode="auto">
            <a:xfrm>
              <a:off x="5671" y="4055"/>
              <a:ext cx="115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 name="Rectangle 614">
              <a:extLst>
                <a:ext uri="{FF2B5EF4-FFF2-40B4-BE49-F238E27FC236}">
                  <a16:creationId xmlns:a16="http://schemas.microsoft.com/office/drawing/2014/main" id="{0881FCF4-6702-A5C3-39C8-221EE2EFD65A}"/>
                </a:ext>
              </a:extLst>
            </p:cNvPr>
            <p:cNvSpPr>
              <a:spLocks noChangeArrowheads="1"/>
            </p:cNvSpPr>
            <p:nvPr/>
          </p:nvSpPr>
          <p:spPr bwMode="auto">
            <a:xfrm>
              <a:off x="6826" y="3856"/>
              <a:ext cx="6" cy="199"/>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4" name="Rectangle 615">
              <a:extLst>
                <a:ext uri="{FF2B5EF4-FFF2-40B4-BE49-F238E27FC236}">
                  <a16:creationId xmlns:a16="http://schemas.microsoft.com/office/drawing/2014/main" id="{65606C0F-747D-F2A0-6915-0D0E95D8FE25}"/>
                </a:ext>
              </a:extLst>
            </p:cNvPr>
            <p:cNvSpPr>
              <a:spLocks noChangeArrowheads="1"/>
            </p:cNvSpPr>
            <p:nvPr/>
          </p:nvSpPr>
          <p:spPr bwMode="auto">
            <a:xfrm>
              <a:off x="6826" y="4055"/>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5" name="Rectangle 616">
              <a:extLst>
                <a:ext uri="{FF2B5EF4-FFF2-40B4-BE49-F238E27FC236}">
                  <a16:creationId xmlns:a16="http://schemas.microsoft.com/office/drawing/2014/main" id="{DE6A8606-7E1F-AA99-FC67-475E48CF0304}"/>
                </a:ext>
              </a:extLst>
            </p:cNvPr>
            <p:cNvSpPr>
              <a:spLocks noChangeArrowheads="1"/>
            </p:cNvSpPr>
            <p:nvPr/>
          </p:nvSpPr>
          <p:spPr bwMode="auto">
            <a:xfrm>
              <a:off x="6826" y="4055"/>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6" name="Rectangle 617">
              <a:extLst>
                <a:ext uri="{FF2B5EF4-FFF2-40B4-BE49-F238E27FC236}">
                  <a16:creationId xmlns:a16="http://schemas.microsoft.com/office/drawing/2014/main" id="{BE1EF8D7-9B7E-61A2-E2B8-60094F1B9139}"/>
                </a:ext>
              </a:extLst>
            </p:cNvPr>
            <p:cNvSpPr>
              <a:spLocks noChangeArrowheads="1"/>
            </p:cNvSpPr>
            <p:nvPr/>
          </p:nvSpPr>
          <p:spPr bwMode="auto">
            <a:xfrm>
              <a:off x="1148" y="4057"/>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grpSp>
    </p:spTree>
    <p:extLst>
      <p:ext uri="{BB962C8B-B14F-4D97-AF65-F5344CB8AC3E}">
        <p14:creationId xmlns:p14="http://schemas.microsoft.com/office/powerpoint/2010/main" val="909558638"/>
      </p:ext>
    </p:extLst>
  </p:cSld>
  <p:clrMapOvr>
    <a:masterClrMapping/>
  </p:clrMapOvr>
</p:sld>
</file>

<file path=ppt/theme/theme1.xml><?xml version="1.0" encoding="utf-8"?>
<a:theme xmlns:a="http://schemas.openxmlformats.org/drawingml/2006/main" name="Badge">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docProps/app.xml><?xml version="1.0" encoding="utf-8"?>
<Properties xmlns="http://schemas.openxmlformats.org/officeDocument/2006/extended-properties" xmlns:vt="http://schemas.openxmlformats.org/officeDocument/2006/docPropsVTypes">
  <Template>{E6BEE4A3-9CC6-3540-A7B1-F8124D33AC6C}tf10001071_mac</Template>
  <TotalTime>288</TotalTime>
  <Words>1326</Words>
  <Application>Microsoft Office PowerPoint</Application>
  <PresentationFormat>Widescreen</PresentationFormat>
  <Paragraphs>302</Paragraphs>
  <Slides>15</Slides>
  <Notes>0</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Arial</vt:lpstr>
      <vt:lpstr>Bernard MT Condensed</vt:lpstr>
      <vt:lpstr>Calibri</vt:lpstr>
      <vt:lpstr>Gill Sans MT</vt:lpstr>
      <vt:lpstr>Impact</vt:lpstr>
      <vt:lpstr>Söhne</vt:lpstr>
      <vt:lpstr>SourceSansPro</vt:lpstr>
      <vt:lpstr>Wingdings</vt:lpstr>
      <vt:lpstr>Badge</vt:lpstr>
      <vt:lpstr>Training and development needs for a HR officer </vt:lpstr>
      <vt:lpstr>What is UCLH </vt:lpstr>
      <vt:lpstr>WHAT IS HR </vt:lpstr>
      <vt:lpstr>HR Duties &amp; Responsibilities</vt:lpstr>
      <vt:lpstr>SWOT analysis of myself</vt:lpstr>
      <vt:lpstr>Benefits of training and development</vt:lpstr>
      <vt:lpstr>Purpose of training and development in HRM </vt:lpstr>
      <vt:lpstr>Knowledge required for a HR role</vt:lpstr>
      <vt:lpstr>What skills are necessary for a HR officer </vt:lpstr>
      <vt:lpstr>Behaviour expected from a HR role</vt:lpstr>
      <vt:lpstr>conclusion</vt:lpstr>
      <vt:lpstr>References</vt:lpstr>
      <vt:lpstr>Appendix a </vt:lpstr>
      <vt:lpstr>Appendix b</vt:lpstr>
      <vt:lpstr>Appendix c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Training and development needs for a HR officer</dc:title>
  <dc:creator>Inaaya Chowdhury (12/L)</dc:creator>
  <cp:lastModifiedBy>CHOWDHURY, Abdul (UNIVERSITY COLLEGE LONDON HOSPITALS NHS FOUNDATION TRUST)</cp:lastModifiedBy>
  <cp:revision>22</cp:revision>
  <dcterms:created xsi:type="dcterms:W3CDTF">2023-07-05T09:23:58Z</dcterms:created>
  <dcterms:modified xsi:type="dcterms:W3CDTF">2023-07-24T10:50:10Z</dcterms:modified>
</cp:coreProperties>
</file>