
<file path=[Content_Types].xml><?xml version="1.0" encoding="utf-8"?>
<Types xmlns="http://schemas.openxmlformats.org/package/2006/content-types">
  <Default Extension="jpeg" ContentType="image/jpeg"/>
  <Default Extension="jpg" ContentType="image/jpeg"/>
  <Default Extension="mov" ContentType="video/quicktime"/>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92" r:id="rId1"/>
  </p:sldMasterIdLst>
  <p:notesMasterIdLst>
    <p:notesMasterId r:id="rId35"/>
  </p:notesMasterIdLst>
  <p:sldIdLst>
    <p:sldId id="256" r:id="rId2"/>
    <p:sldId id="292" r:id="rId3"/>
    <p:sldId id="293" r:id="rId4"/>
    <p:sldId id="294" r:id="rId5"/>
    <p:sldId id="295" r:id="rId6"/>
    <p:sldId id="296" r:id="rId7"/>
    <p:sldId id="302" r:id="rId8"/>
    <p:sldId id="297" r:id="rId9"/>
    <p:sldId id="329" r:id="rId10"/>
    <p:sldId id="326" r:id="rId11"/>
    <p:sldId id="330" r:id="rId12"/>
    <p:sldId id="322" r:id="rId13"/>
    <p:sldId id="318" r:id="rId14"/>
    <p:sldId id="313" r:id="rId15"/>
    <p:sldId id="331" r:id="rId16"/>
    <p:sldId id="314" r:id="rId17"/>
    <p:sldId id="315" r:id="rId18"/>
    <p:sldId id="316" r:id="rId19"/>
    <p:sldId id="317" r:id="rId20"/>
    <p:sldId id="319" r:id="rId21"/>
    <p:sldId id="308" r:id="rId22"/>
    <p:sldId id="320" r:id="rId23"/>
    <p:sldId id="332" r:id="rId24"/>
    <p:sldId id="333" r:id="rId25"/>
    <p:sldId id="334" r:id="rId26"/>
    <p:sldId id="321" r:id="rId27"/>
    <p:sldId id="311" r:id="rId28"/>
    <p:sldId id="335" r:id="rId29"/>
    <p:sldId id="312" r:id="rId30"/>
    <p:sldId id="323" r:id="rId31"/>
    <p:sldId id="324" r:id="rId32"/>
    <p:sldId id="325" r:id="rId33"/>
    <p:sldId id="327" r:id="rId34"/>
  </p:sldIdLst>
  <p:sldSz cx="9144000" cy="6858000" type="screen4x3"/>
  <p:notesSz cx="6858000" cy="9144000"/>
  <p:defaultTextStyle>
    <a:defPPr>
      <a:defRPr lang="en-GB"/>
    </a:defPPr>
    <a:lvl1pPr algn="l" rtl="0" eaLnBrk="0" fontAlgn="base" hangingPunct="0">
      <a:spcBef>
        <a:spcPct val="0"/>
      </a:spcBef>
      <a:spcAft>
        <a:spcPct val="0"/>
      </a:spcAft>
      <a:defRPr kern="1200">
        <a:solidFill>
          <a:schemeClr val="tx1"/>
        </a:solidFill>
        <a:latin typeface="Arial" charset="0"/>
        <a:ea typeface="ＭＳ Ｐゴシック" charset="-128"/>
        <a:cs typeface="+mn-cs"/>
      </a:defRPr>
    </a:lvl1pPr>
    <a:lvl2pPr marL="457200" algn="l" rtl="0" eaLnBrk="0" fontAlgn="base" hangingPunct="0">
      <a:spcBef>
        <a:spcPct val="0"/>
      </a:spcBef>
      <a:spcAft>
        <a:spcPct val="0"/>
      </a:spcAft>
      <a:defRPr kern="1200">
        <a:solidFill>
          <a:schemeClr val="tx1"/>
        </a:solidFill>
        <a:latin typeface="Arial" charset="0"/>
        <a:ea typeface="ＭＳ Ｐゴシック" charset="-128"/>
        <a:cs typeface="+mn-cs"/>
      </a:defRPr>
    </a:lvl2pPr>
    <a:lvl3pPr marL="914400" algn="l" rtl="0" eaLnBrk="0" fontAlgn="base" hangingPunct="0">
      <a:spcBef>
        <a:spcPct val="0"/>
      </a:spcBef>
      <a:spcAft>
        <a:spcPct val="0"/>
      </a:spcAft>
      <a:defRPr kern="1200">
        <a:solidFill>
          <a:schemeClr val="tx1"/>
        </a:solidFill>
        <a:latin typeface="Arial" charset="0"/>
        <a:ea typeface="ＭＳ Ｐゴシック" charset="-128"/>
        <a:cs typeface="+mn-cs"/>
      </a:defRPr>
    </a:lvl3pPr>
    <a:lvl4pPr marL="1371600" algn="l" rtl="0" eaLnBrk="0" fontAlgn="base" hangingPunct="0">
      <a:spcBef>
        <a:spcPct val="0"/>
      </a:spcBef>
      <a:spcAft>
        <a:spcPct val="0"/>
      </a:spcAft>
      <a:defRPr kern="1200">
        <a:solidFill>
          <a:schemeClr val="tx1"/>
        </a:solidFill>
        <a:latin typeface="Arial" charset="0"/>
        <a:ea typeface="ＭＳ Ｐゴシック" charset="-128"/>
        <a:cs typeface="+mn-cs"/>
      </a:defRPr>
    </a:lvl4pPr>
    <a:lvl5pPr marL="1828800" algn="l" rtl="0" eaLnBrk="0" fontAlgn="base" hangingPunct="0">
      <a:spcBef>
        <a:spcPct val="0"/>
      </a:spcBef>
      <a:spcAft>
        <a:spcPct val="0"/>
      </a:spcAft>
      <a:defRPr kern="1200">
        <a:solidFill>
          <a:schemeClr val="tx1"/>
        </a:solidFill>
        <a:latin typeface="Arial" charset="0"/>
        <a:ea typeface="ＭＳ Ｐゴシック" charset="-128"/>
        <a:cs typeface="+mn-cs"/>
      </a:defRPr>
    </a:lvl5pPr>
    <a:lvl6pPr marL="2286000" algn="l" defTabSz="914400" rtl="0" eaLnBrk="1" latinLnBrk="0" hangingPunct="1">
      <a:defRPr kern="1200">
        <a:solidFill>
          <a:schemeClr val="tx1"/>
        </a:solidFill>
        <a:latin typeface="Arial" charset="0"/>
        <a:ea typeface="ＭＳ Ｐゴシック" charset="-128"/>
        <a:cs typeface="+mn-cs"/>
      </a:defRPr>
    </a:lvl6pPr>
    <a:lvl7pPr marL="2743200" algn="l" defTabSz="914400" rtl="0" eaLnBrk="1" latinLnBrk="0" hangingPunct="1">
      <a:defRPr kern="1200">
        <a:solidFill>
          <a:schemeClr val="tx1"/>
        </a:solidFill>
        <a:latin typeface="Arial" charset="0"/>
        <a:ea typeface="ＭＳ Ｐゴシック" charset="-128"/>
        <a:cs typeface="+mn-cs"/>
      </a:defRPr>
    </a:lvl7pPr>
    <a:lvl8pPr marL="3200400" algn="l" defTabSz="914400" rtl="0" eaLnBrk="1" latinLnBrk="0" hangingPunct="1">
      <a:defRPr kern="1200">
        <a:solidFill>
          <a:schemeClr val="tx1"/>
        </a:solidFill>
        <a:latin typeface="Arial" charset="0"/>
        <a:ea typeface="ＭＳ Ｐゴシック" charset="-128"/>
        <a:cs typeface="+mn-cs"/>
      </a:defRPr>
    </a:lvl8pPr>
    <a:lvl9pPr marL="3657600" algn="l" defTabSz="914400" rtl="0" eaLnBrk="1" latinLnBrk="0" hangingPunct="1">
      <a:defRPr kern="1200">
        <a:solidFill>
          <a:schemeClr val="tx1"/>
        </a:solidFill>
        <a:latin typeface="Arial" charset="0"/>
        <a:ea typeface="ＭＳ Ｐゴシック" charset="-128"/>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00000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6932"/>
    <p:restoredTop sz="93214"/>
  </p:normalViewPr>
  <p:slideViewPr>
    <p:cSldViewPr>
      <p:cViewPr varScale="1">
        <p:scale>
          <a:sx n="78" d="100"/>
          <a:sy n="78" d="100"/>
        </p:scale>
        <p:origin x="90" y="918"/>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tableStyles" Target="tableStyles.xml"/><Relationship Id="rId21" Type="http://schemas.openxmlformats.org/officeDocument/2006/relationships/slide" Target="slides/slide20.xml"/><Relationship Id="rId34" Type="http://schemas.openxmlformats.org/officeDocument/2006/relationships/slide" Target="slides/slide33.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notesMaster" Target="notesMasters/notesMaster1.xml"/><Relationship Id="rId8" Type="http://schemas.openxmlformats.org/officeDocument/2006/relationships/slide" Target="slides/slide7.xml"/><Relationship Id="rId3" Type="http://schemas.openxmlformats.org/officeDocument/2006/relationships/slide" Target="slides/slide2.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8478E62-39F3-8C4C-BA68-398230AFA956}" type="datetimeFigureOut">
              <a:rPr lang="en-GB" smtClean="0"/>
              <a:t>27/09/2021</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84EF7E9-CF21-A643-BD19-255580BE35E4}" type="slidenum">
              <a:rPr lang="en-GB" smtClean="0"/>
              <a:t>‹#›</a:t>
            </a:fld>
            <a:endParaRPr lang="en-GB"/>
          </a:p>
        </p:txBody>
      </p:sp>
    </p:spTree>
    <p:extLst>
      <p:ext uri="{BB962C8B-B14F-4D97-AF65-F5344CB8AC3E}">
        <p14:creationId xmlns:p14="http://schemas.microsoft.com/office/powerpoint/2010/main" val="178035461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1030"/>
          <p:cNvSpPr>
            <a:spLocks noGrp="1" noChangeArrowheads="1"/>
          </p:cNvSpPr>
          <p:nvPr>
            <p:ph type="ftr" sz="quarter" idx="4"/>
          </p:nvPr>
        </p:nvSpPr>
        <p:spPr>
          <a:ln/>
        </p:spPr>
        <p:txBody>
          <a:bodyPr/>
          <a:lstStyle/>
          <a:p>
            <a:r>
              <a:rPr lang="en-GB" altLang="en-US"/>
              <a:t>H:/Ortho/HipAnatomy/AEHolman.Nov06</a:t>
            </a:r>
          </a:p>
        </p:txBody>
      </p:sp>
      <p:sp>
        <p:nvSpPr>
          <p:cNvPr id="5" name="Rectangle 1031"/>
          <p:cNvSpPr>
            <a:spLocks noGrp="1" noChangeArrowheads="1"/>
          </p:cNvSpPr>
          <p:nvPr>
            <p:ph type="sldNum" sz="quarter" idx="5"/>
          </p:nvPr>
        </p:nvSpPr>
        <p:spPr>
          <a:ln/>
        </p:spPr>
        <p:txBody>
          <a:bodyPr/>
          <a:lstStyle/>
          <a:p>
            <a:fld id="{8E42F5E3-8799-714B-AB1D-33A115BC0BD1}" type="slidenum">
              <a:rPr lang="en-GB" altLang="en-US"/>
              <a:pPr/>
              <a:t>2</a:t>
            </a:fld>
            <a:endParaRPr lang="en-GB" altLang="en-US"/>
          </a:p>
        </p:txBody>
      </p:sp>
      <p:sp>
        <p:nvSpPr>
          <p:cNvPr id="71682" name="Rectangle 2"/>
          <p:cNvSpPr>
            <a:spLocks noGrp="1" noRot="1" noChangeAspect="1" noChangeArrowheads="1" noTextEdit="1"/>
          </p:cNvSpPr>
          <p:nvPr>
            <p:ph type="sldImg"/>
          </p:nvPr>
        </p:nvSpPr>
        <p:spPr>
          <a:xfrm>
            <a:off x="917575" y="744538"/>
            <a:ext cx="4962525" cy="3722687"/>
          </a:xfrm>
          <a:ln/>
        </p:spPr>
      </p:sp>
      <p:sp>
        <p:nvSpPr>
          <p:cNvPr id="71683" name="Rectangle 3"/>
          <p:cNvSpPr>
            <a:spLocks noGrp="1" noChangeArrowheads="1"/>
          </p:cNvSpPr>
          <p:nvPr>
            <p:ph type="body" idx="1"/>
          </p:nvPr>
        </p:nvSpPr>
        <p:spPr/>
        <p:txBody>
          <a:bodyPr/>
          <a:lstStyle/>
          <a:p>
            <a:endParaRPr lang="en-GB" altLang="en-US"/>
          </a:p>
        </p:txBody>
      </p:sp>
    </p:spTree>
    <p:extLst>
      <p:ext uri="{BB962C8B-B14F-4D97-AF65-F5344CB8AC3E}">
        <p14:creationId xmlns:p14="http://schemas.microsoft.com/office/powerpoint/2010/main" val="28646250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1030"/>
          <p:cNvSpPr>
            <a:spLocks noGrp="1" noChangeArrowheads="1"/>
          </p:cNvSpPr>
          <p:nvPr>
            <p:ph type="ftr" sz="quarter" idx="4"/>
          </p:nvPr>
        </p:nvSpPr>
        <p:spPr>
          <a:ln/>
        </p:spPr>
        <p:txBody>
          <a:bodyPr/>
          <a:lstStyle/>
          <a:p>
            <a:r>
              <a:rPr lang="en-GB" altLang="en-US"/>
              <a:t>H:/Ortho/HipAnatomy/AEHolman.Nov06</a:t>
            </a:r>
          </a:p>
        </p:txBody>
      </p:sp>
      <p:sp>
        <p:nvSpPr>
          <p:cNvPr id="5" name="Rectangle 1031"/>
          <p:cNvSpPr>
            <a:spLocks noGrp="1" noChangeArrowheads="1"/>
          </p:cNvSpPr>
          <p:nvPr>
            <p:ph type="sldNum" sz="quarter" idx="5"/>
          </p:nvPr>
        </p:nvSpPr>
        <p:spPr>
          <a:ln/>
        </p:spPr>
        <p:txBody>
          <a:bodyPr/>
          <a:lstStyle/>
          <a:p>
            <a:fld id="{558A2F06-827E-A24E-9638-124E3485818D}" type="slidenum">
              <a:rPr lang="en-GB" altLang="en-US"/>
              <a:pPr/>
              <a:t>3</a:t>
            </a:fld>
            <a:endParaRPr lang="en-GB" altLang="en-US"/>
          </a:p>
        </p:txBody>
      </p:sp>
      <p:sp>
        <p:nvSpPr>
          <p:cNvPr id="45058" name="Rectangle 2"/>
          <p:cNvSpPr>
            <a:spLocks noGrp="1" noRot="1" noChangeAspect="1" noChangeArrowheads="1" noTextEdit="1"/>
          </p:cNvSpPr>
          <p:nvPr>
            <p:ph type="sldImg"/>
          </p:nvPr>
        </p:nvSpPr>
        <p:spPr>
          <a:xfrm>
            <a:off x="917575" y="744538"/>
            <a:ext cx="4962525" cy="3722687"/>
          </a:xfrm>
          <a:ln/>
        </p:spPr>
      </p:sp>
      <p:sp>
        <p:nvSpPr>
          <p:cNvPr id="45059" name="Rectangle 3"/>
          <p:cNvSpPr>
            <a:spLocks noGrp="1" noChangeArrowheads="1"/>
          </p:cNvSpPr>
          <p:nvPr>
            <p:ph type="body" idx="1"/>
          </p:nvPr>
        </p:nvSpPr>
        <p:spPr/>
        <p:txBody>
          <a:bodyPr/>
          <a:lstStyle/>
          <a:p>
            <a:endParaRPr lang="en-GB" altLang="en-US"/>
          </a:p>
        </p:txBody>
      </p:sp>
    </p:spTree>
    <p:extLst>
      <p:ext uri="{BB962C8B-B14F-4D97-AF65-F5344CB8AC3E}">
        <p14:creationId xmlns:p14="http://schemas.microsoft.com/office/powerpoint/2010/main" val="83066504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1030"/>
          <p:cNvSpPr>
            <a:spLocks noGrp="1" noChangeArrowheads="1"/>
          </p:cNvSpPr>
          <p:nvPr>
            <p:ph type="ftr" sz="quarter" idx="4"/>
          </p:nvPr>
        </p:nvSpPr>
        <p:spPr>
          <a:ln/>
        </p:spPr>
        <p:txBody>
          <a:bodyPr/>
          <a:lstStyle/>
          <a:p>
            <a:r>
              <a:rPr lang="en-GB" altLang="en-US"/>
              <a:t>H:/Ortho/HipAnatomy/AEHolman.Nov06</a:t>
            </a:r>
          </a:p>
        </p:txBody>
      </p:sp>
      <p:sp>
        <p:nvSpPr>
          <p:cNvPr id="5" name="Rectangle 1031"/>
          <p:cNvSpPr>
            <a:spLocks noGrp="1" noChangeArrowheads="1"/>
          </p:cNvSpPr>
          <p:nvPr>
            <p:ph type="sldNum" sz="quarter" idx="5"/>
          </p:nvPr>
        </p:nvSpPr>
        <p:spPr>
          <a:ln/>
        </p:spPr>
        <p:txBody>
          <a:bodyPr/>
          <a:lstStyle/>
          <a:p>
            <a:fld id="{7F3983C9-F953-1A4D-9687-2E569B40A434}" type="slidenum">
              <a:rPr lang="en-GB" altLang="en-US"/>
              <a:pPr/>
              <a:t>4</a:t>
            </a:fld>
            <a:endParaRPr lang="en-GB" altLang="en-US"/>
          </a:p>
        </p:txBody>
      </p:sp>
      <p:sp>
        <p:nvSpPr>
          <p:cNvPr id="39938" name="Rectangle 2"/>
          <p:cNvSpPr>
            <a:spLocks noGrp="1" noRot="1" noChangeAspect="1" noChangeArrowheads="1" noTextEdit="1"/>
          </p:cNvSpPr>
          <p:nvPr>
            <p:ph type="sldImg"/>
          </p:nvPr>
        </p:nvSpPr>
        <p:spPr>
          <a:xfrm>
            <a:off x="917575" y="744538"/>
            <a:ext cx="4962525" cy="3722687"/>
          </a:xfrm>
          <a:ln/>
        </p:spPr>
      </p:sp>
      <p:sp>
        <p:nvSpPr>
          <p:cNvPr id="39939" name="Rectangle 3"/>
          <p:cNvSpPr>
            <a:spLocks noGrp="1" noChangeArrowheads="1"/>
          </p:cNvSpPr>
          <p:nvPr>
            <p:ph type="body" idx="1"/>
          </p:nvPr>
        </p:nvSpPr>
        <p:spPr/>
        <p:txBody>
          <a:bodyPr/>
          <a:lstStyle/>
          <a:p>
            <a:endParaRPr lang="en-GB" altLang="en-US"/>
          </a:p>
        </p:txBody>
      </p:sp>
    </p:spTree>
    <p:extLst>
      <p:ext uri="{BB962C8B-B14F-4D97-AF65-F5344CB8AC3E}">
        <p14:creationId xmlns:p14="http://schemas.microsoft.com/office/powerpoint/2010/main" val="104915272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1030"/>
          <p:cNvSpPr>
            <a:spLocks noGrp="1" noChangeArrowheads="1"/>
          </p:cNvSpPr>
          <p:nvPr>
            <p:ph type="ftr" sz="quarter" idx="4"/>
          </p:nvPr>
        </p:nvSpPr>
        <p:spPr>
          <a:ln/>
        </p:spPr>
        <p:txBody>
          <a:bodyPr/>
          <a:lstStyle/>
          <a:p>
            <a:r>
              <a:rPr lang="en-GB" altLang="en-US"/>
              <a:t>H:/Ortho/HipAnatomy/AEHolman.Nov06</a:t>
            </a:r>
          </a:p>
        </p:txBody>
      </p:sp>
      <p:sp>
        <p:nvSpPr>
          <p:cNvPr id="5" name="Rectangle 1031"/>
          <p:cNvSpPr>
            <a:spLocks noGrp="1" noChangeArrowheads="1"/>
          </p:cNvSpPr>
          <p:nvPr>
            <p:ph type="sldNum" sz="quarter" idx="5"/>
          </p:nvPr>
        </p:nvSpPr>
        <p:spPr>
          <a:ln/>
        </p:spPr>
        <p:txBody>
          <a:bodyPr/>
          <a:lstStyle/>
          <a:p>
            <a:fld id="{7FBF60DC-58D7-2C49-A29D-C881108943E7}" type="slidenum">
              <a:rPr lang="en-GB" altLang="en-US"/>
              <a:pPr/>
              <a:t>5</a:t>
            </a:fld>
            <a:endParaRPr lang="en-GB" altLang="en-US"/>
          </a:p>
        </p:txBody>
      </p:sp>
      <p:sp>
        <p:nvSpPr>
          <p:cNvPr id="73730" name="Rectangle 2"/>
          <p:cNvSpPr>
            <a:spLocks noGrp="1" noRot="1" noChangeAspect="1" noChangeArrowheads="1" noTextEdit="1"/>
          </p:cNvSpPr>
          <p:nvPr>
            <p:ph type="sldImg"/>
          </p:nvPr>
        </p:nvSpPr>
        <p:spPr>
          <a:xfrm>
            <a:off x="917575" y="744538"/>
            <a:ext cx="4962525" cy="3722687"/>
          </a:xfrm>
          <a:ln/>
        </p:spPr>
      </p:sp>
      <p:sp>
        <p:nvSpPr>
          <p:cNvPr id="73731" name="Rectangle 3"/>
          <p:cNvSpPr>
            <a:spLocks noGrp="1" noChangeArrowheads="1"/>
          </p:cNvSpPr>
          <p:nvPr>
            <p:ph type="body" idx="1"/>
          </p:nvPr>
        </p:nvSpPr>
        <p:spPr/>
        <p:txBody>
          <a:bodyPr/>
          <a:lstStyle/>
          <a:p>
            <a:endParaRPr lang="en-GB" altLang="en-US"/>
          </a:p>
        </p:txBody>
      </p:sp>
    </p:spTree>
    <p:extLst>
      <p:ext uri="{BB962C8B-B14F-4D97-AF65-F5344CB8AC3E}">
        <p14:creationId xmlns:p14="http://schemas.microsoft.com/office/powerpoint/2010/main" val="214726617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1030"/>
          <p:cNvSpPr>
            <a:spLocks noGrp="1" noChangeArrowheads="1"/>
          </p:cNvSpPr>
          <p:nvPr>
            <p:ph type="ftr" sz="quarter" idx="4"/>
          </p:nvPr>
        </p:nvSpPr>
        <p:spPr>
          <a:ln/>
        </p:spPr>
        <p:txBody>
          <a:bodyPr/>
          <a:lstStyle/>
          <a:p>
            <a:r>
              <a:rPr lang="en-GB" altLang="en-US"/>
              <a:t>H:/Ortho/HipAnatomy/AEHolman.Nov06</a:t>
            </a:r>
          </a:p>
        </p:txBody>
      </p:sp>
      <p:sp>
        <p:nvSpPr>
          <p:cNvPr id="5" name="Rectangle 1031"/>
          <p:cNvSpPr>
            <a:spLocks noGrp="1" noChangeArrowheads="1"/>
          </p:cNvSpPr>
          <p:nvPr>
            <p:ph type="sldNum" sz="quarter" idx="5"/>
          </p:nvPr>
        </p:nvSpPr>
        <p:spPr>
          <a:ln/>
        </p:spPr>
        <p:txBody>
          <a:bodyPr/>
          <a:lstStyle/>
          <a:p>
            <a:fld id="{42A3D9C1-6766-6D4D-A8F2-76C514798D48}" type="slidenum">
              <a:rPr lang="en-GB" altLang="en-US"/>
              <a:pPr/>
              <a:t>6</a:t>
            </a:fld>
            <a:endParaRPr lang="en-GB" altLang="en-US"/>
          </a:p>
        </p:txBody>
      </p:sp>
      <p:sp>
        <p:nvSpPr>
          <p:cNvPr id="19458" name="Rectangle 2"/>
          <p:cNvSpPr>
            <a:spLocks noGrp="1" noRot="1" noChangeAspect="1" noChangeArrowheads="1" noTextEdit="1"/>
          </p:cNvSpPr>
          <p:nvPr>
            <p:ph type="sldImg"/>
          </p:nvPr>
        </p:nvSpPr>
        <p:spPr>
          <a:xfrm>
            <a:off x="917575" y="744538"/>
            <a:ext cx="4962525" cy="3722687"/>
          </a:xfrm>
          <a:ln/>
        </p:spPr>
      </p:sp>
      <p:sp>
        <p:nvSpPr>
          <p:cNvPr id="19459" name="Rectangle 3"/>
          <p:cNvSpPr>
            <a:spLocks noGrp="1" noChangeArrowheads="1"/>
          </p:cNvSpPr>
          <p:nvPr>
            <p:ph type="body" idx="1"/>
          </p:nvPr>
        </p:nvSpPr>
        <p:spPr/>
        <p:txBody>
          <a:bodyPr/>
          <a:lstStyle/>
          <a:p>
            <a:endParaRPr lang="en-GB" altLang="en-US"/>
          </a:p>
        </p:txBody>
      </p:sp>
    </p:spTree>
    <p:extLst>
      <p:ext uri="{BB962C8B-B14F-4D97-AF65-F5344CB8AC3E}">
        <p14:creationId xmlns:p14="http://schemas.microsoft.com/office/powerpoint/2010/main" val="54622632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1030"/>
          <p:cNvSpPr>
            <a:spLocks noGrp="1" noChangeArrowheads="1"/>
          </p:cNvSpPr>
          <p:nvPr>
            <p:ph type="ftr" sz="quarter" idx="4"/>
          </p:nvPr>
        </p:nvSpPr>
        <p:spPr>
          <a:ln/>
        </p:spPr>
        <p:txBody>
          <a:bodyPr/>
          <a:lstStyle/>
          <a:p>
            <a:r>
              <a:rPr lang="en-GB" altLang="en-US"/>
              <a:t>H:/Ortho/HipAnatomy/AEHolman.Nov06</a:t>
            </a:r>
          </a:p>
        </p:txBody>
      </p:sp>
      <p:sp>
        <p:nvSpPr>
          <p:cNvPr id="5" name="Rectangle 1031"/>
          <p:cNvSpPr>
            <a:spLocks noGrp="1" noChangeArrowheads="1"/>
          </p:cNvSpPr>
          <p:nvPr>
            <p:ph type="sldNum" sz="quarter" idx="5"/>
          </p:nvPr>
        </p:nvSpPr>
        <p:spPr>
          <a:ln/>
        </p:spPr>
        <p:txBody>
          <a:bodyPr/>
          <a:lstStyle/>
          <a:p>
            <a:fld id="{3A9178E4-C76F-F545-BD68-1771F9DD31CA}" type="slidenum">
              <a:rPr lang="en-GB" altLang="en-US"/>
              <a:pPr/>
              <a:t>7</a:t>
            </a:fld>
            <a:endParaRPr lang="en-GB" altLang="en-US"/>
          </a:p>
        </p:txBody>
      </p:sp>
      <p:sp>
        <p:nvSpPr>
          <p:cNvPr id="56322" name="Rectangle 2"/>
          <p:cNvSpPr>
            <a:spLocks noGrp="1" noRot="1" noChangeAspect="1" noChangeArrowheads="1" noTextEdit="1"/>
          </p:cNvSpPr>
          <p:nvPr>
            <p:ph type="sldImg"/>
          </p:nvPr>
        </p:nvSpPr>
        <p:spPr>
          <a:xfrm>
            <a:off x="917575" y="744538"/>
            <a:ext cx="4962525" cy="3722687"/>
          </a:xfrm>
          <a:ln/>
        </p:spPr>
      </p:sp>
      <p:sp>
        <p:nvSpPr>
          <p:cNvPr id="56323" name="Rectangle 3"/>
          <p:cNvSpPr>
            <a:spLocks noGrp="1" noChangeArrowheads="1"/>
          </p:cNvSpPr>
          <p:nvPr>
            <p:ph type="body" idx="1"/>
          </p:nvPr>
        </p:nvSpPr>
        <p:spPr/>
        <p:txBody>
          <a:bodyPr/>
          <a:lstStyle/>
          <a:p>
            <a:endParaRPr lang="en-GB" altLang="en-US"/>
          </a:p>
        </p:txBody>
      </p:sp>
    </p:spTree>
    <p:extLst>
      <p:ext uri="{BB962C8B-B14F-4D97-AF65-F5344CB8AC3E}">
        <p14:creationId xmlns:p14="http://schemas.microsoft.com/office/powerpoint/2010/main" val="164347726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1030"/>
          <p:cNvSpPr>
            <a:spLocks noGrp="1" noChangeArrowheads="1"/>
          </p:cNvSpPr>
          <p:nvPr>
            <p:ph type="ftr" sz="quarter" idx="4"/>
          </p:nvPr>
        </p:nvSpPr>
        <p:spPr>
          <a:ln/>
        </p:spPr>
        <p:txBody>
          <a:bodyPr/>
          <a:lstStyle/>
          <a:p>
            <a:r>
              <a:rPr lang="en-GB" altLang="en-US"/>
              <a:t>H:/Ortho/HipAnatomy/AEHolman.Nov06</a:t>
            </a:r>
          </a:p>
        </p:txBody>
      </p:sp>
      <p:sp>
        <p:nvSpPr>
          <p:cNvPr id="5" name="Rectangle 1031"/>
          <p:cNvSpPr>
            <a:spLocks noGrp="1" noChangeArrowheads="1"/>
          </p:cNvSpPr>
          <p:nvPr>
            <p:ph type="sldNum" sz="quarter" idx="5"/>
          </p:nvPr>
        </p:nvSpPr>
        <p:spPr>
          <a:ln/>
        </p:spPr>
        <p:txBody>
          <a:bodyPr/>
          <a:lstStyle/>
          <a:p>
            <a:fld id="{06B00ED0-182A-334E-A15F-6C6610E29578}" type="slidenum">
              <a:rPr lang="en-GB" altLang="en-US"/>
              <a:pPr/>
              <a:t>8</a:t>
            </a:fld>
            <a:endParaRPr lang="en-GB" altLang="en-US"/>
          </a:p>
        </p:txBody>
      </p:sp>
      <p:sp>
        <p:nvSpPr>
          <p:cNvPr id="88066" name="Rectangle 2"/>
          <p:cNvSpPr>
            <a:spLocks noGrp="1" noRot="1" noChangeAspect="1" noChangeArrowheads="1" noTextEdit="1"/>
          </p:cNvSpPr>
          <p:nvPr>
            <p:ph type="sldImg"/>
          </p:nvPr>
        </p:nvSpPr>
        <p:spPr>
          <a:xfrm>
            <a:off x="917575" y="744538"/>
            <a:ext cx="4962525" cy="3722687"/>
          </a:xfrm>
          <a:ln/>
        </p:spPr>
      </p:sp>
      <p:sp>
        <p:nvSpPr>
          <p:cNvPr id="88067" name="Rectangle 3"/>
          <p:cNvSpPr>
            <a:spLocks noGrp="1" noChangeArrowheads="1"/>
          </p:cNvSpPr>
          <p:nvPr>
            <p:ph type="body" idx="1"/>
          </p:nvPr>
        </p:nvSpPr>
        <p:spPr/>
        <p:txBody>
          <a:bodyPr/>
          <a:lstStyle/>
          <a:p>
            <a:endParaRPr lang="en-GB" altLang="en-US"/>
          </a:p>
        </p:txBody>
      </p:sp>
    </p:spTree>
    <p:extLst>
      <p:ext uri="{BB962C8B-B14F-4D97-AF65-F5344CB8AC3E}">
        <p14:creationId xmlns:p14="http://schemas.microsoft.com/office/powerpoint/2010/main" val="171185862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1030"/>
          <p:cNvSpPr>
            <a:spLocks noGrp="1" noChangeArrowheads="1"/>
          </p:cNvSpPr>
          <p:nvPr>
            <p:ph type="ftr" sz="quarter" idx="4"/>
          </p:nvPr>
        </p:nvSpPr>
        <p:spPr>
          <a:ln/>
        </p:spPr>
        <p:txBody>
          <a:bodyPr/>
          <a:lstStyle/>
          <a:p>
            <a:r>
              <a:rPr lang="en-GB" altLang="en-US"/>
              <a:t>H:/Ortho/HipAnatomy/AEHolman.Nov06</a:t>
            </a:r>
          </a:p>
        </p:txBody>
      </p:sp>
      <p:sp>
        <p:nvSpPr>
          <p:cNvPr id="5" name="Rectangle 1031"/>
          <p:cNvSpPr>
            <a:spLocks noGrp="1" noChangeArrowheads="1"/>
          </p:cNvSpPr>
          <p:nvPr>
            <p:ph type="sldNum" sz="quarter" idx="5"/>
          </p:nvPr>
        </p:nvSpPr>
        <p:spPr>
          <a:ln/>
        </p:spPr>
        <p:txBody>
          <a:bodyPr/>
          <a:lstStyle/>
          <a:p>
            <a:fld id="{06B00ED0-182A-334E-A15F-6C6610E29578}" type="slidenum">
              <a:rPr lang="en-GB" altLang="en-US"/>
              <a:pPr/>
              <a:t>9</a:t>
            </a:fld>
            <a:endParaRPr lang="en-GB" altLang="en-US"/>
          </a:p>
        </p:txBody>
      </p:sp>
      <p:sp>
        <p:nvSpPr>
          <p:cNvPr id="88066" name="Rectangle 2"/>
          <p:cNvSpPr>
            <a:spLocks noGrp="1" noRot="1" noChangeAspect="1" noChangeArrowheads="1" noTextEdit="1"/>
          </p:cNvSpPr>
          <p:nvPr>
            <p:ph type="sldImg"/>
          </p:nvPr>
        </p:nvSpPr>
        <p:spPr>
          <a:xfrm>
            <a:off x="917575" y="744538"/>
            <a:ext cx="4962525" cy="3722687"/>
          </a:xfrm>
          <a:ln/>
        </p:spPr>
      </p:sp>
      <p:sp>
        <p:nvSpPr>
          <p:cNvPr id="88067" name="Rectangle 3"/>
          <p:cNvSpPr>
            <a:spLocks noGrp="1" noChangeArrowheads="1"/>
          </p:cNvSpPr>
          <p:nvPr>
            <p:ph type="body" idx="1"/>
          </p:nvPr>
        </p:nvSpPr>
        <p:spPr/>
        <p:txBody>
          <a:bodyPr/>
          <a:lstStyle/>
          <a:p>
            <a:endParaRPr lang="en-GB" altLang="en-US"/>
          </a:p>
        </p:txBody>
      </p:sp>
    </p:spTree>
    <p:extLst>
      <p:ext uri="{BB962C8B-B14F-4D97-AF65-F5344CB8AC3E}">
        <p14:creationId xmlns:p14="http://schemas.microsoft.com/office/powerpoint/2010/main" val="210884177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1030"/>
          <p:cNvSpPr>
            <a:spLocks noGrp="1" noChangeArrowheads="1"/>
          </p:cNvSpPr>
          <p:nvPr>
            <p:ph type="ftr" sz="quarter" idx="4"/>
          </p:nvPr>
        </p:nvSpPr>
        <p:spPr>
          <a:ln/>
        </p:spPr>
        <p:txBody>
          <a:bodyPr/>
          <a:lstStyle/>
          <a:p>
            <a:r>
              <a:rPr lang="en-GB" altLang="en-US"/>
              <a:t>H:/Ortho/HipAnatomy/AEHolman.Nov06</a:t>
            </a:r>
          </a:p>
        </p:txBody>
      </p:sp>
      <p:sp>
        <p:nvSpPr>
          <p:cNvPr id="5" name="Rectangle 1031"/>
          <p:cNvSpPr>
            <a:spLocks noGrp="1" noChangeArrowheads="1"/>
          </p:cNvSpPr>
          <p:nvPr>
            <p:ph type="sldNum" sz="quarter" idx="5"/>
          </p:nvPr>
        </p:nvSpPr>
        <p:spPr>
          <a:ln/>
        </p:spPr>
        <p:txBody>
          <a:bodyPr/>
          <a:lstStyle/>
          <a:p>
            <a:fld id="{06B00ED0-182A-334E-A15F-6C6610E29578}" type="slidenum">
              <a:rPr lang="en-GB" altLang="en-US"/>
              <a:pPr/>
              <a:t>11</a:t>
            </a:fld>
            <a:endParaRPr lang="en-GB" altLang="en-US"/>
          </a:p>
        </p:txBody>
      </p:sp>
      <p:sp>
        <p:nvSpPr>
          <p:cNvPr id="88066" name="Rectangle 2"/>
          <p:cNvSpPr>
            <a:spLocks noGrp="1" noRot="1" noChangeAspect="1" noChangeArrowheads="1" noTextEdit="1"/>
          </p:cNvSpPr>
          <p:nvPr>
            <p:ph type="sldImg"/>
          </p:nvPr>
        </p:nvSpPr>
        <p:spPr>
          <a:xfrm>
            <a:off x="917575" y="744538"/>
            <a:ext cx="4962525" cy="3722687"/>
          </a:xfrm>
          <a:ln/>
        </p:spPr>
      </p:sp>
      <p:sp>
        <p:nvSpPr>
          <p:cNvPr id="88067" name="Rectangle 3"/>
          <p:cNvSpPr>
            <a:spLocks noGrp="1" noChangeArrowheads="1"/>
          </p:cNvSpPr>
          <p:nvPr>
            <p:ph type="body" idx="1"/>
          </p:nvPr>
        </p:nvSpPr>
        <p:spPr/>
        <p:txBody>
          <a:bodyPr/>
          <a:lstStyle/>
          <a:p>
            <a:endParaRPr lang="en-GB" altLang="en-US"/>
          </a:p>
        </p:txBody>
      </p:sp>
    </p:spTree>
    <p:extLst>
      <p:ext uri="{BB962C8B-B14F-4D97-AF65-F5344CB8AC3E}">
        <p14:creationId xmlns:p14="http://schemas.microsoft.com/office/powerpoint/2010/main" val="18121788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1030"/>
          <p:cNvSpPr>
            <a:spLocks noGrp="1" noChangeArrowheads="1"/>
          </p:cNvSpPr>
          <p:nvPr>
            <p:ph type="ftr" sz="quarter" idx="4"/>
          </p:nvPr>
        </p:nvSpPr>
        <p:spPr>
          <a:ln/>
        </p:spPr>
        <p:txBody>
          <a:bodyPr/>
          <a:lstStyle/>
          <a:p>
            <a:r>
              <a:rPr lang="en-GB" altLang="en-US"/>
              <a:t>H:/Ortho/HipAnatomy/AEHolman.Nov06</a:t>
            </a:r>
          </a:p>
        </p:txBody>
      </p:sp>
      <p:sp>
        <p:nvSpPr>
          <p:cNvPr id="5" name="Rectangle 1031"/>
          <p:cNvSpPr>
            <a:spLocks noGrp="1" noChangeArrowheads="1"/>
          </p:cNvSpPr>
          <p:nvPr>
            <p:ph type="sldNum" sz="quarter" idx="5"/>
          </p:nvPr>
        </p:nvSpPr>
        <p:spPr>
          <a:ln/>
        </p:spPr>
        <p:txBody>
          <a:bodyPr/>
          <a:lstStyle/>
          <a:p>
            <a:fld id="{06B00ED0-182A-334E-A15F-6C6610E29578}" type="slidenum">
              <a:rPr lang="en-GB" altLang="en-US"/>
              <a:pPr/>
              <a:t>13</a:t>
            </a:fld>
            <a:endParaRPr lang="en-GB" altLang="en-US"/>
          </a:p>
        </p:txBody>
      </p:sp>
      <p:sp>
        <p:nvSpPr>
          <p:cNvPr id="88066" name="Rectangle 2"/>
          <p:cNvSpPr>
            <a:spLocks noGrp="1" noRot="1" noChangeAspect="1" noChangeArrowheads="1" noTextEdit="1"/>
          </p:cNvSpPr>
          <p:nvPr>
            <p:ph type="sldImg"/>
          </p:nvPr>
        </p:nvSpPr>
        <p:spPr>
          <a:xfrm>
            <a:off x="917575" y="744538"/>
            <a:ext cx="4962525" cy="3722687"/>
          </a:xfrm>
          <a:ln/>
        </p:spPr>
      </p:sp>
      <p:sp>
        <p:nvSpPr>
          <p:cNvPr id="88067" name="Rectangle 3"/>
          <p:cNvSpPr>
            <a:spLocks noGrp="1" noChangeArrowheads="1"/>
          </p:cNvSpPr>
          <p:nvPr>
            <p:ph type="body" idx="1"/>
          </p:nvPr>
        </p:nvSpPr>
        <p:spPr/>
        <p:txBody>
          <a:bodyPr/>
          <a:lstStyle/>
          <a:p>
            <a:endParaRPr lang="en-GB" altLang="en-US"/>
          </a:p>
        </p:txBody>
      </p:sp>
    </p:spTree>
    <p:extLst>
      <p:ext uri="{BB962C8B-B14F-4D97-AF65-F5344CB8AC3E}">
        <p14:creationId xmlns:p14="http://schemas.microsoft.com/office/powerpoint/2010/main" val="27728045"/>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1030"/>
          <p:cNvSpPr>
            <a:spLocks noGrp="1" noChangeArrowheads="1"/>
          </p:cNvSpPr>
          <p:nvPr>
            <p:ph type="ftr" sz="quarter" idx="4"/>
          </p:nvPr>
        </p:nvSpPr>
        <p:spPr>
          <a:ln/>
        </p:spPr>
        <p:txBody>
          <a:bodyPr/>
          <a:lstStyle/>
          <a:p>
            <a:r>
              <a:rPr lang="en-GB" altLang="en-US"/>
              <a:t>H:/Ortho/HipAnatomy/AEHolman.Nov06</a:t>
            </a:r>
          </a:p>
        </p:txBody>
      </p:sp>
      <p:sp>
        <p:nvSpPr>
          <p:cNvPr id="5" name="Rectangle 1031"/>
          <p:cNvSpPr>
            <a:spLocks noGrp="1" noChangeArrowheads="1"/>
          </p:cNvSpPr>
          <p:nvPr>
            <p:ph type="sldNum" sz="quarter" idx="5"/>
          </p:nvPr>
        </p:nvSpPr>
        <p:spPr>
          <a:ln/>
        </p:spPr>
        <p:txBody>
          <a:bodyPr/>
          <a:lstStyle/>
          <a:p>
            <a:fld id="{06B00ED0-182A-334E-A15F-6C6610E29578}" type="slidenum">
              <a:rPr lang="en-GB" altLang="en-US"/>
              <a:pPr/>
              <a:t>14</a:t>
            </a:fld>
            <a:endParaRPr lang="en-GB" altLang="en-US"/>
          </a:p>
        </p:txBody>
      </p:sp>
      <p:sp>
        <p:nvSpPr>
          <p:cNvPr id="88066" name="Rectangle 2"/>
          <p:cNvSpPr>
            <a:spLocks noGrp="1" noRot="1" noChangeAspect="1" noChangeArrowheads="1" noTextEdit="1"/>
          </p:cNvSpPr>
          <p:nvPr>
            <p:ph type="sldImg"/>
          </p:nvPr>
        </p:nvSpPr>
        <p:spPr>
          <a:xfrm>
            <a:off x="917575" y="744538"/>
            <a:ext cx="4962525" cy="3722687"/>
          </a:xfrm>
          <a:ln/>
        </p:spPr>
      </p:sp>
      <p:sp>
        <p:nvSpPr>
          <p:cNvPr id="88067" name="Rectangle 3"/>
          <p:cNvSpPr>
            <a:spLocks noGrp="1" noChangeArrowheads="1"/>
          </p:cNvSpPr>
          <p:nvPr>
            <p:ph type="body" idx="1"/>
          </p:nvPr>
        </p:nvSpPr>
        <p:spPr/>
        <p:txBody>
          <a:bodyPr/>
          <a:lstStyle/>
          <a:p>
            <a:endParaRPr lang="en-GB" altLang="en-US"/>
          </a:p>
        </p:txBody>
      </p:sp>
    </p:spTree>
    <p:extLst>
      <p:ext uri="{BB962C8B-B14F-4D97-AF65-F5344CB8AC3E}">
        <p14:creationId xmlns:p14="http://schemas.microsoft.com/office/powerpoint/2010/main" val="605298300"/>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1030"/>
          <p:cNvSpPr>
            <a:spLocks noGrp="1" noChangeArrowheads="1"/>
          </p:cNvSpPr>
          <p:nvPr>
            <p:ph type="ftr" sz="quarter" idx="4"/>
          </p:nvPr>
        </p:nvSpPr>
        <p:spPr>
          <a:ln/>
        </p:spPr>
        <p:txBody>
          <a:bodyPr/>
          <a:lstStyle/>
          <a:p>
            <a:r>
              <a:rPr lang="en-GB" altLang="en-US"/>
              <a:t>H:/Ortho/HipAnatomy/AEHolman.Nov06</a:t>
            </a:r>
          </a:p>
        </p:txBody>
      </p:sp>
      <p:sp>
        <p:nvSpPr>
          <p:cNvPr id="5" name="Rectangle 1031"/>
          <p:cNvSpPr>
            <a:spLocks noGrp="1" noChangeArrowheads="1"/>
          </p:cNvSpPr>
          <p:nvPr>
            <p:ph type="sldNum" sz="quarter" idx="5"/>
          </p:nvPr>
        </p:nvSpPr>
        <p:spPr>
          <a:ln/>
        </p:spPr>
        <p:txBody>
          <a:bodyPr/>
          <a:lstStyle/>
          <a:p>
            <a:fld id="{06B00ED0-182A-334E-A15F-6C6610E29578}" type="slidenum">
              <a:rPr lang="en-GB" altLang="en-US"/>
              <a:pPr/>
              <a:t>15</a:t>
            </a:fld>
            <a:endParaRPr lang="en-GB" altLang="en-US"/>
          </a:p>
        </p:txBody>
      </p:sp>
      <p:sp>
        <p:nvSpPr>
          <p:cNvPr id="88066" name="Rectangle 2"/>
          <p:cNvSpPr>
            <a:spLocks noGrp="1" noRot="1" noChangeAspect="1" noChangeArrowheads="1" noTextEdit="1"/>
          </p:cNvSpPr>
          <p:nvPr>
            <p:ph type="sldImg"/>
          </p:nvPr>
        </p:nvSpPr>
        <p:spPr>
          <a:xfrm>
            <a:off x="917575" y="744538"/>
            <a:ext cx="4962525" cy="3722687"/>
          </a:xfrm>
          <a:ln/>
        </p:spPr>
      </p:sp>
      <p:sp>
        <p:nvSpPr>
          <p:cNvPr id="88067" name="Rectangle 3"/>
          <p:cNvSpPr>
            <a:spLocks noGrp="1" noChangeArrowheads="1"/>
          </p:cNvSpPr>
          <p:nvPr>
            <p:ph type="body" idx="1"/>
          </p:nvPr>
        </p:nvSpPr>
        <p:spPr/>
        <p:txBody>
          <a:bodyPr/>
          <a:lstStyle/>
          <a:p>
            <a:endParaRPr lang="en-GB" altLang="en-US"/>
          </a:p>
        </p:txBody>
      </p:sp>
    </p:spTree>
    <p:extLst>
      <p:ext uri="{BB962C8B-B14F-4D97-AF65-F5344CB8AC3E}">
        <p14:creationId xmlns:p14="http://schemas.microsoft.com/office/powerpoint/2010/main" val="1518881092"/>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1030"/>
          <p:cNvSpPr>
            <a:spLocks noGrp="1" noChangeArrowheads="1"/>
          </p:cNvSpPr>
          <p:nvPr>
            <p:ph type="ftr" sz="quarter" idx="4"/>
          </p:nvPr>
        </p:nvSpPr>
        <p:spPr>
          <a:ln/>
        </p:spPr>
        <p:txBody>
          <a:bodyPr/>
          <a:lstStyle/>
          <a:p>
            <a:r>
              <a:rPr lang="en-GB" altLang="en-US"/>
              <a:t>H:/Ortho/HipAnatomy/AEHolman.Nov06</a:t>
            </a:r>
          </a:p>
        </p:txBody>
      </p:sp>
      <p:sp>
        <p:nvSpPr>
          <p:cNvPr id="5" name="Rectangle 1031"/>
          <p:cNvSpPr>
            <a:spLocks noGrp="1" noChangeArrowheads="1"/>
          </p:cNvSpPr>
          <p:nvPr>
            <p:ph type="sldNum" sz="quarter" idx="5"/>
          </p:nvPr>
        </p:nvSpPr>
        <p:spPr>
          <a:ln/>
        </p:spPr>
        <p:txBody>
          <a:bodyPr/>
          <a:lstStyle/>
          <a:p>
            <a:fld id="{06B00ED0-182A-334E-A15F-6C6610E29578}" type="slidenum">
              <a:rPr lang="en-GB" altLang="en-US"/>
              <a:pPr/>
              <a:t>16</a:t>
            </a:fld>
            <a:endParaRPr lang="en-GB" altLang="en-US"/>
          </a:p>
        </p:txBody>
      </p:sp>
      <p:sp>
        <p:nvSpPr>
          <p:cNvPr id="88066" name="Rectangle 2"/>
          <p:cNvSpPr>
            <a:spLocks noGrp="1" noRot="1" noChangeAspect="1" noChangeArrowheads="1" noTextEdit="1"/>
          </p:cNvSpPr>
          <p:nvPr>
            <p:ph type="sldImg"/>
          </p:nvPr>
        </p:nvSpPr>
        <p:spPr>
          <a:xfrm>
            <a:off x="917575" y="744538"/>
            <a:ext cx="4962525" cy="3722687"/>
          </a:xfrm>
          <a:ln/>
        </p:spPr>
      </p:sp>
      <p:sp>
        <p:nvSpPr>
          <p:cNvPr id="88067" name="Rectangle 3"/>
          <p:cNvSpPr>
            <a:spLocks noGrp="1" noChangeArrowheads="1"/>
          </p:cNvSpPr>
          <p:nvPr>
            <p:ph type="body" idx="1"/>
          </p:nvPr>
        </p:nvSpPr>
        <p:spPr/>
        <p:txBody>
          <a:bodyPr/>
          <a:lstStyle/>
          <a:p>
            <a:endParaRPr lang="en-GB" altLang="en-US"/>
          </a:p>
        </p:txBody>
      </p:sp>
    </p:spTree>
    <p:extLst>
      <p:ext uri="{BB962C8B-B14F-4D97-AF65-F5344CB8AC3E}">
        <p14:creationId xmlns:p14="http://schemas.microsoft.com/office/powerpoint/2010/main" val="452791918"/>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1030"/>
          <p:cNvSpPr>
            <a:spLocks noGrp="1" noChangeArrowheads="1"/>
          </p:cNvSpPr>
          <p:nvPr>
            <p:ph type="ftr" sz="quarter" idx="4"/>
          </p:nvPr>
        </p:nvSpPr>
        <p:spPr>
          <a:ln/>
        </p:spPr>
        <p:txBody>
          <a:bodyPr/>
          <a:lstStyle/>
          <a:p>
            <a:r>
              <a:rPr lang="en-GB" altLang="en-US"/>
              <a:t>H:/Ortho/HipAnatomy/AEHolman.Nov06</a:t>
            </a:r>
          </a:p>
        </p:txBody>
      </p:sp>
      <p:sp>
        <p:nvSpPr>
          <p:cNvPr id="5" name="Rectangle 1031"/>
          <p:cNvSpPr>
            <a:spLocks noGrp="1" noChangeArrowheads="1"/>
          </p:cNvSpPr>
          <p:nvPr>
            <p:ph type="sldNum" sz="quarter" idx="5"/>
          </p:nvPr>
        </p:nvSpPr>
        <p:spPr>
          <a:ln/>
        </p:spPr>
        <p:txBody>
          <a:bodyPr/>
          <a:lstStyle/>
          <a:p>
            <a:fld id="{06B00ED0-182A-334E-A15F-6C6610E29578}" type="slidenum">
              <a:rPr lang="en-GB" altLang="en-US"/>
              <a:pPr/>
              <a:t>17</a:t>
            </a:fld>
            <a:endParaRPr lang="en-GB" altLang="en-US"/>
          </a:p>
        </p:txBody>
      </p:sp>
      <p:sp>
        <p:nvSpPr>
          <p:cNvPr id="88066" name="Rectangle 2"/>
          <p:cNvSpPr>
            <a:spLocks noGrp="1" noRot="1" noChangeAspect="1" noChangeArrowheads="1" noTextEdit="1"/>
          </p:cNvSpPr>
          <p:nvPr>
            <p:ph type="sldImg"/>
          </p:nvPr>
        </p:nvSpPr>
        <p:spPr>
          <a:xfrm>
            <a:off x="917575" y="744538"/>
            <a:ext cx="4962525" cy="3722687"/>
          </a:xfrm>
          <a:ln/>
        </p:spPr>
      </p:sp>
      <p:sp>
        <p:nvSpPr>
          <p:cNvPr id="88067" name="Rectangle 3"/>
          <p:cNvSpPr>
            <a:spLocks noGrp="1" noChangeArrowheads="1"/>
          </p:cNvSpPr>
          <p:nvPr>
            <p:ph type="body" idx="1"/>
          </p:nvPr>
        </p:nvSpPr>
        <p:spPr/>
        <p:txBody>
          <a:bodyPr/>
          <a:lstStyle/>
          <a:p>
            <a:endParaRPr lang="en-GB" altLang="en-US"/>
          </a:p>
        </p:txBody>
      </p:sp>
    </p:spTree>
    <p:extLst>
      <p:ext uri="{BB962C8B-B14F-4D97-AF65-F5344CB8AC3E}">
        <p14:creationId xmlns:p14="http://schemas.microsoft.com/office/powerpoint/2010/main" val="5370325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1030"/>
          <p:cNvSpPr>
            <a:spLocks noGrp="1" noChangeArrowheads="1"/>
          </p:cNvSpPr>
          <p:nvPr>
            <p:ph type="ftr" sz="quarter" idx="4"/>
          </p:nvPr>
        </p:nvSpPr>
        <p:spPr>
          <a:ln/>
        </p:spPr>
        <p:txBody>
          <a:bodyPr/>
          <a:lstStyle/>
          <a:p>
            <a:r>
              <a:rPr lang="en-GB" altLang="en-US"/>
              <a:t>H:/Ortho/HipAnatomy/AEHolman.Nov06</a:t>
            </a:r>
          </a:p>
        </p:txBody>
      </p:sp>
      <p:sp>
        <p:nvSpPr>
          <p:cNvPr id="5" name="Rectangle 1031"/>
          <p:cNvSpPr>
            <a:spLocks noGrp="1" noChangeArrowheads="1"/>
          </p:cNvSpPr>
          <p:nvPr>
            <p:ph type="sldNum" sz="quarter" idx="5"/>
          </p:nvPr>
        </p:nvSpPr>
        <p:spPr>
          <a:ln/>
        </p:spPr>
        <p:txBody>
          <a:bodyPr/>
          <a:lstStyle/>
          <a:p>
            <a:fld id="{06B00ED0-182A-334E-A15F-6C6610E29578}" type="slidenum">
              <a:rPr lang="en-GB" altLang="en-US"/>
              <a:pPr/>
              <a:t>18</a:t>
            </a:fld>
            <a:endParaRPr lang="en-GB" altLang="en-US"/>
          </a:p>
        </p:txBody>
      </p:sp>
      <p:sp>
        <p:nvSpPr>
          <p:cNvPr id="88066" name="Rectangle 2"/>
          <p:cNvSpPr>
            <a:spLocks noGrp="1" noRot="1" noChangeAspect="1" noChangeArrowheads="1" noTextEdit="1"/>
          </p:cNvSpPr>
          <p:nvPr>
            <p:ph type="sldImg"/>
          </p:nvPr>
        </p:nvSpPr>
        <p:spPr>
          <a:xfrm>
            <a:off x="917575" y="744538"/>
            <a:ext cx="4962525" cy="3722687"/>
          </a:xfrm>
          <a:ln/>
        </p:spPr>
      </p:sp>
      <p:sp>
        <p:nvSpPr>
          <p:cNvPr id="88067" name="Rectangle 3"/>
          <p:cNvSpPr>
            <a:spLocks noGrp="1" noChangeArrowheads="1"/>
          </p:cNvSpPr>
          <p:nvPr>
            <p:ph type="body" idx="1"/>
          </p:nvPr>
        </p:nvSpPr>
        <p:spPr/>
        <p:txBody>
          <a:bodyPr/>
          <a:lstStyle/>
          <a:p>
            <a:endParaRPr lang="en-GB" altLang="en-US"/>
          </a:p>
        </p:txBody>
      </p:sp>
    </p:spTree>
    <p:extLst>
      <p:ext uri="{BB962C8B-B14F-4D97-AF65-F5344CB8AC3E}">
        <p14:creationId xmlns:p14="http://schemas.microsoft.com/office/powerpoint/2010/main" val="717226593"/>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1030"/>
          <p:cNvSpPr>
            <a:spLocks noGrp="1" noChangeArrowheads="1"/>
          </p:cNvSpPr>
          <p:nvPr>
            <p:ph type="ftr" sz="quarter" idx="4"/>
          </p:nvPr>
        </p:nvSpPr>
        <p:spPr>
          <a:ln/>
        </p:spPr>
        <p:txBody>
          <a:bodyPr/>
          <a:lstStyle/>
          <a:p>
            <a:r>
              <a:rPr lang="en-GB" altLang="en-US"/>
              <a:t>H:/Ortho/HipAnatomy/AEHolman.Nov06</a:t>
            </a:r>
          </a:p>
        </p:txBody>
      </p:sp>
      <p:sp>
        <p:nvSpPr>
          <p:cNvPr id="5" name="Rectangle 1031"/>
          <p:cNvSpPr>
            <a:spLocks noGrp="1" noChangeArrowheads="1"/>
          </p:cNvSpPr>
          <p:nvPr>
            <p:ph type="sldNum" sz="quarter" idx="5"/>
          </p:nvPr>
        </p:nvSpPr>
        <p:spPr>
          <a:ln/>
        </p:spPr>
        <p:txBody>
          <a:bodyPr/>
          <a:lstStyle/>
          <a:p>
            <a:fld id="{06B00ED0-182A-334E-A15F-6C6610E29578}" type="slidenum">
              <a:rPr lang="en-GB" altLang="en-US"/>
              <a:pPr/>
              <a:t>19</a:t>
            </a:fld>
            <a:endParaRPr lang="en-GB" altLang="en-US"/>
          </a:p>
        </p:txBody>
      </p:sp>
      <p:sp>
        <p:nvSpPr>
          <p:cNvPr id="88066" name="Rectangle 2"/>
          <p:cNvSpPr>
            <a:spLocks noGrp="1" noRot="1" noChangeAspect="1" noChangeArrowheads="1" noTextEdit="1"/>
          </p:cNvSpPr>
          <p:nvPr>
            <p:ph type="sldImg"/>
          </p:nvPr>
        </p:nvSpPr>
        <p:spPr>
          <a:xfrm>
            <a:off x="917575" y="744538"/>
            <a:ext cx="4962525" cy="3722687"/>
          </a:xfrm>
          <a:ln/>
        </p:spPr>
      </p:sp>
      <p:sp>
        <p:nvSpPr>
          <p:cNvPr id="88067" name="Rectangle 3"/>
          <p:cNvSpPr>
            <a:spLocks noGrp="1" noChangeArrowheads="1"/>
          </p:cNvSpPr>
          <p:nvPr>
            <p:ph type="body" idx="1"/>
          </p:nvPr>
        </p:nvSpPr>
        <p:spPr/>
        <p:txBody>
          <a:bodyPr/>
          <a:lstStyle/>
          <a:p>
            <a:endParaRPr lang="en-GB" altLang="en-US"/>
          </a:p>
        </p:txBody>
      </p:sp>
    </p:spTree>
    <p:extLst>
      <p:ext uri="{BB962C8B-B14F-4D97-AF65-F5344CB8AC3E}">
        <p14:creationId xmlns:p14="http://schemas.microsoft.com/office/powerpoint/2010/main" val="1048269916"/>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1030"/>
          <p:cNvSpPr>
            <a:spLocks noGrp="1" noChangeArrowheads="1"/>
          </p:cNvSpPr>
          <p:nvPr>
            <p:ph type="ftr" sz="quarter" idx="4"/>
          </p:nvPr>
        </p:nvSpPr>
        <p:spPr>
          <a:ln/>
        </p:spPr>
        <p:txBody>
          <a:bodyPr/>
          <a:lstStyle/>
          <a:p>
            <a:r>
              <a:rPr lang="en-GB" altLang="en-US"/>
              <a:t>H:/Ortho/HipAnatomy/AEHolman.Nov06</a:t>
            </a:r>
          </a:p>
        </p:txBody>
      </p:sp>
      <p:sp>
        <p:nvSpPr>
          <p:cNvPr id="5" name="Rectangle 1031"/>
          <p:cNvSpPr>
            <a:spLocks noGrp="1" noChangeArrowheads="1"/>
          </p:cNvSpPr>
          <p:nvPr>
            <p:ph type="sldNum" sz="quarter" idx="5"/>
          </p:nvPr>
        </p:nvSpPr>
        <p:spPr>
          <a:ln/>
        </p:spPr>
        <p:txBody>
          <a:bodyPr/>
          <a:lstStyle/>
          <a:p>
            <a:fld id="{06B00ED0-182A-334E-A15F-6C6610E29578}" type="slidenum">
              <a:rPr lang="en-GB" altLang="en-US"/>
              <a:pPr/>
              <a:t>20</a:t>
            </a:fld>
            <a:endParaRPr lang="en-GB" altLang="en-US"/>
          </a:p>
        </p:txBody>
      </p:sp>
      <p:sp>
        <p:nvSpPr>
          <p:cNvPr id="88066" name="Rectangle 2"/>
          <p:cNvSpPr>
            <a:spLocks noGrp="1" noRot="1" noChangeAspect="1" noChangeArrowheads="1" noTextEdit="1"/>
          </p:cNvSpPr>
          <p:nvPr>
            <p:ph type="sldImg"/>
          </p:nvPr>
        </p:nvSpPr>
        <p:spPr>
          <a:xfrm>
            <a:off x="917575" y="744538"/>
            <a:ext cx="4962525" cy="3722687"/>
          </a:xfrm>
          <a:ln/>
        </p:spPr>
      </p:sp>
      <p:sp>
        <p:nvSpPr>
          <p:cNvPr id="88067" name="Rectangle 3"/>
          <p:cNvSpPr>
            <a:spLocks noGrp="1" noChangeArrowheads="1"/>
          </p:cNvSpPr>
          <p:nvPr>
            <p:ph type="body" idx="1"/>
          </p:nvPr>
        </p:nvSpPr>
        <p:spPr/>
        <p:txBody>
          <a:bodyPr/>
          <a:lstStyle/>
          <a:p>
            <a:endParaRPr lang="en-GB" altLang="en-US"/>
          </a:p>
        </p:txBody>
      </p:sp>
    </p:spTree>
    <p:extLst>
      <p:ext uri="{BB962C8B-B14F-4D97-AF65-F5344CB8AC3E}">
        <p14:creationId xmlns:p14="http://schemas.microsoft.com/office/powerpoint/2010/main" val="1101934455"/>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1030"/>
          <p:cNvSpPr>
            <a:spLocks noGrp="1" noChangeArrowheads="1"/>
          </p:cNvSpPr>
          <p:nvPr>
            <p:ph type="ftr" sz="quarter" idx="4"/>
          </p:nvPr>
        </p:nvSpPr>
        <p:spPr>
          <a:ln/>
        </p:spPr>
        <p:txBody>
          <a:bodyPr/>
          <a:lstStyle/>
          <a:p>
            <a:r>
              <a:rPr lang="en-GB" altLang="en-US"/>
              <a:t>H:/Ortho/HipAnatomy/AEHolman.Nov06</a:t>
            </a:r>
          </a:p>
        </p:txBody>
      </p:sp>
      <p:sp>
        <p:nvSpPr>
          <p:cNvPr id="5" name="Rectangle 1031"/>
          <p:cNvSpPr>
            <a:spLocks noGrp="1" noChangeArrowheads="1"/>
          </p:cNvSpPr>
          <p:nvPr>
            <p:ph type="sldNum" sz="quarter" idx="5"/>
          </p:nvPr>
        </p:nvSpPr>
        <p:spPr>
          <a:ln/>
        </p:spPr>
        <p:txBody>
          <a:bodyPr/>
          <a:lstStyle/>
          <a:p>
            <a:fld id="{A084FE8F-E14B-3942-84CA-2C3D80F66E8C}" type="slidenum">
              <a:rPr lang="en-GB" altLang="en-US"/>
              <a:pPr/>
              <a:t>21</a:t>
            </a:fld>
            <a:endParaRPr lang="en-GB" altLang="en-US"/>
          </a:p>
        </p:txBody>
      </p:sp>
      <p:sp>
        <p:nvSpPr>
          <p:cNvPr id="27650" name="Rectangle 2"/>
          <p:cNvSpPr>
            <a:spLocks noGrp="1" noRot="1" noChangeAspect="1" noChangeArrowheads="1" noTextEdit="1"/>
          </p:cNvSpPr>
          <p:nvPr>
            <p:ph type="sldImg"/>
          </p:nvPr>
        </p:nvSpPr>
        <p:spPr>
          <a:xfrm>
            <a:off x="917575" y="744538"/>
            <a:ext cx="4962525" cy="3722687"/>
          </a:xfrm>
          <a:ln/>
        </p:spPr>
      </p:sp>
      <p:sp>
        <p:nvSpPr>
          <p:cNvPr id="27651" name="Rectangle 3"/>
          <p:cNvSpPr>
            <a:spLocks noGrp="1" noChangeArrowheads="1"/>
          </p:cNvSpPr>
          <p:nvPr>
            <p:ph type="body" idx="1"/>
          </p:nvPr>
        </p:nvSpPr>
        <p:spPr/>
        <p:txBody>
          <a:bodyPr/>
          <a:lstStyle/>
          <a:p>
            <a:endParaRPr lang="en-GB" altLang="en-US"/>
          </a:p>
        </p:txBody>
      </p:sp>
    </p:spTree>
    <p:extLst>
      <p:ext uri="{BB962C8B-B14F-4D97-AF65-F5344CB8AC3E}">
        <p14:creationId xmlns:p14="http://schemas.microsoft.com/office/powerpoint/2010/main" val="857986240"/>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1030"/>
          <p:cNvSpPr>
            <a:spLocks noGrp="1" noChangeArrowheads="1"/>
          </p:cNvSpPr>
          <p:nvPr>
            <p:ph type="ftr" sz="quarter" idx="4"/>
          </p:nvPr>
        </p:nvSpPr>
        <p:spPr>
          <a:ln/>
        </p:spPr>
        <p:txBody>
          <a:bodyPr/>
          <a:lstStyle/>
          <a:p>
            <a:r>
              <a:rPr lang="en-GB" altLang="en-US"/>
              <a:t>H:/Ortho/HipAnatomy/AEHolman.Nov06</a:t>
            </a:r>
          </a:p>
        </p:txBody>
      </p:sp>
      <p:sp>
        <p:nvSpPr>
          <p:cNvPr id="5" name="Rectangle 1031"/>
          <p:cNvSpPr>
            <a:spLocks noGrp="1" noChangeArrowheads="1"/>
          </p:cNvSpPr>
          <p:nvPr>
            <p:ph type="sldNum" sz="quarter" idx="5"/>
          </p:nvPr>
        </p:nvSpPr>
        <p:spPr>
          <a:ln/>
        </p:spPr>
        <p:txBody>
          <a:bodyPr/>
          <a:lstStyle/>
          <a:p>
            <a:fld id="{06B00ED0-182A-334E-A15F-6C6610E29578}" type="slidenum">
              <a:rPr lang="en-GB" altLang="en-US"/>
              <a:pPr/>
              <a:t>22</a:t>
            </a:fld>
            <a:endParaRPr lang="en-GB" altLang="en-US"/>
          </a:p>
        </p:txBody>
      </p:sp>
      <p:sp>
        <p:nvSpPr>
          <p:cNvPr id="88066" name="Rectangle 2"/>
          <p:cNvSpPr>
            <a:spLocks noGrp="1" noRot="1" noChangeAspect="1" noChangeArrowheads="1" noTextEdit="1"/>
          </p:cNvSpPr>
          <p:nvPr>
            <p:ph type="sldImg"/>
          </p:nvPr>
        </p:nvSpPr>
        <p:spPr>
          <a:xfrm>
            <a:off x="917575" y="744538"/>
            <a:ext cx="4962525" cy="3722687"/>
          </a:xfrm>
          <a:ln/>
        </p:spPr>
      </p:sp>
      <p:sp>
        <p:nvSpPr>
          <p:cNvPr id="88067" name="Rectangle 3"/>
          <p:cNvSpPr>
            <a:spLocks noGrp="1" noChangeArrowheads="1"/>
          </p:cNvSpPr>
          <p:nvPr>
            <p:ph type="body" idx="1"/>
          </p:nvPr>
        </p:nvSpPr>
        <p:spPr/>
        <p:txBody>
          <a:bodyPr/>
          <a:lstStyle/>
          <a:p>
            <a:endParaRPr lang="en-GB" altLang="en-US"/>
          </a:p>
        </p:txBody>
      </p:sp>
    </p:spTree>
    <p:extLst>
      <p:ext uri="{BB962C8B-B14F-4D97-AF65-F5344CB8AC3E}">
        <p14:creationId xmlns:p14="http://schemas.microsoft.com/office/powerpoint/2010/main" val="1273810723"/>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1030"/>
          <p:cNvSpPr>
            <a:spLocks noGrp="1" noChangeArrowheads="1"/>
          </p:cNvSpPr>
          <p:nvPr>
            <p:ph type="ftr" sz="quarter" idx="4"/>
          </p:nvPr>
        </p:nvSpPr>
        <p:spPr>
          <a:ln/>
        </p:spPr>
        <p:txBody>
          <a:bodyPr/>
          <a:lstStyle/>
          <a:p>
            <a:r>
              <a:rPr lang="en-GB" altLang="en-US"/>
              <a:t>H:/Ortho/HipAnatomy/AEHolman.Nov06</a:t>
            </a:r>
          </a:p>
        </p:txBody>
      </p:sp>
      <p:sp>
        <p:nvSpPr>
          <p:cNvPr id="5" name="Rectangle 1031"/>
          <p:cNvSpPr>
            <a:spLocks noGrp="1" noChangeArrowheads="1"/>
          </p:cNvSpPr>
          <p:nvPr>
            <p:ph type="sldNum" sz="quarter" idx="5"/>
          </p:nvPr>
        </p:nvSpPr>
        <p:spPr>
          <a:ln/>
        </p:spPr>
        <p:txBody>
          <a:bodyPr/>
          <a:lstStyle/>
          <a:p>
            <a:fld id="{06B00ED0-182A-334E-A15F-6C6610E29578}" type="slidenum">
              <a:rPr lang="en-GB" altLang="en-US"/>
              <a:pPr/>
              <a:t>26</a:t>
            </a:fld>
            <a:endParaRPr lang="en-GB" altLang="en-US"/>
          </a:p>
        </p:txBody>
      </p:sp>
      <p:sp>
        <p:nvSpPr>
          <p:cNvPr id="88066" name="Rectangle 2"/>
          <p:cNvSpPr>
            <a:spLocks noGrp="1" noRot="1" noChangeAspect="1" noChangeArrowheads="1" noTextEdit="1"/>
          </p:cNvSpPr>
          <p:nvPr>
            <p:ph type="sldImg"/>
          </p:nvPr>
        </p:nvSpPr>
        <p:spPr>
          <a:xfrm>
            <a:off x="917575" y="744538"/>
            <a:ext cx="4962525" cy="3722687"/>
          </a:xfrm>
          <a:ln/>
        </p:spPr>
      </p:sp>
      <p:sp>
        <p:nvSpPr>
          <p:cNvPr id="88067" name="Rectangle 3"/>
          <p:cNvSpPr>
            <a:spLocks noGrp="1" noChangeArrowheads="1"/>
          </p:cNvSpPr>
          <p:nvPr>
            <p:ph type="body" idx="1"/>
          </p:nvPr>
        </p:nvSpPr>
        <p:spPr/>
        <p:txBody>
          <a:bodyPr/>
          <a:lstStyle/>
          <a:p>
            <a:endParaRPr lang="en-GB" altLang="en-US"/>
          </a:p>
        </p:txBody>
      </p:sp>
    </p:spTree>
    <p:extLst>
      <p:ext uri="{BB962C8B-B14F-4D97-AF65-F5344CB8AC3E}">
        <p14:creationId xmlns:p14="http://schemas.microsoft.com/office/powerpoint/2010/main" val="1994906"/>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1030"/>
          <p:cNvSpPr>
            <a:spLocks noGrp="1" noChangeArrowheads="1"/>
          </p:cNvSpPr>
          <p:nvPr>
            <p:ph type="ftr" sz="quarter" idx="4"/>
          </p:nvPr>
        </p:nvSpPr>
        <p:spPr>
          <a:ln/>
        </p:spPr>
        <p:txBody>
          <a:bodyPr/>
          <a:lstStyle/>
          <a:p>
            <a:r>
              <a:rPr lang="en-GB" altLang="en-US"/>
              <a:t>H:/Ortho/HipAnatomy/AEHolman.Nov06</a:t>
            </a:r>
          </a:p>
        </p:txBody>
      </p:sp>
      <p:sp>
        <p:nvSpPr>
          <p:cNvPr id="5" name="Rectangle 1031"/>
          <p:cNvSpPr>
            <a:spLocks noGrp="1" noChangeArrowheads="1"/>
          </p:cNvSpPr>
          <p:nvPr>
            <p:ph type="sldNum" sz="quarter" idx="5"/>
          </p:nvPr>
        </p:nvSpPr>
        <p:spPr>
          <a:ln/>
        </p:spPr>
        <p:txBody>
          <a:bodyPr/>
          <a:lstStyle/>
          <a:p>
            <a:fld id="{AB576942-5BA2-824A-9532-FA3E5DB48453}" type="slidenum">
              <a:rPr lang="en-GB" altLang="en-US"/>
              <a:pPr/>
              <a:t>27</a:t>
            </a:fld>
            <a:endParaRPr lang="en-GB" altLang="en-US"/>
          </a:p>
        </p:txBody>
      </p:sp>
      <p:sp>
        <p:nvSpPr>
          <p:cNvPr id="43010" name="Rectangle 2"/>
          <p:cNvSpPr>
            <a:spLocks noGrp="1" noRot="1" noChangeAspect="1" noChangeArrowheads="1" noTextEdit="1"/>
          </p:cNvSpPr>
          <p:nvPr>
            <p:ph type="sldImg"/>
          </p:nvPr>
        </p:nvSpPr>
        <p:spPr>
          <a:xfrm>
            <a:off x="917575" y="744538"/>
            <a:ext cx="4962525" cy="3722687"/>
          </a:xfrm>
          <a:ln/>
        </p:spPr>
      </p:sp>
      <p:sp>
        <p:nvSpPr>
          <p:cNvPr id="43011" name="Rectangle 3"/>
          <p:cNvSpPr>
            <a:spLocks noGrp="1" noChangeArrowheads="1"/>
          </p:cNvSpPr>
          <p:nvPr>
            <p:ph type="body" idx="1"/>
          </p:nvPr>
        </p:nvSpPr>
        <p:spPr/>
        <p:txBody>
          <a:bodyPr/>
          <a:lstStyle/>
          <a:p>
            <a:endParaRPr lang="en-GB" altLang="en-US"/>
          </a:p>
        </p:txBody>
      </p:sp>
    </p:spTree>
    <p:extLst>
      <p:ext uri="{BB962C8B-B14F-4D97-AF65-F5344CB8AC3E}">
        <p14:creationId xmlns:p14="http://schemas.microsoft.com/office/powerpoint/2010/main" val="1177562856"/>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1030"/>
          <p:cNvSpPr>
            <a:spLocks noGrp="1" noChangeArrowheads="1"/>
          </p:cNvSpPr>
          <p:nvPr>
            <p:ph type="ftr" sz="quarter" idx="4"/>
          </p:nvPr>
        </p:nvSpPr>
        <p:spPr>
          <a:ln/>
        </p:spPr>
        <p:txBody>
          <a:bodyPr/>
          <a:lstStyle/>
          <a:p>
            <a:r>
              <a:rPr lang="en-GB" altLang="en-US"/>
              <a:t>H:/Ortho/HipAnatomy/AEHolman.Nov06</a:t>
            </a:r>
          </a:p>
        </p:txBody>
      </p:sp>
      <p:sp>
        <p:nvSpPr>
          <p:cNvPr id="5" name="Rectangle 1031"/>
          <p:cNvSpPr>
            <a:spLocks noGrp="1" noChangeArrowheads="1"/>
          </p:cNvSpPr>
          <p:nvPr>
            <p:ph type="sldNum" sz="quarter" idx="5"/>
          </p:nvPr>
        </p:nvSpPr>
        <p:spPr>
          <a:ln/>
        </p:spPr>
        <p:txBody>
          <a:bodyPr/>
          <a:lstStyle/>
          <a:p>
            <a:fld id="{A150D26E-6349-F640-BB68-3A08F09D5E50}" type="slidenum">
              <a:rPr lang="en-GB" altLang="en-US"/>
              <a:pPr/>
              <a:t>29</a:t>
            </a:fld>
            <a:endParaRPr lang="en-GB" altLang="en-US"/>
          </a:p>
        </p:txBody>
      </p:sp>
      <p:sp>
        <p:nvSpPr>
          <p:cNvPr id="69634" name="Rectangle 2"/>
          <p:cNvSpPr>
            <a:spLocks noGrp="1" noRot="1" noChangeAspect="1" noChangeArrowheads="1" noTextEdit="1"/>
          </p:cNvSpPr>
          <p:nvPr>
            <p:ph type="sldImg"/>
          </p:nvPr>
        </p:nvSpPr>
        <p:spPr>
          <a:xfrm>
            <a:off x="917575" y="744538"/>
            <a:ext cx="4962525" cy="3722687"/>
          </a:xfrm>
          <a:ln/>
        </p:spPr>
      </p:sp>
      <p:sp>
        <p:nvSpPr>
          <p:cNvPr id="69635" name="Rectangle 3"/>
          <p:cNvSpPr>
            <a:spLocks noGrp="1" noChangeArrowheads="1"/>
          </p:cNvSpPr>
          <p:nvPr>
            <p:ph type="body" idx="1"/>
          </p:nvPr>
        </p:nvSpPr>
        <p:spPr/>
        <p:txBody>
          <a:bodyPr/>
          <a:lstStyle/>
          <a:p>
            <a:endParaRPr lang="en-GB" altLang="en-US"/>
          </a:p>
        </p:txBody>
      </p:sp>
    </p:spTree>
    <p:extLst>
      <p:ext uri="{BB962C8B-B14F-4D97-AF65-F5344CB8AC3E}">
        <p14:creationId xmlns:p14="http://schemas.microsoft.com/office/powerpoint/2010/main" val="135066884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Ref idx="1001">
        <a:schemeClr val="bg2"/>
      </p:bgRef>
    </p:bg>
    <p:spTree>
      <p:nvGrpSpPr>
        <p:cNvPr id="1" name=""/>
        <p:cNvGrpSpPr/>
        <p:nvPr/>
      </p:nvGrpSpPr>
      <p:grpSpPr>
        <a:xfrm>
          <a:off x="0" y="0"/>
          <a:ext cx="0" cy="0"/>
          <a:chOff x="0" y="0"/>
          <a:chExt cx="0" cy="0"/>
        </a:xfrm>
      </p:grpSpPr>
      <p:sp>
        <p:nvSpPr>
          <p:cNvPr id="8" name="Rectangle 7"/>
          <p:cNvSpPr/>
          <p:nvPr/>
        </p:nvSpPr>
        <p:spPr>
          <a:xfrm>
            <a:off x="8418195" y="0"/>
            <a:ext cx="731520" cy="6858000"/>
          </a:xfrm>
          <a:prstGeom prst="rect">
            <a:avLst/>
          </a:prstGeom>
          <a:solidFill>
            <a:schemeClr val="bg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946404" y="758952"/>
            <a:ext cx="7063740" cy="4041648"/>
          </a:xfrm>
        </p:spPr>
        <p:txBody>
          <a:bodyPr anchor="b">
            <a:normAutofit/>
          </a:bodyPr>
          <a:lstStyle>
            <a:lvl1pPr algn="l">
              <a:lnSpc>
                <a:spcPct val="85000"/>
              </a:lnSpc>
              <a:defRPr sz="6200" baseline="0">
                <a:solidFill>
                  <a:schemeClr val="tx1"/>
                </a:solidFill>
              </a:defRPr>
            </a:lvl1pPr>
          </a:lstStyle>
          <a:p>
            <a:r>
              <a:rPr lang="en-GB"/>
              <a:t>Click to edit Master title style</a:t>
            </a:r>
            <a:endParaRPr lang="en-US" dirty="0"/>
          </a:p>
        </p:txBody>
      </p:sp>
      <p:sp>
        <p:nvSpPr>
          <p:cNvPr id="3" name="Subtitle 2"/>
          <p:cNvSpPr>
            <a:spLocks noGrp="1"/>
          </p:cNvSpPr>
          <p:nvPr>
            <p:ph type="subTitle" idx="1"/>
          </p:nvPr>
        </p:nvSpPr>
        <p:spPr>
          <a:xfrm>
            <a:off x="946404" y="4800600"/>
            <a:ext cx="7063740" cy="1691640"/>
          </a:xfrm>
        </p:spPr>
        <p:txBody>
          <a:bodyPr>
            <a:normAutofit/>
          </a:bodyPr>
          <a:lstStyle>
            <a:lvl1pPr marL="0" indent="0" algn="l">
              <a:buNone/>
              <a:defRPr sz="2000" spc="30" baseline="0">
                <a:solidFill>
                  <a:schemeClr val="tx1">
                    <a:lumMod val="75000"/>
                  </a:schemeClr>
                </a:solidFill>
              </a:defRPr>
            </a:lvl1pPr>
            <a:lvl2pPr marL="457200" indent="0" algn="ctr">
              <a:buNone/>
              <a:defRPr sz="2000"/>
            </a:lvl2pPr>
            <a:lvl3pPr marL="914400" indent="0" algn="ctr">
              <a:buNone/>
              <a:defRPr sz="20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GB"/>
              <a:t>Click to edit Master subtitle style</a:t>
            </a:r>
            <a:endParaRPr lang="en-US" dirty="0"/>
          </a:p>
        </p:txBody>
      </p:sp>
      <p:sp>
        <p:nvSpPr>
          <p:cNvPr id="7" name="Rectangle 6"/>
          <p:cNvSpPr/>
          <p:nvPr/>
        </p:nvSpPr>
        <p:spPr>
          <a:xfrm>
            <a:off x="0" y="0"/>
            <a:ext cx="342900"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4" name="Date Placeholder 3"/>
          <p:cNvSpPr>
            <a:spLocks noGrp="1"/>
          </p:cNvSpPr>
          <p:nvPr>
            <p:ph type="dt" sz="half" idx="10"/>
          </p:nvPr>
        </p:nvSpPr>
        <p:spPr/>
        <p:txBody>
          <a:bodyPr/>
          <a:lstStyle>
            <a:lvl1pPr>
              <a:defRPr>
                <a:solidFill>
                  <a:schemeClr val="bg2">
                    <a:lumMod val="40000"/>
                    <a:lumOff val="60000"/>
                  </a:schemeClr>
                </a:solidFill>
              </a:defRPr>
            </a:lvl1pPr>
          </a:lstStyle>
          <a:p>
            <a:pPr>
              <a:defRPr/>
            </a:pPr>
            <a:endParaRPr lang="en-GB" altLang="en-US"/>
          </a:p>
        </p:txBody>
      </p:sp>
      <p:sp>
        <p:nvSpPr>
          <p:cNvPr id="5" name="Footer Placeholder 4"/>
          <p:cNvSpPr>
            <a:spLocks noGrp="1"/>
          </p:cNvSpPr>
          <p:nvPr>
            <p:ph type="ftr" sz="quarter" idx="11"/>
          </p:nvPr>
        </p:nvSpPr>
        <p:spPr/>
        <p:txBody>
          <a:bodyPr/>
          <a:lstStyle>
            <a:lvl1pPr>
              <a:defRPr>
                <a:solidFill>
                  <a:schemeClr val="bg2">
                    <a:lumMod val="40000"/>
                    <a:lumOff val="60000"/>
                  </a:schemeClr>
                </a:solidFill>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solidFill>
                  <a:schemeClr val="bg2">
                    <a:lumMod val="60000"/>
                    <a:lumOff val="40000"/>
                  </a:schemeClr>
                </a:solidFill>
              </a:defRPr>
            </a:lvl1pPr>
          </a:lstStyle>
          <a:p>
            <a:pPr>
              <a:defRPr/>
            </a:pPr>
            <a:fld id="{DA8DEF35-6AE3-7A48-A391-7EA3E11513AB}" type="slidenum">
              <a:rPr lang="en-GB" altLang="en-US" smtClean="0"/>
              <a:pPr>
                <a:defRPr/>
              </a:pPr>
              <a:t>‹#›</a:t>
            </a:fld>
            <a:endParaRPr lang="en-GB" altLang="en-US"/>
          </a:p>
        </p:txBody>
      </p:sp>
    </p:spTree>
    <p:extLst>
      <p:ext uri="{BB962C8B-B14F-4D97-AF65-F5344CB8AC3E}">
        <p14:creationId xmlns:p14="http://schemas.microsoft.com/office/powerpoint/2010/main" val="1374038613"/>
      </p:ext>
    </p:extLst>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pPr>
              <a:defRPr/>
            </a:pPr>
            <a:endParaRPr lang="en-GB" altLang="en-US"/>
          </a:p>
        </p:txBody>
      </p:sp>
      <p:sp>
        <p:nvSpPr>
          <p:cNvPr id="5" name="Footer Placeholder 4"/>
          <p:cNvSpPr>
            <a:spLocks noGrp="1"/>
          </p:cNvSpPr>
          <p:nvPr>
            <p:ph type="ftr" sz="quarter" idx="11"/>
          </p:nvPr>
        </p:nvSpPr>
        <p:spPr/>
        <p:txBody>
          <a:bodyPr/>
          <a:lstStyle/>
          <a:p>
            <a:pPr>
              <a:defRPr/>
            </a:pPr>
            <a:endParaRPr lang="en-GB" altLang="en-US"/>
          </a:p>
        </p:txBody>
      </p:sp>
      <p:sp>
        <p:nvSpPr>
          <p:cNvPr id="6" name="Slide Number Placeholder 5"/>
          <p:cNvSpPr>
            <a:spLocks noGrp="1"/>
          </p:cNvSpPr>
          <p:nvPr>
            <p:ph type="sldNum" sz="quarter" idx="12"/>
          </p:nvPr>
        </p:nvSpPr>
        <p:spPr/>
        <p:txBody>
          <a:bodyPr/>
          <a:lstStyle/>
          <a:p>
            <a:pPr>
              <a:defRPr/>
            </a:pPr>
            <a:fld id="{559BDB15-24C6-C54C-9483-9DD530D03FBF}" type="slidenum">
              <a:rPr lang="en-GB" altLang="en-US" smtClean="0"/>
              <a:pPr>
                <a:defRPr/>
              </a:pPr>
              <a:t>‹#›</a:t>
            </a:fld>
            <a:endParaRPr lang="en-GB" altLang="en-US"/>
          </a:p>
        </p:txBody>
      </p:sp>
    </p:spTree>
    <p:extLst>
      <p:ext uri="{BB962C8B-B14F-4D97-AF65-F5344CB8AC3E}">
        <p14:creationId xmlns:p14="http://schemas.microsoft.com/office/powerpoint/2010/main" val="157531250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46404" y="758952"/>
            <a:ext cx="7063740" cy="4041648"/>
          </a:xfrm>
        </p:spPr>
        <p:txBody>
          <a:bodyPr anchor="b">
            <a:normAutofit/>
          </a:bodyPr>
          <a:lstStyle>
            <a:lvl1pPr>
              <a:lnSpc>
                <a:spcPct val="85000"/>
              </a:lnSpc>
              <a:defRPr sz="6200" b="1" baseline="0"/>
            </a:lvl1pPr>
          </a:lstStyle>
          <a:p>
            <a:r>
              <a:rPr lang="en-GB"/>
              <a:t>Click to edit Master title style</a:t>
            </a:r>
            <a:endParaRPr lang="en-US" dirty="0"/>
          </a:p>
        </p:txBody>
      </p:sp>
      <p:sp>
        <p:nvSpPr>
          <p:cNvPr id="3" name="Text Placeholder 2"/>
          <p:cNvSpPr>
            <a:spLocks noGrp="1"/>
          </p:cNvSpPr>
          <p:nvPr>
            <p:ph type="body" idx="1"/>
          </p:nvPr>
        </p:nvSpPr>
        <p:spPr>
          <a:xfrm>
            <a:off x="946404" y="4800600"/>
            <a:ext cx="7063740" cy="1691640"/>
          </a:xfrm>
        </p:spPr>
        <p:txBody>
          <a:bodyPr anchor="t">
            <a:normAutofit/>
          </a:bodyPr>
          <a:lstStyle>
            <a:lvl1pPr marL="0" indent="0">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pPr>
              <a:defRPr/>
            </a:pPr>
            <a:endParaRPr lang="en-GB" altLang="en-US"/>
          </a:p>
        </p:txBody>
      </p:sp>
      <p:sp>
        <p:nvSpPr>
          <p:cNvPr id="5" name="Footer Placeholder 4"/>
          <p:cNvSpPr>
            <a:spLocks noGrp="1"/>
          </p:cNvSpPr>
          <p:nvPr>
            <p:ph type="ftr" sz="quarter" idx="11"/>
          </p:nvPr>
        </p:nvSpPr>
        <p:spPr/>
        <p:txBody>
          <a:bodyPr/>
          <a:lstStyle/>
          <a:p>
            <a:pPr>
              <a:defRPr/>
            </a:pPr>
            <a:endParaRPr lang="en-GB" altLang="en-US"/>
          </a:p>
        </p:txBody>
      </p:sp>
      <p:sp>
        <p:nvSpPr>
          <p:cNvPr id="6" name="Slide Number Placeholder 5"/>
          <p:cNvSpPr>
            <a:spLocks noGrp="1"/>
          </p:cNvSpPr>
          <p:nvPr>
            <p:ph type="sldNum" sz="quarter" idx="12"/>
          </p:nvPr>
        </p:nvSpPr>
        <p:spPr/>
        <p:txBody>
          <a:bodyPr/>
          <a:lstStyle/>
          <a:p>
            <a:pPr>
              <a:defRPr/>
            </a:pPr>
            <a:fld id="{961D8884-FD74-DD44-8411-1EABD6297D10}" type="slidenum">
              <a:rPr lang="en-GB" altLang="en-US" smtClean="0"/>
              <a:pPr>
                <a:defRPr/>
              </a:pPr>
              <a:t>‹#›</a:t>
            </a:fld>
            <a:endParaRPr lang="en-GB" altLang="en-US"/>
          </a:p>
        </p:txBody>
      </p:sp>
      <p:sp>
        <p:nvSpPr>
          <p:cNvPr id="7" name="Rectangle 6"/>
          <p:cNvSpPr/>
          <p:nvPr/>
        </p:nvSpPr>
        <p:spPr>
          <a:xfrm>
            <a:off x="0" y="0"/>
            <a:ext cx="342900"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209878728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946404" y="1828801"/>
            <a:ext cx="3360420" cy="4351337"/>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4594860" y="1828801"/>
            <a:ext cx="3360420" cy="4351337"/>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pPr>
              <a:defRPr/>
            </a:pPr>
            <a:endParaRPr lang="en-GB" altLang="en-US"/>
          </a:p>
        </p:txBody>
      </p:sp>
      <p:sp>
        <p:nvSpPr>
          <p:cNvPr id="6" name="Footer Placeholder 5"/>
          <p:cNvSpPr>
            <a:spLocks noGrp="1"/>
          </p:cNvSpPr>
          <p:nvPr>
            <p:ph type="ftr" sz="quarter" idx="11"/>
          </p:nvPr>
        </p:nvSpPr>
        <p:spPr/>
        <p:txBody>
          <a:bodyPr/>
          <a:lstStyle/>
          <a:p>
            <a:pPr>
              <a:defRPr/>
            </a:pPr>
            <a:endParaRPr lang="en-GB" altLang="en-US"/>
          </a:p>
        </p:txBody>
      </p:sp>
      <p:sp>
        <p:nvSpPr>
          <p:cNvPr id="7" name="Slide Number Placeholder 6"/>
          <p:cNvSpPr>
            <a:spLocks noGrp="1"/>
          </p:cNvSpPr>
          <p:nvPr>
            <p:ph type="sldNum" sz="quarter" idx="12"/>
          </p:nvPr>
        </p:nvSpPr>
        <p:spPr/>
        <p:txBody>
          <a:bodyPr/>
          <a:lstStyle/>
          <a:p>
            <a:pPr>
              <a:defRPr/>
            </a:pPr>
            <a:fld id="{80D7DA1B-3DD8-094F-9DA2-2805780FF346}" type="slidenum">
              <a:rPr lang="en-GB" altLang="en-US" smtClean="0"/>
              <a:pPr>
                <a:defRPr/>
              </a:pPr>
              <a:t>‹#›</a:t>
            </a:fld>
            <a:endParaRPr lang="en-GB" altLang="en-US"/>
          </a:p>
        </p:txBody>
      </p:sp>
    </p:spTree>
    <p:extLst>
      <p:ext uri="{BB962C8B-B14F-4D97-AF65-F5344CB8AC3E}">
        <p14:creationId xmlns:p14="http://schemas.microsoft.com/office/powerpoint/2010/main" val="189898021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GB"/>
              <a:t>Click to edit Master title style</a:t>
            </a:r>
            <a:endParaRPr lang="en-US" dirty="0"/>
          </a:p>
        </p:txBody>
      </p:sp>
      <p:sp>
        <p:nvSpPr>
          <p:cNvPr id="3" name="Text Placeholder 2"/>
          <p:cNvSpPr>
            <a:spLocks noGrp="1"/>
          </p:cNvSpPr>
          <p:nvPr>
            <p:ph type="body" idx="1"/>
          </p:nvPr>
        </p:nvSpPr>
        <p:spPr>
          <a:xfrm>
            <a:off x="946404" y="1717185"/>
            <a:ext cx="3360420" cy="731520"/>
          </a:xfrm>
        </p:spPr>
        <p:txBody>
          <a:bodyPr anchor="b">
            <a:normAutofit/>
          </a:bodyPr>
          <a:lstStyle>
            <a:lvl1pPr marL="0" indent="0">
              <a:spcBef>
                <a:spcPts val="0"/>
              </a:spcBef>
              <a:buNone/>
              <a:defRPr sz="2000" b="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946404" y="2507550"/>
            <a:ext cx="3360420" cy="366465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11" name="Text Placeholder 10"/>
          <p:cNvSpPr>
            <a:spLocks noGrp="1"/>
          </p:cNvSpPr>
          <p:nvPr>
            <p:ph type="body" sz="quarter" idx="13"/>
          </p:nvPr>
        </p:nvSpPr>
        <p:spPr>
          <a:xfrm>
            <a:off x="4599432" y="1717185"/>
            <a:ext cx="3364992" cy="731520"/>
          </a:xfrm>
        </p:spPr>
        <p:txBody>
          <a:bodyPr anchor="b"/>
          <a:lstStyle>
            <a:lvl1pPr marL="0" indent="0">
              <a:spcBef>
                <a:spcPts val="0"/>
              </a:spcBef>
              <a:buNone/>
              <a:defRPr>
                <a:solidFill>
                  <a:schemeClr val="tx2"/>
                </a:solidFill>
              </a:defRPr>
            </a:lvl1pPr>
          </a:lstStyle>
          <a:p>
            <a:pPr lvl="0"/>
            <a:r>
              <a:rPr lang="en-GB"/>
              <a:t>Click to edit Master text styles</a:t>
            </a:r>
          </a:p>
        </p:txBody>
      </p:sp>
      <p:sp>
        <p:nvSpPr>
          <p:cNvPr id="6" name="Content Placeholder 5"/>
          <p:cNvSpPr>
            <a:spLocks noGrp="1"/>
          </p:cNvSpPr>
          <p:nvPr>
            <p:ph sz="quarter" idx="4"/>
          </p:nvPr>
        </p:nvSpPr>
        <p:spPr>
          <a:xfrm>
            <a:off x="4594860" y="2507550"/>
            <a:ext cx="3360420" cy="366465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pPr>
              <a:defRPr/>
            </a:pPr>
            <a:endParaRPr lang="en-GB" altLang="en-US"/>
          </a:p>
        </p:txBody>
      </p:sp>
      <p:sp>
        <p:nvSpPr>
          <p:cNvPr id="8" name="Footer Placeholder 7"/>
          <p:cNvSpPr>
            <a:spLocks noGrp="1"/>
          </p:cNvSpPr>
          <p:nvPr>
            <p:ph type="ftr" sz="quarter" idx="11"/>
          </p:nvPr>
        </p:nvSpPr>
        <p:spPr/>
        <p:txBody>
          <a:bodyPr/>
          <a:lstStyle/>
          <a:p>
            <a:pPr>
              <a:defRPr/>
            </a:pPr>
            <a:endParaRPr lang="en-GB" altLang="en-US"/>
          </a:p>
        </p:txBody>
      </p:sp>
      <p:sp>
        <p:nvSpPr>
          <p:cNvPr id="9" name="Slide Number Placeholder 8"/>
          <p:cNvSpPr>
            <a:spLocks noGrp="1"/>
          </p:cNvSpPr>
          <p:nvPr>
            <p:ph type="sldNum" sz="quarter" idx="12"/>
          </p:nvPr>
        </p:nvSpPr>
        <p:spPr/>
        <p:txBody>
          <a:bodyPr/>
          <a:lstStyle/>
          <a:p>
            <a:pPr>
              <a:defRPr/>
            </a:pPr>
            <a:fld id="{9D94F2B4-BDDB-8E41-B8C9-65B955086BB0}" type="slidenum">
              <a:rPr lang="en-GB" altLang="en-US" smtClean="0"/>
              <a:pPr>
                <a:defRPr/>
              </a:pPr>
              <a:t>‹#›</a:t>
            </a:fld>
            <a:endParaRPr lang="en-GB" altLang="en-US"/>
          </a:p>
        </p:txBody>
      </p:sp>
    </p:spTree>
    <p:extLst>
      <p:ext uri="{BB962C8B-B14F-4D97-AF65-F5344CB8AC3E}">
        <p14:creationId xmlns:p14="http://schemas.microsoft.com/office/powerpoint/2010/main" val="25847817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pPr>
              <a:defRPr/>
            </a:pPr>
            <a:endParaRPr lang="en-GB" altLang="en-US"/>
          </a:p>
        </p:txBody>
      </p:sp>
      <p:sp>
        <p:nvSpPr>
          <p:cNvPr id="4" name="Footer Placeholder 3"/>
          <p:cNvSpPr>
            <a:spLocks noGrp="1"/>
          </p:cNvSpPr>
          <p:nvPr>
            <p:ph type="ftr" sz="quarter" idx="11"/>
          </p:nvPr>
        </p:nvSpPr>
        <p:spPr/>
        <p:txBody>
          <a:bodyPr/>
          <a:lstStyle/>
          <a:p>
            <a:pPr>
              <a:defRPr/>
            </a:pPr>
            <a:endParaRPr lang="en-GB" altLang="en-US"/>
          </a:p>
        </p:txBody>
      </p:sp>
      <p:sp>
        <p:nvSpPr>
          <p:cNvPr id="5" name="Slide Number Placeholder 4"/>
          <p:cNvSpPr>
            <a:spLocks noGrp="1"/>
          </p:cNvSpPr>
          <p:nvPr>
            <p:ph type="sldNum" sz="quarter" idx="12"/>
          </p:nvPr>
        </p:nvSpPr>
        <p:spPr/>
        <p:txBody>
          <a:bodyPr/>
          <a:lstStyle/>
          <a:p>
            <a:pPr>
              <a:defRPr/>
            </a:pPr>
            <a:fld id="{24C59E97-E4E8-794C-BAAD-97ACE59D56B5}" type="slidenum">
              <a:rPr lang="en-GB" altLang="en-US" smtClean="0"/>
              <a:pPr>
                <a:defRPr/>
              </a:pPr>
              <a:t>‹#›</a:t>
            </a:fld>
            <a:endParaRPr lang="en-GB" altLang="en-US"/>
          </a:p>
        </p:txBody>
      </p:sp>
    </p:spTree>
    <p:extLst>
      <p:ext uri="{BB962C8B-B14F-4D97-AF65-F5344CB8AC3E}">
        <p14:creationId xmlns:p14="http://schemas.microsoft.com/office/powerpoint/2010/main" val="203078660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pPr>
              <a:defRPr/>
            </a:pPr>
            <a:endParaRPr lang="en-GB" altLang="en-US"/>
          </a:p>
        </p:txBody>
      </p:sp>
      <p:sp>
        <p:nvSpPr>
          <p:cNvPr id="3" name="Footer Placeholder 2"/>
          <p:cNvSpPr>
            <a:spLocks noGrp="1"/>
          </p:cNvSpPr>
          <p:nvPr>
            <p:ph type="ftr" sz="quarter" idx="11"/>
          </p:nvPr>
        </p:nvSpPr>
        <p:spPr/>
        <p:txBody>
          <a:bodyPr/>
          <a:lstStyle/>
          <a:p>
            <a:pPr>
              <a:defRPr/>
            </a:pPr>
            <a:endParaRPr lang="en-GB" altLang="en-US"/>
          </a:p>
        </p:txBody>
      </p:sp>
      <p:sp>
        <p:nvSpPr>
          <p:cNvPr id="4" name="Slide Number Placeholder 3"/>
          <p:cNvSpPr>
            <a:spLocks noGrp="1"/>
          </p:cNvSpPr>
          <p:nvPr>
            <p:ph type="sldNum" sz="quarter" idx="12"/>
          </p:nvPr>
        </p:nvSpPr>
        <p:spPr/>
        <p:txBody>
          <a:bodyPr/>
          <a:lstStyle/>
          <a:p>
            <a:pPr>
              <a:defRPr/>
            </a:pPr>
            <a:fld id="{6B4FD295-E9F9-8142-8164-2BFE9963219B}" type="slidenum">
              <a:rPr lang="en-GB" altLang="en-US" smtClean="0"/>
              <a:pPr>
                <a:defRPr/>
              </a:pPr>
              <a:t>‹#›</a:t>
            </a:fld>
            <a:endParaRPr lang="en-GB" altLang="en-US"/>
          </a:p>
        </p:txBody>
      </p:sp>
    </p:spTree>
    <p:extLst>
      <p:ext uri="{BB962C8B-B14F-4D97-AF65-F5344CB8AC3E}">
        <p14:creationId xmlns:p14="http://schemas.microsoft.com/office/powerpoint/2010/main" val="147286846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30936" y="457201"/>
            <a:ext cx="2400300" cy="1600197"/>
          </a:xfrm>
        </p:spPr>
        <p:txBody>
          <a:bodyPr anchor="b">
            <a:normAutofit/>
          </a:bodyPr>
          <a:lstStyle>
            <a:lvl1pPr>
              <a:defRPr sz="2800" b="1" baseline="0"/>
            </a:lvl1pPr>
          </a:lstStyle>
          <a:p>
            <a:r>
              <a:rPr lang="en-GB"/>
              <a:t>Click to edit Master title style</a:t>
            </a:r>
            <a:endParaRPr lang="en-US" dirty="0"/>
          </a:p>
        </p:txBody>
      </p:sp>
      <p:sp>
        <p:nvSpPr>
          <p:cNvPr id="3" name="Content Placeholder 2"/>
          <p:cNvSpPr>
            <a:spLocks noGrp="1"/>
          </p:cNvSpPr>
          <p:nvPr>
            <p:ph idx="1"/>
          </p:nvPr>
        </p:nvSpPr>
        <p:spPr>
          <a:xfrm>
            <a:off x="3378200" y="685800"/>
            <a:ext cx="4559300" cy="548640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630936" y="2099735"/>
            <a:ext cx="2400300" cy="3810001"/>
          </a:xfrm>
        </p:spPr>
        <p:txBody>
          <a:bodyPr>
            <a:normAutofit/>
          </a:bodyPr>
          <a:lstStyle>
            <a:lvl1pPr marL="0" indent="0">
              <a:lnSpc>
                <a:spcPct val="114000"/>
              </a:lnSpc>
              <a:spcBef>
                <a:spcPts val="800"/>
              </a:spcBef>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pPr>
              <a:defRPr/>
            </a:pPr>
            <a:endParaRPr lang="en-GB" altLang="en-US"/>
          </a:p>
        </p:txBody>
      </p:sp>
      <p:sp>
        <p:nvSpPr>
          <p:cNvPr id="6" name="Footer Placeholder 5"/>
          <p:cNvSpPr>
            <a:spLocks noGrp="1"/>
          </p:cNvSpPr>
          <p:nvPr>
            <p:ph type="ftr" sz="quarter" idx="11"/>
          </p:nvPr>
        </p:nvSpPr>
        <p:spPr/>
        <p:txBody>
          <a:bodyPr/>
          <a:lstStyle/>
          <a:p>
            <a:pPr>
              <a:defRPr/>
            </a:pPr>
            <a:endParaRPr lang="en-GB" altLang="en-US"/>
          </a:p>
        </p:txBody>
      </p:sp>
      <p:sp>
        <p:nvSpPr>
          <p:cNvPr id="7" name="Slide Number Placeholder 6"/>
          <p:cNvSpPr>
            <a:spLocks noGrp="1"/>
          </p:cNvSpPr>
          <p:nvPr>
            <p:ph type="sldNum" sz="quarter" idx="12"/>
          </p:nvPr>
        </p:nvSpPr>
        <p:spPr/>
        <p:txBody>
          <a:bodyPr/>
          <a:lstStyle/>
          <a:p>
            <a:pPr>
              <a:defRPr/>
            </a:pPr>
            <a:fld id="{E399CC7E-0846-734F-AFFF-8830566540D9}" type="slidenum">
              <a:rPr lang="en-GB" altLang="en-US" smtClean="0"/>
              <a:pPr>
                <a:defRPr/>
              </a:pPr>
              <a:t>‹#›</a:t>
            </a:fld>
            <a:endParaRPr lang="en-GB" altLang="en-US"/>
          </a:p>
        </p:txBody>
      </p:sp>
    </p:spTree>
    <p:extLst>
      <p:ext uri="{BB962C8B-B14F-4D97-AF65-F5344CB8AC3E}">
        <p14:creationId xmlns:p14="http://schemas.microsoft.com/office/powerpoint/2010/main" val="45627547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8" name="Rectangle 7"/>
          <p:cNvSpPr/>
          <p:nvPr/>
        </p:nvSpPr>
        <p:spPr>
          <a:xfrm>
            <a:off x="-1" y="5105400"/>
            <a:ext cx="8417859" cy="17526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5800" y="5257800"/>
            <a:ext cx="7486650" cy="914400"/>
          </a:xfrm>
        </p:spPr>
        <p:txBody>
          <a:bodyPr anchor="b">
            <a:normAutofit/>
          </a:bodyPr>
          <a:lstStyle>
            <a:lvl1pPr>
              <a:defRPr sz="2800" b="1">
                <a:solidFill>
                  <a:srgbClr val="FFFFFF"/>
                </a:solidFill>
              </a:defRPr>
            </a:lvl1pPr>
          </a:lstStyle>
          <a:p>
            <a:r>
              <a:rPr lang="en-GB"/>
              <a:t>Click to edit Master title style</a:t>
            </a:r>
            <a:endParaRPr lang="en-US" dirty="0"/>
          </a:p>
        </p:txBody>
      </p:sp>
      <p:sp>
        <p:nvSpPr>
          <p:cNvPr id="3" name="Picture Placeholder 2"/>
          <p:cNvSpPr>
            <a:spLocks noGrp="1" noChangeAspect="1"/>
          </p:cNvSpPr>
          <p:nvPr>
            <p:ph type="pic" idx="1"/>
          </p:nvPr>
        </p:nvSpPr>
        <p:spPr>
          <a:xfrm>
            <a:off x="0" y="1"/>
            <a:ext cx="8469630" cy="5128923"/>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Drag picture to placeholder or click icon to add</a:t>
            </a:r>
            <a:endParaRPr lang="en-US" dirty="0"/>
          </a:p>
        </p:txBody>
      </p:sp>
      <p:sp>
        <p:nvSpPr>
          <p:cNvPr id="4" name="Text Placeholder 3"/>
          <p:cNvSpPr>
            <a:spLocks noGrp="1"/>
          </p:cNvSpPr>
          <p:nvPr>
            <p:ph type="body" sz="half" idx="2"/>
          </p:nvPr>
        </p:nvSpPr>
        <p:spPr>
          <a:xfrm>
            <a:off x="685800" y="6108590"/>
            <a:ext cx="7486650" cy="597011"/>
          </a:xfrm>
        </p:spPr>
        <p:txBody>
          <a:bodyPr>
            <a:normAutofit/>
          </a:bodyPr>
          <a:lstStyle>
            <a:lvl1pPr marL="0" indent="0">
              <a:lnSpc>
                <a:spcPct val="100000"/>
              </a:lnSpc>
              <a:spcBef>
                <a:spcPts val="800"/>
              </a:spcBef>
              <a:buNone/>
              <a:defRPr sz="1400">
                <a:solidFill>
                  <a:schemeClr val="accent1">
                    <a:lumMod val="20000"/>
                    <a:lumOff val="8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pPr>
              <a:defRPr/>
            </a:pPr>
            <a:endParaRPr lang="en-GB" altLang="en-US"/>
          </a:p>
        </p:txBody>
      </p:sp>
      <p:sp>
        <p:nvSpPr>
          <p:cNvPr id="6" name="Footer Placeholder 5"/>
          <p:cNvSpPr>
            <a:spLocks noGrp="1"/>
          </p:cNvSpPr>
          <p:nvPr>
            <p:ph type="ftr" sz="quarter" idx="11"/>
          </p:nvPr>
        </p:nvSpPr>
        <p:spPr/>
        <p:txBody>
          <a:bodyPr/>
          <a:lstStyle/>
          <a:p>
            <a:pPr>
              <a:defRPr/>
            </a:pPr>
            <a:endParaRPr lang="en-US"/>
          </a:p>
        </p:txBody>
      </p:sp>
      <p:sp>
        <p:nvSpPr>
          <p:cNvPr id="7" name="Slide Number Placeholder 6"/>
          <p:cNvSpPr>
            <a:spLocks noGrp="1"/>
          </p:cNvSpPr>
          <p:nvPr>
            <p:ph type="sldNum" sz="quarter" idx="12"/>
          </p:nvPr>
        </p:nvSpPr>
        <p:spPr/>
        <p:txBody>
          <a:bodyPr/>
          <a:lstStyle/>
          <a:p>
            <a:pPr>
              <a:defRPr/>
            </a:pPr>
            <a:fld id="{D65AEF78-2586-2C4B-848C-86700E23F7BC}" type="slidenum">
              <a:rPr lang="en-GB" altLang="en-US" smtClean="0"/>
              <a:pPr>
                <a:defRPr/>
              </a:pPr>
              <a:t>‹#›</a:t>
            </a:fld>
            <a:endParaRPr lang="en-GB" altLang="en-US"/>
          </a:p>
        </p:txBody>
      </p:sp>
    </p:spTree>
    <p:extLst>
      <p:ext uri="{BB962C8B-B14F-4D97-AF65-F5344CB8AC3E}">
        <p14:creationId xmlns:p14="http://schemas.microsoft.com/office/powerpoint/2010/main" val="210535576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pPr>
              <a:defRPr/>
            </a:pPr>
            <a:endParaRPr lang="en-GB" altLang="en-US"/>
          </a:p>
        </p:txBody>
      </p:sp>
      <p:sp>
        <p:nvSpPr>
          <p:cNvPr id="5" name="Footer Placeholder 4"/>
          <p:cNvSpPr>
            <a:spLocks noGrp="1"/>
          </p:cNvSpPr>
          <p:nvPr>
            <p:ph type="ftr" sz="quarter" idx="11"/>
          </p:nvPr>
        </p:nvSpPr>
        <p:spPr/>
        <p:txBody>
          <a:bodyPr/>
          <a:lstStyle/>
          <a:p>
            <a:pPr>
              <a:defRPr/>
            </a:pPr>
            <a:endParaRPr lang="en-GB" altLang="en-US"/>
          </a:p>
        </p:txBody>
      </p:sp>
      <p:sp>
        <p:nvSpPr>
          <p:cNvPr id="6" name="Slide Number Placeholder 5"/>
          <p:cNvSpPr>
            <a:spLocks noGrp="1"/>
          </p:cNvSpPr>
          <p:nvPr>
            <p:ph type="sldNum" sz="quarter" idx="12"/>
          </p:nvPr>
        </p:nvSpPr>
        <p:spPr/>
        <p:txBody>
          <a:bodyPr/>
          <a:lstStyle/>
          <a:p>
            <a:pPr>
              <a:defRPr/>
            </a:pPr>
            <a:fld id="{2644D724-410D-2948-AA0F-7FF886E2436C}" type="slidenum">
              <a:rPr lang="en-GB" altLang="en-US" smtClean="0"/>
              <a:pPr>
                <a:defRPr/>
              </a:pPr>
              <a:t>‹#›</a:t>
            </a:fld>
            <a:endParaRPr lang="en-GB" altLang="en-US"/>
          </a:p>
        </p:txBody>
      </p:sp>
    </p:spTree>
    <p:extLst>
      <p:ext uri="{BB962C8B-B14F-4D97-AF65-F5344CB8AC3E}">
        <p14:creationId xmlns:p14="http://schemas.microsoft.com/office/powerpoint/2010/main" val="62625712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486525" y="381000"/>
            <a:ext cx="1857375" cy="5897562"/>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571500" y="381000"/>
            <a:ext cx="5800725" cy="5897562"/>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pPr>
              <a:defRPr/>
            </a:pPr>
            <a:endParaRPr lang="en-GB" altLang="en-US"/>
          </a:p>
        </p:txBody>
      </p:sp>
      <p:sp>
        <p:nvSpPr>
          <p:cNvPr id="5" name="Footer Placeholder 4"/>
          <p:cNvSpPr>
            <a:spLocks noGrp="1"/>
          </p:cNvSpPr>
          <p:nvPr>
            <p:ph type="ftr" sz="quarter" idx="11"/>
          </p:nvPr>
        </p:nvSpPr>
        <p:spPr/>
        <p:txBody>
          <a:bodyPr/>
          <a:lstStyle/>
          <a:p>
            <a:pPr>
              <a:defRPr/>
            </a:pPr>
            <a:endParaRPr lang="en-GB" altLang="en-US"/>
          </a:p>
        </p:txBody>
      </p:sp>
      <p:sp>
        <p:nvSpPr>
          <p:cNvPr id="6" name="Slide Number Placeholder 5"/>
          <p:cNvSpPr>
            <a:spLocks noGrp="1"/>
          </p:cNvSpPr>
          <p:nvPr>
            <p:ph type="sldNum" sz="quarter" idx="12"/>
          </p:nvPr>
        </p:nvSpPr>
        <p:spPr/>
        <p:txBody>
          <a:bodyPr/>
          <a:lstStyle/>
          <a:p>
            <a:pPr>
              <a:defRPr/>
            </a:pPr>
            <a:fld id="{114DE01E-6039-844E-80A7-AC5103E6E787}" type="slidenum">
              <a:rPr lang="en-GB" altLang="en-US" smtClean="0"/>
              <a:pPr>
                <a:defRPr/>
              </a:pPr>
              <a:t>‹#›</a:t>
            </a:fld>
            <a:endParaRPr lang="en-GB" altLang="en-US"/>
          </a:p>
        </p:txBody>
      </p:sp>
    </p:spTree>
    <p:extLst>
      <p:ext uri="{BB962C8B-B14F-4D97-AF65-F5344CB8AC3E}">
        <p14:creationId xmlns:p14="http://schemas.microsoft.com/office/powerpoint/2010/main" val="68609550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p:cNvSpPr/>
          <p:nvPr/>
        </p:nvSpPr>
        <p:spPr>
          <a:xfrm>
            <a:off x="8418195" y="0"/>
            <a:ext cx="73152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946404" y="365760"/>
            <a:ext cx="7269480" cy="1325562"/>
          </a:xfrm>
          <a:prstGeom prst="rect">
            <a:avLst/>
          </a:prstGeom>
        </p:spPr>
        <p:txBody>
          <a:bodyPr vert="horz" lIns="91440" tIns="45720" rIns="91440" bIns="45720" rtlCol="0" anchor="b">
            <a:normAutofit/>
          </a:bodyPr>
          <a:lstStyle/>
          <a:p>
            <a:r>
              <a:rPr lang="en-GB"/>
              <a:t>Click to edit Master title style</a:t>
            </a:r>
            <a:endParaRPr lang="en-US" dirty="0"/>
          </a:p>
        </p:txBody>
      </p:sp>
      <p:sp>
        <p:nvSpPr>
          <p:cNvPr id="3" name="Text Placeholder 2"/>
          <p:cNvSpPr>
            <a:spLocks noGrp="1"/>
          </p:cNvSpPr>
          <p:nvPr>
            <p:ph type="body" idx="1"/>
          </p:nvPr>
        </p:nvSpPr>
        <p:spPr>
          <a:xfrm>
            <a:off x="946404" y="1828801"/>
            <a:ext cx="6446520" cy="4351337"/>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rot="16200000">
            <a:off x="7831456" y="1044178"/>
            <a:ext cx="1904999" cy="273844"/>
          </a:xfrm>
          <a:prstGeom prst="rect">
            <a:avLst/>
          </a:prstGeom>
        </p:spPr>
        <p:txBody>
          <a:bodyPr vert="horz" lIns="91440" tIns="45720" rIns="91440" bIns="45720" rtlCol="0" anchor="ctr"/>
          <a:lstStyle>
            <a:lvl1pPr algn="r">
              <a:defRPr sz="1050" b="0">
                <a:solidFill>
                  <a:schemeClr val="tx2">
                    <a:lumMod val="40000"/>
                    <a:lumOff val="60000"/>
                  </a:schemeClr>
                </a:solidFill>
              </a:defRPr>
            </a:lvl1pPr>
          </a:lstStyle>
          <a:p>
            <a:pPr>
              <a:defRPr/>
            </a:pPr>
            <a:endParaRPr lang="en-GB" altLang="en-US"/>
          </a:p>
        </p:txBody>
      </p:sp>
      <p:sp>
        <p:nvSpPr>
          <p:cNvPr id="5" name="Footer Placeholder 4"/>
          <p:cNvSpPr>
            <a:spLocks noGrp="1"/>
          </p:cNvSpPr>
          <p:nvPr>
            <p:ph type="ftr" sz="quarter" idx="3"/>
          </p:nvPr>
        </p:nvSpPr>
        <p:spPr>
          <a:xfrm rot="16200000">
            <a:off x="6993255" y="4092178"/>
            <a:ext cx="3581400" cy="273844"/>
          </a:xfrm>
          <a:prstGeom prst="rect">
            <a:avLst/>
          </a:prstGeom>
        </p:spPr>
        <p:txBody>
          <a:bodyPr vert="horz" lIns="91440" tIns="45720" rIns="91440" bIns="45720" rtlCol="0" anchor="ctr"/>
          <a:lstStyle>
            <a:lvl1pPr algn="l">
              <a:defRPr sz="1050">
                <a:solidFill>
                  <a:schemeClr val="tx2">
                    <a:lumMod val="40000"/>
                    <a:lumOff val="60000"/>
                  </a:schemeClr>
                </a:solidFill>
              </a:defRPr>
            </a:lvl1pPr>
          </a:lstStyle>
          <a:p>
            <a:pPr>
              <a:defRPr/>
            </a:pPr>
            <a:endParaRPr lang="en-GB" altLang="en-US"/>
          </a:p>
        </p:txBody>
      </p:sp>
      <p:sp>
        <p:nvSpPr>
          <p:cNvPr id="6" name="Slide Number Placeholder 5"/>
          <p:cNvSpPr>
            <a:spLocks noGrp="1"/>
          </p:cNvSpPr>
          <p:nvPr>
            <p:ph type="sldNum" sz="quarter" idx="4"/>
          </p:nvPr>
        </p:nvSpPr>
        <p:spPr>
          <a:xfrm>
            <a:off x="8441055" y="6172201"/>
            <a:ext cx="685800" cy="593725"/>
          </a:xfrm>
          <a:prstGeom prst="rect">
            <a:avLst/>
          </a:prstGeom>
        </p:spPr>
        <p:txBody>
          <a:bodyPr vert="horz" lIns="27432" tIns="45720" rIns="27432" bIns="45720" rtlCol="0" anchor="ctr">
            <a:normAutofit/>
          </a:bodyPr>
          <a:lstStyle>
            <a:lvl1pPr algn="ctr">
              <a:defRPr sz="3200">
                <a:solidFill>
                  <a:schemeClr val="tx2">
                    <a:lumMod val="60000"/>
                    <a:lumOff val="40000"/>
                  </a:schemeClr>
                </a:solidFill>
                <a:latin typeface="+mj-lt"/>
              </a:defRPr>
            </a:lvl1pPr>
          </a:lstStyle>
          <a:p>
            <a:pPr>
              <a:defRPr/>
            </a:pPr>
            <a:fld id="{2C3EC882-7FAB-9C4E-86FB-B36C6C52ADDA}" type="slidenum">
              <a:rPr lang="en-GB" altLang="en-US" smtClean="0"/>
              <a:pPr>
                <a:defRPr/>
              </a:pPr>
              <a:t>‹#›</a:t>
            </a:fld>
            <a:endParaRPr lang="en-GB" altLang="en-US"/>
          </a:p>
        </p:txBody>
      </p:sp>
    </p:spTree>
    <p:extLst>
      <p:ext uri="{BB962C8B-B14F-4D97-AF65-F5344CB8AC3E}">
        <p14:creationId xmlns:p14="http://schemas.microsoft.com/office/powerpoint/2010/main" val="2130188250"/>
      </p:ext>
    </p:extLst>
  </p:cSld>
  <p:clrMap bg1="lt1" tx1="dk1" bg2="lt2" tx2="dk2" accent1="accent1" accent2="accent2" accent3="accent3" accent4="accent4" accent5="accent5" accent6="accent6" hlink="hlink" folHlink="folHlink"/>
  <p:sldLayoutIdLst>
    <p:sldLayoutId id="2147483793" r:id="rId1"/>
    <p:sldLayoutId id="2147483794" r:id="rId2"/>
    <p:sldLayoutId id="2147483795" r:id="rId3"/>
    <p:sldLayoutId id="2147483796" r:id="rId4"/>
    <p:sldLayoutId id="2147483797" r:id="rId5"/>
    <p:sldLayoutId id="2147483798" r:id="rId6"/>
    <p:sldLayoutId id="2147483799" r:id="rId7"/>
    <p:sldLayoutId id="2147483800" r:id="rId8"/>
    <p:sldLayoutId id="2147483801" r:id="rId9"/>
    <p:sldLayoutId id="2147483802" r:id="rId10"/>
    <p:sldLayoutId id="2147483803" r:id="rId11"/>
  </p:sldLayoutIdLst>
  <p:txStyles>
    <p:titleStyle>
      <a:lvl1pPr algn="l" defTabSz="914400" rtl="0" eaLnBrk="1" latinLnBrk="0" hangingPunct="1">
        <a:lnSpc>
          <a:spcPct val="90000"/>
        </a:lnSpc>
        <a:spcBef>
          <a:spcPct val="0"/>
        </a:spcBef>
        <a:buNone/>
        <a:defRPr sz="4000" b="1" kern="1200" spc="-70" baseline="0">
          <a:solidFill>
            <a:schemeClr val="accent1"/>
          </a:solidFill>
          <a:latin typeface="+mj-lt"/>
          <a:ea typeface="+mj-ea"/>
          <a:cs typeface="+mj-cs"/>
        </a:defRPr>
      </a:lvl1pPr>
    </p:titleStyle>
    <p:bodyStyle>
      <a:lvl1pPr marL="182880" indent="-182880" algn="l" defTabSz="914400" rtl="0" eaLnBrk="1" latinLnBrk="0" hangingPunct="1">
        <a:lnSpc>
          <a:spcPct val="95000"/>
        </a:lnSpc>
        <a:spcBef>
          <a:spcPts val="1400"/>
        </a:spcBef>
        <a:spcAft>
          <a:spcPts val="200"/>
        </a:spcAft>
        <a:buClr>
          <a:schemeClr val="accent1"/>
        </a:buClr>
        <a:buSzPct val="80000"/>
        <a:buFont typeface="Arial" pitchFamily="34" charset="0"/>
        <a:buChar char="•"/>
        <a:defRPr sz="2000" kern="1200" spc="10" baseline="0">
          <a:solidFill>
            <a:schemeClr val="tx1">
              <a:lumMod val="65000"/>
              <a:lumOff val="35000"/>
            </a:schemeClr>
          </a:solidFill>
          <a:latin typeface="+mn-lt"/>
          <a:ea typeface="+mn-ea"/>
          <a:cs typeface="+mn-cs"/>
        </a:defRPr>
      </a:lvl1pPr>
      <a:lvl2pPr marL="457200" indent="-182880" algn="l" defTabSz="914400" rtl="0" eaLnBrk="1" latinLnBrk="0" hangingPunct="1">
        <a:lnSpc>
          <a:spcPct val="90000"/>
        </a:lnSpc>
        <a:spcBef>
          <a:spcPts val="300"/>
        </a:spcBef>
        <a:spcAft>
          <a:spcPts val="300"/>
        </a:spcAft>
        <a:buClr>
          <a:schemeClr val="accent1"/>
        </a:buClr>
        <a:buFont typeface="Wingdings 2" pitchFamily="18" charset="2"/>
        <a:buChar char=""/>
        <a:defRPr sz="1800" kern="1200">
          <a:solidFill>
            <a:schemeClr val="tx1">
              <a:lumMod val="65000"/>
              <a:lumOff val="35000"/>
            </a:schemeClr>
          </a:solidFill>
          <a:latin typeface="+mn-lt"/>
          <a:ea typeface="+mn-ea"/>
          <a:cs typeface="+mn-cs"/>
        </a:defRPr>
      </a:lvl2pPr>
      <a:lvl3pPr marL="731520" indent="-182880" algn="l" defTabSz="914400" rtl="0" eaLnBrk="1" latinLnBrk="0" hangingPunct="1">
        <a:lnSpc>
          <a:spcPct val="90000"/>
        </a:lnSpc>
        <a:spcBef>
          <a:spcPts val="300"/>
        </a:spcBef>
        <a:spcAft>
          <a:spcPts val="300"/>
        </a:spcAft>
        <a:buClr>
          <a:schemeClr val="accent1"/>
        </a:buClr>
        <a:buFont typeface="Wingdings 2" pitchFamily="18" charset="2"/>
        <a:buChar char=""/>
        <a:defRPr sz="1600" kern="1200">
          <a:solidFill>
            <a:schemeClr val="tx1">
              <a:lumMod val="65000"/>
              <a:lumOff val="35000"/>
            </a:schemeClr>
          </a:solidFill>
          <a:latin typeface="+mn-lt"/>
          <a:ea typeface="+mn-ea"/>
          <a:cs typeface="+mn-cs"/>
        </a:defRPr>
      </a:lvl3pPr>
      <a:lvl4pPr marL="1005840" indent="-18288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4pPr>
      <a:lvl5pPr marL="1280160" indent="-18288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5pPr>
      <a:lvl6pPr marL="1600000" indent="-22860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6pPr>
      <a:lvl7pPr marL="1900000" indent="-22860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7pPr>
      <a:lvl8pPr marL="2200000" indent="-22860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8pPr>
      <a:lvl9pPr marL="2500000" indent="-22860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image" Target="../media/image1.png"/></Relationships>
</file>

<file path=ppt/slides/_rels/slide5.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5.xml"/><Relationship Id="rId1" Type="http://schemas.openxmlformats.org/officeDocument/2006/relationships/slideLayout" Target="../slideLayouts/slideLayout2.xml"/><Relationship Id="rId4" Type="http://schemas.openxmlformats.org/officeDocument/2006/relationships/image" Target="../media/image1.png"/></Relationships>
</file>

<file path=ppt/slides/_rels/slide7.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notesSlide" Target="../notesSlides/notesSlide7.xml"/><Relationship Id="rId1" Type="http://schemas.openxmlformats.org/officeDocument/2006/relationships/slideLayout" Target="../slideLayouts/slideLayout2.xml"/><Relationship Id="rId4" Type="http://schemas.openxmlformats.org/officeDocument/2006/relationships/image" Target="../media/image1.png"/></Relationships>
</file>

<file path=ppt/slides/_rels/slide9.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notesSlide" Target="../notesSlides/notesSlide8.xml"/><Relationship Id="rId1" Type="http://schemas.openxmlformats.org/officeDocument/2006/relationships/slideLayout" Target="../slideLayouts/slideLayout2.xml"/><Relationship Id="rId4" Type="http://schemas.openxmlformats.org/officeDocument/2006/relationships/image" Target="../media/image1.png"/></Relationships>
</file>

<file path=ppt/slides/_rels/slide10.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image" Target="../media/image5.jp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9.xml"/><Relationship Id="rId1" Type="http://schemas.openxmlformats.org/officeDocument/2006/relationships/slideLayout" Target="../slideLayouts/slideLayout2.xml"/><Relationship Id="rId4" Type="http://schemas.openxmlformats.org/officeDocument/2006/relationships/image" Target="../media/image1.png"/></Relationships>
</file>

<file path=ppt/slides/_rels/slide1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10.xml"/><Relationship Id="rId1" Type="http://schemas.openxmlformats.org/officeDocument/2006/relationships/slideLayout" Target="../slideLayouts/slideLayout2.xml"/><Relationship Id="rId4" Type="http://schemas.openxmlformats.org/officeDocument/2006/relationships/image" Target="../media/image1.png"/></Relationships>
</file>

<file path=ppt/slides/_rels/slide14.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notesSlide" Target="../notesSlides/notesSlide11.xml"/><Relationship Id="rId1" Type="http://schemas.openxmlformats.org/officeDocument/2006/relationships/slideLayout" Target="../slideLayouts/slideLayout2.xml"/><Relationship Id="rId4" Type="http://schemas.openxmlformats.org/officeDocument/2006/relationships/image" Target="../media/image1.png"/></Relationships>
</file>

<file path=ppt/slides/_rels/slide15.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notesSlide" Target="../notesSlides/notesSlide12.xml"/><Relationship Id="rId1" Type="http://schemas.openxmlformats.org/officeDocument/2006/relationships/slideLayout" Target="../slideLayouts/slideLayout2.xml"/><Relationship Id="rId4" Type="http://schemas.openxmlformats.org/officeDocument/2006/relationships/image" Target="../media/image1.png"/></Relationships>
</file>

<file path=ppt/slides/_rels/slide16.xml.rels><?xml version="1.0" encoding="UTF-8" standalone="yes"?>
<Relationships xmlns="http://schemas.openxmlformats.org/package/2006/relationships"><Relationship Id="rId3" Type="http://schemas.openxmlformats.org/officeDocument/2006/relationships/image" Target="../media/image9.jpg"/><Relationship Id="rId2" Type="http://schemas.openxmlformats.org/officeDocument/2006/relationships/notesSlide" Target="../notesSlides/notesSlide13.xml"/><Relationship Id="rId1" Type="http://schemas.openxmlformats.org/officeDocument/2006/relationships/slideLayout" Target="../slideLayouts/slideLayout2.xml"/><Relationship Id="rId4" Type="http://schemas.openxmlformats.org/officeDocument/2006/relationships/image" Target="../media/image1.png"/></Relationships>
</file>

<file path=ppt/slides/_rels/slide17.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4.xml"/><Relationship Id="rId1" Type="http://schemas.openxmlformats.org/officeDocument/2006/relationships/slideLayout" Target="../slideLayouts/slideLayout2.xml"/><Relationship Id="rId4" Type="http://schemas.openxmlformats.org/officeDocument/2006/relationships/image" Target="../media/image1.png"/></Relationships>
</file>

<file path=ppt/slides/_rels/slide18.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5.xml"/><Relationship Id="rId1" Type="http://schemas.openxmlformats.org/officeDocument/2006/relationships/slideLayout" Target="../slideLayouts/slideLayout2.xml"/><Relationship Id="rId4" Type="http://schemas.openxmlformats.org/officeDocument/2006/relationships/image" Target="../media/image1.png"/></Relationships>
</file>

<file path=ppt/slides/_rels/slide19.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6.xml"/><Relationship Id="rId1" Type="http://schemas.openxmlformats.org/officeDocument/2006/relationships/slideLayout" Target="../slideLayouts/slideLayout2.xml"/><Relationship Id="rId4" Type="http://schemas.openxmlformats.org/officeDocument/2006/relationships/image" Target="../media/image1.png"/></Relationships>
</file>

<file path=ppt/slides/_rels/slide20.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7.xml"/><Relationship Id="rId1" Type="http://schemas.openxmlformats.org/officeDocument/2006/relationships/slideLayout" Target="../slideLayouts/slideLayout2.xml"/><Relationship Id="rId4" Type="http://schemas.openxmlformats.org/officeDocument/2006/relationships/image" Target="../media/image1.png"/></Relationships>
</file>

<file path=ppt/slides/_rels/slide2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9.xml"/><Relationship Id="rId1" Type="http://schemas.openxmlformats.org/officeDocument/2006/relationships/slideLayout" Target="../slideLayouts/slideLayout2.xml"/><Relationship Id="rId4" Type="http://schemas.openxmlformats.org/officeDocument/2006/relationships/image" Target="../media/image1.png"/></Relationships>
</file>

<file path=ppt/slides/_rels/slide2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1.mov"/><Relationship Id="rId1" Type="http://schemas.microsoft.com/office/2007/relationships/media" Target="../media/media1.mov"/><Relationship Id="rId5" Type="http://schemas.openxmlformats.org/officeDocument/2006/relationships/image" Target="../media/image1.png"/><Relationship Id="rId4" Type="http://schemas.openxmlformats.org/officeDocument/2006/relationships/image" Target="../media/image14.png"/></Relationships>
</file>

<file path=ppt/slides/_rels/slide2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2.mov"/><Relationship Id="rId1" Type="http://schemas.microsoft.com/office/2007/relationships/media" Target="../media/media2.mov"/><Relationship Id="rId5" Type="http://schemas.openxmlformats.org/officeDocument/2006/relationships/image" Target="../media/image1.png"/><Relationship Id="rId4" Type="http://schemas.openxmlformats.org/officeDocument/2006/relationships/image" Target="../media/image15.png"/></Relationships>
</file>

<file path=ppt/slides/_rels/slide2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3.mov"/><Relationship Id="rId1" Type="http://schemas.microsoft.com/office/2007/relationships/media" Target="../media/media3.mov"/><Relationship Id="rId5" Type="http://schemas.openxmlformats.org/officeDocument/2006/relationships/image" Target="../media/image1.png"/><Relationship Id="rId4" Type="http://schemas.openxmlformats.org/officeDocument/2006/relationships/image" Target="../media/image16.png"/></Relationships>
</file>

<file path=ppt/slides/_rels/slide26.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20.xml"/><Relationship Id="rId1" Type="http://schemas.openxmlformats.org/officeDocument/2006/relationships/slideLayout" Target="../slideLayouts/slideLayout2.xml"/><Relationship Id="rId4" Type="http://schemas.openxmlformats.org/officeDocument/2006/relationships/image" Target="../media/image1.png"/></Relationships>
</file>

<file path=ppt/slides/_rels/slide27.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notesSlide" Target="../notesSlides/notesSlide21.xml"/><Relationship Id="rId1" Type="http://schemas.openxmlformats.org/officeDocument/2006/relationships/slideLayout" Target="../slideLayouts/slideLayout2.xml"/><Relationship Id="rId4" Type="http://schemas.openxmlformats.org/officeDocument/2006/relationships/image" Target="../media/image1.png"/></Relationships>
</file>

<file path=ppt/slides/_rels/slide28.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image" Target="../media/image19.png"/><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image" Target="../media/image20.png"/><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image" Target="../media/image21.png"/><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image" Target="../media/image22.jp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50" name="Rectangle 2"/>
          <p:cNvSpPr>
            <a:spLocks noGrp="1" noChangeArrowheads="1"/>
          </p:cNvSpPr>
          <p:nvPr>
            <p:ph type="ctrTitle"/>
          </p:nvPr>
        </p:nvSpPr>
        <p:spPr>
          <a:xfrm>
            <a:off x="683568" y="1844824"/>
            <a:ext cx="7772400" cy="936625"/>
          </a:xfrm>
        </p:spPr>
        <p:txBody>
          <a:bodyPr>
            <a:normAutofit fontScale="90000"/>
          </a:bodyPr>
          <a:lstStyle/>
          <a:p>
            <a:pPr fontAlgn="auto">
              <a:spcAft>
                <a:spcPts val="0"/>
              </a:spcAft>
              <a:defRPr/>
            </a:pPr>
            <a:r>
              <a:rPr lang="en-GB" altLang="en-US" sz="4800" dirty="0">
                <a:ea typeface="ＭＳ Ｐゴシック" charset="-128"/>
              </a:rPr>
              <a:t>Introduction to Clinical Assessment – Hip Anatomy</a:t>
            </a:r>
          </a:p>
        </p:txBody>
      </p:sp>
      <p:pic>
        <p:nvPicPr>
          <p:cNvPr id="3" name="Picture 2"/>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042968" y="5805264"/>
            <a:ext cx="2273448" cy="749176"/>
          </a:xfrm>
          <a:prstGeom prst="rect">
            <a:avLst/>
          </a:prstGeom>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ln>
            <a:solidFill>
              <a:schemeClr val="accent1"/>
            </a:solidFill>
          </a:ln>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Slide Number Placeholder 5"/>
          <p:cNvSpPr>
            <a:spLocks noGrp="1"/>
          </p:cNvSpPr>
          <p:nvPr>
            <p:ph type="sldNum" sz="quarter" idx="12"/>
          </p:nvPr>
        </p:nvSpPr>
        <p:spPr/>
        <p:txBody>
          <a:bodyPr/>
          <a:lstStyle/>
          <a:p>
            <a:fld id="{85B2A0F7-0B55-BF48-B616-30221E343615}" type="slidenum">
              <a:rPr lang="en-GB" altLang="en-US"/>
              <a:pPr/>
              <a:t>2</a:t>
            </a:fld>
            <a:endParaRPr lang="en-GB" altLang="en-US"/>
          </a:p>
        </p:txBody>
      </p:sp>
      <p:sp>
        <p:nvSpPr>
          <p:cNvPr id="70658" name="Rectangle 2"/>
          <p:cNvSpPr>
            <a:spLocks noGrp="1" noChangeArrowheads="1"/>
          </p:cNvSpPr>
          <p:nvPr>
            <p:ph type="title"/>
          </p:nvPr>
        </p:nvSpPr>
        <p:spPr>
          <a:xfrm>
            <a:off x="685800" y="333375"/>
            <a:ext cx="7772400" cy="1871663"/>
          </a:xfrm>
        </p:spPr>
        <p:txBody>
          <a:bodyPr>
            <a:normAutofit/>
          </a:bodyPr>
          <a:lstStyle/>
          <a:p>
            <a:pPr algn="l"/>
            <a:r>
              <a:rPr lang="en-US" altLang="en-US" sz="2400" b="1" dirty="0"/>
              <a:t>Aim:</a:t>
            </a:r>
            <a:r>
              <a:rPr lang="en-US" altLang="en-US" sz="2400" dirty="0"/>
              <a:t> The aim of this session is to enable you to develop knowledge and understanding of the musculoskeletal anatomy of the hip joint to underpin professional practice and to facilitate your educational development</a:t>
            </a:r>
          </a:p>
        </p:txBody>
      </p:sp>
      <p:sp>
        <p:nvSpPr>
          <p:cNvPr id="70659" name="Rectangle 3"/>
          <p:cNvSpPr>
            <a:spLocks noGrp="1" noChangeArrowheads="1"/>
          </p:cNvSpPr>
          <p:nvPr>
            <p:ph type="body" idx="1"/>
          </p:nvPr>
        </p:nvSpPr>
        <p:spPr>
          <a:xfrm>
            <a:off x="685800" y="2492375"/>
            <a:ext cx="7772400" cy="3960813"/>
          </a:xfrm>
        </p:spPr>
        <p:txBody>
          <a:bodyPr/>
          <a:lstStyle/>
          <a:p>
            <a:pPr>
              <a:buFontTx/>
              <a:buNone/>
            </a:pPr>
            <a:r>
              <a:rPr lang="en-US" altLang="en-US" b="1" dirty="0"/>
              <a:t>Learning Outcomes</a:t>
            </a:r>
            <a:r>
              <a:rPr lang="en-US" altLang="en-US" dirty="0"/>
              <a:t> </a:t>
            </a:r>
          </a:p>
          <a:p>
            <a:endParaRPr lang="en-US" altLang="en-US" sz="1600" dirty="0"/>
          </a:p>
          <a:p>
            <a:r>
              <a:rPr lang="en-US" altLang="en-US" dirty="0"/>
              <a:t>To identify the musculoskeletal structures and specifically the osteology</a:t>
            </a:r>
          </a:p>
          <a:p>
            <a:r>
              <a:rPr lang="en-US" altLang="en-US" dirty="0"/>
              <a:t>To explain the significance of the structures in relation to the other anatomy of the area</a:t>
            </a:r>
          </a:p>
        </p:txBody>
      </p:sp>
      <p:pic>
        <p:nvPicPr>
          <p:cNvPr id="6" name="Picture 5"/>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042968" y="5805264"/>
            <a:ext cx="2273448" cy="749176"/>
          </a:xfrm>
          <a:prstGeom prst="rect">
            <a:avLst/>
          </a:prstGeom>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ln>
            <a:solidFill>
              <a:schemeClr val="accent1"/>
            </a:solidFill>
          </a:ln>
        </p:spPr>
      </p:pic>
    </p:spTree>
    <p:extLst>
      <p:ext uri="{BB962C8B-B14F-4D97-AF65-F5344CB8AC3E}">
        <p14:creationId xmlns:p14="http://schemas.microsoft.com/office/powerpoint/2010/main" val="589461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Slide Number Placeholder 5"/>
          <p:cNvSpPr>
            <a:spLocks noGrp="1"/>
          </p:cNvSpPr>
          <p:nvPr>
            <p:ph type="sldNum" sz="quarter" idx="12"/>
          </p:nvPr>
        </p:nvSpPr>
        <p:spPr/>
        <p:txBody>
          <a:bodyPr/>
          <a:lstStyle/>
          <a:p>
            <a:fld id="{36B2D821-5CBF-2C4C-A868-B38D3AB30C51}" type="slidenum">
              <a:rPr lang="en-GB" altLang="en-US"/>
              <a:pPr/>
              <a:t>3</a:t>
            </a:fld>
            <a:endParaRPr lang="en-GB" altLang="en-US"/>
          </a:p>
        </p:txBody>
      </p:sp>
      <p:sp>
        <p:nvSpPr>
          <p:cNvPr id="44034" name="Rectangle 2"/>
          <p:cNvSpPr>
            <a:spLocks noGrp="1" noChangeArrowheads="1"/>
          </p:cNvSpPr>
          <p:nvPr>
            <p:ph type="title"/>
          </p:nvPr>
        </p:nvSpPr>
        <p:spPr/>
        <p:txBody>
          <a:bodyPr/>
          <a:lstStyle/>
          <a:p>
            <a:r>
              <a:rPr lang="en-US" altLang="en-US"/>
              <a:t>Resources for learning</a:t>
            </a:r>
          </a:p>
        </p:txBody>
      </p:sp>
      <p:sp>
        <p:nvSpPr>
          <p:cNvPr id="44035" name="Rectangle 3"/>
          <p:cNvSpPr>
            <a:spLocks noGrp="1" noChangeArrowheads="1"/>
          </p:cNvSpPr>
          <p:nvPr>
            <p:ph type="body" idx="1"/>
          </p:nvPr>
        </p:nvSpPr>
        <p:spPr/>
        <p:txBody>
          <a:bodyPr/>
          <a:lstStyle/>
          <a:p>
            <a:r>
              <a:rPr lang="en-US" altLang="en-US" dirty="0"/>
              <a:t>Anatomy and Human </a:t>
            </a:r>
            <a:r>
              <a:rPr lang="en-US" altLang="en-US" dirty="0" err="1"/>
              <a:t>Movement.Palastanga</a:t>
            </a:r>
            <a:r>
              <a:rPr lang="en-US" altLang="en-US" dirty="0"/>
              <a:t>.</a:t>
            </a:r>
          </a:p>
          <a:p>
            <a:r>
              <a:rPr lang="en-US" altLang="en-US" dirty="0"/>
              <a:t>Kinesiology of the Musculoskeletal System. Neumann.</a:t>
            </a:r>
          </a:p>
          <a:p>
            <a:endParaRPr lang="en-US" altLang="en-US" dirty="0"/>
          </a:p>
        </p:txBody>
      </p:sp>
      <p:pic>
        <p:nvPicPr>
          <p:cNvPr id="6" name="Picture 5"/>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042968" y="5805264"/>
            <a:ext cx="2273448" cy="749176"/>
          </a:xfrm>
          <a:prstGeom prst="rect">
            <a:avLst/>
          </a:prstGeom>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ln>
            <a:solidFill>
              <a:schemeClr val="accent1"/>
            </a:solidFill>
          </a:ln>
        </p:spPr>
      </p:pic>
    </p:spTree>
    <p:extLst>
      <p:ext uri="{BB962C8B-B14F-4D97-AF65-F5344CB8AC3E}">
        <p14:creationId xmlns:p14="http://schemas.microsoft.com/office/powerpoint/2010/main" val="160781920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Slide Number Placeholder 5"/>
          <p:cNvSpPr>
            <a:spLocks noGrp="1"/>
          </p:cNvSpPr>
          <p:nvPr>
            <p:ph type="sldNum" sz="quarter" idx="12"/>
          </p:nvPr>
        </p:nvSpPr>
        <p:spPr/>
        <p:txBody>
          <a:bodyPr/>
          <a:lstStyle/>
          <a:p>
            <a:fld id="{F2BD7579-5C81-EC47-AB5C-90C5DC954F52}" type="slidenum">
              <a:rPr lang="en-GB" altLang="en-US"/>
              <a:pPr/>
              <a:t>4</a:t>
            </a:fld>
            <a:endParaRPr lang="en-GB" altLang="en-US"/>
          </a:p>
        </p:txBody>
      </p:sp>
      <p:sp>
        <p:nvSpPr>
          <p:cNvPr id="32770" name="Rectangle 2"/>
          <p:cNvSpPr>
            <a:spLocks noGrp="1" noChangeArrowheads="1"/>
          </p:cNvSpPr>
          <p:nvPr>
            <p:ph type="title"/>
          </p:nvPr>
        </p:nvSpPr>
        <p:spPr/>
        <p:txBody>
          <a:bodyPr/>
          <a:lstStyle/>
          <a:p>
            <a:r>
              <a:rPr lang="en-US" altLang="en-US" b="1"/>
              <a:t>Hip Joint</a:t>
            </a:r>
            <a:endParaRPr lang="en-US" altLang="en-US"/>
          </a:p>
        </p:txBody>
      </p:sp>
      <p:sp>
        <p:nvSpPr>
          <p:cNvPr id="32771" name="Rectangle 3"/>
          <p:cNvSpPr>
            <a:spLocks noGrp="1" noChangeArrowheads="1"/>
          </p:cNvSpPr>
          <p:nvPr>
            <p:ph type="body" idx="1"/>
          </p:nvPr>
        </p:nvSpPr>
        <p:spPr/>
        <p:txBody>
          <a:bodyPr/>
          <a:lstStyle/>
          <a:p>
            <a:r>
              <a:rPr lang="en-US" altLang="en-US" dirty="0"/>
              <a:t>The largest synovial                                                 joint</a:t>
            </a:r>
          </a:p>
          <a:p>
            <a:endParaRPr lang="en-US" altLang="en-US" dirty="0"/>
          </a:p>
          <a:p>
            <a:r>
              <a:rPr lang="en-US" altLang="en-US" dirty="0"/>
              <a:t>A ball &amp; socket joint</a:t>
            </a:r>
          </a:p>
          <a:p>
            <a:endParaRPr lang="en-US" altLang="en-US" dirty="0"/>
          </a:p>
          <a:p>
            <a:r>
              <a:rPr lang="en-US" altLang="en-US" dirty="0"/>
              <a:t>Enables a wide range </a:t>
            </a:r>
          </a:p>
          <a:p>
            <a:pPr>
              <a:buFontTx/>
              <a:buNone/>
            </a:pPr>
            <a:r>
              <a:rPr lang="en-US" altLang="en-US" dirty="0"/>
              <a:t>    of movement</a:t>
            </a:r>
          </a:p>
        </p:txBody>
      </p:sp>
      <p:sp>
        <p:nvSpPr>
          <p:cNvPr id="32772" name="Rectangle 4"/>
          <p:cNvSpPr>
            <a:spLocks noChangeArrowheads="1"/>
          </p:cNvSpPr>
          <p:nvPr/>
        </p:nvSpPr>
        <p:spPr bwMode="auto">
          <a:xfrm>
            <a:off x="685800" y="1981200"/>
            <a:ext cx="7772400" cy="41148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a:lstStyle>
            <a:lvl1pPr marL="342900" indent="-342900">
              <a:spcBef>
                <a:spcPct val="20000"/>
              </a:spcBef>
              <a:buChar char="•"/>
              <a:defRPr sz="2400">
                <a:solidFill>
                  <a:schemeClr val="tx1"/>
                </a:solidFill>
                <a:latin typeface="Arial" charset="0"/>
              </a:defRPr>
            </a:lvl1pPr>
            <a:lvl2pPr marL="742950" indent="-285750">
              <a:spcBef>
                <a:spcPct val="20000"/>
              </a:spcBef>
              <a:buChar char="–"/>
              <a:defRPr sz="2400">
                <a:solidFill>
                  <a:schemeClr val="tx1"/>
                </a:solidFill>
                <a:latin typeface="Arial" charset="0"/>
              </a:defRPr>
            </a:lvl2pPr>
            <a:lvl3pPr marL="1143000" indent="-228600">
              <a:spcBef>
                <a:spcPct val="20000"/>
              </a:spcBef>
              <a:buChar char="•"/>
              <a:defRPr sz="2000">
                <a:solidFill>
                  <a:schemeClr val="tx1"/>
                </a:solidFill>
                <a:latin typeface="Arial" charset="0"/>
              </a:defRPr>
            </a:lvl3pPr>
            <a:lvl4pPr marL="1600200" indent="-228600">
              <a:spcBef>
                <a:spcPct val="20000"/>
              </a:spcBef>
              <a:buChar char="–"/>
              <a:defRPr sz="1600">
                <a:solidFill>
                  <a:schemeClr val="tx1"/>
                </a:solidFill>
                <a:latin typeface="Arial" charset="0"/>
              </a:defRPr>
            </a:lvl4pPr>
            <a:lvl5pPr marL="2057400" indent="-228600">
              <a:spcBef>
                <a:spcPct val="20000"/>
              </a:spcBef>
              <a:buChar char="»"/>
              <a:defRPr sz="2000">
                <a:solidFill>
                  <a:schemeClr val="tx1"/>
                </a:solidFill>
                <a:latin typeface="Times New Roman" charset="0"/>
              </a:defRPr>
            </a:lvl5pPr>
            <a:lvl6pPr marL="2514600" indent="-228600" fontAlgn="base">
              <a:spcBef>
                <a:spcPct val="20000"/>
              </a:spcBef>
              <a:spcAft>
                <a:spcPct val="0"/>
              </a:spcAft>
              <a:buChar char="»"/>
              <a:defRPr sz="2000">
                <a:solidFill>
                  <a:schemeClr val="tx1"/>
                </a:solidFill>
                <a:latin typeface="Times New Roman" charset="0"/>
              </a:defRPr>
            </a:lvl6pPr>
            <a:lvl7pPr marL="2971800" indent="-228600" fontAlgn="base">
              <a:spcBef>
                <a:spcPct val="20000"/>
              </a:spcBef>
              <a:spcAft>
                <a:spcPct val="0"/>
              </a:spcAft>
              <a:buChar char="»"/>
              <a:defRPr sz="2000">
                <a:solidFill>
                  <a:schemeClr val="tx1"/>
                </a:solidFill>
                <a:latin typeface="Times New Roman" charset="0"/>
              </a:defRPr>
            </a:lvl7pPr>
            <a:lvl8pPr marL="3429000" indent="-228600" fontAlgn="base">
              <a:spcBef>
                <a:spcPct val="20000"/>
              </a:spcBef>
              <a:spcAft>
                <a:spcPct val="0"/>
              </a:spcAft>
              <a:buChar char="»"/>
              <a:defRPr sz="2000">
                <a:solidFill>
                  <a:schemeClr val="tx1"/>
                </a:solidFill>
                <a:latin typeface="Times New Roman" charset="0"/>
              </a:defRPr>
            </a:lvl8pPr>
            <a:lvl9pPr marL="3886200" indent="-228600" fontAlgn="base">
              <a:spcBef>
                <a:spcPct val="20000"/>
              </a:spcBef>
              <a:spcAft>
                <a:spcPct val="0"/>
              </a:spcAft>
              <a:buChar char="»"/>
              <a:defRPr sz="2000">
                <a:solidFill>
                  <a:schemeClr val="tx1"/>
                </a:solidFill>
                <a:latin typeface="Times New Roman" charset="0"/>
              </a:defRPr>
            </a:lvl9pPr>
          </a:lstStyle>
          <a:p>
            <a:endParaRPr lang="en-GB" altLang="en-US" b="0"/>
          </a:p>
        </p:txBody>
      </p:sp>
      <p:sp>
        <p:nvSpPr>
          <p:cNvPr id="32773" name="Rectangle 5"/>
          <p:cNvSpPr>
            <a:spLocks noChangeArrowheads="1"/>
          </p:cNvSpPr>
          <p:nvPr/>
        </p:nvSpPr>
        <p:spPr bwMode="auto">
          <a:xfrm>
            <a:off x="685800" y="1981200"/>
            <a:ext cx="7772400" cy="41148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a:lstStyle>
            <a:lvl1pPr marL="342900" indent="-342900">
              <a:spcBef>
                <a:spcPct val="20000"/>
              </a:spcBef>
              <a:buChar char="•"/>
              <a:defRPr sz="2400">
                <a:solidFill>
                  <a:schemeClr val="tx1"/>
                </a:solidFill>
                <a:latin typeface="Arial" charset="0"/>
              </a:defRPr>
            </a:lvl1pPr>
            <a:lvl2pPr marL="742950" indent="-285750">
              <a:spcBef>
                <a:spcPct val="20000"/>
              </a:spcBef>
              <a:buChar char="–"/>
              <a:defRPr sz="2400">
                <a:solidFill>
                  <a:schemeClr val="tx1"/>
                </a:solidFill>
                <a:latin typeface="Arial" charset="0"/>
              </a:defRPr>
            </a:lvl2pPr>
            <a:lvl3pPr marL="1143000" indent="-228600">
              <a:spcBef>
                <a:spcPct val="20000"/>
              </a:spcBef>
              <a:buChar char="•"/>
              <a:defRPr sz="2000">
                <a:solidFill>
                  <a:schemeClr val="tx1"/>
                </a:solidFill>
                <a:latin typeface="Arial" charset="0"/>
              </a:defRPr>
            </a:lvl3pPr>
            <a:lvl4pPr marL="1600200" indent="-228600">
              <a:spcBef>
                <a:spcPct val="20000"/>
              </a:spcBef>
              <a:buChar char="–"/>
              <a:defRPr sz="1600">
                <a:solidFill>
                  <a:schemeClr val="tx1"/>
                </a:solidFill>
                <a:latin typeface="Arial" charset="0"/>
              </a:defRPr>
            </a:lvl4pPr>
            <a:lvl5pPr marL="2057400" indent="-228600">
              <a:spcBef>
                <a:spcPct val="20000"/>
              </a:spcBef>
              <a:buChar char="»"/>
              <a:defRPr sz="2000">
                <a:solidFill>
                  <a:schemeClr val="tx1"/>
                </a:solidFill>
                <a:latin typeface="Times New Roman" charset="0"/>
              </a:defRPr>
            </a:lvl5pPr>
            <a:lvl6pPr marL="2514600" indent="-228600" fontAlgn="base">
              <a:spcBef>
                <a:spcPct val="20000"/>
              </a:spcBef>
              <a:spcAft>
                <a:spcPct val="0"/>
              </a:spcAft>
              <a:buChar char="»"/>
              <a:defRPr sz="2000">
                <a:solidFill>
                  <a:schemeClr val="tx1"/>
                </a:solidFill>
                <a:latin typeface="Times New Roman" charset="0"/>
              </a:defRPr>
            </a:lvl6pPr>
            <a:lvl7pPr marL="2971800" indent="-228600" fontAlgn="base">
              <a:spcBef>
                <a:spcPct val="20000"/>
              </a:spcBef>
              <a:spcAft>
                <a:spcPct val="0"/>
              </a:spcAft>
              <a:buChar char="»"/>
              <a:defRPr sz="2000">
                <a:solidFill>
                  <a:schemeClr val="tx1"/>
                </a:solidFill>
                <a:latin typeface="Times New Roman" charset="0"/>
              </a:defRPr>
            </a:lvl7pPr>
            <a:lvl8pPr marL="3429000" indent="-228600" fontAlgn="base">
              <a:spcBef>
                <a:spcPct val="20000"/>
              </a:spcBef>
              <a:spcAft>
                <a:spcPct val="0"/>
              </a:spcAft>
              <a:buChar char="»"/>
              <a:defRPr sz="2000">
                <a:solidFill>
                  <a:schemeClr val="tx1"/>
                </a:solidFill>
                <a:latin typeface="Times New Roman" charset="0"/>
              </a:defRPr>
            </a:lvl8pPr>
            <a:lvl9pPr marL="3886200" indent="-228600" fontAlgn="base">
              <a:spcBef>
                <a:spcPct val="20000"/>
              </a:spcBef>
              <a:spcAft>
                <a:spcPct val="0"/>
              </a:spcAft>
              <a:buChar char="»"/>
              <a:defRPr sz="2000">
                <a:solidFill>
                  <a:schemeClr val="tx1"/>
                </a:solidFill>
                <a:latin typeface="Times New Roman" charset="0"/>
              </a:defRPr>
            </a:lvl9pPr>
          </a:lstStyle>
          <a:p>
            <a:endParaRPr lang="en-GB" altLang="en-US" b="0"/>
          </a:p>
        </p:txBody>
      </p:sp>
      <p:pic>
        <p:nvPicPr>
          <p:cNvPr id="2" name="Picture 1"/>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038392" y="1381312"/>
            <a:ext cx="3845976" cy="4063912"/>
          </a:xfrm>
          <a:prstGeom prst="rect">
            <a:avLst/>
          </a:prstGeom>
        </p:spPr>
      </p:pic>
      <p:pic>
        <p:nvPicPr>
          <p:cNvPr id="9" name="Picture 8"/>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6042968" y="5805264"/>
            <a:ext cx="2273448" cy="749176"/>
          </a:xfrm>
          <a:prstGeom prst="rect">
            <a:avLst/>
          </a:prstGeom>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ln>
            <a:solidFill>
              <a:schemeClr val="accent1"/>
            </a:solidFill>
          </a:ln>
        </p:spPr>
      </p:pic>
    </p:spTree>
    <p:extLst>
      <p:ext uri="{BB962C8B-B14F-4D97-AF65-F5344CB8AC3E}">
        <p14:creationId xmlns:p14="http://schemas.microsoft.com/office/powerpoint/2010/main" val="23286513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Slide Number Placeholder 5"/>
          <p:cNvSpPr>
            <a:spLocks noGrp="1"/>
          </p:cNvSpPr>
          <p:nvPr>
            <p:ph type="sldNum" sz="quarter" idx="12"/>
          </p:nvPr>
        </p:nvSpPr>
        <p:spPr/>
        <p:txBody>
          <a:bodyPr/>
          <a:lstStyle/>
          <a:p>
            <a:fld id="{B94467B8-1719-1846-A78E-33819CB5F496}" type="slidenum">
              <a:rPr lang="en-GB" altLang="en-US"/>
              <a:pPr/>
              <a:t>5</a:t>
            </a:fld>
            <a:endParaRPr lang="en-GB" altLang="en-US"/>
          </a:p>
        </p:txBody>
      </p:sp>
      <p:sp>
        <p:nvSpPr>
          <p:cNvPr id="72706" name="Rectangle 2"/>
          <p:cNvSpPr>
            <a:spLocks noGrp="1" noChangeArrowheads="1"/>
          </p:cNvSpPr>
          <p:nvPr>
            <p:ph type="title"/>
          </p:nvPr>
        </p:nvSpPr>
        <p:spPr/>
        <p:txBody>
          <a:bodyPr/>
          <a:lstStyle/>
          <a:p>
            <a:r>
              <a:rPr lang="en-US" altLang="en-US" sz="3200" b="1" dirty="0"/>
              <a:t>The Hip joint</a:t>
            </a:r>
          </a:p>
        </p:txBody>
      </p:sp>
      <p:sp>
        <p:nvSpPr>
          <p:cNvPr id="72707" name="Rectangle 3"/>
          <p:cNvSpPr>
            <a:spLocks noGrp="1" noChangeArrowheads="1"/>
          </p:cNvSpPr>
          <p:nvPr>
            <p:ph type="body" idx="1"/>
          </p:nvPr>
        </p:nvSpPr>
        <p:spPr>
          <a:xfrm>
            <a:off x="685800" y="1773238"/>
            <a:ext cx="7772400" cy="4608512"/>
          </a:xfrm>
        </p:spPr>
        <p:txBody>
          <a:bodyPr>
            <a:normAutofit fontScale="85000" lnSpcReduction="20000"/>
          </a:bodyPr>
          <a:lstStyle/>
          <a:p>
            <a:pPr>
              <a:lnSpc>
                <a:spcPct val="90000"/>
              </a:lnSpc>
              <a:buFontTx/>
              <a:buNone/>
            </a:pPr>
            <a:r>
              <a:rPr lang="en-US" altLang="en-US" sz="2100" b="1" dirty="0">
                <a:solidFill>
                  <a:schemeClr val="accent1"/>
                </a:solidFill>
              </a:rPr>
              <a:t>Function</a:t>
            </a:r>
            <a:endParaRPr lang="en-US" altLang="en-US" sz="2100" dirty="0">
              <a:solidFill>
                <a:schemeClr val="accent1"/>
              </a:solidFill>
            </a:endParaRPr>
          </a:p>
          <a:p>
            <a:pPr>
              <a:lnSpc>
                <a:spcPct val="90000"/>
              </a:lnSpc>
            </a:pPr>
            <a:r>
              <a:rPr lang="en-US" altLang="en-US" sz="2100" b="1" dirty="0">
                <a:solidFill>
                  <a:schemeClr val="accent1"/>
                </a:solidFill>
              </a:rPr>
              <a:t>Movement, </a:t>
            </a:r>
          </a:p>
          <a:p>
            <a:pPr>
              <a:lnSpc>
                <a:spcPct val="90000"/>
              </a:lnSpc>
              <a:buFontTx/>
              <a:buNone/>
            </a:pPr>
            <a:r>
              <a:rPr lang="en-US" altLang="en-US" sz="1800" b="1" dirty="0"/>
              <a:t>    the joint is surrounded by a large complex musculature that enables movement of the limb in relation to the pelvis, </a:t>
            </a:r>
          </a:p>
          <a:p>
            <a:pPr>
              <a:lnSpc>
                <a:spcPct val="90000"/>
              </a:lnSpc>
            </a:pPr>
            <a:r>
              <a:rPr lang="en-US" altLang="en-US" sz="2100" b="1" dirty="0">
                <a:solidFill>
                  <a:schemeClr val="accent1"/>
                </a:solidFill>
              </a:rPr>
              <a:t>Balance and stability,</a:t>
            </a:r>
          </a:p>
          <a:p>
            <a:pPr>
              <a:lnSpc>
                <a:spcPct val="90000"/>
              </a:lnSpc>
              <a:buFontTx/>
              <a:buNone/>
            </a:pPr>
            <a:r>
              <a:rPr lang="en-US" altLang="en-US" sz="1800" b="1" dirty="0"/>
              <a:t>    the pelvis is supported on the femoral heads,</a:t>
            </a:r>
          </a:p>
          <a:p>
            <a:pPr>
              <a:lnSpc>
                <a:spcPct val="90000"/>
              </a:lnSpc>
              <a:buFontTx/>
              <a:buNone/>
            </a:pPr>
            <a:r>
              <a:rPr lang="en-US" altLang="en-US" sz="1800" b="1" dirty="0"/>
              <a:t>    stability comes from the shape of the articular surfaces, capsular</a:t>
            </a:r>
          </a:p>
          <a:p>
            <a:pPr>
              <a:lnSpc>
                <a:spcPct val="90000"/>
              </a:lnSpc>
              <a:buFontTx/>
              <a:buNone/>
            </a:pPr>
            <a:r>
              <a:rPr lang="en-US" altLang="en-US" sz="1800" b="1" dirty="0"/>
              <a:t>    and ligamentous strength and the muscles, which must be</a:t>
            </a:r>
          </a:p>
          <a:p>
            <a:pPr>
              <a:lnSpc>
                <a:spcPct val="90000"/>
              </a:lnSpc>
              <a:buFontTx/>
              <a:buNone/>
            </a:pPr>
            <a:r>
              <a:rPr lang="en-US" altLang="en-US" sz="1800" b="1" dirty="0"/>
              <a:t>    capable of maintaining set positions i.e. sitting and immediate</a:t>
            </a:r>
          </a:p>
          <a:p>
            <a:pPr>
              <a:lnSpc>
                <a:spcPct val="90000"/>
              </a:lnSpc>
              <a:buFontTx/>
              <a:buNone/>
            </a:pPr>
            <a:r>
              <a:rPr lang="en-US" altLang="en-US" sz="1800" b="1" dirty="0"/>
              <a:t>    controlled power, i.e. running upstairs</a:t>
            </a:r>
          </a:p>
          <a:p>
            <a:pPr>
              <a:lnSpc>
                <a:spcPct val="90000"/>
              </a:lnSpc>
            </a:pPr>
            <a:r>
              <a:rPr lang="en-US" altLang="en-US" sz="2100" b="1" dirty="0">
                <a:solidFill>
                  <a:schemeClr val="accent1"/>
                </a:solidFill>
              </a:rPr>
              <a:t>Transmission of body weight,</a:t>
            </a:r>
          </a:p>
          <a:p>
            <a:pPr>
              <a:lnSpc>
                <a:spcPct val="90000"/>
              </a:lnSpc>
              <a:buFontTx/>
              <a:buNone/>
            </a:pPr>
            <a:r>
              <a:rPr lang="en-US" altLang="en-US" sz="1800" b="1" dirty="0"/>
              <a:t>    From the vertebral column, through the pelvis to the femora when</a:t>
            </a:r>
          </a:p>
          <a:p>
            <a:pPr>
              <a:lnSpc>
                <a:spcPct val="90000"/>
              </a:lnSpc>
              <a:buFontTx/>
              <a:buNone/>
            </a:pPr>
            <a:r>
              <a:rPr lang="en-US" altLang="en-US" sz="1800" b="1" dirty="0"/>
              <a:t>    standing and onto the </a:t>
            </a:r>
            <a:r>
              <a:rPr lang="en-US" altLang="en-US" sz="1800" b="1" dirty="0" err="1"/>
              <a:t>ischial</a:t>
            </a:r>
            <a:r>
              <a:rPr lang="en-US" altLang="en-US" sz="1800" b="1" dirty="0"/>
              <a:t> </a:t>
            </a:r>
            <a:r>
              <a:rPr lang="en-US" altLang="en-US" sz="1800" b="1" dirty="0" err="1"/>
              <a:t>tuberosities</a:t>
            </a:r>
            <a:r>
              <a:rPr lang="en-US" altLang="en-US" sz="1800" b="1" dirty="0"/>
              <a:t> when sitting</a:t>
            </a:r>
          </a:p>
        </p:txBody>
      </p:sp>
      <p:pic>
        <p:nvPicPr>
          <p:cNvPr id="6" name="Picture 5"/>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939571" y="365760"/>
            <a:ext cx="2273448" cy="749176"/>
          </a:xfrm>
          <a:prstGeom prst="rect">
            <a:avLst/>
          </a:prstGeom>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ln>
            <a:solidFill>
              <a:schemeClr val="accent1"/>
            </a:solidFill>
          </a:ln>
        </p:spPr>
      </p:pic>
    </p:spTree>
    <p:extLst>
      <p:ext uri="{BB962C8B-B14F-4D97-AF65-F5344CB8AC3E}">
        <p14:creationId xmlns:p14="http://schemas.microsoft.com/office/powerpoint/2010/main" val="197933414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Slide Number Placeholder 5"/>
          <p:cNvSpPr>
            <a:spLocks noGrp="1"/>
          </p:cNvSpPr>
          <p:nvPr>
            <p:ph type="sldNum" sz="quarter" idx="12"/>
          </p:nvPr>
        </p:nvSpPr>
        <p:spPr/>
        <p:txBody>
          <a:bodyPr/>
          <a:lstStyle/>
          <a:p>
            <a:fld id="{B50EA19C-075F-1C40-A4FA-17F82C7DC34F}" type="slidenum">
              <a:rPr lang="en-GB" altLang="en-US"/>
              <a:pPr/>
              <a:t>6</a:t>
            </a:fld>
            <a:endParaRPr lang="en-GB" altLang="en-US"/>
          </a:p>
        </p:txBody>
      </p:sp>
      <p:sp>
        <p:nvSpPr>
          <p:cNvPr id="6146" name="Rectangle 2"/>
          <p:cNvSpPr>
            <a:spLocks noGrp="1" noChangeArrowheads="1"/>
          </p:cNvSpPr>
          <p:nvPr>
            <p:ph type="title"/>
          </p:nvPr>
        </p:nvSpPr>
        <p:spPr>
          <a:xfrm>
            <a:off x="539750" y="188913"/>
            <a:ext cx="7772400" cy="936625"/>
          </a:xfrm>
        </p:spPr>
        <p:txBody>
          <a:bodyPr/>
          <a:lstStyle/>
          <a:p>
            <a:r>
              <a:rPr lang="en-US" altLang="en-US" dirty="0"/>
              <a:t>Acetabulum</a:t>
            </a:r>
            <a:endParaRPr lang="en-GB" altLang="en-US" dirty="0"/>
          </a:p>
        </p:txBody>
      </p:sp>
      <p:sp>
        <p:nvSpPr>
          <p:cNvPr id="6147" name="Rectangle 3"/>
          <p:cNvSpPr>
            <a:spLocks noGrp="1" noChangeArrowheads="1"/>
          </p:cNvSpPr>
          <p:nvPr>
            <p:ph type="body" idx="1"/>
          </p:nvPr>
        </p:nvSpPr>
        <p:spPr>
          <a:xfrm>
            <a:off x="611188" y="1556792"/>
            <a:ext cx="2592660" cy="2880320"/>
          </a:xfrm>
        </p:spPr>
        <p:txBody>
          <a:bodyPr>
            <a:normAutofit/>
          </a:bodyPr>
          <a:lstStyle/>
          <a:p>
            <a:pPr marL="457200" indent="-457200">
              <a:buFontTx/>
              <a:buNone/>
            </a:pPr>
            <a:endParaRPr lang="en-US" altLang="en-US" b="1" dirty="0"/>
          </a:p>
          <a:p>
            <a:pPr marL="457200" indent="-457200"/>
            <a:r>
              <a:rPr lang="en-US" altLang="en-US" dirty="0"/>
              <a:t>A socket formed by three bones comprising the innominate bone. </a:t>
            </a:r>
          </a:p>
        </p:txBody>
      </p:sp>
      <p:pic>
        <p:nvPicPr>
          <p:cNvPr id="3" name="Picture 2"/>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203848" y="1340768"/>
            <a:ext cx="4896544" cy="4318868"/>
          </a:xfrm>
          <a:prstGeom prst="rect">
            <a:avLst/>
          </a:prstGeom>
        </p:spPr>
      </p:pic>
      <p:pic>
        <p:nvPicPr>
          <p:cNvPr id="6" name="Picture 5"/>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6042968" y="5805264"/>
            <a:ext cx="2273448" cy="749176"/>
          </a:xfrm>
          <a:prstGeom prst="rect">
            <a:avLst/>
          </a:prstGeom>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ln>
            <a:solidFill>
              <a:schemeClr val="accent1"/>
            </a:solidFill>
          </a:ln>
        </p:spPr>
      </p:pic>
    </p:spTree>
    <p:extLst>
      <p:ext uri="{BB962C8B-B14F-4D97-AF65-F5344CB8AC3E}">
        <p14:creationId xmlns:p14="http://schemas.microsoft.com/office/powerpoint/2010/main" val="35370863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Slide Number Placeholder 5"/>
          <p:cNvSpPr>
            <a:spLocks noGrp="1"/>
          </p:cNvSpPr>
          <p:nvPr>
            <p:ph type="sldNum" sz="quarter" idx="12"/>
          </p:nvPr>
        </p:nvSpPr>
        <p:spPr/>
        <p:txBody>
          <a:bodyPr/>
          <a:lstStyle/>
          <a:p>
            <a:fld id="{10E09AA5-4686-5545-9352-8E6FF084586E}" type="slidenum">
              <a:rPr lang="en-GB" altLang="en-US"/>
              <a:pPr/>
              <a:t>7</a:t>
            </a:fld>
            <a:endParaRPr lang="en-GB" altLang="en-US"/>
          </a:p>
        </p:txBody>
      </p:sp>
      <p:sp>
        <p:nvSpPr>
          <p:cNvPr id="55298" name="Rectangle 2"/>
          <p:cNvSpPr>
            <a:spLocks noGrp="1" noChangeArrowheads="1"/>
          </p:cNvSpPr>
          <p:nvPr>
            <p:ph type="title"/>
          </p:nvPr>
        </p:nvSpPr>
        <p:spPr>
          <a:xfrm>
            <a:off x="611188" y="260350"/>
            <a:ext cx="7772400" cy="936625"/>
          </a:xfrm>
        </p:spPr>
        <p:txBody>
          <a:bodyPr/>
          <a:lstStyle/>
          <a:p>
            <a:r>
              <a:rPr lang="en-US" altLang="en-US" sz="2800" b="1"/>
              <a:t>Acetabulum</a:t>
            </a:r>
          </a:p>
        </p:txBody>
      </p:sp>
      <p:sp>
        <p:nvSpPr>
          <p:cNvPr id="55299" name="Rectangle 3"/>
          <p:cNvSpPr>
            <a:spLocks noGrp="1" noChangeArrowheads="1"/>
          </p:cNvSpPr>
          <p:nvPr>
            <p:ph type="body" idx="1"/>
          </p:nvPr>
        </p:nvSpPr>
        <p:spPr>
          <a:xfrm>
            <a:off x="684213" y="981075"/>
            <a:ext cx="7772400" cy="5184775"/>
          </a:xfrm>
        </p:spPr>
        <p:txBody>
          <a:bodyPr/>
          <a:lstStyle/>
          <a:p>
            <a:pPr>
              <a:lnSpc>
                <a:spcPct val="80000"/>
              </a:lnSpc>
              <a:buFontTx/>
              <a:buNone/>
            </a:pPr>
            <a:r>
              <a:rPr lang="en-US" altLang="en-US" dirty="0"/>
              <a:t>         </a:t>
            </a:r>
          </a:p>
          <a:p>
            <a:pPr>
              <a:lnSpc>
                <a:spcPct val="80000"/>
              </a:lnSpc>
            </a:pPr>
            <a:r>
              <a:rPr lang="en-US" altLang="en-US" dirty="0"/>
              <a:t>At birth, most structures are cartilaginous. At aged 10yrs, the 3 bones are separated by a tri-radiate strip of cartilage. Full ossification occurs around puberty</a:t>
            </a:r>
          </a:p>
          <a:p>
            <a:pPr>
              <a:lnSpc>
                <a:spcPct val="80000"/>
              </a:lnSpc>
            </a:pPr>
            <a:endParaRPr lang="en-US" altLang="en-US" dirty="0"/>
          </a:p>
          <a:p>
            <a:pPr>
              <a:lnSpc>
                <a:spcPct val="80000"/>
              </a:lnSpc>
            </a:pPr>
            <a:r>
              <a:rPr lang="en-US" altLang="en-US" dirty="0"/>
              <a:t>Cartilage is horse shoe shaped in the acetabulum, the lower gap is bridged by the transverse ligament &amp; is continuous with the fibrocartilage </a:t>
            </a:r>
            <a:r>
              <a:rPr lang="en-US" altLang="en-US" u="sng" dirty="0"/>
              <a:t>labrum</a:t>
            </a:r>
            <a:r>
              <a:rPr lang="en-US" altLang="en-US" dirty="0"/>
              <a:t> which forms a rim &amp; tight fit around the neck of femur.</a:t>
            </a:r>
          </a:p>
          <a:p>
            <a:pPr>
              <a:lnSpc>
                <a:spcPct val="80000"/>
              </a:lnSpc>
            </a:pPr>
            <a:endParaRPr lang="en-US" altLang="en-US" dirty="0"/>
          </a:p>
          <a:p>
            <a:pPr>
              <a:lnSpc>
                <a:spcPct val="80000"/>
              </a:lnSpc>
            </a:pPr>
            <a:r>
              <a:rPr lang="en-US" altLang="en-US" dirty="0"/>
              <a:t>Consider the shape ? Acetabulum is the Latin term for ‘vinegar </a:t>
            </a:r>
            <a:r>
              <a:rPr lang="en-US" altLang="en-US" b="1" dirty="0"/>
              <a:t>cup</a:t>
            </a:r>
            <a:r>
              <a:rPr lang="en-US" altLang="en-US" dirty="0"/>
              <a:t>’</a:t>
            </a:r>
          </a:p>
          <a:p>
            <a:pPr>
              <a:lnSpc>
                <a:spcPct val="80000"/>
              </a:lnSpc>
            </a:pPr>
            <a:endParaRPr lang="en-US" altLang="en-US" dirty="0"/>
          </a:p>
        </p:txBody>
      </p:sp>
      <p:pic>
        <p:nvPicPr>
          <p:cNvPr id="6" name="Picture 5"/>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042968" y="5805264"/>
            <a:ext cx="2273448" cy="749176"/>
          </a:xfrm>
          <a:prstGeom prst="rect">
            <a:avLst/>
          </a:prstGeom>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ln>
            <a:solidFill>
              <a:schemeClr val="accent1"/>
            </a:solidFill>
          </a:ln>
        </p:spPr>
      </p:pic>
    </p:spTree>
    <p:extLst>
      <p:ext uri="{BB962C8B-B14F-4D97-AF65-F5344CB8AC3E}">
        <p14:creationId xmlns:p14="http://schemas.microsoft.com/office/powerpoint/2010/main" val="165744355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Slide Number Placeholder 5"/>
          <p:cNvSpPr>
            <a:spLocks noGrp="1"/>
          </p:cNvSpPr>
          <p:nvPr>
            <p:ph type="sldNum" sz="quarter" idx="12"/>
          </p:nvPr>
        </p:nvSpPr>
        <p:spPr/>
        <p:txBody>
          <a:bodyPr/>
          <a:lstStyle/>
          <a:p>
            <a:fld id="{5730C24A-69F2-8649-99E8-8D2597AF0EDC}" type="slidenum">
              <a:rPr lang="en-GB" altLang="en-US"/>
              <a:pPr/>
              <a:t>8</a:t>
            </a:fld>
            <a:endParaRPr lang="en-GB" altLang="en-US"/>
          </a:p>
        </p:txBody>
      </p:sp>
      <p:sp>
        <p:nvSpPr>
          <p:cNvPr id="87042" name="Rectangle 2"/>
          <p:cNvSpPr>
            <a:spLocks noGrp="1" noChangeArrowheads="1"/>
          </p:cNvSpPr>
          <p:nvPr>
            <p:ph type="title"/>
          </p:nvPr>
        </p:nvSpPr>
        <p:spPr>
          <a:xfrm>
            <a:off x="683569" y="2204864"/>
            <a:ext cx="2902192" cy="686976"/>
          </a:xfrm>
        </p:spPr>
        <p:txBody>
          <a:bodyPr>
            <a:normAutofit fontScale="90000"/>
          </a:bodyPr>
          <a:lstStyle/>
          <a:p>
            <a:r>
              <a:rPr lang="en-US" altLang="en-US" dirty="0"/>
              <a:t>Key Bony </a:t>
            </a:r>
            <a:r>
              <a:rPr lang="en-US" altLang="en-US"/>
              <a:t>Landmarks around the Pelvis</a:t>
            </a:r>
            <a:endParaRPr lang="en-US" altLang="en-US" dirty="0"/>
          </a:p>
        </p:txBody>
      </p:sp>
      <p:pic>
        <p:nvPicPr>
          <p:cNvPr id="3" name="Content Placeholder 2"/>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3585761" y="404664"/>
            <a:ext cx="4586639" cy="6361262"/>
          </a:xfrm>
        </p:spPr>
      </p:pic>
      <p:pic>
        <p:nvPicPr>
          <p:cNvPr id="6" name="Picture 5"/>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678688" y="5797613"/>
            <a:ext cx="2273448" cy="749176"/>
          </a:xfrm>
          <a:prstGeom prst="rect">
            <a:avLst/>
          </a:prstGeom>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ln>
            <a:solidFill>
              <a:schemeClr val="accent1"/>
            </a:solidFill>
          </a:ln>
        </p:spPr>
      </p:pic>
    </p:spTree>
    <p:extLst>
      <p:ext uri="{BB962C8B-B14F-4D97-AF65-F5344CB8AC3E}">
        <p14:creationId xmlns:p14="http://schemas.microsoft.com/office/powerpoint/2010/main" val="8800979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Slide Number Placeholder 5"/>
          <p:cNvSpPr>
            <a:spLocks noGrp="1"/>
          </p:cNvSpPr>
          <p:nvPr>
            <p:ph type="sldNum" sz="quarter" idx="12"/>
          </p:nvPr>
        </p:nvSpPr>
        <p:spPr/>
        <p:txBody>
          <a:bodyPr/>
          <a:lstStyle/>
          <a:p>
            <a:fld id="{5730C24A-69F2-8649-99E8-8D2597AF0EDC}" type="slidenum">
              <a:rPr lang="en-GB" altLang="en-US"/>
              <a:pPr/>
              <a:t>9</a:t>
            </a:fld>
            <a:endParaRPr lang="en-GB" altLang="en-US"/>
          </a:p>
        </p:txBody>
      </p:sp>
      <p:sp>
        <p:nvSpPr>
          <p:cNvPr id="87042" name="Rectangle 2"/>
          <p:cNvSpPr>
            <a:spLocks noGrp="1" noChangeArrowheads="1"/>
          </p:cNvSpPr>
          <p:nvPr>
            <p:ph type="title"/>
          </p:nvPr>
        </p:nvSpPr>
        <p:spPr>
          <a:xfrm>
            <a:off x="974095" y="2204864"/>
            <a:ext cx="2611665" cy="686976"/>
          </a:xfrm>
        </p:spPr>
        <p:txBody>
          <a:bodyPr>
            <a:normAutofit fontScale="90000"/>
          </a:bodyPr>
          <a:lstStyle/>
          <a:p>
            <a:r>
              <a:rPr lang="en-US" altLang="en-US" dirty="0"/>
              <a:t>Anterior Superior Iliac Spine</a:t>
            </a:r>
          </a:p>
        </p:txBody>
      </p:sp>
      <p:pic>
        <p:nvPicPr>
          <p:cNvPr id="3" name="Content Placeholder 2"/>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4283968" y="764704"/>
            <a:ext cx="3600400" cy="5263481"/>
          </a:xfrm>
        </p:spPr>
      </p:pic>
      <p:cxnSp>
        <p:nvCxnSpPr>
          <p:cNvPr id="4" name="Straight Arrow Connector 3"/>
          <p:cNvCxnSpPr/>
          <p:nvPr/>
        </p:nvCxnSpPr>
        <p:spPr>
          <a:xfrm flipV="1">
            <a:off x="2428788" y="1504236"/>
            <a:ext cx="3012153" cy="2088232"/>
          </a:xfrm>
          <a:prstGeom prst="straightConnector1">
            <a:avLst/>
          </a:prstGeom>
          <a:ln>
            <a:solidFill>
              <a:srgbClr val="FF0000"/>
            </a:solidFill>
            <a:tailEnd type="triangle"/>
          </a:ln>
        </p:spPr>
        <p:style>
          <a:lnRef idx="1">
            <a:schemeClr val="accent1"/>
          </a:lnRef>
          <a:fillRef idx="0">
            <a:schemeClr val="accent1"/>
          </a:fillRef>
          <a:effectRef idx="0">
            <a:schemeClr val="accent1"/>
          </a:effectRef>
          <a:fontRef idx="minor">
            <a:schemeClr val="tx1"/>
          </a:fontRef>
        </p:style>
      </p:cxnSp>
      <p:cxnSp>
        <p:nvCxnSpPr>
          <p:cNvPr id="7" name="Straight Arrow Connector 6"/>
          <p:cNvCxnSpPr/>
          <p:nvPr/>
        </p:nvCxnSpPr>
        <p:spPr>
          <a:xfrm>
            <a:off x="2428788" y="3592468"/>
            <a:ext cx="4447468" cy="628620"/>
          </a:xfrm>
          <a:prstGeom prst="straightConnector1">
            <a:avLst/>
          </a:prstGeom>
          <a:ln>
            <a:solidFill>
              <a:srgbClr val="FF0000"/>
            </a:solidFill>
            <a:tailEnd type="triangle"/>
          </a:ln>
        </p:spPr>
        <p:style>
          <a:lnRef idx="1">
            <a:schemeClr val="accent1"/>
          </a:lnRef>
          <a:fillRef idx="0">
            <a:schemeClr val="accent1"/>
          </a:fillRef>
          <a:effectRef idx="0">
            <a:schemeClr val="accent1"/>
          </a:effectRef>
          <a:fontRef idx="minor">
            <a:schemeClr val="tx1"/>
          </a:fontRef>
        </p:style>
      </p:cxnSp>
      <p:pic>
        <p:nvPicPr>
          <p:cNvPr id="8" name="Picture 7"/>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974095" y="5797613"/>
            <a:ext cx="2273448" cy="749176"/>
          </a:xfrm>
          <a:prstGeom prst="rect">
            <a:avLst/>
          </a:prstGeom>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ln>
            <a:solidFill>
              <a:schemeClr val="accent1"/>
            </a:solidFill>
          </a:ln>
        </p:spPr>
      </p:pic>
    </p:spTree>
    <p:extLst>
      <p:ext uri="{BB962C8B-B14F-4D97-AF65-F5344CB8AC3E}">
        <p14:creationId xmlns:p14="http://schemas.microsoft.com/office/powerpoint/2010/main" val="180760471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79712" y="476672"/>
            <a:ext cx="4633708" cy="710594"/>
          </a:xfrm>
        </p:spPr>
        <p:txBody>
          <a:bodyPr/>
          <a:lstStyle/>
          <a:p>
            <a:r>
              <a:rPr lang="en-GB" dirty="0"/>
              <a:t>Pubic Symphysis</a:t>
            </a:r>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691680" y="1844824"/>
            <a:ext cx="5616623" cy="4752527"/>
          </a:xfrm>
        </p:spPr>
      </p:pic>
      <p:pic>
        <p:nvPicPr>
          <p:cNvPr id="5" name="Picture 4"/>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804248" y="529389"/>
            <a:ext cx="1440160" cy="605160"/>
          </a:xfrm>
          <a:prstGeom prst="rect">
            <a:avLst/>
          </a:prstGeom>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ln>
            <a:solidFill>
              <a:schemeClr val="accent1"/>
            </a:solidFill>
          </a:ln>
        </p:spPr>
      </p:pic>
    </p:spTree>
    <p:extLst>
      <p:ext uri="{BB962C8B-B14F-4D97-AF65-F5344CB8AC3E}">
        <p14:creationId xmlns:p14="http://schemas.microsoft.com/office/powerpoint/2010/main" val="175187823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Slide Number Placeholder 5"/>
          <p:cNvSpPr>
            <a:spLocks noGrp="1"/>
          </p:cNvSpPr>
          <p:nvPr>
            <p:ph type="sldNum" sz="quarter" idx="12"/>
          </p:nvPr>
        </p:nvSpPr>
        <p:spPr/>
        <p:txBody>
          <a:bodyPr/>
          <a:lstStyle/>
          <a:p>
            <a:fld id="{5730C24A-69F2-8649-99E8-8D2597AF0EDC}" type="slidenum">
              <a:rPr lang="en-GB" altLang="en-US"/>
              <a:pPr/>
              <a:t>11</a:t>
            </a:fld>
            <a:endParaRPr lang="en-GB" altLang="en-US"/>
          </a:p>
        </p:txBody>
      </p:sp>
      <p:pic>
        <p:nvPicPr>
          <p:cNvPr id="8" name="Content Placeholder 6"/>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27584" y="1351574"/>
            <a:ext cx="7267598" cy="5101539"/>
          </a:xfrm>
          <a:prstGeom prst="rect">
            <a:avLst/>
          </a:prstGeom>
        </p:spPr>
      </p:pic>
      <p:sp>
        <p:nvSpPr>
          <p:cNvPr id="6" name="Rectangle 5"/>
          <p:cNvSpPr/>
          <p:nvPr/>
        </p:nvSpPr>
        <p:spPr>
          <a:xfrm>
            <a:off x="1116240" y="2623960"/>
            <a:ext cx="2160240" cy="2952328"/>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7042" name="Rectangle 2"/>
          <p:cNvSpPr>
            <a:spLocks noGrp="1" noChangeArrowheads="1"/>
          </p:cNvSpPr>
          <p:nvPr>
            <p:ph type="title"/>
          </p:nvPr>
        </p:nvSpPr>
        <p:spPr>
          <a:xfrm>
            <a:off x="346379" y="2311533"/>
            <a:ext cx="2877825" cy="686976"/>
          </a:xfrm>
        </p:spPr>
        <p:txBody>
          <a:bodyPr>
            <a:normAutofit fontScale="90000"/>
          </a:bodyPr>
          <a:lstStyle/>
          <a:p>
            <a:r>
              <a:rPr lang="en-US" altLang="en-US" dirty="0"/>
              <a:t>Inguinal Ligament</a:t>
            </a:r>
          </a:p>
        </p:txBody>
      </p:sp>
      <p:sp>
        <p:nvSpPr>
          <p:cNvPr id="10" name="Rectangle 9"/>
          <p:cNvSpPr/>
          <p:nvPr/>
        </p:nvSpPr>
        <p:spPr>
          <a:xfrm>
            <a:off x="4283968" y="4221088"/>
            <a:ext cx="1944216" cy="2232025"/>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1" name="Rectangle 10"/>
          <p:cNvSpPr/>
          <p:nvPr/>
        </p:nvSpPr>
        <p:spPr>
          <a:xfrm>
            <a:off x="3705409" y="664599"/>
            <a:ext cx="3398306" cy="1252233"/>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Oval 8"/>
          <p:cNvSpPr/>
          <p:nvPr/>
        </p:nvSpPr>
        <p:spPr>
          <a:xfrm>
            <a:off x="4499992" y="2780928"/>
            <a:ext cx="1368152" cy="736633"/>
          </a:xfrm>
          <a:prstGeom prst="ellipse">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3" name="Oval 12"/>
          <p:cNvSpPr/>
          <p:nvPr/>
        </p:nvSpPr>
        <p:spPr>
          <a:xfrm>
            <a:off x="7013815" y="2782871"/>
            <a:ext cx="1368152" cy="736633"/>
          </a:xfrm>
          <a:prstGeom prst="ellipse">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cxnSp>
        <p:nvCxnSpPr>
          <p:cNvPr id="14" name="Straight Arrow Connector 13"/>
          <p:cNvCxnSpPr/>
          <p:nvPr/>
        </p:nvCxnSpPr>
        <p:spPr>
          <a:xfrm>
            <a:off x="1344194" y="2966445"/>
            <a:ext cx="3473484" cy="533366"/>
          </a:xfrm>
          <a:prstGeom prst="straightConnector1">
            <a:avLst/>
          </a:prstGeom>
          <a:ln>
            <a:solidFill>
              <a:srgbClr val="FF0000"/>
            </a:solidFill>
            <a:tailEnd type="triangle"/>
          </a:ln>
        </p:spPr>
        <p:style>
          <a:lnRef idx="1">
            <a:schemeClr val="accent1"/>
          </a:lnRef>
          <a:fillRef idx="0">
            <a:schemeClr val="accent1"/>
          </a:fillRef>
          <a:effectRef idx="0">
            <a:schemeClr val="accent1"/>
          </a:effectRef>
          <a:fontRef idx="minor">
            <a:schemeClr val="tx1"/>
          </a:fontRef>
        </p:style>
      </p:cxnSp>
      <p:cxnSp>
        <p:nvCxnSpPr>
          <p:cNvPr id="18" name="Straight Arrow Connector 17"/>
          <p:cNvCxnSpPr/>
          <p:nvPr/>
        </p:nvCxnSpPr>
        <p:spPr>
          <a:xfrm flipV="1">
            <a:off x="2272954" y="2703462"/>
            <a:ext cx="1340998" cy="382836"/>
          </a:xfrm>
          <a:prstGeom prst="straightConnector1">
            <a:avLst/>
          </a:prstGeom>
          <a:ln>
            <a:solidFill>
              <a:srgbClr val="FF0000"/>
            </a:solidFill>
            <a:tailEnd type="triangle"/>
          </a:ln>
        </p:spPr>
        <p:style>
          <a:lnRef idx="1">
            <a:schemeClr val="accent1"/>
          </a:lnRef>
          <a:fillRef idx="0">
            <a:schemeClr val="accent1"/>
          </a:fillRef>
          <a:effectRef idx="0">
            <a:schemeClr val="accent1"/>
          </a:effectRef>
          <a:fontRef idx="minor">
            <a:schemeClr val="tx1"/>
          </a:fontRef>
        </p:style>
      </p:cxnSp>
      <p:pic>
        <p:nvPicPr>
          <p:cNvPr id="12" name="Picture 11"/>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543747" y="5839271"/>
            <a:ext cx="2273448" cy="749176"/>
          </a:xfrm>
          <a:prstGeom prst="rect">
            <a:avLst/>
          </a:prstGeom>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ln>
            <a:solidFill>
              <a:schemeClr val="accent1"/>
            </a:solidFill>
          </a:ln>
        </p:spPr>
      </p:pic>
    </p:spTree>
    <p:extLst>
      <p:ext uri="{BB962C8B-B14F-4D97-AF65-F5344CB8AC3E}">
        <p14:creationId xmlns:p14="http://schemas.microsoft.com/office/powerpoint/2010/main" val="131811879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65252" y="310441"/>
            <a:ext cx="7269480" cy="1325562"/>
          </a:xfrm>
        </p:spPr>
        <p:txBody>
          <a:bodyPr/>
          <a:lstStyle/>
          <a:p>
            <a:r>
              <a:rPr lang="en-GB" dirty="0"/>
              <a:t>Greater Trochanter</a:t>
            </a:r>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4067944" y="1916832"/>
            <a:ext cx="3640265" cy="4351338"/>
          </a:xfrm>
        </p:spPr>
      </p:pic>
      <p:sp>
        <p:nvSpPr>
          <p:cNvPr id="3" name="Rectangle 2"/>
          <p:cNvSpPr/>
          <p:nvPr/>
        </p:nvSpPr>
        <p:spPr>
          <a:xfrm>
            <a:off x="3743908" y="2384884"/>
            <a:ext cx="1512168" cy="1512168"/>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Rectangle 4"/>
          <p:cNvSpPr/>
          <p:nvPr/>
        </p:nvSpPr>
        <p:spPr>
          <a:xfrm>
            <a:off x="6444208" y="3140968"/>
            <a:ext cx="914400" cy="2066528"/>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Rectangle 5"/>
          <p:cNvSpPr/>
          <p:nvPr/>
        </p:nvSpPr>
        <p:spPr>
          <a:xfrm>
            <a:off x="6968610" y="2137658"/>
            <a:ext cx="914400" cy="2066528"/>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Rectangle 6"/>
          <p:cNvSpPr/>
          <p:nvPr/>
        </p:nvSpPr>
        <p:spPr>
          <a:xfrm>
            <a:off x="5003592" y="1758308"/>
            <a:ext cx="1080575" cy="894564"/>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cxnSp>
        <p:nvCxnSpPr>
          <p:cNvPr id="8" name="Straight Arrow Connector 7"/>
          <p:cNvCxnSpPr/>
          <p:nvPr/>
        </p:nvCxnSpPr>
        <p:spPr>
          <a:xfrm>
            <a:off x="1907704" y="1794527"/>
            <a:ext cx="3434680" cy="1120827"/>
          </a:xfrm>
          <a:prstGeom prst="straightConnector1">
            <a:avLst/>
          </a:prstGeom>
          <a:ln>
            <a:solidFill>
              <a:srgbClr val="FF0000"/>
            </a:solidFill>
            <a:tailEnd type="triangle"/>
          </a:ln>
        </p:spPr>
        <p:style>
          <a:lnRef idx="1">
            <a:schemeClr val="accent1"/>
          </a:lnRef>
          <a:fillRef idx="0">
            <a:schemeClr val="accent1"/>
          </a:fillRef>
          <a:effectRef idx="0">
            <a:schemeClr val="accent1"/>
          </a:effectRef>
          <a:fontRef idx="minor">
            <a:schemeClr val="tx1"/>
          </a:fontRef>
        </p:style>
      </p:cxnSp>
      <p:pic>
        <p:nvPicPr>
          <p:cNvPr id="9" name="Picture 8"/>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65252" y="5534402"/>
            <a:ext cx="2273448" cy="749176"/>
          </a:xfrm>
          <a:prstGeom prst="rect">
            <a:avLst/>
          </a:prstGeom>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ln>
            <a:solidFill>
              <a:schemeClr val="accent1"/>
            </a:solidFill>
          </a:ln>
        </p:spPr>
      </p:pic>
    </p:spTree>
    <p:extLst>
      <p:ext uri="{BB962C8B-B14F-4D97-AF65-F5344CB8AC3E}">
        <p14:creationId xmlns:p14="http://schemas.microsoft.com/office/powerpoint/2010/main" val="27332834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Slide Number Placeholder 5"/>
          <p:cNvSpPr>
            <a:spLocks noGrp="1"/>
          </p:cNvSpPr>
          <p:nvPr>
            <p:ph type="sldNum" sz="quarter" idx="12"/>
          </p:nvPr>
        </p:nvSpPr>
        <p:spPr/>
        <p:txBody>
          <a:bodyPr/>
          <a:lstStyle/>
          <a:p>
            <a:fld id="{5730C24A-69F2-8649-99E8-8D2597AF0EDC}" type="slidenum">
              <a:rPr lang="en-GB" altLang="en-US"/>
              <a:pPr/>
              <a:t>13</a:t>
            </a:fld>
            <a:endParaRPr lang="en-GB" altLang="en-US"/>
          </a:p>
        </p:txBody>
      </p:sp>
      <p:sp>
        <p:nvSpPr>
          <p:cNvPr id="87042" name="Rectangle 2"/>
          <p:cNvSpPr>
            <a:spLocks noGrp="1" noChangeArrowheads="1"/>
          </p:cNvSpPr>
          <p:nvPr>
            <p:ph type="title"/>
          </p:nvPr>
        </p:nvSpPr>
        <p:spPr>
          <a:xfrm>
            <a:off x="527769" y="1293085"/>
            <a:ext cx="4561700" cy="686976"/>
          </a:xfrm>
        </p:spPr>
        <p:txBody>
          <a:bodyPr>
            <a:normAutofit fontScale="90000"/>
          </a:bodyPr>
          <a:lstStyle/>
          <a:p>
            <a:r>
              <a:rPr lang="en-US" altLang="en-US" dirty="0"/>
              <a:t>Hip Joint - </a:t>
            </a:r>
            <a:br>
              <a:rPr lang="en-US" altLang="en-US" dirty="0"/>
            </a:br>
            <a:r>
              <a:rPr lang="en-US" altLang="en-US" dirty="0" err="1"/>
              <a:t>Femoroacetabular</a:t>
            </a:r>
            <a:r>
              <a:rPr lang="en-US" altLang="en-US" dirty="0"/>
              <a:t> Joint Line</a:t>
            </a:r>
          </a:p>
        </p:txBody>
      </p:sp>
      <p:pic>
        <p:nvPicPr>
          <p:cNvPr id="4" name="Content Placeholder 3"/>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3929072" y="1700056"/>
            <a:ext cx="3590111" cy="4351338"/>
          </a:xfrm>
        </p:spPr>
      </p:pic>
      <p:sp>
        <p:nvSpPr>
          <p:cNvPr id="2" name="Rectangle 1"/>
          <p:cNvSpPr/>
          <p:nvPr/>
        </p:nvSpPr>
        <p:spPr>
          <a:xfrm>
            <a:off x="6300192" y="3068960"/>
            <a:ext cx="1440160" cy="1080120"/>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Rectangle 5"/>
          <p:cNvSpPr/>
          <p:nvPr/>
        </p:nvSpPr>
        <p:spPr>
          <a:xfrm>
            <a:off x="4422839" y="5259365"/>
            <a:ext cx="1301289" cy="1080120"/>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cxnSp>
        <p:nvCxnSpPr>
          <p:cNvPr id="7" name="Straight Connector 6"/>
          <p:cNvCxnSpPr/>
          <p:nvPr/>
        </p:nvCxnSpPr>
        <p:spPr>
          <a:xfrm flipH="1">
            <a:off x="4422839" y="3284984"/>
            <a:ext cx="1661329" cy="1296144"/>
          </a:xfrm>
          <a:prstGeom prst="line">
            <a:avLst/>
          </a:prstGeom>
          <a:ln>
            <a:solidFill>
              <a:srgbClr val="FF0000"/>
            </a:solidFill>
          </a:ln>
        </p:spPr>
        <p:style>
          <a:lnRef idx="1">
            <a:schemeClr val="accent1"/>
          </a:lnRef>
          <a:fillRef idx="0">
            <a:schemeClr val="accent1"/>
          </a:fillRef>
          <a:effectRef idx="0">
            <a:schemeClr val="accent1"/>
          </a:effectRef>
          <a:fontRef idx="minor">
            <a:schemeClr val="tx1"/>
          </a:fontRef>
        </p:style>
      </p:cxnSp>
      <p:cxnSp>
        <p:nvCxnSpPr>
          <p:cNvPr id="9" name="Straight Connector 8"/>
          <p:cNvCxnSpPr/>
          <p:nvPr/>
        </p:nvCxnSpPr>
        <p:spPr>
          <a:xfrm flipH="1" flipV="1">
            <a:off x="5253504" y="3933056"/>
            <a:ext cx="1906925" cy="1952995"/>
          </a:xfrm>
          <a:prstGeom prst="line">
            <a:avLst/>
          </a:prstGeom>
          <a:ln>
            <a:solidFill>
              <a:srgbClr val="FF0000"/>
            </a:solidFill>
          </a:ln>
        </p:spPr>
        <p:style>
          <a:lnRef idx="1">
            <a:schemeClr val="accent1"/>
          </a:lnRef>
          <a:fillRef idx="0">
            <a:schemeClr val="accent1"/>
          </a:fillRef>
          <a:effectRef idx="0">
            <a:schemeClr val="accent1"/>
          </a:effectRef>
          <a:fontRef idx="minor">
            <a:schemeClr val="tx1"/>
          </a:fontRef>
        </p:style>
      </p:cxnSp>
      <p:sp>
        <p:nvSpPr>
          <p:cNvPr id="15" name="Rectangle 3"/>
          <p:cNvSpPr txBox="1">
            <a:spLocks noChangeArrowheads="1"/>
          </p:cNvSpPr>
          <p:nvPr/>
        </p:nvSpPr>
        <p:spPr>
          <a:xfrm>
            <a:off x="685800" y="2636912"/>
            <a:ext cx="2884518" cy="3816276"/>
          </a:xfrm>
          <a:prstGeom prst="rect">
            <a:avLst/>
          </a:prstGeom>
        </p:spPr>
        <p:txBody>
          <a:bodyPr vert="horz" lIns="91440" tIns="45720" rIns="91440" bIns="45720" rtlCol="0">
            <a:normAutofit/>
          </a:bodyPr>
          <a:lstStyle>
            <a:lvl1pPr marL="182880" indent="-182880" algn="l" defTabSz="914400" rtl="0" eaLnBrk="1" latinLnBrk="0" hangingPunct="1">
              <a:lnSpc>
                <a:spcPct val="95000"/>
              </a:lnSpc>
              <a:spcBef>
                <a:spcPts val="1400"/>
              </a:spcBef>
              <a:spcAft>
                <a:spcPts val="200"/>
              </a:spcAft>
              <a:buClr>
                <a:schemeClr val="accent1"/>
              </a:buClr>
              <a:buSzPct val="80000"/>
              <a:buFont typeface="Arial" pitchFamily="34" charset="0"/>
              <a:buChar char="•"/>
              <a:defRPr sz="2000" kern="1200" spc="10" baseline="0">
                <a:solidFill>
                  <a:schemeClr val="tx1">
                    <a:lumMod val="65000"/>
                    <a:lumOff val="35000"/>
                  </a:schemeClr>
                </a:solidFill>
                <a:latin typeface="+mn-lt"/>
                <a:ea typeface="+mn-ea"/>
                <a:cs typeface="+mn-cs"/>
              </a:defRPr>
            </a:lvl1pPr>
            <a:lvl2pPr marL="457200" indent="-182880" algn="l" defTabSz="914400" rtl="0" eaLnBrk="1" latinLnBrk="0" hangingPunct="1">
              <a:lnSpc>
                <a:spcPct val="90000"/>
              </a:lnSpc>
              <a:spcBef>
                <a:spcPts val="300"/>
              </a:spcBef>
              <a:spcAft>
                <a:spcPts val="300"/>
              </a:spcAft>
              <a:buClr>
                <a:schemeClr val="accent1"/>
              </a:buClr>
              <a:buFont typeface="Wingdings 2" pitchFamily="18" charset="2"/>
              <a:buChar char=""/>
              <a:defRPr sz="1800" kern="1200">
                <a:solidFill>
                  <a:schemeClr val="tx1">
                    <a:lumMod val="65000"/>
                    <a:lumOff val="35000"/>
                  </a:schemeClr>
                </a:solidFill>
                <a:latin typeface="+mn-lt"/>
                <a:ea typeface="+mn-ea"/>
                <a:cs typeface="+mn-cs"/>
              </a:defRPr>
            </a:lvl2pPr>
            <a:lvl3pPr marL="731520" indent="-182880" algn="l" defTabSz="914400" rtl="0" eaLnBrk="1" latinLnBrk="0" hangingPunct="1">
              <a:lnSpc>
                <a:spcPct val="90000"/>
              </a:lnSpc>
              <a:spcBef>
                <a:spcPts val="300"/>
              </a:spcBef>
              <a:spcAft>
                <a:spcPts val="300"/>
              </a:spcAft>
              <a:buClr>
                <a:schemeClr val="accent1"/>
              </a:buClr>
              <a:buFont typeface="Wingdings 2" pitchFamily="18" charset="2"/>
              <a:buChar char=""/>
              <a:defRPr sz="1600" kern="1200">
                <a:solidFill>
                  <a:schemeClr val="tx1">
                    <a:lumMod val="65000"/>
                    <a:lumOff val="35000"/>
                  </a:schemeClr>
                </a:solidFill>
                <a:latin typeface="+mn-lt"/>
                <a:ea typeface="+mn-ea"/>
                <a:cs typeface="+mn-cs"/>
              </a:defRPr>
            </a:lvl3pPr>
            <a:lvl4pPr marL="1005840" indent="-18288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4pPr>
            <a:lvl5pPr marL="1280160" indent="-18288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5pPr>
            <a:lvl6pPr marL="1600000" indent="-22860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6pPr>
            <a:lvl7pPr marL="1900000" indent="-22860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7pPr>
            <a:lvl8pPr marL="2200000" indent="-22860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8pPr>
            <a:lvl9pPr marL="2500000" indent="-22860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9pPr>
          </a:lstStyle>
          <a:p>
            <a:pPr fontAlgn="auto">
              <a:lnSpc>
                <a:spcPct val="90000"/>
              </a:lnSpc>
            </a:pPr>
            <a:r>
              <a:rPr lang="en-GB" altLang="en-US" dirty="0"/>
              <a:t>ASIS to Pubic Symphysis</a:t>
            </a:r>
          </a:p>
          <a:p>
            <a:pPr fontAlgn="auto">
              <a:lnSpc>
                <a:spcPct val="90000"/>
              </a:lnSpc>
            </a:pPr>
            <a:r>
              <a:rPr lang="en-GB" altLang="en-US" dirty="0"/>
              <a:t>Intersect with Greater Trochanter</a:t>
            </a:r>
            <a:endParaRPr lang="en-GB" altLang="en-US" sz="1000" dirty="0"/>
          </a:p>
          <a:p>
            <a:pPr fontAlgn="auto">
              <a:lnSpc>
                <a:spcPct val="90000"/>
              </a:lnSpc>
            </a:pPr>
            <a:r>
              <a:rPr lang="en-GB" altLang="en-US" dirty="0"/>
              <a:t>Roughly in the region of the joint line</a:t>
            </a:r>
          </a:p>
        </p:txBody>
      </p:sp>
      <p:pic>
        <p:nvPicPr>
          <p:cNvPr id="10" name="Picture 9"/>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5883548" y="693404"/>
            <a:ext cx="2273448" cy="749176"/>
          </a:xfrm>
          <a:prstGeom prst="rect">
            <a:avLst/>
          </a:prstGeom>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ln>
            <a:solidFill>
              <a:schemeClr val="accent1"/>
            </a:solidFill>
          </a:ln>
        </p:spPr>
      </p:pic>
    </p:spTree>
    <p:extLst>
      <p:ext uri="{BB962C8B-B14F-4D97-AF65-F5344CB8AC3E}">
        <p14:creationId xmlns:p14="http://schemas.microsoft.com/office/powerpoint/2010/main" val="100953745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Slide Number Placeholder 5"/>
          <p:cNvSpPr>
            <a:spLocks noGrp="1"/>
          </p:cNvSpPr>
          <p:nvPr>
            <p:ph type="sldNum" sz="quarter" idx="12"/>
          </p:nvPr>
        </p:nvSpPr>
        <p:spPr/>
        <p:txBody>
          <a:bodyPr/>
          <a:lstStyle/>
          <a:p>
            <a:fld id="{5730C24A-69F2-8649-99E8-8D2597AF0EDC}" type="slidenum">
              <a:rPr lang="en-GB" altLang="en-US"/>
              <a:pPr/>
              <a:t>14</a:t>
            </a:fld>
            <a:endParaRPr lang="en-GB" altLang="en-US"/>
          </a:p>
        </p:txBody>
      </p:sp>
      <p:sp>
        <p:nvSpPr>
          <p:cNvPr id="87042" name="Rectangle 2"/>
          <p:cNvSpPr>
            <a:spLocks noGrp="1" noChangeArrowheads="1"/>
          </p:cNvSpPr>
          <p:nvPr>
            <p:ph type="title"/>
          </p:nvPr>
        </p:nvSpPr>
        <p:spPr>
          <a:xfrm>
            <a:off x="611560" y="2852936"/>
            <a:ext cx="2736304" cy="686976"/>
          </a:xfrm>
        </p:spPr>
        <p:txBody>
          <a:bodyPr>
            <a:normAutofit fontScale="90000"/>
          </a:bodyPr>
          <a:lstStyle/>
          <a:p>
            <a:r>
              <a:rPr lang="en-US" altLang="en-US" dirty="0"/>
              <a:t>Anterior Inferior </a:t>
            </a:r>
            <a:r>
              <a:rPr lang="en-US" altLang="en-US"/>
              <a:t>Iliac Spine</a:t>
            </a:r>
            <a:endParaRPr lang="en-US" altLang="en-US" dirty="0"/>
          </a:p>
        </p:txBody>
      </p:sp>
      <p:pic>
        <p:nvPicPr>
          <p:cNvPr id="4" name="Content Placeholder 3"/>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4211960" y="365760"/>
            <a:ext cx="3816424" cy="5790492"/>
          </a:xfrm>
        </p:spPr>
      </p:pic>
      <p:cxnSp>
        <p:nvCxnSpPr>
          <p:cNvPr id="6" name="Straight Arrow Connector 5"/>
          <p:cNvCxnSpPr/>
          <p:nvPr/>
        </p:nvCxnSpPr>
        <p:spPr>
          <a:xfrm flipV="1">
            <a:off x="2915816" y="1772816"/>
            <a:ext cx="2664296" cy="1080120"/>
          </a:xfrm>
          <a:prstGeom prst="straightConnector1">
            <a:avLst/>
          </a:prstGeom>
          <a:ln>
            <a:solidFill>
              <a:srgbClr val="FF0000"/>
            </a:solidFill>
            <a:tailEnd type="triangle"/>
          </a:ln>
        </p:spPr>
        <p:style>
          <a:lnRef idx="1">
            <a:schemeClr val="accent1"/>
          </a:lnRef>
          <a:fillRef idx="0">
            <a:schemeClr val="accent1"/>
          </a:fillRef>
          <a:effectRef idx="0">
            <a:schemeClr val="accent1"/>
          </a:effectRef>
          <a:fontRef idx="minor">
            <a:schemeClr val="tx1"/>
          </a:fontRef>
        </p:style>
      </p:cxnSp>
      <p:cxnSp>
        <p:nvCxnSpPr>
          <p:cNvPr id="8" name="Straight Arrow Connector 7"/>
          <p:cNvCxnSpPr/>
          <p:nvPr/>
        </p:nvCxnSpPr>
        <p:spPr>
          <a:xfrm>
            <a:off x="2968465" y="2823353"/>
            <a:ext cx="3907791" cy="1973799"/>
          </a:xfrm>
          <a:prstGeom prst="straightConnector1">
            <a:avLst/>
          </a:prstGeom>
          <a:ln>
            <a:solidFill>
              <a:srgbClr val="FF0000"/>
            </a:solidFill>
            <a:tailEnd type="triangle"/>
          </a:ln>
        </p:spPr>
        <p:style>
          <a:lnRef idx="1">
            <a:schemeClr val="accent1"/>
          </a:lnRef>
          <a:fillRef idx="0">
            <a:schemeClr val="accent1"/>
          </a:fillRef>
          <a:effectRef idx="0">
            <a:schemeClr val="accent1"/>
          </a:effectRef>
          <a:fontRef idx="minor">
            <a:schemeClr val="tx1"/>
          </a:fontRef>
        </p:style>
      </p:cxnSp>
      <p:pic>
        <p:nvPicPr>
          <p:cNvPr id="7" name="Picture 6"/>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695017" y="5277415"/>
            <a:ext cx="2273448" cy="749176"/>
          </a:xfrm>
          <a:prstGeom prst="rect">
            <a:avLst/>
          </a:prstGeom>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ln>
            <a:solidFill>
              <a:schemeClr val="accent1"/>
            </a:solidFill>
          </a:ln>
        </p:spPr>
      </p:pic>
    </p:spTree>
    <p:extLst>
      <p:ext uri="{BB962C8B-B14F-4D97-AF65-F5344CB8AC3E}">
        <p14:creationId xmlns:p14="http://schemas.microsoft.com/office/powerpoint/2010/main" val="175781149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Slide Number Placeholder 5"/>
          <p:cNvSpPr>
            <a:spLocks noGrp="1"/>
          </p:cNvSpPr>
          <p:nvPr>
            <p:ph type="sldNum" sz="quarter" idx="12"/>
          </p:nvPr>
        </p:nvSpPr>
        <p:spPr/>
        <p:txBody>
          <a:bodyPr/>
          <a:lstStyle/>
          <a:p>
            <a:fld id="{5730C24A-69F2-8649-99E8-8D2597AF0EDC}" type="slidenum">
              <a:rPr lang="en-GB" altLang="en-US"/>
              <a:pPr/>
              <a:t>15</a:t>
            </a:fld>
            <a:endParaRPr lang="en-GB" altLang="en-US"/>
          </a:p>
        </p:txBody>
      </p:sp>
      <p:sp>
        <p:nvSpPr>
          <p:cNvPr id="87042" name="Rectangle 2"/>
          <p:cNvSpPr>
            <a:spLocks noGrp="1" noChangeArrowheads="1"/>
          </p:cNvSpPr>
          <p:nvPr>
            <p:ph type="title"/>
          </p:nvPr>
        </p:nvSpPr>
        <p:spPr>
          <a:xfrm>
            <a:off x="611560" y="2852936"/>
            <a:ext cx="2736304" cy="686976"/>
          </a:xfrm>
        </p:spPr>
        <p:txBody>
          <a:bodyPr>
            <a:normAutofit fontScale="90000"/>
          </a:bodyPr>
          <a:lstStyle/>
          <a:p>
            <a:r>
              <a:rPr lang="en-US" altLang="en-US" dirty="0"/>
              <a:t>Posterior Superior Iliac Spine</a:t>
            </a:r>
          </a:p>
        </p:txBody>
      </p:sp>
      <p:pic>
        <p:nvPicPr>
          <p:cNvPr id="4" name="Content Placeholder 3"/>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4211960" y="365760"/>
            <a:ext cx="3816424" cy="5790492"/>
          </a:xfrm>
        </p:spPr>
      </p:pic>
      <p:cxnSp>
        <p:nvCxnSpPr>
          <p:cNvPr id="6" name="Straight Arrow Connector 5"/>
          <p:cNvCxnSpPr/>
          <p:nvPr/>
        </p:nvCxnSpPr>
        <p:spPr>
          <a:xfrm flipV="1">
            <a:off x="2915816" y="1268760"/>
            <a:ext cx="3960440" cy="1584176"/>
          </a:xfrm>
          <a:prstGeom prst="straightConnector1">
            <a:avLst/>
          </a:prstGeom>
          <a:ln>
            <a:solidFill>
              <a:srgbClr val="FF0000"/>
            </a:solidFill>
            <a:tailEnd type="triangle"/>
          </a:ln>
        </p:spPr>
        <p:style>
          <a:lnRef idx="1">
            <a:schemeClr val="accent1"/>
          </a:lnRef>
          <a:fillRef idx="0">
            <a:schemeClr val="accent1"/>
          </a:fillRef>
          <a:effectRef idx="0">
            <a:schemeClr val="accent1"/>
          </a:effectRef>
          <a:fontRef idx="minor">
            <a:schemeClr val="tx1"/>
          </a:fontRef>
        </p:style>
      </p:cxnSp>
      <p:cxnSp>
        <p:nvCxnSpPr>
          <p:cNvPr id="8" name="Straight Arrow Connector 7"/>
          <p:cNvCxnSpPr/>
          <p:nvPr/>
        </p:nvCxnSpPr>
        <p:spPr>
          <a:xfrm>
            <a:off x="2915816" y="2852936"/>
            <a:ext cx="2385943" cy="1394969"/>
          </a:xfrm>
          <a:prstGeom prst="straightConnector1">
            <a:avLst/>
          </a:prstGeom>
          <a:ln>
            <a:solidFill>
              <a:srgbClr val="FF0000"/>
            </a:solidFill>
            <a:tailEnd type="triangle"/>
          </a:ln>
        </p:spPr>
        <p:style>
          <a:lnRef idx="1">
            <a:schemeClr val="accent1"/>
          </a:lnRef>
          <a:fillRef idx="0">
            <a:schemeClr val="accent1"/>
          </a:fillRef>
          <a:effectRef idx="0">
            <a:schemeClr val="accent1"/>
          </a:effectRef>
          <a:fontRef idx="minor">
            <a:schemeClr val="tx1"/>
          </a:fontRef>
        </p:style>
      </p:cxnSp>
      <p:pic>
        <p:nvPicPr>
          <p:cNvPr id="7" name="Picture 6"/>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642368" y="5275754"/>
            <a:ext cx="2273448" cy="749176"/>
          </a:xfrm>
          <a:prstGeom prst="rect">
            <a:avLst/>
          </a:prstGeom>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ln>
            <a:solidFill>
              <a:schemeClr val="accent1"/>
            </a:solidFill>
          </a:ln>
        </p:spPr>
      </p:pic>
    </p:spTree>
    <p:extLst>
      <p:ext uri="{BB962C8B-B14F-4D97-AF65-F5344CB8AC3E}">
        <p14:creationId xmlns:p14="http://schemas.microsoft.com/office/powerpoint/2010/main" val="17884503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Slide Number Placeholder 5"/>
          <p:cNvSpPr>
            <a:spLocks noGrp="1"/>
          </p:cNvSpPr>
          <p:nvPr>
            <p:ph type="sldNum" sz="quarter" idx="12"/>
          </p:nvPr>
        </p:nvSpPr>
        <p:spPr/>
        <p:txBody>
          <a:bodyPr/>
          <a:lstStyle/>
          <a:p>
            <a:fld id="{5730C24A-69F2-8649-99E8-8D2597AF0EDC}" type="slidenum">
              <a:rPr lang="en-GB" altLang="en-US"/>
              <a:pPr/>
              <a:t>16</a:t>
            </a:fld>
            <a:endParaRPr lang="en-GB" altLang="en-US"/>
          </a:p>
        </p:txBody>
      </p:sp>
      <p:sp>
        <p:nvSpPr>
          <p:cNvPr id="87042" name="Rectangle 2"/>
          <p:cNvSpPr>
            <a:spLocks noGrp="1" noChangeArrowheads="1"/>
          </p:cNvSpPr>
          <p:nvPr>
            <p:ph type="title"/>
          </p:nvPr>
        </p:nvSpPr>
        <p:spPr>
          <a:xfrm>
            <a:off x="948460" y="383451"/>
            <a:ext cx="3193548" cy="686976"/>
          </a:xfrm>
        </p:spPr>
        <p:txBody>
          <a:bodyPr>
            <a:normAutofit/>
          </a:bodyPr>
          <a:lstStyle/>
          <a:p>
            <a:r>
              <a:rPr lang="en-US" altLang="en-US"/>
              <a:t>Iliac Crest</a:t>
            </a:r>
            <a:endParaRPr lang="en-US" altLang="en-US" dirty="0"/>
          </a:p>
        </p:txBody>
      </p:sp>
      <p:pic>
        <p:nvPicPr>
          <p:cNvPr id="3" name="Content Placeholder 2"/>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880614" y="1427333"/>
            <a:ext cx="6908150" cy="4759425"/>
          </a:xfrm>
          <a:solidFill>
            <a:srgbClr val="FF0000"/>
          </a:solidFill>
        </p:spPr>
      </p:pic>
      <p:cxnSp>
        <p:nvCxnSpPr>
          <p:cNvPr id="6" name="Straight Arrow Connector 5"/>
          <p:cNvCxnSpPr/>
          <p:nvPr/>
        </p:nvCxnSpPr>
        <p:spPr>
          <a:xfrm>
            <a:off x="2039122" y="1070427"/>
            <a:ext cx="1008112" cy="684697"/>
          </a:xfrm>
          <a:prstGeom prst="straightConnector1">
            <a:avLst/>
          </a:prstGeom>
          <a:ln>
            <a:solidFill>
              <a:srgbClr val="FF0000"/>
            </a:solidFill>
            <a:tailEnd type="triangle"/>
          </a:ln>
        </p:spPr>
        <p:style>
          <a:lnRef idx="1">
            <a:schemeClr val="accent1"/>
          </a:lnRef>
          <a:fillRef idx="0">
            <a:schemeClr val="accent1"/>
          </a:fillRef>
          <a:effectRef idx="0">
            <a:schemeClr val="accent1"/>
          </a:effectRef>
          <a:fontRef idx="minor">
            <a:schemeClr val="tx1"/>
          </a:fontRef>
        </p:style>
      </p:cxnSp>
      <p:sp>
        <p:nvSpPr>
          <p:cNvPr id="8" name="Arc 7"/>
          <p:cNvSpPr/>
          <p:nvPr/>
        </p:nvSpPr>
        <p:spPr>
          <a:xfrm rot="19602593">
            <a:off x="2334481" y="1557762"/>
            <a:ext cx="2520280" cy="1800200"/>
          </a:xfrm>
          <a:prstGeom prst="arc">
            <a:avLst/>
          </a:prstGeom>
          <a:ln>
            <a:solidFill>
              <a:srgbClr val="FF0000"/>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11" name="Arc 10"/>
          <p:cNvSpPr/>
          <p:nvPr/>
        </p:nvSpPr>
        <p:spPr>
          <a:xfrm rot="15426678">
            <a:off x="1951958" y="2089125"/>
            <a:ext cx="2520280" cy="1800200"/>
          </a:xfrm>
          <a:prstGeom prst="arc">
            <a:avLst/>
          </a:prstGeom>
          <a:ln>
            <a:solidFill>
              <a:srgbClr val="FF0000"/>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pic>
        <p:nvPicPr>
          <p:cNvPr id="9" name="Picture 8"/>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5796136" y="471392"/>
            <a:ext cx="2273448" cy="749176"/>
          </a:xfrm>
          <a:prstGeom prst="rect">
            <a:avLst/>
          </a:prstGeom>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ln>
            <a:solidFill>
              <a:schemeClr val="accent1"/>
            </a:solidFill>
          </a:ln>
        </p:spPr>
      </p:pic>
    </p:spTree>
    <p:extLst>
      <p:ext uri="{BB962C8B-B14F-4D97-AF65-F5344CB8AC3E}">
        <p14:creationId xmlns:p14="http://schemas.microsoft.com/office/powerpoint/2010/main" val="14338843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Slide Number Placeholder 5"/>
          <p:cNvSpPr>
            <a:spLocks noGrp="1"/>
          </p:cNvSpPr>
          <p:nvPr>
            <p:ph type="sldNum" sz="quarter" idx="12"/>
          </p:nvPr>
        </p:nvSpPr>
        <p:spPr/>
        <p:txBody>
          <a:bodyPr/>
          <a:lstStyle/>
          <a:p>
            <a:fld id="{5730C24A-69F2-8649-99E8-8D2597AF0EDC}" type="slidenum">
              <a:rPr lang="en-GB" altLang="en-US"/>
              <a:pPr/>
              <a:t>17</a:t>
            </a:fld>
            <a:endParaRPr lang="en-GB" altLang="en-US"/>
          </a:p>
        </p:txBody>
      </p:sp>
      <p:pic>
        <p:nvPicPr>
          <p:cNvPr id="4" name="Content Placeholder 3"/>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2572717" y="1304008"/>
            <a:ext cx="6446838" cy="4868193"/>
          </a:xfrm>
        </p:spPr>
      </p:pic>
      <p:sp>
        <p:nvSpPr>
          <p:cNvPr id="9" name="Rectangle 8"/>
          <p:cNvSpPr/>
          <p:nvPr/>
        </p:nvSpPr>
        <p:spPr>
          <a:xfrm>
            <a:off x="6660232" y="2636912"/>
            <a:ext cx="2336441" cy="3384376"/>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Rectangle 9"/>
          <p:cNvSpPr/>
          <p:nvPr/>
        </p:nvSpPr>
        <p:spPr>
          <a:xfrm>
            <a:off x="2203048" y="2045916"/>
            <a:ext cx="2336441" cy="3384376"/>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7042" name="Rectangle 2"/>
          <p:cNvSpPr>
            <a:spLocks noGrp="1" noChangeArrowheads="1"/>
          </p:cNvSpPr>
          <p:nvPr>
            <p:ph type="title"/>
          </p:nvPr>
        </p:nvSpPr>
        <p:spPr>
          <a:xfrm>
            <a:off x="249921" y="2838395"/>
            <a:ext cx="3344029" cy="686976"/>
          </a:xfrm>
        </p:spPr>
        <p:txBody>
          <a:bodyPr>
            <a:normAutofit fontScale="90000"/>
          </a:bodyPr>
          <a:lstStyle/>
          <a:p>
            <a:r>
              <a:rPr lang="en-US" altLang="en-US" dirty="0" err="1"/>
              <a:t>Ischial</a:t>
            </a:r>
            <a:r>
              <a:rPr lang="en-US" altLang="en-US" dirty="0"/>
              <a:t> Tuberosity</a:t>
            </a:r>
          </a:p>
        </p:txBody>
      </p:sp>
      <p:sp>
        <p:nvSpPr>
          <p:cNvPr id="11" name="Rectangle 10"/>
          <p:cNvSpPr/>
          <p:nvPr/>
        </p:nvSpPr>
        <p:spPr>
          <a:xfrm>
            <a:off x="2888414" y="2273598"/>
            <a:ext cx="2336441" cy="726628"/>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2" name="Rectangle 11"/>
          <p:cNvSpPr/>
          <p:nvPr/>
        </p:nvSpPr>
        <p:spPr>
          <a:xfrm>
            <a:off x="2942807" y="5390638"/>
            <a:ext cx="2336441" cy="726628"/>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3" name="Rectangle 12"/>
          <p:cNvSpPr/>
          <p:nvPr/>
        </p:nvSpPr>
        <p:spPr>
          <a:xfrm>
            <a:off x="2390480" y="4664010"/>
            <a:ext cx="2336441" cy="726628"/>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cxnSp>
        <p:nvCxnSpPr>
          <p:cNvPr id="3" name="Elbow Connector 2"/>
          <p:cNvCxnSpPr/>
          <p:nvPr/>
        </p:nvCxnSpPr>
        <p:spPr>
          <a:xfrm>
            <a:off x="1331640" y="3738104"/>
            <a:ext cx="4464496" cy="2015848"/>
          </a:xfrm>
          <a:prstGeom prst="bentConnector3">
            <a:avLst>
              <a:gd name="adj1" fmla="val 50000"/>
            </a:avLst>
          </a:prstGeom>
          <a:ln>
            <a:solidFill>
              <a:srgbClr val="FF0000"/>
            </a:solidFill>
            <a:tailEnd type="triangle"/>
          </a:ln>
        </p:spPr>
        <p:style>
          <a:lnRef idx="1">
            <a:schemeClr val="accent1"/>
          </a:lnRef>
          <a:fillRef idx="0">
            <a:schemeClr val="accent1"/>
          </a:fillRef>
          <a:effectRef idx="0">
            <a:schemeClr val="accent1"/>
          </a:effectRef>
          <a:fontRef idx="minor">
            <a:schemeClr val="tx1"/>
          </a:fontRef>
        </p:style>
      </p:cxnSp>
      <p:pic>
        <p:nvPicPr>
          <p:cNvPr id="14" name="Picture 13"/>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5663033" y="559697"/>
            <a:ext cx="2273448" cy="749176"/>
          </a:xfrm>
          <a:prstGeom prst="rect">
            <a:avLst/>
          </a:prstGeom>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ln>
            <a:solidFill>
              <a:schemeClr val="accent1"/>
            </a:solidFill>
          </a:ln>
        </p:spPr>
      </p:pic>
    </p:spTree>
    <p:extLst>
      <p:ext uri="{BB962C8B-B14F-4D97-AF65-F5344CB8AC3E}">
        <p14:creationId xmlns:p14="http://schemas.microsoft.com/office/powerpoint/2010/main" val="166718750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Slide Number Placeholder 5"/>
          <p:cNvSpPr>
            <a:spLocks noGrp="1"/>
          </p:cNvSpPr>
          <p:nvPr>
            <p:ph type="sldNum" sz="quarter" idx="12"/>
          </p:nvPr>
        </p:nvSpPr>
        <p:spPr/>
        <p:txBody>
          <a:bodyPr/>
          <a:lstStyle/>
          <a:p>
            <a:fld id="{5730C24A-69F2-8649-99E8-8D2597AF0EDC}" type="slidenum">
              <a:rPr lang="en-GB" altLang="en-US"/>
              <a:pPr/>
              <a:t>18</a:t>
            </a:fld>
            <a:endParaRPr lang="en-GB" altLang="en-US"/>
          </a:p>
        </p:txBody>
      </p:sp>
      <p:sp>
        <p:nvSpPr>
          <p:cNvPr id="87042" name="Rectangle 2"/>
          <p:cNvSpPr>
            <a:spLocks noGrp="1" noChangeArrowheads="1"/>
          </p:cNvSpPr>
          <p:nvPr>
            <p:ph type="title"/>
          </p:nvPr>
        </p:nvSpPr>
        <p:spPr>
          <a:xfrm>
            <a:off x="946404" y="365760"/>
            <a:ext cx="2185436" cy="686976"/>
          </a:xfrm>
        </p:spPr>
        <p:txBody>
          <a:bodyPr/>
          <a:lstStyle/>
          <a:p>
            <a:r>
              <a:rPr lang="en-US" altLang="en-US" dirty="0"/>
              <a:t>Ilium</a:t>
            </a:r>
          </a:p>
        </p:txBody>
      </p:sp>
      <p:pic>
        <p:nvPicPr>
          <p:cNvPr id="3" name="Content Placeholder 2"/>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946150" y="1556792"/>
            <a:ext cx="7010226" cy="4532311"/>
          </a:xfrm>
        </p:spPr>
      </p:pic>
      <p:pic>
        <p:nvPicPr>
          <p:cNvPr id="6" name="Picture 5"/>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5682928" y="555588"/>
            <a:ext cx="2273448" cy="749176"/>
          </a:xfrm>
          <a:prstGeom prst="rect">
            <a:avLst/>
          </a:prstGeom>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ln>
            <a:solidFill>
              <a:schemeClr val="accent1"/>
            </a:solidFill>
          </a:ln>
        </p:spPr>
      </p:pic>
    </p:spTree>
    <p:extLst>
      <p:ext uri="{BB962C8B-B14F-4D97-AF65-F5344CB8AC3E}">
        <p14:creationId xmlns:p14="http://schemas.microsoft.com/office/powerpoint/2010/main" val="100012326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Slide Number Placeholder 5"/>
          <p:cNvSpPr>
            <a:spLocks noGrp="1"/>
          </p:cNvSpPr>
          <p:nvPr>
            <p:ph type="sldNum" sz="quarter" idx="12"/>
          </p:nvPr>
        </p:nvSpPr>
        <p:spPr/>
        <p:txBody>
          <a:bodyPr/>
          <a:lstStyle/>
          <a:p>
            <a:fld id="{5730C24A-69F2-8649-99E8-8D2597AF0EDC}" type="slidenum">
              <a:rPr lang="en-GB" altLang="en-US"/>
              <a:pPr/>
              <a:t>19</a:t>
            </a:fld>
            <a:endParaRPr lang="en-GB" altLang="en-US"/>
          </a:p>
        </p:txBody>
      </p:sp>
      <p:sp>
        <p:nvSpPr>
          <p:cNvPr id="87042" name="Rectangle 2"/>
          <p:cNvSpPr>
            <a:spLocks noGrp="1" noChangeArrowheads="1"/>
          </p:cNvSpPr>
          <p:nvPr>
            <p:ph type="title"/>
          </p:nvPr>
        </p:nvSpPr>
        <p:spPr>
          <a:xfrm>
            <a:off x="946404" y="365760"/>
            <a:ext cx="2185436" cy="686976"/>
          </a:xfrm>
        </p:spPr>
        <p:txBody>
          <a:bodyPr/>
          <a:lstStyle/>
          <a:p>
            <a:r>
              <a:rPr lang="en-US" altLang="en-US" dirty="0"/>
              <a:t>Ilium</a:t>
            </a:r>
          </a:p>
        </p:txBody>
      </p:sp>
      <p:pic>
        <p:nvPicPr>
          <p:cNvPr id="7" name="Content Placeholder 6"/>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467545" y="1052736"/>
            <a:ext cx="7560840" cy="5713190"/>
          </a:xfrm>
        </p:spPr>
      </p:pic>
      <p:pic>
        <p:nvPicPr>
          <p:cNvPr id="6" name="Picture 5"/>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5754937" y="365760"/>
            <a:ext cx="2273448" cy="749176"/>
          </a:xfrm>
          <a:prstGeom prst="rect">
            <a:avLst/>
          </a:prstGeom>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ln>
            <a:solidFill>
              <a:schemeClr val="accent1"/>
            </a:solidFill>
          </a:ln>
        </p:spPr>
      </p:pic>
    </p:spTree>
    <p:extLst>
      <p:ext uri="{BB962C8B-B14F-4D97-AF65-F5344CB8AC3E}">
        <p14:creationId xmlns:p14="http://schemas.microsoft.com/office/powerpoint/2010/main" val="43998539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Slide Number Placeholder 5"/>
          <p:cNvSpPr>
            <a:spLocks noGrp="1"/>
          </p:cNvSpPr>
          <p:nvPr>
            <p:ph type="sldNum" sz="quarter" idx="12"/>
          </p:nvPr>
        </p:nvSpPr>
        <p:spPr/>
        <p:txBody>
          <a:bodyPr/>
          <a:lstStyle/>
          <a:p>
            <a:fld id="{5730C24A-69F2-8649-99E8-8D2597AF0EDC}" type="slidenum">
              <a:rPr lang="en-GB" altLang="en-US"/>
              <a:pPr/>
              <a:t>20</a:t>
            </a:fld>
            <a:endParaRPr lang="en-GB" altLang="en-US"/>
          </a:p>
        </p:txBody>
      </p:sp>
      <p:sp>
        <p:nvSpPr>
          <p:cNvPr id="87042" name="Rectangle 2"/>
          <p:cNvSpPr>
            <a:spLocks noGrp="1" noChangeArrowheads="1"/>
          </p:cNvSpPr>
          <p:nvPr>
            <p:ph type="title"/>
          </p:nvPr>
        </p:nvSpPr>
        <p:spPr>
          <a:xfrm>
            <a:off x="946404" y="365760"/>
            <a:ext cx="4993748" cy="686976"/>
          </a:xfrm>
        </p:spPr>
        <p:txBody>
          <a:bodyPr>
            <a:normAutofit/>
          </a:bodyPr>
          <a:lstStyle/>
          <a:p>
            <a:r>
              <a:rPr lang="en-US" altLang="en-US" dirty="0"/>
              <a:t>Hip </a:t>
            </a:r>
            <a:r>
              <a:rPr lang="en-US" altLang="en-US"/>
              <a:t>Joint Capsule </a:t>
            </a:r>
            <a:endParaRPr lang="en-US" altLang="en-US" dirty="0"/>
          </a:p>
        </p:txBody>
      </p:sp>
      <p:pic>
        <p:nvPicPr>
          <p:cNvPr id="3" name="Content Placeholder 2"/>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4430954" y="1787022"/>
            <a:ext cx="3018396" cy="4351338"/>
          </a:xfrm>
        </p:spPr>
      </p:pic>
      <p:pic>
        <p:nvPicPr>
          <p:cNvPr id="6" name="Picture 5"/>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943306" y="5385136"/>
            <a:ext cx="2273448" cy="749176"/>
          </a:xfrm>
          <a:prstGeom prst="rect">
            <a:avLst/>
          </a:prstGeom>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ln>
            <a:solidFill>
              <a:schemeClr val="accent1"/>
            </a:solidFill>
          </a:ln>
        </p:spPr>
      </p:pic>
    </p:spTree>
    <p:extLst>
      <p:ext uri="{BB962C8B-B14F-4D97-AF65-F5344CB8AC3E}">
        <p14:creationId xmlns:p14="http://schemas.microsoft.com/office/powerpoint/2010/main" val="51269151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Slide Number Placeholder 5"/>
          <p:cNvSpPr>
            <a:spLocks noGrp="1"/>
          </p:cNvSpPr>
          <p:nvPr>
            <p:ph type="sldNum" sz="quarter" idx="12"/>
          </p:nvPr>
        </p:nvSpPr>
        <p:spPr/>
        <p:txBody>
          <a:bodyPr/>
          <a:lstStyle/>
          <a:p>
            <a:fld id="{CBCD8496-3779-B047-918D-8748857BA4A1}" type="slidenum">
              <a:rPr lang="en-GB" altLang="en-US"/>
              <a:pPr/>
              <a:t>21</a:t>
            </a:fld>
            <a:endParaRPr lang="en-GB" altLang="en-US"/>
          </a:p>
        </p:txBody>
      </p:sp>
      <p:sp>
        <p:nvSpPr>
          <p:cNvPr id="12290" name="Rectangle 2"/>
          <p:cNvSpPr>
            <a:spLocks noGrp="1" noChangeArrowheads="1"/>
          </p:cNvSpPr>
          <p:nvPr>
            <p:ph type="title"/>
          </p:nvPr>
        </p:nvSpPr>
        <p:spPr/>
        <p:txBody>
          <a:bodyPr/>
          <a:lstStyle/>
          <a:p>
            <a:r>
              <a:rPr lang="en-GB" altLang="en-US" b="1"/>
              <a:t>Extracapsular  Ligaments</a:t>
            </a:r>
            <a:endParaRPr lang="en-GB" altLang="en-US"/>
          </a:p>
        </p:txBody>
      </p:sp>
      <p:sp>
        <p:nvSpPr>
          <p:cNvPr id="12291" name="Rectangle 3"/>
          <p:cNvSpPr>
            <a:spLocks noGrp="1" noChangeArrowheads="1"/>
          </p:cNvSpPr>
          <p:nvPr>
            <p:ph type="body" idx="1"/>
          </p:nvPr>
        </p:nvSpPr>
        <p:spPr>
          <a:xfrm>
            <a:off x="685800" y="1981200"/>
            <a:ext cx="7772400" cy="4471988"/>
          </a:xfrm>
        </p:spPr>
        <p:txBody>
          <a:bodyPr>
            <a:normAutofit fontScale="92500" lnSpcReduction="20000"/>
          </a:bodyPr>
          <a:lstStyle/>
          <a:p>
            <a:pPr>
              <a:lnSpc>
                <a:spcPct val="90000"/>
              </a:lnSpc>
              <a:buFontTx/>
              <a:buNone/>
            </a:pPr>
            <a:r>
              <a:rPr lang="en-GB" altLang="en-US" sz="2000" dirty="0"/>
              <a:t>The hip joint has a fibrous capsule which is very strong,</a:t>
            </a:r>
          </a:p>
          <a:p>
            <a:pPr>
              <a:lnSpc>
                <a:spcPct val="90000"/>
              </a:lnSpc>
              <a:buFontTx/>
              <a:buNone/>
            </a:pPr>
            <a:r>
              <a:rPr lang="en-GB" altLang="en-US" sz="2000" dirty="0"/>
              <a:t>strengthened by fibres that pass around the joint in a</a:t>
            </a:r>
          </a:p>
          <a:p>
            <a:pPr>
              <a:lnSpc>
                <a:spcPct val="90000"/>
              </a:lnSpc>
              <a:buFontTx/>
              <a:buNone/>
            </a:pPr>
            <a:r>
              <a:rPr lang="en-GB" altLang="en-US" sz="2000" dirty="0"/>
              <a:t>circular way.  </a:t>
            </a:r>
          </a:p>
          <a:p>
            <a:pPr>
              <a:lnSpc>
                <a:spcPct val="90000"/>
              </a:lnSpc>
              <a:buFontTx/>
              <a:buNone/>
            </a:pPr>
            <a:endParaRPr lang="en-GB" altLang="en-US" sz="1000" dirty="0"/>
          </a:p>
          <a:p>
            <a:pPr>
              <a:lnSpc>
                <a:spcPct val="90000"/>
              </a:lnSpc>
              <a:buFontTx/>
              <a:buNone/>
            </a:pPr>
            <a:r>
              <a:rPr lang="en-GB" altLang="en-US" sz="2000" dirty="0"/>
              <a:t>In places the capsule is thickened to form 3 ligaments, these are</a:t>
            </a:r>
          </a:p>
          <a:p>
            <a:pPr>
              <a:lnSpc>
                <a:spcPct val="90000"/>
              </a:lnSpc>
              <a:buFontTx/>
              <a:buNone/>
            </a:pPr>
            <a:r>
              <a:rPr lang="en-GB" altLang="en-US" sz="2000" dirty="0"/>
              <a:t> referred to, by their attachments, as</a:t>
            </a:r>
          </a:p>
          <a:p>
            <a:pPr>
              <a:lnSpc>
                <a:spcPct val="90000"/>
              </a:lnSpc>
            </a:pPr>
            <a:r>
              <a:rPr lang="en-GB" altLang="en-US" sz="2000" dirty="0" err="1"/>
              <a:t>Iliofemoral</a:t>
            </a:r>
            <a:endParaRPr lang="en-GB" altLang="en-US" sz="2000" dirty="0"/>
          </a:p>
          <a:p>
            <a:pPr>
              <a:lnSpc>
                <a:spcPct val="90000"/>
              </a:lnSpc>
            </a:pPr>
            <a:r>
              <a:rPr lang="en-GB" altLang="en-US" sz="2000" dirty="0" err="1"/>
              <a:t>Ischiofemoral</a:t>
            </a:r>
            <a:endParaRPr lang="en-GB" altLang="en-US" sz="2000" dirty="0"/>
          </a:p>
          <a:p>
            <a:pPr>
              <a:lnSpc>
                <a:spcPct val="90000"/>
              </a:lnSpc>
            </a:pPr>
            <a:r>
              <a:rPr lang="en-GB" altLang="en-US" sz="2000" dirty="0" err="1"/>
              <a:t>pubofemoral</a:t>
            </a:r>
            <a:endParaRPr lang="en-GB" altLang="en-US" sz="2000" dirty="0"/>
          </a:p>
          <a:p>
            <a:pPr>
              <a:lnSpc>
                <a:spcPct val="90000"/>
              </a:lnSpc>
              <a:buFontTx/>
              <a:buNone/>
            </a:pPr>
            <a:r>
              <a:rPr lang="en-GB" altLang="en-US" sz="2000" dirty="0"/>
              <a:t>NB. These ligaments become taut in hip extension and relax in hip flexion. What might be the significance of this following hip replacement?</a:t>
            </a:r>
          </a:p>
        </p:txBody>
      </p:sp>
      <p:pic>
        <p:nvPicPr>
          <p:cNvPr id="6" name="Picture 5"/>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942436" y="303685"/>
            <a:ext cx="2273448" cy="749176"/>
          </a:xfrm>
          <a:prstGeom prst="rect">
            <a:avLst/>
          </a:prstGeom>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ln>
            <a:solidFill>
              <a:schemeClr val="accent1"/>
            </a:solidFill>
          </a:ln>
        </p:spPr>
      </p:pic>
    </p:spTree>
    <p:extLst>
      <p:ext uri="{BB962C8B-B14F-4D97-AF65-F5344CB8AC3E}">
        <p14:creationId xmlns:p14="http://schemas.microsoft.com/office/powerpoint/2010/main" val="831982151"/>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Slide Number Placeholder 5"/>
          <p:cNvSpPr>
            <a:spLocks noGrp="1"/>
          </p:cNvSpPr>
          <p:nvPr>
            <p:ph type="sldNum" sz="quarter" idx="12"/>
          </p:nvPr>
        </p:nvSpPr>
        <p:spPr/>
        <p:txBody>
          <a:bodyPr/>
          <a:lstStyle/>
          <a:p>
            <a:fld id="{5730C24A-69F2-8649-99E8-8D2597AF0EDC}" type="slidenum">
              <a:rPr lang="en-GB" altLang="en-US"/>
              <a:pPr/>
              <a:t>22</a:t>
            </a:fld>
            <a:endParaRPr lang="en-GB" altLang="en-US"/>
          </a:p>
        </p:txBody>
      </p:sp>
      <p:sp>
        <p:nvSpPr>
          <p:cNvPr id="87042" name="Rectangle 2"/>
          <p:cNvSpPr>
            <a:spLocks noGrp="1" noChangeArrowheads="1"/>
          </p:cNvSpPr>
          <p:nvPr>
            <p:ph type="title"/>
          </p:nvPr>
        </p:nvSpPr>
        <p:spPr>
          <a:xfrm>
            <a:off x="1170610" y="607964"/>
            <a:ext cx="5929852" cy="686976"/>
          </a:xfrm>
        </p:spPr>
        <p:txBody>
          <a:bodyPr>
            <a:normAutofit fontScale="90000"/>
          </a:bodyPr>
          <a:lstStyle/>
          <a:p>
            <a:r>
              <a:rPr lang="en-US" altLang="en-US" dirty="0"/>
              <a:t>Hip </a:t>
            </a:r>
            <a:r>
              <a:rPr lang="en-US" altLang="en-US"/>
              <a:t>Joint Ligaments - Spiral</a:t>
            </a:r>
            <a:endParaRPr lang="en-US" altLang="en-US" dirty="0"/>
          </a:p>
        </p:txBody>
      </p:sp>
      <p:pic>
        <p:nvPicPr>
          <p:cNvPr id="4" name="Content Placeholder 3"/>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3059832" y="1294940"/>
            <a:ext cx="4918362" cy="5544616"/>
          </a:xfrm>
        </p:spPr>
      </p:pic>
      <p:sp>
        <p:nvSpPr>
          <p:cNvPr id="2" name="TextBox 1"/>
          <p:cNvSpPr txBox="1"/>
          <p:nvPr/>
        </p:nvSpPr>
        <p:spPr>
          <a:xfrm>
            <a:off x="467544" y="1628800"/>
            <a:ext cx="3667992" cy="4801314"/>
          </a:xfrm>
          <a:prstGeom prst="rect">
            <a:avLst/>
          </a:prstGeom>
          <a:noFill/>
        </p:spPr>
        <p:txBody>
          <a:bodyPr wrap="none" rtlCol="0">
            <a:spAutoFit/>
          </a:bodyPr>
          <a:lstStyle/>
          <a:p>
            <a:r>
              <a:rPr lang="en-GB" b="1" dirty="0" err="1">
                <a:latin typeface="+mj-lt"/>
              </a:rPr>
              <a:t>Iliofemoral</a:t>
            </a:r>
            <a:r>
              <a:rPr lang="en-GB" b="1" dirty="0">
                <a:latin typeface="+mj-lt"/>
              </a:rPr>
              <a:t> Ligament</a:t>
            </a:r>
          </a:p>
          <a:p>
            <a:pPr marL="285750" indent="-285750">
              <a:buFontTx/>
              <a:buChar char="-"/>
            </a:pPr>
            <a:r>
              <a:rPr lang="en-GB" dirty="0">
                <a:latin typeface="+mj-lt"/>
              </a:rPr>
              <a:t>Anterior Hip</a:t>
            </a:r>
          </a:p>
          <a:p>
            <a:pPr marL="285750" indent="-285750">
              <a:buFontTx/>
              <a:buChar char="-"/>
            </a:pPr>
            <a:r>
              <a:rPr lang="en-GB" dirty="0">
                <a:latin typeface="+mj-lt"/>
              </a:rPr>
              <a:t>Triangular </a:t>
            </a:r>
          </a:p>
          <a:p>
            <a:pPr marL="285750" indent="-285750">
              <a:buFontTx/>
              <a:buChar char="-"/>
            </a:pPr>
            <a:r>
              <a:rPr lang="en-GB" dirty="0">
                <a:latin typeface="+mj-lt"/>
              </a:rPr>
              <a:t>A. Acetabulum</a:t>
            </a:r>
          </a:p>
          <a:p>
            <a:pPr marL="285750" indent="-285750">
              <a:buFontTx/>
              <a:buChar char="-"/>
            </a:pPr>
            <a:r>
              <a:rPr lang="en-GB" dirty="0">
                <a:latin typeface="+mj-lt"/>
              </a:rPr>
              <a:t>B. Intertrochanteric Line</a:t>
            </a:r>
          </a:p>
          <a:p>
            <a:pPr marL="285750" indent="-285750">
              <a:buFontTx/>
              <a:buChar char="-"/>
            </a:pPr>
            <a:endParaRPr lang="en-GB" dirty="0">
              <a:latin typeface="+mj-lt"/>
            </a:endParaRPr>
          </a:p>
          <a:p>
            <a:r>
              <a:rPr lang="en-GB" b="1" dirty="0" err="1">
                <a:latin typeface="+mj-lt"/>
              </a:rPr>
              <a:t>Pubofemoral</a:t>
            </a:r>
            <a:r>
              <a:rPr lang="en-GB" b="1" dirty="0">
                <a:latin typeface="+mj-lt"/>
              </a:rPr>
              <a:t> Ligament</a:t>
            </a:r>
          </a:p>
          <a:p>
            <a:pPr marL="285750" indent="-285750">
              <a:buFontTx/>
              <a:buChar char="-"/>
            </a:pPr>
            <a:r>
              <a:rPr lang="en-GB" dirty="0">
                <a:latin typeface="+mj-lt"/>
              </a:rPr>
              <a:t>Anterior Inferior Hip</a:t>
            </a:r>
          </a:p>
          <a:p>
            <a:pPr marL="285750" indent="-285750">
              <a:buFontTx/>
              <a:buChar char="-"/>
            </a:pPr>
            <a:r>
              <a:rPr lang="en-GB" dirty="0">
                <a:latin typeface="+mj-lt"/>
              </a:rPr>
              <a:t>Triangular</a:t>
            </a:r>
          </a:p>
          <a:p>
            <a:pPr marL="285750" indent="-285750">
              <a:buFontTx/>
              <a:buChar char="-"/>
            </a:pPr>
            <a:r>
              <a:rPr lang="en-GB" dirty="0">
                <a:latin typeface="+mj-lt"/>
              </a:rPr>
              <a:t>A. </a:t>
            </a:r>
            <a:r>
              <a:rPr lang="en-GB" dirty="0" err="1">
                <a:latin typeface="+mj-lt"/>
              </a:rPr>
              <a:t>Iliopubic</a:t>
            </a:r>
            <a:r>
              <a:rPr lang="en-GB" dirty="0">
                <a:latin typeface="+mj-lt"/>
              </a:rPr>
              <a:t> </a:t>
            </a:r>
            <a:r>
              <a:rPr lang="en-GB" dirty="0" err="1">
                <a:latin typeface="+mj-lt"/>
              </a:rPr>
              <a:t>emnience</a:t>
            </a:r>
            <a:endParaRPr lang="en-GB" dirty="0">
              <a:latin typeface="+mj-lt"/>
            </a:endParaRPr>
          </a:p>
          <a:p>
            <a:pPr marL="285750" indent="-285750">
              <a:buFontTx/>
              <a:buChar char="-"/>
            </a:pPr>
            <a:r>
              <a:rPr lang="en-GB" dirty="0">
                <a:latin typeface="+mj-lt"/>
              </a:rPr>
              <a:t>B. Blends with </a:t>
            </a:r>
            <a:r>
              <a:rPr lang="en-GB" dirty="0" err="1">
                <a:latin typeface="+mj-lt"/>
              </a:rPr>
              <a:t>Iliofemoral</a:t>
            </a:r>
            <a:endParaRPr lang="en-GB" dirty="0">
              <a:latin typeface="+mj-lt"/>
            </a:endParaRPr>
          </a:p>
          <a:p>
            <a:pPr marL="285750" indent="-285750">
              <a:buFontTx/>
              <a:buChar char="-"/>
            </a:pPr>
            <a:endParaRPr lang="en-GB" b="1" dirty="0">
              <a:latin typeface="+mj-lt"/>
            </a:endParaRPr>
          </a:p>
          <a:p>
            <a:r>
              <a:rPr lang="en-GB" b="1" dirty="0" err="1">
                <a:latin typeface="+mj-lt"/>
              </a:rPr>
              <a:t>Ischiofemoral</a:t>
            </a:r>
            <a:r>
              <a:rPr lang="en-GB" b="1" dirty="0">
                <a:latin typeface="+mj-lt"/>
              </a:rPr>
              <a:t> Ligament</a:t>
            </a:r>
          </a:p>
          <a:p>
            <a:pPr marL="285750" indent="-285750">
              <a:buFontTx/>
              <a:buChar char="-"/>
            </a:pPr>
            <a:r>
              <a:rPr lang="en-GB" dirty="0">
                <a:latin typeface="+mj-lt"/>
              </a:rPr>
              <a:t>Reinforces posterior aspect of </a:t>
            </a:r>
          </a:p>
          <a:p>
            <a:r>
              <a:rPr lang="en-GB" dirty="0">
                <a:latin typeface="+mj-lt"/>
              </a:rPr>
              <a:t>fibrous membrane</a:t>
            </a:r>
          </a:p>
          <a:p>
            <a:pPr marL="285750" indent="-285750">
              <a:buFontTx/>
              <a:buChar char="-"/>
            </a:pPr>
            <a:r>
              <a:rPr lang="en-GB" dirty="0">
                <a:latin typeface="+mj-lt"/>
              </a:rPr>
              <a:t>A. Ischium</a:t>
            </a:r>
          </a:p>
          <a:p>
            <a:pPr marL="285750" indent="-285750">
              <a:buFontTx/>
              <a:buChar char="-"/>
            </a:pPr>
            <a:r>
              <a:rPr lang="en-GB" dirty="0">
                <a:latin typeface="+mj-lt"/>
              </a:rPr>
              <a:t>B. Greater Trochanter </a:t>
            </a:r>
          </a:p>
        </p:txBody>
      </p:sp>
      <p:pic>
        <p:nvPicPr>
          <p:cNvPr id="6" name="Picture 5"/>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6660232" y="274104"/>
            <a:ext cx="1440160" cy="474580"/>
          </a:xfrm>
          <a:prstGeom prst="rect">
            <a:avLst/>
          </a:prstGeom>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ln>
            <a:solidFill>
              <a:schemeClr val="accent1"/>
            </a:solidFill>
          </a:ln>
        </p:spPr>
      </p:pic>
    </p:spTree>
    <p:extLst>
      <p:ext uri="{BB962C8B-B14F-4D97-AF65-F5344CB8AC3E}">
        <p14:creationId xmlns:p14="http://schemas.microsoft.com/office/powerpoint/2010/main" val="1110552400"/>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Ligaments in Action</a:t>
            </a:r>
            <a:br>
              <a:rPr lang="en-GB" dirty="0"/>
            </a:br>
            <a:r>
              <a:rPr lang="en-GB" dirty="0"/>
              <a:t>- </a:t>
            </a:r>
            <a:r>
              <a:rPr lang="en-GB" dirty="0" err="1"/>
              <a:t>Iliofemoral</a:t>
            </a:r>
            <a:r>
              <a:rPr lang="en-GB" dirty="0"/>
              <a:t> Ligament</a:t>
            </a:r>
          </a:p>
        </p:txBody>
      </p:sp>
      <p:pic>
        <p:nvPicPr>
          <p:cNvPr id="4" name="Iliofemoral Ligament Video.mov">
            <a:hlinkClick r:id="" action="ppaction://media"/>
          </p:cNvPr>
          <p:cNvPicPr>
            <a:picLocks noGrp="1" noChangeAspect="1"/>
          </p:cNvPicPr>
          <p:nvPr>
            <p:ph idx="1"/>
            <a:videoFile r:link="rId2"/>
            <p:extLst>
              <p:ext uri="{DAA4B4D4-6D71-4841-9C94-3DE7FCFB9230}">
                <p14:media xmlns:p14="http://schemas.microsoft.com/office/powerpoint/2010/main" r:embed="rId1"/>
              </p:ext>
            </p:extLst>
          </p:nvPr>
        </p:nvPicPr>
        <p:blipFill>
          <a:blip r:embed="rId4"/>
          <a:stretch>
            <a:fillRect/>
          </a:stretch>
        </p:blipFill>
        <p:spPr>
          <a:xfrm>
            <a:off x="1331640" y="1828800"/>
            <a:ext cx="5400599" cy="4768552"/>
          </a:xfrm>
        </p:spPr>
      </p:pic>
      <p:pic>
        <p:nvPicPr>
          <p:cNvPr id="5" name="Picture 4"/>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6343676" y="228265"/>
            <a:ext cx="1872208" cy="749176"/>
          </a:xfrm>
          <a:prstGeom prst="rect">
            <a:avLst/>
          </a:prstGeom>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ln>
            <a:solidFill>
              <a:schemeClr val="accent1"/>
            </a:solidFill>
          </a:ln>
        </p:spPr>
      </p:pic>
    </p:spTree>
    <p:extLst>
      <p:ext uri="{BB962C8B-B14F-4D97-AF65-F5344CB8AC3E}">
        <p14:creationId xmlns:p14="http://schemas.microsoft.com/office/powerpoint/2010/main" val="1191811124"/>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4"/>
                    </p:tgtEl>
                  </p:cond>
                </p:stCondLst>
                <p:endSync evt="end" delay="0">
                  <p:rtn val="all"/>
                </p:endSync>
                <p:childTnLst>
                  <p:par>
                    <p:cTn id="3" fill="hold">
                      <p:stCondLst>
                        <p:cond delay="0"/>
                      </p:stCondLst>
                      <p:childTnLst>
                        <p:par>
                          <p:cTn id="4" fill="hold">
                            <p:stCondLst>
                              <p:cond delay="0"/>
                            </p:stCondLst>
                            <p:childTnLst>
                              <p:par>
                                <p:cTn id="5" presetID="2" presetClass="mediacall" presetSubtype="0" fill="hold" nodeType="clickEffect">
                                  <p:stCondLst>
                                    <p:cond delay="0"/>
                                  </p:stCondLst>
                                  <p:childTnLst>
                                    <p:cmd type="call" cmd="togglePause">
                                      <p:cBhvr>
                                        <p:cTn id="6" dur="1" fill="hold"/>
                                        <p:tgtEl>
                                          <p:spTgt spid="4"/>
                                        </p:tgtEl>
                                      </p:cBhvr>
                                    </p:cmd>
                                  </p:childTnLst>
                                </p:cTn>
                              </p:par>
                            </p:childTnLst>
                          </p:cTn>
                        </p:par>
                      </p:childTnLst>
                    </p:cTn>
                  </p:par>
                </p:childTnLst>
              </p:cTn>
              <p:nextCondLst>
                <p:cond evt="onClick" delay="0">
                  <p:tgtEl>
                    <p:spTgt spid="4"/>
                  </p:tgtEl>
                </p:cond>
              </p:nextCondLst>
            </p:seq>
            <p:video>
              <p:cMediaNode vol="80000">
                <p:cTn id="7" fill="hold" display="0">
                  <p:stCondLst>
                    <p:cond delay="indefinite"/>
                  </p:stCondLst>
                </p:cTn>
                <p:tgtEl>
                  <p:spTgt spid="4"/>
                </p:tgtEl>
              </p:cMediaNode>
            </p:video>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Ischiofemoral Ligament Video.mov">
            <a:hlinkClick r:id="" action="ppaction://media"/>
          </p:cNvPr>
          <p:cNvPicPr>
            <a:picLocks noGrp="1" noChangeAspect="1"/>
          </p:cNvPicPr>
          <p:nvPr>
            <p:ph idx="1"/>
            <a:videoFile r:link="rId2"/>
            <p:extLst>
              <p:ext uri="{DAA4B4D4-6D71-4841-9C94-3DE7FCFB9230}">
                <p14:media xmlns:p14="http://schemas.microsoft.com/office/powerpoint/2010/main" r:embed="rId1"/>
              </p:ext>
            </p:extLst>
          </p:nvPr>
        </p:nvPicPr>
        <p:blipFill>
          <a:blip r:embed="rId4"/>
          <a:stretch>
            <a:fillRect/>
          </a:stretch>
        </p:blipFill>
        <p:spPr>
          <a:xfrm>
            <a:off x="1475656" y="1828800"/>
            <a:ext cx="5256584" cy="4696544"/>
          </a:xfrm>
        </p:spPr>
      </p:pic>
      <p:sp>
        <p:nvSpPr>
          <p:cNvPr id="4" name="Title 1"/>
          <p:cNvSpPr>
            <a:spLocks noGrp="1"/>
          </p:cNvSpPr>
          <p:nvPr>
            <p:ph type="title"/>
          </p:nvPr>
        </p:nvSpPr>
        <p:spPr/>
        <p:txBody>
          <a:bodyPr/>
          <a:lstStyle/>
          <a:p>
            <a:r>
              <a:rPr lang="en-GB" dirty="0"/>
              <a:t>Ligaments in Action</a:t>
            </a:r>
            <a:br>
              <a:rPr lang="en-GB" dirty="0"/>
            </a:br>
            <a:r>
              <a:rPr lang="en-GB" dirty="0"/>
              <a:t>- </a:t>
            </a:r>
            <a:r>
              <a:rPr lang="en-GB" dirty="0" err="1"/>
              <a:t>Ischiofemoral</a:t>
            </a:r>
            <a:r>
              <a:rPr lang="en-GB" dirty="0"/>
              <a:t> Ligament</a:t>
            </a:r>
          </a:p>
        </p:txBody>
      </p:sp>
      <p:pic>
        <p:nvPicPr>
          <p:cNvPr id="6" name="Picture 5"/>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6343676" y="228265"/>
            <a:ext cx="1872208" cy="749176"/>
          </a:xfrm>
          <a:prstGeom prst="rect">
            <a:avLst/>
          </a:prstGeom>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ln>
            <a:solidFill>
              <a:schemeClr val="accent1"/>
            </a:solidFill>
          </a:ln>
        </p:spPr>
      </p:pic>
    </p:spTree>
    <p:extLst>
      <p:ext uri="{BB962C8B-B14F-4D97-AF65-F5344CB8AC3E}">
        <p14:creationId xmlns:p14="http://schemas.microsoft.com/office/powerpoint/2010/main" val="992806701"/>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5"/>
                    </p:tgtEl>
                  </p:cond>
                </p:stCondLst>
                <p:endSync evt="end" delay="0">
                  <p:rtn val="all"/>
                </p:endSync>
                <p:childTnLst>
                  <p:par>
                    <p:cTn id="3" fill="hold">
                      <p:stCondLst>
                        <p:cond delay="0"/>
                      </p:stCondLst>
                      <p:childTnLst>
                        <p:par>
                          <p:cTn id="4" fill="hold">
                            <p:stCondLst>
                              <p:cond delay="0"/>
                            </p:stCondLst>
                            <p:childTnLst>
                              <p:par>
                                <p:cTn id="5" presetID="2" presetClass="mediacall" presetSubtype="0" fill="hold" nodeType="clickEffect">
                                  <p:stCondLst>
                                    <p:cond delay="0"/>
                                  </p:stCondLst>
                                  <p:childTnLst>
                                    <p:cmd type="call" cmd="togglePause">
                                      <p:cBhvr>
                                        <p:cTn id="6" dur="1" fill="hold"/>
                                        <p:tgtEl>
                                          <p:spTgt spid="5"/>
                                        </p:tgtEl>
                                      </p:cBhvr>
                                    </p:cmd>
                                  </p:childTnLst>
                                </p:cTn>
                              </p:par>
                            </p:childTnLst>
                          </p:cTn>
                        </p:par>
                      </p:childTnLst>
                    </p:cTn>
                  </p:par>
                </p:childTnLst>
              </p:cTn>
              <p:nextCondLst>
                <p:cond evt="onClick" delay="0">
                  <p:tgtEl>
                    <p:spTgt spid="5"/>
                  </p:tgtEl>
                </p:cond>
              </p:nextCondLst>
            </p:seq>
            <p:video>
              <p:cMediaNode vol="80000">
                <p:cTn id="7" fill="hold" display="0">
                  <p:stCondLst>
                    <p:cond delay="indefinite"/>
                  </p:stCondLst>
                </p:cTn>
                <p:tgtEl>
                  <p:spTgt spid="5"/>
                </p:tgtEl>
              </p:cMediaNode>
            </p:video>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p:cNvSpPr>
            <a:spLocks noGrp="1"/>
          </p:cNvSpPr>
          <p:nvPr>
            <p:ph type="title"/>
          </p:nvPr>
        </p:nvSpPr>
        <p:spPr/>
        <p:txBody>
          <a:bodyPr/>
          <a:lstStyle/>
          <a:p>
            <a:r>
              <a:rPr lang="en-GB" dirty="0"/>
              <a:t>Ligaments in Action</a:t>
            </a:r>
            <a:br>
              <a:rPr lang="en-GB" dirty="0"/>
            </a:br>
            <a:r>
              <a:rPr lang="en-GB" dirty="0"/>
              <a:t>- </a:t>
            </a:r>
            <a:r>
              <a:rPr lang="en-GB" dirty="0" err="1"/>
              <a:t>Pubofemoral</a:t>
            </a:r>
            <a:r>
              <a:rPr lang="en-GB" dirty="0"/>
              <a:t> Ligament</a:t>
            </a:r>
          </a:p>
        </p:txBody>
      </p:sp>
      <p:pic>
        <p:nvPicPr>
          <p:cNvPr id="7" name="Pubofemoral Ligament Video.mov">
            <a:hlinkClick r:id="" action="ppaction://media"/>
          </p:cNvPr>
          <p:cNvPicPr>
            <a:picLocks noGrp="1" noChangeAspect="1"/>
          </p:cNvPicPr>
          <p:nvPr>
            <p:ph idx="1"/>
            <a:videoFile r:link="rId2"/>
            <p:extLst>
              <p:ext uri="{DAA4B4D4-6D71-4841-9C94-3DE7FCFB9230}">
                <p14:media xmlns:p14="http://schemas.microsoft.com/office/powerpoint/2010/main" r:embed="rId1"/>
              </p:ext>
            </p:extLst>
          </p:nvPr>
        </p:nvPicPr>
        <p:blipFill>
          <a:blip r:embed="rId4"/>
          <a:stretch>
            <a:fillRect/>
          </a:stretch>
        </p:blipFill>
        <p:spPr>
          <a:xfrm>
            <a:off x="1475656" y="1828800"/>
            <a:ext cx="5202957" cy="4840560"/>
          </a:xfrm>
        </p:spPr>
      </p:pic>
      <p:pic>
        <p:nvPicPr>
          <p:cNvPr id="5" name="Picture 4"/>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6343676" y="228265"/>
            <a:ext cx="1872208" cy="749176"/>
          </a:xfrm>
          <a:prstGeom prst="rect">
            <a:avLst/>
          </a:prstGeom>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ln>
            <a:solidFill>
              <a:schemeClr val="accent1"/>
            </a:solidFill>
          </a:ln>
        </p:spPr>
      </p:pic>
    </p:spTree>
    <p:extLst>
      <p:ext uri="{BB962C8B-B14F-4D97-AF65-F5344CB8AC3E}">
        <p14:creationId xmlns:p14="http://schemas.microsoft.com/office/powerpoint/2010/main" val="1443381036"/>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7"/>
                    </p:tgtEl>
                  </p:cond>
                </p:stCondLst>
                <p:endSync evt="end" delay="0">
                  <p:rtn val="all"/>
                </p:endSync>
                <p:childTnLst>
                  <p:par>
                    <p:cTn id="3" fill="hold">
                      <p:stCondLst>
                        <p:cond delay="0"/>
                      </p:stCondLst>
                      <p:childTnLst>
                        <p:par>
                          <p:cTn id="4" fill="hold">
                            <p:stCondLst>
                              <p:cond delay="0"/>
                            </p:stCondLst>
                            <p:childTnLst>
                              <p:par>
                                <p:cTn id="5" presetID="2" presetClass="mediacall" presetSubtype="0" fill="hold" nodeType="clickEffect">
                                  <p:stCondLst>
                                    <p:cond delay="0"/>
                                  </p:stCondLst>
                                  <p:childTnLst>
                                    <p:cmd type="call" cmd="togglePause">
                                      <p:cBhvr>
                                        <p:cTn id="6" dur="1" fill="hold"/>
                                        <p:tgtEl>
                                          <p:spTgt spid="7"/>
                                        </p:tgtEl>
                                      </p:cBhvr>
                                    </p:cmd>
                                  </p:childTnLst>
                                </p:cTn>
                              </p:par>
                            </p:childTnLst>
                          </p:cTn>
                        </p:par>
                      </p:childTnLst>
                    </p:cTn>
                  </p:par>
                </p:childTnLst>
              </p:cTn>
              <p:nextCondLst>
                <p:cond evt="onClick" delay="0">
                  <p:tgtEl>
                    <p:spTgt spid="7"/>
                  </p:tgtEl>
                </p:cond>
              </p:nextCondLst>
            </p:seq>
            <p:video>
              <p:cMediaNode vol="80000">
                <p:cTn id="7" fill="hold" display="0">
                  <p:stCondLst>
                    <p:cond delay="indefinite"/>
                  </p:stCondLst>
                </p:cTn>
                <p:tgtEl>
                  <p:spTgt spid="7"/>
                </p:tgtEl>
              </p:cMediaNode>
            </p:video>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Slide Number Placeholder 5"/>
          <p:cNvSpPr>
            <a:spLocks noGrp="1"/>
          </p:cNvSpPr>
          <p:nvPr>
            <p:ph type="sldNum" sz="quarter" idx="12"/>
          </p:nvPr>
        </p:nvSpPr>
        <p:spPr/>
        <p:txBody>
          <a:bodyPr/>
          <a:lstStyle/>
          <a:p>
            <a:fld id="{5730C24A-69F2-8649-99E8-8D2597AF0EDC}" type="slidenum">
              <a:rPr lang="en-GB" altLang="en-US"/>
              <a:pPr/>
              <a:t>26</a:t>
            </a:fld>
            <a:endParaRPr lang="en-GB" altLang="en-US"/>
          </a:p>
        </p:txBody>
      </p:sp>
      <p:sp>
        <p:nvSpPr>
          <p:cNvPr id="87042" name="Rectangle 2"/>
          <p:cNvSpPr>
            <a:spLocks noGrp="1" noChangeArrowheads="1"/>
          </p:cNvSpPr>
          <p:nvPr>
            <p:ph type="title"/>
          </p:nvPr>
        </p:nvSpPr>
        <p:spPr>
          <a:xfrm>
            <a:off x="946404" y="365760"/>
            <a:ext cx="5929852" cy="686976"/>
          </a:xfrm>
        </p:spPr>
        <p:txBody>
          <a:bodyPr>
            <a:normAutofit/>
          </a:bodyPr>
          <a:lstStyle/>
          <a:p>
            <a:r>
              <a:rPr lang="en-US" altLang="en-US" dirty="0"/>
              <a:t>Hip Joint Labrum </a:t>
            </a:r>
          </a:p>
        </p:txBody>
      </p:sp>
      <p:pic>
        <p:nvPicPr>
          <p:cNvPr id="3" name="Content Placeholder 2"/>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946150" y="1863763"/>
            <a:ext cx="6446838" cy="4281412"/>
          </a:xfrm>
        </p:spPr>
      </p:pic>
      <p:pic>
        <p:nvPicPr>
          <p:cNvPr id="6" name="Picture 5"/>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6343676" y="228265"/>
            <a:ext cx="1872208" cy="749176"/>
          </a:xfrm>
          <a:prstGeom prst="rect">
            <a:avLst/>
          </a:prstGeom>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ln>
            <a:solidFill>
              <a:schemeClr val="accent1"/>
            </a:solidFill>
          </a:ln>
        </p:spPr>
      </p:pic>
    </p:spTree>
    <p:extLst>
      <p:ext uri="{BB962C8B-B14F-4D97-AF65-F5344CB8AC3E}">
        <p14:creationId xmlns:p14="http://schemas.microsoft.com/office/powerpoint/2010/main" val="532558686"/>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Slide Number Placeholder 5"/>
          <p:cNvSpPr>
            <a:spLocks noGrp="1"/>
          </p:cNvSpPr>
          <p:nvPr>
            <p:ph type="sldNum" sz="quarter" idx="12"/>
          </p:nvPr>
        </p:nvSpPr>
        <p:spPr/>
        <p:txBody>
          <a:bodyPr/>
          <a:lstStyle/>
          <a:p>
            <a:fld id="{7136BF68-C556-C84F-819D-21BB60CC5933}" type="slidenum">
              <a:rPr lang="en-GB" altLang="en-US"/>
              <a:pPr/>
              <a:t>27</a:t>
            </a:fld>
            <a:endParaRPr lang="en-GB" altLang="en-US"/>
          </a:p>
        </p:txBody>
      </p:sp>
      <p:sp>
        <p:nvSpPr>
          <p:cNvPr id="36866" name="Rectangle 2"/>
          <p:cNvSpPr>
            <a:spLocks noGrp="1" noChangeArrowheads="1"/>
          </p:cNvSpPr>
          <p:nvPr>
            <p:ph type="title"/>
          </p:nvPr>
        </p:nvSpPr>
        <p:spPr>
          <a:xfrm>
            <a:off x="684213" y="404813"/>
            <a:ext cx="7772400" cy="803275"/>
          </a:xfrm>
        </p:spPr>
        <p:txBody>
          <a:bodyPr>
            <a:normAutofit fontScale="90000"/>
          </a:bodyPr>
          <a:lstStyle/>
          <a:p>
            <a:r>
              <a:rPr lang="en-US" altLang="en-US" sz="3200" b="1"/>
              <a:t>Intracapsular Ligaments</a:t>
            </a:r>
            <a:br>
              <a:rPr lang="en-US" altLang="en-US" sz="3200" b="1"/>
            </a:br>
            <a:r>
              <a:rPr lang="en-US" altLang="en-US" sz="3200"/>
              <a:t>(acetabulum view)</a:t>
            </a:r>
          </a:p>
        </p:txBody>
      </p:sp>
      <p:sp>
        <p:nvSpPr>
          <p:cNvPr id="36867" name="Rectangle 3"/>
          <p:cNvSpPr>
            <a:spLocks noGrp="1" noChangeArrowheads="1"/>
          </p:cNvSpPr>
          <p:nvPr>
            <p:ph type="body" idx="1"/>
          </p:nvPr>
        </p:nvSpPr>
        <p:spPr>
          <a:xfrm>
            <a:off x="611188" y="1628775"/>
            <a:ext cx="3672780" cy="4752975"/>
          </a:xfrm>
        </p:spPr>
        <p:txBody>
          <a:bodyPr>
            <a:normAutofit fontScale="92500" lnSpcReduction="20000"/>
          </a:bodyPr>
          <a:lstStyle/>
          <a:p>
            <a:pPr>
              <a:lnSpc>
                <a:spcPct val="80000"/>
              </a:lnSpc>
            </a:pPr>
            <a:r>
              <a:rPr lang="en-US" altLang="en-US" dirty="0"/>
              <a:t>What is the </a:t>
            </a:r>
            <a:r>
              <a:rPr lang="en-US" altLang="en-US" dirty="0" err="1"/>
              <a:t>Ligamentum</a:t>
            </a:r>
            <a:r>
              <a:rPr lang="en-US" altLang="en-US" dirty="0"/>
              <a:t> </a:t>
            </a:r>
            <a:r>
              <a:rPr lang="en-US" altLang="en-US" dirty="0" err="1"/>
              <a:t>Teres</a:t>
            </a:r>
            <a:r>
              <a:rPr lang="en-US" altLang="en-US" dirty="0"/>
              <a:t> and where is it?</a:t>
            </a:r>
          </a:p>
          <a:p>
            <a:pPr>
              <a:lnSpc>
                <a:spcPct val="80000"/>
              </a:lnSpc>
              <a:buFontTx/>
              <a:buNone/>
            </a:pPr>
            <a:endParaRPr lang="en-US" altLang="en-US" dirty="0"/>
          </a:p>
          <a:p>
            <a:pPr>
              <a:lnSpc>
                <a:spcPct val="80000"/>
              </a:lnSpc>
            </a:pPr>
            <a:r>
              <a:rPr lang="en-US" altLang="en-US" dirty="0"/>
              <a:t>How does it contribute to</a:t>
            </a:r>
          </a:p>
          <a:p>
            <a:pPr>
              <a:lnSpc>
                <a:spcPct val="80000"/>
              </a:lnSpc>
              <a:buFontTx/>
              <a:buNone/>
            </a:pPr>
            <a:r>
              <a:rPr lang="en-US" altLang="en-US" dirty="0"/>
              <a:t>    the blood supply of the</a:t>
            </a:r>
          </a:p>
          <a:p>
            <a:pPr>
              <a:lnSpc>
                <a:spcPct val="80000"/>
              </a:lnSpc>
              <a:buFontTx/>
              <a:buNone/>
            </a:pPr>
            <a:r>
              <a:rPr lang="en-US" altLang="en-US" dirty="0"/>
              <a:t>    femoral head?</a:t>
            </a:r>
          </a:p>
          <a:p>
            <a:pPr>
              <a:lnSpc>
                <a:spcPct val="80000"/>
              </a:lnSpc>
            </a:pPr>
            <a:endParaRPr lang="en-US" altLang="en-US" dirty="0"/>
          </a:p>
          <a:p>
            <a:pPr>
              <a:lnSpc>
                <a:spcPct val="80000"/>
              </a:lnSpc>
            </a:pPr>
            <a:r>
              <a:rPr lang="en-US" altLang="en-US" dirty="0"/>
              <a:t>Is this significant ?</a:t>
            </a:r>
          </a:p>
          <a:p>
            <a:pPr>
              <a:lnSpc>
                <a:spcPct val="80000"/>
              </a:lnSpc>
            </a:pPr>
            <a:endParaRPr lang="en-US" altLang="en-US" dirty="0"/>
          </a:p>
          <a:p>
            <a:pPr>
              <a:lnSpc>
                <a:spcPct val="80000"/>
              </a:lnSpc>
            </a:pPr>
            <a:endParaRPr lang="en-US" altLang="en-US" dirty="0"/>
          </a:p>
          <a:p>
            <a:pPr>
              <a:lnSpc>
                <a:spcPct val="80000"/>
              </a:lnSpc>
            </a:pPr>
            <a:endParaRPr lang="en-US" altLang="en-US" dirty="0"/>
          </a:p>
          <a:p>
            <a:pPr>
              <a:lnSpc>
                <a:spcPct val="80000"/>
              </a:lnSpc>
            </a:pPr>
            <a:endParaRPr lang="en-US" altLang="en-US" sz="1600" dirty="0"/>
          </a:p>
          <a:p>
            <a:pPr>
              <a:lnSpc>
                <a:spcPct val="80000"/>
              </a:lnSpc>
              <a:buFontTx/>
              <a:buNone/>
            </a:pPr>
            <a:r>
              <a:rPr lang="en-US" altLang="en-US" sz="1600" dirty="0"/>
              <a:t>                              </a:t>
            </a:r>
            <a:endParaRPr lang="en-US" altLang="en-US" sz="1600" b="1" dirty="0"/>
          </a:p>
        </p:txBody>
      </p:sp>
      <p:pic>
        <p:nvPicPr>
          <p:cNvPr id="36869" name="Picture 5" descr="Click Here"/>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615333" y="1412776"/>
            <a:ext cx="3528962" cy="4281488"/>
          </a:xfrm>
          <a:prstGeom prst="rect">
            <a:avLst/>
          </a:prstGeom>
          <a:noFill/>
          <a:extLst>
            <a:ext uri="{909E8E84-426E-40DD-AFC4-6F175D3DCCD1}">
              <a14:hiddenFill xmlns:a14="http://schemas.microsoft.com/office/drawing/2010/main">
                <a:solidFill>
                  <a:srgbClr val="FFFFFF"/>
                </a:solidFill>
              </a14:hiddenFill>
            </a:ext>
          </a:extLst>
        </p:spPr>
      </p:pic>
      <p:pic>
        <p:nvPicPr>
          <p:cNvPr id="7" name="Picture 6"/>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6343676" y="228265"/>
            <a:ext cx="1872208" cy="749176"/>
          </a:xfrm>
          <a:prstGeom prst="rect">
            <a:avLst/>
          </a:prstGeom>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ln>
            <a:solidFill>
              <a:schemeClr val="accent1"/>
            </a:solidFill>
          </a:ln>
        </p:spPr>
      </p:pic>
    </p:spTree>
    <p:extLst>
      <p:ext uri="{BB962C8B-B14F-4D97-AF65-F5344CB8AC3E}">
        <p14:creationId xmlns:p14="http://schemas.microsoft.com/office/powerpoint/2010/main" val="1808443721"/>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a:t>Synovium</a:t>
            </a:r>
            <a:endParaRPr lang="en-GB" dirty="0"/>
          </a:p>
        </p:txBody>
      </p:sp>
      <p:sp>
        <p:nvSpPr>
          <p:cNvPr id="3" name="Content Placeholder 2"/>
          <p:cNvSpPr>
            <a:spLocks noGrp="1"/>
          </p:cNvSpPr>
          <p:nvPr>
            <p:ph idx="1"/>
          </p:nvPr>
        </p:nvSpPr>
        <p:spPr/>
        <p:txBody>
          <a:bodyPr/>
          <a:lstStyle/>
          <a:p>
            <a:r>
              <a:rPr lang="en-GB" dirty="0"/>
              <a:t>Attaches to the margins of the articular surfaces of the femur and </a:t>
            </a:r>
            <a:r>
              <a:rPr lang="en-GB" dirty="0" err="1"/>
              <a:t>acetebulum</a:t>
            </a:r>
            <a:endParaRPr lang="en-GB" dirty="0"/>
          </a:p>
          <a:p>
            <a:r>
              <a:rPr lang="en-GB" dirty="0"/>
              <a:t>Tubular covering around the head of the femur</a:t>
            </a:r>
          </a:p>
          <a:p>
            <a:r>
              <a:rPr lang="en-GB" dirty="0"/>
              <a:t>Margins reflect back at the neck of the femur</a:t>
            </a:r>
          </a:p>
          <a:p>
            <a:endParaRPr lang="en-GB" dirty="0"/>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343676" y="228265"/>
            <a:ext cx="1872208" cy="749176"/>
          </a:xfrm>
          <a:prstGeom prst="rect">
            <a:avLst/>
          </a:prstGeom>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ln>
            <a:solidFill>
              <a:schemeClr val="accent1"/>
            </a:solidFill>
          </a:ln>
        </p:spPr>
      </p:pic>
    </p:spTree>
    <p:extLst>
      <p:ext uri="{BB962C8B-B14F-4D97-AF65-F5344CB8AC3E}">
        <p14:creationId xmlns:p14="http://schemas.microsoft.com/office/powerpoint/2010/main" val="1146000726"/>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Slide Number Placeholder 5"/>
          <p:cNvSpPr>
            <a:spLocks noGrp="1"/>
          </p:cNvSpPr>
          <p:nvPr>
            <p:ph type="sldNum" sz="quarter" idx="12"/>
          </p:nvPr>
        </p:nvSpPr>
        <p:spPr/>
        <p:txBody>
          <a:bodyPr/>
          <a:lstStyle/>
          <a:p>
            <a:fld id="{28F49F67-62EE-B44C-8E6E-F3B7E486CE5B}" type="slidenum">
              <a:rPr lang="en-GB" altLang="en-US"/>
              <a:pPr/>
              <a:t>29</a:t>
            </a:fld>
            <a:endParaRPr lang="en-GB" altLang="en-US"/>
          </a:p>
        </p:txBody>
      </p:sp>
      <p:sp>
        <p:nvSpPr>
          <p:cNvPr id="68610" name="Rectangle 2"/>
          <p:cNvSpPr>
            <a:spLocks noGrp="1" noChangeArrowheads="1"/>
          </p:cNvSpPr>
          <p:nvPr>
            <p:ph type="title"/>
          </p:nvPr>
        </p:nvSpPr>
        <p:spPr>
          <a:xfrm>
            <a:off x="611188" y="0"/>
            <a:ext cx="7772400" cy="936625"/>
          </a:xfrm>
        </p:spPr>
        <p:txBody>
          <a:bodyPr/>
          <a:lstStyle/>
          <a:p>
            <a:r>
              <a:rPr lang="en-US" altLang="en-US"/>
              <a:t>Bursae of the hip joint</a:t>
            </a:r>
          </a:p>
        </p:txBody>
      </p:sp>
      <p:sp>
        <p:nvSpPr>
          <p:cNvPr id="68611" name="Rectangle 3"/>
          <p:cNvSpPr>
            <a:spLocks noGrp="1" noChangeArrowheads="1"/>
          </p:cNvSpPr>
          <p:nvPr>
            <p:ph type="body" idx="1"/>
          </p:nvPr>
        </p:nvSpPr>
        <p:spPr>
          <a:xfrm>
            <a:off x="611188" y="1556792"/>
            <a:ext cx="5112940" cy="2664296"/>
          </a:xfrm>
        </p:spPr>
        <p:txBody>
          <a:bodyPr/>
          <a:lstStyle/>
          <a:p>
            <a:pPr>
              <a:lnSpc>
                <a:spcPct val="90000"/>
              </a:lnSpc>
            </a:pPr>
            <a:r>
              <a:rPr lang="en-US" altLang="en-US" dirty="0"/>
              <a:t>What is a bursa?</a:t>
            </a:r>
          </a:p>
          <a:p>
            <a:pPr>
              <a:lnSpc>
                <a:spcPct val="90000"/>
              </a:lnSpc>
            </a:pPr>
            <a:endParaRPr lang="en-US" altLang="en-US" sz="2000" dirty="0"/>
          </a:p>
          <a:p>
            <a:pPr>
              <a:lnSpc>
                <a:spcPct val="90000"/>
              </a:lnSpc>
            </a:pPr>
            <a:r>
              <a:rPr lang="en-US" altLang="en-US" dirty="0"/>
              <a:t>Where are they in the hip joint?</a:t>
            </a:r>
          </a:p>
          <a:p>
            <a:pPr>
              <a:lnSpc>
                <a:spcPct val="90000"/>
              </a:lnSpc>
            </a:pPr>
            <a:endParaRPr lang="en-US" altLang="en-US" dirty="0"/>
          </a:p>
          <a:p>
            <a:pPr>
              <a:lnSpc>
                <a:spcPct val="90000"/>
              </a:lnSpc>
            </a:pPr>
            <a:endParaRPr lang="en-US" altLang="en-US" dirty="0"/>
          </a:p>
        </p:txBody>
      </p:sp>
      <p:pic>
        <p:nvPicPr>
          <p:cNvPr id="6" name="Picture 5"/>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300192" y="5739365"/>
            <a:ext cx="1872208" cy="708360"/>
          </a:xfrm>
          <a:prstGeom prst="rect">
            <a:avLst/>
          </a:prstGeom>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ln>
            <a:solidFill>
              <a:schemeClr val="accent1"/>
            </a:solidFill>
          </a:ln>
        </p:spPr>
      </p:pic>
    </p:spTree>
    <p:extLst>
      <p:ext uri="{BB962C8B-B14F-4D97-AF65-F5344CB8AC3E}">
        <p14:creationId xmlns:p14="http://schemas.microsoft.com/office/powerpoint/2010/main" val="1717862844"/>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46404" y="365760"/>
            <a:ext cx="7269480" cy="686976"/>
          </a:xfrm>
        </p:spPr>
        <p:txBody>
          <a:bodyPr/>
          <a:lstStyle/>
          <a:p>
            <a:r>
              <a:rPr lang="en-GB" dirty="0"/>
              <a:t>Proximal Femur</a:t>
            </a:r>
          </a:p>
        </p:txBody>
      </p:sp>
      <p:pic>
        <p:nvPicPr>
          <p:cNvPr id="5" name="Content Placeholder 4"/>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2415496" y="1484784"/>
            <a:ext cx="4331295" cy="5166678"/>
          </a:xfrm>
        </p:spPr>
      </p:pic>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343676" y="228265"/>
            <a:ext cx="1872208" cy="749176"/>
          </a:xfrm>
          <a:prstGeom prst="rect">
            <a:avLst/>
          </a:prstGeom>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ln>
            <a:solidFill>
              <a:schemeClr val="accent1"/>
            </a:solidFill>
          </a:ln>
        </p:spPr>
      </p:pic>
    </p:spTree>
    <p:extLst>
      <p:ext uri="{BB962C8B-B14F-4D97-AF65-F5344CB8AC3E}">
        <p14:creationId xmlns:p14="http://schemas.microsoft.com/office/powerpoint/2010/main" val="1016833914"/>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46404" y="365760"/>
            <a:ext cx="7269480" cy="830992"/>
          </a:xfrm>
        </p:spPr>
        <p:txBody>
          <a:bodyPr/>
          <a:lstStyle/>
          <a:p>
            <a:r>
              <a:rPr lang="en-GB" dirty="0"/>
              <a:t>Proximal Femur</a:t>
            </a:r>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2245503" y="1196752"/>
            <a:ext cx="4671282" cy="5256584"/>
          </a:xfrm>
        </p:spPr>
      </p:pic>
      <p:pic>
        <p:nvPicPr>
          <p:cNvPr id="5" name="Picture 4"/>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343676" y="228265"/>
            <a:ext cx="1872208" cy="749176"/>
          </a:xfrm>
          <a:prstGeom prst="rect">
            <a:avLst/>
          </a:prstGeom>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ln>
            <a:solidFill>
              <a:schemeClr val="accent1"/>
            </a:solidFill>
          </a:ln>
        </p:spPr>
      </p:pic>
    </p:spTree>
    <p:extLst>
      <p:ext uri="{BB962C8B-B14F-4D97-AF65-F5344CB8AC3E}">
        <p14:creationId xmlns:p14="http://schemas.microsoft.com/office/powerpoint/2010/main" val="945424086"/>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46404" y="365760"/>
            <a:ext cx="7269480" cy="758984"/>
          </a:xfrm>
        </p:spPr>
        <p:txBody>
          <a:bodyPr/>
          <a:lstStyle/>
          <a:p>
            <a:r>
              <a:rPr lang="en-GB" dirty="0"/>
              <a:t>Proximal Femur</a:t>
            </a:r>
          </a:p>
        </p:txBody>
      </p:sp>
      <p:pic>
        <p:nvPicPr>
          <p:cNvPr id="5" name="Content Placeholder 4"/>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331640" y="1268760"/>
            <a:ext cx="5569812" cy="5276859"/>
          </a:xfrm>
        </p:spPr>
      </p:pic>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343676" y="228265"/>
            <a:ext cx="1872208" cy="749176"/>
          </a:xfrm>
          <a:prstGeom prst="rect">
            <a:avLst/>
          </a:prstGeom>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ln>
            <a:solidFill>
              <a:schemeClr val="accent1"/>
            </a:solidFill>
          </a:ln>
        </p:spPr>
      </p:pic>
    </p:spTree>
    <p:extLst>
      <p:ext uri="{BB962C8B-B14F-4D97-AF65-F5344CB8AC3E}">
        <p14:creationId xmlns:p14="http://schemas.microsoft.com/office/powerpoint/2010/main" val="1300384056"/>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564643" y="908720"/>
            <a:ext cx="5209851" cy="710594"/>
          </a:xfrm>
        </p:spPr>
        <p:txBody>
          <a:bodyPr>
            <a:normAutofit fontScale="90000"/>
          </a:bodyPr>
          <a:lstStyle/>
          <a:p>
            <a:r>
              <a:rPr lang="en-GB" dirty="0"/>
              <a:t>Sacrum </a:t>
            </a:r>
            <a:r>
              <a:rPr lang="en-GB"/>
              <a:t>and Coccyx</a:t>
            </a:r>
            <a:endParaRPr lang="en-GB" dirty="0"/>
          </a:p>
        </p:txBody>
      </p:sp>
      <p:pic>
        <p:nvPicPr>
          <p:cNvPr id="5" name="Content Placeholder 4"/>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946150" y="1919758"/>
            <a:ext cx="6446838" cy="4169422"/>
          </a:xfrm>
        </p:spPr>
      </p:pic>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343676" y="228265"/>
            <a:ext cx="1872208" cy="749176"/>
          </a:xfrm>
          <a:prstGeom prst="rect">
            <a:avLst/>
          </a:prstGeom>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ln>
            <a:solidFill>
              <a:schemeClr val="accent1"/>
            </a:solidFill>
          </a:ln>
        </p:spPr>
      </p:pic>
    </p:spTree>
    <p:extLst>
      <p:ext uri="{BB962C8B-B14F-4D97-AF65-F5344CB8AC3E}">
        <p14:creationId xmlns:p14="http://schemas.microsoft.com/office/powerpoint/2010/main" val="1069312226"/>
      </p:ext>
    </p:extLst>
  </p:cSld>
  <p:clrMapOvr>
    <a:masterClrMapping/>
  </p:clrMapOvr>
</p:sld>
</file>

<file path=ppt/theme/theme1.xml><?xml version="1.0" encoding="utf-8"?>
<a:theme xmlns:a="http://schemas.openxmlformats.org/drawingml/2006/main" name="View">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View">
      <a:majorFont>
        <a:latin typeface="Century Schoolbook" panose="020406040505050203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Schoolbook" panose="020406040505050203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View">
      <a:fillStyleLst>
        <a:solidFill>
          <a:schemeClr val="phClr"/>
        </a:solidFill>
        <a:solidFill>
          <a:schemeClr val="phClr">
            <a:tint val="60000"/>
            <a:satMod val="120000"/>
          </a:schemeClr>
        </a:solidFill>
        <a:solidFill>
          <a:schemeClr val="phClr">
            <a:shade val="75000"/>
            <a:satMod val="130000"/>
          </a:schemeClr>
        </a:solidFill>
      </a:fillStyleLst>
      <a:lnStyleLst>
        <a:ln w="9525" cap="flat" cmpd="sng" algn="ctr">
          <a:solidFill>
            <a:schemeClr val="phClr"/>
          </a:solidFill>
          <a:prstDash val="solid"/>
        </a:ln>
        <a:ln w="13970" cap="flat" cmpd="sng" algn="ctr">
          <a:solidFill>
            <a:schemeClr val="phClr"/>
          </a:solidFill>
          <a:prstDash val="solid"/>
        </a:ln>
        <a:ln w="17145" cap="flat" cmpd="sng" algn="ctr">
          <a:solidFill>
            <a:schemeClr val="phClr">
              <a:shade val="95000"/>
              <a:alpha val="95000"/>
              <a:satMod val="150000"/>
            </a:schemeClr>
          </a:solidFill>
          <a:prstDash val="solid"/>
        </a:ln>
      </a:lnStyleLst>
      <a:effectStyleLst>
        <a:effectStyle>
          <a:effectLst/>
        </a:effectStyle>
        <a:effectStyle>
          <a:effectLst>
            <a:outerShdw blurRad="50800" dist="15240" dir="5400000" algn="tl" rotWithShape="0">
              <a:srgbClr val="000000">
                <a:alpha val="75000"/>
              </a:srgbClr>
            </a:outerShdw>
          </a:effectLst>
          <a:scene3d>
            <a:camera prst="orthographicFront">
              <a:rot lat="0" lon="0" rev="0"/>
            </a:camera>
            <a:lightRig rig="brightRoom" dir="tl"/>
          </a:scene3d>
          <a:sp3d contourW="9525" prstMaterial="flat">
            <a:bevelT w="0" h="0" prst="coolSlant"/>
            <a:contourClr>
              <a:schemeClr val="phClr">
                <a:shade val="35000"/>
                <a:satMod val="130000"/>
              </a:schemeClr>
            </a:contourClr>
          </a:sp3d>
        </a:effectStyle>
        <a:effectStyle>
          <a:effectLst>
            <a:outerShdw blurRad="76200" dist="25400" dir="5400000" algn="tl" rotWithShape="0">
              <a:srgbClr val="000000">
                <a:alpha val="55000"/>
              </a:srgbClr>
            </a:outerShdw>
          </a:effectLst>
          <a:scene3d>
            <a:camera prst="orthographicFront">
              <a:rot lat="0" lon="0" rev="0"/>
            </a:camera>
            <a:lightRig rig="brightRoom" dir="tl"/>
          </a:scene3d>
          <a:sp3d contourW="19050" prstMaterial="flat">
            <a:bevelT w="0" h="0" prst="coolSlant"/>
            <a:contourClr>
              <a:schemeClr val="phClr">
                <a:shade val="25000"/>
                <a:satMod val="140000"/>
              </a:schemeClr>
            </a:contourClr>
          </a:sp3d>
        </a:effectStyle>
      </a:effectStyleLst>
      <a:bgFillStyleLst>
        <a:solidFill>
          <a:schemeClr val="phClr"/>
        </a:solidFill>
        <a:solidFill>
          <a:schemeClr val="phClr">
            <a:tint val="95000"/>
            <a:satMod val="170000"/>
          </a:schemeClr>
        </a:solidFill>
        <a:gradFill rotWithShape="1">
          <a:gsLst>
            <a:gs pos="0">
              <a:schemeClr val="phClr">
                <a:tint val="94000"/>
                <a:shade val="98000"/>
                <a:satMod val="130000"/>
                <a:lumMod val="102000"/>
              </a:schemeClr>
            </a:gs>
            <a:gs pos="100000">
              <a:schemeClr val="phClr">
                <a:tint val="98000"/>
                <a:shade val="78000"/>
                <a:satMod val="140000"/>
              </a:schemeClr>
            </a:gs>
          </a:gsLst>
          <a:path path="circle">
            <a:fillToRect l="100000" t="100000" r="100000" b="100000"/>
          </a:path>
        </a:gradFill>
      </a:bgFillStyleLst>
    </a:fmtScheme>
  </a:themeElements>
  <a:objectDefaults/>
  <a:extraClrSchemeLst/>
  <a:extLst>
    <a:ext uri="{05A4C25C-085E-4340-85A3-A5531E510DB2}">
      <thm15:themeFamily xmlns:thm15="http://schemas.microsoft.com/office/thememl/2012/main" name="View" id="{BA0EB5A6-F2D4-4F82-977B-64ADEE4A2A69}" vid="{23C5FE65-18CC-4A65-9EBC-B05E331504EC}"/>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Yu Gothic Light"/>
        <a:font script="Hang" typeface="맑은 고딕"/>
        <a:font script="Hans" typeface="DengXian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Yu Gothic"/>
        <a:font script="Hang" typeface="맑은 고딕"/>
        <a:font script="Hans" typeface="DengXian"/>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View</Template>
  <TotalTime>0</TotalTime>
  <Words>856</Words>
  <Application>Microsoft Office PowerPoint</Application>
  <PresentationFormat>On-screen Show (4:3)</PresentationFormat>
  <Paragraphs>179</Paragraphs>
  <Slides>33</Slides>
  <Notes>22</Notes>
  <HiddenSlides>0</HiddenSlides>
  <MMClips>3</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33</vt:i4>
      </vt:variant>
    </vt:vector>
  </HeadingPairs>
  <TitlesOfParts>
    <vt:vector size="38" baseType="lpstr">
      <vt:lpstr>Arial</vt:lpstr>
      <vt:lpstr>Calibri</vt:lpstr>
      <vt:lpstr>Century Schoolbook</vt:lpstr>
      <vt:lpstr>Wingdings 2</vt:lpstr>
      <vt:lpstr>View</vt:lpstr>
      <vt:lpstr>Introduction to Clinical Assessment – Hip Anatomy</vt:lpstr>
      <vt:lpstr>Aim: The aim of this session is to enable you to develop knowledge and understanding of the musculoskeletal anatomy of the hip joint to underpin professional practice and to facilitate your educational development</vt:lpstr>
      <vt:lpstr>Resources for learning</vt:lpstr>
      <vt:lpstr>Hip Joint</vt:lpstr>
      <vt:lpstr>The Hip joint</vt:lpstr>
      <vt:lpstr>Acetabulum</vt:lpstr>
      <vt:lpstr>Acetabulum</vt:lpstr>
      <vt:lpstr>Key Bony Landmarks around the Pelvis</vt:lpstr>
      <vt:lpstr>Anterior Superior Iliac Spine</vt:lpstr>
      <vt:lpstr>Pubic Symphysis</vt:lpstr>
      <vt:lpstr>Inguinal Ligament</vt:lpstr>
      <vt:lpstr>Greater Trochanter</vt:lpstr>
      <vt:lpstr>Hip Joint -  Femoroacetabular Joint Line</vt:lpstr>
      <vt:lpstr>Anterior Inferior Iliac Spine</vt:lpstr>
      <vt:lpstr>Posterior Superior Iliac Spine</vt:lpstr>
      <vt:lpstr>Iliac Crest</vt:lpstr>
      <vt:lpstr>Ischial Tuberosity</vt:lpstr>
      <vt:lpstr>Ilium</vt:lpstr>
      <vt:lpstr>Ilium</vt:lpstr>
      <vt:lpstr>Hip Joint Capsule </vt:lpstr>
      <vt:lpstr>Extracapsular  Ligaments</vt:lpstr>
      <vt:lpstr>Hip Joint Ligaments - Spiral</vt:lpstr>
      <vt:lpstr>Ligaments in Action - Iliofemoral Ligament</vt:lpstr>
      <vt:lpstr>Ligaments in Action - Ischiofemoral Ligament</vt:lpstr>
      <vt:lpstr>Ligaments in Action - Pubofemoral Ligament</vt:lpstr>
      <vt:lpstr>Hip Joint Labrum </vt:lpstr>
      <vt:lpstr>Intracapsular Ligaments (acetabulum view)</vt:lpstr>
      <vt:lpstr>Synovium</vt:lpstr>
      <vt:lpstr>Bursae of the hip joint</vt:lpstr>
      <vt:lpstr>Proximal Femur</vt:lpstr>
      <vt:lpstr>Proximal Femur</vt:lpstr>
      <vt:lpstr>Proximal Femur</vt:lpstr>
      <vt:lpstr>Sacrum and Coccyx</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Human Anatomy &amp; Physiology – Overview</dc:title>
  <dc:creator>Daniel Martin</dc:creator>
  <cp:lastModifiedBy>Daniel Martin</cp:lastModifiedBy>
  <cp:revision>62</cp:revision>
  <dcterms:created xsi:type="dcterms:W3CDTF">2016-09-15T12:23:08Z</dcterms:created>
  <dcterms:modified xsi:type="dcterms:W3CDTF">2021-09-27T12:53:00Z</dcterms:modified>
</cp:coreProperties>
</file>