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B426D-0635-4192-949D-D98D90CAAA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72C619-DA3F-4214-B3BA-85502BC0AB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12A8D0-CD5B-4C8B-8AF1-1E6CE44E8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17192-1AE3-46CE-8743-C61ACF0218C8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FE9B5D-ED99-43D1-9B2B-19724C3FF6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29C11-0D94-4608-BA0D-6AD0DBB6D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91BE1-EF92-4830-9594-B8318203D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098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2ABF1-9A3C-44F0-BFD3-5324369E3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72331-BBB3-425A-8797-CEF98756E1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0E2476-9BDD-4BB1-B658-9A554D03E9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17192-1AE3-46CE-8743-C61ACF0218C8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0CF44E-693C-436C-B509-D58D0702A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F23CF-8C0C-4AC1-A4E9-10B0E9B0C8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91BE1-EF92-4830-9594-B8318203D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183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6260A-1F0B-4358-9853-9BB7CA082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4BE210-8393-40DF-8C0C-FC64E4A037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4160D-F823-477E-901F-FB2829E4A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17192-1AE3-46CE-8743-C61ACF0218C8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AC54F3-CEDD-44F7-8CD3-828A22509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9176D8-E5DC-47EF-A6BF-BEBB9DE4E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91BE1-EF92-4830-9594-B8318203D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206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CA5C7-E14E-490E-AD1C-EE8012A55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129D05-89BC-4C15-80C7-D98724F4AA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716144-8898-4A3F-9F7C-5DB3205DD4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B7293F-FFDC-4EAA-9F3D-45BCD94F5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17192-1AE3-46CE-8743-C61ACF0218C8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56A956-617D-40DC-BC04-2D85DD95E4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9203F7-8AF0-4C09-A487-1541DDBDE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91BE1-EF92-4830-9594-B8318203D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524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3B789-77F0-4D2C-BE85-9705B64A6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888FB2-0324-486C-8E6E-32F5543C0C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D18C26-3FC5-4C22-AEC0-8320DFB3AA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53E5D4-D365-4F09-9A81-27EF89806B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D0EDB5-8ED3-4179-8273-EA725B3BE5A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74BABF-64AD-4F8D-A795-3EF3ACDF27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17192-1AE3-46CE-8743-C61ACF0218C8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E8CC3D-2009-472E-96B1-51F5433BA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74A099-4966-49A3-9193-68A470DA7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91BE1-EF92-4830-9594-B8318203D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100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0737D-CD04-4A57-962A-9BACF3639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97297F-C3A0-4941-920E-C37A61444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17192-1AE3-46CE-8743-C61ACF0218C8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2F92A1-331D-40DF-B05A-EF21C4379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F8932D-70FE-4005-AC37-6CD12EDA43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91BE1-EF92-4830-9594-B8318203D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924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108D67-DA40-491A-B1D1-67081E9EFC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17192-1AE3-46CE-8743-C61ACF0218C8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A14D46-E81B-44B6-8B1C-88BFB90D1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4464EA-D0F2-4FED-9B8C-AC1014272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91BE1-EF92-4830-9594-B8318203D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49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3ECE-6DB7-4341-A559-0CD7628CB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ABFDC-5CEF-4C39-B4BB-061456D8D1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565F86-7B06-4625-AFAC-C103CDFBC5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272BC8-B2A9-4530-B4EF-B302C9FE3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17192-1AE3-46CE-8743-C61ACF0218C8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DB3877-E720-4DF2-8E98-F7EEE217B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6584B4-7366-4C1E-BDA0-04E3BEFFFC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91BE1-EF92-4830-9594-B8318203D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974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5D537-19AE-4953-AA08-DA767B431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72C0256-E4AB-4CA7-97B9-2DA4FA8952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FD23A7-6DC5-4B58-B685-B2602A0257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AF0DF6-5497-4263-85C6-A7BA47C30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17192-1AE3-46CE-8743-C61ACF0218C8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C6DA1-F3E4-448F-AFE1-6258E7BDF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73FCEE-B421-497E-8B65-47D9EB4EE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91BE1-EF92-4830-9594-B8318203D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062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59526-51E3-481A-BD82-F6A2F8A44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33A21E-1BFF-4335-BDCB-CB93BDAE27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F13BB-5417-4EC8-A6AC-5FAA83CAEF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17192-1AE3-46CE-8743-C61ACF0218C8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BE19D6-17D0-4A62-B8D4-DBB1B7667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9CED98-4827-42BB-9AE0-B7DB0C923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91BE1-EF92-4830-9594-B8318203D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100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6F2D6A-98D3-4DC7-8134-34802011A7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0B3D1C-71DF-4BD7-B645-367743B26E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222295-A6A6-4344-BF0E-F7120F545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17192-1AE3-46CE-8743-C61ACF0218C8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FA9EC5-8C1F-4591-8557-6CBEE45EB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0B800A-5C72-43EC-90B2-81F13D10F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91BE1-EF92-4830-9594-B8318203D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680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EB399C-A780-4CB0-9697-95D779DB0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A2BBB2-3989-4C4F-AF6C-CA9B430384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11B9D2-7EC7-4858-A42A-A6291EF7BF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17192-1AE3-46CE-8743-C61ACF0218C8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5CC07B-049A-494A-BEC4-73C9503101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89D5CC-0782-4713-B92A-93F5BAE5E3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691BE1-EF92-4830-9594-B8318203D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983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1BA90B3-4488-4C47-9A38-6EAB3DE2BAD5}"/>
              </a:ext>
            </a:extLst>
          </p:cNvPr>
          <p:cNvSpPr/>
          <p:nvPr/>
        </p:nvSpPr>
        <p:spPr>
          <a:xfrm>
            <a:off x="4355716" y="3105834"/>
            <a:ext cx="348056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/>
              <a:t>MAT IAITH YSGOL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F414EE-D4CA-4846-901E-8E8E94F0C68B}"/>
              </a:ext>
            </a:extLst>
          </p:cNvPr>
          <p:cNvSpPr txBox="1"/>
          <p:nvPr/>
        </p:nvSpPr>
        <p:spPr>
          <a:xfrm>
            <a:off x="438150" y="619125"/>
            <a:ext cx="349567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Greetings: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Bore da </a:t>
            </a:r>
            <a:r>
              <a:rPr lang="en-GB" sz="2000" dirty="0" err="1"/>
              <a:t>bawb</a:t>
            </a:r>
            <a:r>
              <a:rPr lang="en-GB" sz="2000" dirty="0"/>
              <a:t> – </a:t>
            </a:r>
            <a:r>
              <a:rPr lang="en-GB" sz="2000" dirty="0">
                <a:solidFill>
                  <a:srgbClr val="FF0000"/>
                </a:solidFill>
              </a:rPr>
              <a:t>good</a:t>
            </a:r>
            <a:r>
              <a:rPr lang="en-GB" sz="2000" dirty="0"/>
              <a:t> </a:t>
            </a:r>
            <a:r>
              <a:rPr lang="en-GB" sz="2000" dirty="0">
                <a:solidFill>
                  <a:srgbClr val="FF0000"/>
                </a:solidFill>
              </a:rPr>
              <a:t>morning</a:t>
            </a:r>
            <a:r>
              <a:rPr lang="en-GB" sz="2000" dirty="0"/>
              <a:t> </a:t>
            </a:r>
            <a:r>
              <a:rPr lang="en-GB" sz="2000" dirty="0">
                <a:solidFill>
                  <a:srgbClr val="FF0000"/>
                </a:solidFill>
              </a:rPr>
              <a:t>everyone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Prynhawn</a:t>
            </a:r>
            <a:r>
              <a:rPr lang="en-GB" sz="2000" dirty="0"/>
              <a:t> da – </a:t>
            </a:r>
            <a:r>
              <a:rPr lang="en-GB" sz="2000" dirty="0">
                <a:solidFill>
                  <a:srgbClr val="FF0000"/>
                </a:solidFill>
              </a:rPr>
              <a:t>good</a:t>
            </a:r>
            <a:r>
              <a:rPr lang="en-GB" sz="2000" dirty="0"/>
              <a:t> </a:t>
            </a:r>
            <a:r>
              <a:rPr lang="en-GB" sz="2000" dirty="0">
                <a:solidFill>
                  <a:srgbClr val="FF0000"/>
                </a:solidFill>
              </a:rPr>
              <a:t>afternoon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Shwmae</a:t>
            </a:r>
            <a:r>
              <a:rPr lang="en-GB" sz="2000" dirty="0"/>
              <a:t> - </a:t>
            </a:r>
            <a:r>
              <a:rPr lang="en-GB" sz="2000" dirty="0">
                <a:solidFill>
                  <a:srgbClr val="FF0000"/>
                </a:solidFill>
              </a:rPr>
              <a:t>hi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Croeso</a:t>
            </a:r>
            <a:r>
              <a:rPr lang="en-GB" sz="2000" dirty="0"/>
              <a:t> – </a:t>
            </a:r>
            <a:r>
              <a:rPr lang="en-GB" sz="2000" dirty="0">
                <a:solidFill>
                  <a:srgbClr val="FF0000"/>
                </a:solidFill>
              </a:rPr>
              <a:t>welcome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Dewch</a:t>
            </a:r>
            <a:r>
              <a:rPr lang="en-GB" sz="2000" dirty="0"/>
              <a:t> y </a:t>
            </a:r>
            <a:r>
              <a:rPr lang="en-GB" sz="2000" dirty="0" err="1"/>
              <a:t>mewn</a:t>
            </a:r>
            <a:r>
              <a:rPr lang="en-GB" sz="2000" dirty="0"/>
              <a:t> – </a:t>
            </a:r>
            <a:r>
              <a:rPr lang="en-GB" sz="2000" dirty="0">
                <a:solidFill>
                  <a:srgbClr val="FF0000"/>
                </a:solidFill>
              </a:rPr>
              <a:t>come 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ED6620-2103-4170-8FD3-C0ECDE25B2A5}"/>
              </a:ext>
            </a:extLst>
          </p:cNvPr>
          <p:cNvSpPr txBox="1"/>
          <p:nvPr/>
        </p:nvSpPr>
        <p:spPr>
          <a:xfrm>
            <a:off x="571500" y="3857625"/>
            <a:ext cx="336232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Commands: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Eisteddwch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dawel</a:t>
            </a:r>
            <a:r>
              <a:rPr lang="en-GB" dirty="0"/>
              <a:t> – </a:t>
            </a:r>
            <a:r>
              <a:rPr lang="en-GB" dirty="0">
                <a:solidFill>
                  <a:srgbClr val="FF0000"/>
                </a:solidFill>
              </a:rPr>
              <a:t>sit down quietly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Gweiddiwch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phartner</a:t>
            </a:r>
            <a:r>
              <a:rPr lang="en-GB" dirty="0"/>
              <a:t> – </a:t>
            </a:r>
            <a:r>
              <a:rPr lang="en-GB" dirty="0">
                <a:solidFill>
                  <a:srgbClr val="FF0000"/>
                </a:solidFill>
              </a:rPr>
              <a:t>work with a partner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Gwrandwch</a:t>
            </a:r>
            <a:r>
              <a:rPr lang="en-GB" dirty="0"/>
              <a:t> – </a:t>
            </a:r>
            <a:r>
              <a:rPr lang="en-GB" dirty="0">
                <a:solidFill>
                  <a:srgbClr val="FF0000"/>
                </a:solidFill>
              </a:rPr>
              <a:t>listen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llyfr</a:t>
            </a:r>
            <a:r>
              <a:rPr lang="en-GB" dirty="0"/>
              <a:t> – </a:t>
            </a:r>
            <a:r>
              <a:rPr lang="en-GB" dirty="0">
                <a:solidFill>
                  <a:srgbClr val="FF0000"/>
                </a:solidFill>
              </a:rPr>
              <a:t>write in your books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A3B058-6C32-4843-A9C7-12584C99EFA3}"/>
              </a:ext>
            </a:extLst>
          </p:cNvPr>
          <p:cNvSpPr txBox="1"/>
          <p:nvPr/>
        </p:nvSpPr>
        <p:spPr>
          <a:xfrm>
            <a:off x="4067175" y="504825"/>
            <a:ext cx="47625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Heddiw </a:t>
            </a:r>
            <a:r>
              <a:rPr lang="en-GB" dirty="0" err="1"/>
              <a:t>byddwn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Almaeneg</a:t>
            </a:r>
            <a:r>
              <a:rPr lang="en-GB" dirty="0"/>
              <a:t>. – </a:t>
            </a:r>
            <a:r>
              <a:rPr lang="en-GB" dirty="0">
                <a:solidFill>
                  <a:srgbClr val="FF0000"/>
                </a:solidFill>
              </a:rPr>
              <a:t>Today we will be learning German.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C50373-10DA-40B5-8A3C-4FA9714EE082}"/>
              </a:ext>
            </a:extLst>
          </p:cNvPr>
          <p:cNvSpPr txBox="1"/>
          <p:nvPr/>
        </p:nvSpPr>
        <p:spPr>
          <a:xfrm>
            <a:off x="4067175" y="1428750"/>
            <a:ext cx="45243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 </a:t>
            </a:r>
            <a:r>
              <a:rPr lang="en-GB" dirty="0" err="1"/>
              <a:t>ysgrinfennwch</a:t>
            </a:r>
            <a:r>
              <a:rPr lang="en-GB" dirty="0"/>
              <a:t> </a:t>
            </a:r>
            <a:r>
              <a:rPr lang="en-GB" dirty="0" err="1"/>
              <a:t>cymaint</a:t>
            </a:r>
            <a:r>
              <a:rPr lang="en-GB" dirty="0"/>
              <a:t> o </a:t>
            </a:r>
            <a:r>
              <a:rPr lang="en-GB" dirty="0" err="1"/>
              <a:t>eiriau</a:t>
            </a:r>
            <a:r>
              <a:rPr lang="en-GB" dirty="0"/>
              <a:t> ag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/>
              <a:t>bosibl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Almaeneg</a:t>
            </a:r>
            <a:r>
              <a:rPr lang="en-GB" dirty="0"/>
              <a:t> – </a:t>
            </a:r>
            <a:r>
              <a:rPr lang="en-GB" dirty="0">
                <a:solidFill>
                  <a:srgbClr val="FF0000"/>
                </a:solidFill>
              </a:rPr>
              <a:t>firstly write as many words as you can in German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8513030-A044-4009-AC98-1BEECAE0D40B}"/>
              </a:ext>
            </a:extLst>
          </p:cNvPr>
          <p:cNvSpPr txBox="1"/>
          <p:nvPr/>
        </p:nvSpPr>
        <p:spPr>
          <a:xfrm>
            <a:off x="8591550" y="3857625"/>
            <a:ext cx="326707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Praise: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Da </a:t>
            </a:r>
            <a:r>
              <a:rPr lang="en-GB" dirty="0" err="1"/>
              <a:t>iawn</a:t>
            </a:r>
            <a:r>
              <a:rPr lang="en-GB" dirty="0"/>
              <a:t> – </a:t>
            </a:r>
            <a:r>
              <a:rPr lang="en-GB" dirty="0">
                <a:solidFill>
                  <a:srgbClr val="FF0000"/>
                </a:solidFill>
              </a:rPr>
              <a:t>well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done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Gwych</a:t>
            </a:r>
            <a:r>
              <a:rPr lang="en-GB" dirty="0"/>
              <a:t> – </a:t>
            </a:r>
            <a:r>
              <a:rPr lang="en-GB" dirty="0">
                <a:solidFill>
                  <a:srgbClr val="FF0000"/>
                </a:solidFill>
              </a:rPr>
              <a:t>super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Bendigedig</a:t>
            </a:r>
            <a:r>
              <a:rPr lang="en-GB" dirty="0"/>
              <a:t> – </a:t>
            </a:r>
            <a:r>
              <a:rPr lang="en-GB" dirty="0">
                <a:solidFill>
                  <a:srgbClr val="FF0000"/>
                </a:solidFill>
              </a:rPr>
              <a:t>fantastic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Ardderchog</a:t>
            </a:r>
            <a:r>
              <a:rPr lang="en-GB" dirty="0"/>
              <a:t> - </a:t>
            </a:r>
            <a:r>
              <a:rPr lang="en-GB" dirty="0">
                <a:solidFill>
                  <a:srgbClr val="FF0000"/>
                </a:solidFill>
              </a:rPr>
              <a:t>excellent</a:t>
            </a:r>
          </a:p>
        </p:txBody>
      </p:sp>
    </p:spTree>
    <p:extLst>
      <p:ext uri="{BB962C8B-B14F-4D97-AF65-F5344CB8AC3E}">
        <p14:creationId xmlns:p14="http://schemas.microsoft.com/office/powerpoint/2010/main" val="4208159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110</Words>
  <Application>Microsoft Office PowerPoint</Application>
  <PresentationFormat>Widescreen</PresentationFormat>
  <Paragraphs>19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BENNETT F. (871652)</dc:creator>
  <cp:lastModifiedBy>BENNETT F. (871652)</cp:lastModifiedBy>
  <cp:revision>4</cp:revision>
  <dcterms:created xsi:type="dcterms:W3CDTF">2020-02-12T09:21:09Z</dcterms:created>
  <dcterms:modified xsi:type="dcterms:W3CDTF">2020-02-12T10:51:39Z</dcterms:modified>
</cp:coreProperties>
</file>