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19"/>
  </p:notesMasterIdLst>
  <p:sldIdLst>
    <p:sldId id="256" r:id="rId2"/>
    <p:sldId id="259" r:id="rId3"/>
    <p:sldId id="261" r:id="rId4"/>
    <p:sldId id="265" r:id="rId5"/>
    <p:sldId id="262" r:id="rId6"/>
    <p:sldId id="260" r:id="rId7"/>
    <p:sldId id="274" r:id="rId8"/>
    <p:sldId id="266" r:id="rId9"/>
    <p:sldId id="268" r:id="rId10"/>
    <p:sldId id="273" r:id="rId11"/>
    <p:sldId id="272" r:id="rId12"/>
    <p:sldId id="276" r:id="rId13"/>
    <p:sldId id="278" r:id="rId14"/>
    <p:sldId id="279" r:id="rId15"/>
    <p:sldId id="280" r:id="rId16"/>
    <p:sldId id="281" r:id="rId17"/>
    <p:sldId id="282" r:id="rId18"/>
  </p:sldIdLst>
  <p:sldSz cx="9144000" cy="5143500" type="screen16x9"/>
  <p:notesSz cx="6858000" cy="9144000"/>
  <p:embeddedFontLst>
    <p:embeddedFont>
      <p:font typeface="Bebas Neue" panose="020B0606020202050201" pitchFamily="34" charset="0"/>
      <p:regular r:id="rId20"/>
    </p:embeddedFont>
    <p:embeddedFont>
      <p:font typeface="Chivo" panose="020B0604020202020204"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A412217-09D2-4B96-813B-5672DD64C1B4}">
  <a:tblStyle styleId="{AA412217-09D2-4B96-813B-5672DD64C1B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88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lad Timpau" userId="0328ea156bdb0820" providerId="LiveId" clId="{83BE0A86-0B71-4C05-95B7-EC8BD70B4EBF}"/>
    <pc:docChg chg="modSld">
      <pc:chgData name="Vlad Timpau" userId="0328ea156bdb0820" providerId="LiveId" clId="{83BE0A86-0B71-4C05-95B7-EC8BD70B4EBF}" dt="2024-12-09T05:00:51.099" v="75" actId="20577"/>
      <pc:docMkLst>
        <pc:docMk/>
      </pc:docMkLst>
      <pc:sldChg chg="modSp mod">
        <pc:chgData name="Vlad Timpau" userId="0328ea156bdb0820" providerId="LiveId" clId="{83BE0A86-0B71-4C05-95B7-EC8BD70B4EBF}" dt="2024-12-09T05:00:51.099" v="75" actId="20577"/>
        <pc:sldMkLst>
          <pc:docMk/>
          <pc:sldMk cId="0" sldId="256"/>
        </pc:sldMkLst>
        <pc:spChg chg="mod">
          <ac:chgData name="Vlad Timpau" userId="0328ea156bdb0820" providerId="LiveId" clId="{83BE0A86-0B71-4C05-95B7-EC8BD70B4EBF}" dt="2024-12-09T05:00:51.099" v="75" actId="20577"/>
          <ac:spMkLst>
            <pc:docMk/>
            <pc:sldMk cId="0" sldId="256"/>
            <ac:spMk id="175" creationId="{00000000-0000-0000-0000-000000000000}"/>
          </ac:spMkLst>
        </pc:spChg>
      </pc:sldChg>
      <pc:sldChg chg="modSp mod">
        <pc:chgData name="Vlad Timpau" userId="0328ea156bdb0820" providerId="LiveId" clId="{83BE0A86-0B71-4C05-95B7-EC8BD70B4EBF}" dt="2024-12-09T04:56:59.195" v="17" actId="20577"/>
        <pc:sldMkLst>
          <pc:docMk/>
          <pc:sldMk cId="0" sldId="260"/>
        </pc:sldMkLst>
        <pc:spChg chg="mod">
          <ac:chgData name="Vlad Timpau" userId="0328ea156bdb0820" providerId="LiveId" clId="{83BE0A86-0B71-4C05-95B7-EC8BD70B4EBF}" dt="2024-12-09T04:56:59.195" v="17" actId="20577"/>
          <ac:spMkLst>
            <pc:docMk/>
            <pc:sldMk cId="0" sldId="260"/>
            <ac:spMk id="223" creationId="{00000000-0000-0000-0000-000000000000}"/>
          </ac:spMkLst>
        </pc:spChg>
      </pc:sldChg>
      <pc:sldChg chg="modSp mod">
        <pc:chgData name="Vlad Timpau" userId="0328ea156bdb0820" providerId="LiveId" clId="{83BE0A86-0B71-4C05-95B7-EC8BD70B4EBF}" dt="2024-12-09T04:57:34.573" v="35" actId="20577"/>
        <pc:sldMkLst>
          <pc:docMk/>
          <pc:sldMk cId="0" sldId="262"/>
        </pc:sldMkLst>
        <pc:spChg chg="mod">
          <ac:chgData name="Vlad Timpau" userId="0328ea156bdb0820" providerId="LiveId" clId="{83BE0A86-0B71-4C05-95B7-EC8BD70B4EBF}" dt="2024-12-09T04:57:34.573" v="35" actId="20577"/>
          <ac:spMkLst>
            <pc:docMk/>
            <pc:sldMk cId="0" sldId="262"/>
            <ac:spMk id="265" creationId="{00000000-0000-0000-0000-000000000000}"/>
          </ac:spMkLst>
        </pc:spChg>
      </pc:sldChg>
      <pc:sldChg chg="modSp mod">
        <pc:chgData name="Vlad Timpau" userId="0328ea156bdb0820" providerId="LiveId" clId="{83BE0A86-0B71-4C05-95B7-EC8BD70B4EBF}" dt="2024-12-09T04:58:00.592" v="52" actId="20577"/>
        <pc:sldMkLst>
          <pc:docMk/>
          <pc:sldMk cId="0" sldId="265"/>
        </pc:sldMkLst>
        <pc:spChg chg="mod">
          <ac:chgData name="Vlad Timpau" userId="0328ea156bdb0820" providerId="LiveId" clId="{83BE0A86-0B71-4C05-95B7-EC8BD70B4EBF}" dt="2024-12-09T04:58:00.592" v="52" actId="20577"/>
          <ac:spMkLst>
            <pc:docMk/>
            <pc:sldMk cId="0" sldId="265"/>
            <ac:spMk id="29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40443846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761890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bd6c00e73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bd6c00e73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Questionnaire on Leadership style helps to determine whether an individual leadership approach is either authoritarian, democratic, or laissez-faire. Leadership style is important for individuals for personal as well as professional development (Bolden et al., 2023). This focused on self-assessment and discussed the high-score leadership style that is democratic.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049583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ddb451dfb6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 name="Google Shape;254;gddb451dfb6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questionnaire result shows that there is a balanced approach to all three leadership styles.</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Democratic leadership style is a high score. This indicates prioritising team collaboration, consensus in decision making and input. These traits are effective and provide innovative solutions for employee engagement. This is also important for the ongoing changes in CYNO Healthcare. To understand the leadership style, it is important to tailor the leadership approach that supports the teams in their needs, provides guidance, and supports them. This also helps to foster a positive environment in the organisation.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652660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gddb451dfb6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 name="Google Shape;290;gddb451dfb6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Democratic leadership style includes inclusiveness, valuing employees, and collaboration with the team. The leaders who use the democratic leadership style promote open communication, and teamwork and also promote collective decisions. The democratic leadership approach builds trust and promotes the moral values of employees (Hilton et al., 2021). It also supports the employees in providing unique and innovative solutions to problems. The democratic leadership style supports the diverse perspectives of employees in the organisation (</a:t>
            </a:r>
            <a:r>
              <a:rPr lang="en-GB" sz="1100" b="0" i="0" u="none" strike="noStrike" cap="none" dirty="0" err="1">
                <a:solidFill>
                  <a:srgbClr val="000000"/>
                </a:solidFill>
                <a:effectLst/>
                <a:latin typeface="Arial"/>
                <a:ea typeface="Arial"/>
                <a:cs typeface="Arial"/>
                <a:sym typeface="Arial"/>
              </a:rPr>
              <a:t>Caillier</a:t>
            </a:r>
            <a:r>
              <a:rPr lang="en-GB" sz="1100" b="0" i="0" u="none" strike="noStrike" cap="none" dirty="0">
                <a:solidFill>
                  <a:srgbClr val="000000"/>
                </a:solidFill>
                <a:effectLst/>
                <a:latin typeface="Arial"/>
                <a:ea typeface="Arial"/>
                <a:cs typeface="Arial"/>
                <a:sym typeface="Arial"/>
              </a:rPr>
              <a:t>, 2020). In the CYNO health system, democratic leadership helps to engage the employees in the change process. This helps to give the value to the employees. The inclusiveness can help to reduce automation resistance because people will feel like the process belongs to them.</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7464458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ddb451dfb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 name="Google Shape;262;gddb451dfb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Democratic Leadership has various advantages, specifically, it supports a positive work culture.</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It helps to improve the job satisfaction level among the employees by empowering the workers involved in the decision-making process. It fosters open communication that helps to build a transparent environment. It allows diverse perspectives for innovation and unique ideas. It gives moral support and builds trust among the teams, which helps to the strong commitment of employees to the organisation (Hilton et al., 2021). In CYNO during the automation transition, the democratic leadership style may be employed. It helps to build a secure environment for the employees, so the employees feel motivated. This style also reduces resistance and improves the productivity of employees.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066650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gbd6c00e730_0_1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1" name="Google Shape;221;gbd6c00e730_0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Democratic leadership style has several limitations for the decision-making process to become slow due to the consensus, which can also cause delays in the actions (Moon, 2021). In authority, ambiguity can arise if responsibilities are not well defined (Blake, 2020). In crises, swift actions are required because the democratic style is not the most efficient. In the CYNO Healthcare transition, it is necessary of mindful of these potential drawbacks and balance all the approaches for quick decisions. It is important to balance inclusivity with decisiveness for the tracking of automation projects.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803146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gddb451dfb6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5" name="Google Shape;535;gddb451dfb6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Situational Leadership Model by Hersey and Blanchard is based on the hierarchical theory and focuses on the issue of the employees’ readiness and characteristics of the task. It is consistent with the democratic leadership style because this theory for leaders to accommodate and be sensitive to the needs of the team (</a:t>
            </a:r>
            <a:r>
              <a:rPr lang="en-GB" sz="1100" b="0" i="0" u="none" strike="noStrike" cap="none" dirty="0" err="1">
                <a:solidFill>
                  <a:srgbClr val="000000"/>
                </a:solidFill>
                <a:effectLst/>
                <a:latin typeface="Arial"/>
                <a:ea typeface="Arial"/>
                <a:cs typeface="Arial"/>
                <a:sym typeface="Arial"/>
              </a:rPr>
              <a:t>Rodić</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Marić</a:t>
            </a:r>
            <a:r>
              <a:rPr lang="en-GB" sz="1100" b="0" i="0" u="none" strike="noStrike" cap="none" dirty="0">
                <a:solidFill>
                  <a:srgbClr val="000000"/>
                </a:solidFill>
                <a:effectLst/>
                <a:latin typeface="Arial"/>
                <a:ea typeface="Arial"/>
                <a:cs typeface="Arial"/>
                <a:sym typeface="Arial"/>
              </a:rPr>
              <a:t>, 2021). For instance, in CYNO’s automation process, I may start with democratic leadership to engage the members, and then employ autocratic leadership when there is a need to make important decisions rapidly. I have found that this model helps maintain the flexibility of the leader while also acknowledging what employees may be thinking during change.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6039826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ddb9e3a45b_0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ddb9e3a45b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 the HR assistant role, I have noted that leaders who adopt a democratic approach facilitate collaboration in the workplace. For example, in a recent project, I encouraged the employees for different ideas and we came up with innovative solutions and also motivated the employees. Thus this showed that the capacity and motivation of employee increases once they feel that their ideas are appreciated. In CYNO Healthcare's transition to automation, I implemented it to ensure that the employees feel appreciated and their concerns have been heard. It led to an easy transition towards organizational change.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232930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ddb451dfb6_0_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ddb451dfb6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Employees feel hesitant to adopt the new challenges. To transit the automation new and effective skills are required for the training. Automation creates the fear of loss of job. To address the challenges leadership approaches are required to engage with employees, motivate them, and value them. Support them by providing training and clear communication (</a:t>
            </a:r>
            <a:r>
              <a:rPr lang="en-GB" sz="1100" b="0" i="0" u="none" strike="noStrike" cap="none" dirty="0" err="1">
                <a:solidFill>
                  <a:srgbClr val="000000"/>
                </a:solidFill>
                <a:effectLst/>
                <a:latin typeface="Arial"/>
                <a:ea typeface="Arial"/>
                <a:cs typeface="Arial"/>
                <a:sym typeface="Arial"/>
              </a:rPr>
              <a:t>Schaufeli</a:t>
            </a:r>
            <a:r>
              <a:rPr lang="en-GB" sz="1100" b="0" i="0" u="none" strike="noStrike" cap="none" dirty="0">
                <a:solidFill>
                  <a:srgbClr val="000000"/>
                </a:solidFill>
                <a:effectLst/>
                <a:latin typeface="Arial"/>
                <a:ea typeface="Arial"/>
                <a:cs typeface="Arial"/>
                <a:sym typeface="Arial"/>
              </a:rPr>
              <a:t>, 2021). Democratic leadership aims to foster a supportive environment to help the employees so the employees feel secure and motivated (</a:t>
            </a:r>
            <a:r>
              <a:rPr lang="en-GB" sz="1100" b="0" i="0" u="none" strike="noStrike" cap="none" dirty="0" err="1">
                <a:solidFill>
                  <a:srgbClr val="000000"/>
                </a:solidFill>
                <a:effectLst/>
                <a:latin typeface="Arial"/>
                <a:ea typeface="Arial"/>
                <a:cs typeface="Arial"/>
                <a:sym typeface="Arial"/>
              </a:rPr>
              <a:t>Setiawan</a:t>
            </a:r>
            <a:r>
              <a:rPr lang="en-GB" sz="1100" b="0" i="0" u="none" strike="noStrike" cap="none" dirty="0">
                <a:solidFill>
                  <a:srgbClr val="000000"/>
                </a:solidFill>
                <a:effectLst/>
                <a:latin typeface="Arial"/>
                <a:ea typeface="Arial"/>
                <a:cs typeface="Arial"/>
                <a:sym typeface="Arial"/>
              </a:rPr>
              <a:t> et al., 2021).</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2885032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6"/>
        <p:cNvGrpSpPr/>
        <p:nvPr/>
      </p:nvGrpSpPr>
      <p:grpSpPr>
        <a:xfrm>
          <a:off x="0" y="0"/>
          <a:ext cx="0" cy="0"/>
          <a:chOff x="0" y="0"/>
          <a:chExt cx="0" cy="0"/>
        </a:xfrm>
      </p:grpSpPr>
      <p:sp>
        <p:nvSpPr>
          <p:cNvPr id="497" name="Google Shape;497;gddb451dfb6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8" name="Google Shape;498;gddb451dfb6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In the planning stage of the automation process, it will be vital to adopt a democratic approach to engage with the employee. I will hold meetings and conference calls with each department to get their feedback and points of view. This involvement not only makes employees feel that they own the process but also enable me to rectify any concerns. When engaging the team members during the planning process, I can be sure that the transition plan will meet their needs and expectations and in turn, minimize resistance when implementing the changes that automation will bring at CYNO Healthcare.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4448742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1"/>
        <p:cNvGrpSpPr/>
        <p:nvPr/>
      </p:nvGrpSpPr>
      <p:grpSpPr>
        <a:xfrm>
          <a:off x="0" y="0"/>
          <a:ext cx="0" cy="0"/>
          <a:chOff x="0" y="0"/>
          <a:chExt cx="0" cy="0"/>
        </a:xfrm>
      </p:grpSpPr>
      <p:sp>
        <p:nvSpPr>
          <p:cNvPr id="442" name="Google Shape;442;gddb9e3a45b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3" name="Google Shape;443;gddb9e3a45b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During the implementation phase, therefore, I will ensure that my leadership style is democratic leadership. I will support and communicate effectively. I will arrange weekly meetings about the company's growth. In the meeting, I solve the issues that are encountered and remind every individual why we are automating. I will also provide individual consultations where an employee can express specific concerns as well (</a:t>
            </a:r>
            <a:r>
              <a:rPr lang="en-GB" sz="1100" b="0" i="0" u="none" strike="noStrike" cap="none" dirty="0" err="1">
                <a:solidFill>
                  <a:srgbClr val="000000"/>
                </a:solidFill>
                <a:effectLst/>
                <a:latin typeface="Arial"/>
                <a:ea typeface="Arial"/>
                <a:cs typeface="Arial"/>
                <a:sym typeface="Arial"/>
              </a:rPr>
              <a:t>Alblooshi</a:t>
            </a:r>
            <a:r>
              <a:rPr lang="en-GB" sz="1100" b="0" i="0" u="none" strike="noStrike" cap="none" dirty="0">
                <a:solidFill>
                  <a:srgbClr val="000000"/>
                </a:solidFill>
                <a:effectLst/>
                <a:latin typeface="Arial"/>
                <a:ea typeface="Arial"/>
                <a:cs typeface="Arial"/>
                <a:sym typeface="Arial"/>
              </a:rPr>
              <a:t> et al., 2021). I will encourage each employee to open communication and give opportunities for employees to ask questions and solve the problems that CYNO Healthcare faces during their modifications.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767161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
        <p:cNvGrpSpPr/>
        <p:nvPr/>
      </p:nvGrpSpPr>
      <p:grpSpPr>
        <a:xfrm>
          <a:off x="0" y="0"/>
          <a:ext cx="0" cy="0"/>
          <a:chOff x="0" y="0"/>
          <a:chExt cx="0" cy="0"/>
        </a:xfrm>
      </p:grpSpPr>
      <p:sp>
        <p:nvSpPr>
          <p:cNvPr id="558" name="Google Shape;558;gddb451dfb6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9" name="Google Shape;559;gddb451dfb6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To keep the employees engaged and motivated during the transition, I will implement various strategies like giving rewards to the employees for their hard work and providing regular feedback to all the employees about the automation in which they discuss productivity, and career development growth. Moreover, builds a collaborative work environment for the enhancement of employees' moral values. The aim is to build a positive work environment so the employees feel motivated and valued and enjoy the changes. Through the use of a democratic leadership style, I reduce resistance and foster engagement during the change process (</a:t>
            </a:r>
            <a:r>
              <a:rPr lang="en-GB" sz="1100" b="0" i="0" u="none" strike="noStrike" cap="none" dirty="0" err="1">
                <a:solidFill>
                  <a:srgbClr val="000000"/>
                </a:solidFill>
                <a:effectLst/>
                <a:latin typeface="Arial"/>
                <a:ea typeface="Arial"/>
                <a:cs typeface="Arial"/>
                <a:sym typeface="Arial"/>
              </a:rPr>
              <a:t>Nienaber</a:t>
            </a:r>
            <a:r>
              <a:rPr lang="en-GB" sz="1100" b="0" i="0" u="none" strike="noStrike" cap="none" dirty="0">
                <a:solidFill>
                  <a:srgbClr val="000000"/>
                </a:solidFill>
                <a:effectLst/>
                <a:latin typeface="Arial"/>
                <a:ea typeface="Arial"/>
                <a:cs typeface="Arial"/>
                <a:sym typeface="Arial"/>
              </a:rPr>
              <a:t>, 2022).</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7869959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3"/>
        <p:cNvGrpSpPr/>
        <p:nvPr/>
      </p:nvGrpSpPr>
      <p:grpSpPr>
        <a:xfrm>
          <a:off x="0" y="0"/>
          <a:ext cx="0" cy="0"/>
          <a:chOff x="0" y="0"/>
          <a:chExt cx="0" cy="0"/>
        </a:xfrm>
      </p:grpSpPr>
      <p:sp>
        <p:nvSpPr>
          <p:cNvPr id="634" name="Google Shape;634;gddb451dfb6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5" name="Google Shape;635;gddb451dfb6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Monitoring is critical to the automation transition in an organization to guarantee that the aims and concerns of the people are met. Concerning output, I will monitor the productivity rates, and undertake employee satisfaction opinions and feedback avenues to measure the change. Daily and weekly progress meetings will help me to recognize the problem as soon as possible (</a:t>
            </a:r>
            <a:r>
              <a:rPr lang="en-GB" sz="1100" b="0" i="0" u="none" strike="noStrike" cap="none" dirty="0" err="1">
                <a:solidFill>
                  <a:srgbClr val="000000"/>
                </a:solidFill>
                <a:effectLst/>
                <a:latin typeface="Arial"/>
                <a:ea typeface="Arial"/>
                <a:cs typeface="Arial"/>
                <a:sym typeface="Arial"/>
              </a:rPr>
              <a:t>Errida</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Lotfi</a:t>
            </a:r>
            <a:r>
              <a:rPr lang="en-GB" sz="1100" b="0" i="0" u="none" strike="noStrike" cap="none" dirty="0">
                <a:solidFill>
                  <a:srgbClr val="000000"/>
                </a:solidFill>
                <a:effectLst/>
                <a:latin typeface="Arial"/>
                <a:ea typeface="Arial"/>
                <a:cs typeface="Arial"/>
                <a:sym typeface="Arial"/>
              </a:rPr>
              <a:t>, 2021). In this way, I stay calm and sensible about the problems and involve the employees in the review process so that I can modify the strategies as I start to implement the automation of the services at CYNO Healthcare.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364586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3"/>
        <p:cNvGrpSpPr/>
        <p:nvPr/>
      </p:nvGrpSpPr>
      <p:grpSpPr>
        <a:xfrm>
          <a:off x="0" y="0"/>
          <a:ext cx="0" cy="0"/>
          <a:chOff x="0" y="0"/>
          <a:chExt cx="0" cy="0"/>
        </a:xfrm>
      </p:grpSpPr>
      <p:sp>
        <p:nvSpPr>
          <p:cNvPr id="644" name="Google Shape;644;gddb451dfb6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5" name="Google Shape;645;gddb451dfb6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 preferred the Democratic leadership style, but depending on the situation I have to adopt other types of leadership. For example, if there is a need to provide instructions during the automation process and for the instructions to be followed immediately, I might use controlling power. The importance of contingency arises from the fact that changes may demand one or the other leadership styles (</a:t>
            </a:r>
            <a:r>
              <a:rPr lang="en-GB" sz="1100" b="0" i="0" u="none" strike="noStrike" cap="none" dirty="0" err="1">
                <a:solidFill>
                  <a:srgbClr val="000000"/>
                </a:solidFill>
                <a:effectLst/>
                <a:latin typeface="Arial"/>
                <a:ea typeface="Arial"/>
                <a:cs typeface="Arial"/>
                <a:sym typeface="Arial"/>
              </a:rPr>
              <a:t>Mansaray</a:t>
            </a:r>
            <a:r>
              <a:rPr lang="en-GB" sz="1100" b="0" i="0" u="none" strike="noStrike" cap="none" dirty="0">
                <a:solidFill>
                  <a:srgbClr val="000000"/>
                </a:solidFill>
                <a:effectLst/>
                <a:latin typeface="Arial"/>
                <a:ea typeface="Arial"/>
                <a:cs typeface="Arial"/>
                <a:sym typeface="Arial"/>
              </a:rPr>
              <a:t>, 2019). Thus, being flexible, I can properly assist my team, achieving the goal of the automation process and taking into consideration the demands of employees as well as their productivity.</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6466245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5"/>
        <p:cNvGrpSpPr/>
        <p:nvPr/>
      </p:nvGrpSpPr>
      <p:grpSpPr>
        <a:xfrm>
          <a:off x="0" y="0"/>
          <a:ext cx="0" cy="0"/>
          <a:chOff x="0" y="0"/>
          <a:chExt cx="0" cy="0"/>
        </a:xfrm>
      </p:grpSpPr>
      <p:sp>
        <p:nvSpPr>
          <p:cNvPr id="696" name="Google Shape;696;gddb451dfb6_0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7" name="Google Shape;697;gddb451dfb6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Empathy is one of the significant skills that help to understand the concerns of employees and address these concerns (</a:t>
            </a:r>
            <a:r>
              <a:rPr lang="en-GB" sz="1100" b="0" i="0" u="none" strike="noStrike" cap="none" dirty="0" err="1">
                <a:solidFill>
                  <a:srgbClr val="000000"/>
                </a:solidFill>
                <a:effectLst/>
                <a:latin typeface="Arial"/>
                <a:ea typeface="Arial"/>
                <a:cs typeface="Arial"/>
                <a:sym typeface="Arial"/>
              </a:rPr>
              <a:t>Bove</a:t>
            </a:r>
            <a:r>
              <a:rPr lang="en-GB" sz="1100" b="0" i="0" u="none" strike="noStrike" cap="none" dirty="0">
                <a:solidFill>
                  <a:srgbClr val="000000"/>
                </a:solidFill>
                <a:effectLst/>
                <a:latin typeface="Arial"/>
                <a:ea typeface="Arial"/>
                <a:cs typeface="Arial"/>
                <a:sym typeface="Arial"/>
              </a:rPr>
              <a:t>, 2019). Problem-solving is another skill that is required because during the transition various problems will arise (</a:t>
            </a:r>
            <a:r>
              <a:rPr lang="en-GB" sz="1100" b="0" i="0" u="none" strike="noStrike" cap="none" dirty="0" err="1">
                <a:solidFill>
                  <a:srgbClr val="000000"/>
                </a:solidFill>
                <a:effectLst/>
                <a:latin typeface="Arial"/>
                <a:ea typeface="Arial"/>
                <a:cs typeface="Arial"/>
                <a:sym typeface="Arial"/>
              </a:rPr>
              <a:t>Treffinger</a:t>
            </a:r>
            <a:r>
              <a:rPr lang="en-GB" sz="1100" b="0" i="0" u="none" strike="noStrike" cap="none" dirty="0">
                <a:solidFill>
                  <a:srgbClr val="000000"/>
                </a:solidFill>
                <a:effectLst/>
                <a:latin typeface="Arial"/>
                <a:ea typeface="Arial"/>
                <a:cs typeface="Arial"/>
                <a:sym typeface="Arial"/>
              </a:rPr>
              <a:t> et al., 2023). Communication is an important skill because it helps to provide a clear conveying the goals, and updates the employees about the automation process with their benefits (van der </a:t>
            </a:r>
            <a:r>
              <a:rPr lang="en-GB" sz="1100" b="0" i="0" u="none" strike="noStrike" cap="none" dirty="0" err="1">
                <a:solidFill>
                  <a:srgbClr val="000000"/>
                </a:solidFill>
                <a:effectLst/>
                <a:latin typeface="Arial"/>
                <a:ea typeface="Arial"/>
                <a:cs typeface="Arial"/>
                <a:sym typeface="Arial"/>
              </a:rPr>
              <a:t>Vleuten</a:t>
            </a:r>
            <a:r>
              <a:rPr lang="en-GB" sz="1100" b="0" i="0" u="none" strike="noStrike" cap="none" dirty="0">
                <a:solidFill>
                  <a:srgbClr val="000000"/>
                </a:solidFill>
                <a:effectLst/>
                <a:latin typeface="Arial"/>
                <a:ea typeface="Arial"/>
                <a:cs typeface="Arial"/>
                <a:sym typeface="Arial"/>
              </a:rPr>
              <a:t> et al., 2019). Combined, these skills with the democratic leadership style enable me to support and guide the employees. I aim to embrace automation among the employees to foster a supportive environment, improve productivity and satisfy the employees.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9135714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5"/>
        <p:cNvGrpSpPr/>
        <p:nvPr/>
      </p:nvGrpSpPr>
      <p:grpSpPr>
        <a:xfrm>
          <a:off x="0" y="0"/>
          <a:ext cx="0" cy="0"/>
          <a:chOff x="0" y="0"/>
          <a:chExt cx="0" cy="0"/>
        </a:xfrm>
      </p:grpSpPr>
      <p:sp>
        <p:nvSpPr>
          <p:cNvPr id="726" name="Google Shape;726;gddc42ca823_0_109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7" name="Google Shape;727;gddc42ca823_0_109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process of automation in CYNO Healthcare is engaging and flexible. Democratic leadership style focused on communication, involvement of the employees and their work opinions will be effective in handling issues, resistance, lack of skills and job insecurity. The involvement of employees in the planning as well as implementation stages, they feel valued. By frequently assessing the integration, and adapting leadership behaviour, the process is going to be stable and efficient. This strategy will foster a strong, effective workforce capable of accepting CYNO’s role in automation.</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70914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421650" y="1001613"/>
            <a:ext cx="4209900" cy="2664600"/>
          </a:xfrm>
          <a:prstGeom prst="rect">
            <a:avLst/>
          </a:prstGeom>
        </p:spPr>
        <p:txBody>
          <a:bodyPr spcFirstLastPara="1" wrap="square" lIns="91425" tIns="91425" rIns="91425" bIns="91425" anchor="ctr" anchorCtr="0">
            <a:noAutofit/>
          </a:bodyPr>
          <a:lstStyle>
            <a:lvl1pPr lvl="0">
              <a:lnSpc>
                <a:spcPct val="80000"/>
              </a:lnSpc>
              <a:spcBef>
                <a:spcPts val="0"/>
              </a:spcBef>
              <a:spcAft>
                <a:spcPts val="0"/>
              </a:spcAft>
              <a:buClr>
                <a:srgbClr val="191919"/>
              </a:buClr>
              <a:buSzPts val="8600"/>
              <a:buNone/>
              <a:defRPr sz="8600">
                <a:solidFill>
                  <a:srgbClr val="191919"/>
                </a:solidFill>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421600" y="3666088"/>
            <a:ext cx="4209900" cy="4758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600">
                <a:solidFill>
                  <a:schemeClr val="dk1"/>
                </a:solidFill>
                <a:latin typeface="Chivo"/>
                <a:ea typeface="Chivo"/>
                <a:cs typeface="Chivo"/>
                <a:sym typeface="Chivo"/>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p:nvPr/>
        </p:nvSpPr>
        <p:spPr>
          <a:xfrm>
            <a:off x="-6025" y="3098125"/>
            <a:ext cx="719100" cy="2045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5400000">
            <a:off x="4610400" y="618000"/>
            <a:ext cx="547500" cy="8519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2038200" y="1494150"/>
            <a:ext cx="5067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55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title" idx="2" hasCustomPrompt="1"/>
          </p:nvPr>
        </p:nvSpPr>
        <p:spPr>
          <a:xfrm>
            <a:off x="4114800" y="575700"/>
            <a:ext cx="9144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6" name="Google Shape;16;p3"/>
          <p:cNvSpPr txBox="1">
            <a:spLocks noGrp="1"/>
          </p:cNvSpPr>
          <p:nvPr>
            <p:ph type="subTitle" idx="1"/>
          </p:nvPr>
        </p:nvSpPr>
        <p:spPr>
          <a:xfrm>
            <a:off x="2038200" y="2335950"/>
            <a:ext cx="5067600" cy="381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7" name="Google Shape;17;p3"/>
          <p:cNvSpPr/>
          <p:nvPr/>
        </p:nvSpPr>
        <p:spPr>
          <a:xfrm>
            <a:off x="8430900" y="25"/>
            <a:ext cx="7131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0" y="25"/>
            <a:ext cx="7131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flipH="1">
            <a:off x="4863978" y="2554424"/>
            <a:ext cx="2742600" cy="43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500" b="0">
                <a:solidFill>
                  <a:schemeClr val="accen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5" name="Google Shape;25;p5"/>
          <p:cNvSpPr txBox="1">
            <a:spLocks noGrp="1"/>
          </p:cNvSpPr>
          <p:nvPr>
            <p:ph type="title" idx="2"/>
          </p:nvPr>
        </p:nvSpPr>
        <p:spPr>
          <a:xfrm flipH="1">
            <a:off x="1537430" y="1016574"/>
            <a:ext cx="2742600" cy="43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500" b="0">
                <a:solidFill>
                  <a:schemeClr val="accen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6" name="Google Shape;26;p5"/>
          <p:cNvSpPr txBox="1">
            <a:spLocks noGrp="1"/>
          </p:cNvSpPr>
          <p:nvPr>
            <p:ph type="subTitle" idx="1"/>
          </p:nvPr>
        </p:nvSpPr>
        <p:spPr>
          <a:xfrm flipH="1">
            <a:off x="1537428" y="1454775"/>
            <a:ext cx="2742600" cy="113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27" name="Google Shape;27;p5"/>
          <p:cNvSpPr txBox="1">
            <a:spLocks noGrp="1"/>
          </p:cNvSpPr>
          <p:nvPr>
            <p:ph type="subTitle" idx="3"/>
          </p:nvPr>
        </p:nvSpPr>
        <p:spPr>
          <a:xfrm flipH="1">
            <a:off x="4863978" y="2992625"/>
            <a:ext cx="2742600" cy="113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28" name="Google Shape;28;p5"/>
          <p:cNvSpPr/>
          <p:nvPr/>
        </p:nvSpPr>
        <p:spPr>
          <a:xfrm>
            <a:off x="8430900" y="539425"/>
            <a:ext cx="713100" cy="4604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5"/>
          <p:cNvSpPr/>
          <p:nvPr/>
        </p:nvSpPr>
        <p:spPr>
          <a:xfrm>
            <a:off x="0" y="25"/>
            <a:ext cx="713100" cy="4604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4"/>
        <p:cNvGrpSpPr/>
        <p:nvPr/>
      </p:nvGrpSpPr>
      <p:grpSpPr>
        <a:xfrm>
          <a:off x="0" y="0"/>
          <a:ext cx="0" cy="0"/>
          <a:chOff x="0" y="0"/>
          <a:chExt cx="0" cy="0"/>
        </a:xfrm>
      </p:grpSpPr>
      <p:sp>
        <p:nvSpPr>
          <p:cNvPr id="35" name="Google Shape;35;p7"/>
          <p:cNvSpPr/>
          <p:nvPr/>
        </p:nvSpPr>
        <p:spPr>
          <a:xfrm rot="5400000">
            <a:off x="3982050" y="909500"/>
            <a:ext cx="555600" cy="8519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7"/>
          <p:cNvSpPr/>
          <p:nvPr/>
        </p:nvSpPr>
        <p:spPr>
          <a:xfrm>
            <a:off x="8430900" y="-63600"/>
            <a:ext cx="713100" cy="5207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7"/>
          <p:cNvSpPr txBox="1">
            <a:spLocks noGrp="1"/>
          </p:cNvSpPr>
          <p:nvPr>
            <p:ph type="body" idx="1"/>
          </p:nvPr>
        </p:nvSpPr>
        <p:spPr>
          <a:xfrm>
            <a:off x="720000" y="1681450"/>
            <a:ext cx="3852000" cy="2616600"/>
          </a:xfrm>
          <a:prstGeom prst="rect">
            <a:avLst/>
          </a:prstGeom>
        </p:spPr>
        <p:txBody>
          <a:bodyPr spcFirstLastPara="1" wrap="square" lIns="91425" tIns="91425" rIns="91425" bIns="91425" anchor="ctr" anchorCtr="0">
            <a:noAutofit/>
          </a:bodyPr>
          <a:lstStyle>
            <a:lvl1pPr marL="457200" lvl="0" indent="-317500" rtl="0">
              <a:lnSpc>
                <a:spcPct val="100000"/>
              </a:lnSpc>
              <a:spcBef>
                <a:spcPts val="0"/>
              </a:spcBef>
              <a:spcAft>
                <a:spcPts val="0"/>
              </a:spcAft>
              <a:buClr>
                <a:schemeClr val="accent1"/>
              </a:buClr>
              <a:buSzPts val="1400"/>
              <a:buChar char="●"/>
              <a:defRPr>
                <a:solidFill>
                  <a:srgbClr val="434343"/>
                </a:solidFill>
              </a:defRPr>
            </a:lvl1pPr>
            <a:lvl2pPr marL="914400" lvl="1" indent="-317500" rtl="0">
              <a:lnSpc>
                <a:spcPct val="115000"/>
              </a:lnSpc>
              <a:spcBef>
                <a:spcPts val="0"/>
              </a:spcBef>
              <a:spcAft>
                <a:spcPts val="0"/>
              </a:spcAft>
              <a:buSzPts val="1400"/>
              <a:buChar char="○"/>
              <a:defRPr>
                <a:solidFill>
                  <a:srgbClr val="434343"/>
                </a:solidFill>
              </a:defRPr>
            </a:lvl2pPr>
            <a:lvl3pPr marL="1371600" lvl="2" indent="-317500" rtl="0">
              <a:lnSpc>
                <a:spcPct val="115000"/>
              </a:lnSpc>
              <a:spcBef>
                <a:spcPts val="1600"/>
              </a:spcBef>
              <a:spcAft>
                <a:spcPts val="0"/>
              </a:spcAft>
              <a:buSzPts val="1400"/>
              <a:buChar char="■"/>
              <a:defRPr>
                <a:solidFill>
                  <a:srgbClr val="434343"/>
                </a:solidFill>
              </a:defRPr>
            </a:lvl3pPr>
            <a:lvl4pPr marL="1828800" lvl="3" indent="-317500" rtl="0">
              <a:lnSpc>
                <a:spcPct val="115000"/>
              </a:lnSpc>
              <a:spcBef>
                <a:spcPts val="1600"/>
              </a:spcBef>
              <a:spcAft>
                <a:spcPts val="0"/>
              </a:spcAft>
              <a:buSzPts val="1400"/>
              <a:buChar char="●"/>
              <a:defRPr>
                <a:solidFill>
                  <a:srgbClr val="434343"/>
                </a:solidFill>
              </a:defRPr>
            </a:lvl4pPr>
            <a:lvl5pPr marL="2286000" lvl="4" indent="-317500" rtl="0">
              <a:lnSpc>
                <a:spcPct val="115000"/>
              </a:lnSpc>
              <a:spcBef>
                <a:spcPts val="1600"/>
              </a:spcBef>
              <a:spcAft>
                <a:spcPts val="0"/>
              </a:spcAft>
              <a:buSzPts val="1400"/>
              <a:buChar char="○"/>
              <a:defRPr>
                <a:solidFill>
                  <a:srgbClr val="434343"/>
                </a:solidFill>
              </a:defRPr>
            </a:lvl5pPr>
            <a:lvl6pPr marL="2743200" lvl="5" indent="-317500" rtl="0">
              <a:lnSpc>
                <a:spcPct val="115000"/>
              </a:lnSpc>
              <a:spcBef>
                <a:spcPts val="1600"/>
              </a:spcBef>
              <a:spcAft>
                <a:spcPts val="0"/>
              </a:spcAft>
              <a:buSzPts val="1400"/>
              <a:buChar char="■"/>
              <a:defRPr>
                <a:solidFill>
                  <a:srgbClr val="434343"/>
                </a:solidFill>
              </a:defRPr>
            </a:lvl6pPr>
            <a:lvl7pPr marL="3200400" lvl="6" indent="-317500" rtl="0">
              <a:lnSpc>
                <a:spcPct val="115000"/>
              </a:lnSpc>
              <a:spcBef>
                <a:spcPts val="1600"/>
              </a:spcBef>
              <a:spcAft>
                <a:spcPts val="0"/>
              </a:spcAft>
              <a:buSzPts val="1400"/>
              <a:buChar char="●"/>
              <a:defRPr>
                <a:solidFill>
                  <a:srgbClr val="434343"/>
                </a:solidFill>
              </a:defRPr>
            </a:lvl7pPr>
            <a:lvl8pPr marL="3657600" lvl="7" indent="-317500" rtl="0">
              <a:lnSpc>
                <a:spcPct val="115000"/>
              </a:lnSpc>
              <a:spcBef>
                <a:spcPts val="1600"/>
              </a:spcBef>
              <a:spcAft>
                <a:spcPts val="0"/>
              </a:spcAft>
              <a:buSzPts val="1400"/>
              <a:buChar char="○"/>
              <a:defRPr>
                <a:solidFill>
                  <a:srgbClr val="434343"/>
                </a:solidFill>
              </a:defRPr>
            </a:lvl8pPr>
            <a:lvl9pPr marL="4114800" lvl="8" indent="-317500" rtl="0">
              <a:lnSpc>
                <a:spcPct val="115000"/>
              </a:lnSpc>
              <a:spcBef>
                <a:spcPts val="1600"/>
              </a:spcBef>
              <a:spcAft>
                <a:spcPts val="1600"/>
              </a:spcAft>
              <a:buSzPts val="1400"/>
              <a:buChar char="■"/>
              <a:defRPr>
                <a:solidFill>
                  <a:srgbClr val="434343"/>
                </a:solidFill>
              </a:defRPr>
            </a:lvl9pPr>
          </a:lstStyle>
          <a:p>
            <a:endParaRPr/>
          </a:p>
        </p:txBody>
      </p:sp>
      <p:sp>
        <p:nvSpPr>
          <p:cNvPr id="38" name="Google Shape;38;p7"/>
          <p:cNvSpPr txBox="1">
            <a:spLocks noGrp="1"/>
          </p:cNvSpPr>
          <p:nvPr>
            <p:ph type="title"/>
          </p:nvPr>
        </p:nvSpPr>
        <p:spPr>
          <a:xfrm>
            <a:off x="720000" y="845450"/>
            <a:ext cx="56574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9"/>
        <p:cNvGrpSpPr/>
        <p:nvPr/>
      </p:nvGrpSpPr>
      <p:grpSpPr>
        <a:xfrm>
          <a:off x="0" y="0"/>
          <a:ext cx="0" cy="0"/>
          <a:chOff x="0" y="0"/>
          <a:chExt cx="0" cy="0"/>
        </a:xfrm>
      </p:grpSpPr>
      <p:sp>
        <p:nvSpPr>
          <p:cNvPr id="40" name="Google Shape;40;p8"/>
          <p:cNvSpPr txBox="1">
            <a:spLocks noGrp="1"/>
          </p:cNvSpPr>
          <p:nvPr>
            <p:ph type="title"/>
          </p:nvPr>
        </p:nvSpPr>
        <p:spPr>
          <a:xfrm>
            <a:off x="71310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1" name="Google Shape;41;p8"/>
          <p:cNvSpPr/>
          <p:nvPr/>
        </p:nvSpPr>
        <p:spPr>
          <a:xfrm>
            <a:off x="8430900" y="25"/>
            <a:ext cx="7131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2"/>
        <p:cNvGrpSpPr/>
        <p:nvPr/>
      </p:nvGrpSpPr>
      <p:grpSpPr>
        <a:xfrm>
          <a:off x="0" y="0"/>
          <a:ext cx="0" cy="0"/>
          <a:chOff x="0" y="0"/>
          <a:chExt cx="0" cy="0"/>
        </a:xfrm>
      </p:grpSpPr>
      <p:sp>
        <p:nvSpPr>
          <p:cNvPr id="43" name="Google Shape;43;p9"/>
          <p:cNvSpPr txBox="1">
            <a:spLocks noGrp="1"/>
          </p:cNvSpPr>
          <p:nvPr>
            <p:ph type="title"/>
          </p:nvPr>
        </p:nvSpPr>
        <p:spPr>
          <a:xfrm>
            <a:off x="3463500" y="1532550"/>
            <a:ext cx="4967400" cy="8418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600"/>
              <a:buNone/>
              <a:defRPr sz="4500">
                <a:solidFill>
                  <a:schemeClr val="accen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4" name="Google Shape;44;p9"/>
          <p:cNvSpPr txBox="1">
            <a:spLocks noGrp="1"/>
          </p:cNvSpPr>
          <p:nvPr>
            <p:ph type="subTitle" idx="1"/>
          </p:nvPr>
        </p:nvSpPr>
        <p:spPr>
          <a:xfrm>
            <a:off x="3463500" y="2374350"/>
            <a:ext cx="4967400" cy="12366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45" name="Google Shape;45;p9"/>
          <p:cNvSpPr/>
          <p:nvPr/>
        </p:nvSpPr>
        <p:spPr>
          <a:xfrm rot="5400000">
            <a:off x="4298250" y="-4653950"/>
            <a:ext cx="547500" cy="9254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p:nvPr/>
        </p:nvSpPr>
        <p:spPr>
          <a:xfrm rot="5400000">
            <a:off x="4298250" y="542150"/>
            <a:ext cx="547500" cy="9254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5"/>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77"/>
        <p:cNvGrpSpPr/>
        <p:nvPr/>
      </p:nvGrpSpPr>
      <p:grpSpPr>
        <a:xfrm>
          <a:off x="0" y="0"/>
          <a:ext cx="0" cy="0"/>
          <a:chOff x="0" y="0"/>
          <a:chExt cx="0" cy="0"/>
        </a:xfrm>
      </p:grpSpPr>
      <p:sp>
        <p:nvSpPr>
          <p:cNvPr id="78" name="Google Shape;78;p15"/>
          <p:cNvSpPr txBox="1">
            <a:spLocks noGrp="1"/>
          </p:cNvSpPr>
          <p:nvPr>
            <p:ph type="title"/>
          </p:nvPr>
        </p:nvSpPr>
        <p:spPr>
          <a:xfrm>
            <a:off x="3752850" y="3439501"/>
            <a:ext cx="4678200" cy="443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2500">
                <a:solidFill>
                  <a:schemeClr val="accen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79" name="Google Shape;79;p15"/>
          <p:cNvSpPr txBox="1">
            <a:spLocks noGrp="1"/>
          </p:cNvSpPr>
          <p:nvPr>
            <p:ph type="subTitle" idx="1"/>
          </p:nvPr>
        </p:nvSpPr>
        <p:spPr>
          <a:xfrm>
            <a:off x="3752850" y="2136900"/>
            <a:ext cx="4678200" cy="13026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3000"/>
              <a:buNone/>
              <a:defRPr sz="2000"/>
            </a:lvl1pPr>
            <a:lvl2pPr lvl="1" algn="ctr" rtl="0">
              <a:lnSpc>
                <a:spcPct val="100000"/>
              </a:lnSpc>
              <a:spcBef>
                <a:spcPts val="0"/>
              </a:spcBef>
              <a:spcAft>
                <a:spcPts val="0"/>
              </a:spcAft>
              <a:buSzPts val="3000"/>
              <a:buNone/>
              <a:defRPr sz="3000"/>
            </a:lvl2pPr>
            <a:lvl3pPr lvl="2" algn="ctr" rtl="0">
              <a:lnSpc>
                <a:spcPct val="100000"/>
              </a:lnSpc>
              <a:spcBef>
                <a:spcPts val="1600"/>
              </a:spcBef>
              <a:spcAft>
                <a:spcPts val="0"/>
              </a:spcAft>
              <a:buSzPts val="3000"/>
              <a:buNone/>
              <a:defRPr sz="3000"/>
            </a:lvl3pPr>
            <a:lvl4pPr lvl="3" algn="ctr" rtl="0">
              <a:lnSpc>
                <a:spcPct val="100000"/>
              </a:lnSpc>
              <a:spcBef>
                <a:spcPts val="1600"/>
              </a:spcBef>
              <a:spcAft>
                <a:spcPts val="0"/>
              </a:spcAft>
              <a:buSzPts val="3000"/>
              <a:buNone/>
              <a:defRPr sz="3000"/>
            </a:lvl4pPr>
            <a:lvl5pPr lvl="4" algn="ctr" rtl="0">
              <a:lnSpc>
                <a:spcPct val="100000"/>
              </a:lnSpc>
              <a:spcBef>
                <a:spcPts val="1600"/>
              </a:spcBef>
              <a:spcAft>
                <a:spcPts val="0"/>
              </a:spcAft>
              <a:buSzPts val="3000"/>
              <a:buNone/>
              <a:defRPr sz="3000"/>
            </a:lvl5pPr>
            <a:lvl6pPr lvl="5" algn="ctr" rtl="0">
              <a:lnSpc>
                <a:spcPct val="100000"/>
              </a:lnSpc>
              <a:spcBef>
                <a:spcPts val="1600"/>
              </a:spcBef>
              <a:spcAft>
                <a:spcPts val="0"/>
              </a:spcAft>
              <a:buSzPts val="3000"/>
              <a:buNone/>
              <a:defRPr sz="3000"/>
            </a:lvl6pPr>
            <a:lvl7pPr lvl="6" algn="ctr" rtl="0">
              <a:lnSpc>
                <a:spcPct val="100000"/>
              </a:lnSpc>
              <a:spcBef>
                <a:spcPts val="1600"/>
              </a:spcBef>
              <a:spcAft>
                <a:spcPts val="0"/>
              </a:spcAft>
              <a:buSzPts val="3000"/>
              <a:buNone/>
              <a:defRPr sz="3000"/>
            </a:lvl7pPr>
            <a:lvl8pPr lvl="7" algn="ctr" rtl="0">
              <a:lnSpc>
                <a:spcPct val="100000"/>
              </a:lnSpc>
              <a:spcBef>
                <a:spcPts val="1600"/>
              </a:spcBef>
              <a:spcAft>
                <a:spcPts val="0"/>
              </a:spcAft>
              <a:buSzPts val="3000"/>
              <a:buNone/>
              <a:defRPr sz="3000"/>
            </a:lvl8pPr>
            <a:lvl9pPr lvl="8" algn="ctr" rtl="0">
              <a:lnSpc>
                <a:spcPct val="100000"/>
              </a:lnSpc>
              <a:spcBef>
                <a:spcPts val="1600"/>
              </a:spcBef>
              <a:spcAft>
                <a:spcPts val="1600"/>
              </a:spcAft>
              <a:buSzPts val="3000"/>
              <a:buNone/>
              <a:defRPr sz="3000"/>
            </a:lvl9pPr>
          </a:lstStyle>
          <a:p>
            <a:endParaRPr/>
          </a:p>
        </p:txBody>
      </p:sp>
      <p:sp>
        <p:nvSpPr>
          <p:cNvPr id="80" name="Google Shape;80;p15"/>
          <p:cNvSpPr/>
          <p:nvPr/>
        </p:nvSpPr>
        <p:spPr>
          <a:xfrm rot="5400000">
            <a:off x="4298250" y="542150"/>
            <a:ext cx="547500" cy="9254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1">
  <p:cSld name="CUSTOM_11">
    <p:spTree>
      <p:nvGrpSpPr>
        <p:cNvPr id="1" name="Shape 81"/>
        <p:cNvGrpSpPr/>
        <p:nvPr/>
      </p:nvGrpSpPr>
      <p:grpSpPr>
        <a:xfrm>
          <a:off x="0" y="0"/>
          <a:ext cx="0" cy="0"/>
          <a:chOff x="0" y="0"/>
          <a:chExt cx="0" cy="0"/>
        </a:xfrm>
      </p:grpSpPr>
      <p:sp>
        <p:nvSpPr>
          <p:cNvPr id="82" name="Google Shape;82;p1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3" name="Google Shape;83;p16"/>
          <p:cNvSpPr/>
          <p:nvPr/>
        </p:nvSpPr>
        <p:spPr>
          <a:xfrm>
            <a:off x="0" y="25"/>
            <a:ext cx="7131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16"/>
          <p:cNvSpPr/>
          <p:nvPr/>
        </p:nvSpPr>
        <p:spPr>
          <a:xfrm rot="5400000">
            <a:off x="4298250" y="542150"/>
            <a:ext cx="547500" cy="9254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2">
  <p:cSld name="CUSTOM_11_1">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7" name="Google Shape;87;p17"/>
          <p:cNvSpPr/>
          <p:nvPr/>
        </p:nvSpPr>
        <p:spPr>
          <a:xfrm>
            <a:off x="8424000" y="25"/>
            <a:ext cx="7131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1">
  <p:cSld name="CUSTOM">
    <p:spTree>
      <p:nvGrpSpPr>
        <p:cNvPr id="1" name="Shape 88"/>
        <p:cNvGrpSpPr/>
        <p:nvPr/>
      </p:nvGrpSpPr>
      <p:grpSpPr>
        <a:xfrm>
          <a:off x="0" y="0"/>
          <a:ext cx="0" cy="0"/>
          <a:chOff x="0" y="0"/>
          <a:chExt cx="0" cy="0"/>
        </a:xfrm>
      </p:grpSpPr>
      <p:sp>
        <p:nvSpPr>
          <p:cNvPr id="89" name="Google Shape;89;p18"/>
          <p:cNvSpPr txBox="1">
            <a:spLocks noGrp="1"/>
          </p:cNvSpPr>
          <p:nvPr>
            <p:ph type="title"/>
          </p:nvPr>
        </p:nvSpPr>
        <p:spPr>
          <a:xfrm>
            <a:off x="720000" y="1391025"/>
            <a:ext cx="3737700" cy="11808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0" name="Google Shape;90;p18"/>
          <p:cNvSpPr txBox="1">
            <a:spLocks noGrp="1"/>
          </p:cNvSpPr>
          <p:nvPr>
            <p:ph type="subTitle" idx="1"/>
          </p:nvPr>
        </p:nvSpPr>
        <p:spPr>
          <a:xfrm>
            <a:off x="720000" y="2571675"/>
            <a:ext cx="3737700" cy="11808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91" name="Google Shape;91;p18"/>
          <p:cNvSpPr/>
          <p:nvPr/>
        </p:nvSpPr>
        <p:spPr>
          <a:xfrm>
            <a:off x="8430900" y="4233125"/>
            <a:ext cx="719100" cy="910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8"/>
          <p:cNvSpPr/>
          <p:nvPr/>
        </p:nvSpPr>
        <p:spPr>
          <a:xfrm rot="5400000">
            <a:off x="4269750" y="277350"/>
            <a:ext cx="547500" cy="9201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8"/>
          <p:cNvSpPr/>
          <p:nvPr/>
        </p:nvSpPr>
        <p:spPr>
          <a:xfrm rot="5400000">
            <a:off x="4298250" y="-4653950"/>
            <a:ext cx="547500" cy="9254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2">
  <p:cSld name="CUSTOM_4">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4853100" y="1642350"/>
            <a:ext cx="33606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6" name="Google Shape;96;p19"/>
          <p:cNvSpPr txBox="1">
            <a:spLocks noGrp="1"/>
          </p:cNvSpPr>
          <p:nvPr>
            <p:ph type="subTitle" idx="1"/>
          </p:nvPr>
        </p:nvSpPr>
        <p:spPr>
          <a:xfrm>
            <a:off x="4853100" y="2215050"/>
            <a:ext cx="3360600" cy="1304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97" name="Google Shape;97;p19"/>
          <p:cNvSpPr/>
          <p:nvPr/>
        </p:nvSpPr>
        <p:spPr>
          <a:xfrm rot="5400000">
            <a:off x="4298250" y="542150"/>
            <a:ext cx="547500" cy="9254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9"/>
          <p:cNvSpPr/>
          <p:nvPr/>
        </p:nvSpPr>
        <p:spPr>
          <a:xfrm>
            <a:off x="8430900" y="4233125"/>
            <a:ext cx="719100" cy="910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05"/>
        <p:cNvGrpSpPr/>
        <p:nvPr/>
      </p:nvGrpSpPr>
      <p:grpSpPr>
        <a:xfrm>
          <a:off x="0" y="0"/>
          <a:ext cx="0" cy="0"/>
          <a:chOff x="0" y="0"/>
          <a:chExt cx="0" cy="0"/>
        </a:xfrm>
      </p:grpSpPr>
      <p:sp>
        <p:nvSpPr>
          <p:cNvPr id="106" name="Google Shape;106;p21"/>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7" name="Google Shape;107;p21"/>
          <p:cNvSpPr txBox="1">
            <a:spLocks noGrp="1"/>
          </p:cNvSpPr>
          <p:nvPr>
            <p:ph type="title" idx="2"/>
          </p:nvPr>
        </p:nvSpPr>
        <p:spPr>
          <a:xfrm>
            <a:off x="850325" y="281770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 name="Google Shape;108;p21"/>
          <p:cNvSpPr txBox="1">
            <a:spLocks noGrp="1"/>
          </p:cNvSpPr>
          <p:nvPr>
            <p:ph type="subTitle" idx="1"/>
          </p:nvPr>
        </p:nvSpPr>
        <p:spPr>
          <a:xfrm>
            <a:off x="850325" y="3345400"/>
            <a:ext cx="2305500" cy="781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9" name="Google Shape;109;p21"/>
          <p:cNvSpPr txBox="1">
            <a:spLocks noGrp="1"/>
          </p:cNvSpPr>
          <p:nvPr>
            <p:ph type="title" idx="3"/>
          </p:nvPr>
        </p:nvSpPr>
        <p:spPr>
          <a:xfrm>
            <a:off x="3419218" y="281770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10" name="Google Shape;110;p21"/>
          <p:cNvSpPr txBox="1">
            <a:spLocks noGrp="1"/>
          </p:cNvSpPr>
          <p:nvPr>
            <p:ph type="subTitle" idx="4"/>
          </p:nvPr>
        </p:nvSpPr>
        <p:spPr>
          <a:xfrm>
            <a:off x="3419221" y="3345400"/>
            <a:ext cx="2305500" cy="781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11" name="Google Shape;111;p21"/>
          <p:cNvSpPr txBox="1">
            <a:spLocks noGrp="1"/>
          </p:cNvSpPr>
          <p:nvPr>
            <p:ph type="title" idx="5"/>
          </p:nvPr>
        </p:nvSpPr>
        <p:spPr>
          <a:xfrm>
            <a:off x="5988119" y="281770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12" name="Google Shape;112;p21"/>
          <p:cNvSpPr txBox="1">
            <a:spLocks noGrp="1"/>
          </p:cNvSpPr>
          <p:nvPr>
            <p:ph type="subTitle" idx="6"/>
          </p:nvPr>
        </p:nvSpPr>
        <p:spPr>
          <a:xfrm>
            <a:off x="5988125" y="3345400"/>
            <a:ext cx="2305500" cy="781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13" name="Google Shape;113;p21"/>
          <p:cNvSpPr/>
          <p:nvPr/>
        </p:nvSpPr>
        <p:spPr>
          <a:xfrm>
            <a:off x="0" y="25"/>
            <a:ext cx="7131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114"/>
        <p:cNvGrpSpPr/>
        <p:nvPr/>
      </p:nvGrpSpPr>
      <p:grpSpPr>
        <a:xfrm>
          <a:off x="0" y="0"/>
          <a:ext cx="0" cy="0"/>
          <a:chOff x="0" y="0"/>
          <a:chExt cx="0" cy="0"/>
        </a:xfrm>
      </p:grpSpPr>
      <p:sp>
        <p:nvSpPr>
          <p:cNvPr id="115" name="Google Shape;115;p22"/>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16" name="Google Shape;116;p22"/>
          <p:cNvSpPr txBox="1">
            <a:spLocks noGrp="1"/>
          </p:cNvSpPr>
          <p:nvPr>
            <p:ph type="title" idx="2"/>
          </p:nvPr>
        </p:nvSpPr>
        <p:spPr>
          <a:xfrm>
            <a:off x="2041125" y="1717850"/>
            <a:ext cx="2287800" cy="4188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17" name="Google Shape;117;p22"/>
          <p:cNvSpPr txBox="1">
            <a:spLocks noGrp="1"/>
          </p:cNvSpPr>
          <p:nvPr>
            <p:ph type="subTitle" idx="1"/>
          </p:nvPr>
        </p:nvSpPr>
        <p:spPr>
          <a:xfrm>
            <a:off x="2041113" y="2136650"/>
            <a:ext cx="2287800" cy="665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18" name="Google Shape;118;p22"/>
          <p:cNvSpPr txBox="1">
            <a:spLocks noGrp="1"/>
          </p:cNvSpPr>
          <p:nvPr>
            <p:ph type="title" idx="3"/>
          </p:nvPr>
        </p:nvSpPr>
        <p:spPr>
          <a:xfrm>
            <a:off x="5852176" y="1717850"/>
            <a:ext cx="2287800" cy="4188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19" name="Google Shape;119;p22"/>
          <p:cNvSpPr txBox="1">
            <a:spLocks noGrp="1"/>
          </p:cNvSpPr>
          <p:nvPr>
            <p:ph type="subTitle" idx="4"/>
          </p:nvPr>
        </p:nvSpPr>
        <p:spPr>
          <a:xfrm>
            <a:off x="5852160" y="2136650"/>
            <a:ext cx="2287800" cy="665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20" name="Google Shape;120;p22"/>
          <p:cNvSpPr txBox="1">
            <a:spLocks noGrp="1"/>
          </p:cNvSpPr>
          <p:nvPr>
            <p:ph type="title" idx="5"/>
          </p:nvPr>
        </p:nvSpPr>
        <p:spPr>
          <a:xfrm>
            <a:off x="2041125" y="3151325"/>
            <a:ext cx="2287800" cy="4188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21" name="Google Shape;121;p22"/>
          <p:cNvSpPr txBox="1">
            <a:spLocks noGrp="1"/>
          </p:cNvSpPr>
          <p:nvPr>
            <p:ph type="subTitle" idx="6"/>
          </p:nvPr>
        </p:nvSpPr>
        <p:spPr>
          <a:xfrm>
            <a:off x="2041113" y="3570050"/>
            <a:ext cx="2287800" cy="665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22" name="Google Shape;122;p22"/>
          <p:cNvSpPr txBox="1">
            <a:spLocks noGrp="1"/>
          </p:cNvSpPr>
          <p:nvPr>
            <p:ph type="title" idx="7"/>
          </p:nvPr>
        </p:nvSpPr>
        <p:spPr>
          <a:xfrm>
            <a:off x="5852176" y="3151325"/>
            <a:ext cx="2287800" cy="4188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23" name="Google Shape;123;p22"/>
          <p:cNvSpPr txBox="1">
            <a:spLocks noGrp="1"/>
          </p:cNvSpPr>
          <p:nvPr>
            <p:ph type="subTitle" idx="8"/>
          </p:nvPr>
        </p:nvSpPr>
        <p:spPr>
          <a:xfrm>
            <a:off x="5852160" y="3570050"/>
            <a:ext cx="2287800" cy="665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24" name="Google Shape;124;p22"/>
          <p:cNvSpPr/>
          <p:nvPr/>
        </p:nvSpPr>
        <p:spPr>
          <a:xfrm rot="5400000">
            <a:off x="4676850" y="-4275350"/>
            <a:ext cx="547500" cy="84972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125"/>
        <p:cNvGrpSpPr/>
        <p:nvPr/>
      </p:nvGrpSpPr>
      <p:grpSpPr>
        <a:xfrm>
          <a:off x="0" y="0"/>
          <a:ext cx="0" cy="0"/>
          <a:chOff x="0" y="0"/>
          <a:chExt cx="0" cy="0"/>
        </a:xfrm>
      </p:grpSpPr>
      <p:sp>
        <p:nvSpPr>
          <p:cNvPr id="126" name="Google Shape;126;p23"/>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7" name="Google Shape;127;p23"/>
          <p:cNvSpPr txBox="1">
            <a:spLocks noGrp="1"/>
          </p:cNvSpPr>
          <p:nvPr>
            <p:ph type="title" idx="2"/>
          </p:nvPr>
        </p:nvSpPr>
        <p:spPr>
          <a:xfrm>
            <a:off x="2113949" y="1393625"/>
            <a:ext cx="2080800" cy="412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28" name="Google Shape;128;p23"/>
          <p:cNvSpPr txBox="1">
            <a:spLocks noGrp="1"/>
          </p:cNvSpPr>
          <p:nvPr>
            <p:ph type="subTitle" idx="1"/>
          </p:nvPr>
        </p:nvSpPr>
        <p:spPr>
          <a:xfrm>
            <a:off x="2113949" y="1805700"/>
            <a:ext cx="2080800" cy="52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rgbClr val="242424"/>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29" name="Google Shape;129;p23"/>
          <p:cNvSpPr txBox="1">
            <a:spLocks noGrp="1"/>
          </p:cNvSpPr>
          <p:nvPr>
            <p:ph type="title" idx="3"/>
          </p:nvPr>
        </p:nvSpPr>
        <p:spPr>
          <a:xfrm>
            <a:off x="5972894" y="1393625"/>
            <a:ext cx="2080800" cy="412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0" name="Google Shape;130;p23"/>
          <p:cNvSpPr txBox="1">
            <a:spLocks noGrp="1"/>
          </p:cNvSpPr>
          <p:nvPr>
            <p:ph type="subTitle" idx="4"/>
          </p:nvPr>
        </p:nvSpPr>
        <p:spPr>
          <a:xfrm>
            <a:off x="5972945" y="1805700"/>
            <a:ext cx="2080800" cy="52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1" name="Google Shape;131;p23"/>
          <p:cNvSpPr txBox="1">
            <a:spLocks noGrp="1"/>
          </p:cNvSpPr>
          <p:nvPr>
            <p:ph type="title" idx="5"/>
          </p:nvPr>
        </p:nvSpPr>
        <p:spPr>
          <a:xfrm>
            <a:off x="2113949" y="3707100"/>
            <a:ext cx="2080800" cy="412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2" name="Google Shape;132;p23"/>
          <p:cNvSpPr txBox="1">
            <a:spLocks noGrp="1"/>
          </p:cNvSpPr>
          <p:nvPr>
            <p:ph type="subTitle" idx="6"/>
          </p:nvPr>
        </p:nvSpPr>
        <p:spPr>
          <a:xfrm>
            <a:off x="2113949" y="4119300"/>
            <a:ext cx="20808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rgbClr val="242424"/>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3" name="Google Shape;133;p23"/>
          <p:cNvSpPr txBox="1">
            <a:spLocks noGrp="1"/>
          </p:cNvSpPr>
          <p:nvPr>
            <p:ph type="title" idx="7"/>
          </p:nvPr>
        </p:nvSpPr>
        <p:spPr>
          <a:xfrm>
            <a:off x="2114044" y="2571750"/>
            <a:ext cx="2080800" cy="412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4" name="Google Shape;134;p23"/>
          <p:cNvSpPr txBox="1">
            <a:spLocks noGrp="1"/>
          </p:cNvSpPr>
          <p:nvPr>
            <p:ph type="subTitle" idx="8"/>
          </p:nvPr>
        </p:nvSpPr>
        <p:spPr>
          <a:xfrm>
            <a:off x="2114041" y="2983950"/>
            <a:ext cx="20808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rgbClr val="242424"/>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5" name="Google Shape;135;p23"/>
          <p:cNvSpPr txBox="1">
            <a:spLocks noGrp="1"/>
          </p:cNvSpPr>
          <p:nvPr>
            <p:ph type="title" idx="9"/>
          </p:nvPr>
        </p:nvSpPr>
        <p:spPr>
          <a:xfrm>
            <a:off x="5972896" y="2550363"/>
            <a:ext cx="2080800" cy="412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6" name="Google Shape;136;p23"/>
          <p:cNvSpPr txBox="1">
            <a:spLocks noGrp="1"/>
          </p:cNvSpPr>
          <p:nvPr>
            <p:ph type="subTitle" idx="13"/>
          </p:nvPr>
        </p:nvSpPr>
        <p:spPr>
          <a:xfrm>
            <a:off x="5972887" y="2962438"/>
            <a:ext cx="2080800" cy="52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rgbClr val="242424"/>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7" name="Google Shape;137;p23"/>
          <p:cNvSpPr txBox="1">
            <a:spLocks noGrp="1"/>
          </p:cNvSpPr>
          <p:nvPr>
            <p:ph type="title" idx="14"/>
          </p:nvPr>
        </p:nvSpPr>
        <p:spPr>
          <a:xfrm>
            <a:off x="5972896" y="3707100"/>
            <a:ext cx="2080800" cy="412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accent1"/>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8" name="Google Shape;138;p23"/>
          <p:cNvSpPr txBox="1">
            <a:spLocks noGrp="1"/>
          </p:cNvSpPr>
          <p:nvPr>
            <p:ph type="subTitle" idx="15"/>
          </p:nvPr>
        </p:nvSpPr>
        <p:spPr>
          <a:xfrm>
            <a:off x="5972889" y="4119300"/>
            <a:ext cx="20808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rgbClr val="242424"/>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9" name="Google Shape;139;p23"/>
          <p:cNvSpPr/>
          <p:nvPr/>
        </p:nvSpPr>
        <p:spPr>
          <a:xfrm rot="5400000">
            <a:off x="2012229" y="-2329100"/>
            <a:ext cx="547500" cy="4604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hanks">
  <p:cSld name="CUSTOM_3">
    <p:spTree>
      <p:nvGrpSpPr>
        <p:cNvPr id="1" name="Shape 148"/>
        <p:cNvGrpSpPr/>
        <p:nvPr/>
      </p:nvGrpSpPr>
      <p:grpSpPr>
        <a:xfrm>
          <a:off x="0" y="0"/>
          <a:ext cx="0" cy="0"/>
          <a:chOff x="0" y="0"/>
          <a:chExt cx="0" cy="0"/>
        </a:xfrm>
      </p:grpSpPr>
      <p:sp>
        <p:nvSpPr>
          <p:cNvPr id="149" name="Google Shape;149;p25"/>
          <p:cNvSpPr txBox="1">
            <a:spLocks noGrp="1"/>
          </p:cNvSpPr>
          <p:nvPr>
            <p:ph type="title"/>
          </p:nvPr>
        </p:nvSpPr>
        <p:spPr>
          <a:xfrm>
            <a:off x="998075" y="539400"/>
            <a:ext cx="3434700" cy="7638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sz="7200">
                <a:solidFill>
                  <a:schemeClr val="accen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0" name="Google Shape;150;p25"/>
          <p:cNvSpPr txBox="1">
            <a:spLocks noGrp="1"/>
          </p:cNvSpPr>
          <p:nvPr>
            <p:ph type="subTitle" idx="1"/>
          </p:nvPr>
        </p:nvSpPr>
        <p:spPr>
          <a:xfrm>
            <a:off x="998075" y="2602411"/>
            <a:ext cx="2903100" cy="87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1" name="Google Shape;151;p25"/>
          <p:cNvSpPr txBox="1">
            <a:spLocks noGrp="1"/>
          </p:cNvSpPr>
          <p:nvPr>
            <p:ph type="subTitle" idx="2"/>
          </p:nvPr>
        </p:nvSpPr>
        <p:spPr>
          <a:xfrm>
            <a:off x="998075" y="2193475"/>
            <a:ext cx="2903100" cy="408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2" name="Google Shape;152;p25"/>
          <p:cNvSpPr txBox="1"/>
          <p:nvPr/>
        </p:nvSpPr>
        <p:spPr>
          <a:xfrm>
            <a:off x="998075" y="3553800"/>
            <a:ext cx="3189900" cy="6156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sz="1000">
                <a:solidFill>
                  <a:schemeClr val="dk1"/>
                </a:solidFill>
                <a:latin typeface="Chivo"/>
                <a:ea typeface="Chivo"/>
                <a:cs typeface="Chivo"/>
                <a:sym typeface="Chivo"/>
              </a:rPr>
              <a:t>CREDITS: This presentation template was created by </a:t>
            </a:r>
            <a:r>
              <a:rPr lang="en" sz="1000" b="1">
                <a:solidFill>
                  <a:schemeClr val="lt2"/>
                </a:solidFill>
                <a:uFill>
                  <a:noFill/>
                </a:uFill>
                <a:latin typeface="Chivo"/>
                <a:ea typeface="Chivo"/>
                <a:cs typeface="Chivo"/>
                <a:sym typeface="Chivo"/>
                <a:hlinkClick r:id="rId2">
                  <a:extLst>
                    <a:ext uri="{A12FA001-AC4F-418D-AE19-62706E023703}">
                      <ahyp:hlinkClr xmlns:ahyp="http://schemas.microsoft.com/office/drawing/2018/hyperlinkcolor" val="tx"/>
                    </a:ext>
                  </a:extLst>
                </a:hlinkClick>
              </a:rPr>
              <a:t>Slidesgo</a:t>
            </a:r>
            <a:r>
              <a:rPr lang="en" sz="1000">
                <a:solidFill>
                  <a:schemeClr val="dk1"/>
                </a:solidFill>
                <a:latin typeface="Chivo"/>
                <a:ea typeface="Chivo"/>
                <a:cs typeface="Chivo"/>
                <a:sym typeface="Chivo"/>
              </a:rPr>
              <a:t>, including icons by </a:t>
            </a:r>
            <a:r>
              <a:rPr lang="en" sz="1000" b="1">
                <a:solidFill>
                  <a:schemeClr val="lt2"/>
                </a:solidFill>
                <a:uFill>
                  <a:noFill/>
                </a:uFill>
                <a:latin typeface="Chivo"/>
                <a:ea typeface="Chivo"/>
                <a:cs typeface="Chivo"/>
                <a:sym typeface="Chivo"/>
                <a:hlinkClick r:id="rId3">
                  <a:extLst>
                    <a:ext uri="{A12FA001-AC4F-418D-AE19-62706E023703}">
                      <ahyp:hlinkClr xmlns:ahyp="http://schemas.microsoft.com/office/drawing/2018/hyperlinkcolor" val="tx"/>
                    </a:ext>
                  </a:extLst>
                </a:hlinkClick>
              </a:rPr>
              <a:t>Flaticon</a:t>
            </a:r>
            <a:r>
              <a:rPr lang="en" sz="1000" b="1">
                <a:solidFill>
                  <a:schemeClr val="lt2"/>
                </a:solidFill>
                <a:latin typeface="Chivo"/>
                <a:ea typeface="Chivo"/>
                <a:cs typeface="Chivo"/>
                <a:sym typeface="Chivo"/>
              </a:rPr>
              <a:t> </a:t>
            </a:r>
            <a:r>
              <a:rPr lang="en" sz="1000">
                <a:solidFill>
                  <a:schemeClr val="dk1"/>
                </a:solidFill>
                <a:latin typeface="Chivo"/>
                <a:ea typeface="Chivo"/>
                <a:cs typeface="Chivo"/>
                <a:sym typeface="Chivo"/>
              </a:rPr>
              <a:t>and infographics &amp; images by </a:t>
            </a:r>
            <a:r>
              <a:rPr lang="en" sz="1000" b="1">
                <a:solidFill>
                  <a:schemeClr val="lt2"/>
                </a:solidFill>
                <a:uFill>
                  <a:noFill/>
                </a:uFill>
                <a:latin typeface="Chivo"/>
                <a:ea typeface="Chivo"/>
                <a:cs typeface="Chivo"/>
                <a:sym typeface="Chivo"/>
                <a:hlinkClick r:id="rId4">
                  <a:extLst>
                    <a:ext uri="{A12FA001-AC4F-418D-AE19-62706E023703}">
                      <ahyp:hlinkClr xmlns:ahyp="http://schemas.microsoft.com/office/drawing/2018/hyperlinkcolor" val="tx"/>
                    </a:ext>
                  </a:extLst>
                </a:hlinkClick>
              </a:rPr>
              <a:t>Freepik</a:t>
            </a:r>
            <a:endParaRPr sz="1000" b="1">
              <a:solidFill>
                <a:schemeClr val="lt2"/>
              </a:solidFill>
              <a:latin typeface="Chivo"/>
              <a:ea typeface="Chivo"/>
              <a:cs typeface="Chivo"/>
              <a:sym typeface="Chivo"/>
            </a:endParaRPr>
          </a:p>
        </p:txBody>
      </p:sp>
      <p:sp>
        <p:nvSpPr>
          <p:cNvPr id="153" name="Google Shape;153;p25"/>
          <p:cNvSpPr/>
          <p:nvPr/>
        </p:nvSpPr>
        <p:spPr>
          <a:xfrm>
            <a:off x="0" y="25"/>
            <a:ext cx="7131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5"/>
          <p:cNvSpPr/>
          <p:nvPr/>
        </p:nvSpPr>
        <p:spPr>
          <a:xfrm rot="5400000">
            <a:off x="4298250" y="542150"/>
            <a:ext cx="547500" cy="9254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55"/>
        <p:cNvGrpSpPr/>
        <p:nvPr/>
      </p:nvGrpSpPr>
      <p:grpSpPr>
        <a:xfrm>
          <a:off x="0" y="0"/>
          <a:ext cx="0" cy="0"/>
          <a:chOff x="0" y="0"/>
          <a:chExt cx="0" cy="0"/>
        </a:xfrm>
      </p:grpSpPr>
      <p:sp>
        <p:nvSpPr>
          <p:cNvPr id="156" name="Google Shape;156;p26"/>
          <p:cNvSpPr/>
          <p:nvPr/>
        </p:nvSpPr>
        <p:spPr>
          <a:xfrm>
            <a:off x="8430900" y="25"/>
            <a:ext cx="7131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6"/>
          <p:cNvSpPr/>
          <p:nvPr/>
        </p:nvSpPr>
        <p:spPr>
          <a:xfrm rot="5400000">
            <a:off x="4298250" y="542150"/>
            <a:ext cx="547500" cy="9254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158"/>
        <p:cNvGrpSpPr/>
        <p:nvPr/>
      </p:nvGrpSpPr>
      <p:grpSpPr>
        <a:xfrm>
          <a:off x="0" y="0"/>
          <a:ext cx="0" cy="0"/>
          <a:chOff x="0" y="0"/>
          <a:chExt cx="0" cy="0"/>
        </a:xfrm>
      </p:grpSpPr>
      <p:sp>
        <p:nvSpPr>
          <p:cNvPr id="159" name="Google Shape;159;p27"/>
          <p:cNvSpPr/>
          <p:nvPr/>
        </p:nvSpPr>
        <p:spPr>
          <a:xfrm rot="5400000">
            <a:off x="4298250" y="542150"/>
            <a:ext cx="547500" cy="9254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7"/>
          <p:cNvSpPr/>
          <p:nvPr/>
        </p:nvSpPr>
        <p:spPr>
          <a:xfrm rot="5400000">
            <a:off x="4298250" y="-4653950"/>
            <a:ext cx="547500" cy="9254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ackground 2">
  <p:cSld name="CUSTOM_9_1_1">
    <p:spTree>
      <p:nvGrpSpPr>
        <p:cNvPr id="1" name="Shape 161"/>
        <p:cNvGrpSpPr/>
        <p:nvPr/>
      </p:nvGrpSpPr>
      <p:grpSpPr>
        <a:xfrm>
          <a:off x="0" y="0"/>
          <a:ext cx="0" cy="0"/>
          <a:chOff x="0" y="0"/>
          <a:chExt cx="0" cy="0"/>
        </a:xfrm>
      </p:grpSpPr>
      <p:sp>
        <p:nvSpPr>
          <p:cNvPr id="162" name="Google Shape;162;p28"/>
          <p:cNvSpPr/>
          <p:nvPr/>
        </p:nvSpPr>
        <p:spPr>
          <a:xfrm>
            <a:off x="8430900" y="25"/>
            <a:ext cx="7131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8"/>
          <p:cNvSpPr/>
          <p:nvPr/>
        </p:nvSpPr>
        <p:spPr>
          <a:xfrm>
            <a:off x="0" y="25"/>
            <a:ext cx="7131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ackground 3">
  <p:cSld name="CUSTOM_9_1_1_1">
    <p:spTree>
      <p:nvGrpSpPr>
        <p:cNvPr id="1" name="Shape 164"/>
        <p:cNvGrpSpPr/>
        <p:nvPr/>
      </p:nvGrpSpPr>
      <p:grpSpPr>
        <a:xfrm>
          <a:off x="0" y="0"/>
          <a:ext cx="0" cy="0"/>
          <a:chOff x="0" y="0"/>
          <a:chExt cx="0" cy="0"/>
        </a:xfrm>
      </p:grpSpPr>
      <p:sp>
        <p:nvSpPr>
          <p:cNvPr id="165" name="Google Shape;165;p29"/>
          <p:cNvSpPr/>
          <p:nvPr/>
        </p:nvSpPr>
        <p:spPr>
          <a:xfrm rot="5400000">
            <a:off x="4676850" y="-4275350"/>
            <a:ext cx="547500" cy="84972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100" y="445025"/>
            <a:ext cx="7717800" cy="5727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13100" y="1152475"/>
            <a:ext cx="7717800" cy="3416400"/>
          </a:xfrm>
          <a:prstGeom prst="rect">
            <a:avLst/>
          </a:prstGeom>
          <a:noFill/>
          <a:ln>
            <a:noFill/>
          </a:ln>
        </p:spPr>
        <p:txBody>
          <a:bodyPr spcFirstLastPara="1" wrap="square" lIns="91425" tIns="91425" rIns="91425" bIns="91425" anchor="ctr" anchorCtr="0">
            <a:noAutofit/>
          </a:bodyPr>
          <a:lstStyle>
            <a:lvl1pPr marL="457200" lvl="0" indent="-317500">
              <a:lnSpc>
                <a:spcPct val="115000"/>
              </a:lnSpc>
              <a:spcBef>
                <a:spcPts val="0"/>
              </a:spcBef>
              <a:spcAft>
                <a:spcPts val="0"/>
              </a:spcAft>
              <a:buClr>
                <a:schemeClr val="dk1"/>
              </a:buClr>
              <a:buSzPts val="1400"/>
              <a:buFont typeface="Chivo"/>
              <a:buChar char="●"/>
              <a:defRPr>
                <a:solidFill>
                  <a:schemeClr val="dk1"/>
                </a:solidFill>
                <a:latin typeface="Chivo"/>
                <a:ea typeface="Chivo"/>
                <a:cs typeface="Chivo"/>
                <a:sym typeface="Chivo"/>
              </a:defRPr>
            </a:lvl1pPr>
            <a:lvl2pPr marL="914400" lvl="1" indent="-317500">
              <a:lnSpc>
                <a:spcPct val="115000"/>
              </a:lnSpc>
              <a:spcBef>
                <a:spcPts val="1600"/>
              </a:spcBef>
              <a:spcAft>
                <a:spcPts val="0"/>
              </a:spcAft>
              <a:buClr>
                <a:schemeClr val="dk1"/>
              </a:buClr>
              <a:buSzPts val="1400"/>
              <a:buFont typeface="Chivo"/>
              <a:buChar char="○"/>
              <a:defRPr>
                <a:solidFill>
                  <a:schemeClr val="dk1"/>
                </a:solidFill>
                <a:latin typeface="Chivo"/>
                <a:ea typeface="Chivo"/>
                <a:cs typeface="Chivo"/>
                <a:sym typeface="Chivo"/>
              </a:defRPr>
            </a:lvl2pPr>
            <a:lvl3pPr marL="1371600" lvl="2" indent="-317500">
              <a:lnSpc>
                <a:spcPct val="115000"/>
              </a:lnSpc>
              <a:spcBef>
                <a:spcPts val="1600"/>
              </a:spcBef>
              <a:spcAft>
                <a:spcPts val="0"/>
              </a:spcAft>
              <a:buClr>
                <a:schemeClr val="dk1"/>
              </a:buClr>
              <a:buSzPts val="1400"/>
              <a:buFont typeface="Chivo"/>
              <a:buChar char="■"/>
              <a:defRPr>
                <a:solidFill>
                  <a:schemeClr val="dk1"/>
                </a:solidFill>
                <a:latin typeface="Chivo"/>
                <a:ea typeface="Chivo"/>
                <a:cs typeface="Chivo"/>
                <a:sym typeface="Chivo"/>
              </a:defRPr>
            </a:lvl3pPr>
            <a:lvl4pPr marL="1828800" lvl="3" indent="-317500">
              <a:lnSpc>
                <a:spcPct val="115000"/>
              </a:lnSpc>
              <a:spcBef>
                <a:spcPts val="1600"/>
              </a:spcBef>
              <a:spcAft>
                <a:spcPts val="0"/>
              </a:spcAft>
              <a:buClr>
                <a:schemeClr val="dk1"/>
              </a:buClr>
              <a:buSzPts val="1400"/>
              <a:buFont typeface="Chivo"/>
              <a:buChar char="●"/>
              <a:defRPr>
                <a:solidFill>
                  <a:schemeClr val="dk1"/>
                </a:solidFill>
                <a:latin typeface="Chivo"/>
                <a:ea typeface="Chivo"/>
                <a:cs typeface="Chivo"/>
                <a:sym typeface="Chivo"/>
              </a:defRPr>
            </a:lvl4pPr>
            <a:lvl5pPr marL="2286000" lvl="4" indent="-317500">
              <a:lnSpc>
                <a:spcPct val="115000"/>
              </a:lnSpc>
              <a:spcBef>
                <a:spcPts val="1600"/>
              </a:spcBef>
              <a:spcAft>
                <a:spcPts val="0"/>
              </a:spcAft>
              <a:buClr>
                <a:schemeClr val="dk1"/>
              </a:buClr>
              <a:buSzPts val="1400"/>
              <a:buFont typeface="Chivo"/>
              <a:buChar char="○"/>
              <a:defRPr>
                <a:solidFill>
                  <a:schemeClr val="dk1"/>
                </a:solidFill>
                <a:latin typeface="Chivo"/>
                <a:ea typeface="Chivo"/>
                <a:cs typeface="Chivo"/>
                <a:sym typeface="Chivo"/>
              </a:defRPr>
            </a:lvl5pPr>
            <a:lvl6pPr marL="2743200" lvl="5" indent="-317500">
              <a:lnSpc>
                <a:spcPct val="115000"/>
              </a:lnSpc>
              <a:spcBef>
                <a:spcPts val="1600"/>
              </a:spcBef>
              <a:spcAft>
                <a:spcPts val="0"/>
              </a:spcAft>
              <a:buClr>
                <a:schemeClr val="dk1"/>
              </a:buClr>
              <a:buSzPts val="1400"/>
              <a:buFont typeface="Chivo"/>
              <a:buChar char="■"/>
              <a:defRPr>
                <a:solidFill>
                  <a:schemeClr val="dk1"/>
                </a:solidFill>
                <a:latin typeface="Chivo"/>
                <a:ea typeface="Chivo"/>
                <a:cs typeface="Chivo"/>
                <a:sym typeface="Chivo"/>
              </a:defRPr>
            </a:lvl6pPr>
            <a:lvl7pPr marL="3200400" lvl="6" indent="-317500">
              <a:lnSpc>
                <a:spcPct val="115000"/>
              </a:lnSpc>
              <a:spcBef>
                <a:spcPts val="1600"/>
              </a:spcBef>
              <a:spcAft>
                <a:spcPts val="0"/>
              </a:spcAft>
              <a:buClr>
                <a:schemeClr val="dk1"/>
              </a:buClr>
              <a:buSzPts val="1400"/>
              <a:buFont typeface="Chivo"/>
              <a:buChar char="●"/>
              <a:defRPr>
                <a:solidFill>
                  <a:schemeClr val="dk1"/>
                </a:solidFill>
                <a:latin typeface="Chivo"/>
                <a:ea typeface="Chivo"/>
                <a:cs typeface="Chivo"/>
                <a:sym typeface="Chivo"/>
              </a:defRPr>
            </a:lvl7pPr>
            <a:lvl8pPr marL="3657600" lvl="7" indent="-317500">
              <a:lnSpc>
                <a:spcPct val="115000"/>
              </a:lnSpc>
              <a:spcBef>
                <a:spcPts val="1600"/>
              </a:spcBef>
              <a:spcAft>
                <a:spcPts val="0"/>
              </a:spcAft>
              <a:buClr>
                <a:schemeClr val="dk1"/>
              </a:buClr>
              <a:buSzPts val="1400"/>
              <a:buFont typeface="Chivo"/>
              <a:buChar char="○"/>
              <a:defRPr>
                <a:solidFill>
                  <a:schemeClr val="dk1"/>
                </a:solidFill>
                <a:latin typeface="Chivo"/>
                <a:ea typeface="Chivo"/>
                <a:cs typeface="Chivo"/>
                <a:sym typeface="Chivo"/>
              </a:defRPr>
            </a:lvl8pPr>
            <a:lvl9pPr marL="4114800" lvl="8" indent="-317500">
              <a:lnSpc>
                <a:spcPct val="115000"/>
              </a:lnSpc>
              <a:spcBef>
                <a:spcPts val="1600"/>
              </a:spcBef>
              <a:spcAft>
                <a:spcPts val="1600"/>
              </a:spcAft>
              <a:buClr>
                <a:schemeClr val="dk1"/>
              </a:buClr>
              <a:buSzPts val="1400"/>
              <a:buFont typeface="Chivo"/>
              <a:buChar char="■"/>
              <a:defRPr>
                <a:solidFill>
                  <a:schemeClr val="dk1"/>
                </a:solidFill>
                <a:latin typeface="Chivo"/>
                <a:ea typeface="Chivo"/>
                <a:cs typeface="Chivo"/>
                <a:sym typeface="Chiv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5" r:id="rId6"/>
    <p:sldLayoutId id="2147483658" r:id="rId7"/>
    <p:sldLayoutId id="2147483661" r:id="rId8"/>
    <p:sldLayoutId id="2147483662" r:id="rId9"/>
    <p:sldLayoutId id="2147483663" r:id="rId10"/>
    <p:sldLayoutId id="2147483664" r:id="rId11"/>
    <p:sldLayoutId id="2147483665" r:id="rId12"/>
    <p:sldLayoutId id="2147483667" r:id="rId13"/>
    <p:sldLayoutId id="2147483668" r:id="rId14"/>
    <p:sldLayoutId id="2147483669" r:id="rId15"/>
    <p:sldLayoutId id="2147483671" r:id="rId16"/>
    <p:sldLayoutId id="2147483672" r:id="rId17"/>
    <p:sldLayoutId id="2147483673" r:id="rId18"/>
    <p:sldLayoutId id="2147483674" r:id="rId19"/>
    <p:sldLayoutId id="2147483675" r:id="rId2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32"/>
          <p:cNvSpPr txBox="1">
            <a:spLocks noGrp="1"/>
          </p:cNvSpPr>
          <p:nvPr>
            <p:ph type="ctrTitle"/>
          </p:nvPr>
        </p:nvSpPr>
        <p:spPr>
          <a:xfrm>
            <a:off x="3650725" y="472350"/>
            <a:ext cx="5342021" cy="2664600"/>
          </a:xfrm>
          <a:prstGeom prst="rect">
            <a:avLst/>
          </a:prstGeom>
        </p:spPr>
        <p:txBody>
          <a:bodyPr spcFirstLastPara="1" wrap="square" lIns="91425" tIns="91425" rIns="91425" bIns="91425" anchor="ctr" anchorCtr="0">
            <a:noAutofit/>
          </a:bodyPr>
          <a:lstStyle/>
          <a:p>
            <a:pPr lvl="0" algn="ctr"/>
            <a:r>
              <a:rPr lang="en-US" sz="3600" b="1" dirty="0">
                <a:latin typeface="Times New Roman" panose="02020603050405020304" pitchFamily="18" charset="0"/>
                <a:cs typeface="Times New Roman" panose="02020603050405020304" pitchFamily="18" charset="0"/>
              </a:rPr>
              <a:t>BA Developing  Leadership and Management </a:t>
            </a:r>
            <a:endParaRPr sz="3600" dirty="0">
              <a:solidFill>
                <a:schemeClr val="accent1"/>
              </a:solidFill>
              <a:latin typeface="Times New Roman" panose="02020603050405020304" pitchFamily="18" charset="0"/>
              <a:cs typeface="Times New Roman" panose="02020603050405020304" pitchFamily="18" charset="0"/>
            </a:endParaRPr>
          </a:p>
        </p:txBody>
      </p:sp>
      <p:sp>
        <p:nvSpPr>
          <p:cNvPr id="175" name="Google Shape;175;p32"/>
          <p:cNvSpPr txBox="1">
            <a:spLocks noGrp="1"/>
          </p:cNvSpPr>
          <p:nvPr>
            <p:ph type="subTitle" idx="1"/>
          </p:nvPr>
        </p:nvSpPr>
        <p:spPr>
          <a:xfrm>
            <a:off x="4421600" y="3666088"/>
            <a:ext cx="4209900" cy="475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b="1" dirty="0">
                <a:latin typeface="Times New Roman" panose="02020603050405020304" pitchFamily="18" charset="0"/>
                <a:cs typeface="Times New Roman" panose="02020603050405020304" pitchFamily="18" charset="0"/>
              </a:rPr>
              <a:t>Student : Vlad Timpau</a:t>
            </a:r>
          </a:p>
          <a:p>
            <a:pPr marL="0" lvl="0" indent="0" algn="ctr" rtl="0">
              <a:spcBef>
                <a:spcPts val="0"/>
              </a:spcBef>
              <a:spcAft>
                <a:spcPts val="0"/>
              </a:spcAft>
              <a:buNone/>
            </a:pPr>
            <a:r>
              <a:rPr lang="en-GB" b="1" dirty="0">
                <a:latin typeface="Times New Roman" panose="02020603050405020304" pitchFamily="18" charset="0"/>
                <a:cs typeface="Times New Roman" panose="02020603050405020304" pitchFamily="18" charset="0"/>
              </a:rPr>
              <a:t>Student </a:t>
            </a:r>
            <a:r>
              <a:rPr lang="en-GB" b="1">
                <a:latin typeface="Times New Roman" panose="02020603050405020304" pitchFamily="18" charset="0"/>
                <a:cs typeface="Times New Roman" panose="02020603050405020304" pitchFamily="18" charset="0"/>
              </a:rPr>
              <a:t>Number:2208334</a:t>
            </a:r>
            <a:endParaRPr lang="en-GB" b="1" dirty="0">
              <a:latin typeface="Times New Roman" panose="02020603050405020304" pitchFamily="18" charset="0"/>
              <a:cs typeface="Times New Roman" panose="02020603050405020304" pitchFamily="18" charset="0"/>
            </a:endParaRPr>
          </a:p>
          <a:p>
            <a:pPr marL="0" lvl="0" indent="0" algn="ctr"/>
            <a:r>
              <a:rPr lang="en-GB" b="1" dirty="0">
                <a:latin typeface="Times New Roman" panose="02020603050405020304" pitchFamily="18" charset="0"/>
                <a:cs typeface="Times New Roman" panose="02020603050405020304" pitchFamily="18" charset="0"/>
              </a:rPr>
              <a:t>Module: </a:t>
            </a:r>
            <a:r>
              <a:rPr lang="en-US" b="1" dirty="0">
                <a:latin typeface="Times New Roman" panose="02020603050405020304" pitchFamily="18" charset="0"/>
                <a:cs typeface="Times New Roman" panose="02020603050405020304" pitchFamily="18" charset="0"/>
              </a:rPr>
              <a:t>Leadership and Change</a:t>
            </a:r>
          </a:p>
          <a:p>
            <a:pPr marL="0" lvl="0" indent="0" algn="ctr"/>
            <a:r>
              <a:rPr lang="en-GB" b="1" dirty="0">
                <a:latin typeface="Times New Roman" panose="02020603050405020304" pitchFamily="18" charset="0"/>
                <a:cs typeface="Times New Roman" panose="02020603050405020304" pitchFamily="18" charset="0"/>
              </a:rPr>
              <a:t>Module Code: </a:t>
            </a:r>
            <a:r>
              <a:rPr lang="en-US" b="1" dirty="0">
                <a:latin typeface="Times New Roman" panose="02020603050405020304" pitchFamily="18" charset="0"/>
                <a:cs typeface="Times New Roman" panose="02020603050405020304" pitchFamily="18" charset="0"/>
              </a:rPr>
              <a:t>BMSW6010</a:t>
            </a:r>
            <a:endParaRPr b="1" dirty="0">
              <a:latin typeface="Times New Roman" panose="02020603050405020304" pitchFamily="18" charset="0"/>
              <a:cs typeface="Times New Roman" panose="02020603050405020304" pitchFamily="18" charset="0"/>
            </a:endParaRPr>
          </a:p>
        </p:txBody>
      </p:sp>
      <p:pic>
        <p:nvPicPr>
          <p:cNvPr id="176" name="Google Shape;176;p32"/>
          <p:cNvPicPr preferRelativeResize="0"/>
          <p:nvPr/>
        </p:nvPicPr>
        <p:blipFill rotWithShape="1">
          <a:blip r:embed="rId3">
            <a:alphaModFix/>
          </a:blip>
          <a:srcRect l="23389" r="21183"/>
          <a:stretch/>
        </p:blipFill>
        <p:spPr>
          <a:xfrm>
            <a:off x="11525" y="269700"/>
            <a:ext cx="3829023" cy="4604101"/>
          </a:xfrm>
          <a:prstGeom prst="rect">
            <a:avLst/>
          </a:prstGeom>
          <a:noFill/>
          <a:ln>
            <a:noFill/>
          </a:ln>
        </p:spPr>
      </p:pic>
      <p:sp>
        <p:nvSpPr>
          <p:cNvPr id="177" name="Google Shape;177;p32"/>
          <p:cNvSpPr/>
          <p:nvPr/>
        </p:nvSpPr>
        <p:spPr>
          <a:xfrm>
            <a:off x="-6025" y="3098125"/>
            <a:ext cx="719100" cy="2045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32"/>
          <p:cNvSpPr/>
          <p:nvPr/>
        </p:nvSpPr>
        <p:spPr>
          <a:xfrm rot="5400000">
            <a:off x="4610400" y="618000"/>
            <a:ext cx="547500" cy="8519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32"/>
          <p:cNvSpPr/>
          <p:nvPr/>
        </p:nvSpPr>
        <p:spPr>
          <a:xfrm>
            <a:off x="-6025" y="0"/>
            <a:ext cx="3864126" cy="3862158"/>
          </a:xfrm>
          <a:custGeom>
            <a:avLst/>
            <a:gdLst/>
            <a:ahLst/>
            <a:cxnLst/>
            <a:rect l="l" t="t" r="r" b="b"/>
            <a:pathLst>
              <a:path w="45172" h="45149" extrusionOk="0">
                <a:moveTo>
                  <a:pt x="22575" y="5204"/>
                </a:moveTo>
                <a:cubicBezTo>
                  <a:pt x="32184" y="5204"/>
                  <a:pt x="39968" y="12965"/>
                  <a:pt x="39968" y="22574"/>
                </a:cubicBezTo>
                <a:cubicBezTo>
                  <a:pt x="39968" y="32161"/>
                  <a:pt x="32184" y="39945"/>
                  <a:pt x="22575" y="39945"/>
                </a:cubicBezTo>
                <a:cubicBezTo>
                  <a:pt x="12988" y="39945"/>
                  <a:pt x="5205" y="32161"/>
                  <a:pt x="5205" y="22574"/>
                </a:cubicBezTo>
                <a:cubicBezTo>
                  <a:pt x="5205" y="12965"/>
                  <a:pt x="12988" y="5204"/>
                  <a:pt x="22575" y="5204"/>
                </a:cubicBezTo>
                <a:close/>
                <a:moveTo>
                  <a:pt x="0" y="0"/>
                </a:moveTo>
                <a:lnTo>
                  <a:pt x="0" y="45149"/>
                </a:lnTo>
                <a:lnTo>
                  <a:pt x="45172" y="45149"/>
                </a:lnTo>
                <a:lnTo>
                  <a:pt x="4517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pic>
        <p:nvPicPr>
          <p:cNvPr id="215" name="Google Shape;215;p35"/>
          <p:cNvPicPr preferRelativeResize="0"/>
          <p:nvPr/>
        </p:nvPicPr>
        <p:blipFill rotWithShape="1">
          <a:blip r:embed="rId3">
            <a:alphaModFix/>
          </a:blip>
          <a:srcRect l="34544" t="4799" r="29386" b="4817"/>
          <a:stretch/>
        </p:blipFill>
        <p:spPr>
          <a:xfrm flipH="1">
            <a:off x="24" y="247000"/>
            <a:ext cx="2783626" cy="4648600"/>
          </a:xfrm>
          <a:prstGeom prst="rect">
            <a:avLst/>
          </a:prstGeom>
          <a:noFill/>
          <a:ln>
            <a:noFill/>
          </a:ln>
        </p:spPr>
      </p:pic>
      <p:sp>
        <p:nvSpPr>
          <p:cNvPr id="216" name="Google Shape;216;p35"/>
          <p:cNvSpPr txBox="1">
            <a:spLocks noGrp="1"/>
          </p:cNvSpPr>
          <p:nvPr>
            <p:ph type="title"/>
          </p:nvPr>
        </p:nvSpPr>
        <p:spPr>
          <a:xfrm>
            <a:off x="3250369" y="645650"/>
            <a:ext cx="4967400" cy="8418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b="1" dirty="0">
                <a:solidFill>
                  <a:schemeClr val="tx1"/>
                </a:solidFill>
                <a:latin typeface="Times New Roman" panose="02020603050405020304" pitchFamily="18" charset="0"/>
                <a:cs typeface="Times New Roman" panose="02020603050405020304" pitchFamily="18" charset="0"/>
              </a:rPr>
              <a:t>Introduction</a:t>
            </a:r>
            <a:endParaRPr b="1" dirty="0">
              <a:solidFill>
                <a:schemeClr val="tx1"/>
              </a:solidFill>
              <a:latin typeface="Times New Roman" panose="02020603050405020304" pitchFamily="18" charset="0"/>
              <a:cs typeface="Times New Roman" panose="02020603050405020304" pitchFamily="18" charset="0"/>
            </a:endParaRPr>
          </a:p>
        </p:txBody>
      </p:sp>
      <p:sp>
        <p:nvSpPr>
          <p:cNvPr id="217" name="Google Shape;217;p35"/>
          <p:cNvSpPr txBox="1">
            <a:spLocks noGrp="1"/>
          </p:cNvSpPr>
          <p:nvPr>
            <p:ph type="subTitle" idx="1"/>
          </p:nvPr>
        </p:nvSpPr>
        <p:spPr>
          <a:xfrm>
            <a:off x="3355091" y="1802631"/>
            <a:ext cx="5577697" cy="2801462"/>
          </a:xfrm>
          <a:prstGeom prst="rect">
            <a:avLst/>
          </a:prstGeom>
        </p:spPr>
        <p:txBody>
          <a:bodyPr spcFirstLastPara="1" wrap="square" lIns="91425" tIns="91425" rIns="91425" bIns="91425" anchor="ctr" anchorCtr="0">
            <a:no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Leadership Styles Questionnaire identifies an individual’s leadership approach as either authoritarian, democratic, or laissez-faire</a:t>
            </a:r>
            <a:r>
              <a:rPr lang="en-GB" dirty="0">
                <a:latin typeface="Times New Roman" panose="02020603050405020304" pitchFamily="18" charset="0"/>
                <a:cs typeface="Times New Roman" panose="02020603050405020304" pitchFamily="18" charset="0"/>
              </a:rPr>
              <a:t>.</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 Leadership style is important for individuals for personal as well as professional development (Bolden et al., 2023). </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This focused on self-assessment and discussed the high-score leadership style that is democratic. </a:t>
            </a:r>
            <a:endParaRPr lang="en-US" dirty="0">
              <a:latin typeface="Times New Roman" panose="02020603050405020304" pitchFamily="18" charset="0"/>
              <a:cs typeface="Times New Roman" panose="02020603050405020304" pitchFamily="18" charset="0"/>
            </a:endParaRPr>
          </a:p>
          <a:p>
            <a:pPr marL="0" lvl="0" indent="0" algn="r" rtl="0">
              <a:spcBef>
                <a:spcPts val="0"/>
              </a:spcBef>
              <a:spcAft>
                <a:spcPts val="0"/>
              </a:spcAft>
              <a:buNone/>
            </a:pPr>
            <a:endParaRPr dirty="0"/>
          </a:p>
        </p:txBody>
      </p:sp>
      <p:sp>
        <p:nvSpPr>
          <p:cNvPr id="218" name="Google Shape;218;p35"/>
          <p:cNvSpPr/>
          <p:nvPr/>
        </p:nvSpPr>
        <p:spPr>
          <a:xfrm rot="5400000">
            <a:off x="110787" y="1921605"/>
            <a:ext cx="2571718" cy="2793257"/>
          </a:xfrm>
          <a:custGeom>
            <a:avLst/>
            <a:gdLst/>
            <a:ahLst/>
            <a:cxnLst/>
            <a:rect l="l" t="t" r="r" b="b"/>
            <a:pathLst>
              <a:path w="47797" h="47797" extrusionOk="0">
                <a:moveTo>
                  <a:pt x="23899" y="0"/>
                </a:moveTo>
                <a:cubicBezTo>
                  <a:pt x="23899" y="12897"/>
                  <a:pt x="13445" y="23328"/>
                  <a:pt x="548" y="23328"/>
                </a:cubicBezTo>
                <a:lnTo>
                  <a:pt x="1" y="23328"/>
                </a:lnTo>
                <a:lnTo>
                  <a:pt x="1" y="47796"/>
                </a:lnTo>
                <a:lnTo>
                  <a:pt x="47797" y="47796"/>
                </a:lnTo>
                <a:lnTo>
                  <a:pt x="477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pic>
        <p:nvPicPr>
          <p:cNvPr id="256" name="Google Shape;256;p37"/>
          <p:cNvPicPr preferRelativeResize="0"/>
          <p:nvPr/>
        </p:nvPicPr>
        <p:blipFill rotWithShape="1">
          <a:blip r:embed="rId3">
            <a:alphaModFix/>
          </a:blip>
          <a:srcRect b="7261"/>
          <a:stretch/>
        </p:blipFill>
        <p:spPr>
          <a:xfrm>
            <a:off x="-381000" y="-146950"/>
            <a:ext cx="7611628" cy="5042551"/>
          </a:xfrm>
          <a:prstGeom prst="rect">
            <a:avLst/>
          </a:prstGeom>
          <a:noFill/>
          <a:ln>
            <a:noFill/>
          </a:ln>
        </p:spPr>
      </p:pic>
      <p:sp>
        <p:nvSpPr>
          <p:cNvPr id="257" name="Google Shape;257;p37"/>
          <p:cNvSpPr/>
          <p:nvPr/>
        </p:nvSpPr>
        <p:spPr>
          <a:xfrm>
            <a:off x="1801101" y="921743"/>
            <a:ext cx="7349774" cy="3973858"/>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37"/>
          <p:cNvSpPr txBox="1">
            <a:spLocks noGrp="1"/>
          </p:cNvSpPr>
          <p:nvPr>
            <p:ph type="subTitle" idx="1"/>
          </p:nvPr>
        </p:nvSpPr>
        <p:spPr>
          <a:xfrm>
            <a:off x="1801101" y="1471758"/>
            <a:ext cx="7095194" cy="3162119"/>
          </a:xfrm>
          <a:prstGeom prst="rect">
            <a:avLst/>
          </a:prstGeom>
        </p:spPr>
        <p:txBody>
          <a:bodyPr spcFirstLastPara="1" wrap="square" lIns="91425" tIns="91425" rIns="91425" bIns="91425" anchor="ctr" anchorCtr="0">
            <a:noAutofit/>
          </a:bodyPr>
          <a:lstStyle/>
          <a:p>
            <a:pPr algn="just">
              <a:lnSpc>
                <a:spcPct val="150000"/>
              </a:lnSpc>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The questionnaire result shows that there is a balanced approach to all three leadership styles.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Democratic leadership style is a high score. </a:t>
            </a:r>
          </a:p>
          <a:p>
            <a:pPr algn="just">
              <a:lnSpc>
                <a:spcPct val="150000"/>
              </a:lnSpc>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This indicates prioritising team collaboration, consensus in decision making and input. </a:t>
            </a:r>
          </a:p>
          <a:p>
            <a:pPr algn="just">
              <a:lnSpc>
                <a:spcPct val="150000"/>
              </a:lnSpc>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These traits are effective and provide innovative solutions for employee engagement. </a:t>
            </a:r>
          </a:p>
          <a:p>
            <a:pPr algn="just">
              <a:lnSpc>
                <a:spcPct val="150000"/>
              </a:lnSpc>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This is also important for the ongoing changes in CYNO Healthcare. </a:t>
            </a:r>
          </a:p>
          <a:p>
            <a:pPr algn="just">
              <a:lnSpc>
                <a:spcPct val="150000"/>
              </a:lnSpc>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It is important to tailor the leadership approach that supports the teams in their needs, provides guidance, and supports them. </a:t>
            </a:r>
          </a:p>
          <a:p>
            <a:pPr algn="just">
              <a:lnSpc>
                <a:spcPct val="150000"/>
              </a:lnSpc>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This also helps to foster a positive environment in the organisation. </a:t>
            </a:r>
            <a:endParaRPr lang="en-US" sz="1400" dirty="0">
              <a:latin typeface="Times New Roman" panose="02020603050405020304" pitchFamily="18" charset="0"/>
              <a:cs typeface="Times New Roman" panose="02020603050405020304" pitchFamily="18" charset="0"/>
            </a:endParaRPr>
          </a:p>
          <a:p>
            <a:pPr marL="0" lvl="0" indent="0" algn="r" rtl="0">
              <a:spcBef>
                <a:spcPts val="0"/>
              </a:spcBef>
              <a:spcAft>
                <a:spcPts val="0"/>
              </a:spcAft>
              <a:buNone/>
            </a:pPr>
            <a:endParaRPr dirty="0"/>
          </a:p>
        </p:txBody>
      </p:sp>
      <p:sp>
        <p:nvSpPr>
          <p:cNvPr id="3" name="Rectangle 2"/>
          <p:cNvSpPr/>
          <p:nvPr/>
        </p:nvSpPr>
        <p:spPr>
          <a:xfrm>
            <a:off x="2316938" y="206256"/>
            <a:ext cx="4695754" cy="625642"/>
          </a:xfrm>
          <a:prstGeom prst="rect">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latin typeface="Times New Roman" panose="02020603050405020304" pitchFamily="18" charset="0"/>
                <a:cs typeface="Times New Roman" panose="02020603050405020304" pitchFamily="18" charset="0"/>
              </a:rPr>
              <a:t>Summary of Questionnaire Results</a:t>
            </a:r>
            <a:endParaRPr lang="en-US" sz="2400" b="1"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41"/>
          <p:cNvSpPr txBox="1">
            <a:spLocks noGrp="1"/>
          </p:cNvSpPr>
          <p:nvPr>
            <p:ph type="title"/>
          </p:nvPr>
        </p:nvSpPr>
        <p:spPr>
          <a:xfrm>
            <a:off x="-57000" y="119707"/>
            <a:ext cx="4718274" cy="1180800"/>
          </a:xfrm>
          <a:prstGeom prst="rect">
            <a:avLst/>
          </a:prstGeom>
        </p:spPr>
        <p:txBody>
          <a:bodyPr spcFirstLastPara="1" wrap="square" lIns="91425" tIns="91425" rIns="91425" bIns="91425" anchor="ctr" anchorCtr="0">
            <a:noAutofit/>
          </a:bodyPr>
          <a:lstStyle/>
          <a:p>
            <a:pPr lvl="0"/>
            <a:r>
              <a:rPr lang="en-US" sz="2800" b="1" dirty="0">
                <a:latin typeface="Times New Roman" panose="02020603050405020304" pitchFamily="18" charset="0"/>
                <a:cs typeface="Times New Roman" panose="02020603050405020304" pitchFamily="18" charset="0"/>
              </a:rPr>
              <a:t>Overview of Democratic  Leadership Style</a:t>
            </a:r>
            <a:endParaRPr sz="2800" dirty="0">
              <a:latin typeface="Times New Roman" panose="02020603050405020304" pitchFamily="18" charset="0"/>
              <a:cs typeface="Times New Roman" panose="02020603050405020304" pitchFamily="18" charset="0"/>
            </a:endParaRPr>
          </a:p>
        </p:txBody>
      </p:sp>
      <p:sp>
        <p:nvSpPr>
          <p:cNvPr id="293" name="Google Shape;293;p41"/>
          <p:cNvSpPr txBox="1">
            <a:spLocks noGrp="1"/>
          </p:cNvSpPr>
          <p:nvPr>
            <p:ph type="subTitle" idx="1"/>
          </p:nvPr>
        </p:nvSpPr>
        <p:spPr>
          <a:xfrm>
            <a:off x="-1" y="1300507"/>
            <a:ext cx="4915759" cy="3646238"/>
          </a:xfrm>
          <a:prstGeom prst="rect">
            <a:avLst/>
          </a:prstGeom>
        </p:spPr>
        <p:txBody>
          <a:bodyPr spcFirstLastPara="1" wrap="square" lIns="91425" tIns="91425" rIns="91425" bIns="91425" anchor="ctr" anchorCtr="0">
            <a:noAutofit/>
          </a:bodyPr>
          <a:lstStyle/>
          <a:p>
            <a:pPr marL="28575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Democratic leadership style includes inclusiveness, valuing employees, and collaboration. </a:t>
            </a:r>
          </a:p>
          <a:p>
            <a:pPr marL="28575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Promote open communication, and teamwork and also promote collective decisions. </a:t>
            </a:r>
          </a:p>
          <a:p>
            <a:pPr marL="28575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democratic leadership approach builds trust and promotes the moral values of employees (Hilton et al., 2021). </a:t>
            </a:r>
          </a:p>
          <a:p>
            <a:pPr marL="28575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It supports the employees in providing unique and innovative solutions to problems. </a:t>
            </a:r>
          </a:p>
          <a:p>
            <a:pPr marL="28575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democratic leadership style supports the diverse perspectives of employees in the organisation (</a:t>
            </a:r>
            <a:r>
              <a:rPr lang="en-GB" sz="1400" dirty="0" err="1">
                <a:latin typeface="Times New Roman" panose="02020603050405020304" pitchFamily="18" charset="0"/>
                <a:cs typeface="Times New Roman" panose="02020603050405020304" pitchFamily="18" charset="0"/>
              </a:rPr>
              <a:t>Caillier</a:t>
            </a:r>
            <a:r>
              <a:rPr lang="en-GB" sz="1400" dirty="0">
                <a:latin typeface="Times New Roman" panose="02020603050405020304" pitchFamily="18" charset="0"/>
                <a:cs typeface="Times New Roman" panose="02020603050405020304" pitchFamily="18" charset="0"/>
              </a:rPr>
              <a:t>, 2020). </a:t>
            </a:r>
          </a:p>
          <a:p>
            <a:pPr marL="28575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In the CYNO health system, democratic leadership helps to engage the employees in the change process</a:t>
            </a:r>
            <a:r>
              <a:rPr lang="en-GB" dirty="0">
                <a:latin typeface="Times New Roman" panose="02020603050405020304" pitchFamily="18" charset="0"/>
                <a:cs typeface="Times New Roman" panose="02020603050405020304" pitchFamily="18" charset="0"/>
              </a:rPr>
              <a:t>.</a:t>
            </a:r>
            <a:endParaRPr lang="en-US" dirty="0"/>
          </a:p>
          <a:p>
            <a:pPr marL="0" lvl="0" indent="0" algn="r" rtl="0">
              <a:spcBef>
                <a:spcPts val="0"/>
              </a:spcBef>
              <a:spcAft>
                <a:spcPts val="0"/>
              </a:spcAft>
              <a:buNone/>
            </a:pPr>
            <a:endParaRPr dirty="0"/>
          </a:p>
        </p:txBody>
      </p:sp>
      <p:pic>
        <p:nvPicPr>
          <p:cNvPr id="294" name="Google Shape;294;p41"/>
          <p:cNvPicPr preferRelativeResize="0"/>
          <p:nvPr/>
        </p:nvPicPr>
        <p:blipFill rotWithShape="1">
          <a:blip r:embed="rId3">
            <a:alphaModFix/>
          </a:blip>
          <a:srcRect l="16626" r="16626"/>
          <a:stretch/>
        </p:blipFill>
        <p:spPr>
          <a:xfrm>
            <a:off x="5019238" y="772375"/>
            <a:ext cx="3737702" cy="4000149"/>
          </a:xfrm>
          <a:prstGeom prst="rect">
            <a:avLst/>
          </a:prstGeom>
          <a:noFill/>
          <a:ln>
            <a:noFill/>
          </a:ln>
        </p:spPr>
      </p:pic>
      <p:sp>
        <p:nvSpPr>
          <p:cNvPr id="296" name="Google Shape;296;p41"/>
          <p:cNvSpPr/>
          <p:nvPr/>
        </p:nvSpPr>
        <p:spPr>
          <a:xfrm>
            <a:off x="8430900" y="4233125"/>
            <a:ext cx="719100" cy="910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41"/>
          <p:cNvSpPr/>
          <p:nvPr/>
        </p:nvSpPr>
        <p:spPr>
          <a:xfrm rot="5400000">
            <a:off x="4269750" y="297398"/>
            <a:ext cx="547500" cy="9201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5" name="Google Shape;265;p38"/>
          <p:cNvSpPr txBox="1">
            <a:spLocks noGrp="1"/>
          </p:cNvSpPr>
          <p:nvPr>
            <p:ph type="title"/>
          </p:nvPr>
        </p:nvSpPr>
        <p:spPr>
          <a:xfrm>
            <a:off x="742520" y="187864"/>
            <a:ext cx="7638334" cy="841800"/>
          </a:xfrm>
          <a:prstGeom prst="rect">
            <a:avLst/>
          </a:prstGeom>
        </p:spPr>
        <p:txBody>
          <a:bodyPr spcFirstLastPara="1" wrap="square" lIns="91425" tIns="91425" rIns="91425" bIns="91425" anchor="ctr" anchorCtr="0">
            <a:noAutofit/>
          </a:bodyPr>
          <a:lstStyle/>
          <a:p>
            <a:pPr lvl="0"/>
            <a:r>
              <a:rPr lang="en-US" sz="3200" b="1" dirty="0">
                <a:latin typeface="Times New Roman" panose="02020603050405020304" pitchFamily="18" charset="0"/>
                <a:cs typeface="Times New Roman" panose="02020603050405020304" pitchFamily="18" charset="0"/>
              </a:rPr>
              <a:t> Positive Aspects of Democratic Leadership Style</a:t>
            </a:r>
            <a:endParaRPr sz="3200" dirty="0">
              <a:solidFill>
                <a:schemeClr val="accent1"/>
              </a:solidFill>
              <a:latin typeface="Times New Roman" panose="02020603050405020304" pitchFamily="18" charset="0"/>
              <a:cs typeface="Times New Roman" panose="02020603050405020304" pitchFamily="18" charset="0"/>
            </a:endParaRPr>
          </a:p>
        </p:txBody>
      </p:sp>
      <p:sp>
        <p:nvSpPr>
          <p:cNvPr id="267" name="Google Shape;267;p38"/>
          <p:cNvSpPr txBox="1">
            <a:spLocks noGrp="1"/>
          </p:cNvSpPr>
          <p:nvPr>
            <p:ph type="subTitle" idx="1"/>
          </p:nvPr>
        </p:nvSpPr>
        <p:spPr>
          <a:xfrm>
            <a:off x="391885" y="1214753"/>
            <a:ext cx="6792685" cy="3440609"/>
          </a:xfrm>
          <a:prstGeom prst="rect">
            <a:avLst/>
          </a:prstGeom>
        </p:spPr>
        <p:txBody>
          <a:bodyPr spcFirstLastPara="1" wrap="square" lIns="91425" tIns="91425" rIns="91425" bIns="91425" anchor="ctr" anchorCtr="0">
            <a:noAutofit/>
          </a:bodyPr>
          <a:lstStyle/>
          <a:p>
            <a:pPr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Democratic Leadership supports a positive work culture.</a:t>
            </a:r>
            <a:endParaRPr lang="en-US"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It helps to improve the job satisfaction level among the employees by empowering the workers involved in the decision-making process. </a:t>
            </a:r>
          </a:p>
          <a:p>
            <a:pPr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It fosters open communication.</a:t>
            </a:r>
          </a:p>
          <a:p>
            <a:pPr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It allows diverse perspectives for innovation and unique ideas. </a:t>
            </a:r>
          </a:p>
          <a:p>
            <a:pPr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It gives moral support and builds trust among the teams(Hilton et al., 2021). </a:t>
            </a:r>
          </a:p>
          <a:p>
            <a:pPr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 CYNO during the automation transition, the democratic leadership style I employed. </a:t>
            </a:r>
          </a:p>
          <a:p>
            <a:pPr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It helps to build a secure environment for the employees, so the employees feel motivated. </a:t>
            </a:r>
          </a:p>
          <a:p>
            <a:pPr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This style also reduces resistance and improves the productivity of employees. </a:t>
            </a:r>
            <a:endParaRPr lang="en-US" dirty="0">
              <a:latin typeface="Times New Roman" panose="02020603050405020304" pitchFamily="18" charset="0"/>
              <a:cs typeface="Times New Roman" panose="02020603050405020304" pitchFamily="18" charset="0"/>
            </a:endParaRPr>
          </a:p>
          <a:p>
            <a:pPr marL="0" lvl="0" indent="0" algn="ctr" rtl="0">
              <a:spcBef>
                <a:spcPts val="0"/>
              </a:spcBef>
              <a:spcAft>
                <a:spcPts val="0"/>
              </a:spcAft>
              <a:buNone/>
            </a:pP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36"/>
          <p:cNvSpPr txBox="1">
            <a:spLocks noGrp="1"/>
          </p:cNvSpPr>
          <p:nvPr>
            <p:ph type="title"/>
          </p:nvPr>
        </p:nvSpPr>
        <p:spPr>
          <a:xfrm>
            <a:off x="719999" y="445025"/>
            <a:ext cx="8348373" cy="572700"/>
          </a:xfrm>
          <a:prstGeom prst="rect">
            <a:avLst/>
          </a:prstGeom>
        </p:spPr>
        <p:txBody>
          <a:bodyPr spcFirstLastPara="1" wrap="square" lIns="91425" tIns="91425" rIns="91425" bIns="91425" anchor="ctr" anchorCtr="0">
            <a:noAutofit/>
          </a:bodyPr>
          <a:lstStyle/>
          <a:p>
            <a:pPr lvl="0"/>
            <a:r>
              <a:rPr lang="en-US" sz="3200" b="1" dirty="0">
                <a:latin typeface="Times New Roman" panose="02020603050405020304" pitchFamily="18" charset="0"/>
                <a:cs typeface="Times New Roman" panose="02020603050405020304" pitchFamily="18" charset="0"/>
              </a:rPr>
              <a:t>Negative Aspects of Democratic Leadership Style</a:t>
            </a:r>
            <a:endParaRPr sz="3200" dirty="0">
              <a:latin typeface="Times New Roman" panose="02020603050405020304" pitchFamily="18" charset="0"/>
              <a:cs typeface="Times New Roman" panose="02020603050405020304" pitchFamily="18" charset="0"/>
            </a:endParaRPr>
          </a:p>
        </p:txBody>
      </p:sp>
      <p:sp>
        <p:nvSpPr>
          <p:cNvPr id="225" name="Google Shape;225;p36"/>
          <p:cNvSpPr txBox="1">
            <a:spLocks noGrp="1"/>
          </p:cNvSpPr>
          <p:nvPr>
            <p:ph type="subTitle" idx="1"/>
          </p:nvPr>
        </p:nvSpPr>
        <p:spPr>
          <a:xfrm>
            <a:off x="850325" y="3345400"/>
            <a:ext cx="2305500" cy="781500"/>
          </a:xfrm>
          <a:prstGeom prst="rect">
            <a:avLst/>
          </a:prstGeom>
        </p:spPr>
        <p:txBody>
          <a:bodyPr spcFirstLastPara="1" wrap="square" lIns="91425" tIns="91425" rIns="91425" bIns="91425" anchor="ctr" anchorCtr="0">
            <a:noAutofit/>
          </a:bodyPr>
          <a:lstStyle/>
          <a:p>
            <a:pPr marL="0" lvl="0" indent="0"/>
            <a:r>
              <a:rPr lang="en-GB" dirty="0">
                <a:latin typeface="Times New Roman" panose="02020603050405020304" pitchFamily="18" charset="0"/>
                <a:cs typeface="Times New Roman" panose="02020603050405020304" pitchFamily="18" charset="0"/>
              </a:rPr>
              <a:t>Decision-making process to become slow due to the consensus, which can also cause delays in the actions (Moon, 2021). </a:t>
            </a:r>
            <a:endParaRPr dirty="0">
              <a:latin typeface="Times New Roman" panose="02020603050405020304" pitchFamily="18" charset="0"/>
              <a:cs typeface="Times New Roman" panose="02020603050405020304" pitchFamily="18" charset="0"/>
            </a:endParaRPr>
          </a:p>
        </p:txBody>
      </p:sp>
      <p:sp>
        <p:nvSpPr>
          <p:cNvPr id="227" name="Google Shape;227;p36"/>
          <p:cNvSpPr txBox="1">
            <a:spLocks noGrp="1"/>
          </p:cNvSpPr>
          <p:nvPr>
            <p:ph type="subTitle" idx="4"/>
          </p:nvPr>
        </p:nvSpPr>
        <p:spPr>
          <a:xfrm>
            <a:off x="3419221" y="3345400"/>
            <a:ext cx="2305500" cy="781500"/>
          </a:xfrm>
          <a:prstGeom prst="rect">
            <a:avLst/>
          </a:prstGeom>
        </p:spPr>
        <p:txBody>
          <a:bodyPr spcFirstLastPara="1" wrap="square" lIns="91425" tIns="91425" rIns="91425" bIns="91425" anchor="ctr" anchorCtr="0">
            <a:noAutofit/>
          </a:bodyPr>
          <a:lstStyle/>
          <a:p>
            <a:pPr marL="0" lvl="0" indent="0"/>
            <a:r>
              <a:rPr lang="en-GB" dirty="0">
                <a:latin typeface="Times New Roman" panose="02020603050405020304" pitchFamily="18" charset="0"/>
                <a:cs typeface="Times New Roman" panose="02020603050405020304" pitchFamily="18" charset="0"/>
              </a:rPr>
              <a:t>In authority, ambiguity can arise if responsibilities are not well defined (Blake, 2020). </a:t>
            </a:r>
            <a:endParaRPr dirty="0">
              <a:latin typeface="Times New Roman" panose="02020603050405020304" pitchFamily="18" charset="0"/>
              <a:cs typeface="Times New Roman" panose="02020603050405020304" pitchFamily="18" charset="0"/>
            </a:endParaRPr>
          </a:p>
        </p:txBody>
      </p:sp>
      <p:sp>
        <p:nvSpPr>
          <p:cNvPr id="229" name="Google Shape;229;p36"/>
          <p:cNvSpPr txBox="1">
            <a:spLocks noGrp="1"/>
          </p:cNvSpPr>
          <p:nvPr>
            <p:ph type="subTitle" idx="6"/>
          </p:nvPr>
        </p:nvSpPr>
        <p:spPr>
          <a:xfrm>
            <a:off x="5988125" y="3345400"/>
            <a:ext cx="2305500" cy="781500"/>
          </a:xfrm>
          <a:prstGeom prst="rect">
            <a:avLst/>
          </a:prstGeom>
        </p:spPr>
        <p:txBody>
          <a:bodyPr spcFirstLastPara="1" wrap="square" lIns="91425" tIns="91425" rIns="91425" bIns="91425" anchor="ctr" anchorCtr="0">
            <a:noAutofit/>
          </a:bodyPr>
          <a:lstStyle/>
          <a:p>
            <a:pPr marL="0" lvl="0" indent="0"/>
            <a:r>
              <a:rPr lang="en-GB" dirty="0">
                <a:latin typeface="Times New Roman" panose="02020603050405020304" pitchFamily="18" charset="0"/>
                <a:cs typeface="Times New Roman" panose="02020603050405020304" pitchFamily="18" charset="0"/>
              </a:rPr>
              <a:t>In crises, swift actions are required because the democratic style is not the most efficient. </a:t>
            </a:r>
            <a:endParaRPr dirty="0">
              <a:latin typeface="Times New Roman" panose="02020603050405020304" pitchFamily="18" charset="0"/>
              <a:cs typeface="Times New Roman" panose="02020603050405020304" pitchFamily="18" charset="0"/>
            </a:endParaRPr>
          </a:p>
        </p:txBody>
      </p:sp>
      <p:grpSp>
        <p:nvGrpSpPr>
          <p:cNvPr id="230" name="Google Shape;230;p36"/>
          <p:cNvGrpSpPr/>
          <p:nvPr/>
        </p:nvGrpSpPr>
        <p:grpSpPr>
          <a:xfrm>
            <a:off x="1538225" y="1738438"/>
            <a:ext cx="929700" cy="929700"/>
            <a:chOff x="1538225" y="1738438"/>
            <a:chExt cx="929700" cy="929700"/>
          </a:xfrm>
        </p:grpSpPr>
        <p:sp>
          <p:nvSpPr>
            <p:cNvPr id="231" name="Google Shape;231;p36"/>
            <p:cNvSpPr/>
            <p:nvPr/>
          </p:nvSpPr>
          <p:spPr>
            <a:xfrm>
              <a:off x="1538225" y="1738438"/>
              <a:ext cx="929700" cy="929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6"/>
            <p:cNvSpPr/>
            <p:nvPr/>
          </p:nvSpPr>
          <p:spPr>
            <a:xfrm>
              <a:off x="1654625" y="1854839"/>
              <a:ext cx="696900" cy="6969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3" name="Google Shape;233;p36"/>
          <p:cNvGrpSpPr/>
          <p:nvPr/>
        </p:nvGrpSpPr>
        <p:grpSpPr>
          <a:xfrm>
            <a:off x="4107150" y="1738438"/>
            <a:ext cx="929700" cy="929700"/>
            <a:chOff x="4107150" y="1738438"/>
            <a:chExt cx="929700" cy="929700"/>
          </a:xfrm>
        </p:grpSpPr>
        <p:sp>
          <p:nvSpPr>
            <p:cNvPr id="234" name="Google Shape;234;p36"/>
            <p:cNvSpPr/>
            <p:nvPr/>
          </p:nvSpPr>
          <p:spPr>
            <a:xfrm>
              <a:off x="4107150" y="1738438"/>
              <a:ext cx="929700" cy="929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36"/>
            <p:cNvSpPr/>
            <p:nvPr/>
          </p:nvSpPr>
          <p:spPr>
            <a:xfrm>
              <a:off x="4223550" y="1854839"/>
              <a:ext cx="696900" cy="6969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6" name="Google Shape;236;p36"/>
          <p:cNvGrpSpPr/>
          <p:nvPr/>
        </p:nvGrpSpPr>
        <p:grpSpPr>
          <a:xfrm>
            <a:off x="6676075" y="1738438"/>
            <a:ext cx="929700" cy="929700"/>
            <a:chOff x="6676075" y="1738438"/>
            <a:chExt cx="929700" cy="929700"/>
          </a:xfrm>
        </p:grpSpPr>
        <p:sp>
          <p:nvSpPr>
            <p:cNvPr id="237" name="Google Shape;237;p36"/>
            <p:cNvSpPr/>
            <p:nvPr/>
          </p:nvSpPr>
          <p:spPr>
            <a:xfrm>
              <a:off x="6676075" y="1738438"/>
              <a:ext cx="929700" cy="929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36"/>
            <p:cNvSpPr/>
            <p:nvPr/>
          </p:nvSpPr>
          <p:spPr>
            <a:xfrm>
              <a:off x="6792475" y="1854839"/>
              <a:ext cx="696900" cy="6969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36"/>
          <p:cNvGrpSpPr/>
          <p:nvPr/>
        </p:nvGrpSpPr>
        <p:grpSpPr>
          <a:xfrm>
            <a:off x="4391389" y="2021832"/>
            <a:ext cx="361219" cy="362917"/>
            <a:chOff x="-1333975" y="2365850"/>
            <a:chExt cx="292225" cy="293575"/>
          </a:xfrm>
        </p:grpSpPr>
        <p:sp>
          <p:nvSpPr>
            <p:cNvPr id="240" name="Google Shape;240;p36"/>
            <p:cNvSpPr/>
            <p:nvPr/>
          </p:nvSpPr>
          <p:spPr>
            <a:xfrm>
              <a:off x="-1285150" y="2365850"/>
              <a:ext cx="191225" cy="293575"/>
            </a:xfrm>
            <a:custGeom>
              <a:avLst/>
              <a:gdLst/>
              <a:ahLst/>
              <a:cxnLst/>
              <a:rect l="l" t="t" r="r" b="b"/>
              <a:pathLst>
                <a:path w="7649" h="11743" extrusionOk="0">
                  <a:moveTo>
                    <a:pt x="3813" y="684"/>
                  </a:moveTo>
                  <a:cubicBezTo>
                    <a:pt x="5545" y="684"/>
                    <a:pt x="6900" y="2039"/>
                    <a:pt x="6900" y="3740"/>
                  </a:cubicBezTo>
                  <a:cubicBezTo>
                    <a:pt x="6931" y="4780"/>
                    <a:pt x="6553" y="5347"/>
                    <a:pt x="6270" y="5788"/>
                  </a:cubicBezTo>
                  <a:cubicBezTo>
                    <a:pt x="5797" y="6544"/>
                    <a:pt x="5608" y="6922"/>
                    <a:pt x="5608" y="7930"/>
                  </a:cubicBezTo>
                  <a:cubicBezTo>
                    <a:pt x="5608" y="8119"/>
                    <a:pt x="5451" y="8277"/>
                    <a:pt x="5230" y="8277"/>
                  </a:cubicBezTo>
                  <a:lnTo>
                    <a:pt x="2489" y="8277"/>
                  </a:lnTo>
                  <a:cubicBezTo>
                    <a:pt x="2300" y="8277"/>
                    <a:pt x="2143" y="8119"/>
                    <a:pt x="2143" y="7930"/>
                  </a:cubicBezTo>
                  <a:cubicBezTo>
                    <a:pt x="2143" y="6922"/>
                    <a:pt x="1922" y="6576"/>
                    <a:pt x="1450" y="5820"/>
                  </a:cubicBezTo>
                  <a:cubicBezTo>
                    <a:pt x="1198" y="5347"/>
                    <a:pt x="567" y="4528"/>
                    <a:pt x="788" y="3205"/>
                  </a:cubicBezTo>
                  <a:cubicBezTo>
                    <a:pt x="1040" y="1819"/>
                    <a:pt x="2237" y="684"/>
                    <a:pt x="3813" y="684"/>
                  </a:cubicBezTo>
                  <a:close/>
                  <a:moveTo>
                    <a:pt x="4852" y="8907"/>
                  </a:moveTo>
                  <a:lnTo>
                    <a:pt x="4852" y="9569"/>
                  </a:lnTo>
                  <a:lnTo>
                    <a:pt x="4506" y="9569"/>
                  </a:lnTo>
                  <a:cubicBezTo>
                    <a:pt x="4285" y="9569"/>
                    <a:pt x="4128" y="9726"/>
                    <a:pt x="4128" y="9915"/>
                  </a:cubicBezTo>
                  <a:cubicBezTo>
                    <a:pt x="4128" y="10136"/>
                    <a:pt x="4285" y="10293"/>
                    <a:pt x="4506" y="10293"/>
                  </a:cubicBezTo>
                  <a:lnTo>
                    <a:pt x="4852" y="10293"/>
                  </a:lnTo>
                  <a:lnTo>
                    <a:pt x="4852" y="10640"/>
                  </a:lnTo>
                  <a:cubicBezTo>
                    <a:pt x="4884" y="10829"/>
                    <a:pt x="4726" y="10986"/>
                    <a:pt x="4537" y="10986"/>
                  </a:cubicBezTo>
                  <a:lnTo>
                    <a:pt x="3151" y="10986"/>
                  </a:lnTo>
                  <a:cubicBezTo>
                    <a:pt x="2962" y="10986"/>
                    <a:pt x="2804" y="10829"/>
                    <a:pt x="2804" y="10640"/>
                  </a:cubicBezTo>
                  <a:lnTo>
                    <a:pt x="2804" y="10293"/>
                  </a:lnTo>
                  <a:lnTo>
                    <a:pt x="3151" y="10293"/>
                  </a:lnTo>
                  <a:cubicBezTo>
                    <a:pt x="3371" y="10293"/>
                    <a:pt x="3529" y="10136"/>
                    <a:pt x="3529" y="9915"/>
                  </a:cubicBezTo>
                  <a:cubicBezTo>
                    <a:pt x="3529" y="9726"/>
                    <a:pt x="3371" y="9569"/>
                    <a:pt x="3151" y="9569"/>
                  </a:cubicBezTo>
                  <a:lnTo>
                    <a:pt x="2804" y="9569"/>
                  </a:lnTo>
                  <a:lnTo>
                    <a:pt x="2804" y="8907"/>
                  </a:lnTo>
                  <a:close/>
                  <a:moveTo>
                    <a:pt x="3897" y="1"/>
                  </a:moveTo>
                  <a:cubicBezTo>
                    <a:pt x="3632" y="1"/>
                    <a:pt x="3361" y="28"/>
                    <a:pt x="3088" y="86"/>
                  </a:cubicBezTo>
                  <a:cubicBezTo>
                    <a:pt x="1607" y="401"/>
                    <a:pt x="441" y="1566"/>
                    <a:pt x="158" y="3079"/>
                  </a:cubicBezTo>
                  <a:cubicBezTo>
                    <a:pt x="0" y="3992"/>
                    <a:pt x="158" y="4969"/>
                    <a:pt x="631" y="5757"/>
                  </a:cubicBezTo>
                  <a:cubicBezTo>
                    <a:pt x="757" y="5914"/>
                    <a:pt x="820" y="6072"/>
                    <a:pt x="914" y="6229"/>
                  </a:cubicBezTo>
                  <a:cubicBezTo>
                    <a:pt x="1355" y="6891"/>
                    <a:pt x="1450" y="7143"/>
                    <a:pt x="1450" y="7962"/>
                  </a:cubicBezTo>
                  <a:cubicBezTo>
                    <a:pt x="1450" y="8403"/>
                    <a:pt x="1733" y="8781"/>
                    <a:pt x="2143" y="8939"/>
                  </a:cubicBezTo>
                  <a:lnTo>
                    <a:pt x="2143" y="10703"/>
                  </a:lnTo>
                  <a:cubicBezTo>
                    <a:pt x="2143" y="11270"/>
                    <a:pt x="2615" y="11743"/>
                    <a:pt x="3151" y="11743"/>
                  </a:cubicBezTo>
                  <a:lnTo>
                    <a:pt x="4537" y="11743"/>
                  </a:lnTo>
                  <a:cubicBezTo>
                    <a:pt x="5073" y="11743"/>
                    <a:pt x="5545" y="11270"/>
                    <a:pt x="5545" y="10703"/>
                  </a:cubicBezTo>
                  <a:lnTo>
                    <a:pt x="5545" y="8939"/>
                  </a:lnTo>
                  <a:cubicBezTo>
                    <a:pt x="5955" y="8781"/>
                    <a:pt x="6238" y="8435"/>
                    <a:pt x="6238" y="7962"/>
                  </a:cubicBezTo>
                  <a:lnTo>
                    <a:pt x="6238" y="7930"/>
                  </a:lnTo>
                  <a:cubicBezTo>
                    <a:pt x="6238" y="7143"/>
                    <a:pt x="6427" y="6828"/>
                    <a:pt x="6805" y="6229"/>
                  </a:cubicBezTo>
                  <a:cubicBezTo>
                    <a:pt x="7089" y="5788"/>
                    <a:pt x="7593" y="5032"/>
                    <a:pt x="7593" y="3835"/>
                  </a:cubicBezTo>
                  <a:cubicBezTo>
                    <a:pt x="7649" y="1658"/>
                    <a:pt x="5950" y="1"/>
                    <a:pt x="38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36"/>
            <p:cNvSpPr/>
            <p:nvPr/>
          </p:nvSpPr>
          <p:spPr>
            <a:xfrm>
              <a:off x="-1076425" y="2452250"/>
              <a:ext cx="34675" cy="18150"/>
            </a:xfrm>
            <a:custGeom>
              <a:avLst/>
              <a:gdLst/>
              <a:ahLst/>
              <a:cxnLst/>
              <a:rect l="l" t="t" r="r" b="b"/>
              <a:pathLst>
                <a:path w="1387" h="726" extrusionOk="0">
                  <a:moveTo>
                    <a:pt x="347" y="1"/>
                  </a:moveTo>
                  <a:cubicBezTo>
                    <a:pt x="158" y="1"/>
                    <a:pt x="0" y="158"/>
                    <a:pt x="0" y="379"/>
                  </a:cubicBezTo>
                  <a:cubicBezTo>
                    <a:pt x="0" y="568"/>
                    <a:pt x="158" y="725"/>
                    <a:pt x="347" y="725"/>
                  </a:cubicBezTo>
                  <a:lnTo>
                    <a:pt x="1040" y="725"/>
                  </a:lnTo>
                  <a:cubicBezTo>
                    <a:pt x="1229" y="725"/>
                    <a:pt x="1386" y="568"/>
                    <a:pt x="1386" y="379"/>
                  </a:cubicBezTo>
                  <a:cubicBezTo>
                    <a:pt x="1386" y="158"/>
                    <a:pt x="1229" y="1"/>
                    <a:pt x="10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6"/>
            <p:cNvSpPr/>
            <p:nvPr/>
          </p:nvSpPr>
          <p:spPr>
            <a:xfrm>
              <a:off x="-1333975" y="2452250"/>
              <a:ext cx="34675" cy="18150"/>
            </a:xfrm>
            <a:custGeom>
              <a:avLst/>
              <a:gdLst/>
              <a:ahLst/>
              <a:cxnLst/>
              <a:rect l="l" t="t" r="r" b="b"/>
              <a:pathLst>
                <a:path w="1387" h="726" extrusionOk="0">
                  <a:moveTo>
                    <a:pt x="347" y="1"/>
                  </a:moveTo>
                  <a:cubicBezTo>
                    <a:pt x="158" y="1"/>
                    <a:pt x="0" y="158"/>
                    <a:pt x="0" y="379"/>
                  </a:cubicBezTo>
                  <a:cubicBezTo>
                    <a:pt x="0" y="568"/>
                    <a:pt x="158" y="725"/>
                    <a:pt x="347" y="725"/>
                  </a:cubicBezTo>
                  <a:lnTo>
                    <a:pt x="1008" y="725"/>
                  </a:lnTo>
                  <a:cubicBezTo>
                    <a:pt x="1197" y="694"/>
                    <a:pt x="1386" y="536"/>
                    <a:pt x="1386" y="379"/>
                  </a:cubicBezTo>
                  <a:cubicBezTo>
                    <a:pt x="1386" y="158"/>
                    <a:pt x="1197" y="1"/>
                    <a:pt x="10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6"/>
            <p:cNvSpPr/>
            <p:nvPr/>
          </p:nvSpPr>
          <p:spPr>
            <a:xfrm>
              <a:off x="-1093750" y="2383050"/>
              <a:ext cx="35450" cy="26575"/>
            </a:xfrm>
            <a:custGeom>
              <a:avLst/>
              <a:gdLst/>
              <a:ahLst/>
              <a:cxnLst/>
              <a:rect l="l" t="t" r="r" b="b"/>
              <a:pathLst>
                <a:path w="1418" h="1063" extrusionOk="0">
                  <a:moveTo>
                    <a:pt x="992" y="1"/>
                  </a:moveTo>
                  <a:cubicBezTo>
                    <a:pt x="931" y="1"/>
                    <a:pt x="870" y="19"/>
                    <a:pt x="819" y="59"/>
                  </a:cubicBezTo>
                  <a:lnTo>
                    <a:pt x="221" y="406"/>
                  </a:lnTo>
                  <a:cubicBezTo>
                    <a:pt x="63" y="500"/>
                    <a:pt x="0" y="721"/>
                    <a:pt x="95" y="878"/>
                  </a:cubicBezTo>
                  <a:cubicBezTo>
                    <a:pt x="159" y="985"/>
                    <a:pt x="295" y="1063"/>
                    <a:pt x="415" y="1063"/>
                  </a:cubicBezTo>
                  <a:cubicBezTo>
                    <a:pt x="473" y="1063"/>
                    <a:pt x="527" y="1045"/>
                    <a:pt x="567" y="1005"/>
                  </a:cubicBezTo>
                  <a:lnTo>
                    <a:pt x="1166" y="658"/>
                  </a:lnTo>
                  <a:cubicBezTo>
                    <a:pt x="1323" y="563"/>
                    <a:pt x="1418" y="343"/>
                    <a:pt x="1292" y="185"/>
                  </a:cubicBezTo>
                  <a:cubicBezTo>
                    <a:pt x="1249" y="79"/>
                    <a:pt x="1120" y="1"/>
                    <a:pt x="9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36"/>
            <p:cNvSpPr/>
            <p:nvPr/>
          </p:nvSpPr>
          <p:spPr>
            <a:xfrm>
              <a:off x="-1317450" y="2512575"/>
              <a:ext cx="35475" cy="26225"/>
            </a:xfrm>
            <a:custGeom>
              <a:avLst/>
              <a:gdLst/>
              <a:ahLst/>
              <a:cxnLst/>
              <a:rect l="l" t="t" r="r" b="b"/>
              <a:pathLst>
                <a:path w="1419" h="1049" extrusionOk="0">
                  <a:moveTo>
                    <a:pt x="1005" y="1"/>
                  </a:moveTo>
                  <a:cubicBezTo>
                    <a:pt x="944" y="1"/>
                    <a:pt x="880" y="15"/>
                    <a:pt x="820" y="45"/>
                  </a:cubicBezTo>
                  <a:lnTo>
                    <a:pt x="221" y="392"/>
                  </a:lnTo>
                  <a:cubicBezTo>
                    <a:pt x="64" y="486"/>
                    <a:pt x="1" y="707"/>
                    <a:pt x="127" y="864"/>
                  </a:cubicBezTo>
                  <a:cubicBezTo>
                    <a:pt x="169" y="971"/>
                    <a:pt x="299" y="1049"/>
                    <a:pt x="427" y="1049"/>
                  </a:cubicBezTo>
                  <a:cubicBezTo>
                    <a:pt x="488" y="1049"/>
                    <a:pt x="548" y="1031"/>
                    <a:pt x="599" y="990"/>
                  </a:cubicBezTo>
                  <a:lnTo>
                    <a:pt x="1166" y="644"/>
                  </a:lnTo>
                  <a:cubicBezTo>
                    <a:pt x="1324" y="549"/>
                    <a:pt x="1418" y="329"/>
                    <a:pt x="1292" y="171"/>
                  </a:cubicBezTo>
                  <a:cubicBezTo>
                    <a:pt x="1250" y="64"/>
                    <a:pt x="1134" y="1"/>
                    <a:pt x="10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36"/>
            <p:cNvSpPr/>
            <p:nvPr/>
          </p:nvSpPr>
          <p:spPr>
            <a:xfrm>
              <a:off x="-1092975" y="2512575"/>
              <a:ext cx="34675" cy="25525"/>
            </a:xfrm>
            <a:custGeom>
              <a:avLst/>
              <a:gdLst/>
              <a:ahLst/>
              <a:cxnLst/>
              <a:rect l="l" t="t" r="r" b="b"/>
              <a:pathLst>
                <a:path w="1387" h="1021" extrusionOk="0">
                  <a:moveTo>
                    <a:pt x="378" y="1"/>
                  </a:moveTo>
                  <a:cubicBezTo>
                    <a:pt x="264" y="1"/>
                    <a:pt x="149" y="64"/>
                    <a:pt x="64" y="171"/>
                  </a:cubicBezTo>
                  <a:cubicBezTo>
                    <a:pt x="1" y="329"/>
                    <a:pt x="32" y="518"/>
                    <a:pt x="190" y="644"/>
                  </a:cubicBezTo>
                  <a:lnTo>
                    <a:pt x="788" y="990"/>
                  </a:lnTo>
                  <a:cubicBezTo>
                    <a:pt x="838" y="1010"/>
                    <a:pt x="891" y="1021"/>
                    <a:pt x="944" y="1021"/>
                  </a:cubicBezTo>
                  <a:cubicBezTo>
                    <a:pt x="1059" y="1021"/>
                    <a:pt x="1175" y="972"/>
                    <a:pt x="1261" y="864"/>
                  </a:cubicBezTo>
                  <a:cubicBezTo>
                    <a:pt x="1387" y="675"/>
                    <a:pt x="1292" y="486"/>
                    <a:pt x="1135" y="392"/>
                  </a:cubicBezTo>
                  <a:lnTo>
                    <a:pt x="536" y="45"/>
                  </a:lnTo>
                  <a:cubicBezTo>
                    <a:pt x="486" y="15"/>
                    <a:pt x="432" y="1"/>
                    <a:pt x="3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36"/>
            <p:cNvSpPr/>
            <p:nvPr/>
          </p:nvSpPr>
          <p:spPr>
            <a:xfrm>
              <a:off x="-1316650" y="2383750"/>
              <a:ext cx="34675" cy="25525"/>
            </a:xfrm>
            <a:custGeom>
              <a:avLst/>
              <a:gdLst/>
              <a:ahLst/>
              <a:cxnLst/>
              <a:rect l="l" t="t" r="r" b="b"/>
              <a:pathLst>
                <a:path w="1387" h="1021" extrusionOk="0">
                  <a:moveTo>
                    <a:pt x="405" y="1"/>
                  </a:moveTo>
                  <a:cubicBezTo>
                    <a:pt x="283" y="1"/>
                    <a:pt x="159" y="50"/>
                    <a:pt x="95" y="157"/>
                  </a:cubicBezTo>
                  <a:cubicBezTo>
                    <a:pt x="0" y="315"/>
                    <a:pt x="63" y="504"/>
                    <a:pt x="221" y="630"/>
                  </a:cubicBezTo>
                  <a:lnTo>
                    <a:pt x="788" y="977"/>
                  </a:lnTo>
                  <a:cubicBezTo>
                    <a:pt x="838" y="1007"/>
                    <a:pt x="895" y="1021"/>
                    <a:pt x="953" y="1021"/>
                  </a:cubicBezTo>
                  <a:cubicBezTo>
                    <a:pt x="1074" y="1021"/>
                    <a:pt x="1196" y="958"/>
                    <a:pt x="1260" y="850"/>
                  </a:cubicBezTo>
                  <a:cubicBezTo>
                    <a:pt x="1386" y="693"/>
                    <a:pt x="1292" y="504"/>
                    <a:pt x="1134" y="378"/>
                  </a:cubicBezTo>
                  <a:lnTo>
                    <a:pt x="567" y="31"/>
                  </a:lnTo>
                  <a:cubicBezTo>
                    <a:pt x="517" y="11"/>
                    <a:pt x="461" y="1"/>
                    <a:pt x="4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36"/>
            <p:cNvSpPr/>
            <p:nvPr/>
          </p:nvSpPr>
          <p:spPr>
            <a:xfrm>
              <a:off x="-1239475" y="2401575"/>
              <a:ext cx="102425" cy="153100"/>
            </a:xfrm>
            <a:custGeom>
              <a:avLst/>
              <a:gdLst/>
              <a:ahLst/>
              <a:cxnLst/>
              <a:rect l="l" t="t" r="r" b="b"/>
              <a:pathLst>
                <a:path w="4097" h="6124" extrusionOk="0">
                  <a:moveTo>
                    <a:pt x="1733" y="1492"/>
                  </a:moveTo>
                  <a:lnTo>
                    <a:pt x="1733" y="2343"/>
                  </a:lnTo>
                  <a:cubicBezTo>
                    <a:pt x="1733" y="2500"/>
                    <a:pt x="1796" y="2626"/>
                    <a:pt x="1922" y="2658"/>
                  </a:cubicBezTo>
                  <a:lnTo>
                    <a:pt x="3246" y="3225"/>
                  </a:lnTo>
                  <a:lnTo>
                    <a:pt x="2395" y="4611"/>
                  </a:lnTo>
                  <a:lnTo>
                    <a:pt x="2395" y="3729"/>
                  </a:lnTo>
                  <a:cubicBezTo>
                    <a:pt x="2395" y="3572"/>
                    <a:pt x="2332" y="3445"/>
                    <a:pt x="2206" y="3414"/>
                  </a:cubicBezTo>
                  <a:lnTo>
                    <a:pt x="851" y="2878"/>
                  </a:lnTo>
                  <a:lnTo>
                    <a:pt x="1733" y="1492"/>
                  </a:lnTo>
                  <a:close/>
                  <a:moveTo>
                    <a:pt x="2038" y="0"/>
                  </a:moveTo>
                  <a:cubicBezTo>
                    <a:pt x="1919" y="0"/>
                    <a:pt x="1814" y="47"/>
                    <a:pt x="1765" y="169"/>
                  </a:cubicBezTo>
                  <a:lnTo>
                    <a:pt x="64" y="2941"/>
                  </a:lnTo>
                  <a:cubicBezTo>
                    <a:pt x="32" y="3004"/>
                    <a:pt x="1" y="3130"/>
                    <a:pt x="32" y="3225"/>
                  </a:cubicBezTo>
                  <a:cubicBezTo>
                    <a:pt x="64" y="3288"/>
                    <a:pt x="158" y="3382"/>
                    <a:pt x="221" y="3414"/>
                  </a:cubicBezTo>
                  <a:lnTo>
                    <a:pt x="1733" y="4013"/>
                  </a:lnTo>
                  <a:lnTo>
                    <a:pt x="1733" y="5808"/>
                  </a:lnTo>
                  <a:cubicBezTo>
                    <a:pt x="1733" y="5966"/>
                    <a:pt x="1859" y="6092"/>
                    <a:pt x="1954" y="6123"/>
                  </a:cubicBezTo>
                  <a:lnTo>
                    <a:pt x="2049" y="6123"/>
                  </a:lnTo>
                  <a:cubicBezTo>
                    <a:pt x="2143" y="6123"/>
                    <a:pt x="2269" y="6092"/>
                    <a:pt x="2301" y="5966"/>
                  </a:cubicBezTo>
                  <a:lnTo>
                    <a:pt x="4002" y="3225"/>
                  </a:lnTo>
                  <a:cubicBezTo>
                    <a:pt x="4033" y="3130"/>
                    <a:pt x="4096" y="3004"/>
                    <a:pt x="4033" y="2941"/>
                  </a:cubicBezTo>
                  <a:cubicBezTo>
                    <a:pt x="4033" y="2878"/>
                    <a:pt x="3970" y="2784"/>
                    <a:pt x="3907" y="2752"/>
                  </a:cubicBezTo>
                  <a:lnTo>
                    <a:pt x="2395" y="2154"/>
                  </a:lnTo>
                  <a:lnTo>
                    <a:pt x="2395" y="358"/>
                  </a:lnTo>
                  <a:cubicBezTo>
                    <a:pt x="2395" y="169"/>
                    <a:pt x="2269" y="74"/>
                    <a:pt x="2143" y="11"/>
                  </a:cubicBezTo>
                  <a:cubicBezTo>
                    <a:pt x="2108" y="4"/>
                    <a:pt x="2072" y="0"/>
                    <a:pt x="20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 name="Google Shape;248;p36"/>
          <p:cNvGrpSpPr/>
          <p:nvPr/>
        </p:nvGrpSpPr>
        <p:grpSpPr>
          <a:xfrm>
            <a:off x="6960288" y="2022660"/>
            <a:ext cx="360261" cy="361249"/>
            <a:chOff x="-1333200" y="2770450"/>
            <a:chExt cx="291450" cy="292225"/>
          </a:xfrm>
        </p:grpSpPr>
        <p:sp>
          <p:nvSpPr>
            <p:cNvPr id="249" name="Google Shape;249;p36"/>
            <p:cNvSpPr/>
            <p:nvPr/>
          </p:nvSpPr>
          <p:spPr>
            <a:xfrm>
              <a:off x="-1299325" y="2808250"/>
              <a:ext cx="222925" cy="134725"/>
            </a:xfrm>
            <a:custGeom>
              <a:avLst/>
              <a:gdLst/>
              <a:ahLst/>
              <a:cxnLst/>
              <a:rect l="l" t="t" r="r" b="b"/>
              <a:pathLst>
                <a:path w="8917" h="5389" extrusionOk="0">
                  <a:moveTo>
                    <a:pt x="7877" y="631"/>
                  </a:moveTo>
                  <a:cubicBezTo>
                    <a:pt x="8066" y="631"/>
                    <a:pt x="8223" y="789"/>
                    <a:pt x="8223" y="978"/>
                  </a:cubicBezTo>
                  <a:cubicBezTo>
                    <a:pt x="8223" y="1167"/>
                    <a:pt x="8066" y="1324"/>
                    <a:pt x="7877" y="1324"/>
                  </a:cubicBezTo>
                  <a:cubicBezTo>
                    <a:pt x="7656" y="1324"/>
                    <a:pt x="7498" y="1167"/>
                    <a:pt x="7498" y="978"/>
                  </a:cubicBezTo>
                  <a:cubicBezTo>
                    <a:pt x="7498" y="789"/>
                    <a:pt x="7656" y="631"/>
                    <a:pt x="7877" y="631"/>
                  </a:cubicBezTo>
                  <a:close/>
                  <a:moveTo>
                    <a:pt x="3056" y="1293"/>
                  </a:moveTo>
                  <a:cubicBezTo>
                    <a:pt x="3245" y="1293"/>
                    <a:pt x="3403" y="1450"/>
                    <a:pt x="3403" y="1639"/>
                  </a:cubicBezTo>
                  <a:cubicBezTo>
                    <a:pt x="3403" y="1828"/>
                    <a:pt x="3245" y="1986"/>
                    <a:pt x="3056" y="1986"/>
                  </a:cubicBezTo>
                  <a:cubicBezTo>
                    <a:pt x="2867" y="1986"/>
                    <a:pt x="2710" y="1828"/>
                    <a:pt x="2710" y="1639"/>
                  </a:cubicBezTo>
                  <a:cubicBezTo>
                    <a:pt x="2741" y="1450"/>
                    <a:pt x="2899" y="1293"/>
                    <a:pt x="3056" y="1293"/>
                  </a:cubicBezTo>
                  <a:close/>
                  <a:moveTo>
                    <a:pt x="5797" y="3340"/>
                  </a:moveTo>
                  <a:cubicBezTo>
                    <a:pt x="6018" y="3340"/>
                    <a:pt x="6175" y="3498"/>
                    <a:pt x="6175" y="3687"/>
                  </a:cubicBezTo>
                  <a:cubicBezTo>
                    <a:pt x="6175" y="3876"/>
                    <a:pt x="6018" y="4034"/>
                    <a:pt x="5797" y="4034"/>
                  </a:cubicBezTo>
                  <a:cubicBezTo>
                    <a:pt x="5608" y="4034"/>
                    <a:pt x="5451" y="3876"/>
                    <a:pt x="5451" y="3687"/>
                  </a:cubicBezTo>
                  <a:cubicBezTo>
                    <a:pt x="5451" y="3498"/>
                    <a:pt x="5608" y="3340"/>
                    <a:pt x="5797" y="3340"/>
                  </a:cubicBezTo>
                  <a:close/>
                  <a:moveTo>
                    <a:pt x="1008" y="4034"/>
                  </a:moveTo>
                  <a:cubicBezTo>
                    <a:pt x="1198" y="4034"/>
                    <a:pt x="1355" y="4191"/>
                    <a:pt x="1355" y="4412"/>
                  </a:cubicBezTo>
                  <a:cubicBezTo>
                    <a:pt x="1355" y="4601"/>
                    <a:pt x="1198" y="4758"/>
                    <a:pt x="1008" y="4758"/>
                  </a:cubicBezTo>
                  <a:cubicBezTo>
                    <a:pt x="819" y="4758"/>
                    <a:pt x="662" y="4601"/>
                    <a:pt x="662" y="4412"/>
                  </a:cubicBezTo>
                  <a:cubicBezTo>
                    <a:pt x="662" y="4191"/>
                    <a:pt x="819" y="4034"/>
                    <a:pt x="1008" y="4034"/>
                  </a:cubicBezTo>
                  <a:close/>
                  <a:moveTo>
                    <a:pt x="7908" y="1"/>
                  </a:moveTo>
                  <a:cubicBezTo>
                    <a:pt x="7341" y="1"/>
                    <a:pt x="6868" y="474"/>
                    <a:pt x="6868" y="1009"/>
                  </a:cubicBezTo>
                  <a:cubicBezTo>
                    <a:pt x="6868" y="1198"/>
                    <a:pt x="6963" y="1419"/>
                    <a:pt x="7026" y="1576"/>
                  </a:cubicBezTo>
                  <a:lnTo>
                    <a:pt x="6112" y="2742"/>
                  </a:lnTo>
                  <a:cubicBezTo>
                    <a:pt x="6032" y="2722"/>
                    <a:pt x="5943" y="2711"/>
                    <a:pt x="5850" y="2711"/>
                  </a:cubicBezTo>
                  <a:cubicBezTo>
                    <a:pt x="5650" y="2711"/>
                    <a:pt x="5434" y="2760"/>
                    <a:pt x="5262" y="2868"/>
                  </a:cubicBezTo>
                  <a:lnTo>
                    <a:pt x="4096" y="1954"/>
                  </a:lnTo>
                  <a:cubicBezTo>
                    <a:pt x="4127" y="1891"/>
                    <a:pt x="4127" y="1765"/>
                    <a:pt x="4127" y="1639"/>
                  </a:cubicBezTo>
                  <a:cubicBezTo>
                    <a:pt x="4127" y="1104"/>
                    <a:pt x="3655" y="631"/>
                    <a:pt x="3088" y="631"/>
                  </a:cubicBezTo>
                  <a:cubicBezTo>
                    <a:pt x="2552" y="631"/>
                    <a:pt x="2080" y="1104"/>
                    <a:pt x="2080" y="1639"/>
                  </a:cubicBezTo>
                  <a:cubicBezTo>
                    <a:pt x="2080" y="1828"/>
                    <a:pt x="2143" y="2049"/>
                    <a:pt x="2237" y="2206"/>
                  </a:cubicBezTo>
                  <a:lnTo>
                    <a:pt x="1324" y="3372"/>
                  </a:lnTo>
                  <a:cubicBezTo>
                    <a:pt x="1261" y="3340"/>
                    <a:pt x="1134" y="3340"/>
                    <a:pt x="1008" y="3340"/>
                  </a:cubicBezTo>
                  <a:cubicBezTo>
                    <a:pt x="441" y="3340"/>
                    <a:pt x="0" y="3813"/>
                    <a:pt x="0" y="4349"/>
                  </a:cubicBezTo>
                  <a:cubicBezTo>
                    <a:pt x="0" y="4947"/>
                    <a:pt x="441" y="5388"/>
                    <a:pt x="1008" y="5388"/>
                  </a:cubicBezTo>
                  <a:cubicBezTo>
                    <a:pt x="1576" y="5388"/>
                    <a:pt x="2017" y="4916"/>
                    <a:pt x="2017" y="4349"/>
                  </a:cubicBezTo>
                  <a:cubicBezTo>
                    <a:pt x="2017" y="4160"/>
                    <a:pt x="1954" y="3971"/>
                    <a:pt x="1859" y="3813"/>
                  </a:cubicBezTo>
                  <a:lnTo>
                    <a:pt x="2773" y="2616"/>
                  </a:lnTo>
                  <a:cubicBezTo>
                    <a:pt x="2875" y="2650"/>
                    <a:pt x="2980" y="2667"/>
                    <a:pt x="3087" y="2667"/>
                  </a:cubicBezTo>
                  <a:cubicBezTo>
                    <a:pt x="3278" y="2667"/>
                    <a:pt x="3473" y="2611"/>
                    <a:pt x="3655" y="2490"/>
                  </a:cubicBezTo>
                  <a:lnTo>
                    <a:pt x="4821" y="3403"/>
                  </a:lnTo>
                  <a:cubicBezTo>
                    <a:pt x="4789" y="3498"/>
                    <a:pt x="4789" y="3624"/>
                    <a:pt x="4789" y="3719"/>
                  </a:cubicBezTo>
                  <a:cubicBezTo>
                    <a:pt x="4789" y="4286"/>
                    <a:pt x="5262" y="4758"/>
                    <a:pt x="5797" y="4758"/>
                  </a:cubicBezTo>
                  <a:cubicBezTo>
                    <a:pt x="6364" y="4758"/>
                    <a:pt x="6837" y="4286"/>
                    <a:pt x="6837" y="3719"/>
                  </a:cubicBezTo>
                  <a:cubicBezTo>
                    <a:pt x="6837" y="3529"/>
                    <a:pt x="6742" y="3340"/>
                    <a:pt x="6679" y="3183"/>
                  </a:cubicBezTo>
                  <a:lnTo>
                    <a:pt x="7593" y="1986"/>
                  </a:lnTo>
                  <a:cubicBezTo>
                    <a:pt x="7656" y="2049"/>
                    <a:pt x="7782" y="2049"/>
                    <a:pt x="7908" y="2049"/>
                  </a:cubicBezTo>
                  <a:cubicBezTo>
                    <a:pt x="8444" y="2049"/>
                    <a:pt x="8916" y="1576"/>
                    <a:pt x="8916" y="1009"/>
                  </a:cubicBezTo>
                  <a:cubicBezTo>
                    <a:pt x="8916" y="474"/>
                    <a:pt x="8444" y="1"/>
                    <a:pt x="79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36"/>
            <p:cNvSpPr/>
            <p:nvPr/>
          </p:nvSpPr>
          <p:spPr>
            <a:xfrm>
              <a:off x="-1333200" y="2770450"/>
              <a:ext cx="291450" cy="292225"/>
            </a:xfrm>
            <a:custGeom>
              <a:avLst/>
              <a:gdLst/>
              <a:ahLst/>
              <a:cxnLst/>
              <a:rect l="l" t="t" r="r" b="b"/>
              <a:pathLst>
                <a:path w="11658" h="11689" extrusionOk="0">
                  <a:moveTo>
                    <a:pt x="10586" y="725"/>
                  </a:moveTo>
                  <a:cubicBezTo>
                    <a:pt x="10807" y="725"/>
                    <a:pt x="10964" y="883"/>
                    <a:pt x="10964" y="1072"/>
                  </a:cubicBezTo>
                  <a:lnTo>
                    <a:pt x="10964" y="7593"/>
                  </a:lnTo>
                  <a:lnTo>
                    <a:pt x="631" y="7593"/>
                  </a:lnTo>
                  <a:lnTo>
                    <a:pt x="631" y="1072"/>
                  </a:lnTo>
                  <a:cubicBezTo>
                    <a:pt x="662" y="883"/>
                    <a:pt x="820" y="725"/>
                    <a:pt x="977" y="725"/>
                  </a:cubicBezTo>
                  <a:close/>
                  <a:moveTo>
                    <a:pt x="10996" y="8286"/>
                  </a:moveTo>
                  <a:lnTo>
                    <a:pt x="10996" y="8633"/>
                  </a:lnTo>
                  <a:cubicBezTo>
                    <a:pt x="10996" y="8822"/>
                    <a:pt x="10838" y="8980"/>
                    <a:pt x="10618" y="8980"/>
                  </a:cubicBezTo>
                  <a:lnTo>
                    <a:pt x="1009" y="8980"/>
                  </a:lnTo>
                  <a:cubicBezTo>
                    <a:pt x="820" y="8980"/>
                    <a:pt x="662" y="8822"/>
                    <a:pt x="662" y="8633"/>
                  </a:cubicBezTo>
                  <a:lnTo>
                    <a:pt x="662" y="8286"/>
                  </a:lnTo>
                  <a:close/>
                  <a:moveTo>
                    <a:pt x="6617" y="9641"/>
                  </a:moveTo>
                  <a:lnTo>
                    <a:pt x="6932" y="11027"/>
                  </a:lnTo>
                  <a:lnTo>
                    <a:pt x="4632" y="11027"/>
                  </a:lnTo>
                  <a:lnTo>
                    <a:pt x="4947" y="9641"/>
                  </a:lnTo>
                  <a:close/>
                  <a:moveTo>
                    <a:pt x="1009" y="1"/>
                  </a:moveTo>
                  <a:cubicBezTo>
                    <a:pt x="473" y="1"/>
                    <a:pt x="1" y="473"/>
                    <a:pt x="1" y="1040"/>
                  </a:cubicBezTo>
                  <a:lnTo>
                    <a:pt x="1" y="8570"/>
                  </a:lnTo>
                  <a:cubicBezTo>
                    <a:pt x="1" y="9137"/>
                    <a:pt x="473" y="9610"/>
                    <a:pt x="1009" y="9610"/>
                  </a:cubicBezTo>
                  <a:lnTo>
                    <a:pt x="4285" y="9610"/>
                  </a:lnTo>
                  <a:lnTo>
                    <a:pt x="3970" y="10996"/>
                  </a:lnTo>
                  <a:lnTo>
                    <a:pt x="3057" y="10996"/>
                  </a:lnTo>
                  <a:cubicBezTo>
                    <a:pt x="2868" y="10996"/>
                    <a:pt x="2710" y="11153"/>
                    <a:pt x="2710" y="11342"/>
                  </a:cubicBezTo>
                  <a:cubicBezTo>
                    <a:pt x="2710" y="11531"/>
                    <a:pt x="2868" y="11689"/>
                    <a:pt x="3057" y="11689"/>
                  </a:cubicBezTo>
                  <a:lnTo>
                    <a:pt x="8538" y="11689"/>
                  </a:lnTo>
                  <a:cubicBezTo>
                    <a:pt x="8727" y="11689"/>
                    <a:pt x="8885" y="11531"/>
                    <a:pt x="8885" y="11342"/>
                  </a:cubicBezTo>
                  <a:cubicBezTo>
                    <a:pt x="8885" y="11153"/>
                    <a:pt x="8727" y="10996"/>
                    <a:pt x="8538" y="10996"/>
                  </a:cubicBezTo>
                  <a:lnTo>
                    <a:pt x="7625" y="10996"/>
                  </a:lnTo>
                  <a:lnTo>
                    <a:pt x="7310" y="9610"/>
                  </a:lnTo>
                  <a:lnTo>
                    <a:pt x="10618" y="9610"/>
                  </a:lnTo>
                  <a:cubicBezTo>
                    <a:pt x="11185" y="9610"/>
                    <a:pt x="11657" y="9137"/>
                    <a:pt x="11657" y="8570"/>
                  </a:cubicBezTo>
                  <a:lnTo>
                    <a:pt x="11657" y="1040"/>
                  </a:lnTo>
                  <a:cubicBezTo>
                    <a:pt x="11657" y="473"/>
                    <a:pt x="11185" y="1"/>
                    <a:pt x="1061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1" name="Google Shape;251;p36"/>
          <p:cNvSpPr/>
          <p:nvPr/>
        </p:nvSpPr>
        <p:spPr>
          <a:xfrm>
            <a:off x="1822471" y="2023163"/>
            <a:ext cx="361219" cy="360260"/>
          </a:xfrm>
          <a:custGeom>
            <a:avLst/>
            <a:gdLst/>
            <a:ahLst/>
            <a:cxnLst/>
            <a:rect l="l" t="t" r="r" b="b"/>
            <a:pathLst>
              <a:path w="11689" h="11657" extrusionOk="0">
                <a:moveTo>
                  <a:pt x="5797" y="2111"/>
                </a:moveTo>
                <a:cubicBezTo>
                  <a:pt x="6175" y="2111"/>
                  <a:pt x="6459" y="2426"/>
                  <a:pt x="6459" y="2773"/>
                </a:cubicBezTo>
                <a:cubicBezTo>
                  <a:pt x="6459" y="3151"/>
                  <a:pt x="6175" y="3466"/>
                  <a:pt x="5797" y="3466"/>
                </a:cubicBezTo>
                <a:cubicBezTo>
                  <a:pt x="5388" y="3466"/>
                  <a:pt x="5104" y="3151"/>
                  <a:pt x="5104" y="2773"/>
                </a:cubicBezTo>
                <a:cubicBezTo>
                  <a:pt x="5104" y="2426"/>
                  <a:pt x="5419" y="2111"/>
                  <a:pt x="5797" y="2111"/>
                </a:cubicBezTo>
                <a:close/>
                <a:moveTo>
                  <a:pt x="6112" y="4159"/>
                </a:moveTo>
                <a:cubicBezTo>
                  <a:pt x="6648" y="4159"/>
                  <a:pt x="7120" y="4631"/>
                  <a:pt x="7120" y="5198"/>
                </a:cubicBezTo>
                <a:lnTo>
                  <a:pt x="7120" y="5545"/>
                </a:lnTo>
                <a:lnTo>
                  <a:pt x="4379" y="5545"/>
                </a:lnTo>
                <a:lnTo>
                  <a:pt x="4379" y="5198"/>
                </a:lnTo>
                <a:cubicBezTo>
                  <a:pt x="4411" y="4600"/>
                  <a:pt x="4884" y="4159"/>
                  <a:pt x="5419" y="4159"/>
                </a:cubicBezTo>
                <a:close/>
                <a:moveTo>
                  <a:pt x="10586" y="662"/>
                </a:moveTo>
                <a:cubicBezTo>
                  <a:pt x="10775" y="662"/>
                  <a:pt x="10932" y="819"/>
                  <a:pt x="10932" y="1008"/>
                </a:cubicBezTo>
                <a:lnTo>
                  <a:pt x="10932" y="5860"/>
                </a:lnTo>
                <a:lnTo>
                  <a:pt x="10996" y="5860"/>
                </a:lnTo>
                <a:cubicBezTo>
                  <a:pt x="10996" y="6049"/>
                  <a:pt x="10838" y="6207"/>
                  <a:pt x="10617" y="6207"/>
                </a:cubicBezTo>
                <a:lnTo>
                  <a:pt x="9483" y="6207"/>
                </a:lnTo>
                <a:cubicBezTo>
                  <a:pt x="9326" y="5829"/>
                  <a:pt x="8979" y="5545"/>
                  <a:pt x="8507" y="5545"/>
                </a:cubicBezTo>
                <a:lnTo>
                  <a:pt x="7845" y="5545"/>
                </a:lnTo>
                <a:lnTo>
                  <a:pt x="7845" y="5198"/>
                </a:lnTo>
                <a:cubicBezTo>
                  <a:pt x="7845" y="4505"/>
                  <a:pt x="7435" y="3938"/>
                  <a:pt x="6837" y="3655"/>
                </a:cubicBezTo>
                <a:cubicBezTo>
                  <a:pt x="7057" y="3403"/>
                  <a:pt x="7152" y="3151"/>
                  <a:pt x="7152" y="2773"/>
                </a:cubicBezTo>
                <a:cubicBezTo>
                  <a:pt x="7152" y="2048"/>
                  <a:pt x="6522" y="1418"/>
                  <a:pt x="5797" y="1418"/>
                </a:cubicBezTo>
                <a:cubicBezTo>
                  <a:pt x="5041" y="1418"/>
                  <a:pt x="4411" y="2048"/>
                  <a:pt x="4411" y="2773"/>
                </a:cubicBezTo>
                <a:cubicBezTo>
                  <a:pt x="4411" y="3088"/>
                  <a:pt x="4537" y="3403"/>
                  <a:pt x="4726" y="3655"/>
                </a:cubicBezTo>
                <a:cubicBezTo>
                  <a:pt x="4127" y="3938"/>
                  <a:pt x="3749" y="4505"/>
                  <a:pt x="3749" y="5198"/>
                </a:cubicBezTo>
                <a:lnTo>
                  <a:pt x="3749" y="5545"/>
                </a:lnTo>
                <a:lnTo>
                  <a:pt x="3056" y="5545"/>
                </a:lnTo>
                <a:cubicBezTo>
                  <a:pt x="2647" y="5545"/>
                  <a:pt x="2237" y="5829"/>
                  <a:pt x="2080" y="6207"/>
                </a:cubicBezTo>
                <a:lnTo>
                  <a:pt x="977" y="6207"/>
                </a:lnTo>
                <a:cubicBezTo>
                  <a:pt x="788" y="6207"/>
                  <a:pt x="630" y="6049"/>
                  <a:pt x="630" y="5860"/>
                </a:cubicBezTo>
                <a:lnTo>
                  <a:pt x="630" y="1008"/>
                </a:lnTo>
                <a:cubicBezTo>
                  <a:pt x="630" y="819"/>
                  <a:pt x="788" y="662"/>
                  <a:pt x="977" y="662"/>
                </a:cubicBezTo>
                <a:close/>
                <a:moveTo>
                  <a:pt x="8538" y="6175"/>
                </a:moveTo>
                <a:cubicBezTo>
                  <a:pt x="8759" y="6175"/>
                  <a:pt x="8916" y="6333"/>
                  <a:pt x="8916" y="6522"/>
                </a:cubicBezTo>
                <a:cubicBezTo>
                  <a:pt x="8853" y="6711"/>
                  <a:pt x="8696" y="6868"/>
                  <a:pt x="8538" y="6868"/>
                </a:cubicBezTo>
                <a:lnTo>
                  <a:pt x="3088" y="6868"/>
                </a:lnTo>
                <a:cubicBezTo>
                  <a:pt x="2867" y="6868"/>
                  <a:pt x="2710" y="6711"/>
                  <a:pt x="2710" y="6522"/>
                </a:cubicBezTo>
                <a:cubicBezTo>
                  <a:pt x="2710" y="6333"/>
                  <a:pt x="2867" y="6175"/>
                  <a:pt x="3088" y="6175"/>
                </a:cubicBezTo>
                <a:close/>
                <a:moveTo>
                  <a:pt x="8160" y="7593"/>
                </a:moveTo>
                <a:lnTo>
                  <a:pt x="7561" y="11027"/>
                </a:lnTo>
                <a:lnTo>
                  <a:pt x="4033" y="11027"/>
                </a:lnTo>
                <a:lnTo>
                  <a:pt x="3466" y="7593"/>
                </a:lnTo>
                <a:close/>
                <a:moveTo>
                  <a:pt x="1008" y="0"/>
                </a:moveTo>
                <a:cubicBezTo>
                  <a:pt x="473" y="0"/>
                  <a:pt x="0" y="473"/>
                  <a:pt x="0" y="1008"/>
                </a:cubicBezTo>
                <a:lnTo>
                  <a:pt x="0" y="5860"/>
                </a:lnTo>
                <a:cubicBezTo>
                  <a:pt x="0" y="6396"/>
                  <a:pt x="473" y="6868"/>
                  <a:pt x="1008" y="6868"/>
                </a:cubicBezTo>
                <a:lnTo>
                  <a:pt x="2111" y="6868"/>
                </a:lnTo>
                <a:cubicBezTo>
                  <a:pt x="2237" y="7183"/>
                  <a:pt x="2489" y="7435"/>
                  <a:pt x="2804" y="7498"/>
                </a:cubicBezTo>
                <a:lnTo>
                  <a:pt x="3434" y="11373"/>
                </a:lnTo>
                <a:cubicBezTo>
                  <a:pt x="3466" y="11531"/>
                  <a:pt x="3592" y="11657"/>
                  <a:pt x="3781" y="11657"/>
                </a:cubicBezTo>
                <a:lnTo>
                  <a:pt x="7877" y="11657"/>
                </a:lnTo>
                <a:cubicBezTo>
                  <a:pt x="8034" y="11657"/>
                  <a:pt x="8192" y="11531"/>
                  <a:pt x="8223" y="11373"/>
                </a:cubicBezTo>
                <a:lnTo>
                  <a:pt x="8853" y="7498"/>
                </a:lnTo>
                <a:cubicBezTo>
                  <a:pt x="9168" y="7435"/>
                  <a:pt x="9420" y="7183"/>
                  <a:pt x="9546" y="6868"/>
                </a:cubicBezTo>
                <a:lnTo>
                  <a:pt x="10680" y="6868"/>
                </a:lnTo>
                <a:cubicBezTo>
                  <a:pt x="11216" y="6868"/>
                  <a:pt x="11689" y="6396"/>
                  <a:pt x="11689" y="5860"/>
                </a:cubicBezTo>
                <a:lnTo>
                  <a:pt x="11689" y="1008"/>
                </a:lnTo>
                <a:cubicBezTo>
                  <a:pt x="11657" y="473"/>
                  <a:pt x="11185" y="0"/>
                  <a:pt x="106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9" name="Google Shape;539;p50"/>
          <p:cNvSpPr/>
          <p:nvPr/>
        </p:nvSpPr>
        <p:spPr>
          <a:xfrm flipH="1">
            <a:off x="4719828" y="2401513"/>
            <a:ext cx="3030900" cy="18783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50"/>
          <p:cNvSpPr txBox="1">
            <a:spLocks noGrp="1"/>
          </p:cNvSpPr>
          <p:nvPr>
            <p:ph type="title"/>
          </p:nvPr>
        </p:nvSpPr>
        <p:spPr>
          <a:xfrm flipH="1">
            <a:off x="4565125" y="2564445"/>
            <a:ext cx="3007102" cy="937854"/>
          </a:xfrm>
          <a:prstGeom prst="rect">
            <a:avLst/>
          </a:prstGeom>
        </p:spPr>
        <p:txBody>
          <a:bodyPr spcFirstLastPara="1" wrap="square" lIns="91425" tIns="91425" rIns="91425" bIns="91425" anchor="ctr" anchorCtr="0">
            <a:noAutofit/>
          </a:bodyPr>
          <a:lstStyle/>
          <a:p>
            <a:pPr marL="285750" lvl="0" indent="-285750">
              <a:buFont typeface="Arial" panose="020B0604020202020204" pitchFamily="34" charset="0"/>
              <a:buChar char="•"/>
            </a:pPr>
            <a:r>
              <a:rPr lang="en-GB" sz="1400" dirty="0">
                <a:solidFill>
                  <a:schemeClr val="tx1"/>
                </a:solidFill>
                <a:latin typeface="Times New Roman" panose="02020603050405020304" pitchFamily="18" charset="0"/>
                <a:cs typeface="Times New Roman" panose="02020603050405020304" pitchFamily="18" charset="0"/>
              </a:rPr>
              <a:t>It is consistent with the democratic leadership style because this theory for leaders to accommodate and be sensitive to the needs of the team (</a:t>
            </a:r>
            <a:r>
              <a:rPr lang="en-GB" sz="1400" dirty="0" err="1">
                <a:solidFill>
                  <a:schemeClr val="tx1"/>
                </a:solidFill>
                <a:latin typeface="Times New Roman" panose="02020603050405020304" pitchFamily="18" charset="0"/>
                <a:cs typeface="Times New Roman" panose="02020603050405020304" pitchFamily="18" charset="0"/>
              </a:rPr>
              <a:t>Rodić</a:t>
            </a:r>
            <a:r>
              <a:rPr lang="en-GB" sz="1400" dirty="0">
                <a:solidFill>
                  <a:schemeClr val="tx1"/>
                </a:solidFill>
                <a:latin typeface="Times New Roman" panose="02020603050405020304" pitchFamily="18" charset="0"/>
                <a:cs typeface="Times New Roman" panose="02020603050405020304" pitchFamily="18" charset="0"/>
              </a:rPr>
              <a:t> and </a:t>
            </a:r>
            <a:r>
              <a:rPr lang="en-GB" sz="1400" dirty="0" err="1">
                <a:solidFill>
                  <a:schemeClr val="tx1"/>
                </a:solidFill>
                <a:latin typeface="Times New Roman" panose="02020603050405020304" pitchFamily="18" charset="0"/>
                <a:cs typeface="Times New Roman" panose="02020603050405020304" pitchFamily="18" charset="0"/>
              </a:rPr>
              <a:t>Marić</a:t>
            </a:r>
            <a:r>
              <a:rPr lang="en-GB" sz="1400" dirty="0">
                <a:solidFill>
                  <a:schemeClr val="tx1"/>
                </a:solidFill>
                <a:latin typeface="Times New Roman" panose="02020603050405020304" pitchFamily="18" charset="0"/>
                <a:cs typeface="Times New Roman" panose="02020603050405020304" pitchFamily="18" charset="0"/>
              </a:rPr>
              <a:t>, 2021).</a:t>
            </a:r>
            <a:endParaRPr sz="1400" dirty="0">
              <a:solidFill>
                <a:schemeClr val="tx1"/>
              </a:solidFill>
              <a:latin typeface="Times New Roman" panose="02020603050405020304" pitchFamily="18" charset="0"/>
              <a:cs typeface="Times New Roman" panose="02020603050405020304" pitchFamily="18" charset="0"/>
            </a:endParaRPr>
          </a:p>
        </p:txBody>
      </p:sp>
      <p:sp>
        <p:nvSpPr>
          <p:cNvPr id="541" name="Google Shape;541;p50"/>
          <p:cNvSpPr txBox="1">
            <a:spLocks noGrp="1"/>
          </p:cNvSpPr>
          <p:nvPr>
            <p:ph type="subTitle" idx="3"/>
          </p:nvPr>
        </p:nvSpPr>
        <p:spPr>
          <a:xfrm flipH="1">
            <a:off x="4565124" y="3769521"/>
            <a:ext cx="3685101" cy="1134300"/>
          </a:xfrm>
          <a:prstGeom prst="rect">
            <a:avLst/>
          </a:prstGeom>
        </p:spPr>
        <p:txBody>
          <a:bodyPr spcFirstLastPara="1" wrap="square" lIns="91425" tIns="91425" rIns="91425" bIns="91425" anchor="ctr" anchorCtr="0">
            <a:noAutofit/>
          </a:bodyPr>
          <a:lstStyle/>
          <a:p>
            <a:pPr marL="285750" lvl="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 CYNO, I may start with democratic leadership to engage the members, and then employ autocratic leadership. </a:t>
            </a:r>
            <a:endParaRPr dirty="0">
              <a:latin typeface="Times New Roman" panose="02020603050405020304" pitchFamily="18" charset="0"/>
              <a:cs typeface="Times New Roman" panose="02020603050405020304" pitchFamily="18" charset="0"/>
            </a:endParaRPr>
          </a:p>
        </p:txBody>
      </p:sp>
      <p:sp>
        <p:nvSpPr>
          <p:cNvPr id="542" name="Google Shape;542;p50"/>
          <p:cNvSpPr/>
          <p:nvPr/>
        </p:nvSpPr>
        <p:spPr>
          <a:xfrm flipH="1">
            <a:off x="1393278" y="863663"/>
            <a:ext cx="3030900" cy="18783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50"/>
          <p:cNvSpPr txBox="1">
            <a:spLocks noGrp="1"/>
          </p:cNvSpPr>
          <p:nvPr>
            <p:ph type="title" idx="2"/>
          </p:nvPr>
        </p:nvSpPr>
        <p:spPr>
          <a:xfrm flipH="1">
            <a:off x="721578" y="272475"/>
            <a:ext cx="4053149" cy="438300"/>
          </a:xfrm>
          <a:prstGeom prst="rect">
            <a:avLst/>
          </a:prstGeom>
        </p:spPr>
        <p:txBody>
          <a:bodyPr spcFirstLastPara="1" wrap="square" lIns="91425" tIns="91425" rIns="91425" bIns="91425" anchor="ctr" anchorCtr="0">
            <a:noAutofit/>
          </a:bodyPr>
          <a:lstStyle/>
          <a:p>
            <a:pPr lvl="0"/>
            <a:r>
              <a:rPr lang="en-US" sz="3200" b="1" dirty="0">
                <a:solidFill>
                  <a:schemeClr val="tx1"/>
                </a:solidFill>
                <a:latin typeface="Times New Roman" panose="02020603050405020304" pitchFamily="18" charset="0"/>
                <a:cs typeface="Times New Roman" panose="02020603050405020304" pitchFamily="18" charset="0"/>
              </a:rPr>
              <a:t>Supporting Theory</a:t>
            </a:r>
            <a:endParaRPr sz="3200" dirty="0">
              <a:solidFill>
                <a:schemeClr val="tx1"/>
              </a:solidFill>
              <a:latin typeface="Times New Roman" panose="02020603050405020304" pitchFamily="18" charset="0"/>
              <a:cs typeface="Times New Roman" panose="02020603050405020304" pitchFamily="18" charset="0"/>
            </a:endParaRPr>
          </a:p>
        </p:txBody>
      </p:sp>
      <p:sp>
        <p:nvSpPr>
          <p:cNvPr id="544" name="Google Shape;544;p50"/>
          <p:cNvSpPr txBox="1">
            <a:spLocks noGrp="1"/>
          </p:cNvSpPr>
          <p:nvPr>
            <p:ph type="subTitle" idx="1"/>
          </p:nvPr>
        </p:nvSpPr>
        <p:spPr>
          <a:xfrm flipH="1">
            <a:off x="807654" y="861052"/>
            <a:ext cx="3681887" cy="1134300"/>
          </a:xfrm>
          <a:prstGeom prst="rect">
            <a:avLst/>
          </a:prstGeom>
        </p:spPr>
        <p:txBody>
          <a:bodyPr spcFirstLastPara="1" wrap="square" lIns="91425" tIns="91425" rIns="91425" bIns="91425" anchor="ctr" anchorCtr="0">
            <a:noAutofit/>
          </a:bodyPr>
          <a:lstStyle/>
          <a:p>
            <a:pPr marL="285750" lvl="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Situational Leadership focuses on the issue of the employees’ readiness and characteristics of the task. </a:t>
            </a:r>
            <a:endParaRPr dirty="0">
              <a:latin typeface="Times New Roman" panose="02020603050405020304" pitchFamily="18" charset="0"/>
              <a:cs typeface="Times New Roman" panose="02020603050405020304" pitchFamily="18" charset="0"/>
            </a:endParaRPr>
          </a:p>
        </p:txBody>
      </p:sp>
      <p:sp>
        <p:nvSpPr>
          <p:cNvPr id="545" name="Google Shape;545;p50"/>
          <p:cNvSpPr/>
          <p:nvPr/>
        </p:nvSpPr>
        <p:spPr>
          <a:xfrm>
            <a:off x="8430900" y="539425"/>
            <a:ext cx="713100" cy="4604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50"/>
          <p:cNvSpPr/>
          <p:nvPr/>
        </p:nvSpPr>
        <p:spPr>
          <a:xfrm>
            <a:off x="0" y="25"/>
            <a:ext cx="713100" cy="4604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p:cNvPicPr>
            <a:picLocks noChangeAspect="1"/>
          </p:cNvPicPr>
          <p:nvPr/>
        </p:nvPicPr>
        <p:blipFill>
          <a:blip r:embed="rId3"/>
          <a:stretch>
            <a:fillRect/>
          </a:stretch>
        </p:blipFill>
        <p:spPr>
          <a:xfrm>
            <a:off x="5021812" y="367824"/>
            <a:ext cx="3409088" cy="2063010"/>
          </a:xfrm>
          <a:prstGeom prst="rect">
            <a:avLst/>
          </a:prstGeom>
        </p:spPr>
      </p:pic>
      <p:pic>
        <p:nvPicPr>
          <p:cNvPr id="3" name="Picture 2"/>
          <p:cNvPicPr>
            <a:picLocks noChangeAspect="1"/>
          </p:cNvPicPr>
          <p:nvPr/>
        </p:nvPicPr>
        <p:blipFill>
          <a:blip r:embed="rId4"/>
          <a:stretch>
            <a:fillRect/>
          </a:stretch>
        </p:blipFill>
        <p:spPr>
          <a:xfrm>
            <a:off x="358923" y="2688433"/>
            <a:ext cx="4067175" cy="21621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42"/>
          <p:cNvSpPr txBox="1">
            <a:spLocks noGrp="1"/>
          </p:cNvSpPr>
          <p:nvPr>
            <p:ph type="title"/>
          </p:nvPr>
        </p:nvSpPr>
        <p:spPr>
          <a:xfrm>
            <a:off x="550015" y="445025"/>
            <a:ext cx="7873985" cy="572700"/>
          </a:xfrm>
          <a:prstGeom prst="rect">
            <a:avLst/>
          </a:prstGeom>
        </p:spPr>
        <p:txBody>
          <a:bodyPr spcFirstLastPara="1" wrap="square" lIns="91425" tIns="91425" rIns="91425" bIns="91425" anchor="ctr" anchorCtr="0">
            <a:noAutofit/>
          </a:bodyPr>
          <a:lstStyle/>
          <a:p>
            <a:pPr lvl="0"/>
            <a:r>
              <a:rPr lang="en-US" b="1" dirty="0">
                <a:latin typeface="Times New Roman" panose="02020603050405020304" pitchFamily="18" charset="0"/>
                <a:cs typeface="Times New Roman" panose="02020603050405020304" pitchFamily="18" charset="0"/>
              </a:rPr>
              <a:t>Personal Reflection on Leadership Style</a:t>
            </a:r>
            <a:endParaRPr dirty="0">
              <a:latin typeface="Times New Roman" panose="02020603050405020304" pitchFamily="18" charset="0"/>
              <a:cs typeface="Times New Roman" panose="02020603050405020304" pitchFamily="18" charset="0"/>
            </a:endParaRPr>
          </a:p>
        </p:txBody>
      </p:sp>
      <p:sp>
        <p:nvSpPr>
          <p:cNvPr id="303" name="Google Shape;303;p42"/>
          <p:cNvSpPr txBox="1"/>
          <p:nvPr/>
        </p:nvSpPr>
        <p:spPr>
          <a:xfrm>
            <a:off x="92219" y="1700719"/>
            <a:ext cx="3327066" cy="527700"/>
          </a:xfrm>
          <a:prstGeom prst="rect">
            <a:avLst/>
          </a:prstGeom>
          <a:noFill/>
          <a:ln>
            <a:noFill/>
          </a:ln>
        </p:spPr>
        <p:txBody>
          <a:bodyPr spcFirstLastPara="1" wrap="square" lIns="91425" tIns="91425" rIns="91425" bIns="91425" anchor="ctr" anchorCtr="0">
            <a:noAutofit/>
          </a:bodyPr>
          <a:lstStyle/>
          <a:p>
            <a:pPr marL="285750" lvl="0" indent="-285750" algn="ct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 the HR assistant role, I have noted that leaders who adopt a democratic approach facilitate collaboration in the workplace.</a:t>
            </a:r>
            <a:endParaRPr dirty="0">
              <a:solidFill>
                <a:schemeClr val="dk1"/>
              </a:solidFill>
              <a:latin typeface="Times New Roman" panose="02020603050405020304" pitchFamily="18" charset="0"/>
              <a:ea typeface="Chivo"/>
              <a:cs typeface="Times New Roman" panose="02020603050405020304" pitchFamily="18" charset="0"/>
              <a:sym typeface="Chivo"/>
            </a:endParaRPr>
          </a:p>
        </p:txBody>
      </p:sp>
      <p:sp>
        <p:nvSpPr>
          <p:cNvPr id="305" name="Google Shape;305;p42"/>
          <p:cNvSpPr txBox="1"/>
          <p:nvPr/>
        </p:nvSpPr>
        <p:spPr>
          <a:xfrm>
            <a:off x="46409" y="4172653"/>
            <a:ext cx="3396343" cy="527700"/>
          </a:xfrm>
          <a:prstGeom prst="rect">
            <a:avLst/>
          </a:prstGeom>
          <a:noFill/>
          <a:ln>
            <a:noFill/>
          </a:ln>
        </p:spPr>
        <p:txBody>
          <a:bodyPr spcFirstLastPara="1" wrap="square" lIns="91425" tIns="91425" rIns="91425" bIns="91425" anchor="ctr" anchorCtr="0">
            <a:noAutofit/>
          </a:bodyPr>
          <a:lstStyle/>
          <a:p>
            <a:pPr marL="285750" lvl="0" indent="-285750" algn="ct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capacity and motivation of employee increases once they feel that their ideas are appreciated.</a:t>
            </a:r>
            <a:endParaRPr dirty="0">
              <a:solidFill>
                <a:schemeClr val="dk1"/>
              </a:solidFill>
              <a:latin typeface="Times New Roman" panose="02020603050405020304" pitchFamily="18" charset="0"/>
              <a:ea typeface="Chivo"/>
              <a:cs typeface="Times New Roman" panose="02020603050405020304" pitchFamily="18" charset="0"/>
              <a:sym typeface="Chivo"/>
            </a:endParaRPr>
          </a:p>
        </p:txBody>
      </p:sp>
      <p:sp>
        <p:nvSpPr>
          <p:cNvPr id="307" name="Google Shape;307;p42"/>
          <p:cNvSpPr txBox="1"/>
          <p:nvPr/>
        </p:nvSpPr>
        <p:spPr>
          <a:xfrm>
            <a:off x="4974038" y="4059505"/>
            <a:ext cx="3449962" cy="753995"/>
          </a:xfrm>
          <a:prstGeom prst="rect">
            <a:avLst/>
          </a:prstGeom>
          <a:noFill/>
          <a:ln>
            <a:noFill/>
          </a:ln>
        </p:spPr>
        <p:txBody>
          <a:bodyPr spcFirstLastPara="1" wrap="square" lIns="91425" tIns="91425" rIns="91425" bIns="91425" anchor="ctr" anchorCtr="0">
            <a:noAutofit/>
          </a:bodyPr>
          <a:lstStyle/>
          <a:p>
            <a:pPr marL="285750" lvl="0" indent="-285750" algn="ct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 CYNO Healthcare's transition to automation, I implemented it to ensure that the employees feel appreciated and their concerns have been heard.</a:t>
            </a:r>
            <a:endParaRPr dirty="0">
              <a:solidFill>
                <a:schemeClr val="dk1"/>
              </a:solidFill>
              <a:latin typeface="Times New Roman" panose="02020603050405020304" pitchFamily="18" charset="0"/>
              <a:ea typeface="Chivo"/>
              <a:cs typeface="Times New Roman" panose="02020603050405020304" pitchFamily="18" charset="0"/>
              <a:sym typeface="Chivo"/>
            </a:endParaRPr>
          </a:p>
        </p:txBody>
      </p:sp>
      <p:sp>
        <p:nvSpPr>
          <p:cNvPr id="310" name="Google Shape;310;p42"/>
          <p:cNvSpPr txBox="1"/>
          <p:nvPr/>
        </p:nvSpPr>
        <p:spPr>
          <a:xfrm>
            <a:off x="4458561" y="1891650"/>
            <a:ext cx="2029200" cy="527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dirty="0">
              <a:solidFill>
                <a:schemeClr val="dk1"/>
              </a:solidFill>
              <a:latin typeface="Chivo"/>
              <a:ea typeface="Chivo"/>
              <a:cs typeface="Chivo"/>
              <a:sym typeface="Chivo"/>
            </a:endParaRPr>
          </a:p>
        </p:txBody>
      </p:sp>
      <p:sp>
        <p:nvSpPr>
          <p:cNvPr id="5" name="TextBox 4"/>
          <p:cNvSpPr txBox="1"/>
          <p:nvPr/>
        </p:nvSpPr>
        <p:spPr>
          <a:xfrm>
            <a:off x="4507707" y="1586648"/>
            <a:ext cx="3960108" cy="954107"/>
          </a:xfrm>
          <a:prstGeom prst="rect">
            <a:avLst/>
          </a:prstGeom>
          <a:noFill/>
        </p:spPr>
        <p:txBody>
          <a:bodyPr wrap="square" rtlCol="0">
            <a:spAutoFit/>
          </a:bodyPr>
          <a:lstStyle/>
          <a:p>
            <a:pPr marL="285750" indent="-285750" algn="ct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 a recent project, I encouraged the employees for different ideas and we came up with innovative solutions and also motivated the employees.</a:t>
            </a:r>
            <a:endParaRPr lang="en-US"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2478507" y="2377749"/>
            <a:ext cx="3557998" cy="164557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pic>
        <p:nvPicPr>
          <p:cNvPr id="351" name="Google Shape;351;p44"/>
          <p:cNvPicPr preferRelativeResize="0"/>
          <p:nvPr/>
        </p:nvPicPr>
        <p:blipFill rotWithShape="1">
          <a:blip r:embed="rId3">
            <a:alphaModFix/>
          </a:blip>
          <a:srcRect l="1901" t="2705" r="3981" b="2705"/>
          <a:stretch/>
        </p:blipFill>
        <p:spPr>
          <a:xfrm>
            <a:off x="1532375" y="25"/>
            <a:ext cx="7611628" cy="5143501"/>
          </a:xfrm>
          <a:prstGeom prst="rect">
            <a:avLst/>
          </a:prstGeom>
          <a:noFill/>
          <a:ln>
            <a:noFill/>
          </a:ln>
        </p:spPr>
      </p:pic>
      <p:sp>
        <p:nvSpPr>
          <p:cNvPr id="352" name="Google Shape;352;p44"/>
          <p:cNvSpPr/>
          <p:nvPr/>
        </p:nvSpPr>
        <p:spPr>
          <a:xfrm>
            <a:off x="-1" y="797523"/>
            <a:ext cx="5555153" cy="3660806"/>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44"/>
          <p:cNvSpPr txBox="1">
            <a:spLocks noGrp="1"/>
          </p:cNvSpPr>
          <p:nvPr>
            <p:ph type="title"/>
          </p:nvPr>
        </p:nvSpPr>
        <p:spPr>
          <a:xfrm>
            <a:off x="473538" y="894588"/>
            <a:ext cx="4508100" cy="631703"/>
          </a:xfrm>
          <a:prstGeom prst="rect">
            <a:avLst/>
          </a:prstGeom>
        </p:spPr>
        <p:txBody>
          <a:bodyPr spcFirstLastPara="1" wrap="square" lIns="91425" tIns="91425" rIns="91425" bIns="91425" anchor="ctr" anchorCtr="0">
            <a:noAutofit/>
          </a:bodyPr>
          <a:lstStyle/>
          <a:p>
            <a:pPr lvl="0"/>
            <a:r>
              <a:rPr lang="en-US" sz="3200" b="1" dirty="0">
                <a:latin typeface="Times New Roman" panose="02020603050405020304" pitchFamily="18" charset="0"/>
                <a:cs typeface="Times New Roman" panose="02020603050405020304" pitchFamily="18" charset="0"/>
              </a:rPr>
              <a:t>Challenges in Managing Change</a:t>
            </a:r>
            <a:endParaRPr sz="3200" dirty="0">
              <a:solidFill>
                <a:schemeClr val="accent1"/>
              </a:solidFill>
              <a:latin typeface="Times New Roman" panose="02020603050405020304" pitchFamily="18" charset="0"/>
              <a:cs typeface="Times New Roman" panose="02020603050405020304" pitchFamily="18" charset="0"/>
            </a:endParaRPr>
          </a:p>
        </p:txBody>
      </p:sp>
      <p:sp>
        <p:nvSpPr>
          <p:cNvPr id="354" name="Google Shape;354;p44"/>
          <p:cNvSpPr/>
          <p:nvPr/>
        </p:nvSpPr>
        <p:spPr>
          <a:xfrm>
            <a:off x="8430900" y="25"/>
            <a:ext cx="7131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p:cNvSpPr txBox="1"/>
          <p:nvPr/>
        </p:nvSpPr>
        <p:spPr>
          <a:xfrm>
            <a:off x="219856" y="1780673"/>
            <a:ext cx="5046388" cy="2677656"/>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Employees feel hesitant to adopt the new challenges.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To transit the automation new and effective skills are required for the training. </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Automation creates the fear of loss of job. </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To address the challenges leadership approaches are required to engage with employees, motivate them, and value them. </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Support them by providing training and clear communication (</a:t>
            </a:r>
            <a:r>
              <a:rPr lang="en-GB" dirty="0" err="1">
                <a:latin typeface="Times New Roman" panose="02020603050405020304" pitchFamily="18" charset="0"/>
                <a:cs typeface="Times New Roman" panose="02020603050405020304" pitchFamily="18" charset="0"/>
              </a:rPr>
              <a:t>Schaufeli</a:t>
            </a:r>
            <a:r>
              <a:rPr lang="en-GB" dirty="0">
                <a:latin typeface="Times New Roman" panose="02020603050405020304" pitchFamily="18" charset="0"/>
                <a:cs typeface="Times New Roman" panose="02020603050405020304" pitchFamily="18" charset="0"/>
              </a:rPr>
              <a:t>, 2021).</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 Democratic leadership aims to foster a supportive environment so the employees feel secure and motivated (</a:t>
            </a:r>
            <a:r>
              <a:rPr lang="en-GB" dirty="0" err="1">
                <a:latin typeface="Times New Roman" panose="02020603050405020304" pitchFamily="18" charset="0"/>
                <a:cs typeface="Times New Roman" panose="02020603050405020304" pitchFamily="18" charset="0"/>
              </a:rPr>
              <a:t>Setiawan</a:t>
            </a:r>
            <a:r>
              <a:rPr lang="en-GB" dirty="0">
                <a:latin typeface="Times New Roman" panose="02020603050405020304" pitchFamily="18" charset="0"/>
                <a:cs typeface="Times New Roman" panose="02020603050405020304" pitchFamily="18" charset="0"/>
              </a:rPr>
              <a:t> et al., 2021).</a:t>
            </a:r>
            <a:endParaRPr lang="en-US" dirty="0">
              <a:latin typeface="Times New Roman" panose="02020603050405020304" pitchFamily="18" charset="0"/>
              <a:cs typeface="Times New Roman" panose="02020603050405020304" pitchFamily="18" charset="0"/>
            </a:endParaRP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99"/>
        <p:cNvGrpSpPr/>
        <p:nvPr/>
      </p:nvGrpSpPr>
      <p:grpSpPr>
        <a:xfrm>
          <a:off x="0" y="0"/>
          <a:ext cx="0" cy="0"/>
          <a:chOff x="0" y="0"/>
          <a:chExt cx="0" cy="0"/>
        </a:xfrm>
      </p:grpSpPr>
      <p:sp>
        <p:nvSpPr>
          <p:cNvPr id="500" name="Google Shape;500;p49"/>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lvl="0"/>
            <a:r>
              <a:rPr lang="en-US" b="1" dirty="0">
                <a:latin typeface="Times New Roman" panose="02020603050405020304" pitchFamily="18" charset="0"/>
                <a:cs typeface="Times New Roman" panose="02020603050405020304" pitchFamily="18" charset="0"/>
              </a:rPr>
              <a:t>Planning Phase </a:t>
            </a:r>
            <a:endParaRPr dirty="0">
              <a:latin typeface="Times New Roman" panose="02020603050405020304" pitchFamily="18" charset="0"/>
              <a:cs typeface="Times New Roman" panose="02020603050405020304" pitchFamily="18" charset="0"/>
            </a:endParaRPr>
          </a:p>
        </p:txBody>
      </p:sp>
      <p:sp>
        <p:nvSpPr>
          <p:cNvPr id="501" name="Google Shape;501;p49"/>
          <p:cNvSpPr txBox="1">
            <a:spLocks noGrp="1"/>
          </p:cNvSpPr>
          <p:nvPr>
            <p:ph type="subTitle" idx="6"/>
          </p:nvPr>
        </p:nvSpPr>
        <p:spPr>
          <a:xfrm>
            <a:off x="1913763" y="3381552"/>
            <a:ext cx="2287800" cy="665400"/>
          </a:xfrm>
          <a:prstGeom prst="rect">
            <a:avLst/>
          </a:prstGeom>
        </p:spPr>
        <p:txBody>
          <a:bodyPr spcFirstLastPara="1" wrap="square" lIns="91425" tIns="91425" rIns="91425" bIns="91425" anchor="ctr" anchorCtr="0">
            <a:noAutofit/>
          </a:bodyPr>
          <a:lstStyle/>
          <a:p>
            <a:pPr marL="0" indent="0" algn="ctr"/>
            <a:r>
              <a:rPr lang="en-US" dirty="0">
                <a:latin typeface="Times New Roman" panose="02020603050405020304" pitchFamily="18" charset="0"/>
                <a:cs typeface="Times New Roman" panose="02020603050405020304" pitchFamily="18" charset="0"/>
              </a:rPr>
              <a:t>Minimize resistance</a:t>
            </a:r>
            <a:endParaRPr dirty="0"/>
          </a:p>
        </p:txBody>
      </p:sp>
      <p:sp>
        <p:nvSpPr>
          <p:cNvPr id="503" name="Google Shape;503;p49"/>
          <p:cNvSpPr txBox="1">
            <a:spLocks noGrp="1"/>
          </p:cNvSpPr>
          <p:nvPr>
            <p:ph type="subTitle" idx="1"/>
          </p:nvPr>
        </p:nvSpPr>
        <p:spPr>
          <a:xfrm>
            <a:off x="1538381" y="2074015"/>
            <a:ext cx="3055688" cy="665400"/>
          </a:xfrm>
          <a:prstGeom prst="rect">
            <a:avLst/>
          </a:prstGeom>
        </p:spPr>
        <p:txBody>
          <a:bodyPr spcFirstLastPara="1" wrap="square" lIns="91425" tIns="91425" rIns="91425" bIns="91425" anchor="ctr" anchorCtr="0">
            <a:noAutofit/>
          </a:bodyPr>
          <a:lstStyle/>
          <a:p>
            <a:pPr marL="0" lvl="0" indent="0" algn="ctr"/>
            <a:r>
              <a:rPr lang="en-US" dirty="0">
                <a:latin typeface="Times New Roman" panose="02020603050405020304" pitchFamily="18" charset="0"/>
                <a:cs typeface="Times New Roman" panose="02020603050405020304" pitchFamily="18" charset="0"/>
              </a:rPr>
              <a:t>I will hold meetings and conference calls with each department to get their feedback and points of view.</a:t>
            </a:r>
            <a:endParaRPr dirty="0">
              <a:latin typeface="Times New Roman" panose="02020603050405020304" pitchFamily="18" charset="0"/>
              <a:cs typeface="Times New Roman" panose="02020603050405020304" pitchFamily="18" charset="0"/>
            </a:endParaRPr>
          </a:p>
        </p:txBody>
      </p:sp>
      <p:sp>
        <p:nvSpPr>
          <p:cNvPr id="505" name="Google Shape;505;p49"/>
          <p:cNvSpPr txBox="1">
            <a:spLocks noGrp="1"/>
          </p:cNvSpPr>
          <p:nvPr>
            <p:ph type="subTitle" idx="4"/>
          </p:nvPr>
        </p:nvSpPr>
        <p:spPr>
          <a:xfrm>
            <a:off x="5852160" y="2136650"/>
            <a:ext cx="2886204" cy="665400"/>
          </a:xfrm>
          <a:prstGeom prst="rect">
            <a:avLst/>
          </a:prstGeom>
        </p:spPr>
        <p:txBody>
          <a:bodyPr spcFirstLastPara="1" wrap="square" lIns="91425" tIns="91425" rIns="91425" bIns="91425" anchor="ctr" anchorCtr="0">
            <a:noAutofit/>
          </a:bodyPr>
          <a:lstStyle/>
          <a:p>
            <a:pPr marL="0" lvl="0" indent="0" algn="ctr"/>
            <a:r>
              <a:rPr lang="en-US" dirty="0">
                <a:latin typeface="Times New Roman" panose="02020603050405020304" pitchFamily="18" charset="0"/>
                <a:cs typeface="Times New Roman" panose="02020603050405020304" pitchFamily="18" charset="0"/>
              </a:rPr>
              <a:t>I can be sure that the transition plan will meet their needs and expectations.</a:t>
            </a:r>
            <a:endParaRPr dirty="0">
              <a:latin typeface="Times New Roman" panose="02020603050405020304" pitchFamily="18" charset="0"/>
              <a:cs typeface="Times New Roman" panose="02020603050405020304" pitchFamily="18" charset="0"/>
            </a:endParaRPr>
          </a:p>
        </p:txBody>
      </p:sp>
      <p:sp>
        <p:nvSpPr>
          <p:cNvPr id="508" name="Google Shape;508;p49"/>
          <p:cNvSpPr txBox="1">
            <a:spLocks noGrp="1"/>
          </p:cNvSpPr>
          <p:nvPr>
            <p:ph type="subTitle" idx="8"/>
          </p:nvPr>
        </p:nvSpPr>
        <p:spPr>
          <a:xfrm>
            <a:off x="5852160" y="3570050"/>
            <a:ext cx="3106210" cy="665400"/>
          </a:xfrm>
          <a:prstGeom prst="rect">
            <a:avLst/>
          </a:prstGeom>
        </p:spPr>
        <p:txBody>
          <a:bodyPr spcFirstLastPara="1" wrap="square" lIns="91425" tIns="91425" rIns="91425" bIns="91425" anchor="ctr" anchorCtr="0">
            <a:noAutofit/>
          </a:bodyPr>
          <a:lstStyle/>
          <a:p>
            <a:pPr marL="0" lvl="0" indent="0" algn="ctr"/>
            <a:r>
              <a:rPr lang="en-US" dirty="0">
                <a:latin typeface="Times New Roman" panose="02020603050405020304" pitchFamily="18" charset="0"/>
                <a:cs typeface="Times New Roman" panose="02020603050405020304" pitchFamily="18" charset="0"/>
              </a:rPr>
              <a:t>Makes employees feel motivated that they own the process and also enable to rectify any concerns.</a:t>
            </a:r>
            <a:endParaRPr dirty="0">
              <a:latin typeface="Times New Roman" panose="02020603050405020304" pitchFamily="18" charset="0"/>
              <a:cs typeface="Times New Roman" panose="02020603050405020304" pitchFamily="18" charset="0"/>
            </a:endParaRPr>
          </a:p>
        </p:txBody>
      </p:sp>
      <p:grpSp>
        <p:nvGrpSpPr>
          <p:cNvPr id="512" name="Google Shape;512;p49"/>
          <p:cNvGrpSpPr/>
          <p:nvPr/>
        </p:nvGrpSpPr>
        <p:grpSpPr>
          <a:xfrm>
            <a:off x="610297" y="3310002"/>
            <a:ext cx="546916" cy="559072"/>
            <a:chOff x="1004025" y="3269299"/>
            <a:chExt cx="808500" cy="808500"/>
          </a:xfrm>
        </p:grpSpPr>
        <p:sp>
          <p:nvSpPr>
            <p:cNvPr id="513" name="Google Shape;513;p49"/>
            <p:cNvSpPr/>
            <p:nvPr/>
          </p:nvSpPr>
          <p:spPr>
            <a:xfrm>
              <a:off x="1004025" y="3269299"/>
              <a:ext cx="808500" cy="808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49"/>
            <p:cNvSpPr/>
            <p:nvPr/>
          </p:nvSpPr>
          <p:spPr>
            <a:xfrm>
              <a:off x="1105263" y="3370538"/>
              <a:ext cx="606000" cy="606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1" name="Google Shape;521;p49"/>
          <p:cNvGrpSpPr/>
          <p:nvPr/>
        </p:nvGrpSpPr>
        <p:grpSpPr>
          <a:xfrm>
            <a:off x="1242050" y="2101725"/>
            <a:ext cx="332455" cy="304990"/>
            <a:chOff x="6239575" y="4416275"/>
            <a:chExt cx="489625" cy="449175"/>
          </a:xfrm>
        </p:grpSpPr>
        <p:sp>
          <p:nvSpPr>
            <p:cNvPr id="522" name="Google Shape;522;p49"/>
            <p:cNvSpPr/>
            <p:nvPr/>
          </p:nvSpPr>
          <p:spPr>
            <a:xfrm>
              <a:off x="6239575" y="4416275"/>
              <a:ext cx="489625" cy="449175"/>
            </a:xfrm>
            <a:custGeom>
              <a:avLst/>
              <a:gdLst/>
              <a:ahLst/>
              <a:cxnLst/>
              <a:rect l="l" t="t" r="r" b="b"/>
              <a:pathLst>
                <a:path w="19585" h="17967" extrusionOk="0">
                  <a:moveTo>
                    <a:pt x="9792" y="1132"/>
                  </a:moveTo>
                  <a:cubicBezTo>
                    <a:pt x="10374" y="1132"/>
                    <a:pt x="10955" y="1424"/>
                    <a:pt x="11278" y="2009"/>
                  </a:cubicBezTo>
                  <a:lnTo>
                    <a:pt x="18111" y="14313"/>
                  </a:lnTo>
                  <a:cubicBezTo>
                    <a:pt x="18404" y="14838"/>
                    <a:pt x="18395" y="15481"/>
                    <a:pt x="18087" y="15998"/>
                  </a:cubicBezTo>
                  <a:cubicBezTo>
                    <a:pt x="17786" y="16518"/>
                    <a:pt x="17232" y="16834"/>
                    <a:pt x="16634" y="16834"/>
                  </a:cubicBezTo>
                  <a:cubicBezTo>
                    <a:pt x="16631" y="16834"/>
                    <a:pt x="16628" y="16834"/>
                    <a:pt x="16625" y="16834"/>
                  </a:cubicBezTo>
                  <a:lnTo>
                    <a:pt x="2962" y="16834"/>
                  </a:lnTo>
                  <a:cubicBezTo>
                    <a:pt x="1667" y="16834"/>
                    <a:pt x="849" y="15445"/>
                    <a:pt x="1474" y="14313"/>
                  </a:cubicBezTo>
                  <a:lnTo>
                    <a:pt x="8307" y="2009"/>
                  </a:lnTo>
                  <a:cubicBezTo>
                    <a:pt x="8630" y="1424"/>
                    <a:pt x="9211" y="1132"/>
                    <a:pt x="9792" y="1132"/>
                  </a:cubicBezTo>
                  <a:close/>
                  <a:moveTo>
                    <a:pt x="9792" y="1"/>
                  </a:moveTo>
                  <a:cubicBezTo>
                    <a:pt x="8763" y="1"/>
                    <a:pt x="7815" y="559"/>
                    <a:pt x="7317" y="1462"/>
                  </a:cubicBezTo>
                  <a:lnTo>
                    <a:pt x="483" y="13766"/>
                  </a:lnTo>
                  <a:cubicBezTo>
                    <a:pt x="0" y="14642"/>
                    <a:pt x="15" y="15711"/>
                    <a:pt x="523" y="16574"/>
                  </a:cubicBezTo>
                  <a:cubicBezTo>
                    <a:pt x="1033" y="17435"/>
                    <a:pt x="1960" y="17966"/>
                    <a:pt x="2962" y="17966"/>
                  </a:cubicBezTo>
                  <a:lnTo>
                    <a:pt x="16625" y="17966"/>
                  </a:lnTo>
                  <a:cubicBezTo>
                    <a:pt x="17625" y="17966"/>
                    <a:pt x="18555" y="17435"/>
                    <a:pt x="19062" y="16574"/>
                  </a:cubicBezTo>
                  <a:cubicBezTo>
                    <a:pt x="19572" y="15711"/>
                    <a:pt x="19585" y="14642"/>
                    <a:pt x="19101" y="13766"/>
                  </a:cubicBezTo>
                  <a:lnTo>
                    <a:pt x="12271" y="1462"/>
                  </a:lnTo>
                  <a:cubicBezTo>
                    <a:pt x="11770" y="559"/>
                    <a:pt x="10822" y="1"/>
                    <a:pt x="97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23" name="Google Shape;523;p49"/>
            <p:cNvSpPr/>
            <p:nvPr/>
          </p:nvSpPr>
          <p:spPr>
            <a:xfrm>
              <a:off x="6438550" y="4723875"/>
              <a:ext cx="88350" cy="84950"/>
            </a:xfrm>
            <a:custGeom>
              <a:avLst/>
              <a:gdLst/>
              <a:ahLst/>
              <a:cxnLst/>
              <a:rect l="l" t="t" r="r" b="b"/>
              <a:pathLst>
                <a:path w="3534" h="3398" extrusionOk="0">
                  <a:moveTo>
                    <a:pt x="1830" y="1132"/>
                  </a:moveTo>
                  <a:cubicBezTo>
                    <a:pt x="2122" y="1132"/>
                    <a:pt x="2401" y="1358"/>
                    <a:pt x="2401" y="1701"/>
                  </a:cubicBezTo>
                  <a:cubicBezTo>
                    <a:pt x="2401" y="2012"/>
                    <a:pt x="2147" y="2266"/>
                    <a:pt x="1833" y="2266"/>
                  </a:cubicBezTo>
                  <a:cubicBezTo>
                    <a:pt x="1329" y="2266"/>
                    <a:pt x="1076" y="1656"/>
                    <a:pt x="1432" y="1299"/>
                  </a:cubicBezTo>
                  <a:cubicBezTo>
                    <a:pt x="1548" y="1184"/>
                    <a:pt x="1691" y="1132"/>
                    <a:pt x="1830" y="1132"/>
                  </a:cubicBezTo>
                  <a:close/>
                  <a:moveTo>
                    <a:pt x="1833" y="1"/>
                  </a:moveTo>
                  <a:cubicBezTo>
                    <a:pt x="1145" y="1"/>
                    <a:pt x="526" y="415"/>
                    <a:pt x="263" y="1049"/>
                  </a:cubicBezTo>
                  <a:cubicBezTo>
                    <a:pt x="1" y="1683"/>
                    <a:pt x="146" y="2414"/>
                    <a:pt x="632" y="2900"/>
                  </a:cubicBezTo>
                  <a:cubicBezTo>
                    <a:pt x="957" y="3225"/>
                    <a:pt x="1391" y="3397"/>
                    <a:pt x="1833" y="3397"/>
                  </a:cubicBezTo>
                  <a:cubicBezTo>
                    <a:pt x="2052" y="3397"/>
                    <a:pt x="2273" y="3355"/>
                    <a:pt x="2483" y="3268"/>
                  </a:cubicBezTo>
                  <a:cubicBezTo>
                    <a:pt x="3117" y="3005"/>
                    <a:pt x="3533" y="2386"/>
                    <a:pt x="3533" y="1701"/>
                  </a:cubicBezTo>
                  <a:cubicBezTo>
                    <a:pt x="3530" y="762"/>
                    <a:pt x="2772" y="1"/>
                    <a:pt x="18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24" name="Google Shape;524;p49"/>
            <p:cNvSpPr/>
            <p:nvPr/>
          </p:nvSpPr>
          <p:spPr>
            <a:xfrm>
              <a:off x="6441950" y="4497425"/>
              <a:ext cx="84950" cy="198250"/>
            </a:xfrm>
            <a:custGeom>
              <a:avLst/>
              <a:gdLst/>
              <a:ahLst/>
              <a:cxnLst/>
              <a:rect l="l" t="t" r="r" b="b"/>
              <a:pathLst>
                <a:path w="3398" h="7930" extrusionOk="0">
                  <a:moveTo>
                    <a:pt x="1697" y="1133"/>
                  </a:moveTo>
                  <a:cubicBezTo>
                    <a:pt x="2011" y="1133"/>
                    <a:pt x="2265" y="1387"/>
                    <a:pt x="2265" y="1701"/>
                  </a:cubicBezTo>
                  <a:lnTo>
                    <a:pt x="2265" y="6230"/>
                  </a:lnTo>
                  <a:cubicBezTo>
                    <a:pt x="2265" y="6544"/>
                    <a:pt x="2011" y="6797"/>
                    <a:pt x="1697" y="6797"/>
                  </a:cubicBezTo>
                  <a:cubicBezTo>
                    <a:pt x="1383" y="6797"/>
                    <a:pt x="1133" y="6544"/>
                    <a:pt x="1133" y="6230"/>
                  </a:cubicBezTo>
                  <a:lnTo>
                    <a:pt x="1133" y="1701"/>
                  </a:lnTo>
                  <a:cubicBezTo>
                    <a:pt x="1133" y="1387"/>
                    <a:pt x="1383" y="1133"/>
                    <a:pt x="1697" y="1133"/>
                  </a:cubicBezTo>
                  <a:close/>
                  <a:moveTo>
                    <a:pt x="1697" y="1"/>
                  </a:moveTo>
                  <a:cubicBezTo>
                    <a:pt x="758" y="1"/>
                    <a:pt x="1" y="762"/>
                    <a:pt x="1" y="1701"/>
                  </a:cubicBezTo>
                  <a:lnTo>
                    <a:pt x="1" y="6233"/>
                  </a:lnTo>
                  <a:cubicBezTo>
                    <a:pt x="1" y="7169"/>
                    <a:pt x="758" y="7930"/>
                    <a:pt x="1697" y="7930"/>
                  </a:cubicBezTo>
                  <a:cubicBezTo>
                    <a:pt x="2636" y="7930"/>
                    <a:pt x="3397" y="7169"/>
                    <a:pt x="3397" y="6233"/>
                  </a:cubicBezTo>
                  <a:lnTo>
                    <a:pt x="3397" y="1701"/>
                  </a:lnTo>
                  <a:cubicBezTo>
                    <a:pt x="3397" y="762"/>
                    <a:pt x="2636" y="1"/>
                    <a:pt x="169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530" name="Google Shape;530;p49"/>
          <p:cNvGrpSpPr/>
          <p:nvPr/>
        </p:nvGrpSpPr>
        <p:grpSpPr>
          <a:xfrm>
            <a:off x="1223784" y="3500058"/>
            <a:ext cx="368987" cy="369016"/>
            <a:chOff x="-63252250" y="1930850"/>
            <a:chExt cx="319000" cy="319025"/>
          </a:xfrm>
        </p:grpSpPr>
        <p:sp>
          <p:nvSpPr>
            <p:cNvPr id="531" name="Google Shape;531;p49"/>
            <p:cNvSpPr/>
            <p:nvPr/>
          </p:nvSpPr>
          <p:spPr>
            <a:xfrm>
              <a:off x="-63252250" y="1930850"/>
              <a:ext cx="319000" cy="319025"/>
            </a:xfrm>
            <a:custGeom>
              <a:avLst/>
              <a:gdLst/>
              <a:ahLst/>
              <a:cxnLst/>
              <a:rect l="l" t="t" r="r" b="b"/>
              <a:pathLst>
                <a:path w="12760" h="12761" extrusionOk="0">
                  <a:moveTo>
                    <a:pt x="7026" y="914"/>
                  </a:moveTo>
                  <a:lnTo>
                    <a:pt x="7026" y="1954"/>
                  </a:lnTo>
                  <a:cubicBezTo>
                    <a:pt x="7026" y="2174"/>
                    <a:pt x="7120" y="2332"/>
                    <a:pt x="7341" y="2363"/>
                  </a:cubicBezTo>
                  <a:cubicBezTo>
                    <a:pt x="7813" y="2489"/>
                    <a:pt x="8286" y="2647"/>
                    <a:pt x="8664" y="2899"/>
                  </a:cubicBezTo>
                  <a:cubicBezTo>
                    <a:pt x="8733" y="2954"/>
                    <a:pt x="8820" y="2979"/>
                    <a:pt x="8905" y="2979"/>
                  </a:cubicBezTo>
                  <a:cubicBezTo>
                    <a:pt x="9012" y="2979"/>
                    <a:pt x="9115" y="2938"/>
                    <a:pt x="9168" y="2868"/>
                  </a:cubicBezTo>
                  <a:lnTo>
                    <a:pt x="9924" y="2111"/>
                  </a:lnTo>
                  <a:lnTo>
                    <a:pt x="10712" y="2899"/>
                  </a:lnTo>
                  <a:lnTo>
                    <a:pt x="9956" y="3655"/>
                  </a:lnTo>
                  <a:cubicBezTo>
                    <a:pt x="9861" y="3781"/>
                    <a:pt x="9798" y="4002"/>
                    <a:pt x="9924" y="4159"/>
                  </a:cubicBezTo>
                  <a:cubicBezTo>
                    <a:pt x="10208" y="4600"/>
                    <a:pt x="10397" y="5041"/>
                    <a:pt x="10460" y="5514"/>
                  </a:cubicBezTo>
                  <a:cubicBezTo>
                    <a:pt x="10523" y="5703"/>
                    <a:pt x="10680" y="5829"/>
                    <a:pt x="10869" y="5829"/>
                  </a:cubicBezTo>
                  <a:lnTo>
                    <a:pt x="11941" y="5829"/>
                  </a:lnTo>
                  <a:lnTo>
                    <a:pt x="11941" y="6932"/>
                  </a:lnTo>
                  <a:lnTo>
                    <a:pt x="10869" y="6932"/>
                  </a:lnTo>
                  <a:cubicBezTo>
                    <a:pt x="10680" y="6932"/>
                    <a:pt x="10523" y="7058"/>
                    <a:pt x="10460" y="7247"/>
                  </a:cubicBezTo>
                  <a:cubicBezTo>
                    <a:pt x="10365" y="7719"/>
                    <a:pt x="10208" y="8192"/>
                    <a:pt x="9924" y="8570"/>
                  </a:cubicBezTo>
                  <a:cubicBezTo>
                    <a:pt x="9798" y="8727"/>
                    <a:pt x="9861" y="8979"/>
                    <a:pt x="9956" y="9105"/>
                  </a:cubicBezTo>
                  <a:lnTo>
                    <a:pt x="10712" y="9830"/>
                  </a:lnTo>
                  <a:lnTo>
                    <a:pt x="9924" y="10618"/>
                  </a:lnTo>
                  <a:lnTo>
                    <a:pt x="9168" y="9893"/>
                  </a:lnTo>
                  <a:cubicBezTo>
                    <a:pt x="9111" y="9817"/>
                    <a:pt x="8996" y="9775"/>
                    <a:pt x="8879" y="9775"/>
                  </a:cubicBezTo>
                  <a:cubicBezTo>
                    <a:pt x="8803" y="9775"/>
                    <a:pt x="8726" y="9793"/>
                    <a:pt x="8664" y="9830"/>
                  </a:cubicBezTo>
                  <a:cubicBezTo>
                    <a:pt x="8223" y="10114"/>
                    <a:pt x="7813" y="10303"/>
                    <a:pt x="7341" y="10397"/>
                  </a:cubicBezTo>
                  <a:cubicBezTo>
                    <a:pt x="7120" y="10429"/>
                    <a:pt x="7026" y="10586"/>
                    <a:pt x="7026" y="10775"/>
                  </a:cubicBezTo>
                  <a:lnTo>
                    <a:pt x="7026" y="11846"/>
                  </a:lnTo>
                  <a:lnTo>
                    <a:pt x="5923" y="11846"/>
                  </a:lnTo>
                  <a:lnTo>
                    <a:pt x="5923" y="10775"/>
                  </a:lnTo>
                  <a:cubicBezTo>
                    <a:pt x="5923" y="10586"/>
                    <a:pt x="5797" y="10429"/>
                    <a:pt x="5577" y="10397"/>
                  </a:cubicBezTo>
                  <a:cubicBezTo>
                    <a:pt x="5135" y="10271"/>
                    <a:pt x="4663" y="10114"/>
                    <a:pt x="4253" y="9830"/>
                  </a:cubicBezTo>
                  <a:cubicBezTo>
                    <a:pt x="4191" y="9793"/>
                    <a:pt x="4119" y="9775"/>
                    <a:pt x="4047" y="9775"/>
                  </a:cubicBezTo>
                  <a:cubicBezTo>
                    <a:pt x="3937" y="9775"/>
                    <a:pt x="3826" y="9817"/>
                    <a:pt x="3749" y="9893"/>
                  </a:cubicBezTo>
                  <a:lnTo>
                    <a:pt x="2993" y="10618"/>
                  </a:lnTo>
                  <a:lnTo>
                    <a:pt x="2206" y="9830"/>
                  </a:lnTo>
                  <a:lnTo>
                    <a:pt x="2962" y="9105"/>
                  </a:lnTo>
                  <a:cubicBezTo>
                    <a:pt x="3088" y="8979"/>
                    <a:pt x="3119" y="8727"/>
                    <a:pt x="2993" y="8570"/>
                  </a:cubicBezTo>
                  <a:cubicBezTo>
                    <a:pt x="2710" y="8160"/>
                    <a:pt x="2521" y="7719"/>
                    <a:pt x="2458" y="7247"/>
                  </a:cubicBezTo>
                  <a:cubicBezTo>
                    <a:pt x="2395" y="7058"/>
                    <a:pt x="2237" y="6932"/>
                    <a:pt x="2048" y="6932"/>
                  </a:cubicBezTo>
                  <a:lnTo>
                    <a:pt x="977" y="6932"/>
                  </a:lnTo>
                  <a:lnTo>
                    <a:pt x="977" y="5829"/>
                  </a:lnTo>
                  <a:lnTo>
                    <a:pt x="2048" y="5829"/>
                  </a:lnTo>
                  <a:cubicBezTo>
                    <a:pt x="2237" y="5829"/>
                    <a:pt x="2395" y="5703"/>
                    <a:pt x="2458" y="5514"/>
                  </a:cubicBezTo>
                  <a:cubicBezTo>
                    <a:pt x="2552" y="5041"/>
                    <a:pt x="2710" y="4569"/>
                    <a:pt x="2993" y="4159"/>
                  </a:cubicBezTo>
                  <a:cubicBezTo>
                    <a:pt x="3119" y="4002"/>
                    <a:pt x="3088" y="3781"/>
                    <a:pt x="2962" y="3655"/>
                  </a:cubicBezTo>
                  <a:lnTo>
                    <a:pt x="2206" y="2899"/>
                  </a:lnTo>
                  <a:lnTo>
                    <a:pt x="2993" y="2111"/>
                  </a:lnTo>
                  <a:lnTo>
                    <a:pt x="3749" y="2868"/>
                  </a:lnTo>
                  <a:cubicBezTo>
                    <a:pt x="3820" y="2938"/>
                    <a:pt x="3921" y="2979"/>
                    <a:pt x="4023" y="2979"/>
                  </a:cubicBezTo>
                  <a:cubicBezTo>
                    <a:pt x="4103" y="2979"/>
                    <a:pt x="4184" y="2954"/>
                    <a:pt x="4253" y="2899"/>
                  </a:cubicBezTo>
                  <a:cubicBezTo>
                    <a:pt x="4694" y="2647"/>
                    <a:pt x="5135" y="2426"/>
                    <a:pt x="5577" y="2363"/>
                  </a:cubicBezTo>
                  <a:cubicBezTo>
                    <a:pt x="5797" y="2332"/>
                    <a:pt x="5923" y="2174"/>
                    <a:pt x="5923" y="1954"/>
                  </a:cubicBezTo>
                  <a:lnTo>
                    <a:pt x="5923" y="914"/>
                  </a:lnTo>
                  <a:close/>
                  <a:moveTo>
                    <a:pt x="5829" y="1"/>
                  </a:moveTo>
                  <a:cubicBezTo>
                    <a:pt x="5356" y="1"/>
                    <a:pt x="5009" y="347"/>
                    <a:pt x="5009" y="820"/>
                  </a:cubicBezTo>
                  <a:lnTo>
                    <a:pt x="5009" y="1576"/>
                  </a:lnTo>
                  <a:cubicBezTo>
                    <a:pt x="4631" y="1702"/>
                    <a:pt x="4285" y="1796"/>
                    <a:pt x="3970" y="2017"/>
                  </a:cubicBezTo>
                  <a:lnTo>
                    <a:pt x="3466" y="1481"/>
                  </a:lnTo>
                  <a:cubicBezTo>
                    <a:pt x="3308" y="1324"/>
                    <a:pt x="3103" y="1245"/>
                    <a:pt x="2891" y="1245"/>
                  </a:cubicBezTo>
                  <a:cubicBezTo>
                    <a:pt x="2678" y="1245"/>
                    <a:pt x="2458" y="1324"/>
                    <a:pt x="2269" y="1481"/>
                  </a:cubicBezTo>
                  <a:lnTo>
                    <a:pt x="1481" y="2269"/>
                  </a:lnTo>
                  <a:cubicBezTo>
                    <a:pt x="1166" y="2584"/>
                    <a:pt x="1166" y="3120"/>
                    <a:pt x="1481" y="3466"/>
                  </a:cubicBezTo>
                  <a:lnTo>
                    <a:pt x="2017" y="3970"/>
                  </a:lnTo>
                  <a:cubicBezTo>
                    <a:pt x="1796" y="4285"/>
                    <a:pt x="1701" y="4632"/>
                    <a:pt x="1575" y="5010"/>
                  </a:cubicBezTo>
                  <a:lnTo>
                    <a:pt x="819" y="5010"/>
                  </a:lnTo>
                  <a:cubicBezTo>
                    <a:pt x="347" y="5010"/>
                    <a:pt x="0" y="5356"/>
                    <a:pt x="0" y="5829"/>
                  </a:cubicBezTo>
                  <a:lnTo>
                    <a:pt x="0" y="6932"/>
                  </a:lnTo>
                  <a:cubicBezTo>
                    <a:pt x="0" y="7404"/>
                    <a:pt x="347" y="7751"/>
                    <a:pt x="819" y="7751"/>
                  </a:cubicBezTo>
                  <a:lnTo>
                    <a:pt x="1575" y="7751"/>
                  </a:lnTo>
                  <a:cubicBezTo>
                    <a:pt x="1701" y="8097"/>
                    <a:pt x="1796" y="8475"/>
                    <a:pt x="2017" y="8759"/>
                  </a:cubicBezTo>
                  <a:lnTo>
                    <a:pt x="1481" y="9295"/>
                  </a:lnTo>
                  <a:cubicBezTo>
                    <a:pt x="1166" y="9610"/>
                    <a:pt x="1166" y="10114"/>
                    <a:pt x="1481" y="10460"/>
                  </a:cubicBezTo>
                  <a:lnTo>
                    <a:pt x="2269" y="11248"/>
                  </a:lnTo>
                  <a:cubicBezTo>
                    <a:pt x="2426" y="11405"/>
                    <a:pt x="2639" y="11484"/>
                    <a:pt x="2855" y="11484"/>
                  </a:cubicBezTo>
                  <a:cubicBezTo>
                    <a:pt x="3072" y="11484"/>
                    <a:pt x="3292" y="11405"/>
                    <a:pt x="3466" y="11248"/>
                  </a:cubicBezTo>
                  <a:lnTo>
                    <a:pt x="3970" y="10744"/>
                  </a:lnTo>
                  <a:cubicBezTo>
                    <a:pt x="4285" y="10933"/>
                    <a:pt x="4631" y="11059"/>
                    <a:pt x="5009" y="11185"/>
                  </a:cubicBezTo>
                  <a:lnTo>
                    <a:pt x="5009" y="11909"/>
                  </a:lnTo>
                  <a:cubicBezTo>
                    <a:pt x="5009" y="12382"/>
                    <a:pt x="5356" y="12760"/>
                    <a:pt x="5829" y="12760"/>
                  </a:cubicBezTo>
                  <a:lnTo>
                    <a:pt x="6931" y="12760"/>
                  </a:lnTo>
                  <a:cubicBezTo>
                    <a:pt x="7404" y="12760"/>
                    <a:pt x="7750" y="12382"/>
                    <a:pt x="7750" y="11909"/>
                  </a:cubicBezTo>
                  <a:lnTo>
                    <a:pt x="7750" y="11185"/>
                  </a:lnTo>
                  <a:cubicBezTo>
                    <a:pt x="8097" y="11059"/>
                    <a:pt x="8475" y="10933"/>
                    <a:pt x="8790" y="10744"/>
                  </a:cubicBezTo>
                  <a:lnTo>
                    <a:pt x="9294" y="11248"/>
                  </a:lnTo>
                  <a:cubicBezTo>
                    <a:pt x="9452" y="11405"/>
                    <a:pt x="9656" y="11484"/>
                    <a:pt x="9865" y="11484"/>
                  </a:cubicBezTo>
                  <a:cubicBezTo>
                    <a:pt x="10074" y="11484"/>
                    <a:pt x="10287" y="11405"/>
                    <a:pt x="10460" y="11248"/>
                  </a:cubicBezTo>
                  <a:lnTo>
                    <a:pt x="11247" y="10460"/>
                  </a:lnTo>
                  <a:cubicBezTo>
                    <a:pt x="11563" y="10145"/>
                    <a:pt x="11563" y="9641"/>
                    <a:pt x="11247" y="9295"/>
                  </a:cubicBezTo>
                  <a:lnTo>
                    <a:pt x="10743" y="8759"/>
                  </a:lnTo>
                  <a:cubicBezTo>
                    <a:pt x="10932" y="8444"/>
                    <a:pt x="11058" y="8097"/>
                    <a:pt x="11184" y="7751"/>
                  </a:cubicBezTo>
                  <a:lnTo>
                    <a:pt x="11941" y="7751"/>
                  </a:lnTo>
                  <a:cubicBezTo>
                    <a:pt x="12413" y="7751"/>
                    <a:pt x="12760" y="7404"/>
                    <a:pt x="12760" y="6932"/>
                  </a:cubicBezTo>
                  <a:lnTo>
                    <a:pt x="12760" y="5829"/>
                  </a:lnTo>
                  <a:cubicBezTo>
                    <a:pt x="12760" y="5356"/>
                    <a:pt x="12350" y="5010"/>
                    <a:pt x="11941" y="5010"/>
                  </a:cubicBezTo>
                  <a:lnTo>
                    <a:pt x="11184" y="5010"/>
                  </a:lnTo>
                  <a:cubicBezTo>
                    <a:pt x="11058" y="4632"/>
                    <a:pt x="10932" y="4285"/>
                    <a:pt x="10743" y="3970"/>
                  </a:cubicBezTo>
                  <a:lnTo>
                    <a:pt x="11247" y="3466"/>
                  </a:lnTo>
                  <a:cubicBezTo>
                    <a:pt x="11563" y="3151"/>
                    <a:pt x="11563" y="2647"/>
                    <a:pt x="11247" y="2269"/>
                  </a:cubicBezTo>
                  <a:lnTo>
                    <a:pt x="10460" y="1481"/>
                  </a:lnTo>
                  <a:cubicBezTo>
                    <a:pt x="10302" y="1324"/>
                    <a:pt x="10098" y="1245"/>
                    <a:pt x="9889" y="1245"/>
                  </a:cubicBezTo>
                  <a:cubicBezTo>
                    <a:pt x="9680" y="1245"/>
                    <a:pt x="9467" y="1324"/>
                    <a:pt x="9294" y="1481"/>
                  </a:cubicBezTo>
                  <a:lnTo>
                    <a:pt x="8790" y="2017"/>
                  </a:lnTo>
                  <a:cubicBezTo>
                    <a:pt x="8475" y="1796"/>
                    <a:pt x="8097" y="1702"/>
                    <a:pt x="7750" y="1576"/>
                  </a:cubicBezTo>
                  <a:lnTo>
                    <a:pt x="7750" y="820"/>
                  </a:lnTo>
                  <a:cubicBezTo>
                    <a:pt x="7750" y="347"/>
                    <a:pt x="7404" y="1"/>
                    <a:pt x="69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49"/>
            <p:cNvSpPr/>
            <p:nvPr/>
          </p:nvSpPr>
          <p:spPr>
            <a:xfrm>
              <a:off x="-63160900" y="2021425"/>
              <a:ext cx="137850" cy="137850"/>
            </a:xfrm>
            <a:custGeom>
              <a:avLst/>
              <a:gdLst/>
              <a:ahLst/>
              <a:cxnLst/>
              <a:rect l="l" t="t" r="r" b="b"/>
              <a:pathLst>
                <a:path w="5514" h="5514" extrusionOk="0">
                  <a:moveTo>
                    <a:pt x="2773" y="820"/>
                  </a:moveTo>
                  <a:cubicBezTo>
                    <a:pt x="3813" y="820"/>
                    <a:pt x="4695" y="1702"/>
                    <a:pt x="4695" y="2742"/>
                  </a:cubicBezTo>
                  <a:cubicBezTo>
                    <a:pt x="4695" y="3813"/>
                    <a:pt x="3813" y="4695"/>
                    <a:pt x="2773" y="4695"/>
                  </a:cubicBezTo>
                  <a:cubicBezTo>
                    <a:pt x="1702" y="4695"/>
                    <a:pt x="820" y="3813"/>
                    <a:pt x="820" y="2742"/>
                  </a:cubicBezTo>
                  <a:cubicBezTo>
                    <a:pt x="820" y="1702"/>
                    <a:pt x="1702" y="820"/>
                    <a:pt x="2773" y="820"/>
                  </a:cubicBezTo>
                  <a:close/>
                  <a:moveTo>
                    <a:pt x="2773" y="1"/>
                  </a:moveTo>
                  <a:cubicBezTo>
                    <a:pt x="1229" y="1"/>
                    <a:pt x="1" y="1198"/>
                    <a:pt x="1" y="2742"/>
                  </a:cubicBezTo>
                  <a:cubicBezTo>
                    <a:pt x="1" y="4285"/>
                    <a:pt x="1229" y="5514"/>
                    <a:pt x="2773" y="5514"/>
                  </a:cubicBezTo>
                  <a:cubicBezTo>
                    <a:pt x="4285" y="5514"/>
                    <a:pt x="5514" y="4285"/>
                    <a:pt x="5514" y="2742"/>
                  </a:cubicBezTo>
                  <a:cubicBezTo>
                    <a:pt x="5514" y="1229"/>
                    <a:pt x="4254" y="1"/>
                    <a:pt x="27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 name="Picture 5"/>
          <p:cNvPicPr>
            <a:picLocks noChangeAspect="1"/>
          </p:cNvPicPr>
          <p:nvPr/>
        </p:nvPicPr>
        <p:blipFill>
          <a:blip r:embed="rId3"/>
          <a:stretch>
            <a:fillRect/>
          </a:stretch>
        </p:blipFill>
        <p:spPr>
          <a:xfrm>
            <a:off x="6519451" y="251088"/>
            <a:ext cx="2438919" cy="1718123"/>
          </a:xfrm>
          <a:prstGeom prst="rect">
            <a:avLst/>
          </a:prstGeom>
        </p:spPr>
      </p:pic>
      <p:grpSp>
        <p:nvGrpSpPr>
          <p:cNvPr id="41" name="Google Shape;512;p49"/>
          <p:cNvGrpSpPr/>
          <p:nvPr/>
        </p:nvGrpSpPr>
        <p:grpSpPr>
          <a:xfrm>
            <a:off x="474651" y="1918966"/>
            <a:ext cx="546916" cy="559072"/>
            <a:chOff x="1004025" y="3269299"/>
            <a:chExt cx="808500" cy="808500"/>
          </a:xfrm>
        </p:grpSpPr>
        <p:sp>
          <p:nvSpPr>
            <p:cNvPr id="42" name="Google Shape;513;p49"/>
            <p:cNvSpPr/>
            <p:nvPr/>
          </p:nvSpPr>
          <p:spPr>
            <a:xfrm>
              <a:off x="1004025" y="3269299"/>
              <a:ext cx="808500" cy="808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514;p49"/>
            <p:cNvSpPr/>
            <p:nvPr/>
          </p:nvSpPr>
          <p:spPr>
            <a:xfrm>
              <a:off x="1105263" y="3370538"/>
              <a:ext cx="606000" cy="606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 name="Google Shape;512;p49"/>
          <p:cNvGrpSpPr/>
          <p:nvPr/>
        </p:nvGrpSpPr>
        <p:grpSpPr>
          <a:xfrm>
            <a:off x="4992574" y="2127179"/>
            <a:ext cx="546916" cy="559072"/>
            <a:chOff x="1004025" y="3269299"/>
            <a:chExt cx="808500" cy="808500"/>
          </a:xfrm>
        </p:grpSpPr>
        <p:sp>
          <p:nvSpPr>
            <p:cNvPr id="45" name="Google Shape;513;p49"/>
            <p:cNvSpPr/>
            <p:nvPr/>
          </p:nvSpPr>
          <p:spPr>
            <a:xfrm>
              <a:off x="1004025" y="3269299"/>
              <a:ext cx="808500" cy="808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514;p49"/>
            <p:cNvSpPr/>
            <p:nvPr/>
          </p:nvSpPr>
          <p:spPr>
            <a:xfrm>
              <a:off x="1105263" y="3370538"/>
              <a:ext cx="606000" cy="606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 name="Google Shape;512;p49"/>
          <p:cNvGrpSpPr/>
          <p:nvPr/>
        </p:nvGrpSpPr>
        <p:grpSpPr>
          <a:xfrm>
            <a:off x="4995006" y="3570050"/>
            <a:ext cx="546916" cy="559072"/>
            <a:chOff x="1004025" y="3269299"/>
            <a:chExt cx="808500" cy="808500"/>
          </a:xfrm>
        </p:grpSpPr>
        <p:sp>
          <p:nvSpPr>
            <p:cNvPr id="48" name="Google Shape;513;p49"/>
            <p:cNvSpPr/>
            <p:nvPr/>
          </p:nvSpPr>
          <p:spPr>
            <a:xfrm>
              <a:off x="1004025" y="3269299"/>
              <a:ext cx="808500" cy="808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514;p49"/>
            <p:cNvSpPr/>
            <p:nvPr/>
          </p:nvSpPr>
          <p:spPr>
            <a:xfrm>
              <a:off x="1105263" y="3370538"/>
              <a:ext cx="606000" cy="606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grpSp>
        <p:nvGrpSpPr>
          <p:cNvPr id="445" name="Google Shape;445;p48"/>
          <p:cNvGrpSpPr/>
          <p:nvPr/>
        </p:nvGrpSpPr>
        <p:grpSpPr>
          <a:xfrm>
            <a:off x="4649273" y="1685625"/>
            <a:ext cx="503700" cy="2391900"/>
            <a:chOff x="4649273" y="1685625"/>
            <a:chExt cx="503700" cy="2391900"/>
          </a:xfrm>
        </p:grpSpPr>
        <p:cxnSp>
          <p:nvCxnSpPr>
            <p:cNvPr id="458" name="Google Shape;458;p48"/>
            <p:cNvCxnSpPr/>
            <p:nvPr/>
          </p:nvCxnSpPr>
          <p:spPr>
            <a:xfrm>
              <a:off x="4649273" y="1685625"/>
              <a:ext cx="503700" cy="0"/>
            </a:xfrm>
            <a:prstGeom prst="straightConnector1">
              <a:avLst/>
            </a:prstGeom>
            <a:noFill/>
            <a:ln w="19050" cap="flat" cmpd="sng">
              <a:solidFill>
                <a:schemeClr val="lt2"/>
              </a:solidFill>
              <a:prstDash val="solid"/>
              <a:round/>
              <a:headEnd type="none" w="med" len="med"/>
              <a:tailEnd type="oval" w="med" len="med"/>
            </a:ln>
          </p:spPr>
        </p:cxnSp>
        <p:cxnSp>
          <p:nvCxnSpPr>
            <p:cNvPr id="459" name="Google Shape;459;p48"/>
            <p:cNvCxnSpPr/>
            <p:nvPr/>
          </p:nvCxnSpPr>
          <p:spPr>
            <a:xfrm>
              <a:off x="4649273" y="2482925"/>
              <a:ext cx="503700" cy="0"/>
            </a:xfrm>
            <a:prstGeom prst="straightConnector1">
              <a:avLst/>
            </a:prstGeom>
            <a:noFill/>
            <a:ln w="19050" cap="flat" cmpd="sng">
              <a:solidFill>
                <a:schemeClr val="lt2"/>
              </a:solidFill>
              <a:prstDash val="solid"/>
              <a:round/>
              <a:headEnd type="none" w="med" len="med"/>
              <a:tailEnd type="oval" w="med" len="med"/>
            </a:ln>
          </p:spPr>
        </p:cxnSp>
        <p:cxnSp>
          <p:nvCxnSpPr>
            <p:cNvPr id="460" name="Google Shape;460;p48"/>
            <p:cNvCxnSpPr/>
            <p:nvPr/>
          </p:nvCxnSpPr>
          <p:spPr>
            <a:xfrm>
              <a:off x="4649273" y="3280225"/>
              <a:ext cx="503700" cy="0"/>
            </a:xfrm>
            <a:prstGeom prst="straightConnector1">
              <a:avLst/>
            </a:prstGeom>
            <a:noFill/>
            <a:ln w="19050" cap="flat" cmpd="sng">
              <a:solidFill>
                <a:schemeClr val="lt2"/>
              </a:solidFill>
              <a:prstDash val="solid"/>
              <a:round/>
              <a:headEnd type="none" w="med" len="med"/>
              <a:tailEnd type="oval" w="med" len="med"/>
            </a:ln>
          </p:spPr>
        </p:cxnSp>
        <p:cxnSp>
          <p:nvCxnSpPr>
            <p:cNvPr id="461" name="Google Shape;461;p48"/>
            <p:cNvCxnSpPr/>
            <p:nvPr/>
          </p:nvCxnSpPr>
          <p:spPr>
            <a:xfrm>
              <a:off x="4649273" y="4077525"/>
              <a:ext cx="503700" cy="0"/>
            </a:xfrm>
            <a:prstGeom prst="straightConnector1">
              <a:avLst/>
            </a:prstGeom>
            <a:noFill/>
            <a:ln w="19050" cap="flat" cmpd="sng">
              <a:solidFill>
                <a:schemeClr val="lt2"/>
              </a:solidFill>
              <a:prstDash val="solid"/>
              <a:round/>
              <a:headEnd type="none" w="med" len="med"/>
              <a:tailEnd type="oval" w="med" len="med"/>
            </a:ln>
          </p:spPr>
        </p:cxnSp>
      </p:grpSp>
      <p:sp>
        <p:nvSpPr>
          <p:cNvPr id="466" name="Google Shape;466;p48"/>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lvl="0"/>
            <a:r>
              <a:rPr lang="en-US" b="1" dirty="0">
                <a:latin typeface="Times New Roman" panose="02020603050405020304" pitchFamily="18" charset="0"/>
                <a:cs typeface="Times New Roman" panose="02020603050405020304" pitchFamily="18" charset="0"/>
              </a:rPr>
              <a:t>Implementation Phase </a:t>
            </a:r>
            <a:endParaRPr dirty="0">
              <a:latin typeface="Times New Roman" panose="02020603050405020304" pitchFamily="18" charset="0"/>
              <a:cs typeface="Times New Roman" panose="02020603050405020304" pitchFamily="18" charset="0"/>
            </a:endParaRPr>
          </a:p>
        </p:txBody>
      </p:sp>
      <p:sp>
        <p:nvSpPr>
          <p:cNvPr id="468" name="Google Shape;468;p48"/>
          <p:cNvSpPr txBox="1"/>
          <p:nvPr/>
        </p:nvSpPr>
        <p:spPr>
          <a:xfrm>
            <a:off x="1050166" y="2366009"/>
            <a:ext cx="3360651" cy="332400"/>
          </a:xfrm>
          <a:prstGeom prst="rect">
            <a:avLst/>
          </a:prstGeom>
          <a:noFill/>
          <a:ln>
            <a:noFill/>
          </a:ln>
        </p:spPr>
        <p:txBody>
          <a:bodyPr spcFirstLastPara="1" wrap="square" lIns="91425" tIns="91425" rIns="91425" bIns="91425" anchor="ctr" anchorCtr="0">
            <a:noAutofit/>
          </a:bodyPr>
          <a:lstStyle/>
          <a:p>
            <a:pPr lvl="0" algn="ctr"/>
            <a:r>
              <a:rPr lang="en-GB" dirty="0">
                <a:latin typeface="Times New Roman" panose="02020603050405020304" pitchFamily="18" charset="0"/>
                <a:cs typeface="Times New Roman" panose="02020603050405020304" pitchFamily="18" charset="0"/>
              </a:rPr>
              <a:t>I will support and communicate effectively</a:t>
            </a:r>
            <a:endParaRPr dirty="0">
              <a:solidFill>
                <a:schemeClr val="dk1"/>
              </a:solidFill>
              <a:latin typeface="Chivo"/>
              <a:ea typeface="Chivo"/>
              <a:cs typeface="Chivo"/>
              <a:sym typeface="Chivo"/>
            </a:endParaRPr>
          </a:p>
        </p:txBody>
      </p:sp>
      <p:sp>
        <p:nvSpPr>
          <p:cNvPr id="470" name="Google Shape;470;p48"/>
          <p:cNvSpPr txBox="1"/>
          <p:nvPr/>
        </p:nvSpPr>
        <p:spPr>
          <a:xfrm>
            <a:off x="630239" y="1608717"/>
            <a:ext cx="3853384" cy="332400"/>
          </a:xfrm>
          <a:prstGeom prst="rect">
            <a:avLst/>
          </a:prstGeom>
          <a:noFill/>
          <a:ln>
            <a:noFill/>
          </a:ln>
        </p:spPr>
        <p:txBody>
          <a:bodyPr spcFirstLastPara="1" wrap="square" lIns="91425" tIns="91425" rIns="91425" bIns="91425" anchor="ctr" anchorCtr="0">
            <a:noAutofit/>
          </a:bodyPr>
          <a:lstStyle/>
          <a:p>
            <a:pPr lvl="0" algn="ctr"/>
            <a:r>
              <a:rPr lang="en-GB" dirty="0">
                <a:latin typeface="Times New Roman" panose="02020603050405020304" pitchFamily="18" charset="0"/>
                <a:cs typeface="Times New Roman" panose="02020603050405020304" pitchFamily="18" charset="0"/>
              </a:rPr>
              <a:t>I will ensure that my leadership style is democratic leadership</a:t>
            </a:r>
            <a:r>
              <a:rPr lang="en-GB" dirty="0"/>
              <a:t>.</a:t>
            </a:r>
            <a:endParaRPr dirty="0">
              <a:solidFill>
                <a:schemeClr val="dk1"/>
              </a:solidFill>
              <a:latin typeface="Chivo"/>
              <a:ea typeface="Chivo"/>
              <a:cs typeface="Chivo"/>
              <a:sym typeface="Chivo"/>
            </a:endParaRPr>
          </a:p>
        </p:txBody>
      </p:sp>
      <p:sp>
        <p:nvSpPr>
          <p:cNvPr id="472" name="Google Shape;472;p48"/>
          <p:cNvSpPr txBox="1"/>
          <p:nvPr/>
        </p:nvSpPr>
        <p:spPr>
          <a:xfrm>
            <a:off x="1057563" y="3190590"/>
            <a:ext cx="3414777" cy="332400"/>
          </a:xfrm>
          <a:prstGeom prst="rect">
            <a:avLst/>
          </a:prstGeom>
          <a:noFill/>
          <a:ln>
            <a:noFill/>
          </a:ln>
        </p:spPr>
        <p:txBody>
          <a:bodyPr spcFirstLastPara="1" wrap="square" lIns="91425" tIns="91425" rIns="91425" bIns="91425" anchor="ctr" anchorCtr="0">
            <a:noAutofit/>
          </a:bodyPr>
          <a:lstStyle/>
          <a:p>
            <a:pPr lvl="0" algn="ctr"/>
            <a:r>
              <a:rPr lang="en-GB" dirty="0">
                <a:latin typeface="Times New Roman" panose="02020603050405020304" pitchFamily="18" charset="0"/>
                <a:cs typeface="Times New Roman" panose="02020603050405020304" pitchFamily="18" charset="0"/>
              </a:rPr>
              <a:t>I will arrange weekly meetings about the company's growth</a:t>
            </a:r>
            <a:r>
              <a:rPr lang="en-GB" dirty="0"/>
              <a:t>.</a:t>
            </a:r>
            <a:endParaRPr dirty="0">
              <a:solidFill>
                <a:schemeClr val="dk1"/>
              </a:solidFill>
              <a:latin typeface="Chivo"/>
              <a:ea typeface="Chivo"/>
              <a:cs typeface="Chivo"/>
              <a:sym typeface="Chivo"/>
            </a:endParaRPr>
          </a:p>
        </p:txBody>
      </p:sp>
      <p:sp>
        <p:nvSpPr>
          <p:cNvPr id="474" name="Google Shape;474;p48"/>
          <p:cNvSpPr txBox="1"/>
          <p:nvPr/>
        </p:nvSpPr>
        <p:spPr>
          <a:xfrm>
            <a:off x="720000" y="4015171"/>
            <a:ext cx="4019034" cy="332400"/>
          </a:xfrm>
          <a:prstGeom prst="rect">
            <a:avLst/>
          </a:prstGeom>
          <a:noFill/>
          <a:ln>
            <a:noFill/>
          </a:ln>
        </p:spPr>
        <p:txBody>
          <a:bodyPr spcFirstLastPara="1" wrap="square" lIns="91425" tIns="91425" rIns="91425" bIns="91425" anchor="ctr" anchorCtr="0">
            <a:noAutofit/>
          </a:bodyPr>
          <a:lstStyle/>
          <a:p>
            <a:pPr lvl="0" algn="ctr"/>
            <a:r>
              <a:rPr lang="en-GB" dirty="0">
                <a:latin typeface="Times New Roman" panose="02020603050405020304" pitchFamily="18" charset="0"/>
                <a:cs typeface="Times New Roman" panose="02020603050405020304" pitchFamily="18" charset="0"/>
              </a:rPr>
              <a:t>I will also provide individual consultations where an employee can express specific concerns as well (</a:t>
            </a:r>
            <a:r>
              <a:rPr lang="en-GB" dirty="0" err="1">
                <a:latin typeface="Times New Roman" panose="02020603050405020304" pitchFamily="18" charset="0"/>
                <a:cs typeface="Times New Roman" panose="02020603050405020304" pitchFamily="18" charset="0"/>
              </a:rPr>
              <a:t>Alblooshi</a:t>
            </a:r>
            <a:r>
              <a:rPr lang="en-GB" dirty="0">
                <a:latin typeface="Times New Roman" panose="02020603050405020304" pitchFamily="18" charset="0"/>
                <a:cs typeface="Times New Roman" panose="02020603050405020304" pitchFamily="18" charset="0"/>
              </a:rPr>
              <a:t> et al., 2021).</a:t>
            </a:r>
            <a:endParaRPr dirty="0">
              <a:solidFill>
                <a:schemeClr val="dk1"/>
              </a:solidFill>
              <a:latin typeface="Times New Roman" panose="02020603050405020304" pitchFamily="18" charset="0"/>
              <a:ea typeface="Chivo"/>
              <a:cs typeface="Times New Roman" panose="02020603050405020304" pitchFamily="18" charset="0"/>
              <a:sym typeface="Chivo"/>
            </a:endParaRPr>
          </a:p>
        </p:txBody>
      </p:sp>
      <p:grpSp>
        <p:nvGrpSpPr>
          <p:cNvPr id="477" name="Google Shape;477;p48"/>
          <p:cNvGrpSpPr/>
          <p:nvPr/>
        </p:nvGrpSpPr>
        <p:grpSpPr>
          <a:xfrm>
            <a:off x="4304328" y="2373149"/>
            <a:ext cx="187824" cy="219585"/>
            <a:chOff x="-48237000" y="2342650"/>
            <a:chExt cx="256800" cy="300225"/>
          </a:xfrm>
        </p:grpSpPr>
        <p:sp>
          <p:nvSpPr>
            <p:cNvPr id="478" name="Google Shape;478;p48"/>
            <p:cNvSpPr/>
            <p:nvPr/>
          </p:nvSpPr>
          <p:spPr>
            <a:xfrm>
              <a:off x="-48237000" y="2342650"/>
              <a:ext cx="256800" cy="300225"/>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48"/>
            <p:cNvSpPr/>
            <p:nvPr/>
          </p:nvSpPr>
          <p:spPr>
            <a:xfrm>
              <a:off x="-48195250" y="2377425"/>
              <a:ext cx="144150" cy="140225"/>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48"/>
            <p:cNvSpPr/>
            <p:nvPr/>
          </p:nvSpPr>
          <p:spPr>
            <a:xfrm>
              <a:off x="-48150350" y="2422325"/>
              <a:ext cx="52775" cy="52800"/>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1"/>
          <p:cNvPicPr>
            <a:picLocks noChangeAspect="1"/>
          </p:cNvPicPr>
          <p:nvPr/>
        </p:nvPicPr>
        <p:blipFill>
          <a:blip r:embed="rId3"/>
          <a:stretch>
            <a:fillRect/>
          </a:stretch>
        </p:blipFill>
        <p:spPr>
          <a:xfrm>
            <a:off x="5692656" y="1399827"/>
            <a:ext cx="3259626" cy="220263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60"/>
        <p:cNvGrpSpPr/>
        <p:nvPr/>
      </p:nvGrpSpPr>
      <p:grpSpPr>
        <a:xfrm>
          <a:off x="0" y="0"/>
          <a:ext cx="0" cy="0"/>
          <a:chOff x="0" y="0"/>
          <a:chExt cx="0" cy="0"/>
        </a:xfrm>
      </p:grpSpPr>
      <p:sp>
        <p:nvSpPr>
          <p:cNvPr id="561" name="Google Shape;561;p52"/>
          <p:cNvSpPr txBox="1">
            <a:spLocks noGrp="1"/>
          </p:cNvSpPr>
          <p:nvPr>
            <p:ph type="subTitle" idx="13"/>
          </p:nvPr>
        </p:nvSpPr>
        <p:spPr>
          <a:xfrm>
            <a:off x="6016349" y="3758934"/>
            <a:ext cx="3072649" cy="527700"/>
          </a:xfrm>
          <a:prstGeom prst="rect">
            <a:avLst/>
          </a:prstGeom>
        </p:spPr>
        <p:txBody>
          <a:bodyPr spcFirstLastPara="1" wrap="square" lIns="91425" tIns="91425" rIns="91425" bIns="91425" anchor="ctr" anchorCtr="0">
            <a:noAutofit/>
          </a:bodyPr>
          <a:lstStyle/>
          <a:p>
            <a:pPr marL="0" indent="0" algn="ctr"/>
            <a:r>
              <a:rPr lang="en-GB" dirty="0">
                <a:latin typeface="Times New Roman" panose="02020603050405020304" pitchFamily="18" charset="0"/>
                <a:cs typeface="Times New Roman" panose="02020603050405020304" pitchFamily="18" charset="0"/>
              </a:rPr>
              <a:t>I reduce resistance and foster engagement during the change process (</a:t>
            </a:r>
            <a:r>
              <a:rPr lang="en-GB" dirty="0" err="1">
                <a:latin typeface="Times New Roman" panose="02020603050405020304" pitchFamily="18" charset="0"/>
                <a:cs typeface="Times New Roman" panose="02020603050405020304" pitchFamily="18" charset="0"/>
              </a:rPr>
              <a:t>Nienaber</a:t>
            </a:r>
            <a:r>
              <a:rPr lang="en-GB" dirty="0">
                <a:latin typeface="Times New Roman" panose="02020603050405020304" pitchFamily="18" charset="0"/>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dirty="0"/>
          </a:p>
        </p:txBody>
      </p:sp>
      <p:sp>
        <p:nvSpPr>
          <p:cNvPr id="565" name="Google Shape;565;p52"/>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p>
            <a:pPr lvl="0"/>
            <a:r>
              <a:rPr lang="en-US" b="1" dirty="0">
                <a:latin typeface="Times New Roman" panose="02020603050405020304" pitchFamily="18" charset="0"/>
                <a:cs typeface="Times New Roman" panose="02020603050405020304" pitchFamily="18" charset="0"/>
              </a:rPr>
              <a:t>Engagement and Motivation Tactics</a:t>
            </a:r>
            <a:endParaRPr dirty="0">
              <a:latin typeface="Times New Roman" panose="02020603050405020304" pitchFamily="18" charset="0"/>
              <a:cs typeface="Times New Roman" panose="02020603050405020304" pitchFamily="18" charset="0"/>
            </a:endParaRPr>
          </a:p>
        </p:txBody>
      </p:sp>
      <p:sp>
        <p:nvSpPr>
          <p:cNvPr id="567" name="Google Shape;567;p52"/>
          <p:cNvSpPr txBox="1">
            <a:spLocks noGrp="1"/>
          </p:cNvSpPr>
          <p:nvPr>
            <p:ph type="subTitle" idx="1"/>
          </p:nvPr>
        </p:nvSpPr>
        <p:spPr>
          <a:xfrm>
            <a:off x="2113949" y="1805700"/>
            <a:ext cx="2080800" cy="527700"/>
          </a:xfrm>
          <a:prstGeom prst="rect">
            <a:avLst/>
          </a:prstGeom>
        </p:spPr>
        <p:txBody>
          <a:bodyPr spcFirstLastPara="1" wrap="square" lIns="91425" tIns="91425" rIns="91425" bIns="91425" anchor="ctr" anchorCtr="0">
            <a:noAutofit/>
          </a:bodyPr>
          <a:lstStyle/>
          <a:p>
            <a:pPr marL="0" lvl="0" indent="0" algn="ctr"/>
            <a:r>
              <a:rPr lang="en-GB" dirty="0">
                <a:latin typeface="Times New Roman" panose="02020603050405020304" pitchFamily="18" charset="0"/>
                <a:cs typeface="Times New Roman" panose="02020603050405020304" pitchFamily="18" charset="0"/>
              </a:rPr>
              <a:t>Giving rewards to the employees for their hard work.</a:t>
            </a:r>
            <a:endParaRPr dirty="0">
              <a:latin typeface="Times New Roman" panose="02020603050405020304" pitchFamily="18" charset="0"/>
              <a:cs typeface="Times New Roman" panose="02020603050405020304" pitchFamily="18" charset="0"/>
            </a:endParaRPr>
          </a:p>
        </p:txBody>
      </p:sp>
      <p:sp>
        <p:nvSpPr>
          <p:cNvPr id="569" name="Google Shape;569;p52"/>
          <p:cNvSpPr txBox="1">
            <a:spLocks noGrp="1"/>
          </p:cNvSpPr>
          <p:nvPr>
            <p:ph type="subTitle" idx="4"/>
          </p:nvPr>
        </p:nvSpPr>
        <p:spPr>
          <a:xfrm>
            <a:off x="5972944" y="1805700"/>
            <a:ext cx="2951049" cy="527700"/>
          </a:xfrm>
          <a:prstGeom prst="rect">
            <a:avLst/>
          </a:prstGeom>
        </p:spPr>
        <p:txBody>
          <a:bodyPr spcFirstLastPara="1" wrap="square" lIns="91425" tIns="91425" rIns="91425" bIns="91425" anchor="ctr" anchorCtr="0">
            <a:noAutofit/>
          </a:bodyPr>
          <a:lstStyle/>
          <a:p>
            <a:pPr marL="0" lvl="0" indent="0" algn="ctr"/>
            <a:r>
              <a:rPr lang="en-GB" dirty="0">
                <a:latin typeface="Times New Roman" panose="02020603050405020304" pitchFamily="18" charset="0"/>
                <a:cs typeface="Times New Roman" panose="02020603050405020304" pitchFamily="18" charset="0"/>
              </a:rPr>
              <a:t>Build a positive work environment so the employees feel motivated and valued and enjoy the changes.</a:t>
            </a:r>
            <a:endParaRPr dirty="0">
              <a:latin typeface="Times New Roman" panose="02020603050405020304" pitchFamily="18" charset="0"/>
              <a:cs typeface="Times New Roman" panose="02020603050405020304" pitchFamily="18" charset="0"/>
            </a:endParaRPr>
          </a:p>
        </p:txBody>
      </p:sp>
      <p:sp>
        <p:nvSpPr>
          <p:cNvPr id="571" name="Google Shape;571;p52"/>
          <p:cNvSpPr txBox="1">
            <a:spLocks noGrp="1"/>
          </p:cNvSpPr>
          <p:nvPr>
            <p:ph type="subTitle" idx="6"/>
          </p:nvPr>
        </p:nvSpPr>
        <p:spPr>
          <a:xfrm>
            <a:off x="2113948" y="4119300"/>
            <a:ext cx="2492753" cy="484800"/>
          </a:xfrm>
          <a:prstGeom prst="rect">
            <a:avLst/>
          </a:prstGeom>
        </p:spPr>
        <p:txBody>
          <a:bodyPr spcFirstLastPara="1" wrap="square" lIns="91425" tIns="91425" rIns="91425" bIns="91425" anchor="ctr" anchorCtr="0">
            <a:noAutofit/>
          </a:bodyPr>
          <a:lstStyle/>
          <a:p>
            <a:pPr marL="0" lvl="0" indent="0" algn="ctr"/>
            <a:r>
              <a:rPr lang="en-GB" dirty="0">
                <a:latin typeface="Times New Roman" panose="02020603050405020304" pitchFamily="18" charset="0"/>
                <a:cs typeface="Times New Roman" panose="02020603050405020304" pitchFamily="18" charset="0"/>
              </a:rPr>
              <a:t>Builds a collaborative work environment for the enhancement of employees' moral values.</a:t>
            </a:r>
            <a:endParaRPr dirty="0">
              <a:latin typeface="Times New Roman" panose="02020603050405020304" pitchFamily="18" charset="0"/>
              <a:cs typeface="Times New Roman" panose="02020603050405020304" pitchFamily="18" charset="0"/>
            </a:endParaRPr>
          </a:p>
        </p:txBody>
      </p:sp>
      <p:sp>
        <p:nvSpPr>
          <p:cNvPr id="573" name="Google Shape;573;p52"/>
          <p:cNvSpPr txBox="1">
            <a:spLocks noGrp="1"/>
          </p:cNvSpPr>
          <p:nvPr>
            <p:ph type="subTitle" idx="8"/>
          </p:nvPr>
        </p:nvSpPr>
        <p:spPr>
          <a:xfrm>
            <a:off x="2114041" y="2983950"/>
            <a:ext cx="2080800" cy="484800"/>
          </a:xfrm>
          <a:prstGeom prst="rect">
            <a:avLst/>
          </a:prstGeom>
        </p:spPr>
        <p:txBody>
          <a:bodyPr spcFirstLastPara="1" wrap="square" lIns="91425" tIns="91425" rIns="91425" bIns="91425" anchor="ctr" anchorCtr="0">
            <a:noAutofit/>
          </a:bodyPr>
          <a:lstStyle/>
          <a:p>
            <a:pPr marL="0" lvl="0" indent="0" algn="ctr"/>
            <a:r>
              <a:rPr lang="en-GB" dirty="0">
                <a:latin typeface="Times New Roman" panose="02020603050405020304" pitchFamily="18" charset="0"/>
                <a:cs typeface="Times New Roman" panose="02020603050405020304" pitchFamily="18" charset="0"/>
              </a:rPr>
              <a:t>Provide regular feedback to all the employees about the automation</a:t>
            </a:r>
            <a:endParaRPr dirty="0">
              <a:latin typeface="Times New Roman" panose="02020603050405020304" pitchFamily="18" charset="0"/>
              <a:cs typeface="Times New Roman" panose="02020603050405020304" pitchFamily="18" charset="0"/>
            </a:endParaRPr>
          </a:p>
        </p:txBody>
      </p:sp>
      <p:grpSp>
        <p:nvGrpSpPr>
          <p:cNvPr id="574" name="Google Shape;574;p52"/>
          <p:cNvGrpSpPr/>
          <p:nvPr/>
        </p:nvGrpSpPr>
        <p:grpSpPr>
          <a:xfrm>
            <a:off x="1090255" y="1489860"/>
            <a:ext cx="745680" cy="745680"/>
            <a:chOff x="1004025" y="1838949"/>
            <a:chExt cx="808500" cy="808500"/>
          </a:xfrm>
        </p:grpSpPr>
        <p:sp>
          <p:nvSpPr>
            <p:cNvPr id="575" name="Google Shape;575;p52"/>
            <p:cNvSpPr/>
            <p:nvPr/>
          </p:nvSpPr>
          <p:spPr>
            <a:xfrm>
              <a:off x="1004025" y="1838949"/>
              <a:ext cx="808500" cy="808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52"/>
            <p:cNvSpPr/>
            <p:nvPr/>
          </p:nvSpPr>
          <p:spPr>
            <a:xfrm>
              <a:off x="1105263" y="1940188"/>
              <a:ext cx="606000" cy="606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7" name="Google Shape;577;p52"/>
          <p:cNvGrpSpPr/>
          <p:nvPr/>
        </p:nvGrpSpPr>
        <p:grpSpPr>
          <a:xfrm>
            <a:off x="1090255" y="2669310"/>
            <a:ext cx="745680" cy="745680"/>
            <a:chOff x="1004025" y="1838949"/>
            <a:chExt cx="808500" cy="808500"/>
          </a:xfrm>
        </p:grpSpPr>
        <p:sp>
          <p:nvSpPr>
            <p:cNvPr id="578" name="Google Shape;578;p52"/>
            <p:cNvSpPr/>
            <p:nvPr/>
          </p:nvSpPr>
          <p:spPr>
            <a:xfrm>
              <a:off x="1004025" y="1838949"/>
              <a:ext cx="808500" cy="808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52"/>
            <p:cNvSpPr/>
            <p:nvPr/>
          </p:nvSpPr>
          <p:spPr>
            <a:xfrm>
              <a:off x="1105263" y="1940188"/>
              <a:ext cx="606000" cy="606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0" name="Google Shape;580;p52"/>
          <p:cNvGrpSpPr/>
          <p:nvPr/>
        </p:nvGrpSpPr>
        <p:grpSpPr>
          <a:xfrm>
            <a:off x="1090255" y="3790110"/>
            <a:ext cx="745680" cy="745680"/>
            <a:chOff x="1004025" y="1838949"/>
            <a:chExt cx="808500" cy="808500"/>
          </a:xfrm>
        </p:grpSpPr>
        <p:sp>
          <p:nvSpPr>
            <p:cNvPr id="581" name="Google Shape;581;p52"/>
            <p:cNvSpPr/>
            <p:nvPr/>
          </p:nvSpPr>
          <p:spPr>
            <a:xfrm>
              <a:off x="1004025" y="1838949"/>
              <a:ext cx="808500" cy="808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52"/>
            <p:cNvSpPr/>
            <p:nvPr/>
          </p:nvSpPr>
          <p:spPr>
            <a:xfrm>
              <a:off x="1105263" y="1940188"/>
              <a:ext cx="606000" cy="606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3" name="Google Shape;583;p52"/>
          <p:cNvGrpSpPr/>
          <p:nvPr/>
        </p:nvGrpSpPr>
        <p:grpSpPr>
          <a:xfrm>
            <a:off x="4949205" y="1489860"/>
            <a:ext cx="745680" cy="745680"/>
            <a:chOff x="1004025" y="1838949"/>
            <a:chExt cx="808500" cy="808500"/>
          </a:xfrm>
        </p:grpSpPr>
        <p:sp>
          <p:nvSpPr>
            <p:cNvPr id="584" name="Google Shape;584;p52"/>
            <p:cNvSpPr/>
            <p:nvPr/>
          </p:nvSpPr>
          <p:spPr>
            <a:xfrm>
              <a:off x="1004025" y="1838949"/>
              <a:ext cx="808500" cy="808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52"/>
            <p:cNvSpPr/>
            <p:nvPr/>
          </p:nvSpPr>
          <p:spPr>
            <a:xfrm>
              <a:off x="1105263" y="1940188"/>
              <a:ext cx="606000" cy="606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6" name="Google Shape;586;p52"/>
          <p:cNvGrpSpPr/>
          <p:nvPr/>
        </p:nvGrpSpPr>
        <p:grpSpPr>
          <a:xfrm>
            <a:off x="4938685" y="3600979"/>
            <a:ext cx="745680" cy="745680"/>
            <a:chOff x="1004025" y="1838949"/>
            <a:chExt cx="808500" cy="808500"/>
          </a:xfrm>
        </p:grpSpPr>
        <p:sp>
          <p:nvSpPr>
            <p:cNvPr id="587" name="Google Shape;587;p52"/>
            <p:cNvSpPr/>
            <p:nvPr/>
          </p:nvSpPr>
          <p:spPr>
            <a:xfrm>
              <a:off x="1004025" y="1838949"/>
              <a:ext cx="808500" cy="808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52"/>
            <p:cNvSpPr/>
            <p:nvPr/>
          </p:nvSpPr>
          <p:spPr>
            <a:xfrm>
              <a:off x="1105263" y="1940188"/>
              <a:ext cx="606000" cy="606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2" name="Google Shape;592;p52"/>
          <p:cNvGrpSpPr/>
          <p:nvPr/>
        </p:nvGrpSpPr>
        <p:grpSpPr>
          <a:xfrm>
            <a:off x="1327798" y="1698126"/>
            <a:ext cx="270579" cy="329145"/>
            <a:chOff x="-35830350" y="1912725"/>
            <a:chExt cx="241050" cy="293225"/>
          </a:xfrm>
        </p:grpSpPr>
        <p:sp>
          <p:nvSpPr>
            <p:cNvPr id="593" name="Google Shape;593;p52"/>
            <p:cNvSpPr/>
            <p:nvPr/>
          </p:nvSpPr>
          <p:spPr>
            <a:xfrm>
              <a:off x="-35830350" y="1912725"/>
              <a:ext cx="241050" cy="293225"/>
            </a:xfrm>
            <a:custGeom>
              <a:avLst/>
              <a:gdLst/>
              <a:ahLst/>
              <a:cxnLst/>
              <a:rect l="l" t="t" r="r" b="b"/>
              <a:pathLst>
                <a:path w="9642" h="11729" extrusionOk="0">
                  <a:moveTo>
                    <a:pt x="8665" y="694"/>
                  </a:moveTo>
                  <a:cubicBezTo>
                    <a:pt x="8822" y="726"/>
                    <a:pt x="8980" y="883"/>
                    <a:pt x="8980" y="1041"/>
                  </a:cubicBezTo>
                  <a:lnTo>
                    <a:pt x="8980" y="7562"/>
                  </a:lnTo>
                  <a:lnTo>
                    <a:pt x="2836" y="7562"/>
                  </a:lnTo>
                  <a:lnTo>
                    <a:pt x="2836" y="694"/>
                  </a:lnTo>
                  <a:close/>
                  <a:moveTo>
                    <a:pt x="2175" y="726"/>
                  </a:moveTo>
                  <a:lnTo>
                    <a:pt x="2175" y="7625"/>
                  </a:lnTo>
                  <a:lnTo>
                    <a:pt x="1828" y="7625"/>
                  </a:lnTo>
                  <a:cubicBezTo>
                    <a:pt x="1450" y="7625"/>
                    <a:pt x="1072" y="7720"/>
                    <a:pt x="788" y="7972"/>
                  </a:cubicBezTo>
                  <a:lnTo>
                    <a:pt x="788" y="1797"/>
                  </a:lnTo>
                  <a:cubicBezTo>
                    <a:pt x="788" y="1198"/>
                    <a:pt x="1261" y="726"/>
                    <a:pt x="1828" y="726"/>
                  </a:cubicBezTo>
                  <a:close/>
                  <a:moveTo>
                    <a:pt x="8791" y="8287"/>
                  </a:moveTo>
                  <a:cubicBezTo>
                    <a:pt x="8696" y="8507"/>
                    <a:pt x="8665" y="8759"/>
                    <a:pt x="8633" y="8948"/>
                  </a:cubicBezTo>
                  <a:lnTo>
                    <a:pt x="1734" y="8948"/>
                  </a:lnTo>
                  <a:cubicBezTo>
                    <a:pt x="1545" y="8948"/>
                    <a:pt x="1387" y="9106"/>
                    <a:pt x="1387" y="9295"/>
                  </a:cubicBezTo>
                  <a:cubicBezTo>
                    <a:pt x="1387" y="9515"/>
                    <a:pt x="1545" y="9673"/>
                    <a:pt x="1734" y="9673"/>
                  </a:cubicBezTo>
                  <a:lnTo>
                    <a:pt x="4821" y="9673"/>
                  </a:lnTo>
                  <a:lnTo>
                    <a:pt x="4821" y="10335"/>
                  </a:lnTo>
                  <a:lnTo>
                    <a:pt x="1860" y="10335"/>
                  </a:lnTo>
                  <a:cubicBezTo>
                    <a:pt x="1293" y="10335"/>
                    <a:pt x="757" y="9925"/>
                    <a:pt x="757" y="9295"/>
                  </a:cubicBezTo>
                  <a:cubicBezTo>
                    <a:pt x="757" y="8728"/>
                    <a:pt x="1230" y="8287"/>
                    <a:pt x="1765" y="8287"/>
                  </a:cubicBezTo>
                  <a:close/>
                  <a:moveTo>
                    <a:pt x="8665" y="9673"/>
                  </a:moveTo>
                  <a:cubicBezTo>
                    <a:pt x="8696" y="9894"/>
                    <a:pt x="8759" y="10146"/>
                    <a:pt x="8822" y="10335"/>
                  </a:cubicBezTo>
                  <a:lnTo>
                    <a:pt x="7594" y="10335"/>
                  </a:lnTo>
                  <a:lnTo>
                    <a:pt x="7594" y="9673"/>
                  </a:lnTo>
                  <a:close/>
                  <a:moveTo>
                    <a:pt x="6900" y="9673"/>
                  </a:moveTo>
                  <a:lnTo>
                    <a:pt x="6900" y="10693"/>
                  </a:lnTo>
                  <a:lnTo>
                    <a:pt x="6428" y="10398"/>
                  </a:lnTo>
                  <a:cubicBezTo>
                    <a:pt x="6396" y="10366"/>
                    <a:pt x="6302" y="10366"/>
                    <a:pt x="6239" y="10366"/>
                  </a:cubicBezTo>
                  <a:cubicBezTo>
                    <a:pt x="6144" y="10366"/>
                    <a:pt x="6113" y="10366"/>
                    <a:pt x="6018" y="10398"/>
                  </a:cubicBezTo>
                  <a:lnTo>
                    <a:pt x="5514" y="10713"/>
                  </a:lnTo>
                  <a:lnTo>
                    <a:pt x="5514" y="9673"/>
                  </a:lnTo>
                  <a:close/>
                  <a:moveTo>
                    <a:pt x="1734" y="1"/>
                  </a:moveTo>
                  <a:cubicBezTo>
                    <a:pt x="1261" y="1"/>
                    <a:pt x="820" y="222"/>
                    <a:pt x="505" y="537"/>
                  </a:cubicBezTo>
                  <a:cubicBezTo>
                    <a:pt x="190" y="820"/>
                    <a:pt x="1" y="1261"/>
                    <a:pt x="1" y="1734"/>
                  </a:cubicBezTo>
                  <a:lnTo>
                    <a:pt x="1" y="9295"/>
                  </a:lnTo>
                  <a:cubicBezTo>
                    <a:pt x="95" y="10272"/>
                    <a:pt x="946" y="10996"/>
                    <a:pt x="1860" y="10996"/>
                  </a:cubicBezTo>
                  <a:lnTo>
                    <a:pt x="4853" y="10996"/>
                  </a:lnTo>
                  <a:lnTo>
                    <a:pt x="4853" y="11343"/>
                  </a:lnTo>
                  <a:cubicBezTo>
                    <a:pt x="4853" y="11469"/>
                    <a:pt x="4916" y="11595"/>
                    <a:pt x="5042" y="11658"/>
                  </a:cubicBezTo>
                  <a:cubicBezTo>
                    <a:pt x="5099" y="11700"/>
                    <a:pt x="5155" y="11717"/>
                    <a:pt x="5209" y="11717"/>
                  </a:cubicBezTo>
                  <a:cubicBezTo>
                    <a:pt x="5275" y="11717"/>
                    <a:pt x="5336" y="11692"/>
                    <a:pt x="5388" y="11658"/>
                  </a:cubicBezTo>
                  <a:lnTo>
                    <a:pt x="6239" y="11122"/>
                  </a:lnTo>
                  <a:lnTo>
                    <a:pt x="7058" y="11658"/>
                  </a:lnTo>
                  <a:cubicBezTo>
                    <a:pt x="7121" y="11705"/>
                    <a:pt x="7176" y="11729"/>
                    <a:pt x="7231" y="11729"/>
                  </a:cubicBezTo>
                  <a:cubicBezTo>
                    <a:pt x="7286" y="11729"/>
                    <a:pt x="7342" y="11705"/>
                    <a:pt x="7405" y="11658"/>
                  </a:cubicBezTo>
                  <a:cubicBezTo>
                    <a:pt x="7531" y="11595"/>
                    <a:pt x="7594" y="11500"/>
                    <a:pt x="7594" y="11343"/>
                  </a:cubicBezTo>
                  <a:lnTo>
                    <a:pt x="7594" y="10996"/>
                  </a:lnTo>
                  <a:lnTo>
                    <a:pt x="9295" y="10996"/>
                  </a:lnTo>
                  <a:cubicBezTo>
                    <a:pt x="9421" y="10996"/>
                    <a:pt x="9547" y="10933"/>
                    <a:pt x="9578" y="10839"/>
                  </a:cubicBezTo>
                  <a:cubicBezTo>
                    <a:pt x="9641" y="10713"/>
                    <a:pt x="9641" y="10618"/>
                    <a:pt x="9578" y="10524"/>
                  </a:cubicBezTo>
                  <a:cubicBezTo>
                    <a:pt x="9169" y="9767"/>
                    <a:pt x="9169" y="8885"/>
                    <a:pt x="9578" y="8098"/>
                  </a:cubicBezTo>
                  <a:cubicBezTo>
                    <a:pt x="9610" y="8035"/>
                    <a:pt x="9610" y="8003"/>
                    <a:pt x="9610" y="7909"/>
                  </a:cubicBezTo>
                  <a:lnTo>
                    <a:pt x="9610" y="1041"/>
                  </a:lnTo>
                  <a:cubicBezTo>
                    <a:pt x="9610" y="474"/>
                    <a:pt x="9137" y="1"/>
                    <a:pt x="860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52"/>
            <p:cNvSpPr/>
            <p:nvPr/>
          </p:nvSpPr>
          <p:spPr>
            <a:xfrm>
              <a:off x="-35742925" y="1965500"/>
              <a:ext cx="120550" cy="119750"/>
            </a:xfrm>
            <a:custGeom>
              <a:avLst/>
              <a:gdLst/>
              <a:ahLst/>
              <a:cxnLst/>
              <a:rect l="l" t="t" r="r" b="b"/>
              <a:pathLst>
                <a:path w="4822" h="4790" extrusionOk="0">
                  <a:moveTo>
                    <a:pt x="2364" y="694"/>
                  </a:moveTo>
                  <a:cubicBezTo>
                    <a:pt x="2773" y="694"/>
                    <a:pt x="3057" y="1009"/>
                    <a:pt x="3057" y="1356"/>
                  </a:cubicBezTo>
                  <a:cubicBezTo>
                    <a:pt x="3057" y="1765"/>
                    <a:pt x="2742" y="2049"/>
                    <a:pt x="2364" y="2049"/>
                  </a:cubicBezTo>
                  <a:cubicBezTo>
                    <a:pt x="2348" y="2050"/>
                    <a:pt x="2332" y="2051"/>
                    <a:pt x="2316" y="2051"/>
                  </a:cubicBezTo>
                  <a:cubicBezTo>
                    <a:pt x="1989" y="2051"/>
                    <a:pt x="1702" y="1746"/>
                    <a:pt x="1702" y="1356"/>
                  </a:cubicBezTo>
                  <a:cubicBezTo>
                    <a:pt x="1702" y="977"/>
                    <a:pt x="2017" y="694"/>
                    <a:pt x="2364" y="694"/>
                  </a:cubicBezTo>
                  <a:close/>
                  <a:moveTo>
                    <a:pt x="2427" y="2742"/>
                  </a:moveTo>
                  <a:cubicBezTo>
                    <a:pt x="3246" y="2742"/>
                    <a:pt x="3939" y="3340"/>
                    <a:pt x="4097" y="4128"/>
                  </a:cubicBezTo>
                  <a:lnTo>
                    <a:pt x="757" y="4128"/>
                  </a:lnTo>
                  <a:cubicBezTo>
                    <a:pt x="883" y="3340"/>
                    <a:pt x="1576" y="2742"/>
                    <a:pt x="2427" y="2742"/>
                  </a:cubicBezTo>
                  <a:close/>
                  <a:moveTo>
                    <a:pt x="2427" y="1"/>
                  </a:moveTo>
                  <a:cubicBezTo>
                    <a:pt x="1671" y="1"/>
                    <a:pt x="1041" y="599"/>
                    <a:pt x="1041" y="1356"/>
                  </a:cubicBezTo>
                  <a:cubicBezTo>
                    <a:pt x="1041" y="1734"/>
                    <a:pt x="1167" y="2049"/>
                    <a:pt x="1387" y="2269"/>
                  </a:cubicBezTo>
                  <a:cubicBezTo>
                    <a:pt x="568" y="2647"/>
                    <a:pt x="32" y="3498"/>
                    <a:pt x="32" y="4443"/>
                  </a:cubicBezTo>
                  <a:cubicBezTo>
                    <a:pt x="1" y="4632"/>
                    <a:pt x="158" y="4790"/>
                    <a:pt x="379" y="4790"/>
                  </a:cubicBezTo>
                  <a:lnTo>
                    <a:pt x="4475" y="4790"/>
                  </a:lnTo>
                  <a:cubicBezTo>
                    <a:pt x="4664" y="4790"/>
                    <a:pt x="4821" y="4632"/>
                    <a:pt x="4821" y="4443"/>
                  </a:cubicBezTo>
                  <a:cubicBezTo>
                    <a:pt x="4821" y="3498"/>
                    <a:pt x="4254" y="2647"/>
                    <a:pt x="3435" y="2269"/>
                  </a:cubicBezTo>
                  <a:cubicBezTo>
                    <a:pt x="3687" y="2049"/>
                    <a:pt x="3813" y="1702"/>
                    <a:pt x="3813" y="1356"/>
                  </a:cubicBezTo>
                  <a:cubicBezTo>
                    <a:pt x="3813" y="599"/>
                    <a:pt x="3183" y="1"/>
                    <a:pt x="242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5" name="Google Shape;595;p52"/>
          <p:cNvSpPr/>
          <p:nvPr/>
        </p:nvSpPr>
        <p:spPr>
          <a:xfrm>
            <a:off x="1299066" y="2847849"/>
            <a:ext cx="328023" cy="329959"/>
          </a:xfrm>
          <a:custGeom>
            <a:avLst/>
            <a:gdLst/>
            <a:ahLst/>
            <a:cxnLst/>
            <a:rect l="l" t="t" r="r" b="b"/>
            <a:pathLst>
              <a:path w="11689" h="11758" extrusionOk="0">
                <a:moveTo>
                  <a:pt x="8538" y="2747"/>
                </a:moveTo>
                <a:cubicBezTo>
                  <a:pt x="8727" y="2747"/>
                  <a:pt x="8853" y="2905"/>
                  <a:pt x="8853" y="3094"/>
                </a:cubicBezTo>
                <a:cubicBezTo>
                  <a:pt x="8885" y="3251"/>
                  <a:pt x="8727" y="3409"/>
                  <a:pt x="8538" y="3409"/>
                </a:cubicBezTo>
                <a:cubicBezTo>
                  <a:pt x="8444" y="3409"/>
                  <a:pt x="8381" y="3377"/>
                  <a:pt x="8286" y="3346"/>
                </a:cubicBezTo>
                <a:lnTo>
                  <a:pt x="8538" y="2747"/>
                </a:lnTo>
                <a:close/>
                <a:moveTo>
                  <a:pt x="3277" y="1581"/>
                </a:moveTo>
                <a:cubicBezTo>
                  <a:pt x="3844" y="1581"/>
                  <a:pt x="4316" y="2023"/>
                  <a:pt x="4316" y="2590"/>
                </a:cubicBezTo>
                <a:cubicBezTo>
                  <a:pt x="4316" y="3157"/>
                  <a:pt x="3844" y="3598"/>
                  <a:pt x="3277" y="3598"/>
                </a:cubicBezTo>
                <a:cubicBezTo>
                  <a:pt x="2741" y="3598"/>
                  <a:pt x="2269" y="3157"/>
                  <a:pt x="2269" y="2590"/>
                </a:cubicBezTo>
                <a:cubicBezTo>
                  <a:pt x="2269" y="1991"/>
                  <a:pt x="2741" y="1581"/>
                  <a:pt x="3277" y="1581"/>
                </a:cubicBezTo>
                <a:close/>
                <a:moveTo>
                  <a:pt x="9231" y="5457"/>
                </a:moveTo>
                <a:cubicBezTo>
                  <a:pt x="9672" y="5457"/>
                  <a:pt x="10050" y="5740"/>
                  <a:pt x="10208" y="6150"/>
                </a:cubicBezTo>
                <a:lnTo>
                  <a:pt x="8286" y="6150"/>
                </a:lnTo>
                <a:cubicBezTo>
                  <a:pt x="8412" y="5772"/>
                  <a:pt x="8759" y="5457"/>
                  <a:pt x="9231" y="5457"/>
                </a:cubicBezTo>
                <a:close/>
                <a:moveTo>
                  <a:pt x="10932" y="6843"/>
                </a:moveTo>
                <a:lnTo>
                  <a:pt x="10932" y="7504"/>
                </a:lnTo>
                <a:lnTo>
                  <a:pt x="5262" y="7504"/>
                </a:lnTo>
                <a:lnTo>
                  <a:pt x="5262" y="6843"/>
                </a:lnTo>
                <a:close/>
                <a:moveTo>
                  <a:pt x="3403" y="4291"/>
                </a:moveTo>
                <a:cubicBezTo>
                  <a:pt x="4064" y="4322"/>
                  <a:pt x="4631" y="4921"/>
                  <a:pt x="4631" y="5583"/>
                </a:cubicBezTo>
                <a:lnTo>
                  <a:pt x="4631" y="7725"/>
                </a:lnTo>
                <a:cubicBezTo>
                  <a:pt x="4348" y="7567"/>
                  <a:pt x="4033" y="7441"/>
                  <a:pt x="3686" y="7441"/>
                </a:cubicBezTo>
                <a:lnTo>
                  <a:pt x="3340" y="7441"/>
                </a:lnTo>
                <a:lnTo>
                  <a:pt x="3340" y="6402"/>
                </a:lnTo>
                <a:cubicBezTo>
                  <a:pt x="3340" y="6213"/>
                  <a:pt x="3182" y="6055"/>
                  <a:pt x="2962" y="6055"/>
                </a:cubicBezTo>
                <a:cubicBezTo>
                  <a:pt x="2773" y="6055"/>
                  <a:pt x="2615" y="6213"/>
                  <a:pt x="2615" y="6402"/>
                </a:cubicBezTo>
                <a:lnTo>
                  <a:pt x="2615" y="7788"/>
                </a:lnTo>
                <a:cubicBezTo>
                  <a:pt x="2615" y="7977"/>
                  <a:pt x="2773" y="8134"/>
                  <a:pt x="2962" y="8134"/>
                </a:cubicBezTo>
                <a:lnTo>
                  <a:pt x="3655" y="8134"/>
                </a:lnTo>
                <a:cubicBezTo>
                  <a:pt x="4064" y="8134"/>
                  <a:pt x="4474" y="8418"/>
                  <a:pt x="4600" y="8828"/>
                </a:cubicBezTo>
                <a:lnTo>
                  <a:pt x="1985" y="8828"/>
                </a:lnTo>
                <a:lnTo>
                  <a:pt x="1985" y="5583"/>
                </a:lnTo>
                <a:lnTo>
                  <a:pt x="2080" y="5583"/>
                </a:lnTo>
                <a:cubicBezTo>
                  <a:pt x="2080" y="5236"/>
                  <a:pt x="2237" y="4858"/>
                  <a:pt x="2458" y="4637"/>
                </a:cubicBezTo>
                <a:cubicBezTo>
                  <a:pt x="2741" y="4385"/>
                  <a:pt x="3056" y="4291"/>
                  <a:pt x="3403" y="4291"/>
                </a:cubicBezTo>
                <a:close/>
                <a:moveTo>
                  <a:pt x="1040" y="4795"/>
                </a:moveTo>
                <a:cubicBezTo>
                  <a:pt x="1229" y="4795"/>
                  <a:pt x="1418" y="4952"/>
                  <a:pt x="1418" y="5141"/>
                </a:cubicBezTo>
                <a:lnTo>
                  <a:pt x="1418" y="9174"/>
                </a:lnTo>
                <a:lnTo>
                  <a:pt x="1418" y="9300"/>
                </a:lnTo>
                <a:cubicBezTo>
                  <a:pt x="1449" y="9458"/>
                  <a:pt x="1575" y="9521"/>
                  <a:pt x="1733" y="9521"/>
                </a:cubicBezTo>
                <a:lnTo>
                  <a:pt x="5860" y="9521"/>
                </a:lnTo>
                <a:cubicBezTo>
                  <a:pt x="6049" y="9521"/>
                  <a:pt x="6175" y="9678"/>
                  <a:pt x="6175" y="9836"/>
                </a:cubicBezTo>
                <a:lnTo>
                  <a:pt x="6175" y="10938"/>
                </a:lnTo>
                <a:lnTo>
                  <a:pt x="693" y="10938"/>
                </a:lnTo>
                <a:lnTo>
                  <a:pt x="693" y="5141"/>
                </a:lnTo>
                <a:cubicBezTo>
                  <a:pt x="693" y="4952"/>
                  <a:pt x="851" y="4795"/>
                  <a:pt x="1040" y="4795"/>
                </a:cubicBezTo>
                <a:close/>
                <a:moveTo>
                  <a:pt x="7656" y="8197"/>
                </a:moveTo>
                <a:cubicBezTo>
                  <a:pt x="7971" y="8260"/>
                  <a:pt x="8254" y="8576"/>
                  <a:pt x="8254" y="8922"/>
                </a:cubicBezTo>
                <a:lnTo>
                  <a:pt x="8254" y="10938"/>
                </a:lnTo>
                <a:lnTo>
                  <a:pt x="6868" y="10938"/>
                </a:lnTo>
                <a:lnTo>
                  <a:pt x="6868" y="9836"/>
                </a:lnTo>
                <a:cubicBezTo>
                  <a:pt x="6868" y="9269"/>
                  <a:pt x="6396" y="8796"/>
                  <a:pt x="5860" y="8796"/>
                </a:cubicBezTo>
                <a:lnTo>
                  <a:pt x="5388" y="8796"/>
                </a:lnTo>
                <a:cubicBezTo>
                  <a:pt x="5356" y="8576"/>
                  <a:pt x="5230" y="8386"/>
                  <a:pt x="5104" y="8197"/>
                </a:cubicBezTo>
                <a:close/>
                <a:moveTo>
                  <a:pt x="9185" y="1"/>
                </a:moveTo>
                <a:cubicBezTo>
                  <a:pt x="9049" y="1"/>
                  <a:pt x="8908" y="88"/>
                  <a:pt x="8885" y="227"/>
                </a:cubicBezTo>
                <a:lnTo>
                  <a:pt x="6837" y="5078"/>
                </a:lnTo>
                <a:cubicBezTo>
                  <a:pt x="6774" y="5236"/>
                  <a:pt x="6837" y="5457"/>
                  <a:pt x="7026" y="5520"/>
                </a:cubicBezTo>
                <a:cubicBezTo>
                  <a:pt x="7089" y="5520"/>
                  <a:pt x="7120" y="5551"/>
                  <a:pt x="7152" y="5551"/>
                </a:cubicBezTo>
                <a:cubicBezTo>
                  <a:pt x="7278" y="5551"/>
                  <a:pt x="7435" y="5457"/>
                  <a:pt x="7467" y="5362"/>
                </a:cubicBezTo>
                <a:lnTo>
                  <a:pt x="8034" y="4039"/>
                </a:lnTo>
                <a:cubicBezTo>
                  <a:pt x="8191" y="4133"/>
                  <a:pt x="8349" y="4165"/>
                  <a:pt x="8538" y="4165"/>
                </a:cubicBezTo>
                <a:cubicBezTo>
                  <a:pt x="8664" y="4165"/>
                  <a:pt x="8759" y="4133"/>
                  <a:pt x="8885" y="4133"/>
                </a:cubicBezTo>
                <a:lnTo>
                  <a:pt x="8885" y="4921"/>
                </a:lnTo>
                <a:cubicBezTo>
                  <a:pt x="8223" y="5047"/>
                  <a:pt x="7719" y="5583"/>
                  <a:pt x="7561" y="6244"/>
                </a:cubicBezTo>
                <a:lnTo>
                  <a:pt x="5293" y="6244"/>
                </a:lnTo>
                <a:lnTo>
                  <a:pt x="5293" y="5709"/>
                </a:lnTo>
                <a:cubicBezTo>
                  <a:pt x="5293" y="4984"/>
                  <a:pt x="4915" y="4354"/>
                  <a:pt x="4348" y="4007"/>
                </a:cubicBezTo>
                <a:cubicBezTo>
                  <a:pt x="4757" y="3692"/>
                  <a:pt x="4978" y="3220"/>
                  <a:pt x="4978" y="2653"/>
                </a:cubicBezTo>
                <a:cubicBezTo>
                  <a:pt x="4978" y="1707"/>
                  <a:pt x="4253" y="983"/>
                  <a:pt x="3308" y="983"/>
                </a:cubicBezTo>
                <a:cubicBezTo>
                  <a:pt x="2363" y="983"/>
                  <a:pt x="1607" y="1707"/>
                  <a:pt x="1607" y="2653"/>
                </a:cubicBezTo>
                <a:cubicBezTo>
                  <a:pt x="1607" y="3220"/>
                  <a:pt x="1890" y="3724"/>
                  <a:pt x="2269" y="4039"/>
                </a:cubicBezTo>
                <a:cubicBezTo>
                  <a:pt x="2143" y="4133"/>
                  <a:pt x="2080" y="4196"/>
                  <a:pt x="1985" y="4291"/>
                </a:cubicBezTo>
                <a:cubicBezTo>
                  <a:pt x="1922" y="4354"/>
                  <a:pt x="1827" y="4448"/>
                  <a:pt x="1764" y="4543"/>
                </a:cubicBezTo>
                <a:cubicBezTo>
                  <a:pt x="1575" y="4354"/>
                  <a:pt x="1323" y="4228"/>
                  <a:pt x="1008" y="4228"/>
                </a:cubicBezTo>
                <a:cubicBezTo>
                  <a:pt x="473" y="4228"/>
                  <a:pt x="0" y="4700"/>
                  <a:pt x="0" y="5268"/>
                </a:cubicBezTo>
                <a:lnTo>
                  <a:pt x="0" y="11411"/>
                </a:lnTo>
                <a:cubicBezTo>
                  <a:pt x="0" y="11600"/>
                  <a:pt x="158" y="11758"/>
                  <a:pt x="347" y="11758"/>
                </a:cubicBezTo>
                <a:lnTo>
                  <a:pt x="8570" y="11758"/>
                </a:lnTo>
                <a:cubicBezTo>
                  <a:pt x="8759" y="11758"/>
                  <a:pt x="8916" y="11600"/>
                  <a:pt x="8916" y="11411"/>
                </a:cubicBezTo>
                <a:lnTo>
                  <a:pt x="8916" y="9048"/>
                </a:lnTo>
                <a:cubicBezTo>
                  <a:pt x="8916" y="8765"/>
                  <a:pt x="8853" y="8544"/>
                  <a:pt x="8727" y="8292"/>
                </a:cubicBezTo>
                <a:lnTo>
                  <a:pt x="11342" y="8292"/>
                </a:lnTo>
                <a:cubicBezTo>
                  <a:pt x="11531" y="8292"/>
                  <a:pt x="11689" y="8134"/>
                  <a:pt x="11689" y="7945"/>
                </a:cubicBezTo>
                <a:lnTo>
                  <a:pt x="11689" y="6559"/>
                </a:lnTo>
                <a:cubicBezTo>
                  <a:pt x="11689" y="6339"/>
                  <a:pt x="11531" y="6181"/>
                  <a:pt x="11310" y="6181"/>
                </a:cubicBezTo>
                <a:lnTo>
                  <a:pt x="10901" y="6181"/>
                </a:lnTo>
                <a:cubicBezTo>
                  <a:pt x="10775" y="5520"/>
                  <a:pt x="10239" y="4984"/>
                  <a:pt x="9546" y="4826"/>
                </a:cubicBezTo>
                <a:lnTo>
                  <a:pt x="9546" y="3094"/>
                </a:lnTo>
                <a:cubicBezTo>
                  <a:pt x="9546" y="2621"/>
                  <a:pt x="9231" y="2243"/>
                  <a:pt x="8790" y="2117"/>
                </a:cubicBezTo>
                <a:lnTo>
                  <a:pt x="9515" y="447"/>
                </a:lnTo>
                <a:cubicBezTo>
                  <a:pt x="9578" y="290"/>
                  <a:pt x="9515" y="69"/>
                  <a:pt x="9326" y="38"/>
                </a:cubicBezTo>
                <a:cubicBezTo>
                  <a:pt x="9283" y="12"/>
                  <a:pt x="9234" y="1"/>
                  <a:pt x="918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6" name="Google Shape;596;p52"/>
          <p:cNvGrpSpPr/>
          <p:nvPr/>
        </p:nvGrpSpPr>
        <p:grpSpPr>
          <a:xfrm>
            <a:off x="5164508" y="3803981"/>
            <a:ext cx="327153" cy="328472"/>
            <a:chOff x="-33673825" y="2634975"/>
            <a:chExt cx="291450" cy="292625"/>
          </a:xfrm>
        </p:grpSpPr>
        <p:sp>
          <p:nvSpPr>
            <p:cNvPr id="597" name="Google Shape;597;p52"/>
            <p:cNvSpPr/>
            <p:nvPr/>
          </p:nvSpPr>
          <p:spPr>
            <a:xfrm>
              <a:off x="-33673825" y="2634975"/>
              <a:ext cx="291450" cy="292625"/>
            </a:xfrm>
            <a:custGeom>
              <a:avLst/>
              <a:gdLst/>
              <a:ahLst/>
              <a:cxnLst/>
              <a:rect l="l" t="t" r="r" b="b"/>
              <a:pathLst>
                <a:path w="11658" h="11705" extrusionOk="0">
                  <a:moveTo>
                    <a:pt x="5829" y="662"/>
                  </a:moveTo>
                  <a:cubicBezTo>
                    <a:pt x="6459" y="662"/>
                    <a:pt x="7089" y="1261"/>
                    <a:pt x="7562" y="2238"/>
                  </a:cubicBezTo>
                  <a:cubicBezTo>
                    <a:pt x="7310" y="2364"/>
                    <a:pt x="7152" y="2553"/>
                    <a:pt x="7026" y="2773"/>
                  </a:cubicBezTo>
                  <a:cubicBezTo>
                    <a:pt x="6648" y="2742"/>
                    <a:pt x="6238" y="2710"/>
                    <a:pt x="5860" y="2710"/>
                  </a:cubicBezTo>
                  <a:cubicBezTo>
                    <a:pt x="5451" y="2710"/>
                    <a:pt x="5041" y="2742"/>
                    <a:pt x="4663" y="2773"/>
                  </a:cubicBezTo>
                  <a:cubicBezTo>
                    <a:pt x="4569" y="2553"/>
                    <a:pt x="4348" y="2364"/>
                    <a:pt x="4159" y="2238"/>
                  </a:cubicBezTo>
                  <a:cubicBezTo>
                    <a:pt x="4569" y="1261"/>
                    <a:pt x="5199" y="662"/>
                    <a:pt x="5829" y="662"/>
                  </a:cubicBezTo>
                  <a:close/>
                  <a:moveTo>
                    <a:pt x="3403" y="2742"/>
                  </a:moveTo>
                  <a:cubicBezTo>
                    <a:pt x="3813" y="2742"/>
                    <a:pt x="4096" y="3057"/>
                    <a:pt x="4096" y="3403"/>
                  </a:cubicBezTo>
                  <a:cubicBezTo>
                    <a:pt x="4096" y="3750"/>
                    <a:pt x="3781" y="4097"/>
                    <a:pt x="3403" y="4097"/>
                  </a:cubicBezTo>
                  <a:cubicBezTo>
                    <a:pt x="3025" y="4097"/>
                    <a:pt x="2741" y="3750"/>
                    <a:pt x="2741" y="3403"/>
                  </a:cubicBezTo>
                  <a:cubicBezTo>
                    <a:pt x="2741" y="3057"/>
                    <a:pt x="3025" y="2742"/>
                    <a:pt x="3403" y="2742"/>
                  </a:cubicBezTo>
                  <a:close/>
                  <a:moveTo>
                    <a:pt x="7562" y="946"/>
                  </a:moveTo>
                  <a:cubicBezTo>
                    <a:pt x="9011" y="1482"/>
                    <a:pt x="10145" y="2616"/>
                    <a:pt x="10649" y="4097"/>
                  </a:cubicBezTo>
                  <a:cubicBezTo>
                    <a:pt x="10334" y="3844"/>
                    <a:pt x="9988" y="3655"/>
                    <a:pt x="9609" y="3466"/>
                  </a:cubicBezTo>
                  <a:lnTo>
                    <a:pt x="9609" y="3403"/>
                  </a:lnTo>
                  <a:cubicBezTo>
                    <a:pt x="9609" y="2679"/>
                    <a:pt x="8979" y="2049"/>
                    <a:pt x="8223" y="2049"/>
                  </a:cubicBezTo>
                  <a:lnTo>
                    <a:pt x="8192" y="2049"/>
                  </a:lnTo>
                  <a:cubicBezTo>
                    <a:pt x="7971" y="1608"/>
                    <a:pt x="7782" y="1261"/>
                    <a:pt x="7562" y="946"/>
                  </a:cubicBezTo>
                  <a:close/>
                  <a:moveTo>
                    <a:pt x="4096" y="978"/>
                  </a:moveTo>
                  <a:lnTo>
                    <a:pt x="4096" y="978"/>
                  </a:lnTo>
                  <a:cubicBezTo>
                    <a:pt x="3844" y="1293"/>
                    <a:pt x="3624" y="1639"/>
                    <a:pt x="3466" y="2080"/>
                  </a:cubicBezTo>
                  <a:lnTo>
                    <a:pt x="3403" y="2080"/>
                  </a:lnTo>
                  <a:cubicBezTo>
                    <a:pt x="2678" y="2080"/>
                    <a:pt x="2048" y="2710"/>
                    <a:pt x="2048" y="3466"/>
                  </a:cubicBezTo>
                  <a:lnTo>
                    <a:pt x="2048" y="3498"/>
                  </a:lnTo>
                  <a:cubicBezTo>
                    <a:pt x="1639" y="3687"/>
                    <a:pt x="1292" y="3876"/>
                    <a:pt x="977" y="4128"/>
                  </a:cubicBezTo>
                  <a:cubicBezTo>
                    <a:pt x="1481" y="2616"/>
                    <a:pt x="2615" y="1482"/>
                    <a:pt x="4096" y="978"/>
                  </a:cubicBezTo>
                  <a:close/>
                  <a:moveTo>
                    <a:pt x="8223" y="2773"/>
                  </a:moveTo>
                  <a:cubicBezTo>
                    <a:pt x="8601" y="2773"/>
                    <a:pt x="8885" y="3088"/>
                    <a:pt x="8885" y="3466"/>
                  </a:cubicBezTo>
                  <a:cubicBezTo>
                    <a:pt x="8885" y="3813"/>
                    <a:pt x="8601" y="4128"/>
                    <a:pt x="8223" y="4128"/>
                  </a:cubicBezTo>
                  <a:cubicBezTo>
                    <a:pt x="7814" y="4128"/>
                    <a:pt x="7562" y="3813"/>
                    <a:pt x="7562" y="3466"/>
                  </a:cubicBezTo>
                  <a:cubicBezTo>
                    <a:pt x="7562" y="3088"/>
                    <a:pt x="7877" y="2773"/>
                    <a:pt x="8223" y="2773"/>
                  </a:cubicBezTo>
                  <a:close/>
                  <a:moveTo>
                    <a:pt x="9452" y="4160"/>
                  </a:moveTo>
                  <a:cubicBezTo>
                    <a:pt x="10429" y="4632"/>
                    <a:pt x="11027" y="5262"/>
                    <a:pt x="11027" y="5892"/>
                  </a:cubicBezTo>
                  <a:cubicBezTo>
                    <a:pt x="10964" y="5924"/>
                    <a:pt x="10933" y="6050"/>
                    <a:pt x="10933" y="6176"/>
                  </a:cubicBezTo>
                  <a:cubicBezTo>
                    <a:pt x="10492" y="5735"/>
                    <a:pt x="9925" y="5514"/>
                    <a:pt x="9294" y="5514"/>
                  </a:cubicBezTo>
                  <a:cubicBezTo>
                    <a:pt x="9168" y="5514"/>
                    <a:pt x="9042" y="5514"/>
                    <a:pt x="8916" y="5546"/>
                  </a:cubicBezTo>
                  <a:cubicBezTo>
                    <a:pt x="8916" y="5231"/>
                    <a:pt x="8885" y="4947"/>
                    <a:pt x="8885" y="4664"/>
                  </a:cubicBezTo>
                  <a:cubicBezTo>
                    <a:pt x="9137" y="4569"/>
                    <a:pt x="9326" y="4349"/>
                    <a:pt x="9452" y="4160"/>
                  </a:cubicBezTo>
                  <a:close/>
                  <a:moveTo>
                    <a:pt x="2237" y="4097"/>
                  </a:moveTo>
                  <a:cubicBezTo>
                    <a:pt x="2363" y="4349"/>
                    <a:pt x="2552" y="4506"/>
                    <a:pt x="2773" y="4632"/>
                  </a:cubicBezTo>
                  <a:cubicBezTo>
                    <a:pt x="2741" y="5042"/>
                    <a:pt x="2710" y="5420"/>
                    <a:pt x="2710" y="5829"/>
                  </a:cubicBezTo>
                  <a:cubicBezTo>
                    <a:pt x="2710" y="6207"/>
                    <a:pt x="2741" y="6617"/>
                    <a:pt x="2773" y="6995"/>
                  </a:cubicBezTo>
                  <a:cubicBezTo>
                    <a:pt x="2552" y="7121"/>
                    <a:pt x="2363" y="7310"/>
                    <a:pt x="2237" y="7499"/>
                  </a:cubicBezTo>
                  <a:cubicBezTo>
                    <a:pt x="1261" y="7026"/>
                    <a:pt x="662" y="6459"/>
                    <a:pt x="662" y="5829"/>
                  </a:cubicBezTo>
                  <a:cubicBezTo>
                    <a:pt x="662" y="5199"/>
                    <a:pt x="1261" y="4569"/>
                    <a:pt x="2237" y="4097"/>
                  </a:cubicBezTo>
                  <a:close/>
                  <a:moveTo>
                    <a:pt x="5829" y="3466"/>
                  </a:moveTo>
                  <a:cubicBezTo>
                    <a:pt x="6175" y="3466"/>
                    <a:pt x="6522" y="3466"/>
                    <a:pt x="6869" y="3498"/>
                  </a:cubicBezTo>
                  <a:cubicBezTo>
                    <a:pt x="6932" y="4191"/>
                    <a:pt x="7467" y="4790"/>
                    <a:pt x="8192" y="4790"/>
                  </a:cubicBezTo>
                  <a:cubicBezTo>
                    <a:pt x="8223" y="5105"/>
                    <a:pt x="8223" y="5420"/>
                    <a:pt x="8223" y="5735"/>
                  </a:cubicBezTo>
                  <a:cubicBezTo>
                    <a:pt x="7436" y="6144"/>
                    <a:pt x="6869" y="6963"/>
                    <a:pt x="6869" y="7909"/>
                  </a:cubicBezTo>
                  <a:lnTo>
                    <a:pt x="6869" y="8192"/>
                  </a:lnTo>
                  <a:cubicBezTo>
                    <a:pt x="6522" y="8224"/>
                    <a:pt x="6175" y="8224"/>
                    <a:pt x="5829" y="8224"/>
                  </a:cubicBezTo>
                  <a:cubicBezTo>
                    <a:pt x="5451" y="8224"/>
                    <a:pt x="5104" y="8224"/>
                    <a:pt x="4758" y="8192"/>
                  </a:cubicBezTo>
                  <a:cubicBezTo>
                    <a:pt x="4726" y="7468"/>
                    <a:pt x="4159" y="6869"/>
                    <a:pt x="3466" y="6869"/>
                  </a:cubicBezTo>
                  <a:cubicBezTo>
                    <a:pt x="3403" y="6522"/>
                    <a:pt x="3403" y="6207"/>
                    <a:pt x="3403" y="5861"/>
                  </a:cubicBezTo>
                  <a:cubicBezTo>
                    <a:pt x="3403" y="5483"/>
                    <a:pt x="3403" y="5136"/>
                    <a:pt x="3466" y="4790"/>
                  </a:cubicBezTo>
                  <a:cubicBezTo>
                    <a:pt x="4159" y="4758"/>
                    <a:pt x="4758" y="4191"/>
                    <a:pt x="4758" y="3498"/>
                  </a:cubicBezTo>
                  <a:cubicBezTo>
                    <a:pt x="5104" y="3466"/>
                    <a:pt x="5482" y="3466"/>
                    <a:pt x="5829" y="3466"/>
                  </a:cubicBezTo>
                  <a:close/>
                  <a:moveTo>
                    <a:pt x="3403" y="7562"/>
                  </a:moveTo>
                  <a:cubicBezTo>
                    <a:pt x="3813" y="7562"/>
                    <a:pt x="4096" y="7877"/>
                    <a:pt x="4096" y="8224"/>
                  </a:cubicBezTo>
                  <a:cubicBezTo>
                    <a:pt x="4096" y="8570"/>
                    <a:pt x="3781" y="8885"/>
                    <a:pt x="3403" y="8885"/>
                  </a:cubicBezTo>
                  <a:cubicBezTo>
                    <a:pt x="3025" y="8885"/>
                    <a:pt x="2741" y="8570"/>
                    <a:pt x="2741" y="8224"/>
                  </a:cubicBezTo>
                  <a:cubicBezTo>
                    <a:pt x="2741" y="7877"/>
                    <a:pt x="3025" y="7562"/>
                    <a:pt x="3403" y="7562"/>
                  </a:cubicBezTo>
                  <a:close/>
                  <a:moveTo>
                    <a:pt x="7940" y="10114"/>
                  </a:moveTo>
                  <a:lnTo>
                    <a:pt x="8192" y="10429"/>
                  </a:lnTo>
                  <a:lnTo>
                    <a:pt x="7593" y="10650"/>
                  </a:lnTo>
                  <a:cubicBezTo>
                    <a:pt x="7719" y="10492"/>
                    <a:pt x="7814" y="10303"/>
                    <a:pt x="7940" y="10114"/>
                  </a:cubicBezTo>
                  <a:close/>
                  <a:moveTo>
                    <a:pt x="977" y="7594"/>
                  </a:moveTo>
                  <a:cubicBezTo>
                    <a:pt x="1261" y="7814"/>
                    <a:pt x="1639" y="8035"/>
                    <a:pt x="2048" y="8224"/>
                  </a:cubicBezTo>
                  <a:lnTo>
                    <a:pt x="2048" y="8255"/>
                  </a:lnTo>
                  <a:cubicBezTo>
                    <a:pt x="2048" y="9011"/>
                    <a:pt x="2678" y="9641"/>
                    <a:pt x="3403" y="9641"/>
                  </a:cubicBezTo>
                  <a:lnTo>
                    <a:pt x="3466" y="9641"/>
                  </a:lnTo>
                  <a:cubicBezTo>
                    <a:pt x="3655" y="10019"/>
                    <a:pt x="3844" y="10397"/>
                    <a:pt x="4096" y="10681"/>
                  </a:cubicBezTo>
                  <a:cubicBezTo>
                    <a:pt x="2615" y="10145"/>
                    <a:pt x="1481" y="9011"/>
                    <a:pt x="977" y="7594"/>
                  </a:cubicBezTo>
                  <a:close/>
                  <a:moveTo>
                    <a:pt x="9294" y="6207"/>
                  </a:moveTo>
                  <a:cubicBezTo>
                    <a:pt x="10240" y="6207"/>
                    <a:pt x="10964" y="6963"/>
                    <a:pt x="10964" y="7909"/>
                  </a:cubicBezTo>
                  <a:cubicBezTo>
                    <a:pt x="10964" y="8192"/>
                    <a:pt x="10901" y="8413"/>
                    <a:pt x="10807" y="8665"/>
                  </a:cubicBezTo>
                  <a:cubicBezTo>
                    <a:pt x="10744" y="8759"/>
                    <a:pt x="10177" y="9484"/>
                    <a:pt x="9294" y="10744"/>
                  </a:cubicBezTo>
                  <a:lnTo>
                    <a:pt x="8979" y="10303"/>
                  </a:lnTo>
                  <a:cubicBezTo>
                    <a:pt x="8018" y="9071"/>
                    <a:pt x="8059" y="9043"/>
                    <a:pt x="8038" y="9043"/>
                  </a:cubicBezTo>
                  <a:lnTo>
                    <a:pt x="8038" y="9043"/>
                  </a:lnTo>
                  <a:cubicBezTo>
                    <a:pt x="8037" y="9043"/>
                    <a:pt x="8036" y="9043"/>
                    <a:pt x="8034" y="9043"/>
                  </a:cubicBezTo>
                  <a:cubicBezTo>
                    <a:pt x="7751" y="8728"/>
                    <a:pt x="7593" y="8350"/>
                    <a:pt x="7593" y="7909"/>
                  </a:cubicBezTo>
                  <a:cubicBezTo>
                    <a:pt x="7593" y="6963"/>
                    <a:pt x="8349" y="6207"/>
                    <a:pt x="9294" y="6207"/>
                  </a:cubicBezTo>
                  <a:close/>
                  <a:moveTo>
                    <a:pt x="7026" y="8854"/>
                  </a:moveTo>
                  <a:cubicBezTo>
                    <a:pt x="7152" y="9074"/>
                    <a:pt x="7278" y="9326"/>
                    <a:pt x="7467" y="9515"/>
                  </a:cubicBezTo>
                  <a:cubicBezTo>
                    <a:pt x="7026" y="10429"/>
                    <a:pt x="6459" y="10965"/>
                    <a:pt x="5829" y="10965"/>
                  </a:cubicBezTo>
                  <a:cubicBezTo>
                    <a:pt x="5199" y="10965"/>
                    <a:pt x="4569" y="10397"/>
                    <a:pt x="4096" y="9389"/>
                  </a:cubicBezTo>
                  <a:cubicBezTo>
                    <a:pt x="4317" y="9295"/>
                    <a:pt x="4474" y="9074"/>
                    <a:pt x="4600" y="8854"/>
                  </a:cubicBezTo>
                  <a:cubicBezTo>
                    <a:pt x="4978" y="8885"/>
                    <a:pt x="5388" y="8917"/>
                    <a:pt x="5766" y="8917"/>
                  </a:cubicBezTo>
                  <a:cubicBezTo>
                    <a:pt x="6207" y="8917"/>
                    <a:pt x="6616" y="8885"/>
                    <a:pt x="7026" y="8854"/>
                  </a:cubicBezTo>
                  <a:close/>
                  <a:moveTo>
                    <a:pt x="5829" y="1"/>
                  </a:moveTo>
                  <a:cubicBezTo>
                    <a:pt x="2584" y="1"/>
                    <a:pt x="0" y="2616"/>
                    <a:pt x="0" y="5861"/>
                  </a:cubicBezTo>
                  <a:cubicBezTo>
                    <a:pt x="0" y="9043"/>
                    <a:pt x="2584" y="11689"/>
                    <a:pt x="5829" y="11689"/>
                  </a:cubicBezTo>
                  <a:cubicBezTo>
                    <a:pt x="6806" y="11689"/>
                    <a:pt x="7751" y="11437"/>
                    <a:pt x="8570" y="11028"/>
                  </a:cubicBezTo>
                  <a:lnTo>
                    <a:pt x="8979" y="11563"/>
                  </a:lnTo>
                  <a:cubicBezTo>
                    <a:pt x="9042" y="11658"/>
                    <a:pt x="9145" y="11705"/>
                    <a:pt x="9247" y="11705"/>
                  </a:cubicBezTo>
                  <a:cubicBezTo>
                    <a:pt x="9350" y="11705"/>
                    <a:pt x="9452" y="11658"/>
                    <a:pt x="9515" y="11563"/>
                  </a:cubicBezTo>
                  <a:cubicBezTo>
                    <a:pt x="9515" y="11563"/>
                    <a:pt x="11279" y="9169"/>
                    <a:pt x="11405" y="8980"/>
                  </a:cubicBezTo>
                  <a:cubicBezTo>
                    <a:pt x="11563" y="8665"/>
                    <a:pt x="11657" y="8287"/>
                    <a:pt x="11657" y="7940"/>
                  </a:cubicBezTo>
                  <a:cubicBezTo>
                    <a:pt x="11657" y="7657"/>
                    <a:pt x="11626" y="7405"/>
                    <a:pt x="11531" y="7152"/>
                  </a:cubicBezTo>
                  <a:cubicBezTo>
                    <a:pt x="11594" y="6774"/>
                    <a:pt x="11657" y="6333"/>
                    <a:pt x="11657" y="5892"/>
                  </a:cubicBezTo>
                  <a:cubicBezTo>
                    <a:pt x="11657" y="2616"/>
                    <a:pt x="9042" y="1"/>
                    <a:pt x="582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52"/>
            <p:cNvSpPr/>
            <p:nvPr/>
          </p:nvSpPr>
          <p:spPr>
            <a:xfrm>
              <a:off x="-33467475" y="2806675"/>
              <a:ext cx="51225" cy="51225"/>
            </a:xfrm>
            <a:custGeom>
              <a:avLst/>
              <a:gdLst/>
              <a:ahLst/>
              <a:cxnLst/>
              <a:rect l="l" t="t" r="r" b="b"/>
              <a:pathLst>
                <a:path w="2049" h="2049" extrusionOk="0">
                  <a:moveTo>
                    <a:pt x="1040" y="631"/>
                  </a:moveTo>
                  <a:cubicBezTo>
                    <a:pt x="1229" y="631"/>
                    <a:pt x="1387" y="789"/>
                    <a:pt x="1387" y="1009"/>
                  </a:cubicBezTo>
                  <a:cubicBezTo>
                    <a:pt x="1387" y="1198"/>
                    <a:pt x="1198" y="1356"/>
                    <a:pt x="1040" y="1356"/>
                  </a:cubicBezTo>
                  <a:cubicBezTo>
                    <a:pt x="820" y="1356"/>
                    <a:pt x="662" y="1198"/>
                    <a:pt x="662" y="1009"/>
                  </a:cubicBezTo>
                  <a:cubicBezTo>
                    <a:pt x="662" y="789"/>
                    <a:pt x="820" y="631"/>
                    <a:pt x="1040" y="631"/>
                  </a:cubicBezTo>
                  <a:close/>
                  <a:moveTo>
                    <a:pt x="1040" y="1"/>
                  </a:moveTo>
                  <a:cubicBezTo>
                    <a:pt x="473" y="1"/>
                    <a:pt x="1" y="474"/>
                    <a:pt x="1" y="1041"/>
                  </a:cubicBezTo>
                  <a:cubicBezTo>
                    <a:pt x="1" y="1576"/>
                    <a:pt x="473" y="2049"/>
                    <a:pt x="1040" y="2049"/>
                  </a:cubicBezTo>
                  <a:cubicBezTo>
                    <a:pt x="1576" y="2049"/>
                    <a:pt x="2049" y="1576"/>
                    <a:pt x="2049" y="1041"/>
                  </a:cubicBezTo>
                  <a:cubicBezTo>
                    <a:pt x="2049" y="442"/>
                    <a:pt x="1576" y="1"/>
                    <a:pt x="10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9" name="Google Shape;599;p52"/>
          <p:cNvGrpSpPr/>
          <p:nvPr/>
        </p:nvGrpSpPr>
        <p:grpSpPr>
          <a:xfrm>
            <a:off x="1293652" y="3998384"/>
            <a:ext cx="338879" cy="332993"/>
            <a:chOff x="-60988625" y="2310475"/>
            <a:chExt cx="316650" cy="311150"/>
          </a:xfrm>
        </p:grpSpPr>
        <p:sp>
          <p:nvSpPr>
            <p:cNvPr id="600" name="Google Shape;600;p52"/>
            <p:cNvSpPr/>
            <p:nvPr/>
          </p:nvSpPr>
          <p:spPr>
            <a:xfrm>
              <a:off x="-60988625" y="2310475"/>
              <a:ext cx="311125" cy="311150"/>
            </a:xfrm>
            <a:custGeom>
              <a:avLst/>
              <a:gdLst/>
              <a:ahLst/>
              <a:cxnLst/>
              <a:rect l="l" t="t" r="r" b="b"/>
              <a:pathLst>
                <a:path w="12445" h="12446" extrusionOk="0">
                  <a:moveTo>
                    <a:pt x="7877" y="883"/>
                  </a:moveTo>
                  <a:cubicBezTo>
                    <a:pt x="8097" y="883"/>
                    <a:pt x="8318" y="1072"/>
                    <a:pt x="8318" y="1324"/>
                  </a:cubicBezTo>
                  <a:lnTo>
                    <a:pt x="8318" y="10398"/>
                  </a:lnTo>
                  <a:cubicBezTo>
                    <a:pt x="8318" y="10870"/>
                    <a:pt x="8444" y="11311"/>
                    <a:pt x="8727" y="11626"/>
                  </a:cubicBezTo>
                  <a:lnTo>
                    <a:pt x="2111" y="11626"/>
                  </a:lnTo>
                  <a:cubicBezTo>
                    <a:pt x="1450" y="11626"/>
                    <a:pt x="851" y="11091"/>
                    <a:pt x="851" y="10398"/>
                  </a:cubicBezTo>
                  <a:lnTo>
                    <a:pt x="851" y="1324"/>
                  </a:lnTo>
                  <a:lnTo>
                    <a:pt x="820" y="1324"/>
                  </a:lnTo>
                  <a:cubicBezTo>
                    <a:pt x="820" y="1072"/>
                    <a:pt x="1009" y="883"/>
                    <a:pt x="1261" y="883"/>
                  </a:cubicBezTo>
                  <a:close/>
                  <a:moveTo>
                    <a:pt x="11500" y="10807"/>
                  </a:moveTo>
                  <a:cubicBezTo>
                    <a:pt x="11342" y="11280"/>
                    <a:pt x="10870" y="11626"/>
                    <a:pt x="10303" y="11626"/>
                  </a:cubicBezTo>
                  <a:cubicBezTo>
                    <a:pt x="9767" y="11626"/>
                    <a:pt x="9326" y="11280"/>
                    <a:pt x="9137" y="10807"/>
                  </a:cubicBezTo>
                  <a:close/>
                  <a:moveTo>
                    <a:pt x="1261" y="1"/>
                  </a:moveTo>
                  <a:cubicBezTo>
                    <a:pt x="568" y="1"/>
                    <a:pt x="32" y="568"/>
                    <a:pt x="32" y="1230"/>
                  </a:cubicBezTo>
                  <a:lnTo>
                    <a:pt x="32" y="10334"/>
                  </a:lnTo>
                  <a:cubicBezTo>
                    <a:pt x="0" y="11563"/>
                    <a:pt x="946" y="12445"/>
                    <a:pt x="2080" y="12445"/>
                  </a:cubicBezTo>
                  <a:lnTo>
                    <a:pt x="10334" y="12445"/>
                  </a:lnTo>
                  <a:cubicBezTo>
                    <a:pt x="11500" y="12445"/>
                    <a:pt x="12445" y="11500"/>
                    <a:pt x="12445" y="10366"/>
                  </a:cubicBezTo>
                  <a:cubicBezTo>
                    <a:pt x="12445" y="10145"/>
                    <a:pt x="12224" y="9925"/>
                    <a:pt x="12004" y="9925"/>
                  </a:cubicBezTo>
                  <a:lnTo>
                    <a:pt x="9074" y="9925"/>
                  </a:lnTo>
                  <a:lnTo>
                    <a:pt x="9074" y="1230"/>
                  </a:lnTo>
                  <a:cubicBezTo>
                    <a:pt x="9074" y="568"/>
                    <a:pt x="8538" y="1"/>
                    <a:pt x="787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52"/>
            <p:cNvSpPr/>
            <p:nvPr/>
          </p:nvSpPr>
          <p:spPr>
            <a:xfrm>
              <a:off x="-60947675" y="2353025"/>
              <a:ext cx="145725" cy="20500"/>
            </a:xfrm>
            <a:custGeom>
              <a:avLst/>
              <a:gdLst/>
              <a:ahLst/>
              <a:cxnLst/>
              <a:rect l="l" t="t" r="r" b="b"/>
              <a:pathLst>
                <a:path w="5829" h="820" extrusionOk="0">
                  <a:moveTo>
                    <a:pt x="442" y="0"/>
                  </a:moveTo>
                  <a:cubicBezTo>
                    <a:pt x="190" y="0"/>
                    <a:pt x="1" y="189"/>
                    <a:pt x="1" y="441"/>
                  </a:cubicBezTo>
                  <a:cubicBezTo>
                    <a:pt x="1" y="630"/>
                    <a:pt x="190" y="819"/>
                    <a:pt x="442" y="819"/>
                  </a:cubicBezTo>
                  <a:lnTo>
                    <a:pt x="5388" y="819"/>
                  </a:lnTo>
                  <a:cubicBezTo>
                    <a:pt x="5640" y="819"/>
                    <a:pt x="5829" y="630"/>
                    <a:pt x="5829" y="441"/>
                  </a:cubicBezTo>
                  <a:cubicBezTo>
                    <a:pt x="5829" y="189"/>
                    <a:pt x="5640" y="0"/>
                    <a:pt x="53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52"/>
            <p:cNvSpPr/>
            <p:nvPr/>
          </p:nvSpPr>
          <p:spPr>
            <a:xfrm>
              <a:off x="-60947675" y="2415250"/>
              <a:ext cx="145725" cy="20500"/>
            </a:xfrm>
            <a:custGeom>
              <a:avLst/>
              <a:gdLst/>
              <a:ahLst/>
              <a:cxnLst/>
              <a:rect l="l" t="t" r="r" b="b"/>
              <a:pathLst>
                <a:path w="5829" h="820" extrusionOk="0">
                  <a:moveTo>
                    <a:pt x="442" y="0"/>
                  </a:moveTo>
                  <a:cubicBezTo>
                    <a:pt x="190" y="0"/>
                    <a:pt x="1" y="189"/>
                    <a:pt x="1" y="378"/>
                  </a:cubicBezTo>
                  <a:cubicBezTo>
                    <a:pt x="1" y="630"/>
                    <a:pt x="190" y="819"/>
                    <a:pt x="442" y="819"/>
                  </a:cubicBezTo>
                  <a:lnTo>
                    <a:pt x="5388" y="819"/>
                  </a:lnTo>
                  <a:cubicBezTo>
                    <a:pt x="5640" y="819"/>
                    <a:pt x="5829" y="630"/>
                    <a:pt x="5829" y="378"/>
                  </a:cubicBezTo>
                  <a:cubicBezTo>
                    <a:pt x="5829" y="158"/>
                    <a:pt x="5640" y="0"/>
                    <a:pt x="53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52"/>
            <p:cNvSpPr/>
            <p:nvPr/>
          </p:nvSpPr>
          <p:spPr>
            <a:xfrm>
              <a:off x="-60947675" y="2475875"/>
              <a:ext cx="145725" cy="22100"/>
            </a:xfrm>
            <a:custGeom>
              <a:avLst/>
              <a:gdLst/>
              <a:ahLst/>
              <a:cxnLst/>
              <a:rect l="l" t="t" r="r" b="b"/>
              <a:pathLst>
                <a:path w="5829" h="884" extrusionOk="0">
                  <a:moveTo>
                    <a:pt x="442" y="1"/>
                  </a:moveTo>
                  <a:cubicBezTo>
                    <a:pt x="190" y="1"/>
                    <a:pt x="1" y="221"/>
                    <a:pt x="1" y="442"/>
                  </a:cubicBezTo>
                  <a:cubicBezTo>
                    <a:pt x="1" y="694"/>
                    <a:pt x="190" y="883"/>
                    <a:pt x="442" y="883"/>
                  </a:cubicBezTo>
                  <a:lnTo>
                    <a:pt x="5388" y="883"/>
                  </a:lnTo>
                  <a:cubicBezTo>
                    <a:pt x="5640" y="883"/>
                    <a:pt x="5829" y="694"/>
                    <a:pt x="5829" y="442"/>
                  </a:cubicBezTo>
                  <a:cubicBezTo>
                    <a:pt x="5829" y="221"/>
                    <a:pt x="5640" y="1"/>
                    <a:pt x="53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52"/>
            <p:cNvSpPr/>
            <p:nvPr/>
          </p:nvSpPr>
          <p:spPr>
            <a:xfrm>
              <a:off x="-60947675" y="2538100"/>
              <a:ext cx="145725" cy="22075"/>
            </a:xfrm>
            <a:custGeom>
              <a:avLst/>
              <a:gdLst/>
              <a:ahLst/>
              <a:cxnLst/>
              <a:rect l="l" t="t" r="r" b="b"/>
              <a:pathLst>
                <a:path w="5829" h="883" extrusionOk="0">
                  <a:moveTo>
                    <a:pt x="442" y="1"/>
                  </a:moveTo>
                  <a:cubicBezTo>
                    <a:pt x="190" y="1"/>
                    <a:pt x="1" y="190"/>
                    <a:pt x="1" y="442"/>
                  </a:cubicBezTo>
                  <a:cubicBezTo>
                    <a:pt x="1" y="662"/>
                    <a:pt x="190" y="883"/>
                    <a:pt x="442" y="883"/>
                  </a:cubicBezTo>
                  <a:lnTo>
                    <a:pt x="5388" y="883"/>
                  </a:lnTo>
                  <a:cubicBezTo>
                    <a:pt x="5640" y="883"/>
                    <a:pt x="5829" y="662"/>
                    <a:pt x="5829" y="442"/>
                  </a:cubicBezTo>
                  <a:cubicBezTo>
                    <a:pt x="5829" y="190"/>
                    <a:pt x="5640" y="1"/>
                    <a:pt x="53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52"/>
            <p:cNvSpPr/>
            <p:nvPr/>
          </p:nvSpPr>
          <p:spPr>
            <a:xfrm>
              <a:off x="-60740525" y="2312050"/>
              <a:ext cx="68550" cy="233950"/>
            </a:xfrm>
            <a:custGeom>
              <a:avLst/>
              <a:gdLst/>
              <a:ahLst/>
              <a:cxnLst/>
              <a:rect l="l" t="t" r="r" b="b"/>
              <a:pathLst>
                <a:path w="2742" h="9358" extrusionOk="0">
                  <a:moveTo>
                    <a:pt x="1796" y="789"/>
                  </a:moveTo>
                  <a:cubicBezTo>
                    <a:pt x="1891" y="789"/>
                    <a:pt x="1922" y="852"/>
                    <a:pt x="1922" y="946"/>
                  </a:cubicBezTo>
                  <a:lnTo>
                    <a:pt x="1922" y="1639"/>
                  </a:lnTo>
                  <a:lnTo>
                    <a:pt x="820" y="1639"/>
                  </a:lnTo>
                  <a:lnTo>
                    <a:pt x="820" y="946"/>
                  </a:lnTo>
                  <a:cubicBezTo>
                    <a:pt x="820" y="852"/>
                    <a:pt x="883" y="789"/>
                    <a:pt x="977" y="789"/>
                  </a:cubicBezTo>
                  <a:close/>
                  <a:moveTo>
                    <a:pt x="1922" y="2458"/>
                  </a:moveTo>
                  <a:lnTo>
                    <a:pt x="1922" y="6617"/>
                  </a:lnTo>
                  <a:lnTo>
                    <a:pt x="820" y="6617"/>
                  </a:lnTo>
                  <a:lnTo>
                    <a:pt x="820" y="2458"/>
                  </a:lnTo>
                  <a:close/>
                  <a:moveTo>
                    <a:pt x="1639" y="7436"/>
                  </a:moveTo>
                  <a:lnTo>
                    <a:pt x="1355" y="8035"/>
                  </a:lnTo>
                  <a:lnTo>
                    <a:pt x="1040" y="7436"/>
                  </a:lnTo>
                  <a:close/>
                  <a:moveTo>
                    <a:pt x="977" y="1"/>
                  </a:moveTo>
                  <a:cubicBezTo>
                    <a:pt x="410" y="1"/>
                    <a:pt x="1" y="410"/>
                    <a:pt x="1" y="946"/>
                  </a:cubicBezTo>
                  <a:lnTo>
                    <a:pt x="1" y="6995"/>
                  </a:lnTo>
                  <a:cubicBezTo>
                    <a:pt x="1" y="7090"/>
                    <a:pt x="1" y="7121"/>
                    <a:pt x="32" y="7184"/>
                  </a:cubicBezTo>
                  <a:lnTo>
                    <a:pt x="1009" y="9137"/>
                  </a:lnTo>
                  <a:cubicBezTo>
                    <a:pt x="1103" y="9295"/>
                    <a:pt x="1198" y="9358"/>
                    <a:pt x="1355" y="9358"/>
                  </a:cubicBezTo>
                  <a:cubicBezTo>
                    <a:pt x="1513" y="9358"/>
                    <a:pt x="1670" y="9295"/>
                    <a:pt x="1733" y="9137"/>
                  </a:cubicBezTo>
                  <a:lnTo>
                    <a:pt x="2678" y="7184"/>
                  </a:lnTo>
                  <a:cubicBezTo>
                    <a:pt x="2710" y="7153"/>
                    <a:pt x="2710" y="7090"/>
                    <a:pt x="2710" y="6995"/>
                  </a:cubicBezTo>
                  <a:lnTo>
                    <a:pt x="2710" y="946"/>
                  </a:lnTo>
                  <a:cubicBezTo>
                    <a:pt x="2741" y="410"/>
                    <a:pt x="2300" y="1"/>
                    <a:pt x="179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6" name="Google Shape;606;p52"/>
          <p:cNvGrpSpPr/>
          <p:nvPr/>
        </p:nvGrpSpPr>
        <p:grpSpPr>
          <a:xfrm>
            <a:off x="5152405" y="2872631"/>
            <a:ext cx="339257" cy="339047"/>
            <a:chOff x="6479471" y="2079003"/>
            <a:chExt cx="348923" cy="348706"/>
          </a:xfrm>
        </p:grpSpPr>
        <p:sp>
          <p:nvSpPr>
            <p:cNvPr id="607" name="Google Shape;607;p52"/>
            <p:cNvSpPr/>
            <p:nvPr/>
          </p:nvSpPr>
          <p:spPr>
            <a:xfrm>
              <a:off x="6479471" y="2200291"/>
              <a:ext cx="38170" cy="22566"/>
            </a:xfrm>
            <a:custGeom>
              <a:avLst/>
              <a:gdLst/>
              <a:ahLst/>
              <a:cxnLst/>
              <a:rect l="l" t="t" r="r" b="b"/>
              <a:pathLst>
                <a:path w="1387" h="820" extrusionOk="0">
                  <a:moveTo>
                    <a:pt x="379" y="0"/>
                  </a:moveTo>
                  <a:cubicBezTo>
                    <a:pt x="158" y="0"/>
                    <a:pt x="1" y="189"/>
                    <a:pt x="1" y="378"/>
                  </a:cubicBezTo>
                  <a:cubicBezTo>
                    <a:pt x="1" y="630"/>
                    <a:pt x="190" y="819"/>
                    <a:pt x="379" y="819"/>
                  </a:cubicBezTo>
                  <a:lnTo>
                    <a:pt x="946" y="819"/>
                  </a:lnTo>
                  <a:cubicBezTo>
                    <a:pt x="1166" y="819"/>
                    <a:pt x="1387" y="630"/>
                    <a:pt x="1387" y="378"/>
                  </a:cubicBezTo>
                  <a:cubicBezTo>
                    <a:pt x="1387" y="189"/>
                    <a:pt x="1166" y="0"/>
                    <a:pt x="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08" name="Google Shape;608;p52"/>
            <p:cNvGrpSpPr/>
            <p:nvPr/>
          </p:nvGrpSpPr>
          <p:grpSpPr>
            <a:xfrm>
              <a:off x="6520582" y="2079003"/>
              <a:ext cx="307811" cy="348706"/>
              <a:chOff x="-60218325" y="2304850"/>
              <a:chExt cx="279625" cy="316775"/>
            </a:xfrm>
          </p:grpSpPr>
          <p:sp>
            <p:nvSpPr>
              <p:cNvPr id="609" name="Google Shape;609;p52"/>
              <p:cNvSpPr/>
              <p:nvPr/>
            </p:nvSpPr>
            <p:spPr>
              <a:xfrm>
                <a:off x="-60218325" y="2304850"/>
                <a:ext cx="235525" cy="316775"/>
              </a:xfrm>
              <a:custGeom>
                <a:avLst/>
                <a:gdLst/>
                <a:ahLst/>
                <a:cxnLst/>
                <a:rect l="l" t="t" r="r" b="b"/>
                <a:pathLst>
                  <a:path w="9421" h="12671" extrusionOk="0">
                    <a:moveTo>
                      <a:pt x="4884" y="825"/>
                    </a:moveTo>
                    <a:cubicBezTo>
                      <a:pt x="6994" y="825"/>
                      <a:pt x="8633" y="2463"/>
                      <a:pt x="8633" y="4542"/>
                    </a:cubicBezTo>
                    <a:cubicBezTo>
                      <a:pt x="8570" y="6023"/>
                      <a:pt x="7688" y="7378"/>
                      <a:pt x="6364" y="7945"/>
                    </a:cubicBezTo>
                    <a:cubicBezTo>
                      <a:pt x="6207" y="8039"/>
                      <a:pt x="6112" y="8165"/>
                      <a:pt x="6112" y="8354"/>
                    </a:cubicBezTo>
                    <a:lnTo>
                      <a:pt x="6112" y="8543"/>
                    </a:lnTo>
                    <a:lnTo>
                      <a:pt x="3623" y="8543"/>
                    </a:lnTo>
                    <a:lnTo>
                      <a:pt x="3623" y="8354"/>
                    </a:lnTo>
                    <a:cubicBezTo>
                      <a:pt x="3623" y="8197"/>
                      <a:pt x="3560" y="8039"/>
                      <a:pt x="3403" y="7945"/>
                    </a:cubicBezTo>
                    <a:cubicBezTo>
                      <a:pt x="1828" y="7251"/>
                      <a:pt x="914" y="5582"/>
                      <a:pt x="1229" y="3880"/>
                    </a:cubicBezTo>
                    <a:cubicBezTo>
                      <a:pt x="1481" y="2431"/>
                      <a:pt x="2647" y="1203"/>
                      <a:pt x="4096" y="888"/>
                    </a:cubicBezTo>
                    <a:cubicBezTo>
                      <a:pt x="4379" y="856"/>
                      <a:pt x="4663" y="825"/>
                      <a:pt x="4884" y="825"/>
                    </a:cubicBezTo>
                    <a:close/>
                    <a:moveTo>
                      <a:pt x="6081" y="9362"/>
                    </a:moveTo>
                    <a:lnTo>
                      <a:pt x="6081" y="10213"/>
                    </a:lnTo>
                    <a:lnTo>
                      <a:pt x="3592" y="10213"/>
                    </a:lnTo>
                    <a:lnTo>
                      <a:pt x="3592" y="9362"/>
                    </a:lnTo>
                    <a:close/>
                    <a:moveTo>
                      <a:pt x="5986" y="11032"/>
                    </a:moveTo>
                    <a:cubicBezTo>
                      <a:pt x="5829" y="11505"/>
                      <a:pt x="5419" y="11851"/>
                      <a:pt x="4852" y="11851"/>
                    </a:cubicBezTo>
                    <a:cubicBezTo>
                      <a:pt x="4316" y="11851"/>
                      <a:pt x="3875" y="11505"/>
                      <a:pt x="3686" y="11032"/>
                    </a:cubicBezTo>
                    <a:close/>
                    <a:moveTo>
                      <a:pt x="4842" y="0"/>
                    </a:moveTo>
                    <a:cubicBezTo>
                      <a:pt x="4526" y="0"/>
                      <a:pt x="4202" y="32"/>
                      <a:pt x="3875" y="100"/>
                    </a:cubicBezTo>
                    <a:cubicBezTo>
                      <a:pt x="2111" y="509"/>
                      <a:pt x="693" y="1959"/>
                      <a:pt x="378" y="3723"/>
                    </a:cubicBezTo>
                    <a:cubicBezTo>
                      <a:pt x="0" y="5834"/>
                      <a:pt x="1071" y="7724"/>
                      <a:pt x="2773" y="8575"/>
                    </a:cubicBezTo>
                    <a:lnTo>
                      <a:pt x="2773" y="10591"/>
                    </a:lnTo>
                    <a:cubicBezTo>
                      <a:pt x="2773" y="11725"/>
                      <a:pt x="3718" y="12670"/>
                      <a:pt x="4852" y="12670"/>
                    </a:cubicBezTo>
                    <a:cubicBezTo>
                      <a:pt x="5986" y="12670"/>
                      <a:pt x="6963" y="11725"/>
                      <a:pt x="6963" y="10591"/>
                    </a:cubicBezTo>
                    <a:lnTo>
                      <a:pt x="6963" y="8575"/>
                    </a:lnTo>
                    <a:cubicBezTo>
                      <a:pt x="8444" y="7787"/>
                      <a:pt x="9420" y="6243"/>
                      <a:pt x="9420" y="4511"/>
                    </a:cubicBezTo>
                    <a:cubicBezTo>
                      <a:pt x="9392" y="1995"/>
                      <a:pt x="7331" y="0"/>
                      <a:pt x="484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52"/>
              <p:cNvSpPr/>
              <p:nvPr/>
            </p:nvSpPr>
            <p:spPr>
              <a:xfrm>
                <a:off x="-60127750" y="2347500"/>
                <a:ext cx="62250" cy="145750"/>
              </a:xfrm>
              <a:custGeom>
                <a:avLst/>
                <a:gdLst/>
                <a:ahLst/>
                <a:cxnLst/>
                <a:rect l="l" t="t" r="r" b="b"/>
                <a:pathLst>
                  <a:path w="2490" h="5830" extrusionOk="0">
                    <a:moveTo>
                      <a:pt x="1229" y="1"/>
                    </a:moveTo>
                    <a:cubicBezTo>
                      <a:pt x="1009" y="1"/>
                      <a:pt x="851" y="190"/>
                      <a:pt x="851" y="379"/>
                    </a:cubicBezTo>
                    <a:lnTo>
                      <a:pt x="851" y="662"/>
                    </a:lnTo>
                    <a:cubicBezTo>
                      <a:pt x="378" y="820"/>
                      <a:pt x="0" y="1292"/>
                      <a:pt x="0" y="1828"/>
                    </a:cubicBezTo>
                    <a:cubicBezTo>
                      <a:pt x="0" y="2521"/>
                      <a:pt x="567" y="2899"/>
                      <a:pt x="1009" y="3214"/>
                    </a:cubicBezTo>
                    <a:cubicBezTo>
                      <a:pt x="1324" y="3466"/>
                      <a:pt x="1670" y="3687"/>
                      <a:pt x="1670" y="3939"/>
                    </a:cubicBezTo>
                    <a:cubicBezTo>
                      <a:pt x="1670" y="4159"/>
                      <a:pt x="1481" y="4348"/>
                      <a:pt x="1229" y="4348"/>
                    </a:cubicBezTo>
                    <a:cubicBezTo>
                      <a:pt x="1009" y="4348"/>
                      <a:pt x="851" y="4159"/>
                      <a:pt x="851" y="3939"/>
                    </a:cubicBezTo>
                    <a:cubicBezTo>
                      <a:pt x="851" y="3687"/>
                      <a:pt x="630" y="3498"/>
                      <a:pt x="441" y="3498"/>
                    </a:cubicBezTo>
                    <a:cubicBezTo>
                      <a:pt x="221" y="3498"/>
                      <a:pt x="0" y="3687"/>
                      <a:pt x="0" y="3939"/>
                    </a:cubicBezTo>
                    <a:cubicBezTo>
                      <a:pt x="0" y="4474"/>
                      <a:pt x="378" y="4915"/>
                      <a:pt x="851" y="5104"/>
                    </a:cubicBezTo>
                    <a:lnTo>
                      <a:pt x="851" y="5388"/>
                    </a:lnTo>
                    <a:cubicBezTo>
                      <a:pt x="851" y="5608"/>
                      <a:pt x="1040" y="5829"/>
                      <a:pt x="1229" y="5829"/>
                    </a:cubicBezTo>
                    <a:cubicBezTo>
                      <a:pt x="1481" y="5829"/>
                      <a:pt x="1670" y="5608"/>
                      <a:pt x="1670" y="5388"/>
                    </a:cubicBezTo>
                    <a:lnTo>
                      <a:pt x="1670" y="5104"/>
                    </a:lnTo>
                    <a:cubicBezTo>
                      <a:pt x="2143" y="4947"/>
                      <a:pt x="2489" y="4474"/>
                      <a:pt x="2489" y="3939"/>
                    </a:cubicBezTo>
                    <a:cubicBezTo>
                      <a:pt x="2489" y="3246"/>
                      <a:pt x="1954" y="2868"/>
                      <a:pt x="1513" y="2553"/>
                    </a:cubicBezTo>
                    <a:cubicBezTo>
                      <a:pt x="1198" y="2300"/>
                      <a:pt x="851" y="2080"/>
                      <a:pt x="851" y="1828"/>
                    </a:cubicBezTo>
                    <a:cubicBezTo>
                      <a:pt x="788" y="1607"/>
                      <a:pt x="1009" y="1418"/>
                      <a:pt x="1229" y="1418"/>
                    </a:cubicBezTo>
                    <a:cubicBezTo>
                      <a:pt x="1481" y="1418"/>
                      <a:pt x="1670" y="1607"/>
                      <a:pt x="1670" y="1828"/>
                    </a:cubicBezTo>
                    <a:cubicBezTo>
                      <a:pt x="1670" y="2080"/>
                      <a:pt x="1859" y="2269"/>
                      <a:pt x="2048" y="2269"/>
                    </a:cubicBezTo>
                    <a:cubicBezTo>
                      <a:pt x="2300" y="2269"/>
                      <a:pt x="2489" y="2080"/>
                      <a:pt x="2489" y="1828"/>
                    </a:cubicBezTo>
                    <a:cubicBezTo>
                      <a:pt x="2489" y="1292"/>
                      <a:pt x="2143" y="851"/>
                      <a:pt x="1670" y="662"/>
                    </a:cubicBezTo>
                    <a:lnTo>
                      <a:pt x="1670" y="379"/>
                    </a:lnTo>
                    <a:cubicBezTo>
                      <a:pt x="1670" y="158"/>
                      <a:pt x="1481" y="1"/>
                      <a:pt x="122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52"/>
              <p:cNvSpPr/>
              <p:nvPr/>
            </p:nvSpPr>
            <p:spPr>
              <a:xfrm>
                <a:off x="-60212825" y="2510750"/>
                <a:ext cx="32325" cy="30325"/>
              </a:xfrm>
              <a:custGeom>
                <a:avLst/>
                <a:gdLst/>
                <a:ahLst/>
                <a:cxnLst/>
                <a:rect l="l" t="t" r="r" b="b"/>
                <a:pathLst>
                  <a:path w="1293" h="1213" extrusionOk="0">
                    <a:moveTo>
                      <a:pt x="836" y="0"/>
                    </a:moveTo>
                    <a:cubicBezTo>
                      <a:pt x="725" y="0"/>
                      <a:pt x="615" y="39"/>
                      <a:pt x="536" y="118"/>
                    </a:cubicBezTo>
                    <a:lnTo>
                      <a:pt x="158" y="496"/>
                    </a:lnTo>
                    <a:cubicBezTo>
                      <a:pt x="1" y="654"/>
                      <a:pt x="1" y="906"/>
                      <a:pt x="158" y="1095"/>
                    </a:cubicBezTo>
                    <a:cubicBezTo>
                      <a:pt x="237" y="1174"/>
                      <a:pt x="340" y="1213"/>
                      <a:pt x="442" y="1213"/>
                    </a:cubicBezTo>
                    <a:cubicBezTo>
                      <a:pt x="544" y="1213"/>
                      <a:pt x="647" y="1174"/>
                      <a:pt x="725" y="1095"/>
                    </a:cubicBezTo>
                    <a:lnTo>
                      <a:pt x="1135" y="717"/>
                    </a:lnTo>
                    <a:cubicBezTo>
                      <a:pt x="1293" y="559"/>
                      <a:pt x="1293" y="276"/>
                      <a:pt x="1135" y="118"/>
                    </a:cubicBezTo>
                    <a:cubicBezTo>
                      <a:pt x="1056" y="39"/>
                      <a:pt x="946" y="0"/>
                      <a:pt x="8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52"/>
              <p:cNvSpPr/>
              <p:nvPr/>
            </p:nvSpPr>
            <p:spPr>
              <a:xfrm>
                <a:off x="-60012750" y="2310675"/>
                <a:ext cx="32300" cy="30350"/>
              </a:xfrm>
              <a:custGeom>
                <a:avLst/>
                <a:gdLst/>
                <a:ahLst/>
                <a:cxnLst/>
                <a:rect l="l" t="t" r="r" b="b"/>
                <a:pathLst>
                  <a:path w="1292" h="1214" extrusionOk="0">
                    <a:moveTo>
                      <a:pt x="835" y="1"/>
                    </a:moveTo>
                    <a:cubicBezTo>
                      <a:pt x="725" y="1"/>
                      <a:pt x="614" y="40"/>
                      <a:pt x="536" y="119"/>
                    </a:cubicBezTo>
                    <a:lnTo>
                      <a:pt x="126" y="528"/>
                    </a:lnTo>
                    <a:cubicBezTo>
                      <a:pt x="0" y="686"/>
                      <a:pt x="0" y="938"/>
                      <a:pt x="126" y="1096"/>
                    </a:cubicBezTo>
                    <a:cubicBezTo>
                      <a:pt x="205" y="1174"/>
                      <a:pt x="315" y="1214"/>
                      <a:pt x="425" y="1214"/>
                    </a:cubicBezTo>
                    <a:cubicBezTo>
                      <a:pt x="536" y="1214"/>
                      <a:pt x="646" y="1174"/>
                      <a:pt x="725" y="1096"/>
                    </a:cubicBezTo>
                    <a:lnTo>
                      <a:pt x="1134" y="718"/>
                    </a:lnTo>
                    <a:cubicBezTo>
                      <a:pt x="1292" y="560"/>
                      <a:pt x="1292" y="276"/>
                      <a:pt x="1134" y="119"/>
                    </a:cubicBezTo>
                    <a:cubicBezTo>
                      <a:pt x="1056" y="40"/>
                      <a:pt x="945" y="1"/>
                      <a:pt x="8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52"/>
              <p:cNvSpPr/>
              <p:nvPr/>
            </p:nvSpPr>
            <p:spPr>
              <a:xfrm>
                <a:off x="-60012750" y="2510750"/>
                <a:ext cx="32300" cy="30325"/>
              </a:xfrm>
              <a:custGeom>
                <a:avLst/>
                <a:gdLst/>
                <a:ahLst/>
                <a:cxnLst/>
                <a:rect l="l" t="t" r="r" b="b"/>
                <a:pathLst>
                  <a:path w="1292" h="1213" extrusionOk="0">
                    <a:moveTo>
                      <a:pt x="425" y="0"/>
                    </a:moveTo>
                    <a:cubicBezTo>
                      <a:pt x="315" y="0"/>
                      <a:pt x="205" y="39"/>
                      <a:pt x="126" y="118"/>
                    </a:cubicBezTo>
                    <a:cubicBezTo>
                      <a:pt x="0" y="276"/>
                      <a:pt x="0" y="559"/>
                      <a:pt x="126" y="717"/>
                    </a:cubicBezTo>
                    <a:lnTo>
                      <a:pt x="536" y="1095"/>
                    </a:lnTo>
                    <a:cubicBezTo>
                      <a:pt x="614" y="1174"/>
                      <a:pt x="725" y="1213"/>
                      <a:pt x="835" y="1213"/>
                    </a:cubicBezTo>
                    <a:cubicBezTo>
                      <a:pt x="945" y="1213"/>
                      <a:pt x="1056" y="1174"/>
                      <a:pt x="1134" y="1095"/>
                    </a:cubicBezTo>
                    <a:cubicBezTo>
                      <a:pt x="1292" y="937"/>
                      <a:pt x="1292" y="654"/>
                      <a:pt x="1134" y="496"/>
                    </a:cubicBezTo>
                    <a:lnTo>
                      <a:pt x="725" y="118"/>
                    </a:lnTo>
                    <a:cubicBezTo>
                      <a:pt x="646" y="39"/>
                      <a:pt x="536" y="0"/>
                      <a:pt x="42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52"/>
              <p:cNvSpPr/>
              <p:nvPr/>
            </p:nvSpPr>
            <p:spPr>
              <a:xfrm>
                <a:off x="-60212825" y="2310675"/>
                <a:ext cx="32325" cy="30350"/>
              </a:xfrm>
              <a:custGeom>
                <a:avLst/>
                <a:gdLst/>
                <a:ahLst/>
                <a:cxnLst/>
                <a:rect l="l" t="t" r="r" b="b"/>
                <a:pathLst>
                  <a:path w="1293" h="1214" extrusionOk="0">
                    <a:moveTo>
                      <a:pt x="442" y="1"/>
                    </a:moveTo>
                    <a:cubicBezTo>
                      <a:pt x="340" y="1"/>
                      <a:pt x="237" y="40"/>
                      <a:pt x="158" y="119"/>
                    </a:cubicBezTo>
                    <a:cubicBezTo>
                      <a:pt x="1" y="276"/>
                      <a:pt x="1" y="560"/>
                      <a:pt x="158" y="718"/>
                    </a:cubicBezTo>
                    <a:lnTo>
                      <a:pt x="536" y="1096"/>
                    </a:lnTo>
                    <a:cubicBezTo>
                      <a:pt x="615" y="1174"/>
                      <a:pt x="725" y="1214"/>
                      <a:pt x="836" y="1214"/>
                    </a:cubicBezTo>
                    <a:cubicBezTo>
                      <a:pt x="946" y="1214"/>
                      <a:pt x="1056" y="1174"/>
                      <a:pt x="1135" y="1096"/>
                    </a:cubicBezTo>
                    <a:cubicBezTo>
                      <a:pt x="1293" y="938"/>
                      <a:pt x="1293" y="686"/>
                      <a:pt x="1135" y="528"/>
                    </a:cubicBezTo>
                    <a:lnTo>
                      <a:pt x="725" y="119"/>
                    </a:lnTo>
                    <a:cubicBezTo>
                      <a:pt x="647" y="40"/>
                      <a:pt x="544" y="1"/>
                      <a:pt x="44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52"/>
              <p:cNvSpPr/>
              <p:nvPr/>
            </p:nvSpPr>
            <p:spPr>
              <a:xfrm>
                <a:off x="-59974175" y="2415250"/>
                <a:ext cx="35475" cy="20500"/>
              </a:xfrm>
              <a:custGeom>
                <a:avLst/>
                <a:gdLst/>
                <a:ahLst/>
                <a:cxnLst/>
                <a:rect l="l" t="t" r="r" b="b"/>
                <a:pathLst>
                  <a:path w="1419" h="820" extrusionOk="0">
                    <a:moveTo>
                      <a:pt x="442" y="0"/>
                    </a:moveTo>
                    <a:cubicBezTo>
                      <a:pt x="221" y="0"/>
                      <a:pt x="1" y="189"/>
                      <a:pt x="1" y="378"/>
                    </a:cubicBezTo>
                    <a:cubicBezTo>
                      <a:pt x="1" y="630"/>
                      <a:pt x="221" y="819"/>
                      <a:pt x="442" y="819"/>
                    </a:cubicBezTo>
                    <a:lnTo>
                      <a:pt x="1009" y="819"/>
                    </a:lnTo>
                    <a:cubicBezTo>
                      <a:pt x="1230" y="819"/>
                      <a:pt x="1387" y="630"/>
                      <a:pt x="1387" y="378"/>
                    </a:cubicBezTo>
                    <a:cubicBezTo>
                      <a:pt x="1419" y="189"/>
                      <a:pt x="1230" y="0"/>
                      <a:pt x="10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16" name="Google Shape;616;p52"/>
          <p:cNvGrpSpPr/>
          <p:nvPr/>
        </p:nvGrpSpPr>
        <p:grpSpPr>
          <a:xfrm>
            <a:off x="5151343" y="1693632"/>
            <a:ext cx="341394" cy="338130"/>
            <a:chOff x="-59889100" y="2671925"/>
            <a:chExt cx="319000" cy="315950"/>
          </a:xfrm>
        </p:grpSpPr>
        <p:sp>
          <p:nvSpPr>
            <p:cNvPr id="617" name="Google Shape;617;p52"/>
            <p:cNvSpPr/>
            <p:nvPr/>
          </p:nvSpPr>
          <p:spPr>
            <a:xfrm>
              <a:off x="-59889100" y="2672000"/>
              <a:ext cx="149675" cy="256025"/>
            </a:xfrm>
            <a:custGeom>
              <a:avLst/>
              <a:gdLst/>
              <a:ahLst/>
              <a:cxnLst/>
              <a:rect l="l" t="t" r="r" b="b"/>
              <a:pathLst>
                <a:path w="5987" h="10241" extrusionOk="0">
                  <a:moveTo>
                    <a:pt x="5073" y="946"/>
                  </a:moveTo>
                  <a:lnTo>
                    <a:pt x="5073" y="2647"/>
                  </a:lnTo>
                  <a:lnTo>
                    <a:pt x="5104" y="2647"/>
                  </a:lnTo>
                  <a:cubicBezTo>
                    <a:pt x="3623" y="3151"/>
                    <a:pt x="2489" y="4569"/>
                    <a:pt x="2489" y="6302"/>
                  </a:cubicBezTo>
                  <a:cubicBezTo>
                    <a:pt x="2489" y="6900"/>
                    <a:pt x="2647" y="7499"/>
                    <a:pt x="2867" y="8034"/>
                  </a:cubicBezTo>
                  <a:lnTo>
                    <a:pt x="1639" y="9263"/>
                  </a:lnTo>
                  <a:cubicBezTo>
                    <a:pt x="1103" y="8381"/>
                    <a:pt x="788" y="7373"/>
                    <a:pt x="788" y="6302"/>
                  </a:cubicBezTo>
                  <a:cubicBezTo>
                    <a:pt x="788" y="3750"/>
                    <a:pt x="2584" y="1513"/>
                    <a:pt x="5073" y="946"/>
                  </a:cubicBezTo>
                  <a:close/>
                  <a:moveTo>
                    <a:pt x="5482" y="1"/>
                  </a:moveTo>
                  <a:cubicBezTo>
                    <a:pt x="2395" y="442"/>
                    <a:pt x="0" y="3088"/>
                    <a:pt x="0" y="6270"/>
                  </a:cubicBezTo>
                  <a:cubicBezTo>
                    <a:pt x="0" y="7688"/>
                    <a:pt x="441" y="8979"/>
                    <a:pt x="1292" y="10082"/>
                  </a:cubicBezTo>
                  <a:cubicBezTo>
                    <a:pt x="1377" y="10184"/>
                    <a:pt x="1500" y="10241"/>
                    <a:pt x="1624" y="10241"/>
                  </a:cubicBezTo>
                  <a:cubicBezTo>
                    <a:pt x="1729" y="10241"/>
                    <a:pt x="1835" y="10200"/>
                    <a:pt x="1922" y="10114"/>
                  </a:cubicBezTo>
                  <a:lnTo>
                    <a:pt x="3718" y="8349"/>
                  </a:lnTo>
                  <a:cubicBezTo>
                    <a:pt x="3812" y="8223"/>
                    <a:pt x="3844" y="8003"/>
                    <a:pt x="3781" y="7845"/>
                  </a:cubicBezTo>
                  <a:cubicBezTo>
                    <a:pt x="3497" y="7373"/>
                    <a:pt x="3340" y="6806"/>
                    <a:pt x="3340" y="6270"/>
                  </a:cubicBezTo>
                  <a:cubicBezTo>
                    <a:pt x="3340" y="4884"/>
                    <a:pt x="4285" y="3655"/>
                    <a:pt x="5671" y="3309"/>
                  </a:cubicBezTo>
                  <a:cubicBezTo>
                    <a:pt x="5860" y="3277"/>
                    <a:pt x="5986" y="3120"/>
                    <a:pt x="5986" y="2899"/>
                  </a:cubicBezTo>
                  <a:lnTo>
                    <a:pt x="5986" y="379"/>
                  </a:lnTo>
                  <a:cubicBezTo>
                    <a:pt x="5955" y="190"/>
                    <a:pt x="5703" y="1"/>
                    <a:pt x="54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52"/>
            <p:cNvSpPr/>
            <p:nvPr/>
          </p:nvSpPr>
          <p:spPr>
            <a:xfrm>
              <a:off x="-59830825" y="2892525"/>
              <a:ext cx="201650" cy="95350"/>
            </a:xfrm>
            <a:custGeom>
              <a:avLst/>
              <a:gdLst/>
              <a:ahLst/>
              <a:cxnLst/>
              <a:rect l="l" t="t" r="r" b="b"/>
              <a:pathLst>
                <a:path w="8066" h="3814" extrusionOk="0">
                  <a:moveTo>
                    <a:pt x="5735" y="946"/>
                  </a:moveTo>
                  <a:lnTo>
                    <a:pt x="6963" y="2175"/>
                  </a:lnTo>
                  <a:cubicBezTo>
                    <a:pt x="6113" y="2710"/>
                    <a:pt x="5073" y="2994"/>
                    <a:pt x="4065" y="2994"/>
                  </a:cubicBezTo>
                  <a:cubicBezTo>
                    <a:pt x="3025" y="2994"/>
                    <a:pt x="2017" y="2710"/>
                    <a:pt x="1135" y="2175"/>
                  </a:cubicBezTo>
                  <a:lnTo>
                    <a:pt x="2364" y="946"/>
                  </a:lnTo>
                  <a:cubicBezTo>
                    <a:pt x="2868" y="1198"/>
                    <a:pt x="3466" y="1356"/>
                    <a:pt x="4065" y="1356"/>
                  </a:cubicBezTo>
                  <a:cubicBezTo>
                    <a:pt x="4600" y="1356"/>
                    <a:pt x="5199" y="1198"/>
                    <a:pt x="5735" y="946"/>
                  </a:cubicBezTo>
                  <a:close/>
                  <a:moveTo>
                    <a:pt x="5758" y="1"/>
                  </a:moveTo>
                  <a:cubicBezTo>
                    <a:pt x="5693" y="1"/>
                    <a:pt x="5630" y="11"/>
                    <a:pt x="5577" y="32"/>
                  </a:cubicBezTo>
                  <a:cubicBezTo>
                    <a:pt x="5105" y="316"/>
                    <a:pt x="4569" y="474"/>
                    <a:pt x="4002" y="474"/>
                  </a:cubicBezTo>
                  <a:cubicBezTo>
                    <a:pt x="3956" y="476"/>
                    <a:pt x="3911" y="478"/>
                    <a:pt x="3865" y="478"/>
                  </a:cubicBezTo>
                  <a:cubicBezTo>
                    <a:pt x="3376" y="478"/>
                    <a:pt x="2890" y="326"/>
                    <a:pt x="2458" y="95"/>
                  </a:cubicBezTo>
                  <a:cubicBezTo>
                    <a:pt x="2389" y="54"/>
                    <a:pt x="2315" y="31"/>
                    <a:pt x="2239" y="31"/>
                  </a:cubicBezTo>
                  <a:cubicBezTo>
                    <a:pt x="2142" y="31"/>
                    <a:pt x="2043" y="70"/>
                    <a:pt x="1954" y="158"/>
                  </a:cubicBezTo>
                  <a:lnTo>
                    <a:pt x="190" y="1923"/>
                  </a:lnTo>
                  <a:cubicBezTo>
                    <a:pt x="1" y="2143"/>
                    <a:pt x="32" y="2395"/>
                    <a:pt x="221" y="2553"/>
                  </a:cubicBezTo>
                  <a:cubicBezTo>
                    <a:pt x="1324" y="3403"/>
                    <a:pt x="2616" y="3813"/>
                    <a:pt x="4002" y="3813"/>
                  </a:cubicBezTo>
                  <a:cubicBezTo>
                    <a:pt x="5388" y="3813"/>
                    <a:pt x="6711" y="3403"/>
                    <a:pt x="7814" y="2521"/>
                  </a:cubicBezTo>
                  <a:cubicBezTo>
                    <a:pt x="8035" y="2364"/>
                    <a:pt x="8066" y="2080"/>
                    <a:pt x="7877" y="1891"/>
                  </a:cubicBezTo>
                  <a:lnTo>
                    <a:pt x="6113" y="127"/>
                  </a:lnTo>
                  <a:cubicBezTo>
                    <a:pt x="6029" y="43"/>
                    <a:pt x="5889" y="1"/>
                    <a:pt x="575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52"/>
            <p:cNvSpPr/>
            <p:nvPr/>
          </p:nvSpPr>
          <p:spPr>
            <a:xfrm>
              <a:off x="-59719775" y="2671925"/>
              <a:ext cx="149675" cy="256425"/>
            </a:xfrm>
            <a:custGeom>
              <a:avLst/>
              <a:gdLst/>
              <a:ahLst/>
              <a:cxnLst/>
              <a:rect l="l" t="t" r="r" b="b"/>
              <a:pathLst>
                <a:path w="5987" h="10257" extrusionOk="0">
                  <a:moveTo>
                    <a:pt x="820" y="917"/>
                  </a:moveTo>
                  <a:cubicBezTo>
                    <a:pt x="3309" y="1453"/>
                    <a:pt x="5105" y="3690"/>
                    <a:pt x="5105" y="6273"/>
                  </a:cubicBezTo>
                  <a:cubicBezTo>
                    <a:pt x="5073" y="7344"/>
                    <a:pt x="4790" y="8352"/>
                    <a:pt x="4254" y="9235"/>
                  </a:cubicBezTo>
                  <a:lnTo>
                    <a:pt x="3025" y="8006"/>
                  </a:lnTo>
                  <a:cubicBezTo>
                    <a:pt x="3309" y="7502"/>
                    <a:pt x="3435" y="6903"/>
                    <a:pt x="3435" y="6305"/>
                  </a:cubicBezTo>
                  <a:cubicBezTo>
                    <a:pt x="3435" y="4572"/>
                    <a:pt x="2332" y="3154"/>
                    <a:pt x="820" y="2650"/>
                  </a:cubicBezTo>
                  <a:lnTo>
                    <a:pt x="820" y="917"/>
                  </a:lnTo>
                  <a:close/>
                  <a:moveTo>
                    <a:pt x="419" y="0"/>
                  </a:moveTo>
                  <a:cubicBezTo>
                    <a:pt x="190" y="0"/>
                    <a:pt x="1" y="180"/>
                    <a:pt x="1" y="413"/>
                  </a:cubicBezTo>
                  <a:lnTo>
                    <a:pt x="1" y="2934"/>
                  </a:lnTo>
                  <a:cubicBezTo>
                    <a:pt x="1" y="3123"/>
                    <a:pt x="127" y="3280"/>
                    <a:pt x="316" y="3312"/>
                  </a:cubicBezTo>
                  <a:cubicBezTo>
                    <a:pt x="1639" y="3658"/>
                    <a:pt x="2647" y="4855"/>
                    <a:pt x="2647" y="6273"/>
                  </a:cubicBezTo>
                  <a:cubicBezTo>
                    <a:pt x="2647" y="6809"/>
                    <a:pt x="2490" y="7376"/>
                    <a:pt x="2206" y="7848"/>
                  </a:cubicBezTo>
                  <a:cubicBezTo>
                    <a:pt x="2080" y="8006"/>
                    <a:pt x="2112" y="8195"/>
                    <a:pt x="2269" y="8352"/>
                  </a:cubicBezTo>
                  <a:lnTo>
                    <a:pt x="4065" y="10117"/>
                  </a:lnTo>
                  <a:cubicBezTo>
                    <a:pt x="4149" y="10214"/>
                    <a:pt x="4251" y="10257"/>
                    <a:pt x="4353" y="10257"/>
                  </a:cubicBezTo>
                  <a:cubicBezTo>
                    <a:pt x="4481" y="10257"/>
                    <a:pt x="4608" y="10190"/>
                    <a:pt x="4695" y="10085"/>
                  </a:cubicBezTo>
                  <a:cubicBezTo>
                    <a:pt x="5514" y="8982"/>
                    <a:pt x="5987" y="7659"/>
                    <a:pt x="5987" y="6273"/>
                  </a:cubicBezTo>
                  <a:cubicBezTo>
                    <a:pt x="5892" y="3123"/>
                    <a:pt x="3529" y="445"/>
                    <a:pt x="474" y="4"/>
                  </a:cubicBezTo>
                  <a:cubicBezTo>
                    <a:pt x="455" y="1"/>
                    <a:pt x="437" y="0"/>
                    <a:pt x="41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52"/>
            <p:cNvSpPr/>
            <p:nvPr/>
          </p:nvSpPr>
          <p:spPr>
            <a:xfrm>
              <a:off x="-59762300" y="2757075"/>
              <a:ext cx="63025" cy="145725"/>
            </a:xfrm>
            <a:custGeom>
              <a:avLst/>
              <a:gdLst/>
              <a:ahLst/>
              <a:cxnLst/>
              <a:rect l="l" t="t" r="r" b="b"/>
              <a:pathLst>
                <a:path w="2521" h="5829" extrusionOk="0">
                  <a:moveTo>
                    <a:pt x="1261" y="0"/>
                  </a:moveTo>
                  <a:cubicBezTo>
                    <a:pt x="1040" y="0"/>
                    <a:pt x="820" y="189"/>
                    <a:pt x="820" y="378"/>
                  </a:cubicBezTo>
                  <a:lnTo>
                    <a:pt x="820" y="662"/>
                  </a:lnTo>
                  <a:cubicBezTo>
                    <a:pt x="347" y="819"/>
                    <a:pt x="1" y="1292"/>
                    <a:pt x="1" y="1827"/>
                  </a:cubicBezTo>
                  <a:cubicBezTo>
                    <a:pt x="1" y="2521"/>
                    <a:pt x="568" y="2899"/>
                    <a:pt x="977" y="3214"/>
                  </a:cubicBezTo>
                  <a:cubicBezTo>
                    <a:pt x="1292" y="3466"/>
                    <a:pt x="1670" y="3686"/>
                    <a:pt x="1670" y="3938"/>
                  </a:cubicBezTo>
                  <a:cubicBezTo>
                    <a:pt x="1670" y="4159"/>
                    <a:pt x="1450" y="4348"/>
                    <a:pt x="1261" y="4348"/>
                  </a:cubicBezTo>
                  <a:cubicBezTo>
                    <a:pt x="1072" y="4348"/>
                    <a:pt x="820" y="4159"/>
                    <a:pt x="820" y="3938"/>
                  </a:cubicBezTo>
                  <a:cubicBezTo>
                    <a:pt x="820" y="3686"/>
                    <a:pt x="631" y="3497"/>
                    <a:pt x="442" y="3497"/>
                  </a:cubicBezTo>
                  <a:cubicBezTo>
                    <a:pt x="253" y="3497"/>
                    <a:pt x="32" y="3686"/>
                    <a:pt x="32" y="3938"/>
                  </a:cubicBezTo>
                  <a:cubicBezTo>
                    <a:pt x="32" y="4474"/>
                    <a:pt x="410" y="4915"/>
                    <a:pt x="883" y="5104"/>
                  </a:cubicBezTo>
                  <a:lnTo>
                    <a:pt x="883" y="5387"/>
                  </a:lnTo>
                  <a:cubicBezTo>
                    <a:pt x="883" y="5608"/>
                    <a:pt x="1072" y="5829"/>
                    <a:pt x="1292" y="5829"/>
                  </a:cubicBezTo>
                  <a:cubicBezTo>
                    <a:pt x="1544" y="5829"/>
                    <a:pt x="1702" y="5608"/>
                    <a:pt x="1702" y="5387"/>
                  </a:cubicBezTo>
                  <a:lnTo>
                    <a:pt x="1702" y="5104"/>
                  </a:lnTo>
                  <a:cubicBezTo>
                    <a:pt x="2175" y="4946"/>
                    <a:pt x="2521" y="4474"/>
                    <a:pt x="2521" y="3938"/>
                  </a:cubicBezTo>
                  <a:cubicBezTo>
                    <a:pt x="2521" y="3245"/>
                    <a:pt x="1985" y="2867"/>
                    <a:pt x="1544" y="2552"/>
                  </a:cubicBezTo>
                  <a:cubicBezTo>
                    <a:pt x="1229" y="2300"/>
                    <a:pt x="883" y="2079"/>
                    <a:pt x="883" y="1827"/>
                  </a:cubicBezTo>
                  <a:cubicBezTo>
                    <a:pt x="883" y="1607"/>
                    <a:pt x="1072" y="1418"/>
                    <a:pt x="1292" y="1418"/>
                  </a:cubicBezTo>
                  <a:cubicBezTo>
                    <a:pt x="1544" y="1418"/>
                    <a:pt x="1702" y="1607"/>
                    <a:pt x="1702" y="1827"/>
                  </a:cubicBezTo>
                  <a:cubicBezTo>
                    <a:pt x="1702" y="2079"/>
                    <a:pt x="1891" y="2268"/>
                    <a:pt x="2143" y="2268"/>
                  </a:cubicBezTo>
                  <a:cubicBezTo>
                    <a:pt x="2364" y="2268"/>
                    <a:pt x="2521" y="2079"/>
                    <a:pt x="2521" y="1827"/>
                  </a:cubicBezTo>
                  <a:cubicBezTo>
                    <a:pt x="2521" y="1292"/>
                    <a:pt x="2175" y="851"/>
                    <a:pt x="1702" y="662"/>
                  </a:cubicBezTo>
                  <a:lnTo>
                    <a:pt x="1702" y="378"/>
                  </a:lnTo>
                  <a:cubicBezTo>
                    <a:pt x="1702" y="189"/>
                    <a:pt x="1513" y="0"/>
                    <a:pt x="126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36"/>
        <p:cNvGrpSpPr/>
        <p:nvPr/>
      </p:nvGrpSpPr>
      <p:grpSpPr>
        <a:xfrm>
          <a:off x="0" y="0"/>
          <a:ext cx="0" cy="0"/>
          <a:chOff x="0" y="0"/>
          <a:chExt cx="0" cy="0"/>
        </a:xfrm>
      </p:grpSpPr>
      <p:sp>
        <p:nvSpPr>
          <p:cNvPr id="637" name="Google Shape;637;p54"/>
          <p:cNvSpPr txBox="1">
            <a:spLocks noGrp="1"/>
          </p:cNvSpPr>
          <p:nvPr>
            <p:ph type="title"/>
          </p:nvPr>
        </p:nvSpPr>
        <p:spPr>
          <a:xfrm>
            <a:off x="-110003" y="855675"/>
            <a:ext cx="6413703" cy="572700"/>
          </a:xfrm>
          <a:prstGeom prst="rect">
            <a:avLst/>
          </a:prstGeom>
        </p:spPr>
        <p:txBody>
          <a:bodyPr spcFirstLastPara="1" wrap="square" lIns="91425" tIns="91425" rIns="91425" bIns="91425" anchor="ctr" anchorCtr="0">
            <a:noAutofit/>
          </a:bodyPr>
          <a:lstStyle/>
          <a:p>
            <a:pPr algn="ctr"/>
            <a:r>
              <a:rPr lang="en-US" sz="3200" b="1" dirty="0">
                <a:latin typeface="Times New Roman" panose="02020603050405020304" pitchFamily="18" charset="0"/>
                <a:cs typeface="Times New Roman" panose="02020603050405020304" pitchFamily="18" charset="0"/>
              </a:rPr>
              <a:t>Monitoring and Reviewing Change Progress</a:t>
            </a:r>
            <a:br>
              <a:rPr lang="en-US" dirty="0"/>
            </a:br>
            <a:endParaRPr dirty="0"/>
          </a:p>
        </p:txBody>
      </p:sp>
      <p:sp>
        <p:nvSpPr>
          <p:cNvPr id="638" name="Google Shape;638;p54"/>
          <p:cNvSpPr txBox="1">
            <a:spLocks noGrp="1"/>
          </p:cNvSpPr>
          <p:nvPr>
            <p:ph type="body" idx="1"/>
          </p:nvPr>
        </p:nvSpPr>
        <p:spPr>
          <a:xfrm>
            <a:off x="226881" y="1681450"/>
            <a:ext cx="5177017" cy="2616600"/>
          </a:xfrm>
          <a:prstGeom prst="rect">
            <a:avLst/>
          </a:prstGeom>
        </p:spPr>
        <p:txBody>
          <a:bodyPr spcFirstLastPara="1" wrap="square" lIns="91425" tIns="91425" rIns="91425" bIns="91425" anchor="ctr" anchorCtr="0">
            <a:noAutofit/>
          </a:bodyPr>
          <a:lstStyle/>
          <a:p>
            <a:pPr marL="285750" indent="-285750">
              <a:buClr>
                <a:srgbClr val="273D40"/>
              </a:buClr>
              <a:buSzPts val="600"/>
            </a:pPr>
            <a:r>
              <a:rPr lang="en-GB" dirty="0">
                <a:latin typeface="Times New Roman" panose="02020603050405020304" pitchFamily="18" charset="0"/>
                <a:cs typeface="Times New Roman" panose="02020603050405020304" pitchFamily="18" charset="0"/>
              </a:rPr>
              <a:t>Monitoring is critical in an organization to guarantee that the aims and concerns of the people are met. </a:t>
            </a:r>
          </a:p>
          <a:p>
            <a:pPr marL="285750" indent="-285750">
              <a:buClr>
                <a:srgbClr val="273D40"/>
              </a:buClr>
              <a:buSzPts val="600"/>
            </a:pPr>
            <a:r>
              <a:rPr lang="en-GB" dirty="0">
                <a:latin typeface="Times New Roman" panose="02020603050405020304" pitchFamily="18" charset="0"/>
                <a:cs typeface="Times New Roman" panose="02020603050405020304" pitchFamily="18" charset="0"/>
              </a:rPr>
              <a:t>I will monitor the productivity rates, and undertake employee satisfaction opinions and feedback.</a:t>
            </a:r>
          </a:p>
          <a:p>
            <a:pPr marL="285750" indent="-285750">
              <a:buClr>
                <a:srgbClr val="273D40"/>
              </a:buClr>
              <a:buSzPts val="600"/>
            </a:pPr>
            <a:r>
              <a:rPr lang="en-GB" dirty="0">
                <a:latin typeface="Times New Roman" panose="02020603050405020304" pitchFamily="18" charset="0"/>
                <a:cs typeface="Times New Roman" panose="02020603050405020304" pitchFamily="18" charset="0"/>
              </a:rPr>
              <a:t>Daily and weekly progress meetings will help me to recognize the problem as soon as possible (</a:t>
            </a:r>
            <a:r>
              <a:rPr lang="en-GB" dirty="0" err="1">
                <a:latin typeface="Times New Roman" panose="02020603050405020304" pitchFamily="18" charset="0"/>
                <a:cs typeface="Times New Roman" panose="02020603050405020304" pitchFamily="18" charset="0"/>
              </a:rPr>
              <a:t>Errida</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Lotfi</a:t>
            </a:r>
            <a:r>
              <a:rPr lang="en-GB" dirty="0">
                <a:latin typeface="Times New Roman" panose="02020603050405020304" pitchFamily="18" charset="0"/>
                <a:cs typeface="Times New Roman" panose="02020603050405020304" pitchFamily="18" charset="0"/>
              </a:rPr>
              <a:t>, 2021). </a:t>
            </a:r>
          </a:p>
          <a:p>
            <a:pPr marL="285750" indent="-285750">
              <a:buClr>
                <a:srgbClr val="273D40"/>
              </a:buClr>
              <a:buSzPts val="600"/>
            </a:pPr>
            <a:r>
              <a:rPr lang="en-GB" dirty="0">
                <a:latin typeface="Times New Roman" panose="02020603050405020304" pitchFamily="18" charset="0"/>
                <a:cs typeface="Times New Roman" panose="02020603050405020304" pitchFamily="18" charset="0"/>
              </a:rPr>
              <a:t>I stay calm and sensible about the problems and involve the employees in the review process.</a:t>
            </a:r>
          </a:p>
          <a:p>
            <a:pPr marL="285750" indent="-285750">
              <a:buClr>
                <a:srgbClr val="273D40"/>
              </a:buClr>
              <a:buSzPts val="600"/>
            </a:pPr>
            <a:r>
              <a:rPr lang="en-GB" dirty="0">
                <a:latin typeface="Times New Roman" panose="02020603050405020304" pitchFamily="18" charset="0"/>
                <a:cs typeface="Times New Roman" panose="02020603050405020304" pitchFamily="18" charset="0"/>
              </a:rPr>
              <a:t>It help to modify the strategies as I start to implement the automation of the services at CYNO Healthcare.</a:t>
            </a:r>
            <a:endParaRPr lang="en-US" dirty="0">
              <a:latin typeface="Times New Roman" panose="02020603050405020304" pitchFamily="18" charset="0"/>
              <a:cs typeface="Times New Roman" panose="02020603050405020304" pitchFamily="18" charset="0"/>
            </a:endParaRPr>
          </a:p>
          <a:p>
            <a:pPr marL="0" lvl="0" indent="0" algn="l" rtl="0">
              <a:spcBef>
                <a:spcPts val="0"/>
              </a:spcBef>
              <a:spcAft>
                <a:spcPts val="0"/>
              </a:spcAft>
              <a:buClr>
                <a:srgbClr val="273D40"/>
              </a:buClr>
              <a:buSzPts val="600"/>
              <a:buFont typeface="Arial"/>
              <a:buNone/>
            </a:pPr>
            <a:endParaRPr dirty="0"/>
          </a:p>
        </p:txBody>
      </p:sp>
      <p:pic>
        <p:nvPicPr>
          <p:cNvPr id="639" name="Google Shape;639;p54"/>
          <p:cNvPicPr preferRelativeResize="0"/>
          <p:nvPr/>
        </p:nvPicPr>
        <p:blipFill rotWithShape="1">
          <a:blip r:embed="rId3">
            <a:alphaModFix/>
          </a:blip>
          <a:srcRect l="30978" t="9406" r="18885" b="-2085"/>
          <a:stretch/>
        </p:blipFill>
        <p:spPr>
          <a:xfrm>
            <a:off x="6228920" y="0"/>
            <a:ext cx="2891879" cy="5143501"/>
          </a:xfrm>
          <a:prstGeom prst="rect">
            <a:avLst/>
          </a:prstGeom>
          <a:noFill/>
          <a:ln>
            <a:noFill/>
          </a:ln>
        </p:spPr>
      </p:pic>
      <p:sp>
        <p:nvSpPr>
          <p:cNvPr id="640" name="Google Shape;640;p54"/>
          <p:cNvSpPr/>
          <p:nvPr/>
        </p:nvSpPr>
        <p:spPr>
          <a:xfrm rot="5400000">
            <a:off x="3982050" y="909500"/>
            <a:ext cx="555600" cy="85197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54"/>
          <p:cNvSpPr/>
          <p:nvPr/>
        </p:nvSpPr>
        <p:spPr>
          <a:xfrm>
            <a:off x="8430900" y="3098125"/>
            <a:ext cx="713100" cy="2045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46"/>
        <p:cNvGrpSpPr/>
        <p:nvPr/>
      </p:nvGrpSpPr>
      <p:grpSpPr>
        <a:xfrm>
          <a:off x="0" y="0"/>
          <a:ext cx="0" cy="0"/>
          <a:chOff x="0" y="0"/>
          <a:chExt cx="0" cy="0"/>
        </a:xfrm>
      </p:grpSpPr>
      <p:sp>
        <p:nvSpPr>
          <p:cNvPr id="647" name="Google Shape;647;p55"/>
          <p:cNvSpPr txBox="1">
            <a:spLocks noGrp="1"/>
          </p:cNvSpPr>
          <p:nvPr>
            <p:ph type="title"/>
          </p:nvPr>
        </p:nvSpPr>
        <p:spPr>
          <a:xfrm>
            <a:off x="2296314" y="210049"/>
            <a:ext cx="6695468" cy="785011"/>
          </a:xfrm>
          <a:prstGeom prst="rect">
            <a:avLst/>
          </a:prstGeom>
        </p:spPr>
        <p:txBody>
          <a:bodyPr spcFirstLastPara="1" wrap="square" lIns="91425" tIns="91425" rIns="91425" bIns="91425" anchor="ctr" anchorCtr="0">
            <a:noAutofit/>
          </a:bodyPr>
          <a:lstStyle/>
          <a:p>
            <a:pPr lvl="0" algn="ctr"/>
            <a:r>
              <a:rPr lang="en-US" b="1" dirty="0">
                <a:latin typeface="Times New Roman" panose="02020603050405020304" pitchFamily="18" charset="0"/>
                <a:cs typeface="Times New Roman" panose="02020603050405020304" pitchFamily="18" charset="0"/>
              </a:rPr>
              <a:t>Adapting Leadership Style</a:t>
            </a:r>
            <a:endParaRPr dirty="0">
              <a:latin typeface="Times New Roman" panose="02020603050405020304" pitchFamily="18" charset="0"/>
              <a:cs typeface="Times New Roman" panose="02020603050405020304" pitchFamily="18" charset="0"/>
            </a:endParaRPr>
          </a:p>
        </p:txBody>
      </p:sp>
      <p:sp>
        <p:nvSpPr>
          <p:cNvPr id="648" name="Google Shape;648;p55"/>
          <p:cNvSpPr txBox="1">
            <a:spLocks noGrp="1"/>
          </p:cNvSpPr>
          <p:nvPr>
            <p:ph type="subTitle" idx="1"/>
          </p:nvPr>
        </p:nvSpPr>
        <p:spPr>
          <a:xfrm>
            <a:off x="4145418" y="1652055"/>
            <a:ext cx="4775962" cy="2520600"/>
          </a:xfrm>
          <a:prstGeom prst="rect">
            <a:avLst/>
          </a:prstGeom>
        </p:spPr>
        <p:txBody>
          <a:bodyPr spcFirstLastPara="1" wrap="square" lIns="91425" tIns="91425" rIns="91425" bIns="91425" anchor="ctr" anchorCtr="0">
            <a:noAutofit/>
          </a:bodyP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 preferred the Democratic leadership style, but depending on the situation I have to adopt other types of leadership. </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If there is a need to provide instructions, I might use controlling power. </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importance of contingency arises from the fact that changes may demand one or the other leadership styles (</a:t>
            </a:r>
            <a:r>
              <a:rPr lang="en-GB" dirty="0" err="1">
                <a:latin typeface="Times New Roman" panose="02020603050405020304" pitchFamily="18" charset="0"/>
                <a:cs typeface="Times New Roman" panose="02020603050405020304" pitchFamily="18" charset="0"/>
              </a:rPr>
              <a:t>Mansaray</a:t>
            </a:r>
            <a:r>
              <a:rPr lang="en-GB" dirty="0">
                <a:latin typeface="Times New Roman" panose="02020603050405020304" pitchFamily="18" charset="0"/>
                <a:cs typeface="Times New Roman" panose="02020603050405020304" pitchFamily="18" charset="0"/>
              </a:rPr>
              <a:t>, 2019). I can properly assist my team, achieving the goal of the automation process.</a:t>
            </a:r>
            <a:endParaRPr dirty="0"/>
          </a:p>
        </p:txBody>
      </p:sp>
      <p:pic>
        <p:nvPicPr>
          <p:cNvPr id="2" name="Picture 1"/>
          <p:cNvPicPr>
            <a:picLocks noChangeAspect="1"/>
          </p:cNvPicPr>
          <p:nvPr/>
        </p:nvPicPr>
        <p:blipFill>
          <a:blip r:embed="rId3"/>
          <a:stretch>
            <a:fillRect/>
          </a:stretch>
        </p:blipFill>
        <p:spPr>
          <a:xfrm>
            <a:off x="0" y="1728239"/>
            <a:ext cx="4163144" cy="2238744"/>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98"/>
        <p:cNvGrpSpPr/>
        <p:nvPr/>
      </p:nvGrpSpPr>
      <p:grpSpPr>
        <a:xfrm>
          <a:off x="0" y="0"/>
          <a:ext cx="0" cy="0"/>
          <a:chOff x="0" y="0"/>
          <a:chExt cx="0" cy="0"/>
        </a:xfrm>
      </p:grpSpPr>
      <p:sp>
        <p:nvSpPr>
          <p:cNvPr id="711" name="Google Shape;711;p56"/>
          <p:cNvSpPr txBox="1">
            <a:spLocks noGrp="1"/>
          </p:cNvSpPr>
          <p:nvPr>
            <p:ph type="title"/>
          </p:nvPr>
        </p:nvSpPr>
        <p:spPr>
          <a:xfrm>
            <a:off x="635419" y="34809"/>
            <a:ext cx="6725312" cy="763800"/>
          </a:xfrm>
          <a:prstGeom prst="rect">
            <a:avLst/>
          </a:prstGeom>
        </p:spPr>
        <p:txBody>
          <a:bodyPr spcFirstLastPara="1" wrap="square" lIns="91425" tIns="91425" rIns="91425" bIns="91425" anchor="ctr" anchorCtr="0">
            <a:noAutofit/>
          </a:bodyPr>
          <a:lstStyle/>
          <a:p>
            <a:pPr lvl="0" algn="ctr"/>
            <a:r>
              <a:rPr lang="en-US" sz="3200" b="1" dirty="0">
                <a:solidFill>
                  <a:schemeClr val="tx1"/>
                </a:solidFill>
                <a:latin typeface="Times New Roman" panose="02020603050405020304" pitchFamily="18" charset="0"/>
                <a:cs typeface="Times New Roman" panose="02020603050405020304" pitchFamily="18" charset="0"/>
              </a:rPr>
              <a:t>Key Skills for Supporting Change</a:t>
            </a:r>
            <a:endParaRPr sz="3200" dirty="0">
              <a:solidFill>
                <a:schemeClr val="tx1"/>
              </a:solidFill>
              <a:latin typeface="Times New Roman" panose="02020603050405020304" pitchFamily="18" charset="0"/>
              <a:cs typeface="Times New Roman" panose="02020603050405020304" pitchFamily="18" charset="0"/>
            </a:endParaRPr>
          </a:p>
        </p:txBody>
      </p:sp>
      <p:sp>
        <p:nvSpPr>
          <p:cNvPr id="712" name="Google Shape;712;p56"/>
          <p:cNvSpPr txBox="1">
            <a:spLocks noGrp="1"/>
          </p:cNvSpPr>
          <p:nvPr>
            <p:ph type="subTitle" idx="1"/>
          </p:nvPr>
        </p:nvSpPr>
        <p:spPr>
          <a:xfrm>
            <a:off x="4287826" y="1924848"/>
            <a:ext cx="4769551" cy="2227562"/>
          </a:xfrm>
          <a:prstGeom prst="rect">
            <a:avLst/>
          </a:prstGeom>
        </p:spPr>
        <p:txBody>
          <a:bodyPr spcFirstLastPara="1" wrap="square" lIns="91425" tIns="91425" rIns="91425" bIns="91425" anchor="ctr" anchorCtr="0">
            <a:noAutofit/>
          </a:bodyPr>
          <a:lstStyle/>
          <a:p>
            <a:pPr marL="285750" indent="-285750" algn="just">
              <a:buClrTx/>
              <a:buSzPts val="1100"/>
              <a:buFont typeface="Arial" panose="020B0604020202020204" pitchFamily="34" charset="0"/>
              <a:buChar char="•"/>
            </a:pPr>
            <a:r>
              <a:rPr lang="en-GB" sz="1400" dirty="0">
                <a:solidFill>
                  <a:schemeClr val="tx1"/>
                </a:solidFill>
                <a:latin typeface="Times New Roman" panose="02020603050405020304" pitchFamily="18" charset="0"/>
                <a:cs typeface="Times New Roman" panose="02020603050405020304" pitchFamily="18" charset="0"/>
              </a:rPr>
              <a:t>Empathy is one of the significant skills that help to understand the concerns of employees and address these concerns (</a:t>
            </a:r>
            <a:r>
              <a:rPr lang="en-GB" sz="1400" dirty="0" err="1">
                <a:solidFill>
                  <a:schemeClr val="tx1"/>
                </a:solidFill>
                <a:latin typeface="Times New Roman" panose="02020603050405020304" pitchFamily="18" charset="0"/>
                <a:cs typeface="Times New Roman" panose="02020603050405020304" pitchFamily="18" charset="0"/>
              </a:rPr>
              <a:t>Bove</a:t>
            </a:r>
            <a:r>
              <a:rPr lang="en-GB" sz="1400" dirty="0">
                <a:solidFill>
                  <a:schemeClr val="tx1"/>
                </a:solidFill>
                <a:latin typeface="Times New Roman" panose="02020603050405020304" pitchFamily="18" charset="0"/>
                <a:cs typeface="Times New Roman" panose="02020603050405020304" pitchFamily="18" charset="0"/>
              </a:rPr>
              <a:t>, 2019). </a:t>
            </a:r>
          </a:p>
          <a:p>
            <a:pPr marL="285750" indent="-285750" algn="just">
              <a:buClrTx/>
              <a:buSzPts val="1100"/>
              <a:buFont typeface="Arial" panose="020B0604020202020204" pitchFamily="34" charset="0"/>
              <a:buChar char="•"/>
            </a:pPr>
            <a:r>
              <a:rPr lang="en-GB" sz="1400" dirty="0">
                <a:solidFill>
                  <a:schemeClr val="tx1"/>
                </a:solidFill>
                <a:latin typeface="Times New Roman" panose="02020603050405020304" pitchFamily="18" charset="0"/>
                <a:cs typeface="Times New Roman" panose="02020603050405020304" pitchFamily="18" charset="0"/>
              </a:rPr>
              <a:t>Problem-solving is another skill that is required during the transition various problems will arise (</a:t>
            </a:r>
            <a:r>
              <a:rPr lang="en-GB" sz="1400" dirty="0" err="1">
                <a:solidFill>
                  <a:schemeClr val="tx1"/>
                </a:solidFill>
                <a:latin typeface="Times New Roman" panose="02020603050405020304" pitchFamily="18" charset="0"/>
                <a:cs typeface="Times New Roman" panose="02020603050405020304" pitchFamily="18" charset="0"/>
              </a:rPr>
              <a:t>Treffinger</a:t>
            </a:r>
            <a:r>
              <a:rPr lang="en-GB" sz="1400" dirty="0">
                <a:solidFill>
                  <a:schemeClr val="tx1"/>
                </a:solidFill>
                <a:latin typeface="Times New Roman" panose="02020603050405020304" pitchFamily="18" charset="0"/>
                <a:cs typeface="Times New Roman" panose="02020603050405020304" pitchFamily="18" charset="0"/>
              </a:rPr>
              <a:t> et al., 2023). Communication is an important skill because it helps to provide a clear conveying the goals.</a:t>
            </a:r>
          </a:p>
          <a:p>
            <a:pPr marL="285750" indent="-285750" algn="just">
              <a:buClrTx/>
              <a:buSzPts val="1100"/>
              <a:buFont typeface="Arial" panose="020B0604020202020204" pitchFamily="34" charset="0"/>
              <a:buChar char="•"/>
            </a:pPr>
            <a:r>
              <a:rPr lang="en-GB" sz="1400" dirty="0">
                <a:solidFill>
                  <a:schemeClr val="tx1"/>
                </a:solidFill>
                <a:latin typeface="Times New Roman" panose="02020603050405020304" pitchFamily="18" charset="0"/>
                <a:cs typeface="Times New Roman" panose="02020603050405020304" pitchFamily="18" charset="0"/>
              </a:rPr>
              <a:t>It updates the employees about the automation process with their benefits (van der </a:t>
            </a:r>
            <a:r>
              <a:rPr lang="en-GB" sz="1400" dirty="0" err="1">
                <a:solidFill>
                  <a:schemeClr val="tx1"/>
                </a:solidFill>
                <a:latin typeface="Times New Roman" panose="02020603050405020304" pitchFamily="18" charset="0"/>
                <a:cs typeface="Times New Roman" panose="02020603050405020304" pitchFamily="18" charset="0"/>
              </a:rPr>
              <a:t>Vleuten</a:t>
            </a:r>
            <a:r>
              <a:rPr lang="en-GB" sz="1400" dirty="0">
                <a:solidFill>
                  <a:schemeClr val="tx1"/>
                </a:solidFill>
                <a:latin typeface="Times New Roman" panose="02020603050405020304" pitchFamily="18" charset="0"/>
                <a:cs typeface="Times New Roman" panose="02020603050405020304" pitchFamily="18" charset="0"/>
              </a:rPr>
              <a:t> et al., 2019). </a:t>
            </a:r>
          </a:p>
          <a:p>
            <a:pPr marL="0" lvl="0" indent="0" algn="l" rtl="0">
              <a:spcBef>
                <a:spcPts val="0"/>
              </a:spcBef>
              <a:spcAft>
                <a:spcPts val="0"/>
              </a:spcAft>
              <a:buClr>
                <a:schemeClr val="lt1"/>
              </a:buClr>
              <a:buSzPts val="1100"/>
              <a:buFont typeface="Arial"/>
              <a:buNone/>
            </a:pPr>
            <a:endParaRPr dirty="0"/>
          </a:p>
        </p:txBody>
      </p:sp>
      <p:sp>
        <p:nvSpPr>
          <p:cNvPr id="724" name="Google Shape;724;p56"/>
          <p:cNvSpPr/>
          <p:nvPr/>
        </p:nvSpPr>
        <p:spPr>
          <a:xfrm rot="5400000">
            <a:off x="4305125" y="569651"/>
            <a:ext cx="547500" cy="9254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p:cNvPicPr>
            <a:picLocks noChangeAspect="1"/>
          </p:cNvPicPr>
          <p:nvPr/>
        </p:nvPicPr>
        <p:blipFill>
          <a:blip r:embed="rId3"/>
          <a:stretch>
            <a:fillRect/>
          </a:stretch>
        </p:blipFill>
        <p:spPr>
          <a:xfrm>
            <a:off x="757062" y="1740772"/>
            <a:ext cx="3530764" cy="2411638"/>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728"/>
        <p:cNvGrpSpPr/>
        <p:nvPr/>
      </p:nvGrpSpPr>
      <p:grpSpPr>
        <a:xfrm>
          <a:off x="0" y="0"/>
          <a:ext cx="0" cy="0"/>
          <a:chOff x="0" y="0"/>
          <a:chExt cx="0" cy="0"/>
        </a:xfrm>
      </p:grpSpPr>
      <p:sp>
        <p:nvSpPr>
          <p:cNvPr id="729" name="Google Shape;729;p57"/>
          <p:cNvSpPr txBox="1">
            <a:spLocks noGrp="1"/>
          </p:cNvSpPr>
          <p:nvPr>
            <p:ph type="body" idx="1"/>
          </p:nvPr>
        </p:nvSpPr>
        <p:spPr>
          <a:xfrm>
            <a:off x="719999" y="1681450"/>
            <a:ext cx="4759525" cy="2616600"/>
          </a:xfrm>
          <a:prstGeom prst="rect">
            <a:avLst/>
          </a:prstGeom>
        </p:spPr>
        <p:txBody>
          <a:bodyPr spcFirstLastPara="1" wrap="square" lIns="91425" tIns="91425" rIns="91425" bIns="91425" anchor="ctr" anchorCtr="0">
            <a:noAutofit/>
          </a:bodyPr>
          <a:lstStyle/>
          <a:p>
            <a:pPr marL="285750" indent="-285750" algn="just">
              <a:lnSpc>
                <a:spcPct val="115000"/>
              </a:lnSpc>
              <a:buClrTx/>
            </a:pPr>
            <a:r>
              <a:rPr lang="en-GB" dirty="0">
                <a:latin typeface="Times New Roman" panose="02020603050405020304" pitchFamily="18" charset="0"/>
                <a:cs typeface="Times New Roman" panose="02020603050405020304" pitchFamily="18" charset="0"/>
              </a:rPr>
              <a:t>The process of automation in CYNO Healthcare is engaging and flexible.</a:t>
            </a:r>
          </a:p>
          <a:p>
            <a:pPr marL="285750" indent="-285750" algn="just">
              <a:lnSpc>
                <a:spcPct val="115000"/>
              </a:lnSpc>
              <a:buClrTx/>
            </a:pPr>
            <a:r>
              <a:rPr lang="en-GB" dirty="0">
                <a:latin typeface="Times New Roman" panose="02020603050405020304" pitchFamily="18" charset="0"/>
                <a:cs typeface="Times New Roman" panose="02020603050405020304" pitchFamily="18" charset="0"/>
              </a:rPr>
              <a:t> Democratic leadership style focused on communication, involvement of the employees and opinions </a:t>
            </a:r>
          </a:p>
          <a:p>
            <a:pPr marL="285750" indent="-285750" algn="just">
              <a:lnSpc>
                <a:spcPct val="115000"/>
              </a:lnSpc>
              <a:buClrTx/>
            </a:pPr>
            <a:r>
              <a:rPr lang="en-GB" dirty="0">
                <a:latin typeface="Times New Roman" panose="02020603050405020304" pitchFamily="18" charset="0"/>
                <a:cs typeface="Times New Roman" panose="02020603050405020304" pitchFamily="18" charset="0"/>
              </a:rPr>
              <a:t>It will be effective in handling issues. </a:t>
            </a:r>
          </a:p>
          <a:p>
            <a:pPr marL="285750" indent="-285750" algn="just">
              <a:lnSpc>
                <a:spcPct val="115000"/>
              </a:lnSpc>
              <a:buClrTx/>
            </a:pPr>
            <a:r>
              <a:rPr lang="en-GB" dirty="0">
                <a:latin typeface="Times New Roman" panose="02020603050405020304" pitchFamily="18" charset="0"/>
                <a:cs typeface="Times New Roman" panose="02020603050405020304" pitchFamily="18" charset="0"/>
              </a:rPr>
              <a:t>The involvement of employees in the planning as well as implementation stages, they feel valued. </a:t>
            </a:r>
          </a:p>
          <a:p>
            <a:pPr marL="285750" indent="-285750" algn="just">
              <a:lnSpc>
                <a:spcPct val="115000"/>
              </a:lnSpc>
              <a:buClrTx/>
            </a:pPr>
            <a:r>
              <a:rPr lang="en-GB" dirty="0">
                <a:latin typeface="Times New Roman" panose="02020603050405020304" pitchFamily="18" charset="0"/>
                <a:cs typeface="Times New Roman" panose="02020603050405020304" pitchFamily="18" charset="0"/>
              </a:rPr>
              <a:t>By frequently assessing the integration, and adapting leadership behaviour, the process is going to be stable and efficient. </a:t>
            </a:r>
          </a:p>
          <a:p>
            <a:pPr marL="285750" indent="-285750" algn="just">
              <a:lnSpc>
                <a:spcPct val="115000"/>
              </a:lnSpc>
              <a:buClrTx/>
            </a:pPr>
            <a:r>
              <a:rPr lang="en-GB" dirty="0">
                <a:latin typeface="Times New Roman" panose="02020603050405020304" pitchFamily="18" charset="0"/>
                <a:cs typeface="Times New Roman" panose="02020603050405020304" pitchFamily="18" charset="0"/>
              </a:rPr>
              <a:t>This strategy will foster a strong, effective workforce capable of accepting CYNO’s role in automation.</a:t>
            </a:r>
            <a:endParaRPr lang="en-US" dirty="0">
              <a:latin typeface="Times New Roman" panose="02020603050405020304" pitchFamily="18" charset="0"/>
              <a:cs typeface="Times New Roman" panose="02020603050405020304" pitchFamily="18" charset="0"/>
            </a:endParaRPr>
          </a:p>
          <a:p>
            <a:pPr marL="0" lvl="0" indent="0" algn="l" rtl="0">
              <a:lnSpc>
                <a:spcPct val="115000"/>
              </a:lnSpc>
              <a:spcBef>
                <a:spcPts val="0"/>
              </a:spcBef>
              <a:spcAft>
                <a:spcPts val="0"/>
              </a:spcAft>
              <a:buNone/>
            </a:pPr>
            <a:endParaRPr dirty="0">
              <a:solidFill>
                <a:srgbClr val="111111"/>
              </a:solidFill>
              <a:highlight>
                <a:srgbClr val="FFFFFF"/>
              </a:highlight>
            </a:endParaRPr>
          </a:p>
        </p:txBody>
      </p:sp>
      <p:sp>
        <p:nvSpPr>
          <p:cNvPr id="730" name="Google Shape;730;p57"/>
          <p:cNvSpPr txBox="1">
            <a:spLocks noGrp="1"/>
          </p:cNvSpPr>
          <p:nvPr>
            <p:ph type="title"/>
          </p:nvPr>
        </p:nvSpPr>
        <p:spPr>
          <a:xfrm>
            <a:off x="1441895" y="212933"/>
            <a:ext cx="56574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b="1" dirty="0">
                <a:latin typeface="Times New Roman" panose="02020603050405020304" pitchFamily="18" charset="0"/>
                <a:cs typeface="Times New Roman" panose="02020603050405020304" pitchFamily="18" charset="0"/>
              </a:rPr>
              <a:t>Conclusion</a:t>
            </a:r>
            <a:endParaRPr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0" y="833759"/>
            <a:ext cx="8277726" cy="3815729"/>
          </a:xfrm>
        </p:spPr>
        <p:txBody>
          <a:bodyPr/>
          <a:lstStyle/>
          <a:p>
            <a:pPr>
              <a:buClr>
                <a:schemeClr val="tx1"/>
              </a:buClr>
            </a:pPr>
            <a:r>
              <a:rPr lang="en-GB" sz="1000" dirty="0" err="1">
                <a:latin typeface="Times New Roman" panose="02020603050405020304" pitchFamily="18" charset="0"/>
                <a:cs typeface="Times New Roman" panose="02020603050405020304" pitchFamily="18" charset="0"/>
              </a:rPr>
              <a:t>Alblooshi</a:t>
            </a:r>
            <a:r>
              <a:rPr lang="en-GB" sz="1000" dirty="0">
                <a:latin typeface="Times New Roman" panose="02020603050405020304" pitchFamily="18" charset="0"/>
                <a:cs typeface="Times New Roman" panose="02020603050405020304" pitchFamily="18" charset="0"/>
              </a:rPr>
              <a:t>, M., </a:t>
            </a:r>
            <a:r>
              <a:rPr lang="en-GB" sz="1000" dirty="0" err="1">
                <a:latin typeface="Times New Roman" panose="02020603050405020304" pitchFamily="18" charset="0"/>
                <a:cs typeface="Times New Roman" panose="02020603050405020304" pitchFamily="18" charset="0"/>
              </a:rPr>
              <a:t>Shamsuzzaman</a:t>
            </a:r>
            <a:r>
              <a:rPr lang="en-GB" sz="1000" dirty="0">
                <a:latin typeface="Times New Roman" panose="02020603050405020304" pitchFamily="18" charset="0"/>
                <a:cs typeface="Times New Roman" panose="02020603050405020304" pitchFamily="18" charset="0"/>
              </a:rPr>
              <a:t>, M. and </a:t>
            </a:r>
            <a:r>
              <a:rPr lang="en-GB" sz="1000" dirty="0" err="1">
                <a:latin typeface="Times New Roman" panose="02020603050405020304" pitchFamily="18" charset="0"/>
                <a:cs typeface="Times New Roman" panose="02020603050405020304" pitchFamily="18" charset="0"/>
              </a:rPr>
              <a:t>Haridy</a:t>
            </a:r>
            <a:r>
              <a:rPr lang="en-GB" sz="1000" dirty="0">
                <a:latin typeface="Times New Roman" panose="02020603050405020304" pitchFamily="18" charset="0"/>
                <a:cs typeface="Times New Roman" panose="02020603050405020304" pitchFamily="18" charset="0"/>
              </a:rPr>
              <a:t>, S., 2021. The relationship between leadership styles and organisational innovation: A systematic literature review and narrative synthesis. </a:t>
            </a:r>
            <a:r>
              <a:rPr lang="en-US" sz="1000" dirty="0">
                <a:latin typeface="Times New Roman" panose="02020603050405020304" pitchFamily="18" charset="0"/>
                <a:cs typeface="Times New Roman" panose="02020603050405020304" pitchFamily="18" charset="0"/>
              </a:rPr>
              <a:t>European Journal of Innovation Management, 24(2), pp.338-370.</a:t>
            </a:r>
          </a:p>
          <a:p>
            <a:pPr>
              <a:buClr>
                <a:schemeClr val="tx1"/>
              </a:buClr>
            </a:pPr>
            <a:r>
              <a:rPr lang="en-GB" sz="1000" dirty="0">
                <a:latin typeface="Times New Roman" panose="02020603050405020304" pitchFamily="18" charset="0"/>
                <a:cs typeface="Times New Roman" panose="02020603050405020304" pitchFamily="18" charset="0"/>
              </a:rPr>
              <a:t>Blake, M.K., 2020. Other duties as assigned: The ambiguous role of the high school </a:t>
            </a:r>
            <a:r>
              <a:rPr lang="en-GB" sz="1000" dirty="0" err="1">
                <a:latin typeface="Times New Roman" panose="02020603050405020304" pitchFamily="18" charset="0"/>
                <a:cs typeface="Times New Roman" panose="02020603050405020304" pitchFamily="18" charset="0"/>
              </a:rPr>
              <a:t>counselor</a:t>
            </a:r>
            <a:r>
              <a:rPr lang="en-GB" sz="1000" dirty="0">
                <a:latin typeface="Times New Roman" panose="02020603050405020304" pitchFamily="18" charset="0"/>
                <a:cs typeface="Times New Roman" panose="02020603050405020304" pitchFamily="18" charset="0"/>
              </a:rPr>
              <a:t>. </a:t>
            </a:r>
            <a:r>
              <a:rPr lang="en-US" sz="1000" dirty="0">
                <a:latin typeface="Times New Roman" panose="02020603050405020304" pitchFamily="18" charset="0"/>
                <a:cs typeface="Times New Roman" panose="02020603050405020304" pitchFamily="18" charset="0"/>
              </a:rPr>
              <a:t>Sociology of Education, 93(4), pp.315-330.</a:t>
            </a:r>
          </a:p>
          <a:p>
            <a:pPr>
              <a:buClr>
                <a:schemeClr val="tx1"/>
              </a:buClr>
            </a:pPr>
            <a:r>
              <a:rPr lang="en-GB" sz="1000" dirty="0">
                <a:latin typeface="Times New Roman" panose="02020603050405020304" pitchFamily="18" charset="0"/>
                <a:cs typeface="Times New Roman" panose="02020603050405020304" pitchFamily="18" charset="0"/>
              </a:rPr>
              <a:t>Bolden, R., Gosling, J. and Hawkins, B., 2023. </a:t>
            </a:r>
            <a:r>
              <a:rPr lang="en-US" sz="1000" dirty="0">
                <a:latin typeface="Times New Roman" panose="02020603050405020304" pitchFamily="18" charset="0"/>
                <a:cs typeface="Times New Roman" panose="02020603050405020304" pitchFamily="18" charset="0"/>
              </a:rPr>
              <a:t>Exploring leadership: Individual, organizational, and societal perspectives. Oxford University Press.</a:t>
            </a:r>
          </a:p>
          <a:p>
            <a:pPr>
              <a:buClr>
                <a:schemeClr val="tx1"/>
              </a:buClr>
            </a:pPr>
            <a:r>
              <a:rPr lang="en-GB" sz="1000" dirty="0" err="1">
                <a:latin typeface="Times New Roman" panose="02020603050405020304" pitchFamily="18" charset="0"/>
                <a:cs typeface="Times New Roman" panose="02020603050405020304" pitchFamily="18" charset="0"/>
              </a:rPr>
              <a:t>Bove</a:t>
            </a:r>
            <a:r>
              <a:rPr lang="en-GB" sz="1000" dirty="0">
                <a:latin typeface="Times New Roman" panose="02020603050405020304" pitchFamily="18" charset="0"/>
                <a:cs typeface="Times New Roman" panose="02020603050405020304" pitchFamily="18" charset="0"/>
              </a:rPr>
              <a:t>, L.L., 2019. Empathy for service: benefits, unintended consequences, and future research agenda. </a:t>
            </a:r>
            <a:r>
              <a:rPr lang="en-US" sz="1000" i="1" dirty="0">
                <a:latin typeface="Times New Roman" panose="02020603050405020304" pitchFamily="18" charset="0"/>
                <a:cs typeface="Times New Roman" panose="02020603050405020304" pitchFamily="18" charset="0"/>
              </a:rPr>
              <a:t>Journal of Services Marketing</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33</a:t>
            </a:r>
            <a:r>
              <a:rPr lang="en-US" sz="1000" dirty="0">
                <a:latin typeface="Times New Roman" panose="02020603050405020304" pitchFamily="18" charset="0"/>
                <a:cs typeface="Times New Roman" panose="02020603050405020304" pitchFamily="18" charset="0"/>
              </a:rPr>
              <a:t>(1), pp.31-43.</a:t>
            </a:r>
          </a:p>
          <a:p>
            <a:pPr>
              <a:buClr>
                <a:schemeClr val="tx1"/>
              </a:buClr>
            </a:pPr>
            <a:r>
              <a:rPr lang="en-GB" sz="1000" dirty="0" err="1">
                <a:latin typeface="Times New Roman" panose="02020603050405020304" pitchFamily="18" charset="0"/>
                <a:cs typeface="Times New Roman" panose="02020603050405020304" pitchFamily="18" charset="0"/>
              </a:rPr>
              <a:t>Caillier</a:t>
            </a:r>
            <a:r>
              <a:rPr lang="en-GB" sz="1000" dirty="0">
                <a:latin typeface="Times New Roman" panose="02020603050405020304" pitchFamily="18" charset="0"/>
                <a:cs typeface="Times New Roman" panose="02020603050405020304" pitchFamily="18" charset="0"/>
              </a:rPr>
              <a:t>, J.G., 2020. Testing the influence of autocratic leadership, democratic leadership, and public service motivation on citizen ratings of an agency head’s performance. </a:t>
            </a:r>
            <a:r>
              <a:rPr lang="en-US" sz="1000" dirty="0">
                <a:latin typeface="Times New Roman" panose="02020603050405020304" pitchFamily="18" charset="0"/>
                <a:cs typeface="Times New Roman" panose="02020603050405020304" pitchFamily="18" charset="0"/>
              </a:rPr>
              <a:t>Public Performance &amp; Management Review, 43(4), pp.918-941.</a:t>
            </a:r>
          </a:p>
          <a:p>
            <a:pPr>
              <a:buClr>
                <a:schemeClr val="tx1"/>
              </a:buClr>
            </a:pPr>
            <a:r>
              <a:rPr lang="en-GB" sz="1000" dirty="0" err="1">
                <a:latin typeface="Times New Roman" panose="02020603050405020304" pitchFamily="18" charset="0"/>
                <a:cs typeface="Times New Roman" panose="02020603050405020304" pitchFamily="18" charset="0"/>
              </a:rPr>
              <a:t>Errida</a:t>
            </a:r>
            <a:r>
              <a:rPr lang="en-GB" sz="1000" dirty="0">
                <a:latin typeface="Times New Roman" panose="02020603050405020304" pitchFamily="18" charset="0"/>
                <a:cs typeface="Times New Roman" panose="02020603050405020304" pitchFamily="18" charset="0"/>
              </a:rPr>
              <a:t>, A. and </a:t>
            </a:r>
            <a:r>
              <a:rPr lang="en-GB" sz="1000" dirty="0" err="1">
                <a:latin typeface="Times New Roman" panose="02020603050405020304" pitchFamily="18" charset="0"/>
                <a:cs typeface="Times New Roman" panose="02020603050405020304" pitchFamily="18" charset="0"/>
              </a:rPr>
              <a:t>Lotfi</a:t>
            </a:r>
            <a:r>
              <a:rPr lang="en-GB" sz="1000" dirty="0">
                <a:latin typeface="Times New Roman" panose="02020603050405020304" pitchFamily="18" charset="0"/>
                <a:cs typeface="Times New Roman" panose="02020603050405020304" pitchFamily="18" charset="0"/>
              </a:rPr>
              <a:t>, B., 2021. The determinants of organizational change management success: Literature review and case study. </a:t>
            </a:r>
            <a:r>
              <a:rPr lang="en-US" sz="1000" i="1" dirty="0">
                <a:latin typeface="Times New Roman" panose="02020603050405020304" pitchFamily="18" charset="0"/>
                <a:cs typeface="Times New Roman" panose="02020603050405020304" pitchFamily="18" charset="0"/>
              </a:rPr>
              <a:t>International Journal of Engineering Business Management</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13</a:t>
            </a:r>
            <a:r>
              <a:rPr lang="en-US" sz="1000" dirty="0">
                <a:latin typeface="Times New Roman" panose="02020603050405020304" pitchFamily="18" charset="0"/>
                <a:cs typeface="Times New Roman" panose="02020603050405020304" pitchFamily="18" charset="0"/>
              </a:rPr>
              <a:t>, p.18479790211016273.</a:t>
            </a:r>
          </a:p>
          <a:p>
            <a:pPr>
              <a:buClr>
                <a:schemeClr val="tx1"/>
              </a:buClr>
            </a:pPr>
            <a:r>
              <a:rPr lang="en-GB" sz="1000" dirty="0">
                <a:latin typeface="Times New Roman" panose="02020603050405020304" pitchFamily="18" charset="0"/>
                <a:cs typeface="Times New Roman" panose="02020603050405020304" pitchFamily="18" charset="0"/>
              </a:rPr>
              <a:t>Hilton, S.K., </a:t>
            </a:r>
            <a:r>
              <a:rPr lang="en-GB" sz="1000" dirty="0" err="1">
                <a:latin typeface="Times New Roman" panose="02020603050405020304" pitchFamily="18" charset="0"/>
                <a:cs typeface="Times New Roman" panose="02020603050405020304" pitchFamily="18" charset="0"/>
              </a:rPr>
              <a:t>Arkorful</a:t>
            </a:r>
            <a:r>
              <a:rPr lang="en-GB" sz="1000" dirty="0">
                <a:latin typeface="Times New Roman" panose="02020603050405020304" pitchFamily="18" charset="0"/>
                <a:cs typeface="Times New Roman" panose="02020603050405020304" pitchFamily="18" charset="0"/>
              </a:rPr>
              <a:t>, H. and Martins, A., 2021. Democratic leadership and organizational performance: the moderating effect of contingent reward. </a:t>
            </a:r>
            <a:r>
              <a:rPr lang="en-US" sz="1000" dirty="0">
                <a:latin typeface="Times New Roman" panose="02020603050405020304" pitchFamily="18" charset="0"/>
                <a:cs typeface="Times New Roman" panose="02020603050405020304" pitchFamily="18" charset="0"/>
              </a:rPr>
              <a:t>Management Research Review, 44(7), pp.1042-1058.</a:t>
            </a:r>
          </a:p>
          <a:p>
            <a:pPr>
              <a:buClr>
                <a:schemeClr val="tx1"/>
              </a:buClr>
            </a:pPr>
            <a:r>
              <a:rPr lang="en-GB" sz="1000" dirty="0" err="1">
                <a:latin typeface="Times New Roman" panose="02020603050405020304" pitchFamily="18" charset="0"/>
                <a:cs typeface="Times New Roman" panose="02020603050405020304" pitchFamily="18" charset="0"/>
              </a:rPr>
              <a:t>Mansaray</a:t>
            </a:r>
            <a:r>
              <a:rPr lang="en-GB" sz="1000" dirty="0">
                <a:latin typeface="Times New Roman" panose="02020603050405020304" pitchFamily="18" charset="0"/>
                <a:cs typeface="Times New Roman" panose="02020603050405020304" pitchFamily="18" charset="0"/>
              </a:rPr>
              <a:t>, H.E., 2019. The role of leadership style in organisational change management: a literature review. </a:t>
            </a:r>
            <a:r>
              <a:rPr lang="en-US" sz="1000" i="1" dirty="0">
                <a:latin typeface="Times New Roman" panose="02020603050405020304" pitchFamily="18" charset="0"/>
                <a:cs typeface="Times New Roman" panose="02020603050405020304" pitchFamily="18" charset="0"/>
              </a:rPr>
              <a:t>Journal of Human Resource Management</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7</a:t>
            </a:r>
            <a:r>
              <a:rPr lang="en-US" sz="1000" dirty="0">
                <a:latin typeface="Times New Roman" panose="02020603050405020304" pitchFamily="18" charset="0"/>
                <a:cs typeface="Times New Roman" panose="02020603050405020304" pitchFamily="18" charset="0"/>
              </a:rPr>
              <a:t>(1), pp.18-31.</a:t>
            </a:r>
          </a:p>
          <a:p>
            <a:pPr>
              <a:buClr>
                <a:schemeClr val="tx1"/>
              </a:buClr>
            </a:pPr>
            <a:r>
              <a:rPr lang="en-GB" sz="1000" dirty="0">
                <a:latin typeface="Times New Roman" panose="02020603050405020304" pitchFamily="18" charset="0"/>
                <a:cs typeface="Times New Roman" panose="02020603050405020304" pitchFamily="18" charset="0"/>
              </a:rPr>
              <a:t>Moon, J., 2021. Effect of Emotional Intelligence and Leadership Styles on Risk Intelligent Decision Making and Risk Management. </a:t>
            </a:r>
            <a:r>
              <a:rPr lang="en-US" sz="1000" dirty="0">
                <a:latin typeface="Times New Roman" panose="02020603050405020304" pitchFamily="18" charset="0"/>
                <a:cs typeface="Times New Roman" panose="02020603050405020304" pitchFamily="18" charset="0"/>
              </a:rPr>
              <a:t>Journal of Engineering, Project &amp; Production Management, 11(1).</a:t>
            </a:r>
          </a:p>
          <a:p>
            <a:pPr>
              <a:buClr>
                <a:schemeClr val="tx1"/>
              </a:buClr>
            </a:pPr>
            <a:r>
              <a:rPr lang="en-GB" sz="1000" dirty="0" err="1">
                <a:latin typeface="Times New Roman" panose="02020603050405020304" pitchFamily="18" charset="0"/>
                <a:cs typeface="Times New Roman" panose="02020603050405020304" pitchFamily="18" charset="0"/>
              </a:rPr>
              <a:t>Nienaber</a:t>
            </a:r>
            <a:r>
              <a:rPr lang="en-GB" sz="1000" dirty="0">
                <a:latin typeface="Times New Roman" panose="02020603050405020304" pitchFamily="18" charset="0"/>
                <a:cs typeface="Times New Roman" panose="02020603050405020304" pitchFamily="18" charset="0"/>
              </a:rPr>
              <a:t>, H., 2022. Employee engagement: Driving strategy implementation through dimensions of organisation. </a:t>
            </a:r>
            <a:r>
              <a:rPr lang="en-US" sz="1000" dirty="0">
                <a:latin typeface="Times New Roman" panose="02020603050405020304" pitchFamily="18" charset="0"/>
                <a:cs typeface="Times New Roman" panose="02020603050405020304" pitchFamily="18" charset="0"/>
              </a:rPr>
              <a:t>Journal of Management &amp; Organization, 28(5), pp.1036-1056.</a:t>
            </a:r>
          </a:p>
          <a:p>
            <a:pPr>
              <a:buClr>
                <a:schemeClr val="tx1"/>
              </a:buClr>
            </a:pPr>
            <a:r>
              <a:rPr lang="en-GB" sz="1000" dirty="0" err="1">
                <a:latin typeface="Times New Roman" panose="02020603050405020304" pitchFamily="18" charset="0"/>
                <a:cs typeface="Times New Roman" panose="02020603050405020304" pitchFamily="18" charset="0"/>
              </a:rPr>
              <a:t>Rodić</a:t>
            </a:r>
            <a:r>
              <a:rPr lang="en-GB" sz="1000" dirty="0">
                <a:latin typeface="Times New Roman" panose="02020603050405020304" pitchFamily="18" charset="0"/>
                <a:cs typeface="Times New Roman" panose="02020603050405020304" pitchFamily="18" charset="0"/>
              </a:rPr>
              <a:t>, M. and </a:t>
            </a:r>
            <a:r>
              <a:rPr lang="en-GB" sz="1000" dirty="0" err="1">
                <a:latin typeface="Times New Roman" panose="02020603050405020304" pitchFamily="18" charset="0"/>
                <a:cs typeface="Times New Roman" panose="02020603050405020304" pitchFamily="18" charset="0"/>
              </a:rPr>
              <a:t>Marić</a:t>
            </a:r>
            <a:r>
              <a:rPr lang="en-GB" sz="1000" dirty="0">
                <a:latin typeface="Times New Roman" panose="02020603050405020304" pitchFamily="18" charset="0"/>
                <a:cs typeface="Times New Roman" panose="02020603050405020304" pitchFamily="18" charset="0"/>
              </a:rPr>
              <a:t>, S., 2021. Leadership style and employee readiness: Basic factors of leadership efficiency. </a:t>
            </a:r>
            <a:r>
              <a:rPr lang="en-US" sz="1000" dirty="0">
                <a:latin typeface="Times New Roman" panose="02020603050405020304" pitchFamily="18" charset="0"/>
                <a:cs typeface="Times New Roman" panose="02020603050405020304" pitchFamily="18" charset="0"/>
              </a:rPr>
              <a:t>Strategic Management-International Journal of Strategic Management and Decision Support Systems in Strategic Management, 26(1).</a:t>
            </a:r>
          </a:p>
          <a:p>
            <a:pPr>
              <a:buClr>
                <a:schemeClr val="tx1"/>
              </a:buClr>
            </a:pPr>
            <a:r>
              <a:rPr lang="en-GB" sz="1000" dirty="0" err="1">
                <a:latin typeface="Times New Roman" panose="02020603050405020304" pitchFamily="18" charset="0"/>
                <a:cs typeface="Times New Roman" panose="02020603050405020304" pitchFamily="18" charset="0"/>
              </a:rPr>
              <a:t>Schaufeli</a:t>
            </a:r>
            <a:r>
              <a:rPr lang="en-GB" sz="1000" dirty="0">
                <a:latin typeface="Times New Roman" panose="02020603050405020304" pitchFamily="18" charset="0"/>
                <a:cs typeface="Times New Roman" panose="02020603050405020304" pitchFamily="18" charset="0"/>
              </a:rPr>
              <a:t>, W., 2021. Engaging leadership: How to promote work engagement?. </a:t>
            </a:r>
            <a:r>
              <a:rPr lang="en-US" sz="1000" dirty="0">
                <a:latin typeface="Times New Roman" panose="02020603050405020304" pitchFamily="18" charset="0"/>
                <a:cs typeface="Times New Roman" panose="02020603050405020304" pitchFamily="18" charset="0"/>
              </a:rPr>
              <a:t>Frontiers in psychology, 12, p.754556.</a:t>
            </a:r>
          </a:p>
          <a:p>
            <a:pPr>
              <a:buClr>
                <a:schemeClr val="tx1"/>
              </a:buClr>
            </a:pPr>
            <a:r>
              <a:rPr lang="en-GB" sz="1000" dirty="0" err="1">
                <a:latin typeface="Times New Roman" panose="02020603050405020304" pitchFamily="18" charset="0"/>
                <a:cs typeface="Times New Roman" panose="02020603050405020304" pitchFamily="18" charset="0"/>
              </a:rPr>
              <a:t>Setiawan</a:t>
            </a:r>
            <a:r>
              <a:rPr lang="en-GB" sz="1000" dirty="0">
                <a:latin typeface="Times New Roman" panose="02020603050405020304" pitchFamily="18" charset="0"/>
                <a:cs typeface="Times New Roman" panose="02020603050405020304" pitchFamily="18" charset="0"/>
              </a:rPr>
              <a:t>, R., </a:t>
            </a:r>
            <a:r>
              <a:rPr lang="en-GB" sz="1000" dirty="0" err="1">
                <a:latin typeface="Times New Roman" panose="02020603050405020304" pitchFamily="18" charset="0"/>
                <a:cs typeface="Times New Roman" panose="02020603050405020304" pitchFamily="18" charset="0"/>
              </a:rPr>
              <a:t>Cavaliere</a:t>
            </a:r>
            <a:r>
              <a:rPr lang="en-GB" sz="1000" dirty="0">
                <a:latin typeface="Times New Roman" panose="02020603050405020304" pitchFamily="18" charset="0"/>
                <a:cs typeface="Times New Roman" panose="02020603050405020304" pitchFamily="18" charset="0"/>
              </a:rPr>
              <a:t>, L.P.L., Navarro, E.R., </a:t>
            </a:r>
            <a:r>
              <a:rPr lang="en-GB" sz="1000" dirty="0" err="1">
                <a:latin typeface="Times New Roman" panose="02020603050405020304" pitchFamily="18" charset="0"/>
                <a:cs typeface="Times New Roman" panose="02020603050405020304" pitchFamily="18" charset="0"/>
              </a:rPr>
              <a:t>Wisetsri</a:t>
            </a:r>
            <a:r>
              <a:rPr lang="en-GB" sz="1000" dirty="0">
                <a:latin typeface="Times New Roman" panose="02020603050405020304" pitchFamily="18" charset="0"/>
                <a:cs typeface="Times New Roman" panose="02020603050405020304" pitchFamily="18" charset="0"/>
              </a:rPr>
              <a:t>, W., </a:t>
            </a:r>
            <a:r>
              <a:rPr lang="en-GB" sz="1000" dirty="0" err="1">
                <a:latin typeface="Times New Roman" panose="02020603050405020304" pitchFamily="18" charset="0"/>
                <a:cs typeface="Times New Roman" panose="02020603050405020304" pitchFamily="18" charset="0"/>
              </a:rPr>
              <a:t>Jirayus</a:t>
            </a:r>
            <a:r>
              <a:rPr lang="en-GB" sz="1000" dirty="0">
                <a:latin typeface="Times New Roman" panose="02020603050405020304" pitchFamily="18" charset="0"/>
                <a:cs typeface="Times New Roman" panose="02020603050405020304" pitchFamily="18" charset="0"/>
              </a:rPr>
              <a:t>, P., Chauhan, S., </a:t>
            </a:r>
            <a:r>
              <a:rPr lang="en-GB" sz="1000" dirty="0" err="1">
                <a:latin typeface="Times New Roman" panose="02020603050405020304" pitchFamily="18" charset="0"/>
                <a:cs typeface="Times New Roman" panose="02020603050405020304" pitchFamily="18" charset="0"/>
              </a:rPr>
              <a:t>Tabuena</a:t>
            </a:r>
            <a:r>
              <a:rPr lang="en-GB" sz="1000" dirty="0">
                <a:latin typeface="Times New Roman" panose="02020603050405020304" pitchFamily="18" charset="0"/>
                <a:cs typeface="Times New Roman" panose="02020603050405020304" pitchFamily="18" charset="0"/>
              </a:rPr>
              <a:t>, A.C. and </a:t>
            </a:r>
            <a:r>
              <a:rPr lang="en-GB" sz="1000" dirty="0" err="1">
                <a:latin typeface="Times New Roman" panose="02020603050405020304" pitchFamily="18" charset="0"/>
                <a:cs typeface="Times New Roman" panose="02020603050405020304" pitchFamily="18" charset="0"/>
              </a:rPr>
              <a:t>Rajan</a:t>
            </a:r>
            <a:r>
              <a:rPr lang="en-GB" sz="1000" dirty="0">
                <a:latin typeface="Times New Roman" panose="02020603050405020304" pitchFamily="18" charset="0"/>
                <a:cs typeface="Times New Roman" panose="02020603050405020304" pitchFamily="18" charset="0"/>
              </a:rPr>
              <a:t>, R., 2021. </a:t>
            </a:r>
            <a:r>
              <a:rPr lang="en-US" sz="1000" dirty="0">
                <a:latin typeface="Times New Roman" panose="02020603050405020304" pitchFamily="18" charset="0"/>
                <a:cs typeface="Times New Roman" panose="02020603050405020304" pitchFamily="18" charset="0"/>
              </a:rPr>
              <a:t>The impact of leadership styles on employees productivity in organizations: A comparative study among leadership styles (Doctoral dissertation, Petra Christian University).</a:t>
            </a:r>
          </a:p>
          <a:p>
            <a:pPr>
              <a:buClr>
                <a:schemeClr val="tx1"/>
              </a:buClr>
            </a:pPr>
            <a:r>
              <a:rPr lang="en-GB" sz="1000" dirty="0" err="1">
                <a:latin typeface="Times New Roman" panose="02020603050405020304" pitchFamily="18" charset="0"/>
                <a:cs typeface="Times New Roman" panose="02020603050405020304" pitchFamily="18" charset="0"/>
              </a:rPr>
              <a:t>Treffinger</a:t>
            </a:r>
            <a:r>
              <a:rPr lang="en-GB" sz="1000" dirty="0">
                <a:latin typeface="Times New Roman" panose="02020603050405020304" pitchFamily="18" charset="0"/>
                <a:cs typeface="Times New Roman" panose="02020603050405020304" pitchFamily="18" charset="0"/>
              </a:rPr>
              <a:t>, D.J., </a:t>
            </a:r>
            <a:r>
              <a:rPr lang="en-GB" sz="1000" dirty="0" err="1">
                <a:latin typeface="Times New Roman" panose="02020603050405020304" pitchFamily="18" charset="0"/>
                <a:cs typeface="Times New Roman" panose="02020603050405020304" pitchFamily="18" charset="0"/>
              </a:rPr>
              <a:t>Isaksen</a:t>
            </a:r>
            <a:r>
              <a:rPr lang="en-GB" sz="1000" dirty="0">
                <a:latin typeface="Times New Roman" panose="02020603050405020304" pitchFamily="18" charset="0"/>
                <a:cs typeface="Times New Roman" panose="02020603050405020304" pitchFamily="18" charset="0"/>
              </a:rPr>
              <a:t>, S.G. and Stead-Dorval, K.B., 2023. </a:t>
            </a:r>
            <a:r>
              <a:rPr lang="en-US" sz="1000" i="1" dirty="0">
                <a:latin typeface="Times New Roman" panose="02020603050405020304" pitchFamily="18" charset="0"/>
                <a:cs typeface="Times New Roman" panose="02020603050405020304" pitchFamily="18" charset="0"/>
              </a:rPr>
              <a:t>Creative problem solving: An introduction</a:t>
            </a:r>
            <a:r>
              <a:rPr lang="en-US" sz="1000" dirty="0">
                <a:latin typeface="Times New Roman" panose="02020603050405020304" pitchFamily="18" charset="0"/>
                <a:cs typeface="Times New Roman" panose="02020603050405020304" pitchFamily="18" charset="0"/>
              </a:rPr>
              <a:t>. </a:t>
            </a:r>
            <a:r>
              <a:rPr lang="en-US" sz="1000" dirty="0" err="1">
                <a:latin typeface="Times New Roman" panose="02020603050405020304" pitchFamily="18" charset="0"/>
                <a:cs typeface="Times New Roman" panose="02020603050405020304" pitchFamily="18" charset="0"/>
              </a:rPr>
              <a:t>Routledge</a:t>
            </a:r>
            <a:r>
              <a:rPr lang="en-US" sz="1000" dirty="0">
                <a:latin typeface="Times New Roman" panose="02020603050405020304" pitchFamily="18" charset="0"/>
                <a:cs typeface="Times New Roman" panose="02020603050405020304" pitchFamily="18" charset="0"/>
              </a:rPr>
              <a:t>.</a:t>
            </a:r>
          </a:p>
          <a:p>
            <a:pPr>
              <a:buClr>
                <a:schemeClr val="tx1"/>
              </a:buClr>
            </a:pPr>
            <a:r>
              <a:rPr lang="en-GB" sz="1000" dirty="0">
                <a:latin typeface="Times New Roman" panose="02020603050405020304" pitchFamily="18" charset="0"/>
                <a:cs typeface="Times New Roman" panose="02020603050405020304" pitchFamily="18" charset="0"/>
              </a:rPr>
              <a:t>van der </a:t>
            </a:r>
            <a:r>
              <a:rPr lang="en-GB" sz="1000" dirty="0" err="1">
                <a:latin typeface="Times New Roman" panose="02020603050405020304" pitchFamily="18" charset="0"/>
                <a:cs typeface="Times New Roman" panose="02020603050405020304" pitchFamily="18" charset="0"/>
              </a:rPr>
              <a:t>Vleuten</a:t>
            </a:r>
            <a:r>
              <a:rPr lang="en-GB" sz="1000" dirty="0">
                <a:latin typeface="Times New Roman" panose="02020603050405020304" pitchFamily="18" charset="0"/>
                <a:cs typeface="Times New Roman" panose="02020603050405020304" pitchFamily="18" charset="0"/>
              </a:rPr>
              <a:t>, C., van den </a:t>
            </a:r>
            <a:r>
              <a:rPr lang="en-GB" sz="1000" dirty="0" err="1">
                <a:latin typeface="Times New Roman" panose="02020603050405020304" pitchFamily="18" charset="0"/>
                <a:cs typeface="Times New Roman" panose="02020603050405020304" pitchFamily="18" charset="0"/>
              </a:rPr>
              <a:t>Eertwegh</a:t>
            </a:r>
            <a:r>
              <a:rPr lang="en-GB" sz="1000" dirty="0">
                <a:latin typeface="Times New Roman" panose="02020603050405020304" pitchFamily="18" charset="0"/>
                <a:cs typeface="Times New Roman" panose="02020603050405020304" pitchFamily="18" charset="0"/>
              </a:rPr>
              <a:t>, V. and </a:t>
            </a:r>
            <a:r>
              <a:rPr lang="en-GB" sz="1000" dirty="0" err="1">
                <a:latin typeface="Times New Roman" panose="02020603050405020304" pitchFamily="18" charset="0"/>
                <a:cs typeface="Times New Roman" panose="02020603050405020304" pitchFamily="18" charset="0"/>
              </a:rPr>
              <a:t>Giroldi</a:t>
            </a:r>
            <a:r>
              <a:rPr lang="en-GB" sz="1000" dirty="0">
                <a:latin typeface="Times New Roman" panose="02020603050405020304" pitchFamily="18" charset="0"/>
                <a:cs typeface="Times New Roman" panose="02020603050405020304" pitchFamily="18" charset="0"/>
              </a:rPr>
              <a:t>, E., 2019. Assessment of communication skills. </a:t>
            </a:r>
            <a:r>
              <a:rPr lang="en-US" sz="1000" i="1" dirty="0">
                <a:latin typeface="Times New Roman" panose="02020603050405020304" pitchFamily="18" charset="0"/>
                <a:cs typeface="Times New Roman" panose="02020603050405020304" pitchFamily="18" charset="0"/>
              </a:rPr>
              <a:t>Patient Education and Counseling</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102</a:t>
            </a:r>
            <a:r>
              <a:rPr lang="en-US" sz="1000" dirty="0">
                <a:latin typeface="Times New Roman" panose="02020603050405020304" pitchFamily="18" charset="0"/>
                <a:cs typeface="Times New Roman" panose="02020603050405020304" pitchFamily="18" charset="0"/>
              </a:rPr>
              <a:t>(11), pp.2110-2113.</a:t>
            </a:r>
          </a:p>
        </p:txBody>
      </p:sp>
      <p:sp>
        <p:nvSpPr>
          <p:cNvPr id="3" name="Title 2"/>
          <p:cNvSpPr>
            <a:spLocks noGrp="1"/>
          </p:cNvSpPr>
          <p:nvPr>
            <p:ph type="title"/>
          </p:nvPr>
        </p:nvSpPr>
        <p:spPr>
          <a:xfrm>
            <a:off x="1015633" y="82304"/>
            <a:ext cx="5657400" cy="572700"/>
          </a:xfrm>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References</a:t>
            </a:r>
            <a:endParaRPr lang="en-US"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43642578"/>
      </p:ext>
    </p:extLst>
  </p:cSld>
  <p:clrMapOvr>
    <a:masterClrMapping/>
  </p:clrMapOvr>
</p:sld>
</file>

<file path=ppt/theme/theme1.xml><?xml version="1.0" encoding="utf-8"?>
<a:theme xmlns:a="http://schemas.openxmlformats.org/drawingml/2006/main" name="Leader for Success by Slidesgo">
  <a:themeElements>
    <a:clrScheme name="Simple Light">
      <a:dk1>
        <a:srgbClr val="191919"/>
      </a:dk1>
      <a:lt1>
        <a:srgbClr val="FFFFFF"/>
      </a:lt1>
      <a:dk2>
        <a:srgbClr val="800908"/>
      </a:dk2>
      <a:lt2>
        <a:srgbClr val="FF4852"/>
      </a:lt2>
      <a:accent1>
        <a:srgbClr val="00CBCE"/>
      </a:accent1>
      <a:accent2>
        <a:srgbClr val="FFFFFF"/>
      </a:accent2>
      <a:accent3>
        <a:srgbClr val="FFFFFF"/>
      </a:accent3>
      <a:accent4>
        <a:srgbClr val="FFFFF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TotalTime>
  <Words>3384</Words>
  <Application>Microsoft Office PowerPoint</Application>
  <PresentationFormat>On-screen Show (16:9)</PresentationFormat>
  <Paragraphs>123</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Chivo</vt:lpstr>
      <vt:lpstr>Wingdings</vt:lpstr>
      <vt:lpstr>Times New Roman</vt:lpstr>
      <vt:lpstr>Bebas Neue</vt:lpstr>
      <vt:lpstr>Leader for Success by Slidesgo</vt:lpstr>
      <vt:lpstr>BA Developing  Leadership and Management </vt:lpstr>
      <vt:lpstr>Introduction</vt:lpstr>
      <vt:lpstr>PowerPoint Presentation</vt:lpstr>
      <vt:lpstr>Overview of Democratic  Leadership Style</vt:lpstr>
      <vt:lpstr> Positive Aspects of Democratic Leadership Style</vt:lpstr>
      <vt:lpstr>Negative Aspects of Democratic Leadership Style</vt:lpstr>
      <vt:lpstr>It is consistent with the democratic leadership style because this theory for leaders to accommodate and be sensitive to the needs of the team (Rodić and Marić, 2021).</vt:lpstr>
      <vt:lpstr>Personal Reflection on Leadership Style</vt:lpstr>
      <vt:lpstr>Challenges in Managing Change</vt:lpstr>
      <vt:lpstr>Planning Phase </vt:lpstr>
      <vt:lpstr>Implementation Phase </vt:lpstr>
      <vt:lpstr>Engagement and Motivation Tactics</vt:lpstr>
      <vt:lpstr>Monitoring and Reviewing Change Progress </vt:lpstr>
      <vt:lpstr>Adapting Leadership Style</vt:lpstr>
      <vt:lpstr>Key Skills for Supporting Change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 FOR SUCCESS</dc:title>
  <dc:creator>NM TRADERS</dc:creator>
  <cp:lastModifiedBy>Vlad Timpau</cp:lastModifiedBy>
  <cp:revision>10</cp:revision>
  <dcterms:modified xsi:type="dcterms:W3CDTF">2024-12-09T05:00:59Z</dcterms:modified>
</cp:coreProperties>
</file>