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240750" cy="30240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8C443E9-D7C9-42AE-AA84-E44766C22314}">
          <p14:sldIdLst/>
        </p14:section>
        <p14:section name="shape" id="{2B7CB650-0993-4CEA-8C0E-E9C81E009D5C}">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FC471-3F00-405C-BE5F-233B4D93B503}" v="4" dt="2025-12-18T01:49:01.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8" d="100"/>
          <a:sy n="18" d="100"/>
        </p:scale>
        <p:origin x="13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leetz munroe" userId="1f07e38744400d1d" providerId="LiveId" clId="{B0E0D139-8735-40FE-A07A-989EC7B29982}"/>
    <pc:docChg chg="undo redo custSel modSld">
      <pc:chgData name="seleetz munroe" userId="1f07e38744400d1d" providerId="LiveId" clId="{B0E0D139-8735-40FE-A07A-989EC7B29982}" dt="2025-12-18T01:54:49.729" v="1064" actId="1076"/>
      <pc:docMkLst>
        <pc:docMk/>
      </pc:docMkLst>
      <pc:sldChg chg="addSp delSp modSp mod">
        <pc:chgData name="seleetz munroe" userId="1f07e38744400d1d" providerId="LiveId" clId="{B0E0D139-8735-40FE-A07A-989EC7B29982}" dt="2025-12-18T01:54:49.729" v="1064" actId="1076"/>
        <pc:sldMkLst>
          <pc:docMk/>
          <pc:sldMk cId="2786868157" sldId="256"/>
        </pc:sldMkLst>
        <pc:spChg chg="mod">
          <ac:chgData name="seleetz munroe" userId="1f07e38744400d1d" providerId="LiveId" clId="{B0E0D139-8735-40FE-A07A-989EC7B29982}" dt="2025-12-18T01:54:24.097" v="1063" actId="14100"/>
          <ac:spMkLst>
            <pc:docMk/>
            <pc:sldMk cId="2786868157" sldId="256"/>
            <ac:spMk id="2" creationId="{BC4428C0-2E20-4A2F-B3A3-F417F40E6DC6}"/>
          </ac:spMkLst>
        </pc:spChg>
        <pc:spChg chg="mod">
          <ac:chgData name="seleetz munroe" userId="1f07e38744400d1d" providerId="LiveId" clId="{B0E0D139-8735-40FE-A07A-989EC7B29982}" dt="2025-12-18T01:54:49.729" v="1064" actId="1076"/>
          <ac:spMkLst>
            <pc:docMk/>
            <pc:sldMk cId="2786868157" sldId="256"/>
            <ac:spMk id="12" creationId="{13BD48E5-8476-7DAC-133A-EFCC1C262025}"/>
          </ac:spMkLst>
        </pc:spChg>
        <pc:spChg chg="mod">
          <ac:chgData name="seleetz munroe" userId="1f07e38744400d1d" providerId="LiveId" clId="{B0E0D139-8735-40FE-A07A-989EC7B29982}" dt="2025-12-18T00:57:38.510" v="1009"/>
          <ac:spMkLst>
            <pc:docMk/>
            <pc:sldMk cId="2786868157" sldId="256"/>
            <ac:spMk id="16" creationId="{06B803C4-9CE3-1ABC-8626-16618BC473FE}"/>
          </ac:spMkLst>
        </pc:spChg>
        <pc:spChg chg="mod">
          <ac:chgData name="seleetz munroe" userId="1f07e38744400d1d" providerId="LiveId" clId="{B0E0D139-8735-40FE-A07A-989EC7B29982}" dt="2025-12-18T01:07:54.307" v="1052" actId="14100"/>
          <ac:spMkLst>
            <pc:docMk/>
            <pc:sldMk cId="2786868157" sldId="256"/>
            <ac:spMk id="18" creationId="{2FDD2523-5214-58C3-0060-906E4A3A8BA7}"/>
          </ac:spMkLst>
        </pc:spChg>
        <pc:spChg chg="mod">
          <ac:chgData name="seleetz munroe" userId="1f07e38744400d1d" providerId="LiveId" clId="{B0E0D139-8735-40FE-A07A-989EC7B29982}" dt="2025-12-18T01:00:21.761" v="1017"/>
          <ac:spMkLst>
            <pc:docMk/>
            <pc:sldMk cId="2786868157" sldId="256"/>
            <ac:spMk id="19" creationId="{CE3655E5-A1C9-BEC3-00A1-023273DC4ACA}"/>
          </ac:spMkLst>
        </pc:spChg>
        <pc:spChg chg="mod">
          <ac:chgData name="seleetz munroe" userId="1f07e38744400d1d" providerId="LiveId" clId="{B0E0D139-8735-40FE-A07A-989EC7B29982}" dt="2025-12-18T00:29:45.224" v="943" actId="20577"/>
          <ac:spMkLst>
            <pc:docMk/>
            <pc:sldMk cId="2786868157" sldId="256"/>
            <ac:spMk id="20" creationId="{9E227596-6925-E43E-E55C-00DC8AA49C7E}"/>
          </ac:spMkLst>
        </pc:spChg>
        <pc:spChg chg="mod">
          <ac:chgData name="seleetz munroe" userId="1f07e38744400d1d" providerId="LiveId" clId="{B0E0D139-8735-40FE-A07A-989EC7B29982}" dt="2025-12-18T01:03:40.646" v="1030"/>
          <ac:spMkLst>
            <pc:docMk/>
            <pc:sldMk cId="2786868157" sldId="256"/>
            <ac:spMk id="22" creationId="{82B310E7-3AE9-84D4-A140-F0342C82223C}"/>
          </ac:spMkLst>
        </pc:spChg>
        <pc:spChg chg="mod">
          <ac:chgData name="seleetz munroe" userId="1f07e38744400d1d" providerId="LiveId" clId="{B0E0D139-8735-40FE-A07A-989EC7B29982}" dt="2025-12-18T01:07:35.498" v="1051" actId="14100"/>
          <ac:spMkLst>
            <pc:docMk/>
            <pc:sldMk cId="2786868157" sldId="256"/>
            <ac:spMk id="23" creationId="{98176E18-0A52-E171-E60A-95C5390F2C3F}"/>
          </ac:spMkLst>
        </pc:spChg>
        <pc:spChg chg="mod">
          <ac:chgData name="seleetz munroe" userId="1f07e38744400d1d" providerId="LiveId" clId="{B0E0D139-8735-40FE-A07A-989EC7B29982}" dt="2025-12-18T01:06:13.354" v="1041" actId="20577"/>
          <ac:spMkLst>
            <pc:docMk/>
            <pc:sldMk cId="2786868157" sldId="256"/>
            <ac:spMk id="24" creationId="{A32287F6-48C8-5190-5F40-CBCC47FCCCF5}"/>
          </ac:spMkLst>
        </pc:spChg>
        <pc:spChg chg="mod">
          <ac:chgData name="seleetz munroe" userId="1f07e38744400d1d" providerId="LiveId" clId="{B0E0D139-8735-40FE-A07A-989EC7B29982}" dt="2025-12-18T00:54:05.246" v="995"/>
          <ac:spMkLst>
            <pc:docMk/>
            <pc:sldMk cId="2786868157" sldId="256"/>
            <ac:spMk id="25" creationId="{9A661F99-C5C2-A4E7-033D-737748915813}"/>
          </ac:spMkLst>
        </pc:spChg>
        <pc:spChg chg="mod">
          <ac:chgData name="seleetz munroe" userId="1f07e38744400d1d" providerId="LiveId" clId="{B0E0D139-8735-40FE-A07A-989EC7B29982}" dt="2025-12-18T01:07:21.888" v="1050" actId="33524"/>
          <ac:spMkLst>
            <pc:docMk/>
            <pc:sldMk cId="2786868157" sldId="256"/>
            <ac:spMk id="27" creationId="{7D5AAB3A-5141-EDC0-47BC-1946FA85FDC1}"/>
          </ac:spMkLst>
        </pc:spChg>
        <pc:picChg chg="add del mod">
          <ac:chgData name="seleetz munroe" userId="1f07e38744400d1d" providerId="LiveId" clId="{B0E0D139-8735-40FE-A07A-989EC7B29982}" dt="2025-12-18T01:49:44.199" v="1061" actId="478"/>
          <ac:picMkLst>
            <pc:docMk/>
            <pc:sldMk cId="2786868157" sldId="256"/>
            <ac:picMk id="5" creationId="{775AEA72-D465-E550-1292-59447F01B8AC}"/>
          </ac:picMkLst>
        </pc:picChg>
        <pc:picChg chg="add mod">
          <ac:chgData name="seleetz munroe" userId="1f07e38744400d1d" providerId="LiveId" clId="{B0E0D139-8735-40FE-A07A-989EC7B29982}" dt="2025-12-18T01:08:02.252" v="1053" actId="14100"/>
          <ac:picMkLst>
            <pc:docMk/>
            <pc:sldMk cId="2786868157" sldId="256"/>
            <ac:picMk id="13" creationId="{E5BE1935-C411-702F-E413-F7DF1A339AF0}"/>
          </ac:picMkLst>
        </pc:picChg>
      </pc:sldChg>
    </pc:docChg>
  </pc:docChgLst>
  <pc:docChgLst>
    <pc:chgData name="seleetz munroe" userId="1f07e38744400d1d" providerId="LiveId" clId="{264FC471-3F00-405C-BE5F-233B4D93B503}"/>
    <pc:docChg chg="custSel modSld">
      <pc:chgData name="seleetz munroe" userId="1f07e38744400d1d" providerId="LiveId" clId="{264FC471-3F00-405C-BE5F-233B4D93B503}" dt="2025-12-15T01:47:14.697" v="1419" actId="20577"/>
      <pc:docMkLst>
        <pc:docMk/>
      </pc:docMkLst>
      <pc:sldChg chg="addSp delSp modSp mod">
        <pc:chgData name="seleetz munroe" userId="1f07e38744400d1d" providerId="LiveId" clId="{264FC471-3F00-405C-BE5F-233B4D93B503}" dt="2025-12-15T01:47:14.697" v="1419" actId="20577"/>
        <pc:sldMkLst>
          <pc:docMk/>
          <pc:sldMk cId="2786868157" sldId="256"/>
        </pc:sldMkLst>
        <pc:spChg chg="mod">
          <ac:chgData name="seleetz munroe" userId="1f07e38744400d1d" providerId="LiveId" clId="{264FC471-3F00-405C-BE5F-233B4D93B503}" dt="2025-12-13T23:01:56.608" v="482" actId="255"/>
          <ac:spMkLst>
            <pc:docMk/>
            <pc:sldMk cId="2786868157" sldId="256"/>
            <ac:spMk id="12" creationId="{13BD48E5-8476-7DAC-133A-EFCC1C262025}"/>
          </ac:spMkLst>
        </pc:spChg>
        <pc:spChg chg="mod">
          <ac:chgData name="seleetz munroe" userId="1f07e38744400d1d" providerId="LiveId" clId="{264FC471-3F00-405C-BE5F-233B4D93B503}" dt="2025-12-13T23:02:31.844" v="486" actId="20577"/>
          <ac:spMkLst>
            <pc:docMk/>
            <pc:sldMk cId="2786868157" sldId="256"/>
            <ac:spMk id="16" creationId="{06B803C4-9CE3-1ABC-8626-16618BC473FE}"/>
          </ac:spMkLst>
        </pc:spChg>
        <pc:spChg chg="mod">
          <ac:chgData name="seleetz munroe" userId="1f07e38744400d1d" providerId="LiveId" clId="{264FC471-3F00-405C-BE5F-233B4D93B503}" dt="2025-12-15T00:09:29.829" v="933" actId="1076"/>
          <ac:spMkLst>
            <pc:docMk/>
            <pc:sldMk cId="2786868157" sldId="256"/>
            <ac:spMk id="18" creationId="{2FDD2523-5214-58C3-0060-906E4A3A8BA7}"/>
          </ac:spMkLst>
        </pc:spChg>
        <pc:spChg chg="mod">
          <ac:chgData name="seleetz munroe" userId="1f07e38744400d1d" providerId="LiveId" clId="{264FC471-3F00-405C-BE5F-233B4D93B503}" dt="2025-12-15T00:18:26.587" v="1034" actId="14100"/>
          <ac:spMkLst>
            <pc:docMk/>
            <pc:sldMk cId="2786868157" sldId="256"/>
            <ac:spMk id="19" creationId="{CE3655E5-A1C9-BEC3-00A1-023273DC4ACA}"/>
          </ac:spMkLst>
        </pc:spChg>
        <pc:spChg chg="add mod">
          <ac:chgData name="seleetz munroe" userId="1f07e38744400d1d" providerId="LiveId" clId="{264FC471-3F00-405C-BE5F-233B4D93B503}" dt="2025-12-15T01:47:14.697" v="1419" actId="20577"/>
          <ac:spMkLst>
            <pc:docMk/>
            <pc:sldMk cId="2786868157" sldId="256"/>
            <ac:spMk id="20" creationId="{9E227596-6925-E43E-E55C-00DC8AA49C7E}"/>
          </ac:spMkLst>
        </pc:spChg>
        <pc:spChg chg="add mod">
          <ac:chgData name="seleetz munroe" userId="1f07e38744400d1d" providerId="LiveId" clId="{264FC471-3F00-405C-BE5F-233B4D93B503}" dt="2025-12-15T01:36:13.717" v="1333" actId="33524"/>
          <ac:spMkLst>
            <pc:docMk/>
            <pc:sldMk cId="2786868157" sldId="256"/>
            <ac:spMk id="22" creationId="{82B310E7-3AE9-84D4-A140-F0342C82223C}"/>
          </ac:spMkLst>
        </pc:spChg>
        <pc:spChg chg="add mod">
          <ac:chgData name="seleetz munroe" userId="1f07e38744400d1d" providerId="LiveId" clId="{264FC471-3F00-405C-BE5F-233B4D93B503}" dt="2025-12-13T22:59:56.967" v="471" actId="14100"/>
          <ac:spMkLst>
            <pc:docMk/>
            <pc:sldMk cId="2786868157" sldId="256"/>
            <ac:spMk id="23" creationId="{98176E18-0A52-E171-E60A-95C5390F2C3F}"/>
          </ac:spMkLst>
        </pc:spChg>
        <pc:spChg chg="add mod">
          <ac:chgData name="seleetz munroe" userId="1f07e38744400d1d" providerId="LiveId" clId="{264FC471-3F00-405C-BE5F-233B4D93B503}" dt="2025-12-13T23:00:50.559" v="479" actId="14100"/>
          <ac:spMkLst>
            <pc:docMk/>
            <pc:sldMk cId="2786868157" sldId="256"/>
            <ac:spMk id="24" creationId="{A32287F6-48C8-5190-5F40-CBCC47FCCCF5}"/>
          </ac:spMkLst>
        </pc:spChg>
        <pc:spChg chg="add mod">
          <ac:chgData name="seleetz munroe" userId="1f07e38744400d1d" providerId="LiveId" clId="{264FC471-3F00-405C-BE5F-233B4D93B503}" dt="2025-12-13T23:00:14.068" v="473" actId="14100"/>
          <ac:spMkLst>
            <pc:docMk/>
            <pc:sldMk cId="2786868157" sldId="256"/>
            <ac:spMk id="25" creationId="{9A661F99-C5C2-A4E7-033D-737748915813}"/>
          </ac:spMkLst>
        </pc:spChg>
        <pc:spChg chg="add mod">
          <ac:chgData name="seleetz munroe" userId="1f07e38744400d1d" providerId="LiveId" clId="{264FC471-3F00-405C-BE5F-233B4D93B503}" dt="2025-12-13T23:00:22.055" v="475" actId="14100"/>
          <ac:spMkLst>
            <pc:docMk/>
            <pc:sldMk cId="2786868157" sldId="256"/>
            <ac:spMk id="27" creationId="{7D5AAB3A-5141-EDC0-47BC-1946FA85FDC1}"/>
          </ac:spMkLst>
        </pc:spChg>
        <pc:picChg chg="mod">
          <ac:chgData name="seleetz munroe" userId="1f07e38744400d1d" providerId="LiveId" clId="{264FC471-3F00-405C-BE5F-233B4D93B503}" dt="2025-12-13T19:04:28.701" v="221" actId="14100"/>
          <ac:picMkLst>
            <pc:docMk/>
            <pc:sldMk cId="2786868157" sldId="256"/>
            <ac:picMk id="4" creationId="{54540A59-210D-CDEE-9573-C8997E6FE82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3056" y="4949049"/>
            <a:ext cx="18054638" cy="10528100"/>
          </a:xfrm>
        </p:spPr>
        <p:txBody>
          <a:bodyPr anchor="b"/>
          <a:lstStyle>
            <a:lvl1pPr algn="ctr">
              <a:defRPr sz="13937"/>
            </a:lvl1pPr>
          </a:lstStyle>
          <a:p>
            <a:r>
              <a:rPr lang="en-GB"/>
              <a:t>Click to edit Master title style</a:t>
            </a:r>
            <a:endParaRPr lang="en-US" dirty="0"/>
          </a:p>
        </p:txBody>
      </p:sp>
      <p:sp>
        <p:nvSpPr>
          <p:cNvPr id="3" name="Subtitle 2"/>
          <p:cNvSpPr>
            <a:spLocks noGrp="1"/>
          </p:cNvSpPr>
          <p:nvPr>
            <p:ph type="subTitle" idx="1"/>
          </p:nvPr>
        </p:nvSpPr>
        <p:spPr>
          <a:xfrm>
            <a:off x="2655094" y="15883154"/>
            <a:ext cx="15930563" cy="7301067"/>
          </a:xfrm>
        </p:spPr>
        <p:txBody>
          <a:bodyPr/>
          <a:lstStyle>
            <a:lvl1pPr marL="0" indent="0" algn="ctr">
              <a:buNone/>
              <a:defRPr sz="5575"/>
            </a:lvl1pPr>
            <a:lvl2pPr marL="1062030" indent="0" algn="ctr">
              <a:buNone/>
              <a:defRPr sz="4646"/>
            </a:lvl2pPr>
            <a:lvl3pPr marL="2124060" indent="0" algn="ctr">
              <a:buNone/>
              <a:defRPr sz="4181"/>
            </a:lvl3pPr>
            <a:lvl4pPr marL="3186090" indent="0" algn="ctr">
              <a:buNone/>
              <a:defRPr sz="3717"/>
            </a:lvl4pPr>
            <a:lvl5pPr marL="4248120" indent="0" algn="ctr">
              <a:buNone/>
              <a:defRPr sz="3717"/>
            </a:lvl5pPr>
            <a:lvl6pPr marL="5310149" indent="0" algn="ctr">
              <a:buNone/>
              <a:defRPr sz="3717"/>
            </a:lvl6pPr>
            <a:lvl7pPr marL="6372179" indent="0" algn="ctr">
              <a:buNone/>
              <a:defRPr sz="3717"/>
            </a:lvl7pPr>
            <a:lvl8pPr marL="7434209" indent="0" algn="ctr">
              <a:buNone/>
              <a:defRPr sz="3717"/>
            </a:lvl8pPr>
            <a:lvl9pPr marL="8496239" indent="0" algn="ctr">
              <a:buNone/>
              <a:defRPr sz="371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6F83877-ABDF-4B98-9DBF-D2DB9FA16E85}"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208265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F83877-ABDF-4B98-9DBF-D2DB9FA16E85}"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2124778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9240" y="7539080"/>
            <a:ext cx="18320147" cy="12579118"/>
          </a:xfrm>
        </p:spPr>
        <p:txBody>
          <a:bodyPr anchor="b"/>
          <a:lstStyle>
            <a:lvl1pPr>
              <a:defRPr sz="13937"/>
            </a:lvl1pPr>
          </a:lstStyle>
          <a:p>
            <a:r>
              <a:rPr lang="en-GB"/>
              <a:t>Click to edit Master title style</a:t>
            </a:r>
            <a:endParaRPr lang="en-US" dirty="0"/>
          </a:p>
        </p:txBody>
      </p:sp>
      <p:sp>
        <p:nvSpPr>
          <p:cNvPr id="3" name="Text Placeholder 2"/>
          <p:cNvSpPr>
            <a:spLocks noGrp="1"/>
          </p:cNvSpPr>
          <p:nvPr>
            <p:ph type="body" idx="1"/>
          </p:nvPr>
        </p:nvSpPr>
        <p:spPr>
          <a:xfrm>
            <a:off x="1449240" y="20237201"/>
            <a:ext cx="18320147" cy="6615061"/>
          </a:xfrm>
        </p:spPr>
        <p:txBody>
          <a:bodyPr/>
          <a:lstStyle>
            <a:lvl1pPr marL="0" indent="0">
              <a:buNone/>
              <a:defRPr sz="5575">
                <a:solidFill>
                  <a:schemeClr val="tx1">
                    <a:tint val="82000"/>
                  </a:schemeClr>
                </a:solidFill>
              </a:defRPr>
            </a:lvl1pPr>
            <a:lvl2pPr marL="1062030" indent="0">
              <a:buNone/>
              <a:defRPr sz="4646">
                <a:solidFill>
                  <a:schemeClr val="tx1">
                    <a:tint val="82000"/>
                  </a:schemeClr>
                </a:solidFill>
              </a:defRPr>
            </a:lvl2pPr>
            <a:lvl3pPr marL="2124060" indent="0">
              <a:buNone/>
              <a:defRPr sz="4181">
                <a:solidFill>
                  <a:schemeClr val="tx1">
                    <a:tint val="82000"/>
                  </a:schemeClr>
                </a:solidFill>
              </a:defRPr>
            </a:lvl3pPr>
            <a:lvl4pPr marL="3186090" indent="0">
              <a:buNone/>
              <a:defRPr sz="3717">
                <a:solidFill>
                  <a:schemeClr val="tx1">
                    <a:tint val="82000"/>
                  </a:schemeClr>
                </a:solidFill>
              </a:defRPr>
            </a:lvl4pPr>
            <a:lvl5pPr marL="4248120" indent="0">
              <a:buNone/>
              <a:defRPr sz="3717">
                <a:solidFill>
                  <a:schemeClr val="tx1">
                    <a:tint val="82000"/>
                  </a:schemeClr>
                </a:solidFill>
              </a:defRPr>
            </a:lvl5pPr>
            <a:lvl6pPr marL="5310149" indent="0">
              <a:buNone/>
              <a:defRPr sz="3717">
                <a:solidFill>
                  <a:schemeClr val="tx1">
                    <a:tint val="82000"/>
                  </a:schemeClr>
                </a:solidFill>
              </a:defRPr>
            </a:lvl6pPr>
            <a:lvl7pPr marL="6372179" indent="0">
              <a:buNone/>
              <a:defRPr sz="3717">
                <a:solidFill>
                  <a:schemeClr val="tx1">
                    <a:tint val="82000"/>
                  </a:schemeClr>
                </a:solidFill>
              </a:defRPr>
            </a:lvl7pPr>
            <a:lvl8pPr marL="7434209" indent="0">
              <a:buNone/>
              <a:defRPr sz="3717">
                <a:solidFill>
                  <a:schemeClr val="tx1">
                    <a:tint val="82000"/>
                  </a:schemeClr>
                </a:solidFill>
              </a:defRPr>
            </a:lvl8pPr>
            <a:lvl9pPr marL="8496239" indent="0">
              <a:buNone/>
              <a:defRPr sz="3717">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6F83877-ABDF-4B98-9DBF-D2DB9FA16E85}"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2619452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60301" y="8050077"/>
            <a:ext cx="9027319" cy="191871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753130" y="8050077"/>
            <a:ext cx="9027319" cy="191871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6F83877-ABDF-4B98-9DBF-D2DB9FA16E85}"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715401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63068" y="1610022"/>
            <a:ext cx="18320147" cy="584505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63071" y="7413073"/>
            <a:ext cx="8985831" cy="3633032"/>
          </a:xfrm>
        </p:spPr>
        <p:txBody>
          <a:bodyPr anchor="b"/>
          <a:lstStyle>
            <a:lvl1pPr marL="0" indent="0">
              <a:buNone/>
              <a:defRPr sz="5575" b="1"/>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GB"/>
              <a:t>Click to edit Master text styles</a:t>
            </a:r>
          </a:p>
        </p:txBody>
      </p:sp>
      <p:sp>
        <p:nvSpPr>
          <p:cNvPr id="4" name="Content Placeholder 3"/>
          <p:cNvSpPr>
            <a:spLocks noGrp="1"/>
          </p:cNvSpPr>
          <p:nvPr>
            <p:ph sz="half" idx="2"/>
          </p:nvPr>
        </p:nvSpPr>
        <p:spPr>
          <a:xfrm>
            <a:off x="1463071" y="11046105"/>
            <a:ext cx="8985831" cy="162471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753131" y="7413073"/>
            <a:ext cx="9030085" cy="3633032"/>
          </a:xfrm>
        </p:spPr>
        <p:txBody>
          <a:bodyPr anchor="b"/>
          <a:lstStyle>
            <a:lvl1pPr marL="0" indent="0">
              <a:buNone/>
              <a:defRPr sz="5575" b="1"/>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GB"/>
              <a:t>Click to edit Master text styles</a:t>
            </a:r>
          </a:p>
        </p:txBody>
      </p:sp>
      <p:sp>
        <p:nvSpPr>
          <p:cNvPr id="6" name="Content Placeholder 5"/>
          <p:cNvSpPr>
            <a:spLocks noGrp="1"/>
          </p:cNvSpPr>
          <p:nvPr>
            <p:ph sz="quarter" idx="4"/>
          </p:nvPr>
        </p:nvSpPr>
        <p:spPr>
          <a:xfrm>
            <a:off x="10753131" y="11046105"/>
            <a:ext cx="9030085" cy="162471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F83877-ABDF-4B98-9DBF-D2DB9FA16E85}" type="datetimeFigureOut">
              <a:rPr lang="en-GB" smtClean="0"/>
              <a:t>18/12/2025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309918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6F83877-ABDF-4B98-9DBF-D2DB9FA16E85}" type="datetimeFigureOut">
              <a:rPr lang="en-GB" smtClean="0"/>
              <a:t>18/12/2025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1252405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F83877-ABDF-4B98-9DBF-D2DB9FA16E85}" type="datetimeFigureOut">
              <a:rPr lang="en-GB" smtClean="0"/>
              <a:t>18/12/2025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136827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8" y="2016019"/>
            <a:ext cx="6850695" cy="7056067"/>
          </a:xfrm>
        </p:spPr>
        <p:txBody>
          <a:bodyPr anchor="b"/>
          <a:lstStyle>
            <a:lvl1pPr>
              <a:defRPr sz="7433"/>
            </a:lvl1pPr>
          </a:lstStyle>
          <a:p>
            <a:r>
              <a:rPr lang="en-GB"/>
              <a:t>Click to edit Master title style</a:t>
            </a:r>
            <a:endParaRPr lang="en-US" dirty="0"/>
          </a:p>
        </p:txBody>
      </p:sp>
      <p:sp>
        <p:nvSpPr>
          <p:cNvPr id="3" name="Content Placeholder 2"/>
          <p:cNvSpPr>
            <a:spLocks noGrp="1"/>
          </p:cNvSpPr>
          <p:nvPr>
            <p:ph idx="1"/>
          </p:nvPr>
        </p:nvSpPr>
        <p:spPr>
          <a:xfrm>
            <a:off x="9030085" y="4354048"/>
            <a:ext cx="10753130" cy="21490205"/>
          </a:xfrm>
        </p:spPr>
        <p:txBody>
          <a:bodyPr/>
          <a:lstStyle>
            <a:lvl1pPr>
              <a:defRPr sz="7433"/>
            </a:lvl1pPr>
            <a:lvl2pPr>
              <a:defRPr sz="6504"/>
            </a:lvl2pPr>
            <a:lvl3pPr>
              <a:defRPr sz="5575"/>
            </a:lvl3pPr>
            <a:lvl4pPr>
              <a:defRPr sz="4646"/>
            </a:lvl4pPr>
            <a:lvl5pPr>
              <a:defRPr sz="4646"/>
            </a:lvl5pPr>
            <a:lvl6pPr>
              <a:defRPr sz="4646"/>
            </a:lvl6pPr>
            <a:lvl7pPr>
              <a:defRPr sz="4646"/>
            </a:lvl7pPr>
            <a:lvl8pPr>
              <a:defRPr sz="4646"/>
            </a:lvl8pPr>
            <a:lvl9pPr>
              <a:defRPr sz="464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63068" y="9072087"/>
            <a:ext cx="6850695" cy="16807162"/>
          </a:xfrm>
        </p:spPr>
        <p:txBody>
          <a:bodyPr/>
          <a:lstStyle>
            <a:lvl1pPr marL="0" indent="0">
              <a:buNone/>
              <a:defRPr sz="3717"/>
            </a:lvl1pPr>
            <a:lvl2pPr marL="1062030" indent="0">
              <a:buNone/>
              <a:defRPr sz="3252"/>
            </a:lvl2pPr>
            <a:lvl3pPr marL="2124060" indent="0">
              <a:buNone/>
              <a:defRPr sz="2787"/>
            </a:lvl3pPr>
            <a:lvl4pPr marL="3186090" indent="0">
              <a:buNone/>
              <a:defRPr sz="2323"/>
            </a:lvl4pPr>
            <a:lvl5pPr marL="4248120" indent="0">
              <a:buNone/>
              <a:defRPr sz="2323"/>
            </a:lvl5pPr>
            <a:lvl6pPr marL="5310149" indent="0">
              <a:buNone/>
              <a:defRPr sz="2323"/>
            </a:lvl6pPr>
            <a:lvl7pPr marL="6372179" indent="0">
              <a:buNone/>
              <a:defRPr sz="2323"/>
            </a:lvl7pPr>
            <a:lvl8pPr marL="7434209" indent="0">
              <a:buNone/>
              <a:defRPr sz="2323"/>
            </a:lvl8pPr>
            <a:lvl9pPr marL="8496239" indent="0">
              <a:buNone/>
              <a:defRPr sz="2323"/>
            </a:lvl9pPr>
          </a:lstStyle>
          <a:p>
            <a:pPr lvl="0"/>
            <a:r>
              <a:rPr lang="en-GB"/>
              <a:t>Click to edit Master text styles</a:t>
            </a:r>
          </a:p>
        </p:txBody>
      </p:sp>
      <p:sp>
        <p:nvSpPr>
          <p:cNvPr id="5" name="Date Placeholder 4"/>
          <p:cNvSpPr>
            <a:spLocks noGrp="1"/>
          </p:cNvSpPr>
          <p:nvPr>
            <p:ph type="dt" sz="half" idx="10"/>
          </p:nvPr>
        </p:nvSpPr>
        <p:spPr/>
        <p:txBody>
          <a:bodyPr/>
          <a:lstStyle/>
          <a:p>
            <a:fld id="{16F83877-ABDF-4B98-9DBF-D2DB9FA16E85}"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3470737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8" y="2016019"/>
            <a:ext cx="6850695" cy="7056067"/>
          </a:xfrm>
        </p:spPr>
        <p:txBody>
          <a:bodyPr anchor="b"/>
          <a:lstStyle>
            <a:lvl1pPr>
              <a:defRPr sz="743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30085" y="4354048"/>
            <a:ext cx="10753130" cy="21490205"/>
          </a:xfrm>
        </p:spPr>
        <p:txBody>
          <a:bodyPr anchor="t"/>
          <a:lstStyle>
            <a:lvl1pPr marL="0" indent="0">
              <a:buNone/>
              <a:defRPr sz="7433"/>
            </a:lvl1pPr>
            <a:lvl2pPr marL="1062030" indent="0">
              <a:buNone/>
              <a:defRPr sz="6504"/>
            </a:lvl2pPr>
            <a:lvl3pPr marL="2124060" indent="0">
              <a:buNone/>
              <a:defRPr sz="5575"/>
            </a:lvl3pPr>
            <a:lvl4pPr marL="3186090" indent="0">
              <a:buNone/>
              <a:defRPr sz="4646"/>
            </a:lvl4pPr>
            <a:lvl5pPr marL="4248120" indent="0">
              <a:buNone/>
              <a:defRPr sz="4646"/>
            </a:lvl5pPr>
            <a:lvl6pPr marL="5310149" indent="0">
              <a:buNone/>
              <a:defRPr sz="4646"/>
            </a:lvl6pPr>
            <a:lvl7pPr marL="6372179" indent="0">
              <a:buNone/>
              <a:defRPr sz="4646"/>
            </a:lvl7pPr>
            <a:lvl8pPr marL="7434209" indent="0">
              <a:buNone/>
              <a:defRPr sz="4646"/>
            </a:lvl8pPr>
            <a:lvl9pPr marL="8496239" indent="0">
              <a:buNone/>
              <a:defRPr sz="4646"/>
            </a:lvl9pPr>
          </a:lstStyle>
          <a:p>
            <a:r>
              <a:rPr lang="en-GB"/>
              <a:t>Click icon to add picture</a:t>
            </a:r>
            <a:endParaRPr lang="en-US" dirty="0"/>
          </a:p>
        </p:txBody>
      </p:sp>
      <p:sp>
        <p:nvSpPr>
          <p:cNvPr id="4" name="Text Placeholder 3"/>
          <p:cNvSpPr>
            <a:spLocks noGrp="1"/>
          </p:cNvSpPr>
          <p:nvPr>
            <p:ph type="body" sz="half" idx="2"/>
          </p:nvPr>
        </p:nvSpPr>
        <p:spPr>
          <a:xfrm>
            <a:off x="1463068" y="9072087"/>
            <a:ext cx="6850695" cy="16807162"/>
          </a:xfrm>
        </p:spPr>
        <p:txBody>
          <a:bodyPr/>
          <a:lstStyle>
            <a:lvl1pPr marL="0" indent="0">
              <a:buNone/>
              <a:defRPr sz="3717"/>
            </a:lvl1pPr>
            <a:lvl2pPr marL="1062030" indent="0">
              <a:buNone/>
              <a:defRPr sz="3252"/>
            </a:lvl2pPr>
            <a:lvl3pPr marL="2124060" indent="0">
              <a:buNone/>
              <a:defRPr sz="2787"/>
            </a:lvl3pPr>
            <a:lvl4pPr marL="3186090" indent="0">
              <a:buNone/>
              <a:defRPr sz="2323"/>
            </a:lvl4pPr>
            <a:lvl5pPr marL="4248120" indent="0">
              <a:buNone/>
              <a:defRPr sz="2323"/>
            </a:lvl5pPr>
            <a:lvl6pPr marL="5310149" indent="0">
              <a:buNone/>
              <a:defRPr sz="2323"/>
            </a:lvl6pPr>
            <a:lvl7pPr marL="6372179" indent="0">
              <a:buNone/>
              <a:defRPr sz="2323"/>
            </a:lvl7pPr>
            <a:lvl8pPr marL="7434209" indent="0">
              <a:buNone/>
              <a:defRPr sz="2323"/>
            </a:lvl8pPr>
            <a:lvl9pPr marL="8496239" indent="0">
              <a:buNone/>
              <a:defRPr sz="2323"/>
            </a:lvl9pPr>
          </a:lstStyle>
          <a:p>
            <a:pPr lvl="0"/>
            <a:r>
              <a:rPr lang="en-GB"/>
              <a:t>Click to edit Master text styles</a:t>
            </a:r>
          </a:p>
        </p:txBody>
      </p:sp>
      <p:sp>
        <p:nvSpPr>
          <p:cNvPr id="5" name="Date Placeholder 4"/>
          <p:cNvSpPr>
            <a:spLocks noGrp="1"/>
          </p:cNvSpPr>
          <p:nvPr>
            <p:ph type="dt" sz="half" idx="10"/>
          </p:nvPr>
        </p:nvSpPr>
        <p:spPr/>
        <p:txBody>
          <a:bodyPr/>
          <a:lstStyle/>
          <a:p>
            <a:fld id="{16F83877-ABDF-4B98-9DBF-D2DB9FA16E85}"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12555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F83877-ABDF-4B98-9DBF-D2DB9FA16E85}"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411007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00413" y="1610015"/>
            <a:ext cx="4580037" cy="2562724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60303" y="1610015"/>
            <a:ext cx="13474601" cy="2562724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F83877-ABDF-4B98-9DBF-D2DB9FA16E85}"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6A3C9-5162-403D-A4C6-073291A62153}" type="slidenum">
              <a:rPr lang="en-GB" smtClean="0"/>
              <a:t>‹#›</a:t>
            </a:fld>
            <a:endParaRPr lang="en-GB"/>
          </a:p>
        </p:txBody>
      </p:sp>
    </p:spTree>
    <p:extLst>
      <p:ext uri="{BB962C8B-B14F-4D97-AF65-F5344CB8AC3E}">
        <p14:creationId xmlns:p14="http://schemas.microsoft.com/office/powerpoint/2010/main" val="2900128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60302" y="1610022"/>
            <a:ext cx="18320147" cy="584505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60302" y="8050077"/>
            <a:ext cx="18320147" cy="19187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60301" y="28028274"/>
            <a:ext cx="4779169" cy="1610015"/>
          </a:xfrm>
          <a:prstGeom prst="rect">
            <a:avLst/>
          </a:prstGeom>
        </p:spPr>
        <p:txBody>
          <a:bodyPr vert="horz" lIns="91440" tIns="45720" rIns="91440" bIns="45720" rtlCol="0" anchor="ctr"/>
          <a:lstStyle>
            <a:lvl1pPr algn="l">
              <a:defRPr sz="2787">
                <a:solidFill>
                  <a:schemeClr val="tx1">
                    <a:tint val="82000"/>
                  </a:schemeClr>
                </a:solidFill>
              </a:defRPr>
            </a:lvl1pPr>
          </a:lstStyle>
          <a:p>
            <a:fld id="{16F83877-ABDF-4B98-9DBF-D2DB9FA16E85}" type="datetimeFigureOut">
              <a:rPr lang="en-GB" smtClean="0"/>
              <a:t>18/12/2025</a:t>
            </a:fld>
            <a:endParaRPr lang="en-GB"/>
          </a:p>
        </p:txBody>
      </p:sp>
      <p:sp>
        <p:nvSpPr>
          <p:cNvPr id="5" name="Footer Placeholder 4"/>
          <p:cNvSpPr>
            <a:spLocks noGrp="1"/>
          </p:cNvSpPr>
          <p:nvPr>
            <p:ph type="ftr" sz="quarter" idx="3"/>
          </p:nvPr>
        </p:nvSpPr>
        <p:spPr>
          <a:xfrm>
            <a:off x="7035999" y="28028274"/>
            <a:ext cx="7168753" cy="1610015"/>
          </a:xfrm>
          <a:prstGeom prst="rect">
            <a:avLst/>
          </a:prstGeom>
        </p:spPr>
        <p:txBody>
          <a:bodyPr vert="horz" lIns="91440" tIns="45720" rIns="91440" bIns="45720" rtlCol="0" anchor="ctr"/>
          <a:lstStyle>
            <a:lvl1pPr algn="ctr">
              <a:defRPr sz="2787">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001280" y="28028274"/>
            <a:ext cx="4779169" cy="1610015"/>
          </a:xfrm>
          <a:prstGeom prst="rect">
            <a:avLst/>
          </a:prstGeom>
        </p:spPr>
        <p:txBody>
          <a:bodyPr vert="horz" lIns="91440" tIns="45720" rIns="91440" bIns="45720" rtlCol="0" anchor="ctr"/>
          <a:lstStyle>
            <a:lvl1pPr algn="r">
              <a:defRPr sz="2787">
                <a:solidFill>
                  <a:schemeClr val="tx1">
                    <a:tint val="82000"/>
                  </a:schemeClr>
                </a:solidFill>
              </a:defRPr>
            </a:lvl1pPr>
          </a:lstStyle>
          <a:p>
            <a:fld id="{98D6A3C9-5162-403D-A4C6-073291A62153}" type="slidenum">
              <a:rPr lang="en-GB" smtClean="0"/>
              <a:t>‹#›</a:t>
            </a:fld>
            <a:endParaRPr lang="en-GB"/>
          </a:p>
        </p:txBody>
      </p:sp>
    </p:spTree>
    <p:extLst>
      <p:ext uri="{BB962C8B-B14F-4D97-AF65-F5344CB8AC3E}">
        <p14:creationId xmlns:p14="http://schemas.microsoft.com/office/powerpoint/2010/main" val="38864099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24060" rtl="0" eaLnBrk="1" latinLnBrk="0" hangingPunct="1">
        <a:lnSpc>
          <a:spcPct val="90000"/>
        </a:lnSpc>
        <a:spcBef>
          <a:spcPct val="0"/>
        </a:spcBef>
        <a:buNone/>
        <a:defRPr sz="10221" kern="1200">
          <a:solidFill>
            <a:schemeClr val="tx1"/>
          </a:solidFill>
          <a:latin typeface="+mj-lt"/>
          <a:ea typeface="+mj-ea"/>
          <a:cs typeface="+mj-cs"/>
        </a:defRPr>
      </a:lvl1pPr>
    </p:titleStyle>
    <p:bodyStyle>
      <a:lvl1pPr marL="531015" indent="-531015" algn="l" defTabSz="2124060" rtl="0" eaLnBrk="1" latinLnBrk="0" hangingPunct="1">
        <a:lnSpc>
          <a:spcPct val="90000"/>
        </a:lnSpc>
        <a:spcBef>
          <a:spcPts val="2323"/>
        </a:spcBef>
        <a:buFont typeface="Arial" panose="020B0604020202020204" pitchFamily="34" charset="0"/>
        <a:buChar char="•"/>
        <a:defRPr sz="6504" kern="1200">
          <a:solidFill>
            <a:schemeClr val="tx1"/>
          </a:solidFill>
          <a:latin typeface="+mn-lt"/>
          <a:ea typeface="+mn-ea"/>
          <a:cs typeface="+mn-cs"/>
        </a:defRPr>
      </a:lvl1pPr>
      <a:lvl2pPr marL="1593045" indent="-531015" algn="l" defTabSz="2124060" rtl="0" eaLnBrk="1" latinLnBrk="0" hangingPunct="1">
        <a:lnSpc>
          <a:spcPct val="90000"/>
        </a:lnSpc>
        <a:spcBef>
          <a:spcPts val="1161"/>
        </a:spcBef>
        <a:buFont typeface="Arial" panose="020B0604020202020204" pitchFamily="34" charset="0"/>
        <a:buChar char="•"/>
        <a:defRPr sz="5575" kern="1200">
          <a:solidFill>
            <a:schemeClr val="tx1"/>
          </a:solidFill>
          <a:latin typeface="+mn-lt"/>
          <a:ea typeface="+mn-ea"/>
          <a:cs typeface="+mn-cs"/>
        </a:defRPr>
      </a:lvl2pPr>
      <a:lvl3pPr marL="2655075" indent="-531015" algn="l" defTabSz="2124060" rtl="0" eaLnBrk="1" latinLnBrk="0" hangingPunct="1">
        <a:lnSpc>
          <a:spcPct val="90000"/>
        </a:lnSpc>
        <a:spcBef>
          <a:spcPts val="1161"/>
        </a:spcBef>
        <a:buFont typeface="Arial" panose="020B0604020202020204" pitchFamily="34" charset="0"/>
        <a:buChar char="•"/>
        <a:defRPr sz="4646" kern="1200">
          <a:solidFill>
            <a:schemeClr val="tx1"/>
          </a:solidFill>
          <a:latin typeface="+mn-lt"/>
          <a:ea typeface="+mn-ea"/>
          <a:cs typeface="+mn-cs"/>
        </a:defRPr>
      </a:lvl3pPr>
      <a:lvl4pPr marL="3717105"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4pPr>
      <a:lvl5pPr marL="477913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5pPr>
      <a:lvl6pPr marL="584116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6pPr>
      <a:lvl7pPr marL="690319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7pPr>
      <a:lvl8pPr marL="796522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8pPr>
      <a:lvl9pPr marL="902725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9pPr>
    </p:bodyStyle>
    <p:otherStyle>
      <a:defPPr>
        <a:defRPr lang="en-US"/>
      </a:defPPr>
      <a:lvl1pPr marL="0" algn="l" defTabSz="2124060" rtl="0" eaLnBrk="1" latinLnBrk="0" hangingPunct="1">
        <a:defRPr sz="4181" kern="1200">
          <a:solidFill>
            <a:schemeClr val="tx1"/>
          </a:solidFill>
          <a:latin typeface="+mn-lt"/>
          <a:ea typeface="+mn-ea"/>
          <a:cs typeface="+mn-cs"/>
        </a:defRPr>
      </a:lvl1pPr>
      <a:lvl2pPr marL="1062030" algn="l" defTabSz="2124060" rtl="0" eaLnBrk="1" latinLnBrk="0" hangingPunct="1">
        <a:defRPr sz="4181" kern="1200">
          <a:solidFill>
            <a:schemeClr val="tx1"/>
          </a:solidFill>
          <a:latin typeface="+mn-lt"/>
          <a:ea typeface="+mn-ea"/>
          <a:cs typeface="+mn-cs"/>
        </a:defRPr>
      </a:lvl2pPr>
      <a:lvl3pPr marL="2124060" algn="l" defTabSz="2124060" rtl="0" eaLnBrk="1" latinLnBrk="0" hangingPunct="1">
        <a:defRPr sz="4181" kern="1200">
          <a:solidFill>
            <a:schemeClr val="tx1"/>
          </a:solidFill>
          <a:latin typeface="+mn-lt"/>
          <a:ea typeface="+mn-ea"/>
          <a:cs typeface="+mn-cs"/>
        </a:defRPr>
      </a:lvl3pPr>
      <a:lvl4pPr marL="3186090" algn="l" defTabSz="2124060" rtl="0" eaLnBrk="1" latinLnBrk="0" hangingPunct="1">
        <a:defRPr sz="4181" kern="1200">
          <a:solidFill>
            <a:schemeClr val="tx1"/>
          </a:solidFill>
          <a:latin typeface="+mn-lt"/>
          <a:ea typeface="+mn-ea"/>
          <a:cs typeface="+mn-cs"/>
        </a:defRPr>
      </a:lvl4pPr>
      <a:lvl5pPr marL="4248120" algn="l" defTabSz="2124060" rtl="0" eaLnBrk="1" latinLnBrk="0" hangingPunct="1">
        <a:defRPr sz="4181" kern="1200">
          <a:solidFill>
            <a:schemeClr val="tx1"/>
          </a:solidFill>
          <a:latin typeface="+mn-lt"/>
          <a:ea typeface="+mn-ea"/>
          <a:cs typeface="+mn-cs"/>
        </a:defRPr>
      </a:lvl5pPr>
      <a:lvl6pPr marL="5310149" algn="l" defTabSz="2124060" rtl="0" eaLnBrk="1" latinLnBrk="0" hangingPunct="1">
        <a:defRPr sz="4181" kern="1200">
          <a:solidFill>
            <a:schemeClr val="tx1"/>
          </a:solidFill>
          <a:latin typeface="+mn-lt"/>
          <a:ea typeface="+mn-ea"/>
          <a:cs typeface="+mn-cs"/>
        </a:defRPr>
      </a:lvl6pPr>
      <a:lvl7pPr marL="6372179" algn="l" defTabSz="2124060" rtl="0" eaLnBrk="1" latinLnBrk="0" hangingPunct="1">
        <a:defRPr sz="4181" kern="1200">
          <a:solidFill>
            <a:schemeClr val="tx1"/>
          </a:solidFill>
          <a:latin typeface="+mn-lt"/>
          <a:ea typeface="+mn-ea"/>
          <a:cs typeface="+mn-cs"/>
        </a:defRPr>
      </a:lvl7pPr>
      <a:lvl8pPr marL="7434209" algn="l" defTabSz="2124060" rtl="0" eaLnBrk="1" latinLnBrk="0" hangingPunct="1">
        <a:defRPr sz="4181" kern="1200">
          <a:solidFill>
            <a:schemeClr val="tx1"/>
          </a:solidFill>
          <a:latin typeface="+mn-lt"/>
          <a:ea typeface="+mn-ea"/>
          <a:cs typeface="+mn-cs"/>
        </a:defRPr>
      </a:lvl8pPr>
      <a:lvl9pPr marL="8496239" algn="l" defTabSz="2124060" rtl="0" eaLnBrk="1" latinLnBrk="0" hangingPunct="1">
        <a:defRPr sz="41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428C0-2E20-4A2F-B3A3-F417F40E6DC6}"/>
              </a:ext>
            </a:extLst>
          </p:cNvPr>
          <p:cNvSpPr>
            <a:spLocks noGrp="1"/>
          </p:cNvSpPr>
          <p:nvPr>
            <p:ph type="ctrTitle"/>
          </p:nvPr>
        </p:nvSpPr>
        <p:spPr>
          <a:xfrm>
            <a:off x="2655093" y="2215225"/>
            <a:ext cx="18644165" cy="21916703"/>
          </a:xfrm>
        </p:spPr>
        <p:txBody>
          <a:bodyPr>
            <a:normAutofit/>
          </a:bodyPr>
          <a:lstStyle/>
          <a:p>
            <a:r>
              <a:rPr lang="en-GB" sz="1200" dirty="0"/>
              <a:t>x</a:t>
            </a:r>
          </a:p>
        </p:txBody>
      </p:sp>
      <p:pic>
        <p:nvPicPr>
          <p:cNvPr id="4" name="Picture 3">
            <a:extLst>
              <a:ext uri="{FF2B5EF4-FFF2-40B4-BE49-F238E27FC236}">
                <a16:creationId xmlns:a16="http://schemas.microsoft.com/office/drawing/2014/main" id="{54540A59-210D-CDEE-9573-C8997E6FE828}"/>
              </a:ext>
            </a:extLst>
          </p:cNvPr>
          <p:cNvPicPr>
            <a:picLocks noChangeAspect="1"/>
          </p:cNvPicPr>
          <p:nvPr/>
        </p:nvPicPr>
        <p:blipFill>
          <a:blip r:embed="rId2"/>
          <a:stretch>
            <a:fillRect/>
          </a:stretch>
        </p:blipFill>
        <p:spPr>
          <a:xfrm>
            <a:off x="6913390" y="0"/>
            <a:ext cx="6146755" cy="1780674"/>
          </a:xfrm>
          <a:prstGeom prst="rect">
            <a:avLst/>
          </a:prstGeom>
        </p:spPr>
      </p:pic>
      <p:sp>
        <p:nvSpPr>
          <p:cNvPr id="12" name="Rectangle 11">
            <a:extLst>
              <a:ext uri="{FF2B5EF4-FFF2-40B4-BE49-F238E27FC236}">
                <a16:creationId xmlns:a16="http://schemas.microsoft.com/office/drawing/2014/main" id="{13BD48E5-8476-7DAC-133A-EFCC1C262025}"/>
              </a:ext>
            </a:extLst>
          </p:cNvPr>
          <p:cNvSpPr/>
          <p:nvPr/>
        </p:nvSpPr>
        <p:spPr>
          <a:xfrm>
            <a:off x="35238" y="1529347"/>
            <a:ext cx="10334848" cy="58473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Introduction</a:t>
            </a:r>
          </a:p>
          <a:p>
            <a:pPr marL="457200" indent="-457200">
              <a:buFont typeface="Arial" panose="020B0604020202020204" pitchFamily="34" charset="0"/>
              <a:buChar char="•"/>
            </a:pPr>
            <a:r>
              <a:rPr lang="en-GB" sz="2600" dirty="0"/>
              <a:t>The use of assistive technology to remotely monitor, regulate, or manage your health is known as telehealth. Patients who have been diagnosed with a chronic illness are typically eligible. </a:t>
            </a:r>
          </a:p>
          <a:p>
            <a:pPr marL="457200" indent="-457200">
              <a:buFont typeface="Arial" panose="020B0604020202020204" pitchFamily="34" charset="0"/>
              <a:buChar char="•"/>
            </a:pPr>
            <a:r>
              <a:rPr lang="en-GB" sz="2600" dirty="0"/>
              <a:t>keeps you and other people healthy by keeping you close to one another.</a:t>
            </a:r>
          </a:p>
          <a:p>
            <a:pPr marL="457200" indent="-457200">
              <a:buFont typeface="Arial" panose="020B0604020202020204" pitchFamily="34" charset="0"/>
              <a:buChar char="•"/>
            </a:pPr>
            <a:r>
              <a:rPr lang="en-GB" sz="2600" dirty="0"/>
              <a:t>Your healthcare provider is available to you wherever.</a:t>
            </a:r>
          </a:p>
          <a:p>
            <a:pPr marL="457200" indent="-457200">
              <a:buFont typeface="Arial" panose="020B0604020202020204" pitchFamily="34" charset="0"/>
              <a:buChar char="•"/>
            </a:pPr>
            <a:r>
              <a:rPr lang="en-GB" sz="2600" dirty="0"/>
              <a:t>Make an appointment more quickly.</a:t>
            </a:r>
          </a:p>
          <a:p>
            <a:pPr marL="457200" indent="-457200">
              <a:buFont typeface="Arial" panose="020B0604020202020204" pitchFamily="34" charset="0"/>
              <a:buChar char="•"/>
            </a:pPr>
            <a:r>
              <a:rPr lang="en-GB" sz="2600" dirty="0"/>
              <a:t>You don't have to travel or take time off, which saves time.</a:t>
            </a:r>
          </a:p>
          <a:p>
            <a:endParaRPr lang="en-US" sz="3200" b="1" dirty="0"/>
          </a:p>
        </p:txBody>
      </p:sp>
      <p:sp>
        <p:nvSpPr>
          <p:cNvPr id="16" name="Rectangle 15">
            <a:extLst>
              <a:ext uri="{FF2B5EF4-FFF2-40B4-BE49-F238E27FC236}">
                <a16:creationId xmlns:a16="http://schemas.microsoft.com/office/drawing/2014/main" id="{06B803C4-9CE3-1ABC-8626-16618BC473FE}"/>
              </a:ext>
            </a:extLst>
          </p:cNvPr>
          <p:cNvSpPr/>
          <p:nvPr/>
        </p:nvSpPr>
        <p:spPr>
          <a:xfrm>
            <a:off x="10334846" y="1491916"/>
            <a:ext cx="10905904" cy="58473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Problem Statement</a:t>
            </a:r>
          </a:p>
          <a:p>
            <a:pPr marL="457200" indent="-457200">
              <a:buFont typeface="Arial" panose="020B0604020202020204" pitchFamily="34" charset="0"/>
              <a:buChar char="•"/>
            </a:pPr>
            <a:r>
              <a:rPr lang="en-GB" sz="2600" dirty="0"/>
              <a:t>Lowering healthcare expenses and enhancing general health results.</a:t>
            </a:r>
          </a:p>
          <a:p>
            <a:pPr marL="457200" indent="-457200">
              <a:buFont typeface="Arial" panose="020B0604020202020204" pitchFamily="34" charset="0"/>
              <a:buChar char="•"/>
            </a:pPr>
            <a:r>
              <a:rPr lang="en-GB" sz="2600" dirty="0"/>
              <a:t>An effective method of providing care in rural areas.</a:t>
            </a:r>
          </a:p>
          <a:p>
            <a:pPr marL="457200" indent="-457200">
              <a:buFont typeface="Arial" panose="020B0604020202020204" pitchFamily="34" charset="0"/>
              <a:buChar char="•"/>
            </a:pPr>
            <a:r>
              <a:rPr lang="en-GB" sz="2600" dirty="0"/>
              <a:t>It could greatly improve medically underprivileged people's access to healthcare.</a:t>
            </a:r>
          </a:p>
          <a:p>
            <a:pPr marL="457200" indent="-457200">
              <a:buFont typeface="Arial" panose="020B0604020202020204" pitchFamily="34" charset="0"/>
              <a:buChar char="•"/>
            </a:pPr>
            <a:r>
              <a:rPr lang="en-GB" sz="2600" dirty="0"/>
              <a:t>Health and Care Act (2023)</a:t>
            </a:r>
          </a:p>
          <a:p>
            <a:pPr marL="457200" indent="-457200">
              <a:buFont typeface="Arial" panose="020B0604020202020204" pitchFamily="34" charset="0"/>
              <a:buChar char="•"/>
            </a:pPr>
            <a:r>
              <a:rPr lang="en-GB" sz="2600" dirty="0"/>
              <a:t>Due to widespread internet connectivity and smartphone usage, the telehealth market in the United Kingdom was estimated by EMR to be worth USD 24.17 billion in 2025.</a:t>
            </a:r>
          </a:p>
          <a:p>
            <a:pPr marL="457200" indent="-457200">
              <a:buFont typeface="Arial" panose="020B0604020202020204" pitchFamily="34" charset="0"/>
              <a:buChar char="•"/>
            </a:pPr>
            <a:r>
              <a:rPr lang="en-GB" sz="2800" dirty="0"/>
              <a:t>Globally, telemedicine adoption has been greatly boosted by the COVID-19 epidemic; 76% of UK physicians* indicate increased use since the pandemic.. </a:t>
            </a:r>
          </a:p>
          <a:p>
            <a:pPr marL="457200" indent="-457200">
              <a:buFont typeface="Arial" panose="020B0604020202020204" pitchFamily="34" charset="0"/>
              <a:buChar char="•"/>
            </a:pPr>
            <a:endParaRPr lang="en-GB" sz="2800" b="1" dirty="0"/>
          </a:p>
        </p:txBody>
      </p:sp>
      <p:sp>
        <p:nvSpPr>
          <p:cNvPr id="18" name="Rectangle 17">
            <a:extLst>
              <a:ext uri="{FF2B5EF4-FFF2-40B4-BE49-F238E27FC236}">
                <a16:creationId xmlns:a16="http://schemas.microsoft.com/office/drawing/2014/main" id="{2FDD2523-5214-58C3-0060-906E4A3A8BA7}"/>
              </a:ext>
            </a:extLst>
          </p:cNvPr>
          <p:cNvSpPr/>
          <p:nvPr/>
        </p:nvSpPr>
        <p:spPr>
          <a:xfrm>
            <a:off x="-2" y="7359690"/>
            <a:ext cx="10428470" cy="53362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Target Audience and Impac</a:t>
            </a:r>
            <a:r>
              <a:rPr lang="en-GB" sz="2800" u="sng" dirty="0"/>
              <a:t>t</a:t>
            </a:r>
          </a:p>
          <a:p>
            <a:pPr marL="457200" indent="-457200">
              <a:buFont typeface="Arial" panose="020B0604020202020204" pitchFamily="34" charset="0"/>
              <a:buChar char="•"/>
            </a:pPr>
            <a:r>
              <a:rPr lang="en-GB" sz="2600" dirty="0"/>
              <a:t>While people over 60 are more likely to use the telehealth platform for routine check-ups for chronic conditions, people in their 20s and 30s may be more engaged for therapy sessions.</a:t>
            </a:r>
          </a:p>
          <a:p>
            <a:pPr marL="457200" indent="-457200">
              <a:buFont typeface="Arial" panose="020B0604020202020204" pitchFamily="34" charset="0"/>
              <a:buChar char="•"/>
            </a:pPr>
            <a:r>
              <a:rPr lang="en-GB" sz="2600" dirty="0"/>
              <a:t>Telehealth is revolutionising healthcare accessible, lowering geographic barriers, increasing convenience, and empowering patients.</a:t>
            </a:r>
          </a:p>
          <a:p>
            <a:pPr marL="457200" indent="-457200">
              <a:buFont typeface="Arial" panose="020B0604020202020204" pitchFamily="34" charset="0"/>
              <a:buChar char="•"/>
            </a:pPr>
            <a:r>
              <a:rPr lang="en-GB" sz="2800" dirty="0"/>
              <a:t>decreased healthcare inequities, encouraging fairness. </a:t>
            </a:r>
          </a:p>
          <a:p>
            <a:pPr marL="457200" indent="-457200">
              <a:buFont typeface="Arial" panose="020B0604020202020204" pitchFamily="34" charset="0"/>
              <a:buChar char="•"/>
            </a:pPr>
            <a:r>
              <a:rPr lang="en-GB" sz="2800" dirty="0"/>
              <a:t>Having a crucial role in the provision of healthcare. </a:t>
            </a:r>
          </a:p>
          <a:p>
            <a:pPr algn="ctr"/>
            <a:endParaRPr lang="en-GB" sz="2800" dirty="0"/>
          </a:p>
        </p:txBody>
      </p:sp>
      <p:sp>
        <p:nvSpPr>
          <p:cNvPr id="19" name="Rectangle 18">
            <a:extLst>
              <a:ext uri="{FF2B5EF4-FFF2-40B4-BE49-F238E27FC236}">
                <a16:creationId xmlns:a16="http://schemas.microsoft.com/office/drawing/2014/main" id="{CE3655E5-A1C9-BEC3-00A1-023273DC4ACA}"/>
              </a:ext>
            </a:extLst>
          </p:cNvPr>
          <p:cNvSpPr/>
          <p:nvPr/>
        </p:nvSpPr>
        <p:spPr>
          <a:xfrm>
            <a:off x="10334847" y="7339263"/>
            <a:ext cx="10905902" cy="54728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Implementation </a:t>
            </a:r>
          </a:p>
          <a:p>
            <a:pPr marL="457200" indent="-457200">
              <a:buFont typeface="Arial" panose="020B0604020202020204" pitchFamily="34" charset="0"/>
              <a:buChar char="•"/>
            </a:pPr>
            <a:r>
              <a:rPr lang="en-GB" sz="2800" dirty="0"/>
              <a:t>From the emergency room or the location of an incident, telehealth technology can be remotely integrated.. </a:t>
            </a:r>
          </a:p>
          <a:p>
            <a:pPr marL="457200" indent="-457200">
              <a:buFont typeface="Arial" panose="020B0604020202020204" pitchFamily="34" charset="0"/>
              <a:buChar char="•"/>
            </a:pPr>
            <a:r>
              <a:rPr lang="en-GB" sz="2800" dirty="0"/>
              <a:t>Tele-Intensive Care Unit (Tele-ICU) services to improve patient outcomes through remote monitoring. </a:t>
            </a:r>
          </a:p>
          <a:p>
            <a:pPr marL="457200" indent="-457200">
              <a:buFont typeface="Arial" panose="020B0604020202020204" pitchFamily="34" charset="0"/>
              <a:buChar char="•"/>
            </a:pPr>
            <a:r>
              <a:rPr lang="en-GB" sz="2800" dirty="0"/>
              <a:t>Patients with follow-ups and medicines benefit from teleconsultation.</a:t>
            </a:r>
          </a:p>
          <a:p>
            <a:pPr marL="457200" indent="-457200">
              <a:buFont typeface="Arial" panose="020B0604020202020204" pitchFamily="34" charset="0"/>
              <a:buChar char="•"/>
            </a:pPr>
            <a:r>
              <a:rPr lang="en-GB" sz="2800" dirty="0"/>
              <a:t>Telemedicine, patients can benefit from continuous health monitoring,, allows for therapeutic decisions to be made without the need for in-person visits. </a:t>
            </a:r>
          </a:p>
          <a:p>
            <a:endParaRPr lang="en-GB" sz="2800" dirty="0"/>
          </a:p>
          <a:p>
            <a:pPr marL="457200" indent="-457200">
              <a:buFont typeface="Arial" panose="020B0604020202020204" pitchFamily="34" charset="0"/>
              <a:buChar char="•"/>
            </a:pPr>
            <a:endParaRPr lang="en-GB" sz="2800" dirty="0"/>
          </a:p>
        </p:txBody>
      </p:sp>
      <p:sp>
        <p:nvSpPr>
          <p:cNvPr id="20" name="Rectangle 19">
            <a:extLst>
              <a:ext uri="{FF2B5EF4-FFF2-40B4-BE49-F238E27FC236}">
                <a16:creationId xmlns:a16="http://schemas.microsoft.com/office/drawing/2014/main" id="{9E227596-6925-E43E-E55C-00DC8AA49C7E}"/>
              </a:ext>
            </a:extLst>
          </p:cNvPr>
          <p:cNvSpPr/>
          <p:nvPr/>
        </p:nvSpPr>
        <p:spPr>
          <a:xfrm>
            <a:off x="27387" y="12716395"/>
            <a:ext cx="10334849" cy="54728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800" u="sng" dirty="0"/>
          </a:p>
          <a:p>
            <a:endParaRPr lang="en-GB" sz="2800" u="sng" dirty="0"/>
          </a:p>
          <a:p>
            <a:endParaRPr lang="en-GB" sz="2800" u="sng" dirty="0"/>
          </a:p>
          <a:p>
            <a:endParaRPr lang="en-GB" sz="2800" u="sng" dirty="0"/>
          </a:p>
          <a:p>
            <a:r>
              <a:rPr lang="en-GB" sz="2800" dirty="0"/>
              <a:t> </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r>
              <a:rPr lang="en-GB" sz="2800" dirty="0"/>
              <a:t>d</a:t>
            </a:r>
          </a:p>
        </p:txBody>
      </p:sp>
      <p:sp>
        <p:nvSpPr>
          <p:cNvPr id="22" name="Rectangle 21">
            <a:extLst>
              <a:ext uri="{FF2B5EF4-FFF2-40B4-BE49-F238E27FC236}">
                <a16:creationId xmlns:a16="http://schemas.microsoft.com/office/drawing/2014/main" id="{82B310E7-3AE9-84D4-A140-F0342C82223C}"/>
              </a:ext>
            </a:extLst>
          </p:cNvPr>
          <p:cNvSpPr/>
          <p:nvPr/>
        </p:nvSpPr>
        <p:spPr>
          <a:xfrm>
            <a:off x="10334848" y="12812161"/>
            <a:ext cx="10905902" cy="52666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3200" b="1" u="sng" dirty="0"/>
          </a:p>
          <a:p>
            <a:endParaRPr lang="en-GB" sz="3200" b="1" u="sng"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Multidisciplinary telemedicine teams use excellent communication and a variety of viewpoints to improve patient care.</a:t>
            </a:r>
          </a:p>
          <a:p>
            <a:pPr marL="457200" indent="-457200">
              <a:buFont typeface="Arial" panose="020B0604020202020204" pitchFamily="34" charset="0"/>
              <a:buChar char="•"/>
            </a:pPr>
            <a:r>
              <a:rPr lang="en-GB" sz="2800" dirty="0"/>
              <a:t>Medical professionals and experts for remote consultation and assessment. </a:t>
            </a:r>
          </a:p>
          <a:p>
            <a:pPr marL="457200" indent="-457200">
              <a:buFont typeface="Arial" panose="020B0604020202020204" pitchFamily="34" charset="0"/>
              <a:buChar char="•"/>
            </a:pPr>
            <a:r>
              <a:rPr lang="en-GB" sz="2800" dirty="0"/>
              <a:t>Nurses can monitor patients remotely, taking care of their treatment and vital signs.</a:t>
            </a:r>
          </a:p>
          <a:p>
            <a:pPr marL="457200" indent="-457200">
              <a:buFont typeface="Arial" panose="020B0604020202020204" pitchFamily="34" charset="0"/>
              <a:buChar char="•"/>
            </a:pPr>
            <a:r>
              <a:rPr lang="en-GB" sz="2800" dirty="0"/>
              <a:t>NHS IT operations teams to guarantee the dependability and security of IT infrastructures and systems. </a:t>
            </a:r>
          </a:p>
          <a:p>
            <a:pPr marL="457200" indent="-457200">
              <a:buFont typeface="Arial" panose="020B0604020202020204" pitchFamily="34" charset="0"/>
              <a:buChar char="•"/>
            </a:pPr>
            <a:r>
              <a:rPr lang="en-GB" sz="2800" dirty="0"/>
              <a:t>Hospitals invest in safe, user-friendly technology and educate medical professionals on how to use it.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endParaRPr lang="en-GB" sz="3200" b="1" u="sng" dirty="0"/>
          </a:p>
        </p:txBody>
      </p:sp>
      <p:sp>
        <p:nvSpPr>
          <p:cNvPr id="23" name="Rectangle 22">
            <a:extLst>
              <a:ext uri="{FF2B5EF4-FFF2-40B4-BE49-F238E27FC236}">
                <a16:creationId xmlns:a16="http://schemas.microsoft.com/office/drawing/2014/main" id="{98176E18-0A52-E171-E60A-95C5390F2C3F}"/>
              </a:ext>
            </a:extLst>
          </p:cNvPr>
          <p:cNvSpPr/>
          <p:nvPr/>
        </p:nvSpPr>
        <p:spPr>
          <a:xfrm>
            <a:off x="0" y="18109311"/>
            <a:ext cx="10428468" cy="61531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Development and Regulations</a:t>
            </a:r>
          </a:p>
          <a:p>
            <a:endParaRPr lang="en-GB" sz="3200" u="sng" dirty="0"/>
          </a:p>
          <a:p>
            <a:pPr marL="457200" indent="-457200">
              <a:buFont typeface="Arial" panose="020B0604020202020204" pitchFamily="34" charset="0"/>
              <a:buChar char="•"/>
            </a:pPr>
            <a:r>
              <a:rPr lang="en-GB" sz="2800" dirty="0"/>
              <a:t>UK General Data Protection Regulation (UK GDPR) and the Data Protection Act (2018).</a:t>
            </a:r>
          </a:p>
          <a:p>
            <a:pPr marL="457200" indent="-457200">
              <a:buFont typeface="Arial" panose="020B0604020202020204" pitchFamily="34" charset="0"/>
              <a:buChar char="•"/>
            </a:pPr>
            <a:r>
              <a:rPr lang="en-GB" sz="2800" dirty="0"/>
              <a:t>National Health Service Act (2006)</a:t>
            </a:r>
          </a:p>
          <a:p>
            <a:pPr marL="457200" indent="-457200">
              <a:buFont typeface="Arial" panose="020B0604020202020204" pitchFamily="34" charset="0"/>
              <a:buChar char="•"/>
            </a:pPr>
            <a:r>
              <a:rPr lang="en-GB" sz="2800" dirty="0"/>
              <a:t>Health and Social Care Act (2012)</a:t>
            </a:r>
          </a:p>
          <a:p>
            <a:pPr marL="457200" indent="-457200">
              <a:buFont typeface="Arial" panose="020B0604020202020204" pitchFamily="34" charset="0"/>
              <a:buChar char="•"/>
            </a:pPr>
            <a:r>
              <a:rPr lang="en-GB" sz="2800" dirty="0"/>
              <a:t>The NIS Regulations (2018)</a:t>
            </a:r>
          </a:p>
          <a:p>
            <a:pPr marL="457200" indent="-457200">
              <a:buFont typeface="Arial" panose="020B0604020202020204" pitchFamily="34" charset="0"/>
              <a:buChar char="•"/>
            </a:pPr>
            <a:r>
              <a:rPr lang="en-GB" sz="2800" dirty="0"/>
              <a:t>Medicines and Medical Devices Act (2021)</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endParaRPr lang="en-GB" sz="2800" dirty="0"/>
          </a:p>
          <a:p>
            <a:pPr marL="457200" indent="-457200">
              <a:buFont typeface="Arial" panose="020B0604020202020204" pitchFamily="34" charset="0"/>
              <a:buChar char="•"/>
            </a:pPr>
            <a:endParaRPr lang="en-GB" sz="2800" dirty="0"/>
          </a:p>
        </p:txBody>
      </p:sp>
      <p:sp>
        <p:nvSpPr>
          <p:cNvPr id="24" name="Rectangle 23">
            <a:extLst>
              <a:ext uri="{FF2B5EF4-FFF2-40B4-BE49-F238E27FC236}">
                <a16:creationId xmlns:a16="http://schemas.microsoft.com/office/drawing/2014/main" id="{A32287F6-48C8-5190-5F40-CBCC47FCCCF5}"/>
              </a:ext>
            </a:extLst>
          </p:cNvPr>
          <p:cNvSpPr/>
          <p:nvPr/>
        </p:nvSpPr>
        <p:spPr>
          <a:xfrm>
            <a:off x="10334846" y="18102928"/>
            <a:ext cx="10964413" cy="60942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Technology integration</a:t>
            </a:r>
          </a:p>
          <a:p>
            <a:pPr marL="457200" indent="-457200">
              <a:buFont typeface="Arial" panose="020B0604020202020204" pitchFamily="34" charset="0"/>
              <a:buChar char="•"/>
            </a:pPr>
            <a:r>
              <a:rPr lang="en-GB" sz="2800" dirty="0"/>
              <a:t>Smartwatches, bands, sensors, and wearable technology for mobile health (mHealth) monitor heart rate, oxygen levels, sleep, stress, and even ECG data so that it may be measured in real time.</a:t>
            </a:r>
          </a:p>
          <a:p>
            <a:pPr marL="457200" indent="-457200">
              <a:buFont typeface="Arial" panose="020B0604020202020204" pitchFamily="34" charset="0"/>
              <a:buChar char="•"/>
            </a:pPr>
            <a:r>
              <a:rPr lang="en-GB" sz="2800" dirty="0"/>
              <a:t>For doctors, artificial intelligence will be the next big thing. Diagnosis will speed up. </a:t>
            </a:r>
          </a:p>
          <a:p>
            <a:pPr marL="457200" indent="-457200">
              <a:buFont typeface="Arial" panose="020B0604020202020204" pitchFamily="34" charset="0"/>
              <a:buChar char="•"/>
            </a:pPr>
            <a:r>
              <a:rPr lang="en-GB" sz="2800" dirty="0"/>
              <a:t>A secure link created by the VC (video conferencing) tool and supplied remotely to the patient via email or SMS allows patients and clinicians to communicate. </a:t>
            </a:r>
          </a:p>
          <a:p>
            <a:pPr marL="457200" indent="-457200">
              <a:buFont typeface="Arial" panose="020B0604020202020204" pitchFamily="34" charset="0"/>
              <a:buChar char="•"/>
            </a:pPr>
            <a:r>
              <a:rPr lang="en-GB" sz="2800" dirty="0"/>
              <a:t>Providers can easily access and exchange patient data when using Electronic Health Records (EHR) with telehealth services.</a:t>
            </a:r>
          </a:p>
          <a:p>
            <a:pPr marL="457200" indent="-457200">
              <a:buFont typeface="Arial" panose="020B0604020202020204" pitchFamily="34" charset="0"/>
              <a:buChar char="•"/>
            </a:pPr>
            <a:r>
              <a:rPr lang="en-GB" sz="2800" dirty="0"/>
              <a:t>Healthcare professionals can spot patterns, forecast results, and customise therapies to meet each patient's needs for better results by evaluating patient data.</a:t>
            </a:r>
          </a:p>
        </p:txBody>
      </p:sp>
      <p:sp>
        <p:nvSpPr>
          <p:cNvPr id="25" name="Rectangle 24">
            <a:extLst>
              <a:ext uri="{FF2B5EF4-FFF2-40B4-BE49-F238E27FC236}">
                <a16:creationId xmlns:a16="http://schemas.microsoft.com/office/drawing/2014/main" id="{9A661F99-C5C2-A4E7-033D-737748915813}"/>
              </a:ext>
            </a:extLst>
          </p:cNvPr>
          <p:cNvSpPr/>
          <p:nvPr/>
        </p:nvSpPr>
        <p:spPr>
          <a:xfrm>
            <a:off x="1" y="24197192"/>
            <a:ext cx="10620372" cy="60430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Dissemination</a:t>
            </a:r>
          </a:p>
          <a:p>
            <a:pPr marL="457200" indent="-457200">
              <a:buFont typeface="Arial" panose="020B0604020202020204" pitchFamily="34" charset="0"/>
              <a:buChar char="•"/>
            </a:pPr>
            <a:r>
              <a:rPr lang="en-GB" sz="2800" dirty="0"/>
              <a:t>Significant improvements in healthcare delivery and innovation can result from partnerships between tech firms, patient advocacy organisations, and healthcare organisations.</a:t>
            </a:r>
          </a:p>
          <a:p>
            <a:pPr marL="457200" indent="-457200">
              <a:buFont typeface="Arial" panose="020B0604020202020204" pitchFamily="34" charset="0"/>
              <a:buChar char="•"/>
            </a:pPr>
            <a:r>
              <a:rPr lang="en-GB" sz="2800" dirty="0"/>
              <a:t>Digital marketing to engage stakeholders and promote telehealth using social media and email marketing.</a:t>
            </a:r>
          </a:p>
          <a:p>
            <a:pPr marL="457200" indent="-457200">
              <a:buFont typeface="Arial" panose="020B0604020202020204" pitchFamily="34" charset="0"/>
              <a:buChar char="•"/>
            </a:pPr>
            <a:r>
              <a:rPr lang="en-GB" sz="2800" dirty="0"/>
              <a:t>Public and professional education campaigns utilising videos and articles.</a:t>
            </a:r>
          </a:p>
          <a:p>
            <a:pPr marL="457200" indent="-457200">
              <a:buFont typeface="Arial" panose="020B0604020202020204" pitchFamily="34" charset="0"/>
              <a:buChar char="•"/>
            </a:pPr>
            <a:r>
              <a:rPr lang="en-GB" sz="2800" dirty="0"/>
              <a:t>conferences and seminars that exchange telehealth success stories, research findings, and best practices.</a:t>
            </a:r>
          </a:p>
          <a:p>
            <a:pPr marL="457200" indent="-457200">
              <a:buFont typeface="Arial" panose="020B0604020202020204" pitchFamily="34" charset="0"/>
              <a:buChar char="•"/>
            </a:pPr>
            <a:r>
              <a:rPr lang="en-GB" sz="2800" dirty="0"/>
              <a:t>Educating medical professionals to improve their abilities and knowledge to properly provide telehealth.</a:t>
            </a:r>
          </a:p>
        </p:txBody>
      </p:sp>
      <p:sp>
        <p:nvSpPr>
          <p:cNvPr id="27" name="Rectangle 26">
            <a:extLst>
              <a:ext uri="{FF2B5EF4-FFF2-40B4-BE49-F238E27FC236}">
                <a16:creationId xmlns:a16="http://schemas.microsoft.com/office/drawing/2014/main" id="{7D5AAB3A-5141-EDC0-47BC-1946FA85FDC1}"/>
              </a:ext>
            </a:extLst>
          </p:cNvPr>
          <p:cNvSpPr/>
          <p:nvPr/>
        </p:nvSpPr>
        <p:spPr>
          <a:xfrm>
            <a:off x="10620374" y="24197193"/>
            <a:ext cx="10620376" cy="60430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u="sng" dirty="0"/>
              <a:t>Conclusion</a:t>
            </a:r>
          </a:p>
          <a:p>
            <a:endParaRPr lang="en-GB" sz="2800" b="1" u="sng" dirty="0"/>
          </a:p>
          <a:p>
            <a:pPr marL="457200" indent="-457200">
              <a:buFont typeface="Arial" panose="020B0604020202020204" pitchFamily="34" charset="0"/>
              <a:buChar char="•"/>
            </a:pPr>
            <a:r>
              <a:rPr lang="en-GB" sz="2800" dirty="0"/>
              <a:t>In the UK, telehealth has been linked to several technologies, such as video consultations, remote monitoring devices, and mobile health applications. These have improved the efficiency and accessibility of healthcare. Wearable technology, for example, enables individuals with chronic illnesses like diabetes to track their health metrics and have medical specialists remotely assess them</a:t>
            </a:r>
            <a:r>
              <a:rPr lang="en-GB" sz="2800" b="1" u="sng" dirty="0"/>
              <a:t>. </a:t>
            </a:r>
          </a:p>
        </p:txBody>
      </p:sp>
      <p:pic>
        <p:nvPicPr>
          <p:cNvPr id="13" name="Picture 12">
            <a:extLst>
              <a:ext uri="{FF2B5EF4-FFF2-40B4-BE49-F238E27FC236}">
                <a16:creationId xmlns:a16="http://schemas.microsoft.com/office/drawing/2014/main" id="{E5BE1935-C411-702F-E413-F7DF1A339AF0}"/>
              </a:ext>
            </a:extLst>
          </p:cNvPr>
          <p:cNvPicPr>
            <a:picLocks noChangeAspect="1"/>
          </p:cNvPicPr>
          <p:nvPr/>
        </p:nvPicPr>
        <p:blipFill>
          <a:blip r:embed="rId3"/>
          <a:stretch>
            <a:fillRect/>
          </a:stretch>
        </p:blipFill>
        <p:spPr>
          <a:xfrm>
            <a:off x="27387" y="12695968"/>
            <a:ext cx="10334849" cy="5579015"/>
          </a:xfrm>
          <a:prstGeom prst="rect">
            <a:avLst/>
          </a:prstGeom>
        </p:spPr>
      </p:pic>
    </p:spTree>
    <p:extLst>
      <p:ext uri="{BB962C8B-B14F-4D97-AF65-F5344CB8AC3E}">
        <p14:creationId xmlns:p14="http://schemas.microsoft.com/office/powerpoint/2010/main" val="27868681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18542</TotalTime>
  <Words>710</Words>
  <Application>Microsoft Office PowerPoint</Application>
  <PresentationFormat>Custom</PresentationFormat>
  <Paragraphs>79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seleetz munroe</dc:creator>
  <cp:lastModifiedBy>seleetz munroe</cp:lastModifiedBy>
  <cp:revision>1</cp:revision>
  <dcterms:created xsi:type="dcterms:W3CDTF">2025-12-04T15:02:41Z</dcterms:created>
  <dcterms:modified xsi:type="dcterms:W3CDTF">2025-12-18T01:55:00Z</dcterms:modified>
</cp:coreProperties>
</file>