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86" r:id="rId1"/>
  </p:sldMasterIdLst>
  <p:notesMasterIdLst>
    <p:notesMasterId r:id="rId26"/>
  </p:notesMasterIdLst>
  <p:sldIdLst>
    <p:sldId id="256" r:id="rId2"/>
    <p:sldId id="257" r:id="rId3"/>
    <p:sldId id="258" r:id="rId4"/>
    <p:sldId id="259" r:id="rId5"/>
    <p:sldId id="261" r:id="rId6"/>
    <p:sldId id="262" r:id="rId7"/>
    <p:sldId id="316" r:id="rId8"/>
    <p:sldId id="264" r:id="rId9"/>
    <p:sldId id="265" r:id="rId10"/>
    <p:sldId id="267" r:id="rId11"/>
    <p:sldId id="317" r:id="rId12"/>
    <p:sldId id="269" r:id="rId13"/>
    <p:sldId id="275" r:id="rId14"/>
    <p:sldId id="276" r:id="rId15"/>
    <p:sldId id="318" r:id="rId16"/>
    <p:sldId id="282" r:id="rId17"/>
    <p:sldId id="289" r:id="rId18"/>
    <p:sldId id="320" r:id="rId19"/>
    <p:sldId id="321" r:id="rId20"/>
    <p:sldId id="326" r:id="rId21"/>
    <p:sldId id="325" r:id="rId22"/>
    <p:sldId id="324" r:id="rId23"/>
    <p:sldId id="327" r:id="rId24"/>
    <p:sldId id="319" r:id="rId25"/>
  </p:sldIdLst>
  <p:sldSz cx="9144000" cy="5143500" type="screen16x9"/>
  <p:notesSz cx="6858000" cy="9144000"/>
  <p:embeddedFontLst>
    <p:embeddedFont>
      <p:font typeface="Josefin Sans" pitchFamily="2" charset="0"/>
      <p:regular r:id="rId27"/>
      <p:bold r:id="rId28"/>
      <p:italic r:id="rId29"/>
      <p:boldItalic r:id="rId30"/>
    </p:embeddedFont>
    <p:embeddedFont>
      <p:font typeface="Josefin Sans Light" pitchFamily="2" charset="0"/>
      <p:regular r:id="rId31"/>
      <p:bold r:id="rId32"/>
      <p:italic r:id="rId33"/>
      <p:boldItalic r:id="rId34"/>
    </p:embeddedFont>
    <p:embeddedFont>
      <p:font typeface="Josefin Sans Medium" panose="020B0604020202020204" charset="0"/>
      <p:regular r:id="rId35"/>
      <p:bold r:id="rId36"/>
      <p:italic r:id="rId37"/>
      <p:boldItalic r:id="rId38"/>
    </p:embeddedFont>
    <p:embeddedFont>
      <p:font typeface="Josefin Sans SemiBold" pitchFamily="2" charset="0"/>
      <p:regular r:id="rId39"/>
      <p:bold r:id="rId40"/>
      <p:italic r:id="rId41"/>
      <p:boldItalic r:id="rId42"/>
    </p:embeddedFont>
    <p:embeddedFont>
      <p:font typeface="Open Sans" panose="020B0606030504020204" pitchFamily="34" charset="0"/>
      <p:regular r:id="rId43"/>
      <p:bold r:id="rId44"/>
      <p:italic r:id="rId45"/>
      <p:boldItalic r:id="rId46"/>
    </p:embeddedFont>
    <p:embeddedFont>
      <p:font typeface="Roboto" panose="02000000000000000000" pitchFamily="2" charset="0"/>
      <p:regular r:id="rId47"/>
      <p:bold r:id="rId48"/>
      <p:italic r:id="rId49"/>
      <p:boldItalic r:id="rId50"/>
    </p:embeddedFont>
    <p:embeddedFont>
      <p:font typeface="Roboto Condensed Light" panose="02000000000000000000" pitchFamily="2" charset="0"/>
      <p:regular r:id="rId51"/>
      <p:italic r:id="rId5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795B9D5-DA7A-4FB0-9F23-6D872FC6C7C8}">
  <a:tblStyle styleId="{6795B9D5-DA7A-4FB0-9F23-6D872FC6C7C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44" autoAdjust="0"/>
    <p:restoredTop sz="65467" autoAdjust="0"/>
  </p:normalViewPr>
  <p:slideViewPr>
    <p:cSldViewPr snapToGrid="0">
      <p:cViewPr varScale="1">
        <p:scale>
          <a:sx n="109" d="100"/>
          <a:sy n="109" d="100"/>
        </p:scale>
        <p:origin x="51" y="225"/>
      </p:cViewPr>
      <p:guideLst/>
    </p:cSldViewPr>
  </p:slideViewPr>
  <p:outlineViewPr>
    <p:cViewPr>
      <p:scale>
        <a:sx n="33" d="100"/>
        <a:sy n="33" d="100"/>
      </p:scale>
      <p:origin x="0" y="-5246"/>
    </p:cViewPr>
  </p:outlineViewPr>
  <p:notesTextViewPr>
    <p:cViewPr>
      <p:scale>
        <a:sx n="25" d="100"/>
        <a:sy n="25"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9" Type="http://schemas.openxmlformats.org/officeDocument/2006/relationships/font" Target="fonts/font13.fntdata"/><Relationship Id="rId21" Type="http://schemas.openxmlformats.org/officeDocument/2006/relationships/slide" Target="slides/slide20.xml"/><Relationship Id="rId34" Type="http://schemas.openxmlformats.org/officeDocument/2006/relationships/font" Target="fonts/font8.fntdata"/><Relationship Id="rId42" Type="http://schemas.openxmlformats.org/officeDocument/2006/relationships/font" Target="fonts/font16.fntdata"/><Relationship Id="rId47" Type="http://schemas.openxmlformats.org/officeDocument/2006/relationships/font" Target="fonts/font21.fntdata"/><Relationship Id="rId50" Type="http://schemas.openxmlformats.org/officeDocument/2006/relationships/font" Target="fonts/font24.fntdata"/><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3.fntdata"/><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6.fntdata"/><Relationship Id="rId37" Type="http://schemas.openxmlformats.org/officeDocument/2006/relationships/font" Target="fonts/font11.fntdata"/><Relationship Id="rId40" Type="http://schemas.openxmlformats.org/officeDocument/2006/relationships/font" Target="fonts/font14.fntdata"/><Relationship Id="rId45" Type="http://schemas.openxmlformats.org/officeDocument/2006/relationships/font" Target="fonts/font19.fntdata"/><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5.fntdata"/><Relationship Id="rId44" Type="http://schemas.openxmlformats.org/officeDocument/2006/relationships/font" Target="fonts/font18.fntdata"/><Relationship Id="rId52" Type="http://schemas.openxmlformats.org/officeDocument/2006/relationships/font" Target="fonts/font2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font" Target="fonts/font9.fntdata"/><Relationship Id="rId43" Type="http://schemas.openxmlformats.org/officeDocument/2006/relationships/font" Target="fonts/font17.fntdata"/><Relationship Id="rId48" Type="http://schemas.openxmlformats.org/officeDocument/2006/relationships/font" Target="fonts/font22.fntdata"/><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font" Target="fonts/font25.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7.fntdata"/><Relationship Id="rId38" Type="http://schemas.openxmlformats.org/officeDocument/2006/relationships/font" Target="fonts/font12.fntdata"/><Relationship Id="rId46" Type="http://schemas.openxmlformats.org/officeDocument/2006/relationships/font" Target="fonts/font20.fntdata"/><Relationship Id="rId20" Type="http://schemas.openxmlformats.org/officeDocument/2006/relationships/slide" Target="slides/slide19.xml"/><Relationship Id="rId41" Type="http://schemas.openxmlformats.org/officeDocument/2006/relationships/font" Target="fonts/font15.fntdata"/><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2.fntdata"/><Relationship Id="rId36" Type="http://schemas.openxmlformats.org/officeDocument/2006/relationships/font" Target="fonts/font10.fntdata"/><Relationship Id="rId49" Type="http://schemas.openxmlformats.org/officeDocument/2006/relationships/font" Target="fonts/font23.fntdata"/></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8AB181-935B-4BE2-91C9-3408C656CF79}" type="doc">
      <dgm:prSet loTypeId="urn:microsoft.com/office/officeart/2005/8/layout/vList2" loCatId="list" qsTypeId="urn:microsoft.com/office/officeart/2005/8/quickstyle/simple1" qsCatId="simple" csTypeId="urn:microsoft.com/office/officeart/2005/8/colors/accent1_1" csCatId="accent1" phldr="1"/>
      <dgm:spPr/>
      <dgm:t>
        <a:bodyPr/>
        <a:lstStyle/>
        <a:p>
          <a:endParaRPr lang="en-US"/>
        </a:p>
      </dgm:t>
    </dgm:pt>
    <dgm:pt modelId="{5E74F5FE-4503-4C26-ACD0-C1DF722CE595}">
      <dgm:prSet custT="1"/>
      <dgm:spPr/>
      <dgm:t>
        <a:bodyPr/>
        <a:lstStyle/>
        <a:p>
          <a:pPr>
            <a:lnSpc>
              <a:spcPct val="150000"/>
            </a:lnSpc>
          </a:pPr>
          <a:r>
            <a:rPr lang="en-US" sz="1400" b="0" i="0" dirty="0">
              <a:latin typeface="Josefin Sans" pitchFamily="2" charset="0"/>
              <a:ea typeface="Roboto" panose="02000000000000000000" pitchFamily="2" charset="0"/>
            </a:rPr>
            <a:t>This presentation examines the influential leadership styles, </a:t>
          </a:r>
          <a:r>
            <a:rPr lang="en-US" sz="1400" b="0" i="0" dirty="0" err="1">
              <a:latin typeface="Josefin Sans" pitchFamily="2" charset="0"/>
              <a:ea typeface="Roboto" panose="02000000000000000000" pitchFamily="2" charset="0"/>
            </a:rPr>
            <a:t>behaviours</a:t>
          </a:r>
          <a:r>
            <a:rPr lang="en-US" sz="1400" b="0" i="0" dirty="0">
              <a:latin typeface="Josefin Sans" pitchFamily="2" charset="0"/>
              <a:ea typeface="Roboto" panose="02000000000000000000" pitchFamily="2" charset="0"/>
            </a:rPr>
            <a:t>, and followers' appeal of four prominent business leaders spanning the 20th and 21st centuries: Some of the famous personalities from the corporate world include Henry Ford, Sam Walton, Jeff Bezos and Elon Musk. </a:t>
          </a:r>
          <a:endParaRPr lang="en-US" sz="1400" dirty="0">
            <a:latin typeface="Josefin Sans" pitchFamily="2" charset="0"/>
            <a:ea typeface="Roboto" panose="02000000000000000000" pitchFamily="2" charset="0"/>
          </a:endParaRPr>
        </a:p>
      </dgm:t>
    </dgm:pt>
    <dgm:pt modelId="{E6352DB1-6942-4518-9101-E6E5F2815D58}" type="parTrans" cxnId="{EC4FFDA8-E92C-4F32-AA00-B0080E4BF165}">
      <dgm:prSet/>
      <dgm:spPr/>
      <dgm:t>
        <a:bodyPr/>
        <a:lstStyle/>
        <a:p>
          <a:pPr>
            <a:lnSpc>
              <a:spcPct val="150000"/>
            </a:lnSpc>
          </a:pPr>
          <a:endParaRPr lang="en-US" sz="1400">
            <a:latin typeface="Roboto" panose="02000000000000000000" pitchFamily="2" charset="0"/>
            <a:ea typeface="Roboto" panose="02000000000000000000" pitchFamily="2" charset="0"/>
          </a:endParaRPr>
        </a:p>
      </dgm:t>
    </dgm:pt>
    <dgm:pt modelId="{C65C848A-C6D8-4284-BA2C-FD80B3A04CFC}" type="sibTrans" cxnId="{EC4FFDA8-E92C-4F32-AA00-B0080E4BF165}">
      <dgm:prSet/>
      <dgm:spPr/>
      <dgm:t>
        <a:bodyPr/>
        <a:lstStyle/>
        <a:p>
          <a:pPr>
            <a:lnSpc>
              <a:spcPct val="150000"/>
            </a:lnSpc>
          </a:pPr>
          <a:endParaRPr lang="en-US" sz="1400">
            <a:latin typeface="Roboto" panose="02000000000000000000" pitchFamily="2" charset="0"/>
            <a:ea typeface="Roboto" panose="02000000000000000000" pitchFamily="2" charset="0"/>
          </a:endParaRPr>
        </a:p>
      </dgm:t>
    </dgm:pt>
    <dgm:pt modelId="{A2D309A5-1AA8-49AD-A99F-FE88845D676A}">
      <dgm:prSet custT="1"/>
      <dgm:spPr/>
      <dgm:t>
        <a:bodyPr/>
        <a:lstStyle/>
        <a:p>
          <a:pPr>
            <a:lnSpc>
              <a:spcPct val="150000"/>
            </a:lnSpc>
          </a:pPr>
          <a:r>
            <a:rPr lang="en-US" sz="1400" b="0" i="0" dirty="0">
              <a:latin typeface="Josefin Sans" pitchFamily="2" charset="0"/>
              <a:ea typeface="Roboto" panose="02000000000000000000" pitchFamily="2" charset="0"/>
            </a:rPr>
            <a:t>In this regard, two tables comparing respective cases of each leader’s interaction with various industries and their role in social transformation will be provided. </a:t>
          </a:r>
          <a:endParaRPr lang="en-US" sz="1400" dirty="0">
            <a:latin typeface="Josefin Sans" pitchFamily="2" charset="0"/>
            <a:ea typeface="Roboto" panose="02000000000000000000" pitchFamily="2" charset="0"/>
          </a:endParaRPr>
        </a:p>
      </dgm:t>
    </dgm:pt>
    <dgm:pt modelId="{BCCAEC6F-D150-49FA-ACF4-CF86095394B4}" type="parTrans" cxnId="{CFAF8C20-A7F6-4DBC-A06F-4683FB83B59B}">
      <dgm:prSet/>
      <dgm:spPr/>
      <dgm:t>
        <a:bodyPr/>
        <a:lstStyle/>
        <a:p>
          <a:pPr>
            <a:lnSpc>
              <a:spcPct val="150000"/>
            </a:lnSpc>
          </a:pPr>
          <a:endParaRPr lang="en-US" sz="1400">
            <a:latin typeface="Roboto" panose="02000000000000000000" pitchFamily="2" charset="0"/>
            <a:ea typeface="Roboto" panose="02000000000000000000" pitchFamily="2" charset="0"/>
          </a:endParaRPr>
        </a:p>
      </dgm:t>
    </dgm:pt>
    <dgm:pt modelId="{37BBE0AF-1AF7-4630-A9FF-889EB1DC88A3}" type="sibTrans" cxnId="{CFAF8C20-A7F6-4DBC-A06F-4683FB83B59B}">
      <dgm:prSet/>
      <dgm:spPr/>
      <dgm:t>
        <a:bodyPr/>
        <a:lstStyle/>
        <a:p>
          <a:pPr>
            <a:lnSpc>
              <a:spcPct val="150000"/>
            </a:lnSpc>
          </a:pPr>
          <a:endParaRPr lang="en-US" sz="1400">
            <a:latin typeface="Roboto" panose="02000000000000000000" pitchFamily="2" charset="0"/>
            <a:ea typeface="Roboto" panose="02000000000000000000" pitchFamily="2" charset="0"/>
          </a:endParaRPr>
        </a:p>
      </dgm:t>
    </dgm:pt>
    <dgm:pt modelId="{A356BCEF-854A-4B2C-B728-EE5441A2B820}">
      <dgm:prSet custT="1"/>
      <dgm:spPr/>
      <dgm:t>
        <a:bodyPr/>
        <a:lstStyle/>
        <a:p>
          <a:pPr>
            <a:lnSpc>
              <a:spcPct val="150000"/>
            </a:lnSpc>
          </a:pPr>
          <a:r>
            <a:rPr lang="en-US" sz="1400" b="0" i="0" dirty="0">
              <a:latin typeface="Josefin Sans" pitchFamily="2" charset="0"/>
              <a:ea typeface="Roboto" panose="02000000000000000000" pitchFamily="2" charset="0"/>
            </a:rPr>
            <a:t>The presentation is hyped to bring out the key contrasts in leadership strategies and explain how leaders of all periods and with diverse concentrations could and should provide the best results to their society.</a:t>
          </a:r>
          <a:endParaRPr lang="en-US" sz="1400" dirty="0">
            <a:latin typeface="Josefin Sans" pitchFamily="2" charset="0"/>
            <a:ea typeface="Roboto" panose="02000000000000000000" pitchFamily="2" charset="0"/>
          </a:endParaRPr>
        </a:p>
      </dgm:t>
    </dgm:pt>
    <dgm:pt modelId="{6E40FFE6-25B4-4443-A846-4AB1F4F3E8F7}" type="parTrans" cxnId="{99190246-8F59-45A5-907D-964FF73F24A3}">
      <dgm:prSet/>
      <dgm:spPr/>
      <dgm:t>
        <a:bodyPr/>
        <a:lstStyle/>
        <a:p>
          <a:pPr>
            <a:lnSpc>
              <a:spcPct val="150000"/>
            </a:lnSpc>
          </a:pPr>
          <a:endParaRPr lang="en-US" sz="1400">
            <a:latin typeface="Roboto" panose="02000000000000000000" pitchFamily="2" charset="0"/>
            <a:ea typeface="Roboto" panose="02000000000000000000" pitchFamily="2" charset="0"/>
          </a:endParaRPr>
        </a:p>
      </dgm:t>
    </dgm:pt>
    <dgm:pt modelId="{3193C873-D48B-4672-B080-2834FA211011}" type="sibTrans" cxnId="{99190246-8F59-45A5-907D-964FF73F24A3}">
      <dgm:prSet/>
      <dgm:spPr/>
      <dgm:t>
        <a:bodyPr/>
        <a:lstStyle/>
        <a:p>
          <a:pPr>
            <a:lnSpc>
              <a:spcPct val="150000"/>
            </a:lnSpc>
          </a:pPr>
          <a:endParaRPr lang="en-US" sz="1400">
            <a:latin typeface="Roboto" panose="02000000000000000000" pitchFamily="2" charset="0"/>
            <a:ea typeface="Roboto" panose="02000000000000000000" pitchFamily="2" charset="0"/>
          </a:endParaRPr>
        </a:p>
      </dgm:t>
    </dgm:pt>
    <dgm:pt modelId="{56972997-DCFC-48A1-9280-46AB5D089798}" type="pres">
      <dgm:prSet presAssocID="{5A8AB181-935B-4BE2-91C9-3408C656CF79}" presName="linear" presStyleCnt="0">
        <dgm:presLayoutVars>
          <dgm:animLvl val="lvl"/>
          <dgm:resizeHandles val="exact"/>
        </dgm:presLayoutVars>
      </dgm:prSet>
      <dgm:spPr/>
    </dgm:pt>
    <dgm:pt modelId="{7D3B8E9C-F42E-4713-88B9-8FEBA58A5094}" type="pres">
      <dgm:prSet presAssocID="{5E74F5FE-4503-4C26-ACD0-C1DF722CE595}" presName="parentText" presStyleLbl="node1" presStyleIdx="0" presStyleCnt="3">
        <dgm:presLayoutVars>
          <dgm:chMax val="0"/>
          <dgm:bulletEnabled val="1"/>
        </dgm:presLayoutVars>
      </dgm:prSet>
      <dgm:spPr/>
    </dgm:pt>
    <dgm:pt modelId="{CD5CE29F-DE93-4097-9B83-11EF1EB6D56D}" type="pres">
      <dgm:prSet presAssocID="{C65C848A-C6D8-4284-BA2C-FD80B3A04CFC}" presName="spacer" presStyleCnt="0"/>
      <dgm:spPr/>
    </dgm:pt>
    <dgm:pt modelId="{CC73BB7A-C45E-4B15-BDF2-70BBB11346C4}" type="pres">
      <dgm:prSet presAssocID="{A2D309A5-1AA8-49AD-A99F-FE88845D676A}" presName="parentText" presStyleLbl="node1" presStyleIdx="1" presStyleCnt="3">
        <dgm:presLayoutVars>
          <dgm:chMax val="0"/>
          <dgm:bulletEnabled val="1"/>
        </dgm:presLayoutVars>
      </dgm:prSet>
      <dgm:spPr/>
    </dgm:pt>
    <dgm:pt modelId="{BC49DEBB-84C5-43C9-B485-70F7B6A47872}" type="pres">
      <dgm:prSet presAssocID="{37BBE0AF-1AF7-4630-A9FF-889EB1DC88A3}" presName="spacer" presStyleCnt="0"/>
      <dgm:spPr/>
    </dgm:pt>
    <dgm:pt modelId="{38D84490-2041-4EDE-87F0-8B69C9509557}" type="pres">
      <dgm:prSet presAssocID="{A356BCEF-854A-4B2C-B728-EE5441A2B820}" presName="parentText" presStyleLbl="node1" presStyleIdx="2" presStyleCnt="3">
        <dgm:presLayoutVars>
          <dgm:chMax val="0"/>
          <dgm:bulletEnabled val="1"/>
        </dgm:presLayoutVars>
      </dgm:prSet>
      <dgm:spPr/>
    </dgm:pt>
  </dgm:ptLst>
  <dgm:cxnLst>
    <dgm:cxn modelId="{CFAF8C20-A7F6-4DBC-A06F-4683FB83B59B}" srcId="{5A8AB181-935B-4BE2-91C9-3408C656CF79}" destId="{A2D309A5-1AA8-49AD-A99F-FE88845D676A}" srcOrd="1" destOrd="0" parTransId="{BCCAEC6F-D150-49FA-ACF4-CF86095394B4}" sibTransId="{37BBE0AF-1AF7-4630-A9FF-889EB1DC88A3}"/>
    <dgm:cxn modelId="{99190246-8F59-45A5-907D-964FF73F24A3}" srcId="{5A8AB181-935B-4BE2-91C9-3408C656CF79}" destId="{A356BCEF-854A-4B2C-B728-EE5441A2B820}" srcOrd="2" destOrd="0" parTransId="{6E40FFE6-25B4-4443-A846-4AB1F4F3E8F7}" sibTransId="{3193C873-D48B-4672-B080-2834FA211011}"/>
    <dgm:cxn modelId="{D301A66F-51D5-4CA6-B36E-6D80370FA93D}" type="presOf" srcId="{A356BCEF-854A-4B2C-B728-EE5441A2B820}" destId="{38D84490-2041-4EDE-87F0-8B69C9509557}" srcOrd="0" destOrd="0" presId="urn:microsoft.com/office/officeart/2005/8/layout/vList2"/>
    <dgm:cxn modelId="{5C774A56-2405-4842-824F-4F3162139A21}" type="presOf" srcId="{5A8AB181-935B-4BE2-91C9-3408C656CF79}" destId="{56972997-DCFC-48A1-9280-46AB5D089798}" srcOrd="0" destOrd="0" presId="urn:microsoft.com/office/officeart/2005/8/layout/vList2"/>
    <dgm:cxn modelId="{EC4FFDA8-E92C-4F32-AA00-B0080E4BF165}" srcId="{5A8AB181-935B-4BE2-91C9-3408C656CF79}" destId="{5E74F5FE-4503-4C26-ACD0-C1DF722CE595}" srcOrd="0" destOrd="0" parTransId="{E6352DB1-6942-4518-9101-E6E5F2815D58}" sibTransId="{C65C848A-C6D8-4284-BA2C-FD80B3A04CFC}"/>
    <dgm:cxn modelId="{583F3AD5-9A6B-442B-AB09-7308296F7A29}" type="presOf" srcId="{5E74F5FE-4503-4C26-ACD0-C1DF722CE595}" destId="{7D3B8E9C-F42E-4713-88B9-8FEBA58A5094}" srcOrd="0" destOrd="0" presId="urn:microsoft.com/office/officeart/2005/8/layout/vList2"/>
    <dgm:cxn modelId="{34F912F0-5AD7-47E5-9693-3CFF73BD1CB2}" type="presOf" srcId="{A2D309A5-1AA8-49AD-A99F-FE88845D676A}" destId="{CC73BB7A-C45E-4B15-BDF2-70BBB11346C4}" srcOrd="0" destOrd="0" presId="urn:microsoft.com/office/officeart/2005/8/layout/vList2"/>
    <dgm:cxn modelId="{F39878E6-C8F8-4B41-910E-D99B99EB820D}" type="presParOf" srcId="{56972997-DCFC-48A1-9280-46AB5D089798}" destId="{7D3B8E9C-F42E-4713-88B9-8FEBA58A5094}" srcOrd="0" destOrd="0" presId="urn:microsoft.com/office/officeart/2005/8/layout/vList2"/>
    <dgm:cxn modelId="{6C58AFE6-705E-43C0-9FF4-DBD9EA602E0D}" type="presParOf" srcId="{56972997-DCFC-48A1-9280-46AB5D089798}" destId="{CD5CE29F-DE93-4097-9B83-11EF1EB6D56D}" srcOrd="1" destOrd="0" presId="urn:microsoft.com/office/officeart/2005/8/layout/vList2"/>
    <dgm:cxn modelId="{7DB4F929-7528-459E-A670-CF75BA1AE38B}" type="presParOf" srcId="{56972997-DCFC-48A1-9280-46AB5D089798}" destId="{CC73BB7A-C45E-4B15-BDF2-70BBB11346C4}" srcOrd="2" destOrd="0" presId="urn:microsoft.com/office/officeart/2005/8/layout/vList2"/>
    <dgm:cxn modelId="{E5F71AC3-703B-4669-AFA8-1E4D94D8D74B}" type="presParOf" srcId="{56972997-DCFC-48A1-9280-46AB5D089798}" destId="{BC49DEBB-84C5-43C9-B485-70F7B6A47872}" srcOrd="3" destOrd="0" presId="urn:microsoft.com/office/officeart/2005/8/layout/vList2"/>
    <dgm:cxn modelId="{55C3259B-4B7E-4633-9A72-539E07E63791}" type="presParOf" srcId="{56972997-DCFC-48A1-9280-46AB5D089798}" destId="{38D84490-2041-4EDE-87F0-8B69C950955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443E92-C9EB-4F0A-BE26-8E7E0DC3258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E84B454-34F4-4368-ABBA-F25E33FA8325}">
      <dgm:prSet custT="1"/>
      <dgm:spPr/>
      <dgm:t>
        <a:bodyPr/>
        <a:lstStyle/>
        <a:p>
          <a:pPr>
            <a:lnSpc>
              <a:spcPct val="150000"/>
            </a:lnSpc>
          </a:pPr>
          <a:r>
            <a:rPr lang="en-US" sz="1400" b="1" i="0" baseline="0" dirty="0">
              <a:latin typeface="Josefin Sans" pitchFamily="2" charset="0"/>
              <a:ea typeface="Roboto" panose="02000000000000000000" pitchFamily="2" charset="0"/>
            </a:rPr>
            <a:t>Innovative Decision-Making:</a:t>
          </a:r>
          <a:r>
            <a:rPr lang="en-US" sz="1400" b="0" i="0" baseline="0" dirty="0">
              <a:latin typeface="Josefin Sans" pitchFamily="2" charset="0"/>
              <a:ea typeface="Roboto" panose="02000000000000000000" pitchFamily="2" charset="0"/>
            </a:rPr>
            <a:t> </a:t>
          </a:r>
          <a:r>
            <a:rPr lang="en-US" sz="1300" b="0" i="0" baseline="0" dirty="0">
              <a:latin typeface="Josefin Sans" pitchFamily="2" charset="0"/>
              <a:ea typeface="Roboto" panose="02000000000000000000" pitchFamily="2" charset="0"/>
            </a:rPr>
            <a:t>Jeff Bezos is known for his innovative decision-making, driving Amazon to explore new markets and technologies such as Amazon Web Services (AWS), which revolutionized cloud computing.</a:t>
          </a:r>
          <a:endParaRPr lang="en-US" sz="1300" dirty="0">
            <a:latin typeface="Josefin Sans" pitchFamily="2" charset="0"/>
            <a:ea typeface="Roboto" panose="02000000000000000000" pitchFamily="2" charset="0"/>
          </a:endParaRPr>
        </a:p>
      </dgm:t>
    </dgm:pt>
    <dgm:pt modelId="{D4BFE061-DC82-4DA0-98D4-944E20AB034B}" type="parTrans" cxnId="{53E868B3-5B40-4A18-83E9-D6150ABD609C}">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B862D012-9150-46AB-812B-4DC331B95759}" type="sibTrans" cxnId="{53E868B3-5B40-4A18-83E9-D6150ABD609C}">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8E1ADCED-A35E-4021-A756-44FCDA29604F}">
      <dgm:prSet custT="1"/>
      <dgm:spPr/>
      <dgm:t>
        <a:bodyPr/>
        <a:lstStyle/>
        <a:p>
          <a:pPr>
            <a:lnSpc>
              <a:spcPct val="150000"/>
            </a:lnSpc>
          </a:pPr>
          <a:r>
            <a:rPr lang="en-US" sz="1400" b="1" i="0" baseline="0" dirty="0">
              <a:latin typeface="Josefin Sans" pitchFamily="2" charset="0"/>
              <a:ea typeface="Roboto" panose="02000000000000000000" pitchFamily="2" charset="0"/>
            </a:rPr>
            <a:t>Customer-Centric Innovation:</a:t>
          </a:r>
          <a:r>
            <a:rPr lang="en-US" sz="1400" b="0" i="0" baseline="0" dirty="0">
              <a:latin typeface="Josefin Sans" pitchFamily="2" charset="0"/>
              <a:ea typeface="Roboto" panose="02000000000000000000" pitchFamily="2" charset="0"/>
            </a:rPr>
            <a:t> </a:t>
          </a:r>
          <a:r>
            <a:rPr lang="en-US" sz="1300" b="0" i="0" baseline="0" dirty="0">
              <a:latin typeface="Josefin Sans" pitchFamily="2" charset="0"/>
              <a:ea typeface="Roboto" panose="02000000000000000000" pitchFamily="2" charset="0"/>
            </a:rPr>
            <a:t>Bezos prioritizes innovation that directly benefits Amazon's customers, focusing on improving service delivery, product selection, and overall customer experience.</a:t>
          </a:r>
          <a:endParaRPr lang="en-US" sz="1300" dirty="0">
            <a:latin typeface="Josefin Sans" pitchFamily="2" charset="0"/>
            <a:ea typeface="Roboto" panose="02000000000000000000" pitchFamily="2" charset="0"/>
          </a:endParaRPr>
        </a:p>
      </dgm:t>
    </dgm:pt>
    <dgm:pt modelId="{FA3E5AEF-5B61-4D24-AF55-FE52E3EC98CE}" type="parTrans" cxnId="{08A1A042-CD3C-4548-8018-0A4AEC69589F}">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D645E0B2-2E1F-4A34-9F2D-F6E7111F1CBF}" type="sibTrans" cxnId="{08A1A042-CD3C-4548-8018-0A4AEC69589F}">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51A7ECA0-EB1C-4E8E-B4FC-FBAAE3B423F9}">
      <dgm:prSet custT="1"/>
      <dgm:spPr/>
      <dgm:t>
        <a:bodyPr/>
        <a:lstStyle/>
        <a:p>
          <a:pPr>
            <a:lnSpc>
              <a:spcPct val="150000"/>
            </a:lnSpc>
          </a:pPr>
          <a:r>
            <a:rPr lang="en-US" sz="1400" b="1" i="0" baseline="0" dirty="0">
              <a:latin typeface="Josefin Sans" pitchFamily="2" charset="0"/>
              <a:ea typeface="Roboto" panose="02000000000000000000" pitchFamily="2" charset="0"/>
            </a:rPr>
            <a:t>Data-Driven Insights:</a:t>
          </a:r>
          <a:r>
            <a:rPr lang="en-US" sz="1400" b="0" i="0" baseline="0" dirty="0">
              <a:latin typeface="Josefin Sans" pitchFamily="2" charset="0"/>
              <a:ea typeface="Roboto" panose="02000000000000000000" pitchFamily="2" charset="0"/>
            </a:rPr>
            <a:t> </a:t>
          </a:r>
          <a:r>
            <a:rPr lang="en-US" sz="1300" b="0" i="0" baseline="0" dirty="0">
              <a:latin typeface="Josefin Sans" pitchFamily="2" charset="0"/>
              <a:ea typeface="Roboto" panose="02000000000000000000" pitchFamily="2" charset="0"/>
            </a:rPr>
            <a:t>He leverages data analytics and customer feedback to inform strategic decisions, ensuring that Amazon remains responsive to market trends and consumer preferences.</a:t>
          </a:r>
          <a:endParaRPr lang="en-US" sz="1300" dirty="0">
            <a:latin typeface="Josefin Sans" pitchFamily="2" charset="0"/>
            <a:ea typeface="Roboto" panose="02000000000000000000" pitchFamily="2" charset="0"/>
          </a:endParaRPr>
        </a:p>
      </dgm:t>
    </dgm:pt>
    <dgm:pt modelId="{55C760B2-8BE4-4B8B-B5FC-1A7236930ECB}" type="parTrans" cxnId="{959991E2-6A65-460C-9677-FCF8A8224DAD}">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1F1D12BC-1B86-4AA0-B5BF-0A7286F006F4}" type="sibTrans" cxnId="{959991E2-6A65-460C-9677-FCF8A8224DAD}">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015DC7F6-2A9F-47B6-A395-9F09D461EEE1}">
      <dgm:prSet custT="1"/>
      <dgm:spPr/>
      <dgm:t>
        <a:bodyPr/>
        <a:lstStyle/>
        <a:p>
          <a:pPr>
            <a:lnSpc>
              <a:spcPct val="150000"/>
            </a:lnSpc>
          </a:pPr>
          <a:r>
            <a:rPr lang="en-US" sz="1400" b="1" i="0" baseline="0" dirty="0">
              <a:latin typeface="Josefin Sans" pitchFamily="2" charset="0"/>
              <a:ea typeface="Roboto" panose="02000000000000000000" pitchFamily="2" charset="0"/>
            </a:rPr>
            <a:t>Entrepreneurial Spirit:</a:t>
          </a:r>
          <a:r>
            <a:rPr lang="en-US" sz="1400" b="0" i="0" baseline="0" dirty="0">
              <a:latin typeface="Josefin Sans" pitchFamily="2" charset="0"/>
              <a:ea typeface="Roboto" panose="02000000000000000000" pitchFamily="2" charset="0"/>
            </a:rPr>
            <a:t> </a:t>
          </a:r>
          <a:r>
            <a:rPr lang="en-US" sz="1300" b="0" i="0" baseline="0" dirty="0">
              <a:latin typeface="Josefin Sans" pitchFamily="2" charset="0"/>
              <a:ea typeface="Roboto" panose="02000000000000000000" pitchFamily="2" charset="0"/>
            </a:rPr>
            <a:t>Bezos fosters an entrepreneurial culture within Amazon, encouraging experimentation and fostering a spirit of innovation among employees.</a:t>
          </a:r>
          <a:endParaRPr lang="en-US" sz="1300" dirty="0">
            <a:latin typeface="Josefin Sans" pitchFamily="2" charset="0"/>
            <a:ea typeface="Roboto" panose="02000000000000000000" pitchFamily="2" charset="0"/>
          </a:endParaRPr>
        </a:p>
      </dgm:t>
    </dgm:pt>
    <dgm:pt modelId="{8F54E71A-7E34-4E8A-9A4D-CDB3D74C6987}" type="parTrans" cxnId="{146371D6-4684-4887-A900-0EEF8F09EC6A}">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349FFE05-CFB6-4F81-BD75-3D49A3E81E63}" type="sibTrans" cxnId="{146371D6-4684-4887-A900-0EEF8F09EC6A}">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51B9E030-FF1A-4367-BAAD-A1042A331110}" type="pres">
      <dgm:prSet presAssocID="{D0443E92-C9EB-4F0A-BE26-8E7E0DC3258F}" presName="vert0" presStyleCnt="0">
        <dgm:presLayoutVars>
          <dgm:dir/>
          <dgm:animOne val="branch"/>
          <dgm:animLvl val="lvl"/>
        </dgm:presLayoutVars>
      </dgm:prSet>
      <dgm:spPr/>
    </dgm:pt>
    <dgm:pt modelId="{6F1902A4-86E8-4F8C-A07A-99DBD7C99DD2}" type="pres">
      <dgm:prSet presAssocID="{AE84B454-34F4-4368-ABBA-F25E33FA8325}" presName="thickLine" presStyleLbl="alignNode1" presStyleIdx="0" presStyleCnt="4"/>
      <dgm:spPr/>
    </dgm:pt>
    <dgm:pt modelId="{9FCA0472-27A1-4B30-B366-D9702894763F}" type="pres">
      <dgm:prSet presAssocID="{AE84B454-34F4-4368-ABBA-F25E33FA8325}" presName="horz1" presStyleCnt="0"/>
      <dgm:spPr/>
    </dgm:pt>
    <dgm:pt modelId="{33B85A80-D9B1-4543-847E-5F1A2C1A4A96}" type="pres">
      <dgm:prSet presAssocID="{AE84B454-34F4-4368-ABBA-F25E33FA8325}" presName="tx1" presStyleLbl="revTx" presStyleIdx="0" presStyleCnt="4"/>
      <dgm:spPr/>
    </dgm:pt>
    <dgm:pt modelId="{C6E3468F-BEBA-45BE-BA04-D886344E2590}" type="pres">
      <dgm:prSet presAssocID="{AE84B454-34F4-4368-ABBA-F25E33FA8325}" presName="vert1" presStyleCnt="0"/>
      <dgm:spPr/>
    </dgm:pt>
    <dgm:pt modelId="{58EF8237-83C3-4E9B-A7E7-BDA1D5C04E40}" type="pres">
      <dgm:prSet presAssocID="{8E1ADCED-A35E-4021-A756-44FCDA29604F}" presName="thickLine" presStyleLbl="alignNode1" presStyleIdx="1" presStyleCnt="4"/>
      <dgm:spPr/>
    </dgm:pt>
    <dgm:pt modelId="{E6A887B8-C901-4B65-9E8A-0320FDC4955F}" type="pres">
      <dgm:prSet presAssocID="{8E1ADCED-A35E-4021-A756-44FCDA29604F}" presName="horz1" presStyleCnt="0"/>
      <dgm:spPr/>
    </dgm:pt>
    <dgm:pt modelId="{6474557D-6E71-4C1F-B574-B498DE98160B}" type="pres">
      <dgm:prSet presAssocID="{8E1ADCED-A35E-4021-A756-44FCDA29604F}" presName="tx1" presStyleLbl="revTx" presStyleIdx="1" presStyleCnt="4"/>
      <dgm:spPr/>
    </dgm:pt>
    <dgm:pt modelId="{1022AC05-F55C-4E39-BEAE-4264D2E188ED}" type="pres">
      <dgm:prSet presAssocID="{8E1ADCED-A35E-4021-A756-44FCDA29604F}" presName="vert1" presStyleCnt="0"/>
      <dgm:spPr/>
    </dgm:pt>
    <dgm:pt modelId="{463D8EEE-2C5C-4632-AA9C-CE7825D1C0F5}" type="pres">
      <dgm:prSet presAssocID="{51A7ECA0-EB1C-4E8E-B4FC-FBAAE3B423F9}" presName="thickLine" presStyleLbl="alignNode1" presStyleIdx="2" presStyleCnt="4"/>
      <dgm:spPr/>
    </dgm:pt>
    <dgm:pt modelId="{006C06EC-459B-422E-8717-C442AE76024C}" type="pres">
      <dgm:prSet presAssocID="{51A7ECA0-EB1C-4E8E-B4FC-FBAAE3B423F9}" presName="horz1" presStyleCnt="0"/>
      <dgm:spPr/>
    </dgm:pt>
    <dgm:pt modelId="{82CA1093-234F-47A3-8603-BDD19EAF5436}" type="pres">
      <dgm:prSet presAssocID="{51A7ECA0-EB1C-4E8E-B4FC-FBAAE3B423F9}" presName="tx1" presStyleLbl="revTx" presStyleIdx="2" presStyleCnt="4"/>
      <dgm:spPr/>
    </dgm:pt>
    <dgm:pt modelId="{230370F9-7C44-423D-B18A-58224620ECB6}" type="pres">
      <dgm:prSet presAssocID="{51A7ECA0-EB1C-4E8E-B4FC-FBAAE3B423F9}" presName="vert1" presStyleCnt="0"/>
      <dgm:spPr/>
    </dgm:pt>
    <dgm:pt modelId="{9AEDEFBB-C185-4F08-ABF9-DEAEDEC8B37F}" type="pres">
      <dgm:prSet presAssocID="{015DC7F6-2A9F-47B6-A395-9F09D461EEE1}" presName="thickLine" presStyleLbl="alignNode1" presStyleIdx="3" presStyleCnt="4"/>
      <dgm:spPr/>
    </dgm:pt>
    <dgm:pt modelId="{AD56A1E8-CBAB-4B7B-A869-3E59291496FC}" type="pres">
      <dgm:prSet presAssocID="{015DC7F6-2A9F-47B6-A395-9F09D461EEE1}" presName="horz1" presStyleCnt="0"/>
      <dgm:spPr/>
    </dgm:pt>
    <dgm:pt modelId="{2CC9096C-5207-4FFD-9D1B-82E2596B7F08}" type="pres">
      <dgm:prSet presAssocID="{015DC7F6-2A9F-47B6-A395-9F09D461EEE1}" presName="tx1" presStyleLbl="revTx" presStyleIdx="3" presStyleCnt="4"/>
      <dgm:spPr/>
    </dgm:pt>
    <dgm:pt modelId="{326C056C-B452-41F6-B289-04F93E72943C}" type="pres">
      <dgm:prSet presAssocID="{015DC7F6-2A9F-47B6-A395-9F09D461EEE1}" presName="vert1" presStyleCnt="0"/>
      <dgm:spPr/>
    </dgm:pt>
  </dgm:ptLst>
  <dgm:cxnLst>
    <dgm:cxn modelId="{7CBB8607-C723-4BC9-A9FA-D8A1828EDE58}" type="presOf" srcId="{D0443E92-C9EB-4F0A-BE26-8E7E0DC3258F}" destId="{51B9E030-FF1A-4367-BAAD-A1042A331110}" srcOrd="0" destOrd="0" presId="urn:microsoft.com/office/officeart/2008/layout/LinedList"/>
    <dgm:cxn modelId="{331D592B-F5D5-46D4-B268-32FE7A12C276}" type="presOf" srcId="{AE84B454-34F4-4368-ABBA-F25E33FA8325}" destId="{33B85A80-D9B1-4543-847E-5F1A2C1A4A96}" srcOrd="0" destOrd="0" presId="urn:microsoft.com/office/officeart/2008/layout/LinedList"/>
    <dgm:cxn modelId="{08A1A042-CD3C-4548-8018-0A4AEC69589F}" srcId="{D0443E92-C9EB-4F0A-BE26-8E7E0DC3258F}" destId="{8E1ADCED-A35E-4021-A756-44FCDA29604F}" srcOrd="1" destOrd="0" parTransId="{FA3E5AEF-5B61-4D24-AF55-FE52E3EC98CE}" sibTransId="{D645E0B2-2E1F-4A34-9F2D-F6E7111F1CBF}"/>
    <dgm:cxn modelId="{53E868B3-5B40-4A18-83E9-D6150ABD609C}" srcId="{D0443E92-C9EB-4F0A-BE26-8E7E0DC3258F}" destId="{AE84B454-34F4-4368-ABBA-F25E33FA8325}" srcOrd="0" destOrd="0" parTransId="{D4BFE061-DC82-4DA0-98D4-944E20AB034B}" sibTransId="{B862D012-9150-46AB-812B-4DC331B95759}"/>
    <dgm:cxn modelId="{D3DD4BC3-79BC-44B5-A6D7-CA4C9738FD76}" type="presOf" srcId="{8E1ADCED-A35E-4021-A756-44FCDA29604F}" destId="{6474557D-6E71-4C1F-B574-B498DE98160B}" srcOrd="0" destOrd="0" presId="urn:microsoft.com/office/officeart/2008/layout/LinedList"/>
    <dgm:cxn modelId="{E7AFA7CA-2AEC-4538-A52B-91009105E18F}" type="presOf" srcId="{51A7ECA0-EB1C-4E8E-B4FC-FBAAE3B423F9}" destId="{82CA1093-234F-47A3-8603-BDD19EAF5436}" srcOrd="0" destOrd="0" presId="urn:microsoft.com/office/officeart/2008/layout/LinedList"/>
    <dgm:cxn modelId="{146371D6-4684-4887-A900-0EEF8F09EC6A}" srcId="{D0443E92-C9EB-4F0A-BE26-8E7E0DC3258F}" destId="{015DC7F6-2A9F-47B6-A395-9F09D461EEE1}" srcOrd="3" destOrd="0" parTransId="{8F54E71A-7E34-4E8A-9A4D-CDB3D74C6987}" sibTransId="{349FFE05-CFB6-4F81-BD75-3D49A3E81E63}"/>
    <dgm:cxn modelId="{1CE427D9-196C-4E06-9C8B-59AC252A7453}" type="presOf" srcId="{015DC7F6-2A9F-47B6-A395-9F09D461EEE1}" destId="{2CC9096C-5207-4FFD-9D1B-82E2596B7F08}" srcOrd="0" destOrd="0" presId="urn:microsoft.com/office/officeart/2008/layout/LinedList"/>
    <dgm:cxn modelId="{959991E2-6A65-460C-9677-FCF8A8224DAD}" srcId="{D0443E92-C9EB-4F0A-BE26-8E7E0DC3258F}" destId="{51A7ECA0-EB1C-4E8E-B4FC-FBAAE3B423F9}" srcOrd="2" destOrd="0" parTransId="{55C760B2-8BE4-4B8B-B5FC-1A7236930ECB}" sibTransId="{1F1D12BC-1B86-4AA0-B5BF-0A7286F006F4}"/>
    <dgm:cxn modelId="{62348B13-912A-4BF3-8B83-1A296F4E646E}" type="presParOf" srcId="{51B9E030-FF1A-4367-BAAD-A1042A331110}" destId="{6F1902A4-86E8-4F8C-A07A-99DBD7C99DD2}" srcOrd="0" destOrd="0" presId="urn:microsoft.com/office/officeart/2008/layout/LinedList"/>
    <dgm:cxn modelId="{DFEA9FE0-6816-4B37-BD54-2544EAB4FF25}" type="presParOf" srcId="{51B9E030-FF1A-4367-BAAD-A1042A331110}" destId="{9FCA0472-27A1-4B30-B366-D9702894763F}" srcOrd="1" destOrd="0" presId="urn:microsoft.com/office/officeart/2008/layout/LinedList"/>
    <dgm:cxn modelId="{1266B118-AB49-4D73-B685-33F5EA0EFEAB}" type="presParOf" srcId="{9FCA0472-27A1-4B30-B366-D9702894763F}" destId="{33B85A80-D9B1-4543-847E-5F1A2C1A4A96}" srcOrd="0" destOrd="0" presId="urn:microsoft.com/office/officeart/2008/layout/LinedList"/>
    <dgm:cxn modelId="{4DC3713E-B473-4515-AB69-065F44A914B2}" type="presParOf" srcId="{9FCA0472-27A1-4B30-B366-D9702894763F}" destId="{C6E3468F-BEBA-45BE-BA04-D886344E2590}" srcOrd="1" destOrd="0" presId="urn:microsoft.com/office/officeart/2008/layout/LinedList"/>
    <dgm:cxn modelId="{50E8CC15-1C44-4728-82E5-CD0A7F188CA5}" type="presParOf" srcId="{51B9E030-FF1A-4367-BAAD-A1042A331110}" destId="{58EF8237-83C3-4E9B-A7E7-BDA1D5C04E40}" srcOrd="2" destOrd="0" presId="urn:microsoft.com/office/officeart/2008/layout/LinedList"/>
    <dgm:cxn modelId="{5AB98996-A924-4EFA-8FFC-3453EA38EE8B}" type="presParOf" srcId="{51B9E030-FF1A-4367-BAAD-A1042A331110}" destId="{E6A887B8-C901-4B65-9E8A-0320FDC4955F}" srcOrd="3" destOrd="0" presId="urn:microsoft.com/office/officeart/2008/layout/LinedList"/>
    <dgm:cxn modelId="{AEABA7E2-BFA2-4067-A2EC-D52560186076}" type="presParOf" srcId="{E6A887B8-C901-4B65-9E8A-0320FDC4955F}" destId="{6474557D-6E71-4C1F-B574-B498DE98160B}" srcOrd="0" destOrd="0" presId="urn:microsoft.com/office/officeart/2008/layout/LinedList"/>
    <dgm:cxn modelId="{71536A43-3BC8-4A77-8C4C-8128AB473B88}" type="presParOf" srcId="{E6A887B8-C901-4B65-9E8A-0320FDC4955F}" destId="{1022AC05-F55C-4E39-BEAE-4264D2E188ED}" srcOrd="1" destOrd="0" presId="urn:microsoft.com/office/officeart/2008/layout/LinedList"/>
    <dgm:cxn modelId="{D7467EBF-6611-48E2-B12B-2FFE86D58843}" type="presParOf" srcId="{51B9E030-FF1A-4367-BAAD-A1042A331110}" destId="{463D8EEE-2C5C-4632-AA9C-CE7825D1C0F5}" srcOrd="4" destOrd="0" presId="urn:microsoft.com/office/officeart/2008/layout/LinedList"/>
    <dgm:cxn modelId="{54DF49C6-6BD3-46C4-A0B6-F28C9C65DEC0}" type="presParOf" srcId="{51B9E030-FF1A-4367-BAAD-A1042A331110}" destId="{006C06EC-459B-422E-8717-C442AE76024C}" srcOrd="5" destOrd="0" presId="urn:microsoft.com/office/officeart/2008/layout/LinedList"/>
    <dgm:cxn modelId="{0DB5B2FE-F103-4221-A040-B0BB0697E34A}" type="presParOf" srcId="{006C06EC-459B-422E-8717-C442AE76024C}" destId="{82CA1093-234F-47A3-8603-BDD19EAF5436}" srcOrd="0" destOrd="0" presId="urn:microsoft.com/office/officeart/2008/layout/LinedList"/>
    <dgm:cxn modelId="{40CB05EA-675A-4306-94F9-10B927FEE6E7}" type="presParOf" srcId="{006C06EC-459B-422E-8717-C442AE76024C}" destId="{230370F9-7C44-423D-B18A-58224620ECB6}" srcOrd="1" destOrd="0" presId="urn:microsoft.com/office/officeart/2008/layout/LinedList"/>
    <dgm:cxn modelId="{8BD0C8E5-4C20-41B1-B0B5-06127479DD77}" type="presParOf" srcId="{51B9E030-FF1A-4367-BAAD-A1042A331110}" destId="{9AEDEFBB-C185-4F08-ABF9-DEAEDEC8B37F}" srcOrd="6" destOrd="0" presId="urn:microsoft.com/office/officeart/2008/layout/LinedList"/>
    <dgm:cxn modelId="{BDB70F90-C951-4C30-81F7-41F02B97E200}" type="presParOf" srcId="{51B9E030-FF1A-4367-BAAD-A1042A331110}" destId="{AD56A1E8-CBAB-4B7B-A869-3E59291496FC}" srcOrd="7" destOrd="0" presId="urn:microsoft.com/office/officeart/2008/layout/LinedList"/>
    <dgm:cxn modelId="{2FBE7DE1-004A-42E3-AEE5-BBD545171757}" type="presParOf" srcId="{AD56A1E8-CBAB-4B7B-A869-3E59291496FC}" destId="{2CC9096C-5207-4FFD-9D1B-82E2596B7F08}" srcOrd="0" destOrd="0" presId="urn:microsoft.com/office/officeart/2008/layout/LinedList"/>
    <dgm:cxn modelId="{6972A1A1-B4AB-497D-B0D6-3FFC42D1748F}" type="presParOf" srcId="{AD56A1E8-CBAB-4B7B-A869-3E59291496FC}" destId="{326C056C-B452-41F6-B289-04F93E72943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8F05EE-F3AD-473A-9DF0-622404FC54D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DCD984F-3E85-4854-BBE0-ABDD6D6B44E2}">
      <dgm:prSet custT="1"/>
      <dgm:spPr/>
      <dgm:t>
        <a:bodyPr/>
        <a:lstStyle/>
        <a:p>
          <a:pPr>
            <a:lnSpc>
              <a:spcPct val="150000"/>
            </a:lnSpc>
          </a:pPr>
          <a:r>
            <a:rPr lang="en-US" sz="1300" b="1" i="0" baseline="0" dirty="0">
              <a:latin typeface="Josefin Sans" pitchFamily="2" charset="0"/>
              <a:ea typeface="Roboto" panose="02000000000000000000" pitchFamily="2" charset="0"/>
            </a:rPr>
            <a:t>Visionary Ambition:</a:t>
          </a:r>
          <a:r>
            <a:rPr lang="en-US" sz="1300" b="0" i="0" baseline="0" dirty="0">
              <a:latin typeface="Josefin Sans" pitchFamily="2" charset="0"/>
              <a:ea typeface="Roboto" panose="02000000000000000000" pitchFamily="2" charset="0"/>
            </a:rPr>
            <a:t> Elon Musk embodies a visionary leadership style, aiming to revolutionize industries such as electric vehicles, space exploration, and renewable energy with ambitious long-term goals.</a:t>
          </a:r>
          <a:endParaRPr lang="en-US" sz="1300" dirty="0">
            <a:latin typeface="Josefin Sans" pitchFamily="2" charset="0"/>
            <a:ea typeface="Roboto" panose="02000000000000000000" pitchFamily="2" charset="0"/>
          </a:endParaRPr>
        </a:p>
      </dgm:t>
    </dgm:pt>
    <dgm:pt modelId="{42865E25-3550-42AB-AD8E-AE575B6321C7}" type="parTrans" cxnId="{4B848734-F7DF-4462-BF83-048C0E2CFA2F}">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265FE9E1-DCB2-4173-90F8-63E3604ABD4A}" type="sibTrans" cxnId="{4B848734-F7DF-4462-BF83-048C0E2CFA2F}">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AC720376-6F30-4699-B92A-EE0584C72BA7}">
      <dgm:prSet/>
      <dgm:spPr/>
      <dgm:t>
        <a:bodyPr/>
        <a:lstStyle/>
        <a:p>
          <a:pPr>
            <a:lnSpc>
              <a:spcPct val="150000"/>
            </a:lnSpc>
          </a:pPr>
          <a:r>
            <a:rPr lang="en-US" b="1" i="0" baseline="0" dirty="0">
              <a:latin typeface="Josefin Sans" pitchFamily="2" charset="0"/>
              <a:ea typeface="Roboto" panose="02000000000000000000" pitchFamily="2" charset="0"/>
            </a:rPr>
            <a:t>Disruptive Innovation:</a:t>
          </a:r>
          <a:r>
            <a:rPr lang="en-US" b="0" i="0" baseline="0" dirty="0">
              <a:latin typeface="Josefin Sans" pitchFamily="2" charset="0"/>
              <a:ea typeface="Roboto" panose="02000000000000000000" pitchFamily="2" charset="0"/>
            </a:rPr>
            <a:t> He promotes disruptive innovation, challenging conventional wisdom and pushing the boundaries of technology and sustainability.</a:t>
          </a:r>
          <a:endParaRPr lang="en-US" dirty="0">
            <a:latin typeface="Josefin Sans" pitchFamily="2" charset="0"/>
            <a:ea typeface="Roboto" panose="02000000000000000000" pitchFamily="2" charset="0"/>
          </a:endParaRPr>
        </a:p>
      </dgm:t>
    </dgm:pt>
    <dgm:pt modelId="{27CDCDFC-F319-4AA6-8B31-72836DF6FE9E}" type="parTrans" cxnId="{D923FF8A-27D8-4E0B-969E-99176F4F9C11}">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B4E48669-CE98-43A5-A9A8-D933B3E1C84B}" type="sibTrans" cxnId="{D923FF8A-27D8-4E0B-969E-99176F4F9C11}">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FDD1EAC0-345E-4291-8D0B-5895DC08DF3F}">
      <dgm:prSet/>
      <dgm:spPr/>
      <dgm:t>
        <a:bodyPr/>
        <a:lstStyle/>
        <a:p>
          <a:pPr>
            <a:lnSpc>
              <a:spcPct val="150000"/>
            </a:lnSpc>
          </a:pPr>
          <a:r>
            <a:rPr lang="en-US" b="1" i="0" baseline="0" dirty="0">
              <a:latin typeface="Josefin Sans" pitchFamily="2" charset="0"/>
              <a:ea typeface="Roboto" panose="02000000000000000000" pitchFamily="2" charset="0"/>
            </a:rPr>
            <a:t>Risk-Taking:</a:t>
          </a:r>
          <a:r>
            <a:rPr lang="en-US" b="0" i="0" baseline="0" dirty="0">
              <a:latin typeface="Josefin Sans" pitchFamily="2" charset="0"/>
              <a:ea typeface="Roboto" panose="02000000000000000000" pitchFamily="2" charset="0"/>
            </a:rPr>
            <a:t> Musk embraces risk-taking, pursuing ventures like reusable rocket technology (SpaceX) and autonomous driving (Tesla), which have reshaped their respective industries.</a:t>
          </a:r>
          <a:endParaRPr lang="en-US" dirty="0">
            <a:latin typeface="Josefin Sans" pitchFamily="2" charset="0"/>
            <a:ea typeface="Roboto" panose="02000000000000000000" pitchFamily="2" charset="0"/>
          </a:endParaRPr>
        </a:p>
      </dgm:t>
    </dgm:pt>
    <dgm:pt modelId="{79523873-EC09-4CF3-BE04-0438490471BF}" type="parTrans" cxnId="{1653DC83-5E43-4A76-A48C-BBDBA1D29A0C}">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59B07FB8-EA22-43F7-AC47-094A88D48A9C}" type="sibTrans" cxnId="{1653DC83-5E43-4A76-A48C-BBDBA1D29A0C}">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AE776B49-5E1D-4FDF-881A-DACE2EF30C08}" type="pres">
      <dgm:prSet presAssocID="{9B8F05EE-F3AD-473A-9DF0-622404FC54D6}" presName="vert0" presStyleCnt="0">
        <dgm:presLayoutVars>
          <dgm:dir/>
          <dgm:animOne val="branch"/>
          <dgm:animLvl val="lvl"/>
        </dgm:presLayoutVars>
      </dgm:prSet>
      <dgm:spPr/>
    </dgm:pt>
    <dgm:pt modelId="{FE52AC54-272D-407C-A0EA-3B4F684FBB38}" type="pres">
      <dgm:prSet presAssocID="{3DCD984F-3E85-4854-BBE0-ABDD6D6B44E2}" presName="thickLine" presStyleLbl="alignNode1" presStyleIdx="0" presStyleCnt="3"/>
      <dgm:spPr/>
    </dgm:pt>
    <dgm:pt modelId="{7CF32795-5250-4E51-8A0F-5ABABBAD2222}" type="pres">
      <dgm:prSet presAssocID="{3DCD984F-3E85-4854-BBE0-ABDD6D6B44E2}" presName="horz1" presStyleCnt="0"/>
      <dgm:spPr/>
    </dgm:pt>
    <dgm:pt modelId="{6EBDE342-8B3D-455A-BA40-D47A80772C7F}" type="pres">
      <dgm:prSet presAssocID="{3DCD984F-3E85-4854-BBE0-ABDD6D6B44E2}" presName="tx1" presStyleLbl="revTx" presStyleIdx="0" presStyleCnt="3"/>
      <dgm:spPr/>
    </dgm:pt>
    <dgm:pt modelId="{F24E6BF9-CCB6-453A-BD3B-E12E185A9B8C}" type="pres">
      <dgm:prSet presAssocID="{3DCD984F-3E85-4854-BBE0-ABDD6D6B44E2}" presName="vert1" presStyleCnt="0"/>
      <dgm:spPr/>
    </dgm:pt>
    <dgm:pt modelId="{D01772EF-FFB8-4555-9E50-22A01B9A2193}" type="pres">
      <dgm:prSet presAssocID="{AC720376-6F30-4699-B92A-EE0584C72BA7}" presName="thickLine" presStyleLbl="alignNode1" presStyleIdx="1" presStyleCnt="3"/>
      <dgm:spPr/>
    </dgm:pt>
    <dgm:pt modelId="{906E7DE3-8B46-44B0-AA58-7E0BC8B48425}" type="pres">
      <dgm:prSet presAssocID="{AC720376-6F30-4699-B92A-EE0584C72BA7}" presName="horz1" presStyleCnt="0"/>
      <dgm:spPr/>
    </dgm:pt>
    <dgm:pt modelId="{BF391CD6-C472-42CE-A50D-7BA40631505B}" type="pres">
      <dgm:prSet presAssocID="{AC720376-6F30-4699-B92A-EE0584C72BA7}" presName="tx1" presStyleLbl="revTx" presStyleIdx="1" presStyleCnt="3"/>
      <dgm:spPr/>
    </dgm:pt>
    <dgm:pt modelId="{417F835D-526C-4D38-B6C9-D5E98DD35C5A}" type="pres">
      <dgm:prSet presAssocID="{AC720376-6F30-4699-B92A-EE0584C72BA7}" presName="vert1" presStyleCnt="0"/>
      <dgm:spPr/>
    </dgm:pt>
    <dgm:pt modelId="{DE74AF9A-D6F6-4319-8A1D-40DA291648E0}" type="pres">
      <dgm:prSet presAssocID="{FDD1EAC0-345E-4291-8D0B-5895DC08DF3F}" presName="thickLine" presStyleLbl="alignNode1" presStyleIdx="2" presStyleCnt="3"/>
      <dgm:spPr/>
    </dgm:pt>
    <dgm:pt modelId="{B4712B16-73DA-461E-8A40-0D71BBA0BEAD}" type="pres">
      <dgm:prSet presAssocID="{FDD1EAC0-345E-4291-8D0B-5895DC08DF3F}" presName="horz1" presStyleCnt="0"/>
      <dgm:spPr/>
    </dgm:pt>
    <dgm:pt modelId="{6A747CE0-0D8E-47F2-AC98-E6050A4D0CEB}" type="pres">
      <dgm:prSet presAssocID="{FDD1EAC0-345E-4291-8D0B-5895DC08DF3F}" presName="tx1" presStyleLbl="revTx" presStyleIdx="2" presStyleCnt="3"/>
      <dgm:spPr/>
    </dgm:pt>
    <dgm:pt modelId="{FEB95798-2DCE-461F-A5C2-A94453DED934}" type="pres">
      <dgm:prSet presAssocID="{FDD1EAC0-345E-4291-8D0B-5895DC08DF3F}" presName="vert1" presStyleCnt="0"/>
      <dgm:spPr/>
    </dgm:pt>
  </dgm:ptLst>
  <dgm:cxnLst>
    <dgm:cxn modelId="{A922FE03-19FD-4A05-875B-9EAA3B953136}" type="presOf" srcId="{9B8F05EE-F3AD-473A-9DF0-622404FC54D6}" destId="{AE776B49-5E1D-4FDF-881A-DACE2EF30C08}" srcOrd="0" destOrd="0" presId="urn:microsoft.com/office/officeart/2008/layout/LinedList"/>
    <dgm:cxn modelId="{4B848734-F7DF-4462-BF83-048C0E2CFA2F}" srcId="{9B8F05EE-F3AD-473A-9DF0-622404FC54D6}" destId="{3DCD984F-3E85-4854-BBE0-ABDD6D6B44E2}" srcOrd="0" destOrd="0" parTransId="{42865E25-3550-42AB-AD8E-AE575B6321C7}" sibTransId="{265FE9E1-DCB2-4173-90F8-63E3604ABD4A}"/>
    <dgm:cxn modelId="{E8198772-07CF-45ED-A1F6-FFCCE764EB8D}" type="presOf" srcId="{AC720376-6F30-4699-B92A-EE0584C72BA7}" destId="{BF391CD6-C472-42CE-A50D-7BA40631505B}" srcOrd="0" destOrd="0" presId="urn:microsoft.com/office/officeart/2008/layout/LinedList"/>
    <dgm:cxn modelId="{1653DC83-5E43-4A76-A48C-BBDBA1D29A0C}" srcId="{9B8F05EE-F3AD-473A-9DF0-622404FC54D6}" destId="{FDD1EAC0-345E-4291-8D0B-5895DC08DF3F}" srcOrd="2" destOrd="0" parTransId="{79523873-EC09-4CF3-BE04-0438490471BF}" sibTransId="{59B07FB8-EA22-43F7-AC47-094A88D48A9C}"/>
    <dgm:cxn modelId="{D923FF8A-27D8-4E0B-969E-99176F4F9C11}" srcId="{9B8F05EE-F3AD-473A-9DF0-622404FC54D6}" destId="{AC720376-6F30-4699-B92A-EE0584C72BA7}" srcOrd="1" destOrd="0" parTransId="{27CDCDFC-F319-4AA6-8B31-72836DF6FE9E}" sibTransId="{B4E48669-CE98-43A5-A9A8-D933B3E1C84B}"/>
    <dgm:cxn modelId="{D1B95C9E-AD34-4879-BDF3-B825928A57FF}" type="presOf" srcId="{FDD1EAC0-345E-4291-8D0B-5895DC08DF3F}" destId="{6A747CE0-0D8E-47F2-AC98-E6050A4D0CEB}" srcOrd="0" destOrd="0" presId="urn:microsoft.com/office/officeart/2008/layout/LinedList"/>
    <dgm:cxn modelId="{89FEF0AE-2DD8-4DDB-8993-9B32FF986FA7}" type="presOf" srcId="{3DCD984F-3E85-4854-BBE0-ABDD6D6B44E2}" destId="{6EBDE342-8B3D-455A-BA40-D47A80772C7F}" srcOrd="0" destOrd="0" presId="urn:microsoft.com/office/officeart/2008/layout/LinedList"/>
    <dgm:cxn modelId="{7239467B-C88D-4822-8E2A-944180772265}" type="presParOf" srcId="{AE776B49-5E1D-4FDF-881A-DACE2EF30C08}" destId="{FE52AC54-272D-407C-A0EA-3B4F684FBB38}" srcOrd="0" destOrd="0" presId="urn:microsoft.com/office/officeart/2008/layout/LinedList"/>
    <dgm:cxn modelId="{EEAFE32B-8557-4D1E-91F0-0229433881D7}" type="presParOf" srcId="{AE776B49-5E1D-4FDF-881A-DACE2EF30C08}" destId="{7CF32795-5250-4E51-8A0F-5ABABBAD2222}" srcOrd="1" destOrd="0" presId="urn:microsoft.com/office/officeart/2008/layout/LinedList"/>
    <dgm:cxn modelId="{BB15814D-67BB-4EED-9B94-6279976B9F66}" type="presParOf" srcId="{7CF32795-5250-4E51-8A0F-5ABABBAD2222}" destId="{6EBDE342-8B3D-455A-BA40-D47A80772C7F}" srcOrd="0" destOrd="0" presId="urn:microsoft.com/office/officeart/2008/layout/LinedList"/>
    <dgm:cxn modelId="{646645F9-2D80-44EE-8936-049A2AD5DF0F}" type="presParOf" srcId="{7CF32795-5250-4E51-8A0F-5ABABBAD2222}" destId="{F24E6BF9-CCB6-453A-BD3B-E12E185A9B8C}" srcOrd="1" destOrd="0" presId="urn:microsoft.com/office/officeart/2008/layout/LinedList"/>
    <dgm:cxn modelId="{56A110FF-EE45-4D62-9003-491533FDF3C0}" type="presParOf" srcId="{AE776B49-5E1D-4FDF-881A-DACE2EF30C08}" destId="{D01772EF-FFB8-4555-9E50-22A01B9A2193}" srcOrd="2" destOrd="0" presId="urn:microsoft.com/office/officeart/2008/layout/LinedList"/>
    <dgm:cxn modelId="{6B4DDFBF-F420-42C2-A2FE-457EA5A1E1CD}" type="presParOf" srcId="{AE776B49-5E1D-4FDF-881A-DACE2EF30C08}" destId="{906E7DE3-8B46-44B0-AA58-7E0BC8B48425}" srcOrd="3" destOrd="0" presId="urn:microsoft.com/office/officeart/2008/layout/LinedList"/>
    <dgm:cxn modelId="{5FCBFC89-0FAA-4DB8-B60A-5A2F2F9DB767}" type="presParOf" srcId="{906E7DE3-8B46-44B0-AA58-7E0BC8B48425}" destId="{BF391CD6-C472-42CE-A50D-7BA40631505B}" srcOrd="0" destOrd="0" presId="urn:microsoft.com/office/officeart/2008/layout/LinedList"/>
    <dgm:cxn modelId="{FAB43E32-287A-48D4-8FC6-6F219EA64406}" type="presParOf" srcId="{906E7DE3-8B46-44B0-AA58-7E0BC8B48425}" destId="{417F835D-526C-4D38-B6C9-D5E98DD35C5A}" srcOrd="1" destOrd="0" presId="urn:microsoft.com/office/officeart/2008/layout/LinedList"/>
    <dgm:cxn modelId="{F2C36E84-4917-4EB0-830B-141F0051D898}" type="presParOf" srcId="{AE776B49-5E1D-4FDF-881A-DACE2EF30C08}" destId="{DE74AF9A-D6F6-4319-8A1D-40DA291648E0}" srcOrd="4" destOrd="0" presId="urn:microsoft.com/office/officeart/2008/layout/LinedList"/>
    <dgm:cxn modelId="{B7908A35-3805-4644-9296-8350AFD02A32}" type="presParOf" srcId="{AE776B49-5E1D-4FDF-881A-DACE2EF30C08}" destId="{B4712B16-73DA-461E-8A40-0D71BBA0BEAD}" srcOrd="5" destOrd="0" presId="urn:microsoft.com/office/officeart/2008/layout/LinedList"/>
    <dgm:cxn modelId="{51A3BBD5-56A7-42D0-ADF7-0F205BD6EBD6}" type="presParOf" srcId="{B4712B16-73DA-461E-8A40-0D71BBA0BEAD}" destId="{6A747CE0-0D8E-47F2-AC98-E6050A4D0CEB}" srcOrd="0" destOrd="0" presId="urn:microsoft.com/office/officeart/2008/layout/LinedList"/>
    <dgm:cxn modelId="{68C6E0E1-6E91-4570-BCC6-731A68F118A2}" type="presParOf" srcId="{B4712B16-73DA-461E-8A40-0D71BBA0BEAD}" destId="{FEB95798-2DCE-461F-A5C2-A94453DED93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743620-87BE-4C36-8A6E-8C1169DD0B3C}"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US"/>
        </a:p>
      </dgm:t>
    </dgm:pt>
    <dgm:pt modelId="{DC77E61B-0258-4D62-8C20-7D25E29E7FE7}">
      <dgm:prSet custT="1"/>
      <dgm:spPr/>
      <dgm:t>
        <a:bodyPr/>
        <a:lstStyle/>
        <a:p>
          <a:pPr>
            <a:lnSpc>
              <a:spcPct val="150000"/>
            </a:lnSpc>
          </a:pPr>
          <a:r>
            <a:rPr lang="en-US" sz="1200" b="1" i="0" baseline="0" dirty="0">
              <a:latin typeface="Josefin Sans" pitchFamily="2" charset="0"/>
              <a:ea typeface="Roboto" panose="02000000000000000000" pitchFamily="2" charset="0"/>
            </a:rPr>
            <a:t>Innovative Technologies:</a:t>
          </a:r>
          <a:r>
            <a:rPr lang="en-US" sz="1200" b="0" i="0" baseline="0" dirty="0">
              <a:latin typeface="Josefin Sans" pitchFamily="2" charset="0"/>
              <a:ea typeface="Roboto" panose="02000000000000000000" pitchFamily="2" charset="0"/>
            </a:rPr>
            <a:t> Elon Musk drives innovation through groundbreaking technologies such as electric vehicles (Tesla), reusable rocketry (SpaceX), and solar energy solutions (SolarCity, now Tesla Energy).</a:t>
          </a:r>
          <a:endParaRPr lang="en-US" sz="1200" dirty="0">
            <a:latin typeface="Josefin Sans" pitchFamily="2" charset="0"/>
            <a:ea typeface="Roboto" panose="02000000000000000000" pitchFamily="2" charset="0"/>
          </a:endParaRPr>
        </a:p>
      </dgm:t>
    </dgm:pt>
    <dgm:pt modelId="{F12C216E-DA0F-4509-BD33-7DA01B40CB87}" type="parTrans" cxnId="{B85C6E9A-2E78-4845-8A00-CF07C56ABD20}">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E8F85B84-EE4D-4BC8-BD0E-737BD99E31BA}" type="sibTrans" cxnId="{B85C6E9A-2E78-4845-8A00-CF07C56ABD20}">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F60F6CDC-0C30-49F3-A6A8-01ED7D570D32}">
      <dgm:prSet custT="1"/>
      <dgm:spPr/>
      <dgm:t>
        <a:bodyPr/>
        <a:lstStyle/>
        <a:p>
          <a:pPr>
            <a:lnSpc>
              <a:spcPct val="150000"/>
            </a:lnSpc>
          </a:pPr>
          <a:r>
            <a:rPr lang="en-US" sz="1200" b="1" i="0" baseline="0" dirty="0">
              <a:latin typeface="Josefin Sans" pitchFamily="2" charset="0"/>
              <a:ea typeface="Roboto" panose="02000000000000000000" pitchFamily="2" charset="0"/>
            </a:rPr>
            <a:t>Strategic Vision:</a:t>
          </a:r>
          <a:r>
            <a:rPr lang="en-US" sz="1200" b="0" i="0" baseline="0" dirty="0">
              <a:latin typeface="Josefin Sans" pitchFamily="2" charset="0"/>
              <a:ea typeface="Roboto" panose="02000000000000000000" pitchFamily="2" charset="0"/>
            </a:rPr>
            <a:t> He maintains a strategic vision for the future, setting ambitious goals like colonizing Mars (SpaceX) and achieving sustainable energy solutions (Tesla Energy) to address global challenges</a:t>
          </a:r>
          <a:r>
            <a:rPr lang="en-US" sz="1400" b="0" i="0" baseline="0" dirty="0">
              <a:latin typeface="Roboto" panose="02000000000000000000" pitchFamily="2" charset="0"/>
              <a:ea typeface="Roboto" panose="02000000000000000000" pitchFamily="2" charset="0"/>
            </a:rPr>
            <a:t>.</a:t>
          </a:r>
          <a:endParaRPr lang="en-US" sz="1400" dirty="0">
            <a:latin typeface="Roboto" panose="02000000000000000000" pitchFamily="2" charset="0"/>
            <a:ea typeface="Roboto" panose="02000000000000000000" pitchFamily="2" charset="0"/>
          </a:endParaRPr>
        </a:p>
      </dgm:t>
    </dgm:pt>
    <dgm:pt modelId="{85365764-93B9-4CDD-9095-9411DAD78CA0}" type="parTrans" cxnId="{7F28BF77-39B2-40FF-ADCC-37BA71B524AA}">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0A7095DD-F532-43D9-BCA4-F4C970086C16}" type="sibTrans" cxnId="{7F28BF77-39B2-40FF-ADCC-37BA71B524AA}">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40EAFA35-6357-43DA-B824-4F892DE7EA31}">
      <dgm:prSet/>
      <dgm:spPr/>
      <dgm:t>
        <a:bodyPr/>
        <a:lstStyle/>
        <a:p>
          <a:pPr>
            <a:lnSpc>
              <a:spcPct val="150000"/>
            </a:lnSpc>
          </a:pPr>
          <a:r>
            <a:rPr lang="en-US" b="1" i="0" baseline="0" dirty="0">
              <a:latin typeface="Josefin Sans" pitchFamily="2" charset="0"/>
              <a:ea typeface="Roboto" panose="02000000000000000000" pitchFamily="2" charset="0"/>
            </a:rPr>
            <a:t>Hands-On Management:</a:t>
          </a:r>
          <a:r>
            <a:rPr lang="en-US" b="0" i="0" baseline="0" dirty="0">
              <a:latin typeface="Josefin Sans" pitchFamily="2" charset="0"/>
              <a:ea typeface="Roboto" panose="02000000000000000000" pitchFamily="2" charset="0"/>
            </a:rPr>
            <a:t> Musk is actively involved in the day-to-day operations of his companies, overseeing technical developments, and ensuring alignment with his vision and goals.</a:t>
          </a:r>
          <a:endParaRPr lang="en-US" dirty="0">
            <a:latin typeface="Josefin Sans" pitchFamily="2" charset="0"/>
            <a:ea typeface="Roboto" panose="02000000000000000000" pitchFamily="2" charset="0"/>
          </a:endParaRPr>
        </a:p>
      </dgm:t>
    </dgm:pt>
    <dgm:pt modelId="{E9F60DA7-6C47-4DFD-B532-BF81531A1C3E}" type="parTrans" cxnId="{E6A6CC3F-5508-40DF-822F-695E473E1F8C}">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34BDEA84-25F9-4927-B144-D82CADEAD06C}" type="sibTrans" cxnId="{E6A6CC3F-5508-40DF-822F-695E473E1F8C}">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5D6D8563-0C66-48A5-859C-B3267907575A}" type="pres">
      <dgm:prSet presAssocID="{C8743620-87BE-4C36-8A6E-8C1169DD0B3C}" presName="rootnode" presStyleCnt="0">
        <dgm:presLayoutVars>
          <dgm:chMax/>
          <dgm:chPref/>
          <dgm:dir/>
          <dgm:animLvl val="lvl"/>
        </dgm:presLayoutVars>
      </dgm:prSet>
      <dgm:spPr/>
    </dgm:pt>
    <dgm:pt modelId="{7C7543DD-6BA6-44FD-9B37-226D70CE11F8}" type="pres">
      <dgm:prSet presAssocID="{DC77E61B-0258-4D62-8C20-7D25E29E7FE7}" presName="composite" presStyleCnt="0"/>
      <dgm:spPr/>
    </dgm:pt>
    <dgm:pt modelId="{B1E91205-5B15-4F4C-8873-4B0E3699BA1A}" type="pres">
      <dgm:prSet presAssocID="{DC77E61B-0258-4D62-8C20-7D25E29E7FE7}" presName="LShape" presStyleLbl="alignNode1" presStyleIdx="0" presStyleCnt="5" custLinFactNeighborX="380" custLinFactNeighborY="-7280"/>
      <dgm:spPr/>
    </dgm:pt>
    <dgm:pt modelId="{8418860B-2805-4B75-A187-9B10F17AC0A8}" type="pres">
      <dgm:prSet presAssocID="{DC77E61B-0258-4D62-8C20-7D25E29E7FE7}" presName="ParentText" presStyleLbl="revTx" presStyleIdx="0" presStyleCnt="3" custLinFactNeighborX="4003" custLinFactNeighborY="-4326">
        <dgm:presLayoutVars>
          <dgm:chMax val="0"/>
          <dgm:chPref val="0"/>
          <dgm:bulletEnabled val="1"/>
        </dgm:presLayoutVars>
      </dgm:prSet>
      <dgm:spPr/>
    </dgm:pt>
    <dgm:pt modelId="{853AA446-19EB-4689-B28F-5C5010431B3A}" type="pres">
      <dgm:prSet presAssocID="{DC77E61B-0258-4D62-8C20-7D25E29E7FE7}" presName="Triangle" presStyleLbl="alignNode1" presStyleIdx="1" presStyleCnt="5"/>
      <dgm:spPr/>
    </dgm:pt>
    <dgm:pt modelId="{1197D929-E00F-4BC5-B306-6D467AAE7800}" type="pres">
      <dgm:prSet presAssocID="{E8F85B84-EE4D-4BC8-BD0E-737BD99E31BA}" presName="sibTrans" presStyleCnt="0"/>
      <dgm:spPr/>
    </dgm:pt>
    <dgm:pt modelId="{C6D6687E-649C-4ECC-9C2F-D8176C910FB1}" type="pres">
      <dgm:prSet presAssocID="{E8F85B84-EE4D-4BC8-BD0E-737BD99E31BA}" presName="space" presStyleCnt="0"/>
      <dgm:spPr/>
    </dgm:pt>
    <dgm:pt modelId="{1C4EEF1D-F776-4870-9DBD-9F6CE9C55F1A}" type="pres">
      <dgm:prSet presAssocID="{F60F6CDC-0C30-49F3-A6A8-01ED7D570D32}" presName="composite" presStyleCnt="0"/>
      <dgm:spPr/>
    </dgm:pt>
    <dgm:pt modelId="{D83627BD-215F-48BC-80C0-1F9083F3658E}" type="pres">
      <dgm:prSet presAssocID="{F60F6CDC-0C30-49F3-A6A8-01ED7D570D32}" presName="LShape" presStyleLbl="alignNode1" presStyleIdx="2" presStyleCnt="5"/>
      <dgm:spPr/>
    </dgm:pt>
    <dgm:pt modelId="{00B372B8-1955-4DEA-BE4C-41A12186376D}" type="pres">
      <dgm:prSet presAssocID="{F60F6CDC-0C30-49F3-A6A8-01ED7D570D32}" presName="ParentText" presStyleLbl="revTx" presStyleIdx="1" presStyleCnt="3" custScaleX="100906">
        <dgm:presLayoutVars>
          <dgm:chMax val="0"/>
          <dgm:chPref val="0"/>
          <dgm:bulletEnabled val="1"/>
        </dgm:presLayoutVars>
      </dgm:prSet>
      <dgm:spPr/>
    </dgm:pt>
    <dgm:pt modelId="{F2424DE6-7179-4EC3-9F69-8A8048248130}" type="pres">
      <dgm:prSet presAssocID="{F60F6CDC-0C30-49F3-A6A8-01ED7D570D32}" presName="Triangle" presStyleLbl="alignNode1" presStyleIdx="3" presStyleCnt="5"/>
      <dgm:spPr/>
    </dgm:pt>
    <dgm:pt modelId="{5B056A92-391A-4D2D-8F99-AF8814565971}" type="pres">
      <dgm:prSet presAssocID="{0A7095DD-F532-43D9-BCA4-F4C970086C16}" presName="sibTrans" presStyleCnt="0"/>
      <dgm:spPr/>
    </dgm:pt>
    <dgm:pt modelId="{99884EBF-E70F-4523-A9C1-F3988B423ECD}" type="pres">
      <dgm:prSet presAssocID="{0A7095DD-F532-43D9-BCA4-F4C970086C16}" presName="space" presStyleCnt="0"/>
      <dgm:spPr/>
    </dgm:pt>
    <dgm:pt modelId="{03ECCEE6-70F4-4AFB-A70D-1217DAB73111}" type="pres">
      <dgm:prSet presAssocID="{40EAFA35-6357-43DA-B824-4F892DE7EA31}" presName="composite" presStyleCnt="0"/>
      <dgm:spPr/>
    </dgm:pt>
    <dgm:pt modelId="{927A72C7-27F3-4A81-A993-0C0D5290B968}" type="pres">
      <dgm:prSet presAssocID="{40EAFA35-6357-43DA-B824-4F892DE7EA31}" presName="LShape" presStyleLbl="alignNode1" presStyleIdx="4" presStyleCnt="5"/>
      <dgm:spPr/>
    </dgm:pt>
    <dgm:pt modelId="{4588BA55-714A-4144-A190-8A7CFB693695}" type="pres">
      <dgm:prSet presAssocID="{40EAFA35-6357-43DA-B824-4F892DE7EA31}" presName="ParentText" presStyleLbl="revTx" presStyleIdx="2" presStyleCnt="3">
        <dgm:presLayoutVars>
          <dgm:chMax val="0"/>
          <dgm:chPref val="0"/>
          <dgm:bulletEnabled val="1"/>
        </dgm:presLayoutVars>
      </dgm:prSet>
      <dgm:spPr/>
    </dgm:pt>
  </dgm:ptLst>
  <dgm:cxnLst>
    <dgm:cxn modelId="{E6A6CC3F-5508-40DF-822F-695E473E1F8C}" srcId="{C8743620-87BE-4C36-8A6E-8C1169DD0B3C}" destId="{40EAFA35-6357-43DA-B824-4F892DE7EA31}" srcOrd="2" destOrd="0" parTransId="{E9F60DA7-6C47-4DFD-B532-BF81531A1C3E}" sibTransId="{34BDEA84-25F9-4927-B144-D82CADEAD06C}"/>
    <dgm:cxn modelId="{7F28BF77-39B2-40FF-ADCC-37BA71B524AA}" srcId="{C8743620-87BE-4C36-8A6E-8C1169DD0B3C}" destId="{F60F6CDC-0C30-49F3-A6A8-01ED7D570D32}" srcOrd="1" destOrd="0" parTransId="{85365764-93B9-4CDD-9095-9411DAD78CA0}" sibTransId="{0A7095DD-F532-43D9-BCA4-F4C970086C16}"/>
    <dgm:cxn modelId="{93AE8A7A-BC75-4FDA-B098-23484A60BD51}" type="presOf" srcId="{DC77E61B-0258-4D62-8C20-7D25E29E7FE7}" destId="{8418860B-2805-4B75-A187-9B10F17AC0A8}" srcOrd="0" destOrd="0" presId="urn:microsoft.com/office/officeart/2009/3/layout/StepUpProcess"/>
    <dgm:cxn modelId="{B85C6E9A-2E78-4845-8A00-CF07C56ABD20}" srcId="{C8743620-87BE-4C36-8A6E-8C1169DD0B3C}" destId="{DC77E61B-0258-4D62-8C20-7D25E29E7FE7}" srcOrd="0" destOrd="0" parTransId="{F12C216E-DA0F-4509-BD33-7DA01B40CB87}" sibTransId="{E8F85B84-EE4D-4BC8-BD0E-737BD99E31BA}"/>
    <dgm:cxn modelId="{5FAD3BB9-DB69-470C-96DB-5B81F3D6EAA0}" type="presOf" srcId="{C8743620-87BE-4C36-8A6E-8C1169DD0B3C}" destId="{5D6D8563-0C66-48A5-859C-B3267907575A}" srcOrd="0" destOrd="0" presId="urn:microsoft.com/office/officeart/2009/3/layout/StepUpProcess"/>
    <dgm:cxn modelId="{890F8BE5-62EF-4CA0-8296-5EAEA6CD81BD}" type="presOf" srcId="{40EAFA35-6357-43DA-B824-4F892DE7EA31}" destId="{4588BA55-714A-4144-A190-8A7CFB693695}" srcOrd="0" destOrd="0" presId="urn:microsoft.com/office/officeart/2009/3/layout/StepUpProcess"/>
    <dgm:cxn modelId="{DF8FB1EF-7082-41A9-BEDF-8C6C0E4494C1}" type="presOf" srcId="{F60F6CDC-0C30-49F3-A6A8-01ED7D570D32}" destId="{00B372B8-1955-4DEA-BE4C-41A12186376D}" srcOrd="0" destOrd="0" presId="urn:microsoft.com/office/officeart/2009/3/layout/StepUpProcess"/>
    <dgm:cxn modelId="{7C6B4371-EB81-4B59-8AAA-6348C39C4190}" type="presParOf" srcId="{5D6D8563-0C66-48A5-859C-B3267907575A}" destId="{7C7543DD-6BA6-44FD-9B37-226D70CE11F8}" srcOrd="0" destOrd="0" presId="urn:microsoft.com/office/officeart/2009/3/layout/StepUpProcess"/>
    <dgm:cxn modelId="{DA00C207-4C5B-4A2B-A064-BC178129DFD9}" type="presParOf" srcId="{7C7543DD-6BA6-44FD-9B37-226D70CE11F8}" destId="{B1E91205-5B15-4F4C-8873-4B0E3699BA1A}" srcOrd="0" destOrd="0" presId="urn:microsoft.com/office/officeart/2009/3/layout/StepUpProcess"/>
    <dgm:cxn modelId="{7E350FF0-2F91-49F4-BC0C-C4014A5C2C03}" type="presParOf" srcId="{7C7543DD-6BA6-44FD-9B37-226D70CE11F8}" destId="{8418860B-2805-4B75-A187-9B10F17AC0A8}" srcOrd="1" destOrd="0" presId="urn:microsoft.com/office/officeart/2009/3/layout/StepUpProcess"/>
    <dgm:cxn modelId="{B08EE2E1-CD4D-4C63-8F18-9DABC6504B4E}" type="presParOf" srcId="{7C7543DD-6BA6-44FD-9B37-226D70CE11F8}" destId="{853AA446-19EB-4689-B28F-5C5010431B3A}" srcOrd="2" destOrd="0" presId="urn:microsoft.com/office/officeart/2009/3/layout/StepUpProcess"/>
    <dgm:cxn modelId="{2E286519-E62C-4A7D-9A11-6238BF4CC97B}" type="presParOf" srcId="{5D6D8563-0C66-48A5-859C-B3267907575A}" destId="{1197D929-E00F-4BC5-B306-6D467AAE7800}" srcOrd="1" destOrd="0" presId="urn:microsoft.com/office/officeart/2009/3/layout/StepUpProcess"/>
    <dgm:cxn modelId="{098CE666-D84A-41E9-B0E9-FC3DB605251E}" type="presParOf" srcId="{1197D929-E00F-4BC5-B306-6D467AAE7800}" destId="{C6D6687E-649C-4ECC-9C2F-D8176C910FB1}" srcOrd="0" destOrd="0" presId="urn:microsoft.com/office/officeart/2009/3/layout/StepUpProcess"/>
    <dgm:cxn modelId="{9A1607CC-CED5-43CA-B4DB-85A6C5CB2231}" type="presParOf" srcId="{5D6D8563-0C66-48A5-859C-B3267907575A}" destId="{1C4EEF1D-F776-4870-9DBD-9F6CE9C55F1A}" srcOrd="2" destOrd="0" presId="urn:microsoft.com/office/officeart/2009/3/layout/StepUpProcess"/>
    <dgm:cxn modelId="{B08F44A2-4AC2-4583-AD6A-668F7C898F21}" type="presParOf" srcId="{1C4EEF1D-F776-4870-9DBD-9F6CE9C55F1A}" destId="{D83627BD-215F-48BC-80C0-1F9083F3658E}" srcOrd="0" destOrd="0" presId="urn:microsoft.com/office/officeart/2009/3/layout/StepUpProcess"/>
    <dgm:cxn modelId="{B028BE32-B01D-4AF7-84DC-C8B8EA35B0B5}" type="presParOf" srcId="{1C4EEF1D-F776-4870-9DBD-9F6CE9C55F1A}" destId="{00B372B8-1955-4DEA-BE4C-41A12186376D}" srcOrd="1" destOrd="0" presId="urn:microsoft.com/office/officeart/2009/3/layout/StepUpProcess"/>
    <dgm:cxn modelId="{3E64D872-9F35-4BE5-A857-21070FCD9736}" type="presParOf" srcId="{1C4EEF1D-F776-4870-9DBD-9F6CE9C55F1A}" destId="{F2424DE6-7179-4EC3-9F69-8A8048248130}" srcOrd="2" destOrd="0" presId="urn:microsoft.com/office/officeart/2009/3/layout/StepUpProcess"/>
    <dgm:cxn modelId="{355B43AE-A034-41CE-AC97-4AD89182BCF1}" type="presParOf" srcId="{5D6D8563-0C66-48A5-859C-B3267907575A}" destId="{5B056A92-391A-4D2D-8F99-AF8814565971}" srcOrd="3" destOrd="0" presId="urn:microsoft.com/office/officeart/2009/3/layout/StepUpProcess"/>
    <dgm:cxn modelId="{21E1B52A-19DA-4D95-B117-520F7DE41E65}" type="presParOf" srcId="{5B056A92-391A-4D2D-8F99-AF8814565971}" destId="{99884EBF-E70F-4523-A9C1-F3988B423ECD}" srcOrd="0" destOrd="0" presId="urn:microsoft.com/office/officeart/2009/3/layout/StepUpProcess"/>
    <dgm:cxn modelId="{2F229072-1887-41FE-ACFB-ABA7C047DF37}" type="presParOf" srcId="{5D6D8563-0C66-48A5-859C-B3267907575A}" destId="{03ECCEE6-70F4-4AFB-A70D-1217DAB73111}" srcOrd="4" destOrd="0" presId="urn:microsoft.com/office/officeart/2009/3/layout/StepUpProcess"/>
    <dgm:cxn modelId="{43E3D6C9-48FA-489C-8E29-4C61F60759A7}" type="presParOf" srcId="{03ECCEE6-70F4-4AFB-A70D-1217DAB73111}" destId="{927A72C7-27F3-4A81-A993-0C0D5290B968}" srcOrd="0" destOrd="0" presId="urn:microsoft.com/office/officeart/2009/3/layout/StepUpProcess"/>
    <dgm:cxn modelId="{12AE359A-7C7D-4907-9AF2-1557EAED6C86}" type="presParOf" srcId="{03ECCEE6-70F4-4AFB-A70D-1217DAB73111}" destId="{4588BA55-714A-4144-A190-8A7CFB693695}"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51F2EDC-E734-4919-BE57-EDD2E0CD4C9B}" type="doc">
      <dgm:prSet loTypeId="urn:microsoft.com/office/officeart/2005/8/layout/process4" loCatId="process" qsTypeId="urn:microsoft.com/office/officeart/2005/8/quickstyle/simple1" qsCatId="simple" csTypeId="urn:microsoft.com/office/officeart/2005/8/colors/accent1_1" csCatId="accent1" phldr="1"/>
      <dgm:spPr/>
      <dgm:t>
        <a:bodyPr/>
        <a:lstStyle/>
        <a:p>
          <a:endParaRPr lang="en-US"/>
        </a:p>
      </dgm:t>
    </dgm:pt>
    <dgm:pt modelId="{0D231312-660B-4DBD-943C-28B91E7F9E73}">
      <dgm:prSet custT="1"/>
      <dgm:spPr/>
      <dgm:t>
        <a:bodyPr/>
        <a:lstStyle/>
        <a:p>
          <a:pPr algn="l">
            <a:lnSpc>
              <a:spcPct val="150000"/>
            </a:lnSpc>
          </a:pPr>
          <a:r>
            <a:rPr lang="en-US" sz="1400" b="1" i="0" baseline="0" dirty="0">
              <a:latin typeface="Josefin Sans" pitchFamily="2" charset="0"/>
              <a:ea typeface="Roboto" panose="02000000000000000000" pitchFamily="2" charset="0"/>
            </a:rPr>
            <a:t>Entrepreneurial Spirit:</a:t>
          </a:r>
          <a:r>
            <a:rPr lang="en-US" sz="1400" b="0" i="0" baseline="0" dirty="0">
              <a:latin typeface="Josefin Sans" pitchFamily="2" charset="0"/>
              <a:ea typeface="Roboto" panose="02000000000000000000" pitchFamily="2" charset="0"/>
            </a:rPr>
            <a:t> He fosters an entrepreneurial spirit within his companies, encouraging employees to think creatively and pursue bold ideas that push the boundaries of innovation.</a:t>
          </a:r>
          <a:endParaRPr lang="en-US" sz="1400" dirty="0">
            <a:latin typeface="Josefin Sans" pitchFamily="2" charset="0"/>
            <a:ea typeface="Roboto" panose="02000000000000000000" pitchFamily="2" charset="0"/>
          </a:endParaRPr>
        </a:p>
      </dgm:t>
    </dgm:pt>
    <dgm:pt modelId="{D13C0538-C281-4CFE-B1E1-5F71232218A4}" type="parTrans" cxnId="{27BA77FF-DE8D-49C7-A4A2-B77CC8058226}">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0C4B28CC-7EB1-44CF-B0BE-85C42604E14A}" type="sibTrans" cxnId="{27BA77FF-DE8D-49C7-A4A2-B77CC8058226}">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B90ACAED-639F-453F-BDE2-95555257BBAE}">
      <dgm:prSet custT="1"/>
      <dgm:spPr/>
      <dgm:t>
        <a:bodyPr/>
        <a:lstStyle/>
        <a:p>
          <a:pPr algn="l">
            <a:lnSpc>
              <a:spcPct val="150000"/>
            </a:lnSpc>
          </a:pPr>
          <a:r>
            <a:rPr lang="en-US" sz="1400" b="1" i="0" baseline="0" dirty="0">
              <a:latin typeface="Josefin Sans" pitchFamily="2" charset="0"/>
              <a:ea typeface="Roboto" panose="02000000000000000000" pitchFamily="2" charset="0"/>
            </a:rPr>
            <a:t>Global Impact:</a:t>
          </a:r>
          <a:r>
            <a:rPr lang="en-US" sz="1400" b="0" i="0" baseline="0" dirty="0">
              <a:latin typeface="Josefin Sans" pitchFamily="2" charset="0"/>
              <a:ea typeface="Roboto" panose="02000000000000000000" pitchFamily="2" charset="0"/>
            </a:rPr>
            <a:t> Musk's commitment to sustainable energy and space exploration has a global impact, influencing industry standards and inspiring advancements in electric vehicles, renewable energy, and space travel.</a:t>
          </a:r>
          <a:endParaRPr lang="en-US" sz="1400" dirty="0">
            <a:latin typeface="Josefin Sans" pitchFamily="2" charset="0"/>
            <a:ea typeface="Roboto" panose="02000000000000000000" pitchFamily="2" charset="0"/>
          </a:endParaRPr>
        </a:p>
      </dgm:t>
    </dgm:pt>
    <dgm:pt modelId="{2D380167-DF2E-4341-93D6-CFDF9EA47DD8}" type="parTrans" cxnId="{BF6FCF8F-5282-4F94-8D61-A9F84D0E292E}">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4613B849-1A8F-4276-AA7F-C7A4F8FC4C9C}" type="sibTrans" cxnId="{BF6FCF8F-5282-4F94-8D61-A9F84D0E292E}">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73A4A1F3-A027-4402-9B78-BF30AEE46B7D}">
      <dgm:prSet custT="1"/>
      <dgm:spPr/>
      <dgm:t>
        <a:bodyPr/>
        <a:lstStyle/>
        <a:p>
          <a:pPr algn="l">
            <a:lnSpc>
              <a:spcPct val="150000"/>
            </a:lnSpc>
          </a:pPr>
          <a:r>
            <a:rPr lang="en-US" sz="1400" b="1" i="0" baseline="0" dirty="0">
              <a:latin typeface="Josefin Sans" pitchFamily="2" charset="0"/>
              <a:ea typeface="Roboto" panose="02000000000000000000" pitchFamily="2" charset="0"/>
            </a:rPr>
            <a:t>Public Appeal:</a:t>
          </a:r>
          <a:r>
            <a:rPr lang="en-US" sz="1400" b="0" i="0" baseline="0" dirty="0">
              <a:latin typeface="Josefin Sans" pitchFamily="2" charset="0"/>
              <a:ea typeface="Roboto" panose="02000000000000000000" pitchFamily="2" charset="0"/>
            </a:rPr>
            <a:t> His charismatic leadership style and bold vision have garnered widespread public appeal, turning Tesla and SpaceX into household names synonymous with innovation and future-oriented thinking</a:t>
          </a:r>
          <a:r>
            <a:rPr lang="en-US" sz="1300" b="0" i="0" baseline="0" dirty="0">
              <a:latin typeface="Roboto" panose="02000000000000000000" pitchFamily="2" charset="0"/>
              <a:ea typeface="Roboto" panose="02000000000000000000" pitchFamily="2" charset="0"/>
            </a:rPr>
            <a:t>.</a:t>
          </a:r>
          <a:endParaRPr lang="en-US" sz="1300" dirty="0">
            <a:latin typeface="Roboto" panose="02000000000000000000" pitchFamily="2" charset="0"/>
            <a:ea typeface="Roboto" panose="02000000000000000000" pitchFamily="2" charset="0"/>
          </a:endParaRPr>
        </a:p>
      </dgm:t>
    </dgm:pt>
    <dgm:pt modelId="{4CDE1FE9-92EF-4E03-8FFE-4CD7B8469D9B}" type="parTrans" cxnId="{45605E6F-3249-48CD-AACA-12C1627E9154}">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E47EC8EE-A160-4319-8A8B-D915DC429381}" type="sibTrans" cxnId="{45605E6F-3249-48CD-AACA-12C1627E9154}">
      <dgm:prSet/>
      <dgm:spPr/>
      <dgm:t>
        <a:bodyPr/>
        <a:lstStyle/>
        <a:p>
          <a:pPr>
            <a:lnSpc>
              <a:spcPct val="150000"/>
            </a:lnSpc>
          </a:pPr>
          <a:endParaRPr lang="en-US">
            <a:latin typeface="Roboto" panose="02000000000000000000" pitchFamily="2" charset="0"/>
            <a:ea typeface="Roboto" panose="02000000000000000000" pitchFamily="2" charset="0"/>
          </a:endParaRPr>
        </a:p>
      </dgm:t>
    </dgm:pt>
    <dgm:pt modelId="{CE99819F-0990-42D6-9E99-60E97372E8B2}" type="pres">
      <dgm:prSet presAssocID="{751F2EDC-E734-4919-BE57-EDD2E0CD4C9B}" presName="Name0" presStyleCnt="0">
        <dgm:presLayoutVars>
          <dgm:dir/>
          <dgm:animLvl val="lvl"/>
          <dgm:resizeHandles val="exact"/>
        </dgm:presLayoutVars>
      </dgm:prSet>
      <dgm:spPr/>
    </dgm:pt>
    <dgm:pt modelId="{215F4533-C300-4C4F-8A12-2AB6F85996F7}" type="pres">
      <dgm:prSet presAssocID="{73A4A1F3-A027-4402-9B78-BF30AEE46B7D}" presName="boxAndChildren" presStyleCnt="0"/>
      <dgm:spPr/>
    </dgm:pt>
    <dgm:pt modelId="{451640AC-A636-4FC9-A530-A57E7E0006A4}" type="pres">
      <dgm:prSet presAssocID="{73A4A1F3-A027-4402-9B78-BF30AEE46B7D}" presName="parentTextBox" presStyleLbl="node1" presStyleIdx="0" presStyleCnt="3"/>
      <dgm:spPr/>
    </dgm:pt>
    <dgm:pt modelId="{C8438997-42BC-43CC-9EDD-8FD4DEE783FB}" type="pres">
      <dgm:prSet presAssocID="{4613B849-1A8F-4276-AA7F-C7A4F8FC4C9C}" presName="sp" presStyleCnt="0"/>
      <dgm:spPr/>
    </dgm:pt>
    <dgm:pt modelId="{5160C677-D8D0-4F4E-9222-52059386076E}" type="pres">
      <dgm:prSet presAssocID="{B90ACAED-639F-453F-BDE2-95555257BBAE}" presName="arrowAndChildren" presStyleCnt="0"/>
      <dgm:spPr/>
    </dgm:pt>
    <dgm:pt modelId="{C2EFFDD4-9AA8-4EE9-8DF7-F287E40D2A64}" type="pres">
      <dgm:prSet presAssocID="{B90ACAED-639F-453F-BDE2-95555257BBAE}" presName="parentTextArrow" presStyleLbl="node1" presStyleIdx="1" presStyleCnt="3"/>
      <dgm:spPr/>
    </dgm:pt>
    <dgm:pt modelId="{72F60662-9B0F-4233-9474-D98E8223F057}" type="pres">
      <dgm:prSet presAssocID="{0C4B28CC-7EB1-44CF-B0BE-85C42604E14A}" presName="sp" presStyleCnt="0"/>
      <dgm:spPr/>
    </dgm:pt>
    <dgm:pt modelId="{BBEB3A1B-B7F9-4A14-B1A9-48410B981CC5}" type="pres">
      <dgm:prSet presAssocID="{0D231312-660B-4DBD-943C-28B91E7F9E73}" presName="arrowAndChildren" presStyleCnt="0"/>
      <dgm:spPr/>
    </dgm:pt>
    <dgm:pt modelId="{BD33AA00-3950-411A-8040-51612C76F36D}" type="pres">
      <dgm:prSet presAssocID="{0D231312-660B-4DBD-943C-28B91E7F9E73}" presName="parentTextArrow" presStyleLbl="node1" presStyleIdx="2" presStyleCnt="3"/>
      <dgm:spPr/>
    </dgm:pt>
  </dgm:ptLst>
  <dgm:cxnLst>
    <dgm:cxn modelId="{8CE39267-893C-4C44-9365-F4E97ED8D8C1}" type="presOf" srcId="{73A4A1F3-A027-4402-9B78-BF30AEE46B7D}" destId="{451640AC-A636-4FC9-A530-A57E7E0006A4}" srcOrd="0" destOrd="0" presId="urn:microsoft.com/office/officeart/2005/8/layout/process4"/>
    <dgm:cxn modelId="{4BA34048-A8A8-44C1-9F2B-2F1CFD7F9E21}" type="presOf" srcId="{0D231312-660B-4DBD-943C-28B91E7F9E73}" destId="{BD33AA00-3950-411A-8040-51612C76F36D}" srcOrd="0" destOrd="0" presId="urn:microsoft.com/office/officeart/2005/8/layout/process4"/>
    <dgm:cxn modelId="{45605E6F-3249-48CD-AACA-12C1627E9154}" srcId="{751F2EDC-E734-4919-BE57-EDD2E0CD4C9B}" destId="{73A4A1F3-A027-4402-9B78-BF30AEE46B7D}" srcOrd="2" destOrd="0" parTransId="{4CDE1FE9-92EF-4E03-8FFE-4CD7B8469D9B}" sibTransId="{E47EC8EE-A160-4319-8A8B-D915DC429381}"/>
    <dgm:cxn modelId="{BF6FCF8F-5282-4F94-8D61-A9F84D0E292E}" srcId="{751F2EDC-E734-4919-BE57-EDD2E0CD4C9B}" destId="{B90ACAED-639F-453F-BDE2-95555257BBAE}" srcOrd="1" destOrd="0" parTransId="{2D380167-DF2E-4341-93D6-CFDF9EA47DD8}" sibTransId="{4613B849-1A8F-4276-AA7F-C7A4F8FC4C9C}"/>
    <dgm:cxn modelId="{5ACD1EAF-CD9C-4837-8B6E-781637175B12}" type="presOf" srcId="{751F2EDC-E734-4919-BE57-EDD2E0CD4C9B}" destId="{CE99819F-0990-42D6-9E99-60E97372E8B2}" srcOrd="0" destOrd="0" presId="urn:microsoft.com/office/officeart/2005/8/layout/process4"/>
    <dgm:cxn modelId="{13EABFE7-1A35-41D3-B1F0-1A9E9A5010F3}" type="presOf" srcId="{B90ACAED-639F-453F-BDE2-95555257BBAE}" destId="{C2EFFDD4-9AA8-4EE9-8DF7-F287E40D2A64}" srcOrd="0" destOrd="0" presId="urn:microsoft.com/office/officeart/2005/8/layout/process4"/>
    <dgm:cxn modelId="{27BA77FF-DE8D-49C7-A4A2-B77CC8058226}" srcId="{751F2EDC-E734-4919-BE57-EDD2E0CD4C9B}" destId="{0D231312-660B-4DBD-943C-28B91E7F9E73}" srcOrd="0" destOrd="0" parTransId="{D13C0538-C281-4CFE-B1E1-5F71232218A4}" sibTransId="{0C4B28CC-7EB1-44CF-B0BE-85C42604E14A}"/>
    <dgm:cxn modelId="{EBED16E0-3B66-4727-AEF7-B55E9424E399}" type="presParOf" srcId="{CE99819F-0990-42D6-9E99-60E97372E8B2}" destId="{215F4533-C300-4C4F-8A12-2AB6F85996F7}" srcOrd="0" destOrd="0" presId="urn:microsoft.com/office/officeart/2005/8/layout/process4"/>
    <dgm:cxn modelId="{D869222E-6C52-49C6-BB75-07059C535FCA}" type="presParOf" srcId="{215F4533-C300-4C4F-8A12-2AB6F85996F7}" destId="{451640AC-A636-4FC9-A530-A57E7E0006A4}" srcOrd="0" destOrd="0" presId="urn:microsoft.com/office/officeart/2005/8/layout/process4"/>
    <dgm:cxn modelId="{995153B2-E955-4064-B8A7-D423325557C2}" type="presParOf" srcId="{CE99819F-0990-42D6-9E99-60E97372E8B2}" destId="{C8438997-42BC-43CC-9EDD-8FD4DEE783FB}" srcOrd="1" destOrd="0" presId="urn:microsoft.com/office/officeart/2005/8/layout/process4"/>
    <dgm:cxn modelId="{D9D556AF-8870-4F14-9087-D8C3B7AC042E}" type="presParOf" srcId="{CE99819F-0990-42D6-9E99-60E97372E8B2}" destId="{5160C677-D8D0-4F4E-9222-52059386076E}" srcOrd="2" destOrd="0" presId="urn:microsoft.com/office/officeart/2005/8/layout/process4"/>
    <dgm:cxn modelId="{657EC2CC-3F3E-4567-B4CA-0BBA9F46943C}" type="presParOf" srcId="{5160C677-D8D0-4F4E-9222-52059386076E}" destId="{C2EFFDD4-9AA8-4EE9-8DF7-F287E40D2A64}" srcOrd="0" destOrd="0" presId="urn:microsoft.com/office/officeart/2005/8/layout/process4"/>
    <dgm:cxn modelId="{80A42D8C-B04A-4D82-BE1F-265E5AF3D139}" type="presParOf" srcId="{CE99819F-0990-42D6-9E99-60E97372E8B2}" destId="{72F60662-9B0F-4233-9474-D98E8223F057}" srcOrd="3" destOrd="0" presId="urn:microsoft.com/office/officeart/2005/8/layout/process4"/>
    <dgm:cxn modelId="{5F8625D2-5736-49C0-AE08-932A798DFCBA}" type="presParOf" srcId="{CE99819F-0990-42D6-9E99-60E97372E8B2}" destId="{BBEB3A1B-B7F9-4A14-B1A9-48410B981CC5}" srcOrd="4" destOrd="0" presId="urn:microsoft.com/office/officeart/2005/8/layout/process4"/>
    <dgm:cxn modelId="{6AF0CE1F-ECE8-4D0D-BF4D-03B4D424AAC8}" type="presParOf" srcId="{BBEB3A1B-B7F9-4A14-B1A9-48410B981CC5}" destId="{BD33AA00-3950-411A-8040-51612C76F36D}"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3B8E9C-F42E-4713-88B9-8FEBA58A5094}">
      <dsp:nvSpPr>
        <dsp:cNvPr id="0" name=""/>
        <dsp:cNvSpPr/>
      </dsp:nvSpPr>
      <dsp:spPr>
        <a:xfrm>
          <a:off x="0" y="1056"/>
          <a:ext cx="7628100" cy="1147491"/>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US" sz="1400" b="0" i="0" kern="1200" dirty="0">
              <a:latin typeface="Josefin Sans" pitchFamily="2" charset="0"/>
              <a:ea typeface="Roboto" panose="02000000000000000000" pitchFamily="2" charset="0"/>
            </a:rPr>
            <a:t>This presentation examines the influential leadership styles, </a:t>
          </a:r>
          <a:r>
            <a:rPr lang="en-US" sz="1400" b="0" i="0" kern="1200" dirty="0" err="1">
              <a:latin typeface="Josefin Sans" pitchFamily="2" charset="0"/>
              <a:ea typeface="Roboto" panose="02000000000000000000" pitchFamily="2" charset="0"/>
            </a:rPr>
            <a:t>behaviours</a:t>
          </a:r>
          <a:r>
            <a:rPr lang="en-US" sz="1400" b="0" i="0" kern="1200" dirty="0">
              <a:latin typeface="Josefin Sans" pitchFamily="2" charset="0"/>
              <a:ea typeface="Roboto" panose="02000000000000000000" pitchFamily="2" charset="0"/>
            </a:rPr>
            <a:t>, and followers' appeal of four prominent business leaders spanning the 20th and 21st centuries: Some of the famous personalities from the corporate world include Henry Ford, Sam Walton, Jeff Bezos and Elon Musk. </a:t>
          </a:r>
          <a:endParaRPr lang="en-US" sz="1400" kern="1200" dirty="0">
            <a:latin typeface="Josefin Sans" pitchFamily="2" charset="0"/>
            <a:ea typeface="Roboto" panose="02000000000000000000" pitchFamily="2" charset="0"/>
          </a:endParaRPr>
        </a:p>
      </dsp:txBody>
      <dsp:txXfrm>
        <a:off x="56016" y="57072"/>
        <a:ext cx="7516068" cy="1035459"/>
      </dsp:txXfrm>
    </dsp:sp>
    <dsp:sp modelId="{CC73BB7A-C45E-4B15-BDF2-70BBB11346C4}">
      <dsp:nvSpPr>
        <dsp:cNvPr id="0" name=""/>
        <dsp:cNvSpPr/>
      </dsp:nvSpPr>
      <dsp:spPr>
        <a:xfrm>
          <a:off x="0" y="1161386"/>
          <a:ext cx="7628100" cy="1147491"/>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US" sz="1400" b="0" i="0" kern="1200" dirty="0">
              <a:latin typeface="Josefin Sans" pitchFamily="2" charset="0"/>
              <a:ea typeface="Roboto" panose="02000000000000000000" pitchFamily="2" charset="0"/>
            </a:rPr>
            <a:t>In this regard, two tables comparing respective cases of each leader’s interaction with various industries and their role in social transformation will be provided. </a:t>
          </a:r>
          <a:endParaRPr lang="en-US" sz="1400" kern="1200" dirty="0">
            <a:latin typeface="Josefin Sans" pitchFamily="2" charset="0"/>
            <a:ea typeface="Roboto" panose="02000000000000000000" pitchFamily="2" charset="0"/>
          </a:endParaRPr>
        </a:p>
      </dsp:txBody>
      <dsp:txXfrm>
        <a:off x="56016" y="1217402"/>
        <a:ext cx="7516068" cy="1035459"/>
      </dsp:txXfrm>
    </dsp:sp>
    <dsp:sp modelId="{38D84490-2041-4EDE-87F0-8B69C9509557}">
      <dsp:nvSpPr>
        <dsp:cNvPr id="0" name=""/>
        <dsp:cNvSpPr/>
      </dsp:nvSpPr>
      <dsp:spPr>
        <a:xfrm>
          <a:off x="0" y="2321717"/>
          <a:ext cx="7628100" cy="1147491"/>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US" sz="1400" b="0" i="0" kern="1200" dirty="0">
              <a:latin typeface="Josefin Sans" pitchFamily="2" charset="0"/>
              <a:ea typeface="Roboto" panose="02000000000000000000" pitchFamily="2" charset="0"/>
            </a:rPr>
            <a:t>The presentation is hyped to bring out the key contrasts in leadership strategies and explain how leaders of all periods and with diverse concentrations could and should provide the best results to their society.</a:t>
          </a:r>
          <a:endParaRPr lang="en-US" sz="1400" kern="1200" dirty="0">
            <a:latin typeface="Josefin Sans" pitchFamily="2" charset="0"/>
            <a:ea typeface="Roboto" panose="02000000000000000000" pitchFamily="2" charset="0"/>
          </a:endParaRPr>
        </a:p>
      </dsp:txBody>
      <dsp:txXfrm>
        <a:off x="56016" y="2377733"/>
        <a:ext cx="7516068" cy="10354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902A4-86E8-4F8C-A07A-99DBD7C99DD2}">
      <dsp:nvSpPr>
        <dsp:cNvPr id="0" name=""/>
        <dsp:cNvSpPr/>
      </dsp:nvSpPr>
      <dsp:spPr>
        <a:xfrm>
          <a:off x="0" y="0"/>
          <a:ext cx="695999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B85A80-D9B1-4543-847E-5F1A2C1A4A96}">
      <dsp:nvSpPr>
        <dsp:cNvPr id="0" name=""/>
        <dsp:cNvSpPr/>
      </dsp:nvSpPr>
      <dsp:spPr>
        <a:xfrm>
          <a:off x="0" y="0"/>
          <a:ext cx="6959999" cy="833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US" sz="1400" b="1" i="0" kern="1200" baseline="0" dirty="0">
              <a:latin typeface="Josefin Sans" pitchFamily="2" charset="0"/>
              <a:ea typeface="Roboto" panose="02000000000000000000" pitchFamily="2" charset="0"/>
            </a:rPr>
            <a:t>Innovative Decision-Making:</a:t>
          </a:r>
          <a:r>
            <a:rPr lang="en-US" sz="1400" b="0" i="0" kern="1200" baseline="0" dirty="0">
              <a:latin typeface="Josefin Sans" pitchFamily="2" charset="0"/>
              <a:ea typeface="Roboto" panose="02000000000000000000" pitchFamily="2" charset="0"/>
            </a:rPr>
            <a:t> </a:t>
          </a:r>
          <a:r>
            <a:rPr lang="en-US" sz="1300" b="0" i="0" kern="1200" baseline="0" dirty="0">
              <a:latin typeface="Josefin Sans" pitchFamily="2" charset="0"/>
              <a:ea typeface="Roboto" panose="02000000000000000000" pitchFamily="2" charset="0"/>
            </a:rPr>
            <a:t>Jeff Bezos is known for his innovative decision-making, driving Amazon to explore new markets and technologies such as Amazon Web Services (AWS), which revolutionized cloud computing.</a:t>
          </a:r>
          <a:endParaRPr lang="en-US" sz="1300" kern="1200" dirty="0">
            <a:latin typeface="Josefin Sans" pitchFamily="2" charset="0"/>
            <a:ea typeface="Roboto" panose="02000000000000000000" pitchFamily="2" charset="0"/>
          </a:endParaRPr>
        </a:p>
      </dsp:txBody>
      <dsp:txXfrm>
        <a:off x="0" y="0"/>
        <a:ext cx="6959999" cy="833894"/>
      </dsp:txXfrm>
    </dsp:sp>
    <dsp:sp modelId="{58EF8237-83C3-4E9B-A7E7-BDA1D5C04E40}">
      <dsp:nvSpPr>
        <dsp:cNvPr id="0" name=""/>
        <dsp:cNvSpPr/>
      </dsp:nvSpPr>
      <dsp:spPr>
        <a:xfrm>
          <a:off x="0" y="833894"/>
          <a:ext cx="695999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74557D-6E71-4C1F-B574-B498DE98160B}">
      <dsp:nvSpPr>
        <dsp:cNvPr id="0" name=""/>
        <dsp:cNvSpPr/>
      </dsp:nvSpPr>
      <dsp:spPr>
        <a:xfrm>
          <a:off x="0" y="833894"/>
          <a:ext cx="6959999" cy="833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US" sz="1400" b="1" i="0" kern="1200" baseline="0" dirty="0">
              <a:latin typeface="Josefin Sans" pitchFamily="2" charset="0"/>
              <a:ea typeface="Roboto" panose="02000000000000000000" pitchFamily="2" charset="0"/>
            </a:rPr>
            <a:t>Customer-Centric Innovation:</a:t>
          </a:r>
          <a:r>
            <a:rPr lang="en-US" sz="1400" b="0" i="0" kern="1200" baseline="0" dirty="0">
              <a:latin typeface="Josefin Sans" pitchFamily="2" charset="0"/>
              <a:ea typeface="Roboto" panose="02000000000000000000" pitchFamily="2" charset="0"/>
            </a:rPr>
            <a:t> </a:t>
          </a:r>
          <a:r>
            <a:rPr lang="en-US" sz="1300" b="0" i="0" kern="1200" baseline="0" dirty="0">
              <a:latin typeface="Josefin Sans" pitchFamily="2" charset="0"/>
              <a:ea typeface="Roboto" panose="02000000000000000000" pitchFamily="2" charset="0"/>
            </a:rPr>
            <a:t>Bezos prioritizes innovation that directly benefits Amazon's customers, focusing on improving service delivery, product selection, and overall customer experience.</a:t>
          </a:r>
          <a:endParaRPr lang="en-US" sz="1300" kern="1200" dirty="0">
            <a:latin typeface="Josefin Sans" pitchFamily="2" charset="0"/>
            <a:ea typeface="Roboto" panose="02000000000000000000" pitchFamily="2" charset="0"/>
          </a:endParaRPr>
        </a:p>
      </dsp:txBody>
      <dsp:txXfrm>
        <a:off x="0" y="833894"/>
        <a:ext cx="6959999" cy="833894"/>
      </dsp:txXfrm>
    </dsp:sp>
    <dsp:sp modelId="{463D8EEE-2C5C-4632-AA9C-CE7825D1C0F5}">
      <dsp:nvSpPr>
        <dsp:cNvPr id="0" name=""/>
        <dsp:cNvSpPr/>
      </dsp:nvSpPr>
      <dsp:spPr>
        <a:xfrm>
          <a:off x="0" y="1667788"/>
          <a:ext cx="695999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CA1093-234F-47A3-8603-BDD19EAF5436}">
      <dsp:nvSpPr>
        <dsp:cNvPr id="0" name=""/>
        <dsp:cNvSpPr/>
      </dsp:nvSpPr>
      <dsp:spPr>
        <a:xfrm>
          <a:off x="0" y="1667788"/>
          <a:ext cx="6959999" cy="833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US" sz="1400" b="1" i="0" kern="1200" baseline="0" dirty="0">
              <a:latin typeface="Josefin Sans" pitchFamily="2" charset="0"/>
              <a:ea typeface="Roboto" panose="02000000000000000000" pitchFamily="2" charset="0"/>
            </a:rPr>
            <a:t>Data-Driven Insights:</a:t>
          </a:r>
          <a:r>
            <a:rPr lang="en-US" sz="1400" b="0" i="0" kern="1200" baseline="0" dirty="0">
              <a:latin typeface="Josefin Sans" pitchFamily="2" charset="0"/>
              <a:ea typeface="Roboto" panose="02000000000000000000" pitchFamily="2" charset="0"/>
            </a:rPr>
            <a:t> </a:t>
          </a:r>
          <a:r>
            <a:rPr lang="en-US" sz="1300" b="0" i="0" kern="1200" baseline="0" dirty="0">
              <a:latin typeface="Josefin Sans" pitchFamily="2" charset="0"/>
              <a:ea typeface="Roboto" panose="02000000000000000000" pitchFamily="2" charset="0"/>
            </a:rPr>
            <a:t>He leverages data analytics and customer feedback to inform strategic decisions, ensuring that Amazon remains responsive to market trends and consumer preferences.</a:t>
          </a:r>
          <a:endParaRPr lang="en-US" sz="1300" kern="1200" dirty="0">
            <a:latin typeface="Josefin Sans" pitchFamily="2" charset="0"/>
            <a:ea typeface="Roboto" panose="02000000000000000000" pitchFamily="2" charset="0"/>
          </a:endParaRPr>
        </a:p>
      </dsp:txBody>
      <dsp:txXfrm>
        <a:off x="0" y="1667788"/>
        <a:ext cx="6959999" cy="833894"/>
      </dsp:txXfrm>
    </dsp:sp>
    <dsp:sp modelId="{9AEDEFBB-C185-4F08-ABF9-DEAEDEC8B37F}">
      <dsp:nvSpPr>
        <dsp:cNvPr id="0" name=""/>
        <dsp:cNvSpPr/>
      </dsp:nvSpPr>
      <dsp:spPr>
        <a:xfrm>
          <a:off x="0" y="2501682"/>
          <a:ext cx="695999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C9096C-5207-4FFD-9D1B-82E2596B7F08}">
      <dsp:nvSpPr>
        <dsp:cNvPr id="0" name=""/>
        <dsp:cNvSpPr/>
      </dsp:nvSpPr>
      <dsp:spPr>
        <a:xfrm>
          <a:off x="0" y="2501682"/>
          <a:ext cx="6959999" cy="833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US" sz="1400" b="1" i="0" kern="1200" baseline="0" dirty="0">
              <a:latin typeface="Josefin Sans" pitchFamily="2" charset="0"/>
              <a:ea typeface="Roboto" panose="02000000000000000000" pitchFamily="2" charset="0"/>
            </a:rPr>
            <a:t>Entrepreneurial Spirit:</a:t>
          </a:r>
          <a:r>
            <a:rPr lang="en-US" sz="1400" b="0" i="0" kern="1200" baseline="0" dirty="0">
              <a:latin typeface="Josefin Sans" pitchFamily="2" charset="0"/>
              <a:ea typeface="Roboto" panose="02000000000000000000" pitchFamily="2" charset="0"/>
            </a:rPr>
            <a:t> </a:t>
          </a:r>
          <a:r>
            <a:rPr lang="en-US" sz="1300" b="0" i="0" kern="1200" baseline="0" dirty="0">
              <a:latin typeface="Josefin Sans" pitchFamily="2" charset="0"/>
              <a:ea typeface="Roboto" panose="02000000000000000000" pitchFamily="2" charset="0"/>
            </a:rPr>
            <a:t>Bezos fosters an entrepreneurial culture within Amazon, encouraging experimentation and fostering a spirit of innovation among employees.</a:t>
          </a:r>
          <a:endParaRPr lang="en-US" sz="1300" kern="1200" dirty="0">
            <a:latin typeface="Josefin Sans" pitchFamily="2" charset="0"/>
            <a:ea typeface="Roboto" panose="02000000000000000000" pitchFamily="2" charset="0"/>
          </a:endParaRPr>
        </a:p>
      </dsp:txBody>
      <dsp:txXfrm>
        <a:off x="0" y="2501682"/>
        <a:ext cx="6959999" cy="8338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2AC54-272D-407C-A0EA-3B4F684FBB38}">
      <dsp:nvSpPr>
        <dsp:cNvPr id="0" name=""/>
        <dsp:cNvSpPr/>
      </dsp:nvSpPr>
      <dsp:spPr>
        <a:xfrm>
          <a:off x="0" y="1595"/>
          <a:ext cx="4903922"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BDE342-8B3D-455A-BA40-D47A80772C7F}">
      <dsp:nvSpPr>
        <dsp:cNvPr id="0" name=""/>
        <dsp:cNvSpPr/>
      </dsp:nvSpPr>
      <dsp:spPr>
        <a:xfrm>
          <a:off x="0" y="1595"/>
          <a:ext cx="4903922" cy="1088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150000"/>
            </a:lnSpc>
            <a:spcBef>
              <a:spcPct val="0"/>
            </a:spcBef>
            <a:spcAft>
              <a:spcPct val="35000"/>
            </a:spcAft>
            <a:buNone/>
          </a:pPr>
          <a:r>
            <a:rPr lang="en-US" sz="1300" b="1" i="0" kern="1200" baseline="0" dirty="0">
              <a:latin typeface="Josefin Sans" pitchFamily="2" charset="0"/>
              <a:ea typeface="Roboto" panose="02000000000000000000" pitchFamily="2" charset="0"/>
            </a:rPr>
            <a:t>Visionary Ambition:</a:t>
          </a:r>
          <a:r>
            <a:rPr lang="en-US" sz="1300" b="0" i="0" kern="1200" baseline="0" dirty="0">
              <a:latin typeface="Josefin Sans" pitchFamily="2" charset="0"/>
              <a:ea typeface="Roboto" panose="02000000000000000000" pitchFamily="2" charset="0"/>
            </a:rPr>
            <a:t> Elon Musk embodies a visionary leadership style, aiming to revolutionize industries such as electric vehicles, space exploration, and renewable energy with ambitious long-term goals.</a:t>
          </a:r>
          <a:endParaRPr lang="en-US" sz="1300" kern="1200" dirty="0">
            <a:latin typeface="Josefin Sans" pitchFamily="2" charset="0"/>
            <a:ea typeface="Roboto" panose="02000000000000000000" pitchFamily="2" charset="0"/>
          </a:endParaRPr>
        </a:p>
      </dsp:txBody>
      <dsp:txXfrm>
        <a:off x="0" y="1595"/>
        <a:ext cx="4903922" cy="1088433"/>
      </dsp:txXfrm>
    </dsp:sp>
    <dsp:sp modelId="{D01772EF-FFB8-4555-9E50-22A01B9A2193}">
      <dsp:nvSpPr>
        <dsp:cNvPr id="0" name=""/>
        <dsp:cNvSpPr/>
      </dsp:nvSpPr>
      <dsp:spPr>
        <a:xfrm>
          <a:off x="0" y="1090028"/>
          <a:ext cx="4903922"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391CD6-C472-42CE-A50D-7BA40631505B}">
      <dsp:nvSpPr>
        <dsp:cNvPr id="0" name=""/>
        <dsp:cNvSpPr/>
      </dsp:nvSpPr>
      <dsp:spPr>
        <a:xfrm>
          <a:off x="0" y="1090028"/>
          <a:ext cx="4903922" cy="1088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150000"/>
            </a:lnSpc>
            <a:spcBef>
              <a:spcPct val="0"/>
            </a:spcBef>
            <a:spcAft>
              <a:spcPct val="35000"/>
            </a:spcAft>
            <a:buNone/>
          </a:pPr>
          <a:r>
            <a:rPr lang="en-US" sz="1300" b="1" i="0" kern="1200" baseline="0" dirty="0">
              <a:latin typeface="Josefin Sans" pitchFamily="2" charset="0"/>
              <a:ea typeface="Roboto" panose="02000000000000000000" pitchFamily="2" charset="0"/>
            </a:rPr>
            <a:t>Disruptive Innovation:</a:t>
          </a:r>
          <a:r>
            <a:rPr lang="en-US" sz="1300" b="0" i="0" kern="1200" baseline="0" dirty="0">
              <a:latin typeface="Josefin Sans" pitchFamily="2" charset="0"/>
              <a:ea typeface="Roboto" panose="02000000000000000000" pitchFamily="2" charset="0"/>
            </a:rPr>
            <a:t> He promotes disruptive innovation, challenging conventional wisdom and pushing the boundaries of technology and sustainability.</a:t>
          </a:r>
          <a:endParaRPr lang="en-US" sz="1300" kern="1200" dirty="0">
            <a:latin typeface="Josefin Sans" pitchFamily="2" charset="0"/>
            <a:ea typeface="Roboto" panose="02000000000000000000" pitchFamily="2" charset="0"/>
          </a:endParaRPr>
        </a:p>
      </dsp:txBody>
      <dsp:txXfrm>
        <a:off x="0" y="1090028"/>
        <a:ext cx="4903922" cy="1088433"/>
      </dsp:txXfrm>
    </dsp:sp>
    <dsp:sp modelId="{DE74AF9A-D6F6-4319-8A1D-40DA291648E0}">
      <dsp:nvSpPr>
        <dsp:cNvPr id="0" name=""/>
        <dsp:cNvSpPr/>
      </dsp:nvSpPr>
      <dsp:spPr>
        <a:xfrm>
          <a:off x="0" y="2178462"/>
          <a:ext cx="4903922"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747CE0-0D8E-47F2-AC98-E6050A4D0CEB}">
      <dsp:nvSpPr>
        <dsp:cNvPr id="0" name=""/>
        <dsp:cNvSpPr/>
      </dsp:nvSpPr>
      <dsp:spPr>
        <a:xfrm>
          <a:off x="0" y="2178462"/>
          <a:ext cx="4903922" cy="1088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150000"/>
            </a:lnSpc>
            <a:spcBef>
              <a:spcPct val="0"/>
            </a:spcBef>
            <a:spcAft>
              <a:spcPct val="35000"/>
            </a:spcAft>
            <a:buNone/>
          </a:pPr>
          <a:r>
            <a:rPr lang="en-US" sz="1300" b="1" i="0" kern="1200" baseline="0" dirty="0">
              <a:latin typeface="Josefin Sans" pitchFamily="2" charset="0"/>
              <a:ea typeface="Roboto" panose="02000000000000000000" pitchFamily="2" charset="0"/>
            </a:rPr>
            <a:t>Risk-Taking:</a:t>
          </a:r>
          <a:r>
            <a:rPr lang="en-US" sz="1300" b="0" i="0" kern="1200" baseline="0" dirty="0">
              <a:latin typeface="Josefin Sans" pitchFamily="2" charset="0"/>
              <a:ea typeface="Roboto" panose="02000000000000000000" pitchFamily="2" charset="0"/>
            </a:rPr>
            <a:t> Musk embraces risk-taking, pursuing ventures like reusable rocket technology (SpaceX) and autonomous driving (Tesla), which have reshaped their respective industries.</a:t>
          </a:r>
          <a:endParaRPr lang="en-US" sz="1300" kern="1200" dirty="0">
            <a:latin typeface="Josefin Sans" pitchFamily="2" charset="0"/>
            <a:ea typeface="Roboto" panose="02000000000000000000" pitchFamily="2" charset="0"/>
          </a:endParaRPr>
        </a:p>
      </dsp:txBody>
      <dsp:txXfrm>
        <a:off x="0" y="2178462"/>
        <a:ext cx="4903922" cy="10884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E91205-5B15-4F4C-8873-4B0E3699BA1A}">
      <dsp:nvSpPr>
        <dsp:cNvPr id="0" name=""/>
        <dsp:cNvSpPr/>
      </dsp:nvSpPr>
      <dsp:spPr>
        <a:xfrm rot="5400000">
          <a:off x="1345252" y="700433"/>
          <a:ext cx="1382266" cy="2300060"/>
        </a:xfrm>
        <a:prstGeom prst="corner">
          <a:avLst>
            <a:gd name="adj1" fmla="val 16120"/>
            <a:gd name="adj2" fmla="val 161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18860B-2805-4B75-A187-9B10F17AC0A8}">
      <dsp:nvSpPr>
        <dsp:cNvPr id="0" name=""/>
        <dsp:cNvSpPr/>
      </dsp:nvSpPr>
      <dsp:spPr>
        <a:xfrm>
          <a:off x="1188899" y="1409544"/>
          <a:ext cx="2076507" cy="1820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150000"/>
            </a:lnSpc>
            <a:spcBef>
              <a:spcPct val="0"/>
            </a:spcBef>
            <a:spcAft>
              <a:spcPct val="35000"/>
            </a:spcAft>
            <a:buNone/>
          </a:pPr>
          <a:r>
            <a:rPr lang="en-US" sz="1200" b="1" i="0" kern="1200" baseline="0" dirty="0">
              <a:latin typeface="Josefin Sans" pitchFamily="2" charset="0"/>
              <a:ea typeface="Roboto" panose="02000000000000000000" pitchFamily="2" charset="0"/>
            </a:rPr>
            <a:t>Innovative Technologies:</a:t>
          </a:r>
          <a:r>
            <a:rPr lang="en-US" sz="1200" b="0" i="0" kern="1200" baseline="0" dirty="0">
              <a:latin typeface="Josefin Sans" pitchFamily="2" charset="0"/>
              <a:ea typeface="Roboto" panose="02000000000000000000" pitchFamily="2" charset="0"/>
            </a:rPr>
            <a:t> Elon Musk drives innovation through groundbreaking technologies such as electric vehicles (Tesla), reusable rocketry (SpaceX), and solar energy solutions (SolarCity, now Tesla Energy).</a:t>
          </a:r>
          <a:endParaRPr lang="en-US" sz="1200" kern="1200" dirty="0">
            <a:latin typeface="Josefin Sans" pitchFamily="2" charset="0"/>
            <a:ea typeface="Roboto" panose="02000000000000000000" pitchFamily="2" charset="0"/>
          </a:endParaRPr>
        </a:p>
      </dsp:txBody>
      <dsp:txXfrm>
        <a:off x="1188899" y="1409544"/>
        <a:ext cx="2076507" cy="1820180"/>
      </dsp:txXfrm>
    </dsp:sp>
    <dsp:sp modelId="{853AA446-19EB-4689-B28F-5C5010431B3A}">
      <dsp:nvSpPr>
        <dsp:cNvPr id="0" name=""/>
        <dsp:cNvSpPr/>
      </dsp:nvSpPr>
      <dsp:spPr>
        <a:xfrm>
          <a:off x="2790490" y="631729"/>
          <a:ext cx="391793" cy="391793"/>
        </a:xfrm>
        <a:prstGeom prst="triangle">
          <a:avLst>
            <a:gd name="adj" fmla="val 10000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3627BD-215F-48BC-80C0-1F9083F3658E}">
      <dsp:nvSpPr>
        <dsp:cNvPr id="0" name=""/>
        <dsp:cNvSpPr/>
      </dsp:nvSpPr>
      <dsp:spPr>
        <a:xfrm rot="5400000">
          <a:off x="3878562" y="172029"/>
          <a:ext cx="1382266" cy="2300060"/>
        </a:xfrm>
        <a:prstGeom prst="corner">
          <a:avLst>
            <a:gd name="adj1" fmla="val 16120"/>
            <a:gd name="adj2" fmla="val 161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B372B8-1955-4DEA-BE4C-41A12186376D}">
      <dsp:nvSpPr>
        <dsp:cNvPr id="0" name=""/>
        <dsp:cNvSpPr/>
      </dsp:nvSpPr>
      <dsp:spPr>
        <a:xfrm>
          <a:off x="3638421" y="859252"/>
          <a:ext cx="2095320" cy="1820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150000"/>
            </a:lnSpc>
            <a:spcBef>
              <a:spcPct val="0"/>
            </a:spcBef>
            <a:spcAft>
              <a:spcPct val="35000"/>
            </a:spcAft>
            <a:buNone/>
          </a:pPr>
          <a:r>
            <a:rPr lang="en-US" sz="1200" b="1" i="0" kern="1200" baseline="0" dirty="0">
              <a:latin typeface="Josefin Sans" pitchFamily="2" charset="0"/>
              <a:ea typeface="Roboto" panose="02000000000000000000" pitchFamily="2" charset="0"/>
            </a:rPr>
            <a:t>Strategic Vision:</a:t>
          </a:r>
          <a:r>
            <a:rPr lang="en-US" sz="1200" b="0" i="0" kern="1200" baseline="0" dirty="0">
              <a:latin typeface="Josefin Sans" pitchFamily="2" charset="0"/>
              <a:ea typeface="Roboto" panose="02000000000000000000" pitchFamily="2" charset="0"/>
            </a:rPr>
            <a:t> He maintains a strategic vision for the future, setting ambitious goals like colonizing Mars (SpaceX) and achieving sustainable energy solutions (Tesla Energy) to address global challenges</a:t>
          </a:r>
          <a:r>
            <a:rPr lang="en-US" sz="1400" b="0" i="0" kern="1200" baseline="0" dirty="0">
              <a:latin typeface="Roboto" panose="02000000000000000000" pitchFamily="2" charset="0"/>
              <a:ea typeface="Roboto" panose="02000000000000000000" pitchFamily="2" charset="0"/>
            </a:rPr>
            <a:t>.</a:t>
          </a:r>
          <a:endParaRPr lang="en-US" sz="1400" kern="1200" dirty="0">
            <a:latin typeface="Roboto" panose="02000000000000000000" pitchFamily="2" charset="0"/>
            <a:ea typeface="Roboto" panose="02000000000000000000" pitchFamily="2" charset="0"/>
          </a:endParaRPr>
        </a:p>
      </dsp:txBody>
      <dsp:txXfrm>
        <a:off x="3638421" y="859252"/>
        <a:ext cx="2095320" cy="1820180"/>
      </dsp:txXfrm>
    </dsp:sp>
    <dsp:sp modelId="{F2424DE6-7179-4EC3-9F69-8A8048248130}">
      <dsp:nvSpPr>
        <dsp:cNvPr id="0" name=""/>
        <dsp:cNvSpPr/>
      </dsp:nvSpPr>
      <dsp:spPr>
        <a:xfrm>
          <a:off x="5332540" y="2696"/>
          <a:ext cx="391793" cy="391793"/>
        </a:xfrm>
        <a:prstGeom prst="triangle">
          <a:avLst>
            <a:gd name="adj" fmla="val 10000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7A72C7-27F3-4A81-A993-0C0D5290B968}">
      <dsp:nvSpPr>
        <dsp:cNvPr id="0" name=""/>
        <dsp:cNvSpPr/>
      </dsp:nvSpPr>
      <dsp:spPr>
        <a:xfrm rot="5400000">
          <a:off x="6420612" y="-457003"/>
          <a:ext cx="1382266" cy="2300060"/>
        </a:xfrm>
        <a:prstGeom prst="corner">
          <a:avLst>
            <a:gd name="adj1" fmla="val 16120"/>
            <a:gd name="adj2" fmla="val 161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88BA55-714A-4144-A190-8A7CFB693695}">
      <dsp:nvSpPr>
        <dsp:cNvPr id="0" name=""/>
        <dsp:cNvSpPr/>
      </dsp:nvSpPr>
      <dsp:spPr>
        <a:xfrm>
          <a:off x="6189877" y="230219"/>
          <a:ext cx="2076507" cy="1820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150000"/>
            </a:lnSpc>
            <a:spcBef>
              <a:spcPct val="0"/>
            </a:spcBef>
            <a:spcAft>
              <a:spcPct val="35000"/>
            </a:spcAft>
            <a:buNone/>
          </a:pPr>
          <a:r>
            <a:rPr lang="en-US" sz="1200" b="1" i="0" kern="1200" baseline="0" dirty="0">
              <a:latin typeface="Josefin Sans" pitchFamily="2" charset="0"/>
              <a:ea typeface="Roboto" panose="02000000000000000000" pitchFamily="2" charset="0"/>
            </a:rPr>
            <a:t>Hands-On Management:</a:t>
          </a:r>
          <a:r>
            <a:rPr lang="en-US" sz="1200" b="0" i="0" kern="1200" baseline="0" dirty="0">
              <a:latin typeface="Josefin Sans" pitchFamily="2" charset="0"/>
              <a:ea typeface="Roboto" panose="02000000000000000000" pitchFamily="2" charset="0"/>
            </a:rPr>
            <a:t> Musk is actively involved in the day-to-day operations of his companies, overseeing technical developments, and ensuring alignment with his vision and goals.</a:t>
          </a:r>
          <a:endParaRPr lang="en-US" sz="1200" kern="1200" dirty="0">
            <a:latin typeface="Josefin Sans" pitchFamily="2" charset="0"/>
            <a:ea typeface="Roboto" panose="02000000000000000000" pitchFamily="2" charset="0"/>
          </a:endParaRPr>
        </a:p>
      </dsp:txBody>
      <dsp:txXfrm>
        <a:off x="6189877" y="230219"/>
        <a:ext cx="2076507" cy="18201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1640AC-A636-4FC9-A530-A57E7E0006A4}">
      <dsp:nvSpPr>
        <dsp:cNvPr id="0" name=""/>
        <dsp:cNvSpPr/>
      </dsp:nvSpPr>
      <dsp:spPr>
        <a:xfrm>
          <a:off x="0" y="2528517"/>
          <a:ext cx="8643950" cy="829915"/>
        </a:xfrm>
        <a:prstGeom prst="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l" defTabSz="622300">
            <a:lnSpc>
              <a:spcPct val="150000"/>
            </a:lnSpc>
            <a:spcBef>
              <a:spcPct val="0"/>
            </a:spcBef>
            <a:spcAft>
              <a:spcPct val="35000"/>
            </a:spcAft>
            <a:buNone/>
          </a:pPr>
          <a:r>
            <a:rPr lang="en-US" sz="1400" b="1" i="0" kern="1200" baseline="0" dirty="0">
              <a:latin typeface="Josefin Sans" pitchFamily="2" charset="0"/>
              <a:ea typeface="Roboto" panose="02000000000000000000" pitchFamily="2" charset="0"/>
            </a:rPr>
            <a:t>Public Appeal:</a:t>
          </a:r>
          <a:r>
            <a:rPr lang="en-US" sz="1400" b="0" i="0" kern="1200" baseline="0" dirty="0">
              <a:latin typeface="Josefin Sans" pitchFamily="2" charset="0"/>
              <a:ea typeface="Roboto" panose="02000000000000000000" pitchFamily="2" charset="0"/>
            </a:rPr>
            <a:t> His charismatic leadership style and bold vision have garnered widespread public appeal, turning Tesla and SpaceX into household names synonymous with innovation and future-oriented thinking</a:t>
          </a:r>
          <a:r>
            <a:rPr lang="en-US" sz="1300" b="0" i="0" kern="1200" baseline="0" dirty="0">
              <a:latin typeface="Roboto" panose="02000000000000000000" pitchFamily="2" charset="0"/>
              <a:ea typeface="Roboto" panose="02000000000000000000" pitchFamily="2" charset="0"/>
            </a:rPr>
            <a:t>.</a:t>
          </a:r>
          <a:endParaRPr lang="en-US" sz="1300" kern="1200" dirty="0">
            <a:latin typeface="Roboto" panose="02000000000000000000" pitchFamily="2" charset="0"/>
            <a:ea typeface="Roboto" panose="02000000000000000000" pitchFamily="2" charset="0"/>
          </a:endParaRPr>
        </a:p>
      </dsp:txBody>
      <dsp:txXfrm>
        <a:off x="0" y="2528517"/>
        <a:ext cx="8643950" cy="829915"/>
      </dsp:txXfrm>
    </dsp:sp>
    <dsp:sp modelId="{C2EFFDD4-9AA8-4EE9-8DF7-F287E40D2A64}">
      <dsp:nvSpPr>
        <dsp:cNvPr id="0" name=""/>
        <dsp:cNvSpPr/>
      </dsp:nvSpPr>
      <dsp:spPr>
        <a:xfrm rot="10800000">
          <a:off x="0" y="1264555"/>
          <a:ext cx="8643950" cy="1276410"/>
        </a:xfrm>
        <a:prstGeom prst="upArrowCallou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l" defTabSz="622300">
            <a:lnSpc>
              <a:spcPct val="150000"/>
            </a:lnSpc>
            <a:spcBef>
              <a:spcPct val="0"/>
            </a:spcBef>
            <a:spcAft>
              <a:spcPct val="35000"/>
            </a:spcAft>
            <a:buNone/>
          </a:pPr>
          <a:r>
            <a:rPr lang="en-US" sz="1400" b="1" i="0" kern="1200" baseline="0" dirty="0">
              <a:latin typeface="Josefin Sans" pitchFamily="2" charset="0"/>
              <a:ea typeface="Roboto" panose="02000000000000000000" pitchFamily="2" charset="0"/>
            </a:rPr>
            <a:t>Global Impact:</a:t>
          </a:r>
          <a:r>
            <a:rPr lang="en-US" sz="1400" b="0" i="0" kern="1200" baseline="0" dirty="0">
              <a:latin typeface="Josefin Sans" pitchFamily="2" charset="0"/>
              <a:ea typeface="Roboto" panose="02000000000000000000" pitchFamily="2" charset="0"/>
            </a:rPr>
            <a:t> Musk's commitment to sustainable energy and space exploration has a global impact, influencing industry standards and inspiring advancements in electric vehicles, renewable energy, and space travel.</a:t>
          </a:r>
          <a:endParaRPr lang="en-US" sz="1400" kern="1200" dirty="0">
            <a:latin typeface="Josefin Sans" pitchFamily="2" charset="0"/>
            <a:ea typeface="Roboto" panose="02000000000000000000" pitchFamily="2" charset="0"/>
          </a:endParaRPr>
        </a:p>
      </dsp:txBody>
      <dsp:txXfrm rot="10800000">
        <a:off x="0" y="1264555"/>
        <a:ext cx="8643950" cy="829373"/>
      </dsp:txXfrm>
    </dsp:sp>
    <dsp:sp modelId="{BD33AA00-3950-411A-8040-51612C76F36D}">
      <dsp:nvSpPr>
        <dsp:cNvPr id="0" name=""/>
        <dsp:cNvSpPr/>
      </dsp:nvSpPr>
      <dsp:spPr>
        <a:xfrm rot="10800000">
          <a:off x="0" y="593"/>
          <a:ext cx="8643950" cy="1276410"/>
        </a:xfrm>
        <a:prstGeom prst="upArrowCallou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l" defTabSz="622300">
            <a:lnSpc>
              <a:spcPct val="150000"/>
            </a:lnSpc>
            <a:spcBef>
              <a:spcPct val="0"/>
            </a:spcBef>
            <a:spcAft>
              <a:spcPct val="35000"/>
            </a:spcAft>
            <a:buNone/>
          </a:pPr>
          <a:r>
            <a:rPr lang="en-US" sz="1400" b="1" i="0" kern="1200" baseline="0" dirty="0">
              <a:latin typeface="Josefin Sans" pitchFamily="2" charset="0"/>
              <a:ea typeface="Roboto" panose="02000000000000000000" pitchFamily="2" charset="0"/>
            </a:rPr>
            <a:t>Entrepreneurial Spirit:</a:t>
          </a:r>
          <a:r>
            <a:rPr lang="en-US" sz="1400" b="0" i="0" kern="1200" baseline="0" dirty="0">
              <a:latin typeface="Josefin Sans" pitchFamily="2" charset="0"/>
              <a:ea typeface="Roboto" panose="02000000000000000000" pitchFamily="2" charset="0"/>
            </a:rPr>
            <a:t> He fosters an entrepreneurial spirit within his companies, encouraging employees to think creatively and pursue bold ideas that push the boundaries of innovation.</a:t>
          </a:r>
          <a:endParaRPr lang="en-US" sz="1400" kern="1200" dirty="0">
            <a:latin typeface="Josefin Sans" pitchFamily="2" charset="0"/>
            <a:ea typeface="Roboto" panose="02000000000000000000" pitchFamily="2" charset="0"/>
          </a:endParaRPr>
        </a:p>
      </dsp:txBody>
      <dsp:txXfrm rot="10800000">
        <a:off x="0" y="593"/>
        <a:ext cx="8643950" cy="82937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 name="Google Shape;32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c95f375b38_3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c95f375b38_3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
        <p:cNvGrpSpPr/>
        <p:nvPr/>
      </p:nvGrpSpPr>
      <p:grpSpPr>
        <a:xfrm>
          <a:off x="0" y="0"/>
          <a:ext cx="0" cy="0"/>
          <a:chOff x="0" y="0"/>
          <a:chExt cx="0" cy="0"/>
        </a:xfrm>
      </p:grpSpPr>
      <p:sp>
        <p:nvSpPr>
          <p:cNvPr id="337" name="Google Shape;337;gc95f375b38_3_1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8" name="Google Shape;338;gc95f375b38_3_1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gc788e9a590_0_5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7" name="Google Shape;347;gc788e9a590_0_5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sz="2000"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9"/>
        <p:cNvGrpSpPr/>
        <p:nvPr/>
      </p:nvGrpSpPr>
      <p:grpSpPr>
        <a:xfrm>
          <a:off x="0" y="0"/>
          <a:ext cx="0" cy="0"/>
          <a:chOff x="0" y="0"/>
          <a:chExt cx="0" cy="0"/>
        </a:xfrm>
      </p:grpSpPr>
      <p:sp>
        <p:nvSpPr>
          <p:cNvPr id="380" name="Google Shape;380;gca275fbaf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1" name="Google Shape;381;gca275fbaf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0"/>
        <p:cNvGrpSpPr/>
        <p:nvPr/>
      </p:nvGrpSpPr>
      <p:grpSpPr>
        <a:xfrm>
          <a:off x="0" y="0"/>
          <a:ext cx="0" cy="0"/>
          <a:chOff x="0" y="0"/>
          <a:chExt cx="0" cy="0"/>
        </a:xfrm>
      </p:grpSpPr>
      <p:sp>
        <p:nvSpPr>
          <p:cNvPr id="391" name="Google Shape;391;gc788e9a590_0_2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2" name="Google Shape;392;gc788e9a590_0_2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
        <p:cNvGrpSpPr/>
        <p:nvPr/>
      </p:nvGrpSpPr>
      <p:grpSpPr>
        <a:xfrm>
          <a:off x="0" y="0"/>
          <a:ext cx="0" cy="0"/>
          <a:chOff x="0" y="0"/>
          <a:chExt cx="0" cy="0"/>
        </a:xfrm>
      </p:grpSpPr>
      <p:sp>
        <p:nvSpPr>
          <p:cNvPr id="337" name="Google Shape;337;gc95f375b38_3_1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8" name="Google Shape;338;gc95f375b38_3_1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dirty="0"/>
          </a:p>
        </p:txBody>
      </p:sp>
    </p:spTree>
    <p:extLst>
      <p:ext uri="{BB962C8B-B14F-4D97-AF65-F5344CB8AC3E}">
        <p14:creationId xmlns:p14="http://schemas.microsoft.com/office/powerpoint/2010/main" val="14794281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1"/>
        <p:cNvGrpSpPr/>
        <p:nvPr/>
      </p:nvGrpSpPr>
      <p:grpSpPr>
        <a:xfrm>
          <a:off x="0" y="0"/>
          <a:ext cx="0" cy="0"/>
          <a:chOff x="0" y="0"/>
          <a:chExt cx="0" cy="0"/>
        </a:xfrm>
      </p:grpSpPr>
      <p:sp>
        <p:nvSpPr>
          <p:cNvPr id="412" name="Google Shape;412;gcab08de558_2_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3" name="Google Shape;413;gcab08de558_2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8"/>
        <p:cNvGrpSpPr/>
        <p:nvPr/>
      </p:nvGrpSpPr>
      <p:grpSpPr>
        <a:xfrm>
          <a:off x="0" y="0"/>
          <a:ext cx="0" cy="0"/>
          <a:chOff x="0" y="0"/>
          <a:chExt cx="0" cy="0"/>
        </a:xfrm>
      </p:grpSpPr>
      <p:sp>
        <p:nvSpPr>
          <p:cNvPr id="449" name="Google Shape;449;gc788e9a590_0_2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0" name="Google Shape;450;gc788e9a590_0_2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6"/>
        <p:cNvGrpSpPr/>
        <p:nvPr/>
      </p:nvGrpSpPr>
      <p:grpSpPr>
        <a:xfrm>
          <a:off x="0" y="0"/>
          <a:ext cx="0" cy="0"/>
          <a:chOff x="0" y="0"/>
          <a:chExt cx="0" cy="0"/>
        </a:xfrm>
      </p:grpSpPr>
      <p:sp>
        <p:nvSpPr>
          <p:cNvPr id="507" name="Google Shape;507;gc95f375b38_3_3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8" name="Google Shape;508;gc95f375b38_3_3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
        <p:cNvGrpSpPr/>
        <p:nvPr/>
      </p:nvGrpSpPr>
      <p:grpSpPr>
        <a:xfrm>
          <a:off x="0" y="0"/>
          <a:ext cx="0" cy="0"/>
          <a:chOff x="0" y="0"/>
          <a:chExt cx="0" cy="0"/>
        </a:xfrm>
      </p:grpSpPr>
      <p:sp>
        <p:nvSpPr>
          <p:cNvPr id="337" name="Google Shape;337;gc95f375b38_3_1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8" name="Google Shape;338;gc95f375b38_3_1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26554601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6"/>
        <p:cNvGrpSpPr/>
        <p:nvPr/>
      </p:nvGrpSpPr>
      <p:grpSpPr>
        <a:xfrm>
          <a:off x="0" y="0"/>
          <a:ext cx="0" cy="0"/>
          <a:chOff x="0" y="0"/>
          <a:chExt cx="0" cy="0"/>
        </a:xfrm>
      </p:grpSpPr>
      <p:sp>
        <p:nvSpPr>
          <p:cNvPr id="647" name="Google Shape;647;gca275fbaf4_0_2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8" name="Google Shape;648;gca275fbaf4_0_2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4"/>
        <p:cNvGrpSpPr/>
        <p:nvPr/>
      </p:nvGrpSpPr>
      <p:grpSpPr>
        <a:xfrm>
          <a:off x="0" y="0"/>
          <a:ext cx="0" cy="0"/>
          <a:chOff x="0" y="0"/>
          <a:chExt cx="0" cy="0"/>
        </a:xfrm>
      </p:grpSpPr>
      <p:sp>
        <p:nvSpPr>
          <p:cNvPr id="785" name="Google Shape;785;gc788e9a590_0_3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6" name="Google Shape;786;gc788e9a590_0_3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5"/>
        <p:cNvGrpSpPr/>
        <p:nvPr/>
      </p:nvGrpSpPr>
      <p:grpSpPr>
        <a:xfrm>
          <a:off x="0" y="0"/>
          <a:ext cx="0" cy="0"/>
          <a:chOff x="0" y="0"/>
          <a:chExt cx="0" cy="0"/>
        </a:xfrm>
      </p:grpSpPr>
      <p:sp>
        <p:nvSpPr>
          <p:cNvPr id="796" name="Google Shape;796;gc788e9a590_0_2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7" name="Google Shape;797;gc788e9a590_0_2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
        <p:cNvGrpSpPr/>
        <p:nvPr/>
      </p:nvGrpSpPr>
      <p:grpSpPr>
        <a:xfrm>
          <a:off x="0" y="0"/>
          <a:ext cx="0" cy="0"/>
          <a:chOff x="0" y="0"/>
          <a:chExt cx="0" cy="0"/>
        </a:xfrm>
      </p:grpSpPr>
      <p:sp>
        <p:nvSpPr>
          <p:cNvPr id="337" name="Google Shape;337;gc95f375b38_3_1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8" name="Google Shape;338;gc95f375b38_3_1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24768677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8"/>
        <p:cNvGrpSpPr/>
        <p:nvPr/>
      </p:nvGrpSpPr>
      <p:grpSpPr>
        <a:xfrm>
          <a:off x="0" y="0"/>
          <a:ext cx="0" cy="0"/>
          <a:chOff x="0" y="0"/>
          <a:chExt cx="0" cy="0"/>
        </a:xfrm>
      </p:grpSpPr>
      <p:sp>
        <p:nvSpPr>
          <p:cNvPr id="899" name="Google Shape;899;gca275fbaf4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0" name="Google Shape;900;gca275fbaf4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8"/>
        <p:cNvGrpSpPr/>
        <p:nvPr/>
      </p:nvGrpSpPr>
      <p:grpSpPr>
        <a:xfrm>
          <a:off x="0" y="0"/>
          <a:ext cx="0" cy="0"/>
          <a:chOff x="0" y="0"/>
          <a:chExt cx="0" cy="0"/>
        </a:xfrm>
      </p:grpSpPr>
      <p:sp>
        <p:nvSpPr>
          <p:cNvPr id="1359" name="Google Shape;1359;gca275fbaf4_0_9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0" name="Google Shape;1360;gca275fbaf4_0_9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8"/>
        <p:cNvGrpSpPr/>
        <p:nvPr/>
      </p:nvGrpSpPr>
      <p:grpSpPr>
        <a:xfrm>
          <a:off x="0" y="0"/>
          <a:ext cx="0" cy="0"/>
          <a:chOff x="0" y="0"/>
          <a:chExt cx="0" cy="0"/>
        </a:xfrm>
      </p:grpSpPr>
      <p:sp>
        <p:nvSpPr>
          <p:cNvPr id="1359" name="Google Shape;1359;gca275fbaf4_0_9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0" name="Google Shape;1360;gca275fbaf4_0_9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dirty="0"/>
          </a:p>
        </p:txBody>
      </p:sp>
    </p:spTree>
    <p:extLst>
      <p:ext uri="{BB962C8B-B14F-4D97-AF65-F5344CB8AC3E}">
        <p14:creationId xmlns:p14="http://schemas.microsoft.com/office/powerpoint/2010/main" val="39776295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8"/>
        <p:cNvGrpSpPr/>
        <p:nvPr/>
      </p:nvGrpSpPr>
      <p:grpSpPr>
        <a:xfrm>
          <a:off x="0" y="0"/>
          <a:ext cx="0" cy="0"/>
          <a:chOff x="0" y="0"/>
          <a:chExt cx="0" cy="0"/>
        </a:xfrm>
      </p:grpSpPr>
      <p:sp>
        <p:nvSpPr>
          <p:cNvPr id="1359" name="Google Shape;1359;gca275fbaf4_0_9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0" name="Google Shape;1360;gca275fbaf4_0_9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dirty="0"/>
          </a:p>
        </p:txBody>
      </p:sp>
    </p:spTree>
    <p:extLst>
      <p:ext uri="{BB962C8B-B14F-4D97-AF65-F5344CB8AC3E}">
        <p14:creationId xmlns:p14="http://schemas.microsoft.com/office/powerpoint/2010/main" val="5350671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2516010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8"/>
        <p:cNvGrpSpPr/>
        <p:nvPr/>
      </p:nvGrpSpPr>
      <p:grpSpPr>
        <a:xfrm>
          <a:off x="0" y="0"/>
          <a:ext cx="0" cy="0"/>
          <a:chOff x="0" y="0"/>
          <a:chExt cx="0" cy="0"/>
        </a:xfrm>
      </p:grpSpPr>
      <p:sp>
        <p:nvSpPr>
          <p:cNvPr id="1359" name="Google Shape;1359;gca275fbaf4_0_9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0" name="Google Shape;1360;gca275fbaf4_0_9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800" dirty="0"/>
          </a:p>
        </p:txBody>
      </p:sp>
    </p:spTree>
    <p:extLst>
      <p:ext uri="{BB962C8B-B14F-4D97-AF65-F5344CB8AC3E}">
        <p14:creationId xmlns:p14="http://schemas.microsoft.com/office/powerpoint/2010/main" val="4041070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8"/>
        <p:cNvGrpSpPr/>
        <p:nvPr/>
      </p:nvGrpSpPr>
      <p:grpSpPr>
        <a:xfrm>
          <a:off x="0" y="0"/>
          <a:ext cx="0" cy="0"/>
          <a:chOff x="0" y="0"/>
          <a:chExt cx="0" cy="0"/>
        </a:xfrm>
      </p:grpSpPr>
      <p:sp>
        <p:nvSpPr>
          <p:cNvPr id="1359" name="Google Shape;1359;gca275fbaf4_0_9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0" name="Google Shape;1360;gca275fbaf4_0_9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9675501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8"/>
        <p:cNvGrpSpPr/>
        <p:nvPr/>
      </p:nvGrpSpPr>
      <p:grpSpPr>
        <a:xfrm>
          <a:off x="0" y="0"/>
          <a:ext cx="0" cy="0"/>
          <a:chOff x="0" y="0"/>
          <a:chExt cx="0" cy="0"/>
        </a:xfrm>
      </p:grpSpPr>
      <p:sp>
        <p:nvSpPr>
          <p:cNvPr id="1359" name="Google Shape;1359;gca275fbaf4_0_9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0" name="Google Shape;1360;gca275fbaf4_0_9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788603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894500" y="588600"/>
            <a:ext cx="5392800" cy="1983300"/>
          </a:xfrm>
          <a:prstGeom prst="rect">
            <a:avLst/>
          </a:prstGeom>
        </p:spPr>
        <p:txBody>
          <a:bodyPr spcFirstLastPara="1" wrap="square" lIns="91425" tIns="201150" rIns="91425" bIns="91425" anchor="t" anchorCtr="0">
            <a:noAutofit/>
          </a:bodyPr>
          <a:lstStyle>
            <a:lvl1pPr lvl="0" rtl="0">
              <a:lnSpc>
                <a:spcPct val="100000"/>
              </a:lnSpc>
              <a:spcBef>
                <a:spcPts val="0"/>
              </a:spcBef>
              <a:spcAft>
                <a:spcPts val="0"/>
              </a:spcAft>
              <a:buSzPts val="5200"/>
              <a:buFont typeface="Josefin Sans"/>
              <a:buNone/>
              <a:defRPr sz="5200" b="1">
                <a:latin typeface="Josefin Sans"/>
                <a:ea typeface="Josefin Sans"/>
                <a:cs typeface="Josefin Sans"/>
                <a:sym typeface="Josefin Sans"/>
              </a:defRPr>
            </a:lvl1pPr>
            <a:lvl2pPr lvl="1" algn="ctr" rtl="0">
              <a:spcBef>
                <a:spcPts val="0"/>
              </a:spcBef>
              <a:spcAft>
                <a:spcPts val="0"/>
              </a:spcAft>
              <a:buClr>
                <a:srgbClr val="191919"/>
              </a:buClr>
              <a:buSzPts val="5200"/>
              <a:buNone/>
              <a:defRPr sz="5200">
                <a:solidFill>
                  <a:srgbClr val="191919"/>
                </a:solidFill>
              </a:defRPr>
            </a:lvl2pPr>
            <a:lvl3pPr lvl="2" algn="ctr" rtl="0">
              <a:spcBef>
                <a:spcPts val="0"/>
              </a:spcBef>
              <a:spcAft>
                <a:spcPts val="0"/>
              </a:spcAft>
              <a:buClr>
                <a:srgbClr val="191919"/>
              </a:buClr>
              <a:buSzPts val="5200"/>
              <a:buNone/>
              <a:defRPr sz="5200">
                <a:solidFill>
                  <a:srgbClr val="191919"/>
                </a:solidFill>
              </a:defRPr>
            </a:lvl3pPr>
            <a:lvl4pPr lvl="3" algn="ctr" rtl="0">
              <a:spcBef>
                <a:spcPts val="0"/>
              </a:spcBef>
              <a:spcAft>
                <a:spcPts val="0"/>
              </a:spcAft>
              <a:buClr>
                <a:srgbClr val="191919"/>
              </a:buClr>
              <a:buSzPts val="5200"/>
              <a:buNone/>
              <a:defRPr sz="5200">
                <a:solidFill>
                  <a:srgbClr val="191919"/>
                </a:solidFill>
              </a:defRPr>
            </a:lvl4pPr>
            <a:lvl5pPr lvl="4" algn="ctr" rtl="0">
              <a:spcBef>
                <a:spcPts val="0"/>
              </a:spcBef>
              <a:spcAft>
                <a:spcPts val="0"/>
              </a:spcAft>
              <a:buClr>
                <a:srgbClr val="191919"/>
              </a:buClr>
              <a:buSzPts val="5200"/>
              <a:buNone/>
              <a:defRPr sz="5200">
                <a:solidFill>
                  <a:srgbClr val="191919"/>
                </a:solidFill>
              </a:defRPr>
            </a:lvl5pPr>
            <a:lvl6pPr lvl="5" algn="ctr" rtl="0">
              <a:spcBef>
                <a:spcPts val="0"/>
              </a:spcBef>
              <a:spcAft>
                <a:spcPts val="0"/>
              </a:spcAft>
              <a:buClr>
                <a:srgbClr val="191919"/>
              </a:buClr>
              <a:buSzPts val="5200"/>
              <a:buNone/>
              <a:defRPr sz="5200">
                <a:solidFill>
                  <a:srgbClr val="191919"/>
                </a:solidFill>
              </a:defRPr>
            </a:lvl6pPr>
            <a:lvl7pPr lvl="6" algn="ctr" rtl="0">
              <a:spcBef>
                <a:spcPts val="0"/>
              </a:spcBef>
              <a:spcAft>
                <a:spcPts val="0"/>
              </a:spcAft>
              <a:buClr>
                <a:srgbClr val="191919"/>
              </a:buClr>
              <a:buSzPts val="5200"/>
              <a:buNone/>
              <a:defRPr sz="5200">
                <a:solidFill>
                  <a:srgbClr val="191919"/>
                </a:solidFill>
              </a:defRPr>
            </a:lvl7pPr>
            <a:lvl8pPr lvl="7" algn="ctr" rtl="0">
              <a:spcBef>
                <a:spcPts val="0"/>
              </a:spcBef>
              <a:spcAft>
                <a:spcPts val="0"/>
              </a:spcAft>
              <a:buClr>
                <a:srgbClr val="191919"/>
              </a:buClr>
              <a:buSzPts val="5200"/>
              <a:buNone/>
              <a:defRPr sz="5200">
                <a:solidFill>
                  <a:srgbClr val="191919"/>
                </a:solidFill>
              </a:defRPr>
            </a:lvl8pPr>
            <a:lvl9pPr lvl="8" algn="ctr" rtl="0">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894500" y="2499325"/>
            <a:ext cx="3335700" cy="792600"/>
          </a:xfrm>
          <a:prstGeom prst="rect">
            <a:avLst/>
          </a:prstGeom>
          <a:noFill/>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Font typeface="Josefin Sans Light"/>
              <a:buNone/>
              <a:defRPr sz="1800" b="1">
                <a:solidFill>
                  <a:schemeClr val="dk2"/>
                </a:solidFill>
                <a:latin typeface="Josefin Sans"/>
                <a:ea typeface="Josefin Sans"/>
                <a:cs typeface="Josefin Sans"/>
                <a:sym typeface="Josefin Sans"/>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cxnSp>
        <p:nvCxnSpPr>
          <p:cNvPr id="11" name="Google Shape;11;p2"/>
          <p:cNvCxnSpPr/>
          <p:nvPr/>
        </p:nvCxnSpPr>
        <p:spPr>
          <a:xfrm>
            <a:off x="542275" y="758250"/>
            <a:ext cx="0" cy="2878500"/>
          </a:xfrm>
          <a:prstGeom prst="straightConnector1">
            <a:avLst/>
          </a:prstGeom>
          <a:noFill/>
          <a:ln w="114300" cap="flat" cmpd="sng">
            <a:solidFill>
              <a:schemeClr val="accent1"/>
            </a:solidFill>
            <a:prstDash val="solid"/>
            <a:round/>
            <a:headEnd type="none" w="med" len="med"/>
            <a:tailEnd type="none" w="med" len="med"/>
          </a:ln>
        </p:spPr>
      </p:cxnSp>
      <p:cxnSp>
        <p:nvCxnSpPr>
          <p:cNvPr id="12" name="Google Shape;12;p2"/>
          <p:cNvCxnSpPr/>
          <p:nvPr/>
        </p:nvCxnSpPr>
        <p:spPr>
          <a:xfrm>
            <a:off x="6481100" y="4609950"/>
            <a:ext cx="2544000" cy="0"/>
          </a:xfrm>
          <a:prstGeom prst="straightConnector1">
            <a:avLst/>
          </a:prstGeom>
          <a:noFill/>
          <a:ln w="9525" cap="flat" cmpd="sng">
            <a:solidFill>
              <a:schemeClr val="accent1"/>
            </a:solidFill>
            <a:prstDash val="solid"/>
            <a:round/>
            <a:headEnd type="none" w="med" len="med"/>
            <a:tailEnd type="none" w="med" len="med"/>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sp>
        <p:nvSpPr>
          <p:cNvPr id="21" name="Google Shape;21;p4"/>
          <p:cNvSpPr txBox="1">
            <a:spLocks noGrp="1"/>
          </p:cNvSpPr>
          <p:nvPr>
            <p:ph type="subTitle" idx="1"/>
          </p:nvPr>
        </p:nvSpPr>
        <p:spPr>
          <a:xfrm>
            <a:off x="811600" y="1312075"/>
            <a:ext cx="7628100" cy="3296400"/>
          </a:xfrm>
          <a:prstGeom prst="rect">
            <a:avLst/>
          </a:prstGeom>
          <a:noFill/>
          <a:ln>
            <a:noFill/>
          </a:ln>
        </p:spPr>
        <p:txBody>
          <a:bodyPr spcFirstLastPara="1" wrap="square" lIns="91425" tIns="0" rIns="91425" bIns="91425" anchor="t" anchorCtr="0">
            <a:noAutofit/>
          </a:bodyPr>
          <a:lstStyle>
            <a:lvl1pPr lvl="0" rtl="0">
              <a:spcBef>
                <a:spcPts val="0"/>
              </a:spcBef>
              <a:spcAft>
                <a:spcPts val="0"/>
              </a:spcAft>
              <a:buClr>
                <a:schemeClr val="accent1"/>
              </a:buClr>
              <a:buSzPts val="1200"/>
              <a:buFont typeface="Josefin Sans"/>
              <a:buAutoNum type="arabicPeriod"/>
              <a:defRPr>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rgbClr val="434343"/>
              </a:buClr>
              <a:buSzPts val="1200"/>
              <a:buFont typeface="Roboto Condensed Light"/>
              <a:buAutoNum type="alphaLcPeriod"/>
              <a:defRPr/>
            </a:lvl2pPr>
            <a:lvl3pPr lvl="2" rtl="0">
              <a:lnSpc>
                <a:spcPct val="100000"/>
              </a:lnSpc>
              <a:spcBef>
                <a:spcPts val="0"/>
              </a:spcBef>
              <a:spcAft>
                <a:spcPts val="0"/>
              </a:spcAft>
              <a:buClr>
                <a:srgbClr val="434343"/>
              </a:buClr>
              <a:buSzPts val="1200"/>
              <a:buFont typeface="Roboto Condensed Light"/>
              <a:buAutoNum type="romanLcPeriod"/>
              <a:defRPr/>
            </a:lvl3pPr>
            <a:lvl4pPr lvl="3" rtl="0">
              <a:lnSpc>
                <a:spcPct val="100000"/>
              </a:lnSpc>
              <a:spcBef>
                <a:spcPts val="0"/>
              </a:spcBef>
              <a:spcAft>
                <a:spcPts val="0"/>
              </a:spcAft>
              <a:buClr>
                <a:srgbClr val="434343"/>
              </a:buClr>
              <a:buSzPts val="1200"/>
              <a:buFont typeface="Roboto Condensed Light"/>
              <a:buAutoNum type="arabicPeriod"/>
              <a:defRPr/>
            </a:lvl4pPr>
            <a:lvl5pPr lvl="4" rtl="0">
              <a:lnSpc>
                <a:spcPct val="100000"/>
              </a:lnSpc>
              <a:spcBef>
                <a:spcPts val="0"/>
              </a:spcBef>
              <a:spcAft>
                <a:spcPts val="0"/>
              </a:spcAft>
              <a:buClr>
                <a:srgbClr val="434343"/>
              </a:buClr>
              <a:buSzPts val="1200"/>
              <a:buFont typeface="Roboto Condensed Light"/>
              <a:buAutoNum type="alphaLcPeriod"/>
              <a:defRPr/>
            </a:lvl5pPr>
            <a:lvl6pPr lvl="5" rtl="0">
              <a:lnSpc>
                <a:spcPct val="100000"/>
              </a:lnSpc>
              <a:spcBef>
                <a:spcPts val="0"/>
              </a:spcBef>
              <a:spcAft>
                <a:spcPts val="0"/>
              </a:spcAft>
              <a:buClr>
                <a:srgbClr val="434343"/>
              </a:buClr>
              <a:buSzPts val="1200"/>
              <a:buFont typeface="Roboto Condensed Light"/>
              <a:buAutoNum type="romanLcPeriod"/>
              <a:defRPr/>
            </a:lvl6pPr>
            <a:lvl7pPr lvl="6" rtl="0">
              <a:lnSpc>
                <a:spcPct val="100000"/>
              </a:lnSpc>
              <a:spcBef>
                <a:spcPts val="0"/>
              </a:spcBef>
              <a:spcAft>
                <a:spcPts val="0"/>
              </a:spcAft>
              <a:buClr>
                <a:srgbClr val="434343"/>
              </a:buClr>
              <a:buSzPts val="1200"/>
              <a:buFont typeface="Roboto Condensed Light"/>
              <a:buAutoNum type="arabicPeriod"/>
              <a:defRPr/>
            </a:lvl7pPr>
            <a:lvl8pPr lvl="7" rtl="0">
              <a:lnSpc>
                <a:spcPct val="100000"/>
              </a:lnSpc>
              <a:spcBef>
                <a:spcPts val="0"/>
              </a:spcBef>
              <a:spcAft>
                <a:spcPts val="0"/>
              </a:spcAft>
              <a:buClr>
                <a:srgbClr val="434343"/>
              </a:buClr>
              <a:buSzPts val="1200"/>
              <a:buFont typeface="Roboto Condensed Light"/>
              <a:buAutoNum type="alphaLcPeriod"/>
              <a:defRPr/>
            </a:lvl8pPr>
            <a:lvl9pPr lvl="8" rtl="0">
              <a:lnSpc>
                <a:spcPct val="100000"/>
              </a:lnSpc>
              <a:spcBef>
                <a:spcPts val="0"/>
              </a:spcBef>
              <a:spcAft>
                <a:spcPts val="0"/>
              </a:spcAft>
              <a:buClr>
                <a:srgbClr val="434343"/>
              </a:buClr>
              <a:buSzPts val="1200"/>
              <a:buFont typeface="Roboto Condensed Light"/>
              <a:buAutoNum type="romanLcPeriod"/>
              <a:defRPr/>
            </a:lvl9pPr>
          </a:lstStyle>
          <a:p>
            <a:endParaRPr/>
          </a:p>
        </p:txBody>
      </p:sp>
      <p:sp>
        <p:nvSpPr>
          <p:cNvPr id="22" name="Google Shape;22;p4"/>
          <p:cNvSpPr txBox="1">
            <a:spLocks noGrp="1"/>
          </p:cNvSpPr>
          <p:nvPr>
            <p:ph type="title"/>
          </p:nvPr>
        </p:nvSpPr>
        <p:spPr>
          <a:xfrm>
            <a:off x="1470900" y="476534"/>
            <a:ext cx="62022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Font typeface="Josefin Sans"/>
              <a:buNone/>
              <a:defRPr b="1">
                <a:latin typeface="Josefin Sans"/>
                <a:ea typeface="Josefin Sans"/>
                <a:cs typeface="Josefin Sans"/>
                <a:sym typeface="Josefin Sans"/>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cxnSp>
        <p:nvCxnSpPr>
          <p:cNvPr id="23" name="Google Shape;23;p4"/>
          <p:cNvCxnSpPr/>
          <p:nvPr/>
        </p:nvCxnSpPr>
        <p:spPr>
          <a:xfrm>
            <a:off x="6481100" y="4609950"/>
            <a:ext cx="2544000" cy="0"/>
          </a:xfrm>
          <a:prstGeom prst="straightConnector1">
            <a:avLst/>
          </a:prstGeom>
          <a:noFill/>
          <a:ln w="9525" cap="flat" cmpd="sng">
            <a:solidFill>
              <a:schemeClr val="accent1"/>
            </a:solidFill>
            <a:prstDash val="solid"/>
            <a:round/>
            <a:headEnd type="none" w="med" len="med"/>
            <a:tailEnd type="none" w="med" len="med"/>
          </a:ln>
        </p:spPr>
      </p:cxnSp>
      <p:sp>
        <p:nvSpPr>
          <p:cNvPr id="24" name="Google Shape;24;p4"/>
          <p:cNvSpPr txBox="1"/>
          <p:nvPr/>
        </p:nvSpPr>
        <p:spPr>
          <a:xfrm>
            <a:off x="8439900" y="4609950"/>
            <a:ext cx="585300" cy="3936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sz="1100" b="1">
                <a:solidFill>
                  <a:schemeClr val="accent1"/>
                </a:solidFill>
                <a:latin typeface="Josefin Sans"/>
                <a:ea typeface="Josefin Sans"/>
                <a:cs typeface="Josefin Sans"/>
                <a:sym typeface="Josefin Sans"/>
              </a:rPr>
              <a:t>‹#›</a:t>
            </a:fld>
            <a:endParaRPr sz="1100" b="1">
              <a:solidFill>
                <a:schemeClr val="accent1"/>
              </a:solidFill>
              <a:latin typeface="Josefin Sans"/>
              <a:ea typeface="Josefin Sans"/>
              <a:cs typeface="Josefin Sans"/>
              <a:sym typeface="Josefin Sans"/>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5"/>
        <p:cNvGrpSpPr/>
        <p:nvPr/>
      </p:nvGrpSpPr>
      <p:grpSpPr>
        <a:xfrm>
          <a:off x="0" y="0"/>
          <a:ext cx="0" cy="0"/>
          <a:chOff x="0" y="0"/>
          <a:chExt cx="0" cy="0"/>
        </a:xfrm>
      </p:grpSpPr>
      <p:sp>
        <p:nvSpPr>
          <p:cNvPr id="26" name="Google Shape;26;p5"/>
          <p:cNvSpPr txBox="1">
            <a:spLocks noGrp="1"/>
          </p:cNvSpPr>
          <p:nvPr>
            <p:ph type="subTitle" idx="1"/>
          </p:nvPr>
        </p:nvSpPr>
        <p:spPr>
          <a:xfrm>
            <a:off x="2206925" y="3042799"/>
            <a:ext cx="2263500" cy="828900"/>
          </a:xfrm>
          <a:prstGeom prst="rect">
            <a:avLst/>
          </a:prstGeom>
          <a:noFill/>
          <a:ln>
            <a:noFill/>
          </a:ln>
        </p:spPr>
        <p:txBody>
          <a:bodyPr spcFirstLastPara="1" wrap="square" lIns="91425" tIns="91425" rIns="91425" bIns="0" anchor="t" anchorCtr="0">
            <a:noAutofit/>
          </a:bodyPr>
          <a:lstStyle>
            <a:lvl1pPr lvl="0" rtl="0">
              <a:lnSpc>
                <a:spcPct val="100000"/>
              </a:lnSpc>
              <a:spcBef>
                <a:spcPts val="0"/>
              </a:spcBef>
              <a:spcAft>
                <a:spcPts val="0"/>
              </a:spcAft>
              <a:buClr>
                <a:schemeClr val="dk1"/>
              </a:buClr>
              <a:buSzPts val="1600"/>
              <a:buFont typeface="Josefin Sans Light"/>
              <a:buNone/>
              <a:defRPr sz="1400">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0"/>
              </a:spcBef>
              <a:spcAft>
                <a:spcPts val="0"/>
              </a:spcAft>
              <a:buClr>
                <a:schemeClr val="dk1"/>
              </a:buClr>
              <a:buSzPts val="1400"/>
              <a:buNone/>
              <a:defRPr>
                <a:solidFill>
                  <a:schemeClr val="dk1"/>
                </a:solidFill>
              </a:defRPr>
            </a:lvl3pPr>
            <a:lvl4pPr lvl="3" rtl="0">
              <a:lnSpc>
                <a:spcPct val="100000"/>
              </a:lnSpc>
              <a:spcBef>
                <a:spcPts val="0"/>
              </a:spcBef>
              <a:spcAft>
                <a:spcPts val="0"/>
              </a:spcAft>
              <a:buClr>
                <a:schemeClr val="dk1"/>
              </a:buClr>
              <a:buSzPts val="1400"/>
              <a:buNone/>
              <a:defRPr>
                <a:solidFill>
                  <a:schemeClr val="dk1"/>
                </a:solidFill>
              </a:defRPr>
            </a:lvl4pPr>
            <a:lvl5pPr lvl="4" rtl="0">
              <a:lnSpc>
                <a:spcPct val="100000"/>
              </a:lnSpc>
              <a:spcBef>
                <a:spcPts val="0"/>
              </a:spcBef>
              <a:spcAft>
                <a:spcPts val="0"/>
              </a:spcAft>
              <a:buClr>
                <a:schemeClr val="dk1"/>
              </a:buClr>
              <a:buSzPts val="1400"/>
              <a:buNone/>
              <a:defRPr>
                <a:solidFill>
                  <a:schemeClr val="dk1"/>
                </a:solidFill>
              </a:defRPr>
            </a:lvl5pPr>
            <a:lvl6pPr lvl="5" rtl="0">
              <a:lnSpc>
                <a:spcPct val="100000"/>
              </a:lnSpc>
              <a:spcBef>
                <a:spcPts val="0"/>
              </a:spcBef>
              <a:spcAft>
                <a:spcPts val="0"/>
              </a:spcAft>
              <a:buClr>
                <a:schemeClr val="dk1"/>
              </a:buClr>
              <a:buSzPts val="1400"/>
              <a:buNone/>
              <a:defRPr>
                <a:solidFill>
                  <a:schemeClr val="dk1"/>
                </a:solidFill>
              </a:defRPr>
            </a:lvl6pPr>
            <a:lvl7pPr lvl="6" rtl="0">
              <a:lnSpc>
                <a:spcPct val="100000"/>
              </a:lnSpc>
              <a:spcBef>
                <a:spcPts val="0"/>
              </a:spcBef>
              <a:spcAft>
                <a:spcPts val="0"/>
              </a:spcAft>
              <a:buClr>
                <a:schemeClr val="dk1"/>
              </a:buClr>
              <a:buSzPts val="1400"/>
              <a:buNone/>
              <a:defRPr>
                <a:solidFill>
                  <a:schemeClr val="dk1"/>
                </a:solidFill>
              </a:defRPr>
            </a:lvl7pPr>
            <a:lvl8pPr lvl="7" rtl="0">
              <a:lnSpc>
                <a:spcPct val="100000"/>
              </a:lnSpc>
              <a:spcBef>
                <a:spcPts val="0"/>
              </a:spcBef>
              <a:spcAft>
                <a:spcPts val="0"/>
              </a:spcAft>
              <a:buClr>
                <a:schemeClr val="dk1"/>
              </a:buClr>
              <a:buSzPts val="1400"/>
              <a:buNone/>
              <a:defRPr>
                <a:solidFill>
                  <a:schemeClr val="dk1"/>
                </a:solidFill>
              </a:defRPr>
            </a:lvl8pPr>
            <a:lvl9pPr lvl="8"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7" name="Google Shape;27;p5"/>
          <p:cNvSpPr txBox="1">
            <a:spLocks noGrp="1"/>
          </p:cNvSpPr>
          <p:nvPr>
            <p:ph type="subTitle" idx="2"/>
          </p:nvPr>
        </p:nvSpPr>
        <p:spPr>
          <a:xfrm>
            <a:off x="5045075" y="3042799"/>
            <a:ext cx="2263500" cy="828900"/>
          </a:xfrm>
          <a:prstGeom prst="rect">
            <a:avLst/>
          </a:prstGeom>
          <a:noFill/>
          <a:ln>
            <a:noFill/>
          </a:ln>
        </p:spPr>
        <p:txBody>
          <a:bodyPr spcFirstLastPara="1" wrap="square" lIns="91425" tIns="91425" rIns="91425" bIns="0" anchor="t" anchorCtr="0">
            <a:noAutofit/>
          </a:bodyPr>
          <a:lstStyle>
            <a:lvl1pPr lvl="0" rtl="0">
              <a:lnSpc>
                <a:spcPct val="100000"/>
              </a:lnSpc>
              <a:spcBef>
                <a:spcPts val="0"/>
              </a:spcBef>
              <a:spcAft>
                <a:spcPts val="0"/>
              </a:spcAft>
              <a:buClr>
                <a:schemeClr val="dk1"/>
              </a:buClr>
              <a:buSzPts val="1600"/>
              <a:buFont typeface="Josefin Sans Light"/>
              <a:buNone/>
              <a:defRPr sz="1400">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0"/>
              </a:spcBef>
              <a:spcAft>
                <a:spcPts val="0"/>
              </a:spcAft>
              <a:buClr>
                <a:schemeClr val="dk1"/>
              </a:buClr>
              <a:buSzPts val="1400"/>
              <a:buNone/>
              <a:defRPr>
                <a:solidFill>
                  <a:schemeClr val="dk1"/>
                </a:solidFill>
              </a:defRPr>
            </a:lvl3pPr>
            <a:lvl4pPr lvl="3" rtl="0">
              <a:lnSpc>
                <a:spcPct val="100000"/>
              </a:lnSpc>
              <a:spcBef>
                <a:spcPts val="0"/>
              </a:spcBef>
              <a:spcAft>
                <a:spcPts val="0"/>
              </a:spcAft>
              <a:buClr>
                <a:schemeClr val="dk1"/>
              </a:buClr>
              <a:buSzPts val="1400"/>
              <a:buNone/>
              <a:defRPr>
                <a:solidFill>
                  <a:schemeClr val="dk1"/>
                </a:solidFill>
              </a:defRPr>
            </a:lvl4pPr>
            <a:lvl5pPr lvl="4" rtl="0">
              <a:lnSpc>
                <a:spcPct val="100000"/>
              </a:lnSpc>
              <a:spcBef>
                <a:spcPts val="0"/>
              </a:spcBef>
              <a:spcAft>
                <a:spcPts val="0"/>
              </a:spcAft>
              <a:buClr>
                <a:schemeClr val="dk1"/>
              </a:buClr>
              <a:buSzPts val="1400"/>
              <a:buNone/>
              <a:defRPr>
                <a:solidFill>
                  <a:schemeClr val="dk1"/>
                </a:solidFill>
              </a:defRPr>
            </a:lvl5pPr>
            <a:lvl6pPr lvl="5" rtl="0">
              <a:lnSpc>
                <a:spcPct val="100000"/>
              </a:lnSpc>
              <a:spcBef>
                <a:spcPts val="0"/>
              </a:spcBef>
              <a:spcAft>
                <a:spcPts val="0"/>
              </a:spcAft>
              <a:buClr>
                <a:schemeClr val="dk1"/>
              </a:buClr>
              <a:buSzPts val="1400"/>
              <a:buNone/>
              <a:defRPr>
                <a:solidFill>
                  <a:schemeClr val="dk1"/>
                </a:solidFill>
              </a:defRPr>
            </a:lvl6pPr>
            <a:lvl7pPr lvl="6" rtl="0">
              <a:lnSpc>
                <a:spcPct val="100000"/>
              </a:lnSpc>
              <a:spcBef>
                <a:spcPts val="0"/>
              </a:spcBef>
              <a:spcAft>
                <a:spcPts val="0"/>
              </a:spcAft>
              <a:buClr>
                <a:schemeClr val="dk1"/>
              </a:buClr>
              <a:buSzPts val="1400"/>
              <a:buNone/>
              <a:defRPr>
                <a:solidFill>
                  <a:schemeClr val="dk1"/>
                </a:solidFill>
              </a:defRPr>
            </a:lvl7pPr>
            <a:lvl8pPr lvl="7" rtl="0">
              <a:lnSpc>
                <a:spcPct val="100000"/>
              </a:lnSpc>
              <a:spcBef>
                <a:spcPts val="0"/>
              </a:spcBef>
              <a:spcAft>
                <a:spcPts val="0"/>
              </a:spcAft>
              <a:buClr>
                <a:schemeClr val="dk1"/>
              </a:buClr>
              <a:buSzPts val="1400"/>
              <a:buNone/>
              <a:defRPr>
                <a:solidFill>
                  <a:schemeClr val="dk1"/>
                </a:solidFill>
              </a:defRPr>
            </a:lvl8pPr>
            <a:lvl9pPr lvl="8"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8" name="Google Shape;28;p5"/>
          <p:cNvSpPr txBox="1">
            <a:spLocks noGrp="1"/>
          </p:cNvSpPr>
          <p:nvPr>
            <p:ph type="subTitle" idx="3"/>
          </p:nvPr>
        </p:nvSpPr>
        <p:spPr>
          <a:xfrm>
            <a:off x="2206913" y="2478641"/>
            <a:ext cx="2263500" cy="393600"/>
          </a:xfrm>
          <a:prstGeom prst="rect">
            <a:avLst/>
          </a:prstGeom>
          <a:noFill/>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accent1"/>
              </a:buClr>
              <a:buSzPts val="1500"/>
              <a:buFont typeface="Josefin Sans SemiBold"/>
              <a:buNone/>
              <a:defRPr sz="1800">
                <a:solidFill>
                  <a:schemeClr val="accent1"/>
                </a:solidFill>
                <a:latin typeface="Josefin Sans SemiBold"/>
                <a:ea typeface="Josefin Sans SemiBold"/>
                <a:cs typeface="Josefin Sans SemiBold"/>
                <a:sym typeface="Josefin Sans SemiBold"/>
              </a:defRPr>
            </a:lvl1pPr>
            <a:lvl2pPr lvl="1"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2pPr>
            <a:lvl3pPr lvl="2"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3pPr>
            <a:lvl4pPr lvl="3"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4pPr>
            <a:lvl5pPr lvl="4"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5pPr>
            <a:lvl6pPr lvl="5"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6pPr>
            <a:lvl7pPr lvl="6"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7pPr>
            <a:lvl8pPr lvl="7"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8pPr>
            <a:lvl9pPr lvl="8"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9pPr>
          </a:lstStyle>
          <a:p>
            <a:endParaRPr/>
          </a:p>
        </p:txBody>
      </p:sp>
      <p:sp>
        <p:nvSpPr>
          <p:cNvPr id="29" name="Google Shape;29;p5"/>
          <p:cNvSpPr txBox="1">
            <a:spLocks noGrp="1"/>
          </p:cNvSpPr>
          <p:nvPr>
            <p:ph type="subTitle" idx="4"/>
          </p:nvPr>
        </p:nvSpPr>
        <p:spPr>
          <a:xfrm>
            <a:off x="5045063" y="2478641"/>
            <a:ext cx="2263500" cy="393600"/>
          </a:xfrm>
          <a:prstGeom prst="rect">
            <a:avLst/>
          </a:prstGeom>
          <a:noFill/>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accent1"/>
              </a:buClr>
              <a:buSzPts val="1500"/>
              <a:buFont typeface="Josefin Sans SemiBold"/>
              <a:buNone/>
              <a:defRPr sz="1800">
                <a:solidFill>
                  <a:schemeClr val="accent1"/>
                </a:solidFill>
                <a:latin typeface="Josefin Sans SemiBold"/>
                <a:ea typeface="Josefin Sans SemiBold"/>
                <a:cs typeface="Josefin Sans SemiBold"/>
                <a:sym typeface="Josefin Sans SemiBold"/>
              </a:defRPr>
            </a:lvl1pPr>
            <a:lvl2pPr lvl="1"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2pPr>
            <a:lvl3pPr lvl="2"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3pPr>
            <a:lvl4pPr lvl="3"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4pPr>
            <a:lvl5pPr lvl="4"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5pPr>
            <a:lvl6pPr lvl="5"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6pPr>
            <a:lvl7pPr lvl="6"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7pPr>
            <a:lvl8pPr lvl="7"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8pPr>
            <a:lvl9pPr lvl="8"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9pPr>
          </a:lstStyle>
          <a:p>
            <a:endParaRPr/>
          </a:p>
        </p:txBody>
      </p:sp>
      <p:sp>
        <p:nvSpPr>
          <p:cNvPr id="30" name="Google Shape;30;p5"/>
          <p:cNvSpPr txBox="1">
            <a:spLocks noGrp="1"/>
          </p:cNvSpPr>
          <p:nvPr>
            <p:ph type="title"/>
          </p:nvPr>
        </p:nvSpPr>
        <p:spPr>
          <a:xfrm>
            <a:off x="146725" y="4789139"/>
            <a:ext cx="3027300" cy="229200"/>
          </a:xfrm>
          <a:prstGeom prst="rect">
            <a:avLst/>
          </a:prstGeom>
        </p:spPr>
        <p:txBody>
          <a:bodyPr spcFirstLastPara="1" wrap="square" lIns="91425" tIns="0" rIns="91425" bIns="0" anchor="ctr" anchorCtr="0">
            <a:noAutofit/>
          </a:bodyPr>
          <a:lstStyle>
            <a:lvl1pPr lvl="0" rtl="0">
              <a:spcBef>
                <a:spcPts val="0"/>
              </a:spcBef>
              <a:spcAft>
                <a:spcPts val="0"/>
              </a:spcAft>
              <a:buSzPts val="800"/>
              <a:buFont typeface="Josefin Sans"/>
              <a:buNone/>
              <a:defRPr sz="800" b="1">
                <a:latin typeface="Josefin Sans"/>
                <a:ea typeface="Josefin Sans"/>
                <a:cs typeface="Josefin Sans"/>
                <a:sym typeface="Josefin Sans"/>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31" name="Google Shape;31;p5"/>
          <p:cNvSpPr txBox="1">
            <a:spLocks noGrp="1"/>
          </p:cNvSpPr>
          <p:nvPr>
            <p:ph type="title" idx="5" hasCustomPrompt="1"/>
          </p:nvPr>
        </p:nvSpPr>
        <p:spPr>
          <a:xfrm>
            <a:off x="146725" y="4719850"/>
            <a:ext cx="1689000" cy="160500"/>
          </a:xfrm>
          <a:prstGeom prst="rect">
            <a:avLst/>
          </a:prstGeom>
        </p:spPr>
        <p:txBody>
          <a:bodyPr spcFirstLastPara="1" wrap="square" lIns="91425" tIns="0" rIns="91425" bIns="0" anchor="b" anchorCtr="0">
            <a:noAutofit/>
          </a:bodyPr>
          <a:lstStyle>
            <a:lvl1pPr lvl="0" rtl="0">
              <a:spcBef>
                <a:spcPts val="0"/>
              </a:spcBef>
              <a:spcAft>
                <a:spcPts val="0"/>
              </a:spcAft>
              <a:buClr>
                <a:schemeClr val="accent1"/>
              </a:buClr>
              <a:buSzPts val="1900"/>
              <a:buFont typeface="Josefin Sans"/>
              <a:buNone/>
              <a:defRPr sz="1900" b="1">
                <a:solidFill>
                  <a:schemeClr val="accent1"/>
                </a:solidFill>
                <a:latin typeface="Josefin Sans"/>
                <a:ea typeface="Josefin Sans"/>
                <a:cs typeface="Josefin Sans"/>
                <a:sym typeface="Josefin Sans"/>
              </a:defRPr>
            </a:lvl1pPr>
            <a:lvl2pPr lvl="1"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2pPr>
            <a:lvl3pPr lvl="2"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3pPr>
            <a:lvl4pPr lvl="3"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4pPr>
            <a:lvl5pPr lvl="4"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5pPr>
            <a:lvl6pPr lvl="5"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6pPr>
            <a:lvl7pPr lvl="6"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7pPr>
            <a:lvl8pPr lvl="7"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8pPr>
            <a:lvl9pPr lvl="8"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9pPr>
          </a:lstStyle>
          <a:p>
            <a:r>
              <a:t>xx%</a:t>
            </a:r>
          </a:p>
        </p:txBody>
      </p:sp>
      <p:cxnSp>
        <p:nvCxnSpPr>
          <p:cNvPr id="32" name="Google Shape;32;p5"/>
          <p:cNvCxnSpPr/>
          <p:nvPr/>
        </p:nvCxnSpPr>
        <p:spPr>
          <a:xfrm rot="10800000">
            <a:off x="241206" y="4608973"/>
            <a:ext cx="1209600" cy="0"/>
          </a:xfrm>
          <a:prstGeom prst="straightConnector1">
            <a:avLst/>
          </a:prstGeom>
          <a:noFill/>
          <a:ln w="9525" cap="flat" cmpd="sng">
            <a:solidFill>
              <a:schemeClr val="accent1"/>
            </a:solidFill>
            <a:prstDash val="solid"/>
            <a:round/>
            <a:headEnd type="none" w="med" len="med"/>
            <a:tailEnd type="none" w="med" len="med"/>
          </a:ln>
        </p:spPr>
      </p:cxnSp>
      <p:sp>
        <p:nvSpPr>
          <p:cNvPr id="33" name="Google Shape;33;p5"/>
          <p:cNvSpPr txBox="1">
            <a:spLocks noGrp="1"/>
          </p:cNvSpPr>
          <p:nvPr>
            <p:ph type="title" idx="6"/>
          </p:nvPr>
        </p:nvSpPr>
        <p:spPr>
          <a:xfrm>
            <a:off x="1470900" y="476534"/>
            <a:ext cx="62022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Font typeface="Josefin Sans"/>
              <a:buNone/>
              <a:defRPr b="1">
                <a:latin typeface="Josefin Sans"/>
                <a:ea typeface="Josefin Sans"/>
                <a:cs typeface="Josefin Sans"/>
                <a:sym typeface="Josefin Sans"/>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cxnSp>
        <p:nvCxnSpPr>
          <p:cNvPr id="34" name="Google Shape;34;p5"/>
          <p:cNvCxnSpPr/>
          <p:nvPr/>
        </p:nvCxnSpPr>
        <p:spPr>
          <a:xfrm>
            <a:off x="6481100" y="4609950"/>
            <a:ext cx="2544000" cy="0"/>
          </a:xfrm>
          <a:prstGeom prst="straightConnector1">
            <a:avLst/>
          </a:prstGeom>
          <a:noFill/>
          <a:ln w="9525" cap="flat" cmpd="sng">
            <a:solidFill>
              <a:schemeClr val="accent1"/>
            </a:solidFill>
            <a:prstDash val="solid"/>
            <a:round/>
            <a:headEnd type="none" w="med" len="med"/>
            <a:tailEnd type="none" w="med" len="med"/>
          </a:ln>
        </p:spPr>
      </p:cxnSp>
      <p:sp>
        <p:nvSpPr>
          <p:cNvPr id="35" name="Google Shape;35;p5"/>
          <p:cNvSpPr txBox="1"/>
          <p:nvPr/>
        </p:nvSpPr>
        <p:spPr>
          <a:xfrm>
            <a:off x="8439900" y="4609950"/>
            <a:ext cx="585300" cy="3936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sz="1100" b="1">
                <a:solidFill>
                  <a:schemeClr val="accent1"/>
                </a:solidFill>
                <a:latin typeface="Josefin Sans"/>
                <a:ea typeface="Josefin Sans"/>
                <a:cs typeface="Josefin Sans"/>
                <a:sym typeface="Josefin Sans"/>
              </a:rPr>
              <a:t>‹#›</a:t>
            </a:fld>
            <a:endParaRPr sz="1100" b="1">
              <a:solidFill>
                <a:schemeClr val="accent1"/>
              </a:solidFill>
              <a:latin typeface="Josefin Sans"/>
              <a:ea typeface="Josefin Sans"/>
              <a:cs typeface="Josefin Sans"/>
              <a:sym typeface="Josefin Sans"/>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146725" y="4789139"/>
            <a:ext cx="3027300" cy="229200"/>
          </a:xfrm>
          <a:prstGeom prst="rect">
            <a:avLst/>
          </a:prstGeom>
        </p:spPr>
        <p:txBody>
          <a:bodyPr spcFirstLastPara="1" wrap="square" lIns="91425" tIns="0" rIns="91425" bIns="0" anchor="ctr" anchorCtr="0">
            <a:noAutofit/>
          </a:bodyPr>
          <a:lstStyle>
            <a:lvl1pPr lvl="0" rtl="0">
              <a:spcBef>
                <a:spcPts val="0"/>
              </a:spcBef>
              <a:spcAft>
                <a:spcPts val="0"/>
              </a:spcAft>
              <a:buSzPts val="800"/>
              <a:buFont typeface="Josefin Sans"/>
              <a:buNone/>
              <a:defRPr sz="800" b="1">
                <a:latin typeface="Josefin Sans"/>
                <a:ea typeface="Josefin Sans"/>
                <a:cs typeface="Josefin Sans"/>
                <a:sym typeface="Josefin Sans"/>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38" name="Google Shape;38;p6"/>
          <p:cNvSpPr txBox="1">
            <a:spLocks noGrp="1"/>
          </p:cNvSpPr>
          <p:nvPr>
            <p:ph type="title" idx="2" hasCustomPrompt="1"/>
          </p:nvPr>
        </p:nvSpPr>
        <p:spPr>
          <a:xfrm>
            <a:off x="146725" y="4719850"/>
            <a:ext cx="1689000" cy="160500"/>
          </a:xfrm>
          <a:prstGeom prst="rect">
            <a:avLst/>
          </a:prstGeom>
        </p:spPr>
        <p:txBody>
          <a:bodyPr spcFirstLastPara="1" wrap="square" lIns="91425" tIns="0" rIns="91425" bIns="0" anchor="b" anchorCtr="0">
            <a:noAutofit/>
          </a:bodyPr>
          <a:lstStyle>
            <a:lvl1pPr lvl="0" rtl="0">
              <a:spcBef>
                <a:spcPts val="0"/>
              </a:spcBef>
              <a:spcAft>
                <a:spcPts val="0"/>
              </a:spcAft>
              <a:buClr>
                <a:schemeClr val="accent1"/>
              </a:buClr>
              <a:buSzPts val="1900"/>
              <a:buFont typeface="Josefin Sans"/>
              <a:buNone/>
              <a:defRPr sz="1900" b="1">
                <a:solidFill>
                  <a:schemeClr val="accent1"/>
                </a:solidFill>
                <a:latin typeface="Josefin Sans"/>
                <a:ea typeface="Josefin Sans"/>
                <a:cs typeface="Josefin Sans"/>
                <a:sym typeface="Josefin Sans"/>
              </a:defRPr>
            </a:lvl1pPr>
            <a:lvl2pPr lvl="1"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2pPr>
            <a:lvl3pPr lvl="2"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3pPr>
            <a:lvl4pPr lvl="3"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4pPr>
            <a:lvl5pPr lvl="4"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5pPr>
            <a:lvl6pPr lvl="5"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6pPr>
            <a:lvl7pPr lvl="6"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7pPr>
            <a:lvl8pPr lvl="7"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8pPr>
            <a:lvl9pPr lvl="8"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9pPr>
          </a:lstStyle>
          <a:p>
            <a:r>
              <a:t>xx%</a:t>
            </a:r>
          </a:p>
        </p:txBody>
      </p:sp>
      <p:cxnSp>
        <p:nvCxnSpPr>
          <p:cNvPr id="39" name="Google Shape;39;p6"/>
          <p:cNvCxnSpPr/>
          <p:nvPr/>
        </p:nvCxnSpPr>
        <p:spPr>
          <a:xfrm rot="10800000">
            <a:off x="241206" y="4608973"/>
            <a:ext cx="1209600" cy="0"/>
          </a:xfrm>
          <a:prstGeom prst="straightConnector1">
            <a:avLst/>
          </a:prstGeom>
          <a:noFill/>
          <a:ln w="9525" cap="flat" cmpd="sng">
            <a:solidFill>
              <a:schemeClr val="accent1"/>
            </a:solidFill>
            <a:prstDash val="solid"/>
            <a:round/>
            <a:headEnd type="none" w="med" len="med"/>
            <a:tailEnd type="none" w="med" len="med"/>
          </a:ln>
        </p:spPr>
      </p:cxnSp>
      <p:sp>
        <p:nvSpPr>
          <p:cNvPr id="40" name="Google Shape;40;p6"/>
          <p:cNvSpPr txBox="1">
            <a:spLocks noGrp="1"/>
          </p:cNvSpPr>
          <p:nvPr>
            <p:ph type="title" idx="3"/>
          </p:nvPr>
        </p:nvSpPr>
        <p:spPr>
          <a:xfrm>
            <a:off x="1470900" y="476534"/>
            <a:ext cx="62022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Font typeface="Josefin Sans"/>
              <a:buNone/>
              <a:defRPr b="1">
                <a:latin typeface="Josefin Sans"/>
                <a:ea typeface="Josefin Sans"/>
                <a:cs typeface="Josefin Sans"/>
                <a:sym typeface="Josefin Sans"/>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cxnSp>
        <p:nvCxnSpPr>
          <p:cNvPr id="41" name="Google Shape;41;p6"/>
          <p:cNvCxnSpPr/>
          <p:nvPr/>
        </p:nvCxnSpPr>
        <p:spPr>
          <a:xfrm>
            <a:off x="6481100" y="4609950"/>
            <a:ext cx="2544000" cy="0"/>
          </a:xfrm>
          <a:prstGeom prst="straightConnector1">
            <a:avLst/>
          </a:prstGeom>
          <a:noFill/>
          <a:ln w="9525" cap="flat" cmpd="sng">
            <a:solidFill>
              <a:schemeClr val="accent1"/>
            </a:solidFill>
            <a:prstDash val="solid"/>
            <a:round/>
            <a:headEnd type="none" w="med" len="med"/>
            <a:tailEnd type="none" w="med" len="med"/>
          </a:ln>
        </p:spPr>
      </p:cxnSp>
      <p:sp>
        <p:nvSpPr>
          <p:cNvPr id="42" name="Google Shape;42;p6"/>
          <p:cNvSpPr txBox="1"/>
          <p:nvPr/>
        </p:nvSpPr>
        <p:spPr>
          <a:xfrm>
            <a:off x="8439900" y="4609950"/>
            <a:ext cx="585300" cy="3936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sz="1100" b="1">
                <a:solidFill>
                  <a:schemeClr val="accent1"/>
                </a:solidFill>
                <a:latin typeface="Josefin Sans"/>
                <a:ea typeface="Josefin Sans"/>
                <a:cs typeface="Josefin Sans"/>
                <a:sym typeface="Josefin Sans"/>
              </a:rPr>
              <a:t>‹#›</a:t>
            </a:fld>
            <a:endParaRPr sz="1100" b="1">
              <a:solidFill>
                <a:schemeClr val="accent1"/>
              </a:solidFill>
              <a:latin typeface="Josefin Sans"/>
              <a:ea typeface="Josefin Sans"/>
              <a:cs typeface="Josefin Sans"/>
              <a:sym typeface="Josefin Sans"/>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3"/>
        <p:cNvGrpSpPr/>
        <p:nvPr/>
      </p:nvGrpSpPr>
      <p:grpSpPr>
        <a:xfrm>
          <a:off x="0" y="0"/>
          <a:ext cx="0" cy="0"/>
          <a:chOff x="0" y="0"/>
          <a:chExt cx="0" cy="0"/>
        </a:xfrm>
      </p:grpSpPr>
      <p:sp>
        <p:nvSpPr>
          <p:cNvPr id="44" name="Google Shape;44;p7"/>
          <p:cNvSpPr txBox="1">
            <a:spLocks noGrp="1"/>
          </p:cNvSpPr>
          <p:nvPr>
            <p:ph type="title"/>
          </p:nvPr>
        </p:nvSpPr>
        <p:spPr>
          <a:xfrm>
            <a:off x="146725" y="4789139"/>
            <a:ext cx="3027300" cy="229200"/>
          </a:xfrm>
          <a:prstGeom prst="rect">
            <a:avLst/>
          </a:prstGeom>
        </p:spPr>
        <p:txBody>
          <a:bodyPr spcFirstLastPara="1" wrap="square" lIns="91425" tIns="0" rIns="91425" bIns="0" anchor="ctr" anchorCtr="0">
            <a:noAutofit/>
          </a:bodyPr>
          <a:lstStyle>
            <a:lvl1pPr lvl="0" rtl="0">
              <a:spcBef>
                <a:spcPts val="0"/>
              </a:spcBef>
              <a:spcAft>
                <a:spcPts val="0"/>
              </a:spcAft>
              <a:buSzPts val="800"/>
              <a:buFont typeface="Josefin Sans"/>
              <a:buNone/>
              <a:defRPr sz="800" b="1">
                <a:latin typeface="Josefin Sans"/>
                <a:ea typeface="Josefin Sans"/>
                <a:cs typeface="Josefin Sans"/>
                <a:sym typeface="Josefin Sans"/>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5" name="Google Shape;45;p7"/>
          <p:cNvSpPr txBox="1">
            <a:spLocks noGrp="1"/>
          </p:cNvSpPr>
          <p:nvPr>
            <p:ph type="title" idx="2" hasCustomPrompt="1"/>
          </p:nvPr>
        </p:nvSpPr>
        <p:spPr>
          <a:xfrm>
            <a:off x="146725" y="4719850"/>
            <a:ext cx="1689000" cy="160500"/>
          </a:xfrm>
          <a:prstGeom prst="rect">
            <a:avLst/>
          </a:prstGeom>
        </p:spPr>
        <p:txBody>
          <a:bodyPr spcFirstLastPara="1" wrap="square" lIns="91425" tIns="0" rIns="91425" bIns="0" anchor="b" anchorCtr="0">
            <a:noAutofit/>
          </a:bodyPr>
          <a:lstStyle>
            <a:lvl1pPr lvl="0" rtl="0">
              <a:spcBef>
                <a:spcPts val="0"/>
              </a:spcBef>
              <a:spcAft>
                <a:spcPts val="0"/>
              </a:spcAft>
              <a:buClr>
                <a:schemeClr val="accent1"/>
              </a:buClr>
              <a:buSzPts val="1900"/>
              <a:buFont typeface="Josefin Sans"/>
              <a:buNone/>
              <a:defRPr sz="1900" b="1">
                <a:solidFill>
                  <a:schemeClr val="accent1"/>
                </a:solidFill>
                <a:latin typeface="Josefin Sans"/>
                <a:ea typeface="Josefin Sans"/>
                <a:cs typeface="Josefin Sans"/>
                <a:sym typeface="Josefin Sans"/>
              </a:defRPr>
            </a:lvl1pPr>
            <a:lvl2pPr lvl="1"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2pPr>
            <a:lvl3pPr lvl="2"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3pPr>
            <a:lvl4pPr lvl="3"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4pPr>
            <a:lvl5pPr lvl="4"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5pPr>
            <a:lvl6pPr lvl="5"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6pPr>
            <a:lvl7pPr lvl="6"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7pPr>
            <a:lvl8pPr lvl="7"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8pPr>
            <a:lvl9pPr lvl="8"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9pPr>
          </a:lstStyle>
          <a:p>
            <a:r>
              <a:t>xx%</a:t>
            </a:r>
          </a:p>
        </p:txBody>
      </p:sp>
      <p:cxnSp>
        <p:nvCxnSpPr>
          <p:cNvPr id="46" name="Google Shape;46;p7"/>
          <p:cNvCxnSpPr/>
          <p:nvPr/>
        </p:nvCxnSpPr>
        <p:spPr>
          <a:xfrm rot="10800000">
            <a:off x="241206" y="4608973"/>
            <a:ext cx="1209600" cy="0"/>
          </a:xfrm>
          <a:prstGeom prst="straightConnector1">
            <a:avLst/>
          </a:prstGeom>
          <a:noFill/>
          <a:ln w="9525" cap="flat" cmpd="sng">
            <a:solidFill>
              <a:schemeClr val="accent1"/>
            </a:solidFill>
            <a:prstDash val="solid"/>
            <a:round/>
            <a:headEnd type="none" w="med" len="med"/>
            <a:tailEnd type="none" w="med" len="med"/>
          </a:ln>
        </p:spPr>
      </p:cxnSp>
      <p:sp>
        <p:nvSpPr>
          <p:cNvPr id="47" name="Google Shape;47;p7"/>
          <p:cNvSpPr txBox="1">
            <a:spLocks noGrp="1"/>
          </p:cNvSpPr>
          <p:nvPr>
            <p:ph type="subTitle" idx="1"/>
          </p:nvPr>
        </p:nvSpPr>
        <p:spPr>
          <a:xfrm>
            <a:off x="1410325" y="1727250"/>
            <a:ext cx="5264700" cy="2321100"/>
          </a:xfrm>
          <a:prstGeom prst="rect">
            <a:avLst/>
          </a:prstGeom>
          <a:solidFill>
            <a:schemeClr val="lt1"/>
          </a:solidFill>
          <a:ln>
            <a:noFill/>
          </a:ln>
        </p:spPr>
        <p:txBody>
          <a:bodyPr spcFirstLastPara="1" wrap="square" lIns="91425" tIns="182875" rIns="91425" bIns="0" anchor="ctr" anchorCtr="0">
            <a:noAutofit/>
          </a:bodyPr>
          <a:lstStyle>
            <a:lvl1pPr lvl="0" rtl="0">
              <a:lnSpc>
                <a:spcPct val="100000"/>
              </a:lnSpc>
              <a:spcBef>
                <a:spcPts val="0"/>
              </a:spcBef>
              <a:spcAft>
                <a:spcPts val="0"/>
              </a:spcAft>
              <a:buClr>
                <a:schemeClr val="dk1"/>
              </a:buClr>
              <a:buSzPts val="1600"/>
              <a:buFont typeface="Josefin Sans Light"/>
              <a:buChar char="●"/>
              <a:defRPr sz="1400">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Char char="○"/>
              <a:defRPr>
                <a:solidFill>
                  <a:schemeClr val="dk1"/>
                </a:solidFill>
              </a:defRPr>
            </a:lvl2pPr>
            <a:lvl3pPr lvl="2" rtl="0">
              <a:lnSpc>
                <a:spcPct val="100000"/>
              </a:lnSpc>
              <a:spcBef>
                <a:spcPts val="0"/>
              </a:spcBef>
              <a:spcAft>
                <a:spcPts val="0"/>
              </a:spcAft>
              <a:buClr>
                <a:schemeClr val="dk1"/>
              </a:buClr>
              <a:buSzPts val="1400"/>
              <a:buChar char="■"/>
              <a:defRPr>
                <a:solidFill>
                  <a:schemeClr val="dk1"/>
                </a:solidFill>
              </a:defRPr>
            </a:lvl3pPr>
            <a:lvl4pPr lvl="3" rtl="0">
              <a:lnSpc>
                <a:spcPct val="100000"/>
              </a:lnSpc>
              <a:spcBef>
                <a:spcPts val="0"/>
              </a:spcBef>
              <a:spcAft>
                <a:spcPts val="0"/>
              </a:spcAft>
              <a:buClr>
                <a:schemeClr val="dk1"/>
              </a:buClr>
              <a:buSzPts val="1400"/>
              <a:buChar char="●"/>
              <a:defRPr>
                <a:solidFill>
                  <a:schemeClr val="dk1"/>
                </a:solidFill>
              </a:defRPr>
            </a:lvl4pPr>
            <a:lvl5pPr lvl="4" rtl="0">
              <a:lnSpc>
                <a:spcPct val="100000"/>
              </a:lnSpc>
              <a:spcBef>
                <a:spcPts val="0"/>
              </a:spcBef>
              <a:spcAft>
                <a:spcPts val="0"/>
              </a:spcAft>
              <a:buClr>
                <a:schemeClr val="dk1"/>
              </a:buClr>
              <a:buSzPts val="1400"/>
              <a:buChar char="○"/>
              <a:defRPr>
                <a:solidFill>
                  <a:schemeClr val="dk1"/>
                </a:solidFill>
              </a:defRPr>
            </a:lvl5pPr>
            <a:lvl6pPr lvl="5" rtl="0">
              <a:lnSpc>
                <a:spcPct val="100000"/>
              </a:lnSpc>
              <a:spcBef>
                <a:spcPts val="0"/>
              </a:spcBef>
              <a:spcAft>
                <a:spcPts val="0"/>
              </a:spcAft>
              <a:buClr>
                <a:schemeClr val="dk1"/>
              </a:buClr>
              <a:buSzPts val="1400"/>
              <a:buChar char="■"/>
              <a:defRPr>
                <a:solidFill>
                  <a:schemeClr val="dk1"/>
                </a:solidFill>
              </a:defRPr>
            </a:lvl6pPr>
            <a:lvl7pPr lvl="6" rtl="0">
              <a:lnSpc>
                <a:spcPct val="100000"/>
              </a:lnSpc>
              <a:spcBef>
                <a:spcPts val="0"/>
              </a:spcBef>
              <a:spcAft>
                <a:spcPts val="0"/>
              </a:spcAft>
              <a:buClr>
                <a:schemeClr val="dk1"/>
              </a:buClr>
              <a:buSzPts val="1400"/>
              <a:buChar char="●"/>
              <a:defRPr>
                <a:solidFill>
                  <a:schemeClr val="dk1"/>
                </a:solidFill>
              </a:defRPr>
            </a:lvl7pPr>
            <a:lvl8pPr lvl="7" rtl="0">
              <a:lnSpc>
                <a:spcPct val="100000"/>
              </a:lnSpc>
              <a:spcBef>
                <a:spcPts val="0"/>
              </a:spcBef>
              <a:spcAft>
                <a:spcPts val="0"/>
              </a:spcAft>
              <a:buClr>
                <a:schemeClr val="dk1"/>
              </a:buClr>
              <a:buSzPts val="1400"/>
              <a:buChar char="○"/>
              <a:defRPr>
                <a:solidFill>
                  <a:schemeClr val="dk1"/>
                </a:solidFill>
              </a:defRPr>
            </a:lvl8pPr>
            <a:lvl9pPr lvl="8" rtl="0">
              <a:lnSpc>
                <a:spcPct val="100000"/>
              </a:lnSpc>
              <a:spcBef>
                <a:spcPts val="0"/>
              </a:spcBef>
              <a:spcAft>
                <a:spcPts val="0"/>
              </a:spcAft>
              <a:buClr>
                <a:schemeClr val="dk1"/>
              </a:buClr>
              <a:buSzPts val="1400"/>
              <a:buChar char="■"/>
              <a:defRPr>
                <a:solidFill>
                  <a:schemeClr val="dk1"/>
                </a:solidFill>
              </a:defRPr>
            </a:lvl9pPr>
          </a:lstStyle>
          <a:p>
            <a:endParaRPr/>
          </a:p>
        </p:txBody>
      </p:sp>
      <p:sp>
        <p:nvSpPr>
          <p:cNvPr id="48" name="Google Shape;48;p7"/>
          <p:cNvSpPr txBox="1">
            <a:spLocks noGrp="1"/>
          </p:cNvSpPr>
          <p:nvPr>
            <p:ph type="title" idx="3"/>
          </p:nvPr>
        </p:nvSpPr>
        <p:spPr>
          <a:xfrm>
            <a:off x="713225" y="476525"/>
            <a:ext cx="6960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Font typeface="Josefin Sans"/>
              <a:buNone/>
              <a:defRPr b="1">
                <a:latin typeface="Josefin Sans"/>
                <a:ea typeface="Josefin Sans"/>
                <a:cs typeface="Josefin Sans"/>
                <a:sym typeface="Josefin Sans"/>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cxnSp>
        <p:nvCxnSpPr>
          <p:cNvPr id="49" name="Google Shape;49;p7"/>
          <p:cNvCxnSpPr/>
          <p:nvPr/>
        </p:nvCxnSpPr>
        <p:spPr>
          <a:xfrm>
            <a:off x="6481100" y="4609950"/>
            <a:ext cx="2544000" cy="0"/>
          </a:xfrm>
          <a:prstGeom prst="straightConnector1">
            <a:avLst/>
          </a:prstGeom>
          <a:noFill/>
          <a:ln w="9525" cap="flat" cmpd="sng">
            <a:solidFill>
              <a:schemeClr val="accent1"/>
            </a:solidFill>
            <a:prstDash val="solid"/>
            <a:round/>
            <a:headEnd type="none" w="med" len="med"/>
            <a:tailEnd type="none" w="med" len="med"/>
          </a:ln>
        </p:spPr>
      </p:cxnSp>
      <p:sp>
        <p:nvSpPr>
          <p:cNvPr id="50" name="Google Shape;50;p7"/>
          <p:cNvSpPr txBox="1"/>
          <p:nvPr/>
        </p:nvSpPr>
        <p:spPr>
          <a:xfrm>
            <a:off x="8439900" y="4609950"/>
            <a:ext cx="585300" cy="3936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sz="1100" b="1">
                <a:solidFill>
                  <a:schemeClr val="accent1"/>
                </a:solidFill>
                <a:latin typeface="Josefin Sans"/>
                <a:ea typeface="Josefin Sans"/>
                <a:cs typeface="Josefin Sans"/>
                <a:sym typeface="Josefin Sans"/>
              </a:rPr>
              <a:t>‹#›</a:t>
            </a:fld>
            <a:endParaRPr sz="1100" b="1">
              <a:solidFill>
                <a:schemeClr val="accent1"/>
              </a:solidFill>
              <a:latin typeface="Josefin Sans"/>
              <a:ea typeface="Josefin Sans"/>
              <a:cs typeface="Josefin Sans"/>
              <a:sym typeface="Josefin Sans"/>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0"/>
        <p:cNvGrpSpPr/>
        <p:nvPr/>
      </p:nvGrpSpPr>
      <p:grpSpPr>
        <a:xfrm>
          <a:off x="0" y="0"/>
          <a:ext cx="0" cy="0"/>
          <a:chOff x="0" y="0"/>
          <a:chExt cx="0" cy="0"/>
        </a:xfrm>
      </p:grpSpPr>
      <p:sp>
        <p:nvSpPr>
          <p:cNvPr id="61" name="Google Shape;61;p9"/>
          <p:cNvSpPr txBox="1">
            <a:spLocks noGrp="1"/>
          </p:cNvSpPr>
          <p:nvPr>
            <p:ph type="title"/>
          </p:nvPr>
        </p:nvSpPr>
        <p:spPr>
          <a:xfrm>
            <a:off x="692450" y="913800"/>
            <a:ext cx="3796500" cy="490500"/>
          </a:xfrm>
          <a:prstGeom prst="rect">
            <a:avLst/>
          </a:prstGeom>
        </p:spPr>
        <p:txBody>
          <a:bodyPr spcFirstLastPara="1" wrap="square" lIns="91425" tIns="0" rIns="91425" bIns="91425" anchor="t" anchorCtr="0">
            <a:noAutofit/>
          </a:bodyPr>
          <a:lstStyle>
            <a:lvl1pPr lvl="0" rtl="0">
              <a:spcBef>
                <a:spcPts val="0"/>
              </a:spcBef>
              <a:spcAft>
                <a:spcPts val="0"/>
              </a:spcAft>
              <a:buSzPts val="3600"/>
              <a:buFont typeface="Josefin Sans"/>
              <a:buNone/>
              <a:defRPr sz="3600" b="1">
                <a:latin typeface="Josefin Sans"/>
                <a:ea typeface="Josefin Sans"/>
                <a:cs typeface="Josefin Sans"/>
                <a:sym typeface="Josefin Sans"/>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62" name="Google Shape;62;p9"/>
          <p:cNvSpPr txBox="1">
            <a:spLocks noGrp="1"/>
          </p:cNvSpPr>
          <p:nvPr>
            <p:ph type="subTitle" idx="1"/>
          </p:nvPr>
        </p:nvSpPr>
        <p:spPr>
          <a:xfrm>
            <a:off x="3644450" y="1652275"/>
            <a:ext cx="3384000" cy="2350800"/>
          </a:xfrm>
          <a:prstGeom prst="rect">
            <a:avLst/>
          </a:prstGeom>
          <a:solidFill>
            <a:schemeClr val="lt1"/>
          </a:solidFill>
          <a:ln>
            <a:noFill/>
          </a:ln>
        </p:spPr>
        <p:txBody>
          <a:bodyPr spcFirstLastPara="1" wrap="square" lIns="91425" tIns="0" rIns="91425" bIns="91425" anchor="t" anchorCtr="0">
            <a:noAutofit/>
          </a:bodyPr>
          <a:lstStyle>
            <a:lvl1pPr lvl="0" rtl="0">
              <a:lnSpc>
                <a:spcPct val="100000"/>
              </a:lnSpc>
              <a:spcBef>
                <a:spcPts val="0"/>
              </a:spcBef>
              <a:spcAft>
                <a:spcPts val="0"/>
              </a:spcAft>
              <a:buClr>
                <a:schemeClr val="dk1"/>
              </a:buClr>
              <a:buSzPts val="1200"/>
              <a:buFont typeface="Open Sans"/>
              <a:buAutoNum type="arabicPeriod"/>
              <a:defRPr sz="1600">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rgbClr val="434343"/>
              </a:buClr>
              <a:buSzPts val="1200"/>
              <a:buFont typeface="Roboto Condensed Light"/>
              <a:buAutoNum type="alphaLcPeriod"/>
              <a:defRPr/>
            </a:lvl2pPr>
            <a:lvl3pPr lvl="2" rtl="0">
              <a:lnSpc>
                <a:spcPct val="100000"/>
              </a:lnSpc>
              <a:spcBef>
                <a:spcPts val="0"/>
              </a:spcBef>
              <a:spcAft>
                <a:spcPts val="0"/>
              </a:spcAft>
              <a:buClr>
                <a:srgbClr val="434343"/>
              </a:buClr>
              <a:buSzPts val="1200"/>
              <a:buFont typeface="Roboto Condensed Light"/>
              <a:buAutoNum type="romanLcPeriod"/>
              <a:defRPr/>
            </a:lvl3pPr>
            <a:lvl4pPr lvl="3" rtl="0">
              <a:lnSpc>
                <a:spcPct val="100000"/>
              </a:lnSpc>
              <a:spcBef>
                <a:spcPts val="0"/>
              </a:spcBef>
              <a:spcAft>
                <a:spcPts val="0"/>
              </a:spcAft>
              <a:buClr>
                <a:srgbClr val="434343"/>
              </a:buClr>
              <a:buSzPts val="1200"/>
              <a:buFont typeface="Roboto Condensed Light"/>
              <a:buAutoNum type="arabicPeriod"/>
              <a:defRPr/>
            </a:lvl4pPr>
            <a:lvl5pPr lvl="4" rtl="0">
              <a:lnSpc>
                <a:spcPct val="100000"/>
              </a:lnSpc>
              <a:spcBef>
                <a:spcPts val="0"/>
              </a:spcBef>
              <a:spcAft>
                <a:spcPts val="0"/>
              </a:spcAft>
              <a:buClr>
                <a:srgbClr val="434343"/>
              </a:buClr>
              <a:buSzPts val="1200"/>
              <a:buFont typeface="Roboto Condensed Light"/>
              <a:buAutoNum type="alphaLcPeriod"/>
              <a:defRPr/>
            </a:lvl5pPr>
            <a:lvl6pPr lvl="5" rtl="0">
              <a:lnSpc>
                <a:spcPct val="100000"/>
              </a:lnSpc>
              <a:spcBef>
                <a:spcPts val="0"/>
              </a:spcBef>
              <a:spcAft>
                <a:spcPts val="0"/>
              </a:spcAft>
              <a:buClr>
                <a:srgbClr val="434343"/>
              </a:buClr>
              <a:buSzPts val="1200"/>
              <a:buFont typeface="Roboto Condensed Light"/>
              <a:buAutoNum type="romanLcPeriod"/>
              <a:defRPr/>
            </a:lvl6pPr>
            <a:lvl7pPr lvl="6" rtl="0">
              <a:lnSpc>
                <a:spcPct val="100000"/>
              </a:lnSpc>
              <a:spcBef>
                <a:spcPts val="0"/>
              </a:spcBef>
              <a:spcAft>
                <a:spcPts val="0"/>
              </a:spcAft>
              <a:buClr>
                <a:srgbClr val="434343"/>
              </a:buClr>
              <a:buSzPts val="1200"/>
              <a:buFont typeface="Roboto Condensed Light"/>
              <a:buAutoNum type="arabicPeriod"/>
              <a:defRPr/>
            </a:lvl7pPr>
            <a:lvl8pPr lvl="7" rtl="0">
              <a:lnSpc>
                <a:spcPct val="100000"/>
              </a:lnSpc>
              <a:spcBef>
                <a:spcPts val="0"/>
              </a:spcBef>
              <a:spcAft>
                <a:spcPts val="0"/>
              </a:spcAft>
              <a:buClr>
                <a:srgbClr val="434343"/>
              </a:buClr>
              <a:buSzPts val="1200"/>
              <a:buFont typeface="Roboto Condensed Light"/>
              <a:buAutoNum type="alphaLcPeriod"/>
              <a:defRPr/>
            </a:lvl8pPr>
            <a:lvl9pPr lvl="8" rtl="0">
              <a:lnSpc>
                <a:spcPct val="100000"/>
              </a:lnSpc>
              <a:spcBef>
                <a:spcPts val="0"/>
              </a:spcBef>
              <a:spcAft>
                <a:spcPts val="0"/>
              </a:spcAft>
              <a:buClr>
                <a:srgbClr val="434343"/>
              </a:buClr>
              <a:buSzPts val="1200"/>
              <a:buFont typeface="Roboto Condensed Light"/>
              <a:buAutoNum type="romanLcPeriod"/>
              <a:defRPr/>
            </a:lvl9pPr>
          </a:lstStyle>
          <a:p>
            <a:endParaRPr/>
          </a:p>
        </p:txBody>
      </p:sp>
      <p:sp>
        <p:nvSpPr>
          <p:cNvPr id="63" name="Google Shape;63;p9"/>
          <p:cNvSpPr txBox="1">
            <a:spLocks noGrp="1"/>
          </p:cNvSpPr>
          <p:nvPr>
            <p:ph type="title" idx="2"/>
          </p:nvPr>
        </p:nvSpPr>
        <p:spPr>
          <a:xfrm>
            <a:off x="146725" y="4789139"/>
            <a:ext cx="3027300" cy="229200"/>
          </a:xfrm>
          <a:prstGeom prst="rect">
            <a:avLst/>
          </a:prstGeom>
        </p:spPr>
        <p:txBody>
          <a:bodyPr spcFirstLastPara="1" wrap="square" lIns="91425" tIns="0" rIns="91425" bIns="0" anchor="ctr" anchorCtr="0">
            <a:noAutofit/>
          </a:bodyPr>
          <a:lstStyle>
            <a:lvl1pPr lvl="0" rtl="0">
              <a:spcBef>
                <a:spcPts val="0"/>
              </a:spcBef>
              <a:spcAft>
                <a:spcPts val="0"/>
              </a:spcAft>
              <a:buSzPts val="800"/>
              <a:buFont typeface="Josefin Sans"/>
              <a:buNone/>
              <a:defRPr sz="800" b="1">
                <a:latin typeface="Josefin Sans"/>
                <a:ea typeface="Josefin Sans"/>
                <a:cs typeface="Josefin Sans"/>
                <a:sym typeface="Josefin Sans"/>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64" name="Google Shape;64;p9"/>
          <p:cNvSpPr txBox="1">
            <a:spLocks noGrp="1"/>
          </p:cNvSpPr>
          <p:nvPr>
            <p:ph type="title" idx="3" hasCustomPrompt="1"/>
          </p:nvPr>
        </p:nvSpPr>
        <p:spPr>
          <a:xfrm>
            <a:off x="146725" y="4719850"/>
            <a:ext cx="1689000" cy="160500"/>
          </a:xfrm>
          <a:prstGeom prst="rect">
            <a:avLst/>
          </a:prstGeom>
        </p:spPr>
        <p:txBody>
          <a:bodyPr spcFirstLastPara="1" wrap="square" lIns="91425" tIns="0" rIns="91425" bIns="0" anchor="b" anchorCtr="0">
            <a:noAutofit/>
          </a:bodyPr>
          <a:lstStyle>
            <a:lvl1pPr lvl="0" rtl="0">
              <a:spcBef>
                <a:spcPts val="0"/>
              </a:spcBef>
              <a:spcAft>
                <a:spcPts val="0"/>
              </a:spcAft>
              <a:buClr>
                <a:schemeClr val="accent1"/>
              </a:buClr>
              <a:buSzPts val="1900"/>
              <a:buFont typeface="Josefin Sans"/>
              <a:buNone/>
              <a:defRPr sz="1900" b="1">
                <a:solidFill>
                  <a:schemeClr val="accent1"/>
                </a:solidFill>
                <a:latin typeface="Josefin Sans"/>
                <a:ea typeface="Josefin Sans"/>
                <a:cs typeface="Josefin Sans"/>
                <a:sym typeface="Josefin Sans"/>
              </a:defRPr>
            </a:lvl1pPr>
            <a:lvl2pPr lvl="1"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2pPr>
            <a:lvl3pPr lvl="2"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3pPr>
            <a:lvl4pPr lvl="3"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4pPr>
            <a:lvl5pPr lvl="4"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5pPr>
            <a:lvl6pPr lvl="5"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6pPr>
            <a:lvl7pPr lvl="6"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7pPr>
            <a:lvl8pPr lvl="7"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8pPr>
            <a:lvl9pPr lvl="8"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9pPr>
          </a:lstStyle>
          <a:p>
            <a:r>
              <a:t>xx%</a:t>
            </a:r>
          </a:p>
        </p:txBody>
      </p:sp>
      <p:cxnSp>
        <p:nvCxnSpPr>
          <p:cNvPr id="65" name="Google Shape;65;p9"/>
          <p:cNvCxnSpPr/>
          <p:nvPr/>
        </p:nvCxnSpPr>
        <p:spPr>
          <a:xfrm rot="10800000">
            <a:off x="241206" y="4608973"/>
            <a:ext cx="1209600" cy="0"/>
          </a:xfrm>
          <a:prstGeom prst="straightConnector1">
            <a:avLst/>
          </a:prstGeom>
          <a:noFill/>
          <a:ln w="9525" cap="flat" cmpd="sng">
            <a:solidFill>
              <a:schemeClr val="accent1"/>
            </a:solidFill>
            <a:prstDash val="solid"/>
            <a:round/>
            <a:headEnd type="none" w="med" len="med"/>
            <a:tailEnd type="none" w="med" len="med"/>
          </a:ln>
        </p:spPr>
      </p:cxnSp>
      <p:cxnSp>
        <p:nvCxnSpPr>
          <p:cNvPr id="66" name="Google Shape;66;p9"/>
          <p:cNvCxnSpPr/>
          <p:nvPr/>
        </p:nvCxnSpPr>
        <p:spPr>
          <a:xfrm>
            <a:off x="6481100" y="4609950"/>
            <a:ext cx="2544000" cy="0"/>
          </a:xfrm>
          <a:prstGeom prst="straightConnector1">
            <a:avLst/>
          </a:prstGeom>
          <a:noFill/>
          <a:ln w="9525" cap="flat" cmpd="sng">
            <a:solidFill>
              <a:schemeClr val="accent1"/>
            </a:solidFill>
            <a:prstDash val="solid"/>
            <a:round/>
            <a:headEnd type="none" w="med" len="med"/>
            <a:tailEnd type="none" w="med" len="med"/>
          </a:ln>
        </p:spPr>
      </p:cxnSp>
      <p:sp>
        <p:nvSpPr>
          <p:cNvPr id="67" name="Google Shape;67;p9"/>
          <p:cNvSpPr txBox="1"/>
          <p:nvPr/>
        </p:nvSpPr>
        <p:spPr>
          <a:xfrm>
            <a:off x="8439900" y="4609950"/>
            <a:ext cx="585300" cy="3936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sz="1100" b="1">
                <a:solidFill>
                  <a:schemeClr val="accent1"/>
                </a:solidFill>
                <a:latin typeface="Josefin Sans"/>
                <a:ea typeface="Josefin Sans"/>
                <a:cs typeface="Josefin Sans"/>
                <a:sym typeface="Josefin Sans"/>
              </a:rPr>
              <a:t>‹#›</a:t>
            </a:fld>
            <a:endParaRPr sz="1100" b="1">
              <a:solidFill>
                <a:schemeClr val="accent1"/>
              </a:solidFill>
              <a:latin typeface="Josefin Sans"/>
              <a:ea typeface="Josefin Sans"/>
              <a:cs typeface="Josefin Sans"/>
              <a:sym typeface="Josefin Sans"/>
            </a:endParaRPr>
          </a:p>
        </p:txBody>
      </p:sp>
      <p:cxnSp>
        <p:nvCxnSpPr>
          <p:cNvPr id="68" name="Google Shape;68;p9"/>
          <p:cNvCxnSpPr/>
          <p:nvPr/>
        </p:nvCxnSpPr>
        <p:spPr>
          <a:xfrm>
            <a:off x="737600" y="701450"/>
            <a:ext cx="2710500" cy="0"/>
          </a:xfrm>
          <a:prstGeom prst="straightConnector1">
            <a:avLst/>
          </a:prstGeom>
          <a:noFill/>
          <a:ln w="76200" cap="flat" cmpd="sng">
            <a:solidFill>
              <a:schemeClr val="accent1"/>
            </a:solidFill>
            <a:prstDash val="solid"/>
            <a:round/>
            <a:headEnd type="none" w="med" len="med"/>
            <a:tailEnd type="none" w="med" len="med"/>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82"/>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able of contents">
  <p:cSld name="BLANK_2">
    <p:spTree>
      <p:nvGrpSpPr>
        <p:cNvPr id="1" name="Shape 83"/>
        <p:cNvGrpSpPr/>
        <p:nvPr/>
      </p:nvGrpSpPr>
      <p:grpSpPr>
        <a:xfrm>
          <a:off x="0" y="0"/>
          <a:ext cx="0" cy="0"/>
          <a:chOff x="0" y="0"/>
          <a:chExt cx="0" cy="0"/>
        </a:xfrm>
      </p:grpSpPr>
      <p:cxnSp>
        <p:nvCxnSpPr>
          <p:cNvPr id="84" name="Google Shape;84;p13"/>
          <p:cNvCxnSpPr/>
          <p:nvPr/>
        </p:nvCxnSpPr>
        <p:spPr>
          <a:xfrm>
            <a:off x="-14031" y="1217264"/>
            <a:ext cx="3594900" cy="0"/>
          </a:xfrm>
          <a:prstGeom prst="straightConnector1">
            <a:avLst/>
          </a:prstGeom>
          <a:noFill/>
          <a:ln w="9525" cap="flat" cmpd="sng">
            <a:solidFill>
              <a:schemeClr val="accent1"/>
            </a:solidFill>
            <a:prstDash val="solid"/>
            <a:round/>
            <a:headEnd type="none" w="med" len="med"/>
            <a:tailEnd type="none" w="med" len="med"/>
          </a:ln>
        </p:spPr>
      </p:cxnSp>
      <p:sp>
        <p:nvSpPr>
          <p:cNvPr id="85" name="Google Shape;85;p13"/>
          <p:cNvSpPr txBox="1">
            <a:spLocks noGrp="1"/>
          </p:cNvSpPr>
          <p:nvPr>
            <p:ph type="title"/>
          </p:nvPr>
        </p:nvSpPr>
        <p:spPr>
          <a:xfrm>
            <a:off x="1697700" y="1738964"/>
            <a:ext cx="2963100" cy="5277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Josefin Sans"/>
              <a:buNone/>
              <a:defRPr sz="1800" b="1">
                <a:latin typeface="Josefin Sans"/>
                <a:ea typeface="Josefin Sans"/>
                <a:cs typeface="Josefin Sans"/>
                <a:sym typeface="Josefin Sans"/>
              </a:defRPr>
            </a:lvl1pPr>
            <a:lvl2pPr lvl="1" rtl="0">
              <a:spcBef>
                <a:spcPts val="0"/>
              </a:spcBef>
              <a:spcAft>
                <a:spcPts val="0"/>
              </a:spcAft>
              <a:buSzPts val="2400"/>
              <a:buFont typeface="Josefin Sans"/>
              <a:buNone/>
              <a:defRPr sz="2400" b="1">
                <a:latin typeface="Josefin Sans"/>
                <a:ea typeface="Josefin Sans"/>
                <a:cs typeface="Josefin Sans"/>
                <a:sym typeface="Josefin Sans"/>
              </a:defRPr>
            </a:lvl2pPr>
            <a:lvl3pPr lvl="2" rtl="0">
              <a:spcBef>
                <a:spcPts val="0"/>
              </a:spcBef>
              <a:spcAft>
                <a:spcPts val="0"/>
              </a:spcAft>
              <a:buSzPts val="2400"/>
              <a:buFont typeface="Josefin Sans"/>
              <a:buNone/>
              <a:defRPr sz="2400" b="1">
                <a:latin typeface="Josefin Sans"/>
                <a:ea typeface="Josefin Sans"/>
                <a:cs typeface="Josefin Sans"/>
                <a:sym typeface="Josefin Sans"/>
              </a:defRPr>
            </a:lvl3pPr>
            <a:lvl4pPr lvl="3" rtl="0">
              <a:spcBef>
                <a:spcPts val="0"/>
              </a:spcBef>
              <a:spcAft>
                <a:spcPts val="0"/>
              </a:spcAft>
              <a:buSzPts val="2400"/>
              <a:buFont typeface="Josefin Sans"/>
              <a:buNone/>
              <a:defRPr sz="2400" b="1">
                <a:latin typeface="Josefin Sans"/>
                <a:ea typeface="Josefin Sans"/>
                <a:cs typeface="Josefin Sans"/>
                <a:sym typeface="Josefin Sans"/>
              </a:defRPr>
            </a:lvl4pPr>
            <a:lvl5pPr lvl="4" rtl="0">
              <a:spcBef>
                <a:spcPts val="0"/>
              </a:spcBef>
              <a:spcAft>
                <a:spcPts val="0"/>
              </a:spcAft>
              <a:buSzPts val="2400"/>
              <a:buFont typeface="Josefin Sans"/>
              <a:buNone/>
              <a:defRPr sz="2400" b="1">
                <a:latin typeface="Josefin Sans"/>
                <a:ea typeface="Josefin Sans"/>
                <a:cs typeface="Josefin Sans"/>
                <a:sym typeface="Josefin Sans"/>
              </a:defRPr>
            </a:lvl5pPr>
            <a:lvl6pPr lvl="5" rtl="0">
              <a:spcBef>
                <a:spcPts val="0"/>
              </a:spcBef>
              <a:spcAft>
                <a:spcPts val="0"/>
              </a:spcAft>
              <a:buSzPts val="2400"/>
              <a:buFont typeface="Josefin Sans"/>
              <a:buNone/>
              <a:defRPr sz="2400" b="1">
                <a:latin typeface="Josefin Sans"/>
                <a:ea typeface="Josefin Sans"/>
                <a:cs typeface="Josefin Sans"/>
                <a:sym typeface="Josefin Sans"/>
              </a:defRPr>
            </a:lvl6pPr>
            <a:lvl7pPr lvl="6" rtl="0">
              <a:spcBef>
                <a:spcPts val="0"/>
              </a:spcBef>
              <a:spcAft>
                <a:spcPts val="0"/>
              </a:spcAft>
              <a:buSzPts val="2400"/>
              <a:buFont typeface="Josefin Sans"/>
              <a:buNone/>
              <a:defRPr sz="2400" b="1">
                <a:latin typeface="Josefin Sans"/>
                <a:ea typeface="Josefin Sans"/>
                <a:cs typeface="Josefin Sans"/>
                <a:sym typeface="Josefin Sans"/>
              </a:defRPr>
            </a:lvl7pPr>
            <a:lvl8pPr lvl="7" rtl="0">
              <a:spcBef>
                <a:spcPts val="0"/>
              </a:spcBef>
              <a:spcAft>
                <a:spcPts val="0"/>
              </a:spcAft>
              <a:buSzPts val="2400"/>
              <a:buFont typeface="Josefin Sans"/>
              <a:buNone/>
              <a:defRPr sz="2400" b="1">
                <a:latin typeface="Josefin Sans"/>
                <a:ea typeface="Josefin Sans"/>
                <a:cs typeface="Josefin Sans"/>
                <a:sym typeface="Josefin Sans"/>
              </a:defRPr>
            </a:lvl8pPr>
            <a:lvl9pPr lvl="8" rtl="0">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86" name="Google Shape;86;p13">
            <a:hlinkClick r:id="rId2" action="ppaction://hlinksldjump"/>
          </p:cNvPr>
          <p:cNvSpPr txBox="1">
            <a:spLocks noGrp="1"/>
          </p:cNvSpPr>
          <p:nvPr>
            <p:ph type="title" idx="2" hasCustomPrompt="1"/>
          </p:nvPr>
        </p:nvSpPr>
        <p:spPr>
          <a:xfrm>
            <a:off x="1121625" y="1673264"/>
            <a:ext cx="576000" cy="5934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1pPr>
            <a:lvl2pPr lvl="1"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2pPr>
            <a:lvl3pPr lvl="2"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3pPr>
            <a:lvl4pPr lvl="3"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4pPr>
            <a:lvl5pPr lvl="4"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5pPr>
            <a:lvl6pPr lvl="5"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6pPr>
            <a:lvl7pPr lvl="6"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7pPr>
            <a:lvl8pPr lvl="7"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8pPr>
            <a:lvl9pPr lvl="8"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9pPr>
          </a:lstStyle>
          <a:p>
            <a:r>
              <a:t>xx%</a:t>
            </a:r>
          </a:p>
        </p:txBody>
      </p:sp>
      <p:sp>
        <p:nvSpPr>
          <p:cNvPr id="87" name="Google Shape;87;p13"/>
          <p:cNvSpPr txBox="1">
            <a:spLocks noGrp="1"/>
          </p:cNvSpPr>
          <p:nvPr>
            <p:ph type="subTitle" idx="1"/>
          </p:nvPr>
        </p:nvSpPr>
        <p:spPr>
          <a:xfrm>
            <a:off x="1697700" y="2264648"/>
            <a:ext cx="2712300" cy="645300"/>
          </a:xfrm>
          <a:prstGeom prst="rect">
            <a:avLst/>
          </a:prstGeom>
          <a:noFill/>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2pPr>
            <a:lvl3pPr lvl="2"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3pPr>
            <a:lvl4pPr lvl="3"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4pPr>
            <a:lvl5pPr lvl="4"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5pPr>
            <a:lvl6pPr lvl="5"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6pPr>
            <a:lvl7pPr lvl="6"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7pPr>
            <a:lvl8pPr lvl="7"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8pPr>
            <a:lvl9pPr lvl="8"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9pPr>
          </a:lstStyle>
          <a:p>
            <a:endParaRPr/>
          </a:p>
        </p:txBody>
      </p:sp>
      <p:sp>
        <p:nvSpPr>
          <p:cNvPr id="88" name="Google Shape;88;p13"/>
          <p:cNvSpPr txBox="1">
            <a:spLocks noGrp="1"/>
          </p:cNvSpPr>
          <p:nvPr>
            <p:ph type="title" idx="3"/>
          </p:nvPr>
        </p:nvSpPr>
        <p:spPr>
          <a:xfrm>
            <a:off x="1697700" y="3185564"/>
            <a:ext cx="2963100" cy="5277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Josefin Sans"/>
              <a:buNone/>
              <a:defRPr sz="1800" b="1">
                <a:latin typeface="Josefin Sans"/>
                <a:ea typeface="Josefin Sans"/>
                <a:cs typeface="Josefin Sans"/>
                <a:sym typeface="Josefin Sans"/>
              </a:defRPr>
            </a:lvl1pPr>
            <a:lvl2pPr lvl="1" rtl="0">
              <a:spcBef>
                <a:spcPts val="0"/>
              </a:spcBef>
              <a:spcAft>
                <a:spcPts val="0"/>
              </a:spcAft>
              <a:buSzPts val="2400"/>
              <a:buFont typeface="Josefin Sans"/>
              <a:buNone/>
              <a:defRPr sz="2400" b="1">
                <a:latin typeface="Josefin Sans"/>
                <a:ea typeface="Josefin Sans"/>
                <a:cs typeface="Josefin Sans"/>
                <a:sym typeface="Josefin Sans"/>
              </a:defRPr>
            </a:lvl2pPr>
            <a:lvl3pPr lvl="2" rtl="0">
              <a:spcBef>
                <a:spcPts val="0"/>
              </a:spcBef>
              <a:spcAft>
                <a:spcPts val="0"/>
              </a:spcAft>
              <a:buSzPts val="2400"/>
              <a:buFont typeface="Josefin Sans"/>
              <a:buNone/>
              <a:defRPr sz="2400" b="1">
                <a:latin typeface="Josefin Sans"/>
                <a:ea typeface="Josefin Sans"/>
                <a:cs typeface="Josefin Sans"/>
                <a:sym typeface="Josefin Sans"/>
              </a:defRPr>
            </a:lvl3pPr>
            <a:lvl4pPr lvl="3" rtl="0">
              <a:spcBef>
                <a:spcPts val="0"/>
              </a:spcBef>
              <a:spcAft>
                <a:spcPts val="0"/>
              </a:spcAft>
              <a:buSzPts val="2400"/>
              <a:buFont typeface="Josefin Sans"/>
              <a:buNone/>
              <a:defRPr sz="2400" b="1">
                <a:latin typeface="Josefin Sans"/>
                <a:ea typeface="Josefin Sans"/>
                <a:cs typeface="Josefin Sans"/>
                <a:sym typeface="Josefin Sans"/>
              </a:defRPr>
            </a:lvl4pPr>
            <a:lvl5pPr lvl="4" rtl="0">
              <a:spcBef>
                <a:spcPts val="0"/>
              </a:spcBef>
              <a:spcAft>
                <a:spcPts val="0"/>
              </a:spcAft>
              <a:buSzPts val="2400"/>
              <a:buFont typeface="Josefin Sans"/>
              <a:buNone/>
              <a:defRPr sz="2400" b="1">
                <a:latin typeface="Josefin Sans"/>
                <a:ea typeface="Josefin Sans"/>
                <a:cs typeface="Josefin Sans"/>
                <a:sym typeface="Josefin Sans"/>
              </a:defRPr>
            </a:lvl5pPr>
            <a:lvl6pPr lvl="5" rtl="0">
              <a:spcBef>
                <a:spcPts val="0"/>
              </a:spcBef>
              <a:spcAft>
                <a:spcPts val="0"/>
              </a:spcAft>
              <a:buSzPts val="2400"/>
              <a:buFont typeface="Josefin Sans"/>
              <a:buNone/>
              <a:defRPr sz="2400" b="1">
                <a:latin typeface="Josefin Sans"/>
                <a:ea typeface="Josefin Sans"/>
                <a:cs typeface="Josefin Sans"/>
                <a:sym typeface="Josefin Sans"/>
              </a:defRPr>
            </a:lvl6pPr>
            <a:lvl7pPr lvl="6" rtl="0">
              <a:spcBef>
                <a:spcPts val="0"/>
              </a:spcBef>
              <a:spcAft>
                <a:spcPts val="0"/>
              </a:spcAft>
              <a:buSzPts val="2400"/>
              <a:buFont typeface="Josefin Sans"/>
              <a:buNone/>
              <a:defRPr sz="2400" b="1">
                <a:latin typeface="Josefin Sans"/>
                <a:ea typeface="Josefin Sans"/>
                <a:cs typeface="Josefin Sans"/>
                <a:sym typeface="Josefin Sans"/>
              </a:defRPr>
            </a:lvl7pPr>
            <a:lvl8pPr lvl="7" rtl="0">
              <a:spcBef>
                <a:spcPts val="0"/>
              </a:spcBef>
              <a:spcAft>
                <a:spcPts val="0"/>
              </a:spcAft>
              <a:buSzPts val="2400"/>
              <a:buFont typeface="Josefin Sans"/>
              <a:buNone/>
              <a:defRPr sz="2400" b="1">
                <a:latin typeface="Josefin Sans"/>
                <a:ea typeface="Josefin Sans"/>
                <a:cs typeface="Josefin Sans"/>
                <a:sym typeface="Josefin Sans"/>
              </a:defRPr>
            </a:lvl8pPr>
            <a:lvl9pPr lvl="8" rtl="0">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89" name="Google Shape;89;p13"/>
          <p:cNvSpPr txBox="1">
            <a:spLocks noGrp="1"/>
          </p:cNvSpPr>
          <p:nvPr>
            <p:ph type="title" idx="4" hasCustomPrompt="1"/>
          </p:nvPr>
        </p:nvSpPr>
        <p:spPr>
          <a:xfrm>
            <a:off x="1121600" y="3119864"/>
            <a:ext cx="576000" cy="5934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1pPr>
            <a:lvl2pPr lvl="1"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2pPr>
            <a:lvl3pPr lvl="2"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3pPr>
            <a:lvl4pPr lvl="3"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4pPr>
            <a:lvl5pPr lvl="4"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5pPr>
            <a:lvl6pPr lvl="5"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6pPr>
            <a:lvl7pPr lvl="6"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7pPr>
            <a:lvl8pPr lvl="7"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8pPr>
            <a:lvl9pPr lvl="8"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9pPr>
          </a:lstStyle>
          <a:p>
            <a:r>
              <a:t>xx%</a:t>
            </a:r>
          </a:p>
        </p:txBody>
      </p:sp>
      <p:sp>
        <p:nvSpPr>
          <p:cNvPr id="90" name="Google Shape;90;p13"/>
          <p:cNvSpPr txBox="1">
            <a:spLocks noGrp="1"/>
          </p:cNvSpPr>
          <p:nvPr>
            <p:ph type="subTitle" idx="5"/>
          </p:nvPr>
        </p:nvSpPr>
        <p:spPr>
          <a:xfrm>
            <a:off x="1697700" y="3711255"/>
            <a:ext cx="2712300" cy="649200"/>
          </a:xfrm>
          <a:prstGeom prst="rect">
            <a:avLst/>
          </a:prstGeom>
          <a:noFill/>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2pPr>
            <a:lvl3pPr lvl="2"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3pPr>
            <a:lvl4pPr lvl="3"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4pPr>
            <a:lvl5pPr lvl="4"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5pPr>
            <a:lvl6pPr lvl="5"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6pPr>
            <a:lvl7pPr lvl="6"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7pPr>
            <a:lvl8pPr lvl="7"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8pPr>
            <a:lvl9pPr lvl="8"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9pPr>
          </a:lstStyle>
          <a:p>
            <a:endParaRPr/>
          </a:p>
        </p:txBody>
      </p:sp>
      <p:sp>
        <p:nvSpPr>
          <p:cNvPr id="91" name="Google Shape;91;p13"/>
          <p:cNvSpPr txBox="1">
            <a:spLocks noGrp="1"/>
          </p:cNvSpPr>
          <p:nvPr>
            <p:ph type="title" idx="6"/>
          </p:nvPr>
        </p:nvSpPr>
        <p:spPr>
          <a:xfrm>
            <a:off x="5662500" y="1738964"/>
            <a:ext cx="2963100" cy="5277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Josefin Sans"/>
              <a:buNone/>
              <a:defRPr sz="1800" b="1">
                <a:latin typeface="Josefin Sans"/>
                <a:ea typeface="Josefin Sans"/>
                <a:cs typeface="Josefin Sans"/>
                <a:sym typeface="Josefin Sans"/>
              </a:defRPr>
            </a:lvl1pPr>
            <a:lvl2pPr lvl="1" rtl="0">
              <a:spcBef>
                <a:spcPts val="0"/>
              </a:spcBef>
              <a:spcAft>
                <a:spcPts val="0"/>
              </a:spcAft>
              <a:buSzPts val="2400"/>
              <a:buFont typeface="Josefin Sans"/>
              <a:buNone/>
              <a:defRPr sz="2400" b="1">
                <a:latin typeface="Josefin Sans"/>
                <a:ea typeface="Josefin Sans"/>
                <a:cs typeface="Josefin Sans"/>
                <a:sym typeface="Josefin Sans"/>
              </a:defRPr>
            </a:lvl2pPr>
            <a:lvl3pPr lvl="2" rtl="0">
              <a:spcBef>
                <a:spcPts val="0"/>
              </a:spcBef>
              <a:spcAft>
                <a:spcPts val="0"/>
              </a:spcAft>
              <a:buSzPts val="2400"/>
              <a:buFont typeface="Josefin Sans"/>
              <a:buNone/>
              <a:defRPr sz="2400" b="1">
                <a:latin typeface="Josefin Sans"/>
                <a:ea typeface="Josefin Sans"/>
                <a:cs typeface="Josefin Sans"/>
                <a:sym typeface="Josefin Sans"/>
              </a:defRPr>
            </a:lvl3pPr>
            <a:lvl4pPr lvl="3" rtl="0">
              <a:spcBef>
                <a:spcPts val="0"/>
              </a:spcBef>
              <a:spcAft>
                <a:spcPts val="0"/>
              </a:spcAft>
              <a:buSzPts val="2400"/>
              <a:buFont typeface="Josefin Sans"/>
              <a:buNone/>
              <a:defRPr sz="2400" b="1">
                <a:latin typeface="Josefin Sans"/>
                <a:ea typeface="Josefin Sans"/>
                <a:cs typeface="Josefin Sans"/>
                <a:sym typeface="Josefin Sans"/>
              </a:defRPr>
            </a:lvl4pPr>
            <a:lvl5pPr lvl="4" rtl="0">
              <a:spcBef>
                <a:spcPts val="0"/>
              </a:spcBef>
              <a:spcAft>
                <a:spcPts val="0"/>
              </a:spcAft>
              <a:buSzPts val="2400"/>
              <a:buFont typeface="Josefin Sans"/>
              <a:buNone/>
              <a:defRPr sz="2400" b="1">
                <a:latin typeface="Josefin Sans"/>
                <a:ea typeface="Josefin Sans"/>
                <a:cs typeface="Josefin Sans"/>
                <a:sym typeface="Josefin Sans"/>
              </a:defRPr>
            </a:lvl5pPr>
            <a:lvl6pPr lvl="5" rtl="0">
              <a:spcBef>
                <a:spcPts val="0"/>
              </a:spcBef>
              <a:spcAft>
                <a:spcPts val="0"/>
              </a:spcAft>
              <a:buSzPts val="2400"/>
              <a:buFont typeface="Josefin Sans"/>
              <a:buNone/>
              <a:defRPr sz="2400" b="1">
                <a:latin typeface="Josefin Sans"/>
                <a:ea typeface="Josefin Sans"/>
                <a:cs typeface="Josefin Sans"/>
                <a:sym typeface="Josefin Sans"/>
              </a:defRPr>
            </a:lvl6pPr>
            <a:lvl7pPr lvl="6" rtl="0">
              <a:spcBef>
                <a:spcPts val="0"/>
              </a:spcBef>
              <a:spcAft>
                <a:spcPts val="0"/>
              </a:spcAft>
              <a:buSzPts val="2400"/>
              <a:buFont typeface="Josefin Sans"/>
              <a:buNone/>
              <a:defRPr sz="2400" b="1">
                <a:latin typeface="Josefin Sans"/>
                <a:ea typeface="Josefin Sans"/>
                <a:cs typeface="Josefin Sans"/>
                <a:sym typeface="Josefin Sans"/>
              </a:defRPr>
            </a:lvl7pPr>
            <a:lvl8pPr lvl="7" rtl="0">
              <a:spcBef>
                <a:spcPts val="0"/>
              </a:spcBef>
              <a:spcAft>
                <a:spcPts val="0"/>
              </a:spcAft>
              <a:buSzPts val="2400"/>
              <a:buFont typeface="Josefin Sans"/>
              <a:buNone/>
              <a:defRPr sz="2400" b="1">
                <a:latin typeface="Josefin Sans"/>
                <a:ea typeface="Josefin Sans"/>
                <a:cs typeface="Josefin Sans"/>
                <a:sym typeface="Josefin Sans"/>
              </a:defRPr>
            </a:lvl8pPr>
            <a:lvl9pPr lvl="8" rtl="0">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92" name="Google Shape;92;p13"/>
          <p:cNvSpPr txBox="1">
            <a:spLocks noGrp="1"/>
          </p:cNvSpPr>
          <p:nvPr>
            <p:ph type="title" idx="7" hasCustomPrompt="1"/>
          </p:nvPr>
        </p:nvSpPr>
        <p:spPr>
          <a:xfrm>
            <a:off x="5086400" y="1673264"/>
            <a:ext cx="576000" cy="5934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1pPr>
            <a:lvl2pPr lvl="1"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2pPr>
            <a:lvl3pPr lvl="2"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3pPr>
            <a:lvl4pPr lvl="3"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4pPr>
            <a:lvl5pPr lvl="4"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5pPr>
            <a:lvl6pPr lvl="5"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6pPr>
            <a:lvl7pPr lvl="6"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7pPr>
            <a:lvl8pPr lvl="7"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8pPr>
            <a:lvl9pPr lvl="8"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9pPr>
          </a:lstStyle>
          <a:p>
            <a:r>
              <a:t>xx%</a:t>
            </a:r>
          </a:p>
        </p:txBody>
      </p:sp>
      <p:sp>
        <p:nvSpPr>
          <p:cNvPr id="93" name="Google Shape;93;p13"/>
          <p:cNvSpPr txBox="1">
            <a:spLocks noGrp="1"/>
          </p:cNvSpPr>
          <p:nvPr>
            <p:ph type="subTitle" idx="8"/>
          </p:nvPr>
        </p:nvSpPr>
        <p:spPr>
          <a:xfrm>
            <a:off x="5662500" y="2264648"/>
            <a:ext cx="2712300" cy="645300"/>
          </a:xfrm>
          <a:prstGeom prst="rect">
            <a:avLst/>
          </a:prstGeom>
          <a:noFill/>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2pPr>
            <a:lvl3pPr lvl="2"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3pPr>
            <a:lvl4pPr lvl="3"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4pPr>
            <a:lvl5pPr lvl="4"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5pPr>
            <a:lvl6pPr lvl="5"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6pPr>
            <a:lvl7pPr lvl="6"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7pPr>
            <a:lvl8pPr lvl="7"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8pPr>
            <a:lvl9pPr lvl="8"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9pPr>
          </a:lstStyle>
          <a:p>
            <a:endParaRPr/>
          </a:p>
        </p:txBody>
      </p:sp>
      <p:sp>
        <p:nvSpPr>
          <p:cNvPr id="94" name="Google Shape;94;p13"/>
          <p:cNvSpPr txBox="1">
            <a:spLocks noGrp="1"/>
          </p:cNvSpPr>
          <p:nvPr>
            <p:ph type="title" idx="9"/>
          </p:nvPr>
        </p:nvSpPr>
        <p:spPr>
          <a:xfrm>
            <a:off x="5662500" y="3185564"/>
            <a:ext cx="2963100" cy="5277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Josefin Sans"/>
              <a:buNone/>
              <a:defRPr sz="1800" b="1">
                <a:latin typeface="Josefin Sans"/>
                <a:ea typeface="Josefin Sans"/>
                <a:cs typeface="Josefin Sans"/>
                <a:sym typeface="Josefin Sans"/>
              </a:defRPr>
            </a:lvl1pPr>
            <a:lvl2pPr lvl="1" rtl="0">
              <a:spcBef>
                <a:spcPts val="0"/>
              </a:spcBef>
              <a:spcAft>
                <a:spcPts val="0"/>
              </a:spcAft>
              <a:buSzPts val="2400"/>
              <a:buFont typeface="Josefin Sans"/>
              <a:buNone/>
              <a:defRPr sz="2400" b="1">
                <a:latin typeface="Josefin Sans"/>
                <a:ea typeface="Josefin Sans"/>
                <a:cs typeface="Josefin Sans"/>
                <a:sym typeface="Josefin Sans"/>
              </a:defRPr>
            </a:lvl2pPr>
            <a:lvl3pPr lvl="2" rtl="0">
              <a:spcBef>
                <a:spcPts val="0"/>
              </a:spcBef>
              <a:spcAft>
                <a:spcPts val="0"/>
              </a:spcAft>
              <a:buSzPts val="2400"/>
              <a:buFont typeface="Josefin Sans"/>
              <a:buNone/>
              <a:defRPr sz="2400" b="1">
                <a:latin typeface="Josefin Sans"/>
                <a:ea typeface="Josefin Sans"/>
                <a:cs typeface="Josefin Sans"/>
                <a:sym typeface="Josefin Sans"/>
              </a:defRPr>
            </a:lvl3pPr>
            <a:lvl4pPr lvl="3" rtl="0">
              <a:spcBef>
                <a:spcPts val="0"/>
              </a:spcBef>
              <a:spcAft>
                <a:spcPts val="0"/>
              </a:spcAft>
              <a:buSzPts val="2400"/>
              <a:buFont typeface="Josefin Sans"/>
              <a:buNone/>
              <a:defRPr sz="2400" b="1">
                <a:latin typeface="Josefin Sans"/>
                <a:ea typeface="Josefin Sans"/>
                <a:cs typeface="Josefin Sans"/>
                <a:sym typeface="Josefin Sans"/>
              </a:defRPr>
            </a:lvl4pPr>
            <a:lvl5pPr lvl="4" rtl="0">
              <a:spcBef>
                <a:spcPts val="0"/>
              </a:spcBef>
              <a:spcAft>
                <a:spcPts val="0"/>
              </a:spcAft>
              <a:buSzPts val="2400"/>
              <a:buFont typeface="Josefin Sans"/>
              <a:buNone/>
              <a:defRPr sz="2400" b="1">
                <a:latin typeface="Josefin Sans"/>
                <a:ea typeface="Josefin Sans"/>
                <a:cs typeface="Josefin Sans"/>
                <a:sym typeface="Josefin Sans"/>
              </a:defRPr>
            </a:lvl5pPr>
            <a:lvl6pPr lvl="5" rtl="0">
              <a:spcBef>
                <a:spcPts val="0"/>
              </a:spcBef>
              <a:spcAft>
                <a:spcPts val="0"/>
              </a:spcAft>
              <a:buSzPts val="2400"/>
              <a:buFont typeface="Josefin Sans"/>
              <a:buNone/>
              <a:defRPr sz="2400" b="1">
                <a:latin typeface="Josefin Sans"/>
                <a:ea typeface="Josefin Sans"/>
                <a:cs typeface="Josefin Sans"/>
                <a:sym typeface="Josefin Sans"/>
              </a:defRPr>
            </a:lvl6pPr>
            <a:lvl7pPr lvl="6" rtl="0">
              <a:spcBef>
                <a:spcPts val="0"/>
              </a:spcBef>
              <a:spcAft>
                <a:spcPts val="0"/>
              </a:spcAft>
              <a:buSzPts val="2400"/>
              <a:buFont typeface="Josefin Sans"/>
              <a:buNone/>
              <a:defRPr sz="2400" b="1">
                <a:latin typeface="Josefin Sans"/>
                <a:ea typeface="Josefin Sans"/>
                <a:cs typeface="Josefin Sans"/>
                <a:sym typeface="Josefin Sans"/>
              </a:defRPr>
            </a:lvl7pPr>
            <a:lvl8pPr lvl="7" rtl="0">
              <a:spcBef>
                <a:spcPts val="0"/>
              </a:spcBef>
              <a:spcAft>
                <a:spcPts val="0"/>
              </a:spcAft>
              <a:buSzPts val="2400"/>
              <a:buFont typeface="Josefin Sans"/>
              <a:buNone/>
              <a:defRPr sz="2400" b="1">
                <a:latin typeface="Josefin Sans"/>
                <a:ea typeface="Josefin Sans"/>
                <a:cs typeface="Josefin Sans"/>
                <a:sym typeface="Josefin Sans"/>
              </a:defRPr>
            </a:lvl8pPr>
            <a:lvl9pPr lvl="8" rtl="0">
              <a:spcBef>
                <a:spcPts val="0"/>
              </a:spcBef>
              <a:spcAft>
                <a:spcPts val="0"/>
              </a:spcAft>
              <a:buSzPts val="2400"/>
              <a:buFont typeface="Josefin Sans"/>
              <a:buNone/>
              <a:defRPr sz="2400" b="1">
                <a:latin typeface="Josefin Sans"/>
                <a:ea typeface="Josefin Sans"/>
                <a:cs typeface="Josefin Sans"/>
                <a:sym typeface="Josefin Sans"/>
              </a:defRPr>
            </a:lvl9pPr>
          </a:lstStyle>
          <a:p>
            <a:endParaRPr/>
          </a:p>
        </p:txBody>
      </p:sp>
      <p:sp>
        <p:nvSpPr>
          <p:cNvPr id="95" name="Google Shape;95;p13"/>
          <p:cNvSpPr txBox="1">
            <a:spLocks noGrp="1"/>
          </p:cNvSpPr>
          <p:nvPr>
            <p:ph type="title" idx="13" hasCustomPrompt="1"/>
          </p:nvPr>
        </p:nvSpPr>
        <p:spPr>
          <a:xfrm>
            <a:off x="5087456" y="3119864"/>
            <a:ext cx="576000" cy="5934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1pPr>
            <a:lvl2pPr lvl="1"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2pPr>
            <a:lvl3pPr lvl="2"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3pPr>
            <a:lvl4pPr lvl="3"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4pPr>
            <a:lvl5pPr lvl="4"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5pPr>
            <a:lvl6pPr lvl="5"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6pPr>
            <a:lvl7pPr lvl="6"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7pPr>
            <a:lvl8pPr lvl="7"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8pPr>
            <a:lvl9pPr lvl="8" rtl="0">
              <a:spcBef>
                <a:spcPts val="0"/>
              </a:spcBef>
              <a:spcAft>
                <a:spcPts val="0"/>
              </a:spcAft>
              <a:buClr>
                <a:schemeClr val="accent1"/>
              </a:buClr>
              <a:buSzPts val="3000"/>
              <a:buFont typeface="Josefin Sans"/>
              <a:buNone/>
              <a:defRPr sz="3000" b="1">
                <a:solidFill>
                  <a:schemeClr val="accent1"/>
                </a:solidFill>
                <a:latin typeface="Josefin Sans"/>
                <a:ea typeface="Josefin Sans"/>
                <a:cs typeface="Josefin Sans"/>
                <a:sym typeface="Josefin Sans"/>
              </a:defRPr>
            </a:lvl9pPr>
          </a:lstStyle>
          <a:p>
            <a:r>
              <a:t>xx%</a:t>
            </a:r>
          </a:p>
        </p:txBody>
      </p:sp>
      <p:sp>
        <p:nvSpPr>
          <p:cNvPr id="96" name="Google Shape;96;p13"/>
          <p:cNvSpPr txBox="1">
            <a:spLocks noGrp="1"/>
          </p:cNvSpPr>
          <p:nvPr>
            <p:ph type="subTitle" idx="14"/>
          </p:nvPr>
        </p:nvSpPr>
        <p:spPr>
          <a:xfrm>
            <a:off x="5662500" y="3711255"/>
            <a:ext cx="2712300" cy="649200"/>
          </a:xfrm>
          <a:prstGeom prst="rect">
            <a:avLst/>
          </a:prstGeom>
          <a:noFill/>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2pPr>
            <a:lvl3pPr lvl="2"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3pPr>
            <a:lvl4pPr lvl="3"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4pPr>
            <a:lvl5pPr lvl="4"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5pPr>
            <a:lvl6pPr lvl="5"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6pPr>
            <a:lvl7pPr lvl="6"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7pPr>
            <a:lvl8pPr lvl="7"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8pPr>
            <a:lvl9pPr lvl="8"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9pPr>
          </a:lstStyle>
          <a:p>
            <a:endParaRPr/>
          </a:p>
        </p:txBody>
      </p:sp>
      <p:sp>
        <p:nvSpPr>
          <p:cNvPr id="97" name="Google Shape;97;p13"/>
          <p:cNvSpPr txBox="1">
            <a:spLocks noGrp="1"/>
          </p:cNvSpPr>
          <p:nvPr>
            <p:ph type="title" idx="15"/>
          </p:nvPr>
        </p:nvSpPr>
        <p:spPr>
          <a:xfrm>
            <a:off x="1470900" y="476534"/>
            <a:ext cx="62022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Font typeface="Josefin Sans"/>
              <a:buNone/>
              <a:defRPr b="1">
                <a:latin typeface="Josefin Sans"/>
                <a:ea typeface="Josefin Sans"/>
                <a:cs typeface="Josefin Sans"/>
                <a:sym typeface="Josefin Sans"/>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cxnSp>
        <p:nvCxnSpPr>
          <p:cNvPr id="98" name="Google Shape;98;p13"/>
          <p:cNvCxnSpPr/>
          <p:nvPr/>
        </p:nvCxnSpPr>
        <p:spPr>
          <a:xfrm>
            <a:off x="6481100" y="4609950"/>
            <a:ext cx="2544000" cy="0"/>
          </a:xfrm>
          <a:prstGeom prst="straightConnector1">
            <a:avLst/>
          </a:prstGeom>
          <a:noFill/>
          <a:ln w="9525" cap="flat" cmpd="sng">
            <a:solidFill>
              <a:schemeClr val="accent1"/>
            </a:solidFill>
            <a:prstDash val="solid"/>
            <a:round/>
            <a:headEnd type="none" w="med" len="med"/>
            <a:tailEnd type="none" w="med" len="med"/>
          </a:ln>
        </p:spPr>
      </p:cxnSp>
      <p:sp>
        <p:nvSpPr>
          <p:cNvPr id="99" name="Google Shape;99;p13"/>
          <p:cNvSpPr txBox="1"/>
          <p:nvPr/>
        </p:nvSpPr>
        <p:spPr>
          <a:xfrm>
            <a:off x="8439900" y="4609950"/>
            <a:ext cx="585300" cy="3936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sz="1100" b="1">
                <a:solidFill>
                  <a:schemeClr val="accent1"/>
                </a:solidFill>
                <a:latin typeface="Josefin Sans"/>
                <a:ea typeface="Josefin Sans"/>
                <a:cs typeface="Josefin Sans"/>
                <a:sym typeface="Josefin Sans"/>
              </a:rPr>
              <a:t>‹#›</a:t>
            </a:fld>
            <a:endParaRPr sz="1100" b="1">
              <a:solidFill>
                <a:schemeClr val="accent1"/>
              </a:solidFill>
              <a:latin typeface="Josefin Sans"/>
              <a:ea typeface="Josefin Sans"/>
              <a:cs typeface="Josefin Sans"/>
              <a:sym typeface="Josefin Sans"/>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p:cSld name="SECTION_HEADER_1">
    <p:spTree>
      <p:nvGrpSpPr>
        <p:cNvPr id="1" name="Shape 115"/>
        <p:cNvGrpSpPr/>
        <p:nvPr/>
      </p:nvGrpSpPr>
      <p:grpSpPr>
        <a:xfrm>
          <a:off x="0" y="0"/>
          <a:ext cx="0" cy="0"/>
          <a:chOff x="0" y="0"/>
          <a:chExt cx="0" cy="0"/>
        </a:xfrm>
      </p:grpSpPr>
      <p:sp>
        <p:nvSpPr>
          <p:cNvPr id="116" name="Google Shape;116;p16"/>
          <p:cNvSpPr txBox="1">
            <a:spLocks noGrp="1"/>
          </p:cNvSpPr>
          <p:nvPr>
            <p:ph type="title"/>
          </p:nvPr>
        </p:nvSpPr>
        <p:spPr>
          <a:xfrm>
            <a:off x="925750" y="1786400"/>
            <a:ext cx="5151600" cy="940500"/>
          </a:xfrm>
          <a:prstGeom prst="rect">
            <a:avLst/>
          </a:prstGeom>
          <a:solidFill>
            <a:schemeClr val="lt1"/>
          </a:solidFill>
        </p:spPr>
        <p:txBody>
          <a:bodyPr spcFirstLastPara="1" wrap="square" lIns="91425" tIns="0" rIns="91425" bIns="91425" anchor="b" anchorCtr="0">
            <a:noAutofit/>
          </a:bodyPr>
          <a:lstStyle>
            <a:lvl1pPr lvl="0" rtl="0">
              <a:spcBef>
                <a:spcPts val="0"/>
              </a:spcBef>
              <a:spcAft>
                <a:spcPts val="0"/>
              </a:spcAft>
              <a:buSzPts val="3600"/>
              <a:buNone/>
              <a:defRPr sz="6800">
                <a:solidFill>
                  <a:schemeClr val="accent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17" name="Google Shape;117;p16"/>
          <p:cNvSpPr txBox="1">
            <a:spLocks noGrp="1"/>
          </p:cNvSpPr>
          <p:nvPr>
            <p:ph type="subTitle" idx="1"/>
          </p:nvPr>
        </p:nvSpPr>
        <p:spPr>
          <a:xfrm>
            <a:off x="925748" y="2726900"/>
            <a:ext cx="5151600" cy="1025400"/>
          </a:xfrm>
          <a:prstGeom prst="rect">
            <a:avLst/>
          </a:prstGeom>
          <a:solidFill>
            <a:schemeClr val="lt1"/>
          </a:solidFill>
          <a:ln>
            <a:noFill/>
          </a:ln>
        </p:spPr>
        <p:txBody>
          <a:bodyPr spcFirstLastPara="1" wrap="square" lIns="91425" tIns="0" rIns="91425" bIns="0" anchor="t" anchorCtr="0">
            <a:noAutofit/>
          </a:bodyPr>
          <a:lstStyle>
            <a:lvl1pPr marL="0" marR="0" lvl="0" indent="-228600" algn="l" rtl="0">
              <a:lnSpc>
                <a:spcPct val="100000"/>
              </a:lnSpc>
              <a:spcBef>
                <a:spcPts val="0"/>
              </a:spcBef>
              <a:spcAft>
                <a:spcPts val="0"/>
              </a:spcAft>
              <a:buClr>
                <a:schemeClr val="dk1"/>
              </a:buClr>
              <a:buSzPts val="3600"/>
              <a:buFont typeface="Josefin Sans"/>
              <a:buNone/>
              <a:defRPr sz="2100" b="1">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0"/>
              </a:spcBef>
              <a:spcAft>
                <a:spcPts val="0"/>
              </a:spcAft>
              <a:buClr>
                <a:schemeClr val="dk1"/>
              </a:buClr>
              <a:buSzPts val="1400"/>
              <a:buNone/>
              <a:defRPr>
                <a:solidFill>
                  <a:schemeClr val="dk1"/>
                </a:solidFill>
              </a:defRPr>
            </a:lvl3pPr>
            <a:lvl4pPr lvl="3" rtl="0">
              <a:lnSpc>
                <a:spcPct val="100000"/>
              </a:lnSpc>
              <a:spcBef>
                <a:spcPts val="0"/>
              </a:spcBef>
              <a:spcAft>
                <a:spcPts val="0"/>
              </a:spcAft>
              <a:buClr>
                <a:schemeClr val="dk1"/>
              </a:buClr>
              <a:buSzPts val="1400"/>
              <a:buNone/>
              <a:defRPr>
                <a:solidFill>
                  <a:schemeClr val="dk1"/>
                </a:solidFill>
              </a:defRPr>
            </a:lvl4pPr>
            <a:lvl5pPr lvl="4" rtl="0">
              <a:lnSpc>
                <a:spcPct val="100000"/>
              </a:lnSpc>
              <a:spcBef>
                <a:spcPts val="0"/>
              </a:spcBef>
              <a:spcAft>
                <a:spcPts val="0"/>
              </a:spcAft>
              <a:buClr>
                <a:schemeClr val="dk1"/>
              </a:buClr>
              <a:buSzPts val="1400"/>
              <a:buNone/>
              <a:defRPr>
                <a:solidFill>
                  <a:schemeClr val="dk1"/>
                </a:solidFill>
              </a:defRPr>
            </a:lvl5pPr>
            <a:lvl6pPr lvl="5" rtl="0">
              <a:lnSpc>
                <a:spcPct val="100000"/>
              </a:lnSpc>
              <a:spcBef>
                <a:spcPts val="0"/>
              </a:spcBef>
              <a:spcAft>
                <a:spcPts val="0"/>
              </a:spcAft>
              <a:buClr>
                <a:schemeClr val="dk1"/>
              </a:buClr>
              <a:buSzPts val="1400"/>
              <a:buNone/>
              <a:defRPr>
                <a:solidFill>
                  <a:schemeClr val="dk1"/>
                </a:solidFill>
              </a:defRPr>
            </a:lvl6pPr>
            <a:lvl7pPr lvl="6" rtl="0">
              <a:lnSpc>
                <a:spcPct val="100000"/>
              </a:lnSpc>
              <a:spcBef>
                <a:spcPts val="0"/>
              </a:spcBef>
              <a:spcAft>
                <a:spcPts val="0"/>
              </a:spcAft>
              <a:buClr>
                <a:schemeClr val="dk1"/>
              </a:buClr>
              <a:buSzPts val="1400"/>
              <a:buNone/>
              <a:defRPr>
                <a:solidFill>
                  <a:schemeClr val="dk1"/>
                </a:solidFill>
              </a:defRPr>
            </a:lvl7pPr>
            <a:lvl8pPr lvl="7" rtl="0">
              <a:lnSpc>
                <a:spcPct val="100000"/>
              </a:lnSpc>
              <a:spcBef>
                <a:spcPts val="0"/>
              </a:spcBef>
              <a:spcAft>
                <a:spcPts val="0"/>
              </a:spcAft>
              <a:buClr>
                <a:schemeClr val="dk1"/>
              </a:buClr>
              <a:buSzPts val="1400"/>
              <a:buNone/>
              <a:defRPr>
                <a:solidFill>
                  <a:schemeClr val="dk1"/>
                </a:solidFill>
              </a:defRPr>
            </a:lvl8pPr>
            <a:lvl9pPr lvl="8" rtl="0">
              <a:lnSpc>
                <a:spcPct val="100000"/>
              </a:lnSpc>
              <a:spcBef>
                <a:spcPts val="0"/>
              </a:spcBef>
              <a:spcAft>
                <a:spcPts val="0"/>
              </a:spcAft>
              <a:buClr>
                <a:schemeClr val="dk1"/>
              </a:buClr>
              <a:buSzPts val="1400"/>
              <a:buNone/>
              <a:defRPr>
                <a:solidFill>
                  <a:schemeClr val="dk1"/>
                </a:solidFill>
              </a:defRPr>
            </a:lvl9pPr>
          </a:lstStyle>
          <a:p>
            <a:endParaRPr/>
          </a:p>
        </p:txBody>
      </p:sp>
      <p:cxnSp>
        <p:nvCxnSpPr>
          <p:cNvPr id="118" name="Google Shape;118;p16"/>
          <p:cNvCxnSpPr/>
          <p:nvPr/>
        </p:nvCxnSpPr>
        <p:spPr>
          <a:xfrm>
            <a:off x="542275" y="1625200"/>
            <a:ext cx="0" cy="2710500"/>
          </a:xfrm>
          <a:prstGeom prst="straightConnector1">
            <a:avLst/>
          </a:prstGeom>
          <a:noFill/>
          <a:ln w="76200" cap="flat" cmpd="sng">
            <a:solidFill>
              <a:schemeClr val="accent1"/>
            </a:solidFill>
            <a:prstDash val="solid"/>
            <a:round/>
            <a:headEnd type="none" w="med" len="med"/>
            <a:tailEnd type="none" w="med" len="med"/>
          </a:ln>
        </p:spPr>
      </p:cxnSp>
      <p:cxnSp>
        <p:nvCxnSpPr>
          <p:cNvPr id="119" name="Google Shape;119;p16"/>
          <p:cNvCxnSpPr/>
          <p:nvPr/>
        </p:nvCxnSpPr>
        <p:spPr>
          <a:xfrm>
            <a:off x="6481100" y="4609950"/>
            <a:ext cx="2544000" cy="0"/>
          </a:xfrm>
          <a:prstGeom prst="straightConnector1">
            <a:avLst/>
          </a:prstGeom>
          <a:noFill/>
          <a:ln w="9525" cap="flat" cmpd="sng">
            <a:solidFill>
              <a:schemeClr val="accent1"/>
            </a:solidFill>
            <a:prstDash val="solid"/>
            <a:round/>
            <a:headEnd type="none" w="med" len="med"/>
            <a:tailEnd type="none" w="med" len="med"/>
          </a:ln>
        </p:spPr>
      </p:cxnSp>
      <p:sp>
        <p:nvSpPr>
          <p:cNvPr id="120" name="Google Shape;120;p16"/>
          <p:cNvSpPr txBox="1"/>
          <p:nvPr/>
        </p:nvSpPr>
        <p:spPr>
          <a:xfrm>
            <a:off x="8439900" y="4609950"/>
            <a:ext cx="585300" cy="3936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sz="1100" b="1">
                <a:solidFill>
                  <a:schemeClr val="accent1"/>
                </a:solidFill>
                <a:latin typeface="Josefin Sans"/>
                <a:ea typeface="Josefin Sans"/>
                <a:cs typeface="Josefin Sans"/>
                <a:sym typeface="Josefin Sans"/>
              </a:rPr>
              <a:t>‹#›</a:t>
            </a:fld>
            <a:endParaRPr sz="1100" b="1">
              <a:solidFill>
                <a:schemeClr val="accent1"/>
              </a:solidFill>
              <a:latin typeface="Josefin Sans"/>
              <a:ea typeface="Josefin Sans"/>
              <a:cs typeface="Josefin Sans"/>
              <a:sym typeface="Josefin San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hree columns ">
  <p:cSld name="CUSTOM_2">
    <p:spTree>
      <p:nvGrpSpPr>
        <p:cNvPr id="1" name="Shape 141"/>
        <p:cNvGrpSpPr/>
        <p:nvPr/>
      </p:nvGrpSpPr>
      <p:grpSpPr>
        <a:xfrm>
          <a:off x="0" y="0"/>
          <a:ext cx="0" cy="0"/>
          <a:chOff x="0" y="0"/>
          <a:chExt cx="0" cy="0"/>
        </a:xfrm>
      </p:grpSpPr>
      <p:sp>
        <p:nvSpPr>
          <p:cNvPr id="142" name="Google Shape;142;p19"/>
          <p:cNvSpPr txBox="1">
            <a:spLocks noGrp="1"/>
          </p:cNvSpPr>
          <p:nvPr>
            <p:ph type="subTitle" idx="1"/>
          </p:nvPr>
        </p:nvSpPr>
        <p:spPr>
          <a:xfrm>
            <a:off x="973570" y="3307149"/>
            <a:ext cx="2263500" cy="809700"/>
          </a:xfrm>
          <a:prstGeom prst="rect">
            <a:avLst/>
          </a:prstGeom>
          <a:noFill/>
          <a:ln>
            <a:noFill/>
          </a:ln>
        </p:spPr>
        <p:txBody>
          <a:bodyPr spcFirstLastPara="1" wrap="square" lIns="91425" tIns="182875" rIns="91425" bIns="0" anchor="t" anchorCtr="0">
            <a:noAutofit/>
          </a:bodyPr>
          <a:lstStyle>
            <a:lvl1pPr lvl="0" rtl="0">
              <a:spcBef>
                <a:spcPts val="0"/>
              </a:spcBef>
              <a:spcAft>
                <a:spcPts val="0"/>
              </a:spcAft>
              <a:buClr>
                <a:schemeClr val="dk1"/>
              </a:buClr>
              <a:buSzPts val="1600"/>
              <a:buFont typeface="Josefin Sans Light"/>
              <a:buNone/>
              <a:defRPr sz="1400">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0"/>
              </a:spcBef>
              <a:spcAft>
                <a:spcPts val="0"/>
              </a:spcAft>
              <a:buClr>
                <a:schemeClr val="dk1"/>
              </a:buClr>
              <a:buSzPts val="1400"/>
              <a:buNone/>
              <a:defRPr>
                <a:solidFill>
                  <a:schemeClr val="dk1"/>
                </a:solidFill>
              </a:defRPr>
            </a:lvl3pPr>
            <a:lvl4pPr lvl="3" rtl="0">
              <a:lnSpc>
                <a:spcPct val="100000"/>
              </a:lnSpc>
              <a:spcBef>
                <a:spcPts val="0"/>
              </a:spcBef>
              <a:spcAft>
                <a:spcPts val="0"/>
              </a:spcAft>
              <a:buClr>
                <a:schemeClr val="dk1"/>
              </a:buClr>
              <a:buSzPts val="1400"/>
              <a:buNone/>
              <a:defRPr>
                <a:solidFill>
                  <a:schemeClr val="dk1"/>
                </a:solidFill>
              </a:defRPr>
            </a:lvl4pPr>
            <a:lvl5pPr lvl="4" rtl="0">
              <a:lnSpc>
                <a:spcPct val="100000"/>
              </a:lnSpc>
              <a:spcBef>
                <a:spcPts val="0"/>
              </a:spcBef>
              <a:spcAft>
                <a:spcPts val="0"/>
              </a:spcAft>
              <a:buClr>
                <a:schemeClr val="dk1"/>
              </a:buClr>
              <a:buSzPts val="1400"/>
              <a:buNone/>
              <a:defRPr>
                <a:solidFill>
                  <a:schemeClr val="dk1"/>
                </a:solidFill>
              </a:defRPr>
            </a:lvl5pPr>
            <a:lvl6pPr lvl="5" rtl="0">
              <a:lnSpc>
                <a:spcPct val="100000"/>
              </a:lnSpc>
              <a:spcBef>
                <a:spcPts val="0"/>
              </a:spcBef>
              <a:spcAft>
                <a:spcPts val="0"/>
              </a:spcAft>
              <a:buClr>
                <a:schemeClr val="dk1"/>
              </a:buClr>
              <a:buSzPts val="1400"/>
              <a:buNone/>
              <a:defRPr>
                <a:solidFill>
                  <a:schemeClr val="dk1"/>
                </a:solidFill>
              </a:defRPr>
            </a:lvl6pPr>
            <a:lvl7pPr lvl="6" rtl="0">
              <a:lnSpc>
                <a:spcPct val="100000"/>
              </a:lnSpc>
              <a:spcBef>
                <a:spcPts val="0"/>
              </a:spcBef>
              <a:spcAft>
                <a:spcPts val="0"/>
              </a:spcAft>
              <a:buClr>
                <a:schemeClr val="dk1"/>
              </a:buClr>
              <a:buSzPts val="1400"/>
              <a:buNone/>
              <a:defRPr>
                <a:solidFill>
                  <a:schemeClr val="dk1"/>
                </a:solidFill>
              </a:defRPr>
            </a:lvl7pPr>
            <a:lvl8pPr lvl="7" rtl="0">
              <a:lnSpc>
                <a:spcPct val="100000"/>
              </a:lnSpc>
              <a:spcBef>
                <a:spcPts val="0"/>
              </a:spcBef>
              <a:spcAft>
                <a:spcPts val="0"/>
              </a:spcAft>
              <a:buClr>
                <a:schemeClr val="dk1"/>
              </a:buClr>
              <a:buSzPts val="1400"/>
              <a:buNone/>
              <a:defRPr>
                <a:solidFill>
                  <a:schemeClr val="dk1"/>
                </a:solidFill>
              </a:defRPr>
            </a:lvl8pPr>
            <a:lvl9pPr lvl="8"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43" name="Google Shape;143;p19"/>
          <p:cNvSpPr txBox="1">
            <a:spLocks noGrp="1"/>
          </p:cNvSpPr>
          <p:nvPr>
            <p:ph type="subTitle" idx="2"/>
          </p:nvPr>
        </p:nvSpPr>
        <p:spPr>
          <a:xfrm>
            <a:off x="3440245" y="3307149"/>
            <a:ext cx="2263500" cy="809700"/>
          </a:xfrm>
          <a:prstGeom prst="rect">
            <a:avLst/>
          </a:prstGeom>
          <a:noFill/>
          <a:ln>
            <a:noFill/>
          </a:ln>
        </p:spPr>
        <p:txBody>
          <a:bodyPr spcFirstLastPara="1" wrap="square" lIns="91425" tIns="182875" rIns="91425" bIns="0" anchor="t" anchorCtr="0">
            <a:noAutofit/>
          </a:bodyPr>
          <a:lstStyle>
            <a:lvl1pPr lvl="0" rtl="0">
              <a:lnSpc>
                <a:spcPct val="100000"/>
              </a:lnSpc>
              <a:spcBef>
                <a:spcPts val="0"/>
              </a:spcBef>
              <a:spcAft>
                <a:spcPts val="0"/>
              </a:spcAft>
              <a:buClr>
                <a:schemeClr val="dk1"/>
              </a:buClr>
              <a:buSzPts val="1600"/>
              <a:buFont typeface="Josefin Sans Light"/>
              <a:buNone/>
              <a:defRPr sz="1400">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0"/>
              </a:spcBef>
              <a:spcAft>
                <a:spcPts val="0"/>
              </a:spcAft>
              <a:buClr>
                <a:schemeClr val="dk1"/>
              </a:buClr>
              <a:buSzPts val="1400"/>
              <a:buNone/>
              <a:defRPr>
                <a:solidFill>
                  <a:schemeClr val="dk1"/>
                </a:solidFill>
              </a:defRPr>
            </a:lvl3pPr>
            <a:lvl4pPr lvl="3" rtl="0">
              <a:lnSpc>
                <a:spcPct val="100000"/>
              </a:lnSpc>
              <a:spcBef>
                <a:spcPts val="0"/>
              </a:spcBef>
              <a:spcAft>
                <a:spcPts val="0"/>
              </a:spcAft>
              <a:buClr>
                <a:schemeClr val="dk1"/>
              </a:buClr>
              <a:buSzPts val="1400"/>
              <a:buNone/>
              <a:defRPr>
                <a:solidFill>
                  <a:schemeClr val="dk1"/>
                </a:solidFill>
              </a:defRPr>
            </a:lvl4pPr>
            <a:lvl5pPr lvl="4" rtl="0">
              <a:lnSpc>
                <a:spcPct val="100000"/>
              </a:lnSpc>
              <a:spcBef>
                <a:spcPts val="0"/>
              </a:spcBef>
              <a:spcAft>
                <a:spcPts val="0"/>
              </a:spcAft>
              <a:buClr>
                <a:schemeClr val="dk1"/>
              </a:buClr>
              <a:buSzPts val="1400"/>
              <a:buNone/>
              <a:defRPr>
                <a:solidFill>
                  <a:schemeClr val="dk1"/>
                </a:solidFill>
              </a:defRPr>
            </a:lvl5pPr>
            <a:lvl6pPr lvl="5" rtl="0">
              <a:lnSpc>
                <a:spcPct val="100000"/>
              </a:lnSpc>
              <a:spcBef>
                <a:spcPts val="0"/>
              </a:spcBef>
              <a:spcAft>
                <a:spcPts val="0"/>
              </a:spcAft>
              <a:buClr>
                <a:schemeClr val="dk1"/>
              </a:buClr>
              <a:buSzPts val="1400"/>
              <a:buNone/>
              <a:defRPr>
                <a:solidFill>
                  <a:schemeClr val="dk1"/>
                </a:solidFill>
              </a:defRPr>
            </a:lvl6pPr>
            <a:lvl7pPr lvl="6" rtl="0">
              <a:lnSpc>
                <a:spcPct val="100000"/>
              </a:lnSpc>
              <a:spcBef>
                <a:spcPts val="0"/>
              </a:spcBef>
              <a:spcAft>
                <a:spcPts val="0"/>
              </a:spcAft>
              <a:buClr>
                <a:schemeClr val="dk1"/>
              </a:buClr>
              <a:buSzPts val="1400"/>
              <a:buNone/>
              <a:defRPr>
                <a:solidFill>
                  <a:schemeClr val="dk1"/>
                </a:solidFill>
              </a:defRPr>
            </a:lvl7pPr>
            <a:lvl8pPr lvl="7" rtl="0">
              <a:lnSpc>
                <a:spcPct val="100000"/>
              </a:lnSpc>
              <a:spcBef>
                <a:spcPts val="0"/>
              </a:spcBef>
              <a:spcAft>
                <a:spcPts val="0"/>
              </a:spcAft>
              <a:buClr>
                <a:schemeClr val="dk1"/>
              </a:buClr>
              <a:buSzPts val="1400"/>
              <a:buNone/>
              <a:defRPr>
                <a:solidFill>
                  <a:schemeClr val="dk1"/>
                </a:solidFill>
              </a:defRPr>
            </a:lvl8pPr>
            <a:lvl9pPr lvl="8"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44" name="Google Shape;144;p19"/>
          <p:cNvSpPr txBox="1">
            <a:spLocks noGrp="1"/>
          </p:cNvSpPr>
          <p:nvPr>
            <p:ph type="subTitle" idx="3"/>
          </p:nvPr>
        </p:nvSpPr>
        <p:spPr>
          <a:xfrm>
            <a:off x="5906920" y="3307149"/>
            <a:ext cx="2263500" cy="809700"/>
          </a:xfrm>
          <a:prstGeom prst="rect">
            <a:avLst/>
          </a:prstGeom>
          <a:noFill/>
          <a:ln>
            <a:noFill/>
          </a:ln>
        </p:spPr>
        <p:txBody>
          <a:bodyPr spcFirstLastPara="1" wrap="square" lIns="91425" tIns="182875" rIns="91425" bIns="0" anchor="t" anchorCtr="0">
            <a:noAutofit/>
          </a:bodyPr>
          <a:lstStyle>
            <a:lvl1pPr lvl="0" rtl="0">
              <a:lnSpc>
                <a:spcPct val="100000"/>
              </a:lnSpc>
              <a:spcBef>
                <a:spcPts val="0"/>
              </a:spcBef>
              <a:spcAft>
                <a:spcPts val="0"/>
              </a:spcAft>
              <a:buClr>
                <a:schemeClr val="dk1"/>
              </a:buClr>
              <a:buSzPts val="1600"/>
              <a:buFont typeface="Josefin Sans Light"/>
              <a:buNone/>
              <a:defRPr sz="1400">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0"/>
              </a:spcBef>
              <a:spcAft>
                <a:spcPts val="0"/>
              </a:spcAft>
              <a:buClr>
                <a:schemeClr val="dk1"/>
              </a:buClr>
              <a:buSzPts val="1400"/>
              <a:buNone/>
              <a:defRPr>
                <a:solidFill>
                  <a:schemeClr val="dk1"/>
                </a:solidFill>
              </a:defRPr>
            </a:lvl3pPr>
            <a:lvl4pPr lvl="3" rtl="0">
              <a:lnSpc>
                <a:spcPct val="100000"/>
              </a:lnSpc>
              <a:spcBef>
                <a:spcPts val="0"/>
              </a:spcBef>
              <a:spcAft>
                <a:spcPts val="0"/>
              </a:spcAft>
              <a:buClr>
                <a:schemeClr val="dk1"/>
              </a:buClr>
              <a:buSzPts val="1400"/>
              <a:buNone/>
              <a:defRPr>
                <a:solidFill>
                  <a:schemeClr val="dk1"/>
                </a:solidFill>
              </a:defRPr>
            </a:lvl4pPr>
            <a:lvl5pPr lvl="4" rtl="0">
              <a:lnSpc>
                <a:spcPct val="100000"/>
              </a:lnSpc>
              <a:spcBef>
                <a:spcPts val="0"/>
              </a:spcBef>
              <a:spcAft>
                <a:spcPts val="0"/>
              </a:spcAft>
              <a:buClr>
                <a:schemeClr val="dk1"/>
              </a:buClr>
              <a:buSzPts val="1400"/>
              <a:buNone/>
              <a:defRPr>
                <a:solidFill>
                  <a:schemeClr val="dk1"/>
                </a:solidFill>
              </a:defRPr>
            </a:lvl5pPr>
            <a:lvl6pPr lvl="5" rtl="0">
              <a:lnSpc>
                <a:spcPct val="100000"/>
              </a:lnSpc>
              <a:spcBef>
                <a:spcPts val="0"/>
              </a:spcBef>
              <a:spcAft>
                <a:spcPts val="0"/>
              </a:spcAft>
              <a:buClr>
                <a:schemeClr val="dk1"/>
              </a:buClr>
              <a:buSzPts val="1400"/>
              <a:buNone/>
              <a:defRPr>
                <a:solidFill>
                  <a:schemeClr val="dk1"/>
                </a:solidFill>
              </a:defRPr>
            </a:lvl6pPr>
            <a:lvl7pPr lvl="6" rtl="0">
              <a:lnSpc>
                <a:spcPct val="100000"/>
              </a:lnSpc>
              <a:spcBef>
                <a:spcPts val="0"/>
              </a:spcBef>
              <a:spcAft>
                <a:spcPts val="0"/>
              </a:spcAft>
              <a:buClr>
                <a:schemeClr val="dk1"/>
              </a:buClr>
              <a:buSzPts val="1400"/>
              <a:buNone/>
              <a:defRPr>
                <a:solidFill>
                  <a:schemeClr val="dk1"/>
                </a:solidFill>
              </a:defRPr>
            </a:lvl7pPr>
            <a:lvl8pPr lvl="7" rtl="0">
              <a:lnSpc>
                <a:spcPct val="100000"/>
              </a:lnSpc>
              <a:spcBef>
                <a:spcPts val="0"/>
              </a:spcBef>
              <a:spcAft>
                <a:spcPts val="0"/>
              </a:spcAft>
              <a:buClr>
                <a:schemeClr val="dk1"/>
              </a:buClr>
              <a:buSzPts val="1400"/>
              <a:buNone/>
              <a:defRPr>
                <a:solidFill>
                  <a:schemeClr val="dk1"/>
                </a:solidFill>
              </a:defRPr>
            </a:lvl8pPr>
            <a:lvl9pPr lvl="8"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45" name="Google Shape;145;p19"/>
          <p:cNvSpPr txBox="1">
            <a:spLocks noGrp="1"/>
          </p:cNvSpPr>
          <p:nvPr>
            <p:ph type="subTitle" idx="4"/>
          </p:nvPr>
        </p:nvSpPr>
        <p:spPr>
          <a:xfrm>
            <a:off x="973570" y="1543141"/>
            <a:ext cx="2263500" cy="393600"/>
          </a:xfrm>
          <a:prstGeom prst="rect">
            <a:avLst/>
          </a:prstGeom>
          <a:noFill/>
          <a:ln>
            <a:noFill/>
          </a:ln>
        </p:spPr>
        <p:txBody>
          <a:bodyPr spcFirstLastPara="1" wrap="square" lIns="91425" tIns="182875" rIns="91425" bIns="91425" anchor="t" anchorCtr="0">
            <a:noAutofit/>
          </a:bodyPr>
          <a:lstStyle>
            <a:lvl1pPr lvl="0" rtl="0">
              <a:spcBef>
                <a:spcPts val="0"/>
              </a:spcBef>
              <a:spcAft>
                <a:spcPts val="0"/>
              </a:spcAft>
              <a:buClr>
                <a:schemeClr val="accent1"/>
              </a:buClr>
              <a:buSzPts val="1500"/>
              <a:buFont typeface="Josefin Sans SemiBold"/>
              <a:buNone/>
              <a:defRPr sz="1800">
                <a:solidFill>
                  <a:schemeClr val="accent1"/>
                </a:solidFill>
                <a:latin typeface="Josefin Sans SemiBold"/>
                <a:ea typeface="Josefin Sans SemiBold"/>
                <a:cs typeface="Josefin Sans SemiBold"/>
                <a:sym typeface="Josefin Sans SemiBold"/>
              </a:defRPr>
            </a:lvl1pPr>
            <a:lvl2pPr lvl="1"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2pPr>
            <a:lvl3pPr lvl="2"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3pPr>
            <a:lvl4pPr lvl="3"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4pPr>
            <a:lvl5pPr lvl="4"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5pPr>
            <a:lvl6pPr lvl="5"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6pPr>
            <a:lvl7pPr lvl="6"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7pPr>
            <a:lvl8pPr lvl="7"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8pPr>
            <a:lvl9pPr lvl="8"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9pPr>
          </a:lstStyle>
          <a:p>
            <a:endParaRPr/>
          </a:p>
        </p:txBody>
      </p:sp>
      <p:sp>
        <p:nvSpPr>
          <p:cNvPr id="146" name="Google Shape;146;p19"/>
          <p:cNvSpPr txBox="1">
            <a:spLocks noGrp="1"/>
          </p:cNvSpPr>
          <p:nvPr>
            <p:ph type="subTitle" idx="5"/>
          </p:nvPr>
        </p:nvSpPr>
        <p:spPr>
          <a:xfrm>
            <a:off x="3440245" y="1543141"/>
            <a:ext cx="2263500" cy="393600"/>
          </a:xfrm>
          <a:prstGeom prst="rect">
            <a:avLst/>
          </a:prstGeom>
          <a:noFill/>
          <a:ln>
            <a:noFill/>
          </a:ln>
        </p:spPr>
        <p:txBody>
          <a:bodyPr spcFirstLastPara="1" wrap="square" lIns="91425" tIns="182875" rIns="91425" bIns="91425" anchor="t" anchorCtr="0">
            <a:noAutofit/>
          </a:bodyPr>
          <a:lstStyle>
            <a:lvl1pPr lvl="0" rtl="0">
              <a:lnSpc>
                <a:spcPct val="100000"/>
              </a:lnSpc>
              <a:spcBef>
                <a:spcPts val="0"/>
              </a:spcBef>
              <a:spcAft>
                <a:spcPts val="0"/>
              </a:spcAft>
              <a:buClr>
                <a:schemeClr val="accent1"/>
              </a:buClr>
              <a:buSzPts val="1500"/>
              <a:buFont typeface="Josefin Sans SemiBold"/>
              <a:buNone/>
              <a:defRPr sz="1800">
                <a:solidFill>
                  <a:schemeClr val="accent1"/>
                </a:solidFill>
                <a:latin typeface="Josefin Sans SemiBold"/>
                <a:ea typeface="Josefin Sans SemiBold"/>
                <a:cs typeface="Josefin Sans SemiBold"/>
                <a:sym typeface="Josefin Sans SemiBold"/>
              </a:defRPr>
            </a:lvl1pPr>
            <a:lvl2pPr lvl="1"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2pPr>
            <a:lvl3pPr lvl="2"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3pPr>
            <a:lvl4pPr lvl="3"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4pPr>
            <a:lvl5pPr lvl="4"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5pPr>
            <a:lvl6pPr lvl="5"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6pPr>
            <a:lvl7pPr lvl="6"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7pPr>
            <a:lvl8pPr lvl="7"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8pPr>
            <a:lvl9pPr lvl="8"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9pPr>
          </a:lstStyle>
          <a:p>
            <a:endParaRPr/>
          </a:p>
        </p:txBody>
      </p:sp>
      <p:sp>
        <p:nvSpPr>
          <p:cNvPr id="147" name="Google Shape;147;p19"/>
          <p:cNvSpPr txBox="1">
            <a:spLocks noGrp="1"/>
          </p:cNvSpPr>
          <p:nvPr>
            <p:ph type="subTitle" idx="6"/>
          </p:nvPr>
        </p:nvSpPr>
        <p:spPr>
          <a:xfrm>
            <a:off x="5906920" y="1543141"/>
            <a:ext cx="2263500" cy="393600"/>
          </a:xfrm>
          <a:prstGeom prst="rect">
            <a:avLst/>
          </a:prstGeom>
          <a:noFill/>
          <a:ln>
            <a:noFill/>
          </a:ln>
        </p:spPr>
        <p:txBody>
          <a:bodyPr spcFirstLastPara="1" wrap="square" lIns="91425" tIns="182875" rIns="91425" bIns="91425" anchor="t" anchorCtr="0">
            <a:noAutofit/>
          </a:bodyPr>
          <a:lstStyle>
            <a:lvl1pPr lvl="0" rtl="0">
              <a:lnSpc>
                <a:spcPct val="100000"/>
              </a:lnSpc>
              <a:spcBef>
                <a:spcPts val="0"/>
              </a:spcBef>
              <a:spcAft>
                <a:spcPts val="0"/>
              </a:spcAft>
              <a:buClr>
                <a:schemeClr val="accent1"/>
              </a:buClr>
              <a:buSzPts val="1500"/>
              <a:buFont typeface="Josefin Sans SemiBold"/>
              <a:buNone/>
              <a:defRPr sz="1800">
                <a:solidFill>
                  <a:schemeClr val="accent1"/>
                </a:solidFill>
                <a:latin typeface="Josefin Sans SemiBold"/>
                <a:ea typeface="Josefin Sans SemiBold"/>
                <a:cs typeface="Josefin Sans SemiBold"/>
                <a:sym typeface="Josefin Sans SemiBold"/>
              </a:defRPr>
            </a:lvl1pPr>
            <a:lvl2pPr lvl="1"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2pPr>
            <a:lvl3pPr lvl="2"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3pPr>
            <a:lvl4pPr lvl="3"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4pPr>
            <a:lvl5pPr lvl="4"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5pPr>
            <a:lvl6pPr lvl="5"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6pPr>
            <a:lvl7pPr lvl="6"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7pPr>
            <a:lvl8pPr lvl="7"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8pPr>
            <a:lvl9pPr lvl="8"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9pPr>
          </a:lstStyle>
          <a:p>
            <a:endParaRPr/>
          </a:p>
        </p:txBody>
      </p:sp>
      <p:sp>
        <p:nvSpPr>
          <p:cNvPr id="148" name="Google Shape;148;p19"/>
          <p:cNvSpPr txBox="1">
            <a:spLocks noGrp="1"/>
          </p:cNvSpPr>
          <p:nvPr>
            <p:ph type="title"/>
          </p:nvPr>
        </p:nvSpPr>
        <p:spPr>
          <a:xfrm>
            <a:off x="146725" y="4789139"/>
            <a:ext cx="3027300" cy="229200"/>
          </a:xfrm>
          <a:prstGeom prst="rect">
            <a:avLst/>
          </a:prstGeom>
        </p:spPr>
        <p:txBody>
          <a:bodyPr spcFirstLastPara="1" wrap="square" lIns="91425" tIns="0" rIns="91425" bIns="0" anchor="ctr" anchorCtr="0">
            <a:noAutofit/>
          </a:bodyPr>
          <a:lstStyle>
            <a:lvl1pPr lvl="0" rtl="0">
              <a:spcBef>
                <a:spcPts val="0"/>
              </a:spcBef>
              <a:spcAft>
                <a:spcPts val="0"/>
              </a:spcAft>
              <a:buSzPts val="800"/>
              <a:buFont typeface="Josefin Sans"/>
              <a:buNone/>
              <a:defRPr sz="800" b="1">
                <a:latin typeface="Josefin Sans"/>
                <a:ea typeface="Josefin Sans"/>
                <a:cs typeface="Josefin Sans"/>
                <a:sym typeface="Josefin Sans"/>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49" name="Google Shape;149;p19"/>
          <p:cNvSpPr txBox="1">
            <a:spLocks noGrp="1"/>
          </p:cNvSpPr>
          <p:nvPr>
            <p:ph type="title" idx="7" hasCustomPrompt="1"/>
          </p:nvPr>
        </p:nvSpPr>
        <p:spPr>
          <a:xfrm>
            <a:off x="146725" y="4719850"/>
            <a:ext cx="1689000" cy="160500"/>
          </a:xfrm>
          <a:prstGeom prst="rect">
            <a:avLst/>
          </a:prstGeom>
        </p:spPr>
        <p:txBody>
          <a:bodyPr spcFirstLastPara="1" wrap="square" lIns="91425" tIns="0" rIns="91425" bIns="0" anchor="b" anchorCtr="0">
            <a:noAutofit/>
          </a:bodyPr>
          <a:lstStyle>
            <a:lvl1pPr lvl="0" rtl="0">
              <a:spcBef>
                <a:spcPts val="0"/>
              </a:spcBef>
              <a:spcAft>
                <a:spcPts val="0"/>
              </a:spcAft>
              <a:buClr>
                <a:schemeClr val="accent1"/>
              </a:buClr>
              <a:buSzPts val="1900"/>
              <a:buFont typeface="Josefin Sans"/>
              <a:buNone/>
              <a:defRPr sz="1900" b="1">
                <a:solidFill>
                  <a:schemeClr val="accent1"/>
                </a:solidFill>
                <a:latin typeface="Josefin Sans"/>
                <a:ea typeface="Josefin Sans"/>
                <a:cs typeface="Josefin Sans"/>
                <a:sym typeface="Josefin Sans"/>
              </a:defRPr>
            </a:lvl1pPr>
            <a:lvl2pPr lvl="1"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2pPr>
            <a:lvl3pPr lvl="2"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3pPr>
            <a:lvl4pPr lvl="3"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4pPr>
            <a:lvl5pPr lvl="4"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5pPr>
            <a:lvl6pPr lvl="5"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6pPr>
            <a:lvl7pPr lvl="6"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7pPr>
            <a:lvl8pPr lvl="7"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8pPr>
            <a:lvl9pPr lvl="8"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9pPr>
          </a:lstStyle>
          <a:p>
            <a:r>
              <a:t>xx%</a:t>
            </a:r>
          </a:p>
        </p:txBody>
      </p:sp>
      <p:cxnSp>
        <p:nvCxnSpPr>
          <p:cNvPr id="150" name="Google Shape;150;p19"/>
          <p:cNvCxnSpPr/>
          <p:nvPr/>
        </p:nvCxnSpPr>
        <p:spPr>
          <a:xfrm rot="10800000">
            <a:off x="241206" y="4608973"/>
            <a:ext cx="1209600" cy="0"/>
          </a:xfrm>
          <a:prstGeom prst="straightConnector1">
            <a:avLst/>
          </a:prstGeom>
          <a:noFill/>
          <a:ln w="9525" cap="flat" cmpd="sng">
            <a:solidFill>
              <a:schemeClr val="accent1"/>
            </a:solidFill>
            <a:prstDash val="solid"/>
            <a:round/>
            <a:headEnd type="none" w="med" len="med"/>
            <a:tailEnd type="none" w="med" len="med"/>
          </a:ln>
        </p:spPr>
      </p:cxnSp>
      <p:sp>
        <p:nvSpPr>
          <p:cNvPr id="151" name="Google Shape;151;p19"/>
          <p:cNvSpPr txBox="1">
            <a:spLocks noGrp="1"/>
          </p:cNvSpPr>
          <p:nvPr>
            <p:ph type="title" idx="8"/>
          </p:nvPr>
        </p:nvSpPr>
        <p:spPr>
          <a:xfrm>
            <a:off x="1470900" y="476534"/>
            <a:ext cx="62022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Font typeface="Josefin Sans"/>
              <a:buNone/>
              <a:defRPr b="1">
                <a:latin typeface="Josefin Sans"/>
                <a:ea typeface="Josefin Sans"/>
                <a:cs typeface="Josefin Sans"/>
                <a:sym typeface="Josefin Sans"/>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cxnSp>
        <p:nvCxnSpPr>
          <p:cNvPr id="152" name="Google Shape;152;p19"/>
          <p:cNvCxnSpPr/>
          <p:nvPr/>
        </p:nvCxnSpPr>
        <p:spPr>
          <a:xfrm>
            <a:off x="6481100" y="4609950"/>
            <a:ext cx="2544000" cy="0"/>
          </a:xfrm>
          <a:prstGeom prst="straightConnector1">
            <a:avLst/>
          </a:prstGeom>
          <a:noFill/>
          <a:ln w="9525" cap="flat" cmpd="sng">
            <a:solidFill>
              <a:schemeClr val="accent1"/>
            </a:solidFill>
            <a:prstDash val="solid"/>
            <a:round/>
            <a:headEnd type="none" w="med" len="med"/>
            <a:tailEnd type="none" w="med" len="med"/>
          </a:ln>
        </p:spPr>
      </p:cxnSp>
      <p:sp>
        <p:nvSpPr>
          <p:cNvPr id="153" name="Google Shape;153;p19"/>
          <p:cNvSpPr txBox="1"/>
          <p:nvPr/>
        </p:nvSpPr>
        <p:spPr>
          <a:xfrm>
            <a:off x="8439900" y="4609950"/>
            <a:ext cx="585300" cy="3936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sz="1100" b="1">
                <a:solidFill>
                  <a:schemeClr val="accent1"/>
                </a:solidFill>
                <a:latin typeface="Josefin Sans"/>
                <a:ea typeface="Josefin Sans"/>
                <a:cs typeface="Josefin Sans"/>
                <a:sym typeface="Josefin Sans"/>
              </a:rPr>
              <a:t>‹#›</a:t>
            </a:fld>
            <a:endParaRPr sz="1100" b="1">
              <a:solidFill>
                <a:schemeClr val="accent1"/>
              </a:solidFill>
              <a:latin typeface="Josefin Sans"/>
              <a:ea typeface="Josefin Sans"/>
              <a:cs typeface="Josefin Sans"/>
              <a:sym typeface="Josefin Sans"/>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hree columns 1">
  <p:cSld name="CUSTOM_2_2">
    <p:spTree>
      <p:nvGrpSpPr>
        <p:cNvPr id="1" name="Shape 154"/>
        <p:cNvGrpSpPr/>
        <p:nvPr/>
      </p:nvGrpSpPr>
      <p:grpSpPr>
        <a:xfrm>
          <a:off x="0" y="0"/>
          <a:ext cx="0" cy="0"/>
          <a:chOff x="0" y="0"/>
          <a:chExt cx="0" cy="0"/>
        </a:xfrm>
      </p:grpSpPr>
      <p:sp>
        <p:nvSpPr>
          <p:cNvPr id="155" name="Google Shape;155;p20"/>
          <p:cNvSpPr txBox="1">
            <a:spLocks noGrp="1"/>
          </p:cNvSpPr>
          <p:nvPr>
            <p:ph type="subTitle" idx="1"/>
          </p:nvPr>
        </p:nvSpPr>
        <p:spPr>
          <a:xfrm>
            <a:off x="1396725" y="3013225"/>
            <a:ext cx="1416600" cy="1232100"/>
          </a:xfrm>
          <a:prstGeom prst="rect">
            <a:avLst/>
          </a:prstGeom>
          <a:noFill/>
          <a:ln>
            <a:noFill/>
          </a:ln>
        </p:spPr>
        <p:txBody>
          <a:bodyPr spcFirstLastPara="1" wrap="square" lIns="91425" tIns="182875" rIns="91425" bIns="0" anchor="t" anchorCtr="0">
            <a:noAutofit/>
          </a:bodyPr>
          <a:lstStyle>
            <a:lvl1pPr lvl="0" rtl="0">
              <a:lnSpc>
                <a:spcPct val="100000"/>
              </a:lnSpc>
              <a:spcBef>
                <a:spcPts val="0"/>
              </a:spcBef>
              <a:spcAft>
                <a:spcPts val="0"/>
              </a:spcAft>
              <a:buClr>
                <a:schemeClr val="dk1"/>
              </a:buClr>
              <a:buSzPts val="1600"/>
              <a:buFont typeface="Josefin Sans Light"/>
              <a:buNone/>
              <a:defRPr sz="1400">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0"/>
              </a:spcBef>
              <a:spcAft>
                <a:spcPts val="0"/>
              </a:spcAft>
              <a:buClr>
                <a:schemeClr val="dk1"/>
              </a:buClr>
              <a:buSzPts val="1400"/>
              <a:buNone/>
              <a:defRPr>
                <a:solidFill>
                  <a:schemeClr val="dk1"/>
                </a:solidFill>
              </a:defRPr>
            </a:lvl3pPr>
            <a:lvl4pPr lvl="3" rtl="0">
              <a:lnSpc>
                <a:spcPct val="100000"/>
              </a:lnSpc>
              <a:spcBef>
                <a:spcPts val="0"/>
              </a:spcBef>
              <a:spcAft>
                <a:spcPts val="0"/>
              </a:spcAft>
              <a:buClr>
                <a:schemeClr val="dk1"/>
              </a:buClr>
              <a:buSzPts val="1400"/>
              <a:buNone/>
              <a:defRPr>
                <a:solidFill>
                  <a:schemeClr val="dk1"/>
                </a:solidFill>
              </a:defRPr>
            </a:lvl4pPr>
            <a:lvl5pPr lvl="4" rtl="0">
              <a:lnSpc>
                <a:spcPct val="100000"/>
              </a:lnSpc>
              <a:spcBef>
                <a:spcPts val="0"/>
              </a:spcBef>
              <a:spcAft>
                <a:spcPts val="0"/>
              </a:spcAft>
              <a:buClr>
                <a:schemeClr val="dk1"/>
              </a:buClr>
              <a:buSzPts val="1400"/>
              <a:buNone/>
              <a:defRPr>
                <a:solidFill>
                  <a:schemeClr val="dk1"/>
                </a:solidFill>
              </a:defRPr>
            </a:lvl5pPr>
            <a:lvl6pPr lvl="5" rtl="0">
              <a:lnSpc>
                <a:spcPct val="100000"/>
              </a:lnSpc>
              <a:spcBef>
                <a:spcPts val="0"/>
              </a:spcBef>
              <a:spcAft>
                <a:spcPts val="0"/>
              </a:spcAft>
              <a:buClr>
                <a:schemeClr val="dk1"/>
              </a:buClr>
              <a:buSzPts val="1400"/>
              <a:buNone/>
              <a:defRPr>
                <a:solidFill>
                  <a:schemeClr val="dk1"/>
                </a:solidFill>
              </a:defRPr>
            </a:lvl6pPr>
            <a:lvl7pPr lvl="6" rtl="0">
              <a:lnSpc>
                <a:spcPct val="100000"/>
              </a:lnSpc>
              <a:spcBef>
                <a:spcPts val="0"/>
              </a:spcBef>
              <a:spcAft>
                <a:spcPts val="0"/>
              </a:spcAft>
              <a:buClr>
                <a:schemeClr val="dk1"/>
              </a:buClr>
              <a:buSzPts val="1400"/>
              <a:buNone/>
              <a:defRPr>
                <a:solidFill>
                  <a:schemeClr val="dk1"/>
                </a:solidFill>
              </a:defRPr>
            </a:lvl7pPr>
            <a:lvl8pPr lvl="7" rtl="0">
              <a:lnSpc>
                <a:spcPct val="100000"/>
              </a:lnSpc>
              <a:spcBef>
                <a:spcPts val="0"/>
              </a:spcBef>
              <a:spcAft>
                <a:spcPts val="0"/>
              </a:spcAft>
              <a:buClr>
                <a:schemeClr val="dk1"/>
              </a:buClr>
              <a:buSzPts val="1400"/>
              <a:buNone/>
              <a:defRPr>
                <a:solidFill>
                  <a:schemeClr val="dk1"/>
                </a:solidFill>
              </a:defRPr>
            </a:lvl8pPr>
            <a:lvl9pPr lvl="8"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56" name="Google Shape;156;p20"/>
          <p:cNvSpPr txBox="1">
            <a:spLocks noGrp="1"/>
          </p:cNvSpPr>
          <p:nvPr>
            <p:ph type="subTitle" idx="2"/>
          </p:nvPr>
        </p:nvSpPr>
        <p:spPr>
          <a:xfrm>
            <a:off x="3863100" y="3013225"/>
            <a:ext cx="1417200" cy="1232100"/>
          </a:xfrm>
          <a:prstGeom prst="rect">
            <a:avLst/>
          </a:prstGeom>
          <a:noFill/>
          <a:ln>
            <a:noFill/>
          </a:ln>
        </p:spPr>
        <p:txBody>
          <a:bodyPr spcFirstLastPara="1" wrap="square" lIns="91425" tIns="182875" rIns="91425" bIns="0" anchor="t" anchorCtr="0">
            <a:noAutofit/>
          </a:bodyPr>
          <a:lstStyle>
            <a:lvl1pPr lvl="0" rtl="0">
              <a:lnSpc>
                <a:spcPct val="100000"/>
              </a:lnSpc>
              <a:spcBef>
                <a:spcPts val="0"/>
              </a:spcBef>
              <a:spcAft>
                <a:spcPts val="0"/>
              </a:spcAft>
              <a:buClr>
                <a:schemeClr val="dk1"/>
              </a:buClr>
              <a:buSzPts val="1600"/>
              <a:buFont typeface="Josefin Sans Light"/>
              <a:buNone/>
              <a:defRPr sz="1400">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0"/>
              </a:spcBef>
              <a:spcAft>
                <a:spcPts val="0"/>
              </a:spcAft>
              <a:buClr>
                <a:schemeClr val="dk1"/>
              </a:buClr>
              <a:buSzPts val="1400"/>
              <a:buNone/>
              <a:defRPr>
                <a:solidFill>
                  <a:schemeClr val="dk1"/>
                </a:solidFill>
              </a:defRPr>
            </a:lvl3pPr>
            <a:lvl4pPr lvl="3" rtl="0">
              <a:lnSpc>
                <a:spcPct val="100000"/>
              </a:lnSpc>
              <a:spcBef>
                <a:spcPts val="0"/>
              </a:spcBef>
              <a:spcAft>
                <a:spcPts val="0"/>
              </a:spcAft>
              <a:buClr>
                <a:schemeClr val="dk1"/>
              </a:buClr>
              <a:buSzPts val="1400"/>
              <a:buNone/>
              <a:defRPr>
                <a:solidFill>
                  <a:schemeClr val="dk1"/>
                </a:solidFill>
              </a:defRPr>
            </a:lvl4pPr>
            <a:lvl5pPr lvl="4" rtl="0">
              <a:lnSpc>
                <a:spcPct val="100000"/>
              </a:lnSpc>
              <a:spcBef>
                <a:spcPts val="0"/>
              </a:spcBef>
              <a:spcAft>
                <a:spcPts val="0"/>
              </a:spcAft>
              <a:buClr>
                <a:schemeClr val="dk1"/>
              </a:buClr>
              <a:buSzPts val="1400"/>
              <a:buNone/>
              <a:defRPr>
                <a:solidFill>
                  <a:schemeClr val="dk1"/>
                </a:solidFill>
              </a:defRPr>
            </a:lvl5pPr>
            <a:lvl6pPr lvl="5" rtl="0">
              <a:lnSpc>
                <a:spcPct val="100000"/>
              </a:lnSpc>
              <a:spcBef>
                <a:spcPts val="0"/>
              </a:spcBef>
              <a:spcAft>
                <a:spcPts val="0"/>
              </a:spcAft>
              <a:buClr>
                <a:schemeClr val="dk1"/>
              </a:buClr>
              <a:buSzPts val="1400"/>
              <a:buNone/>
              <a:defRPr>
                <a:solidFill>
                  <a:schemeClr val="dk1"/>
                </a:solidFill>
              </a:defRPr>
            </a:lvl6pPr>
            <a:lvl7pPr lvl="6" rtl="0">
              <a:lnSpc>
                <a:spcPct val="100000"/>
              </a:lnSpc>
              <a:spcBef>
                <a:spcPts val="0"/>
              </a:spcBef>
              <a:spcAft>
                <a:spcPts val="0"/>
              </a:spcAft>
              <a:buClr>
                <a:schemeClr val="dk1"/>
              </a:buClr>
              <a:buSzPts val="1400"/>
              <a:buNone/>
              <a:defRPr>
                <a:solidFill>
                  <a:schemeClr val="dk1"/>
                </a:solidFill>
              </a:defRPr>
            </a:lvl7pPr>
            <a:lvl8pPr lvl="7" rtl="0">
              <a:lnSpc>
                <a:spcPct val="100000"/>
              </a:lnSpc>
              <a:spcBef>
                <a:spcPts val="0"/>
              </a:spcBef>
              <a:spcAft>
                <a:spcPts val="0"/>
              </a:spcAft>
              <a:buClr>
                <a:schemeClr val="dk1"/>
              </a:buClr>
              <a:buSzPts val="1400"/>
              <a:buNone/>
              <a:defRPr>
                <a:solidFill>
                  <a:schemeClr val="dk1"/>
                </a:solidFill>
              </a:defRPr>
            </a:lvl8pPr>
            <a:lvl9pPr lvl="8"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57" name="Google Shape;157;p20"/>
          <p:cNvSpPr txBox="1">
            <a:spLocks noGrp="1"/>
          </p:cNvSpPr>
          <p:nvPr>
            <p:ph type="subTitle" idx="3"/>
          </p:nvPr>
        </p:nvSpPr>
        <p:spPr>
          <a:xfrm>
            <a:off x="6330075" y="3013225"/>
            <a:ext cx="1417200" cy="1232100"/>
          </a:xfrm>
          <a:prstGeom prst="rect">
            <a:avLst/>
          </a:prstGeom>
          <a:noFill/>
          <a:ln>
            <a:noFill/>
          </a:ln>
        </p:spPr>
        <p:txBody>
          <a:bodyPr spcFirstLastPara="1" wrap="square" lIns="91425" tIns="182875" rIns="91425" bIns="0" anchor="t" anchorCtr="0">
            <a:noAutofit/>
          </a:bodyPr>
          <a:lstStyle>
            <a:lvl1pPr lvl="0" rtl="0">
              <a:lnSpc>
                <a:spcPct val="100000"/>
              </a:lnSpc>
              <a:spcBef>
                <a:spcPts val="0"/>
              </a:spcBef>
              <a:spcAft>
                <a:spcPts val="0"/>
              </a:spcAft>
              <a:buClr>
                <a:schemeClr val="dk1"/>
              </a:buClr>
              <a:buSzPts val="1600"/>
              <a:buFont typeface="Josefin Sans Light"/>
              <a:buNone/>
              <a:defRPr sz="1400">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0"/>
              </a:spcBef>
              <a:spcAft>
                <a:spcPts val="0"/>
              </a:spcAft>
              <a:buClr>
                <a:schemeClr val="dk1"/>
              </a:buClr>
              <a:buSzPts val="1400"/>
              <a:buNone/>
              <a:defRPr>
                <a:solidFill>
                  <a:schemeClr val="dk1"/>
                </a:solidFill>
              </a:defRPr>
            </a:lvl3pPr>
            <a:lvl4pPr lvl="3" rtl="0">
              <a:lnSpc>
                <a:spcPct val="100000"/>
              </a:lnSpc>
              <a:spcBef>
                <a:spcPts val="0"/>
              </a:spcBef>
              <a:spcAft>
                <a:spcPts val="0"/>
              </a:spcAft>
              <a:buClr>
                <a:schemeClr val="dk1"/>
              </a:buClr>
              <a:buSzPts val="1400"/>
              <a:buNone/>
              <a:defRPr>
                <a:solidFill>
                  <a:schemeClr val="dk1"/>
                </a:solidFill>
              </a:defRPr>
            </a:lvl4pPr>
            <a:lvl5pPr lvl="4" rtl="0">
              <a:lnSpc>
                <a:spcPct val="100000"/>
              </a:lnSpc>
              <a:spcBef>
                <a:spcPts val="0"/>
              </a:spcBef>
              <a:spcAft>
                <a:spcPts val="0"/>
              </a:spcAft>
              <a:buClr>
                <a:schemeClr val="dk1"/>
              </a:buClr>
              <a:buSzPts val="1400"/>
              <a:buNone/>
              <a:defRPr>
                <a:solidFill>
                  <a:schemeClr val="dk1"/>
                </a:solidFill>
              </a:defRPr>
            </a:lvl5pPr>
            <a:lvl6pPr lvl="5" rtl="0">
              <a:lnSpc>
                <a:spcPct val="100000"/>
              </a:lnSpc>
              <a:spcBef>
                <a:spcPts val="0"/>
              </a:spcBef>
              <a:spcAft>
                <a:spcPts val="0"/>
              </a:spcAft>
              <a:buClr>
                <a:schemeClr val="dk1"/>
              </a:buClr>
              <a:buSzPts val="1400"/>
              <a:buNone/>
              <a:defRPr>
                <a:solidFill>
                  <a:schemeClr val="dk1"/>
                </a:solidFill>
              </a:defRPr>
            </a:lvl6pPr>
            <a:lvl7pPr lvl="6" rtl="0">
              <a:lnSpc>
                <a:spcPct val="100000"/>
              </a:lnSpc>
              <a:spcBef>
                <a:spcPts val="0"/>
              </a:spcBef>
              <a:spcAft>
                <a:spcPts val="0"/>
              </a:spcAft>
              <a:buClr>
                <a:schemeClr val="dk1"/>
              </a:buClr>
              <a:buSzPts val="1400"/>
              <a:buNone/>
              <a:defRPr>
                <a:solidFill>
                  <a:schemeClr val="dk1"/>
                </a:solidFill>
              </a:defRPr>
            </a:lvl7pPr>
            <a:lvl8pPr lvl="7" rtl="0">
              <a:lnSpc>
                <a:spcPct val="100000"/>
              </a:lnSpc>
              <a:spcBef>
                <a:spcPts val="0"/>
              </a:spcBef>
              <a:spcAft>
                <a:spcPts val="0"/>
              </a:spcAft>
              <a:buClr>
                <a:schemeClr val="dk1"/>
              </a:buClr>
              <a:buSzPts val="1400"/>
              <a:buNone/>
              <a:defRPr>
                <a:solidFill>
                  <a:schemeClr val="dk1"/>
                </a:solidFill>
              </a:defRPr>
            </a:lvl8pPr>
            <a:lvl9pPr lvl="8"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58" name="Google Shape;158;p20"/>
          <p:cNvSpPr txBox="1">
            <a:spLocks noGrp="1"/>
          </p:cNvSpPr>
          <p:nvPr>
            <p:ph type="subTitle" idx="4"/>
          </p:nvPr>
        </p:nvSpPr>
        <p:spPr>
          <a:xfrm>
            <a:off x="1396725" y="2478641"/>
            <a:ext cx="1417200" cy="393600"/>
          </a:xfrm>
          <a:prstGeom prst="rect">
            <a:avLst/>
          </a:prstGeom>
          <a:noFill/>
          <a:ln>
            <a:noFill/>
          </a:ln>
        </p:spPr>
        <p:txBody>
          <a:bodyPr spcFirstLastPara="1" wrap="square" lIns="91425" tIns="182875" rIns="91425" bIns="91425" anchor="t" anchorCtr="0">
            <a:noAutofit/>
          </a:bodyPr>
          <a:lstStyle>
            <a:lvl1pPr lvl="0" rtl="0">
              <a:lnSpc>
                <a:spcPct val="100000"/>
              </a:lnSpc>
              <a:spcBef>
                <a:spcPts val="0"/>
              </a:spcBef>
              <a:spcAft>
                <a:spcPts val="0"/>
              </a:spcAft>
              <a:buClr>
                <a:schemeClr val="accent1"/>
              </a:buClr>
              <a:buSzPts val="1500"/>
              <a:buFont typeface="Josefin Sans SemiBold"/>
              <a:buNone/>
              <a:defRPr sz="1800">
                <a:solidFill>
                  <a:schemeClr val="accent1"/>
                </a:solidFill>
                <a:latin typeface="Josefin Sans SemiBold"/>
                <a:ea typeface="Josefin Sans SemiBold"/>
                <a:cs typeface="Josefin Sans SemiBold"/>
                <a:sym typeface="Josefin Sans SemiBold"/>
              </a:defRPr>
            </a:lvl1pPr>
            <a:lvl2pPr lvl="1"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2pPr>
            <a:lvl3pPr lvl="2"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3pPr>
            <a:lvl4pPr lvl="3"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4pPr>
            <a:lvl5pPr lvl="4"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5pPr>
            <a:lvl6pPr lvl="5"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6pPr>
            <a:lvl7pPr lvl="6"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7pPr>
            <a:lvl8pPr lvl="7"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8pPr>
            <a:lvl9pPr lvl="8"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9pPr>
          </a:lstStyle>
          <a:p>
            <a:endParaRPr/>
          </a:p>
        </p:txBody>
      </p:sp>
      <p:sp>
        <p:nvSpPr>
          <p:cNvPr id="159" name="Google Shape;159;p20"/>
          <p:cNvSpPr txBox="1">
            <a:spLocks noGrp="1"/>
          </p:cNvSpPr>
          <p:nvPr>
            <p:ph type="subTitle" idx="5"/>
          </p:nvPr>
        </p:nvSpPr>
        <p:spPr>
          <a:xfrm>
            <a:off x="3863400" y="2478641"/>
            <a:ext cx="1417200" cy="393600"/>
          </a:xfrm>
          <a:prstGeom prst="rect">
            <a:avLst/>
          </a:prstGeom>
          <a:noFill/>
          <a:ln>
            <a:noFill/>
          </a:ln>
        </p:spPr>
        <p:txBody>
          <a:bodyPr spcFirstLastPara="1" wrap="square" lIns="91425" tIns="182875" rIns="91425" bIns="91425" anchor="t" anchorCtr="0">
            <a:noAutofit/>
          </a:bodyPr>
          <a:lstStyle>
            <a:lvl1pPr lvl="0" rtl="0">
              <a:lnSpc>
                <a:spcPct val="100000"/>
              </a:lnSpc>
              <a:spcBef>
                <a:spcPts val="0"/>
              </a:spcBef>
              <a:spcAft>
                <a:spcPts val="0"/>
              </a:spcAft>
              <a:buClr>
                <a:schemeClr val="accent1"/>
              </a:buClr>
              <a:buSzPts val="1500"/>
              <a:buFont typeface="Josefin Sans SemiBold"/>
              <a:buNone/>
              <a:defRPr sz="1800">
                <a:solidFill>
                  <a:schemeClr val="accent1"/>
                </a:solidFill>
                <a:latin typeface="Josefin Sans SemiBold"/>
                <a:ea typeface="Josefin Sans SemiBold"/>
                <a:cs typeface="Josefin Sans SemiBold"/>
                <a:sym typeface="Josefin Sans SemiBold"/>
              </a:defRPr>
            </a:lvl1pPr>
            <a:lvl2pPr lvl="1"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2pPr>
            <a:lvl3pPr lvl="2"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3pPr>
            <a:lvl4pPr lvl="3"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4pPr>
            <a:lvl5pPr lvl="4"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5pPr>
            <a:lvl6pPr lvl="5"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6pPr>
            <a:lvl7pPr lvl="6"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7pPr>
            <a:lvl8pPr lvl="7"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8pPr>
            <a:lvl9pPr lvl="8"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9pPr>
          </a:lstStyle>
          <a:p>
            <a:endParaRPr/>
          </a:p>
        </p:txBody>
      </p:sp>
      <p:sp>
        <p:nvSpPr>
          <p:cNvPr id="160" name="Google Shape;160;p20"/>
          <p:cNvSpPr txBox="1">
            <a:spLocks noGrp="1"/>
          </p:cNvSpPr>
          <p:nvPr>
            <p:ph type="subTitle" idx="6"/>
          </p:nvPr>
        </p:nvSpPr>
        <p:spPr>
          <a:xfrm>
            <a:off x="6330075" y="2478641"/>
            <a:ext cx="1417200" cy="393600"/>
          </a:xfrm>
          <a:prstGeom prst="rect">
            <a:avLst/>
          </a:prstGeom>
          <a:noFill/>
          <a:ln>
            <a:noFill/>
          </a:ln>
        </p:spPr>
        <p:txBody>
          <a:bodyPr spcFirstLastPara="1" wrap="square" lIns="91425" tIns="182875" rIns="91425" bIns="91425" anchor="t" anchorCtr="0">
            <a:noAutofit/>
          </a:bodyPr>
          <a:lstStyle>
            <a:lvl1pPr lvl="0" rtl="0">
              <a:lnSpc>
                <a:spcPct val="100000"/>
              </a:lnSpc>
              <a:spcBef>
                <a:spcPts val="0"/>
              </a:spcBef>
              <a:spcAft>
                <a:spcPts val="0"/>
              </a:spcAft>
              <a:buClr>
                <a:schemeClr val="accent1"/>
              </a:buClr>
              <a:buSzPts val="1500"/>
              <a:buFont typeface="Josefin Sans SemiBold"/>
              <a:buNone/>
              <a:defRPr sz="1800">
                <a:solidFill>
                  <a:schemeClr val="accent1"/>
                </a:solidFill>
                <a:latin typeface="Josefin Sans SemiBold"/>
                <a:ea typeface="Josefin Sans SemiBold"/>
                <a:cs typeface="Josefin Sans SemiBold"/>
                <a:sym typeface="Josefin Sans SemiBold"/>
              </a:defRPr>
            </a:lvl1pPr>
            <a:lvl2pPr lvl="1"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2pPr>
            <a:lvl3pPr lvl="2"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3pPr>
            <a:lvl4pPr lvl="3"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4pPr>
            <a:lvl5pPr lvl="4"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5pPr>
            <a:lvl6pPr lvl="5"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6pPr>
            <a:lvl7pPr lvl="6"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7pPr>
            <a:lvl8pPr lvl="7"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8pPr>
            <a:lvl9pPr lvl="8"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9pPr>
          </a:lstStyle>
          <a:p>
            <a:endParaRPr/>
          </a:p>
        </p:txBody>
      </p:sp>
      <p:sp>
        <p:nvSpPr>
          <p:cNvPr id="161" name="Google Shape;161;p20"/>
          <p:cNvSpPr txBox="1">
            <a:spLocks noGrp="1"/>
          </p:cNvSpPr>
          <p:nvPr>
            <p:ph type="title"/>
          </p:nvPr>
        </p:nvSpPr>
        <p:spPr>
          <a:xfrm>
            <a:off x="146725" y="4789139"/>
            <a:ext cx="3027300" cy="229200"/>
          </a:xfrm>
          <a:prstGeom prst="rect">
            <a:avLst/>
          </a:prstGeom>
        </p:spPr>
        <p:txBody>
          <a:bodyPr spcFirstLastPara="1" wrap="square" lIns="91425" tIns="0" rIns="91425" bIns="0" anchor="ctr" anchorCtr="0">
            <a:noAutofit/>
          </a:bodyPr>
          <a:lstStyle>
            <a:lvl1pPr lvl="0" rtl="0">
              <a:spcBef>
                <a:spcPts val="0"/>
              </a:spcBef>
              <a:spcAft>
                <a:spcPts val="0"/>
              </a:spcAft>
              <a:buSzPts val="800"/>
              <a:buFont typeface="Josefin Sans"/>
              <a:buNone/>
              <a:defRPr sz="800" b="1">
                <a:latin typeface="Josefin Sans"/>
                <a:ea typeface="Josefin Sans"/>
                <a:cs typeface="Josefin Sans"/>
                <a:sym typeface="Josefin Sans"/>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62" name="Google Shape;162;p20"/>
          <p:cNvSpPr txBox="1">
            <a:spLocks noGrp="1"/>
          </p:cNvSpPr>
          <p:nvPr>
            <p:ph type="title" idx="7" hasCustomPrompt="1"/>
          </p:nvPr>
        </p:nvSpPr>
        <p:spPr>
          <a:xfrm>
            <a:off x="146725" y="4719850"/>
            <a:ext cx="1689000" cy="160500"/>
          </a:xfrm>
          <a:prstGeom prst="rect">
            <a:avLst/>
          </a:prstGeom>
        </p:spPr>
        <p:txBody>
          <a:bodyPr spcFirstLastPara="1" wrap="square" lIns="91425" tIns="0" rIns="91425" bIns="0" anchor="b" anchorCtr="0">
            <a:noAutofit/>
          </a:bodyPr>
          <a:lstStyle>
            <a:lvl1pPr lvl="0" rtl="0">
              <a:spcBef>
                <a:spcPts val="0"/>
              </a:spcBef>
              <a:spcAft>
                <a:spcPts val="0"/>
              </a:spcAft>
              <a:buClr>
                <a:schemeClr val="accent1"/>
              </a:buClr>
              <a:buSzPts val="1900"/>
              <a:buFont typeface="Josefin Sans"/>
              <a:buNone/>
              <a:defRPr sz="1900" b="1">
                <a:solidFill>
                  <a:schemeClr val="accent1"/>
                </a:solidFill>
                <a:latin typeface="Josefin Sans"/>
                <a:ea typeface="Josefin Sans"/>
                <a:cs typeface="Josefin Sans"/>
                <a:sym typeface="Josefin Sans"/>
              </a:defRPr>
            </a:lvl1pPr>
            <a:lvl2pPr lvl="1"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2pPr>
            <a:lvl3pPr lvl="2"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3pPr>
            <a:lvl4pPr lvl="3"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4pPr>
            <a:lvl5pPr lvl="4"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5pPr>
            <a:lvl6pPr lvl="5"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6pPr>
            <a:lvl7pPr lvl="6"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7pPr>
            <a:lvl8pPr lvl="7"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8pPr>
            <a:lvl9pPr lvl="8"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9pPr>
          </a:lstStyle>
          <a:p>
            <a:r>
              <a:t>xx%</a:t>
            </a:r>
          </a:p>
        </p:txBody>
      </p:sp>
      <p:cxnSp>
        <p:nvCxnSpPr>
          <p:cNvPr id="163" name="Google Shape;163;p20"/>
          <p:cNvCxnSpPr/>
          <p:nvPr/>
        </p:nvCxnSpPr>
        <p:spPr>
          <a:xfrm rot="10800000">
            <a:off x="241206" y="4608973"/>
            <a:ext cx="1209600" cy="0"/>
          </a:xfrm>
          <a:prstGeom prst="straightConnector1">
            <a:avLst/>
          </a:prstGeom>
          <a:noFill/>
          <a:ln w="9525" cap="flat" cmpd="sng">
            <a:solidFill>
              <a:schemeClr val="accent1"/>
            </a:solidFill>
            <a:prstDash val="solid"/>
            <a:round/>
            <a:headEnd type="none" w="med" len="med"/>
            <a:tailEnd type="none" w="med" len="med"/>
          </a:ln>
        </p:spPr>
      </p:cxnSp>
      <p:sp>
        <p:nvSpPr>
          <p:cNvPr id="164" name="Google Shape;164;p20"/>
          <p:cNvSpPr txBox="1">
            <a:spLocks noGrp="1"/>
          </p:cNvSpPr>
          <p:nvPr>
            <p:ph type="title" idx="8"/>
          </p:nvPr>
        </p:nvSpPr>
        <p:spPr>
          <a:xfrm>
            <a:off x="1470900" y="476534"/>
            <a:ext cx="62022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Font typeface="Josefin Sans"/>
              <a:buNone/>
              <a:defRPr b="1">
                <a:latin typeface="Josefin Sans"/>
                <a:ea typeface="Josefin Sans"/>
                <a:cs typeface="Josefin Sans"/>
                <a:sym typeface="Josefin Sans"/>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cxnSp>
        <p:nvCxnSpPr>
          <p:cNvPr id="165" name="Google Shape;165;p20"/>
          <p:cNvCxnSpPr/>
          <p:nvPr/>
        </p:nvCxnSpPr>
        <p:spPr>
          <a:xfrm>
            <a:off x="6481100" y="4609950"/>
            <a:ext cx="2544000" cy="0"/>
          </a:xfrm>
          <a:prstGeom prst="straightConnector1">
            <a:avLst/>
          </a:prstGeom>
          <a:noFill/>
          <a:ln w="9525" cap="flat" cmpd="sng">
            <a:solidFill>
              <a:schemeClr val="accent1"/>
            </a:solidFill>
            <a:prstDash val="solid"/>
            <a:round/>
            <a:headEnd type="none" w="med" len="med"/>
            <a:tailEnd type="none" w="med" len="med"/>
          </a:ln>
        </p:spPr>
      </p:cxnSp>
      <p:sp>
        <p:nvSpPr>
          <p:cNvPr id="166" name="Google Shape;166;p20"/>
          <p:cNvSpPr txBox="1"/>
          <p:nvPr/>
        </p:nvSpPr>
        <p:spPr>
          <a:xfrm>
            <a:off x="8439900" y="4609950"/>
            <a:ext cx="585300" cy="3936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sz="1100" b="1">
                <a:solidFill>
                  <a:schemeClr val="accent1"/>
                </a:solidFill>
                <a:latin typeface="Josefin Sans"/>
                <a:ea typeface="Josefin Sans"/>
                <a:cs typeface="Josefin Sans"/>
                <a:sym typeface="Josefin Sans"/>
              </a:rPr>
              <a:t>‹#›</a:t>
            </a:fld>
            <a:endParaRPr sz="1100" b="1">
              <a:solidFill>
                <a:schemeClr val="accent1"/>
              </a:solidFill>
              <a:latin typeface="Josefin Sans"/>
              <a:ea typeface="Josefin Sans"/>
              <a:cs typeface="Josefin Sans"/>
              <a:sym typeface="Josefin Sans"/>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hree columns 2">
  <p:cSld name="CUSTOM_2_2_1">
    <p:spTree>
      <p:nvGrpSpPr>
        <p:cNvPr id="1" name="Shape 167"/>
        <p:cNvGrpSpPr/>
        <p:nvPr/>
      </p:nvGrpSpPr>
      <p:grpSpPr>
        <a:xfrm>
          <a:off x="0" y="0"/>
          <a:ext cx="0" cy="0"/>
          <a:chOff x="0" y="0"/>
          <a:chExt cx="0" cy="0"/>
        </a:xfrm>
      </p:grpSpPr>
      <p:sp>
        <p:nvSpPr>
          <p:cNvPr id="168" name="Google Shape;168;p21"/>
          <p:cNvSpPr txBox="1">
            <a:spLocks noGrp="1"/>
          </p:cNvSpPr>
          <p:nvPr>
            <p:ph type="subTitle" idx="1"/>
          </p:nvPr>
        </p:nvSpPr>
        <p:spPr>
          <a:xfrm>
            <a:off x="1226025" y="1406275"/>
            <a:ext cx="1758600" cy="1563300"/>
          </a:xfrm>
          <a:prstGeom prst="rect">
            <a:avLst/>
          </a:prstGeom>
          <a:noFill/>
          <a:ln>
            <a:noFill/>
          </a:ln>
        </p:spPr>
        <p:txBody>
          <a:bodyPr spcFirstLastPara="1" wrap="square" lIns="91425" tIns="182875" rIns="91425" bIns="0" anchor="t" anchorCtr="0">
            <a:noAutofit/>
          </a:bodyPr>
          <a:lstStyle>
            <a:lvl1pPr lvl="0" rtl="0">
              <a:lnSpc>
                <a:spcPct val="100000"/>
              </a:lnSpc>
              <a:spcBef>
                <a:spcPts val="0"/>
              </a:spcBef>
              <a:spcAft>
                <a:spcPts val="0"/>
              </a:spcAft>
              <a:buClr>
                <a:schemeClr val="dk1"/>
              </a:buClr>
              <a:buSzPts val="1400"/>
              <a:buFont typeface="Josefin Sans Light"/>
              <a:buNone/>
              <a:defRPr>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0"/>
              </a:spcBef>
              <a:spcAft>
                <a:spcPts val="0"/>
              </a:spcAft>
              <a:buClr>
                <a:schemeClr val="dk1"/>
              </a:buClr>
              <a:buSzPts val="1400"/>
              <a:buNone/>
              <a:defRPr>
                <a:solidFill>
                  <a:schemeClr val="dk1"/>
                </a:solidFill>
              </a:defRPr>
            </a:lvl3pPr>
            <a:lvl4pPr lvl="3" rtl="0">
              <a:lnSpc>
                <a:spcPct val="100000"/>
              </a:lnSpc>
              <a:spcBef>
                <a:spcPts val="0"/>
              </a:spcBef>
              <a:spcAft>
                <a:spcPts val="0"/>
              </a:spcAft>
              <a:buClr>
                <a:schemeClr val="dk1"/>
              </a:buClr>
              <a:buSzPts val="1400"/>
              <a:buNone/>
              <a:defRPr>
                <a:solidFill>
                  <a:schemeClr val="dk1"/>
                </a:solidFill>
              </a:defRPr>
            </a:lvl4pPr>
            <a:lvl5pPr lvl="4" rtl="0">
              <a:lnSpc>
                <a:spcPct val="100000"/>
              </a:lnSpc>
              <a:spcBef>
                <a:spcPts val="0"/>
              </a:spcBef>
              <a:spcAft>
                <a:spcPts val="0"/>
              </a:spcAft>
              <a:buClr>
                <a:schemeClr val="dk1"/>
              </a:buClr>
              <a:buSzPts val="1400"/>
              <a:buNone/>
              <a:defRPr>
                <a:solidFill>
                  <a:schemeClr val="dk1"/>
                </a:solidFill>
              </a:defRPr>
            </a:lvl5pPr>
            <a:lvl6pPr lvl="5" rtl="0">
              <a:lnSpc>
                <a:spcPct val="100000"/>
              </a:lnSpc>
              <a:spcBef>
                <a:spcPts val="0"/>
              </a:spcBef>
              <a:spcAft>
                <a:spcPts val="0"/>
              </a:spcAft>
              <a:buClr>
                <a:schemeClr val="dk1"/>
              </a:buClr>
              <a:buSzPts val="1400"/>
              <a:buNone/>
              <a:defRPr>
                <a:solidFill>
                  <a:schemeClr val="dk1"/>
                </a:solidFill>
              </a:defRPr>
            </a:lvl6pPr>
            <a:lvl7pPr lvl="6" rtl="0">
              <a:lnSpc>
                <a:spcPct val="100000"/>
              </a:lnSpc>
              <a:spcBef>
                <a:spcPts val="0"/>
              </a:spcBef>
              <a:spcAft>
                <a:spcPts val="0"/>
              </a:spcAft>
              <a:buClr>
                <a:schemeClr val="dk1"/>
              </a:buClr>
              <a:buSzPts val="1400"/>
              <a:buNone/>
              <a:defRPr>
                <a:solidFill>
                  <a:schemeClr val="dk1"/>
                </a:solidFill>
              </a:defRPr>
            </a:lvl7pPr>
            <a:lvl8pPr lvl="7" rtl="0">
              <a:lnSpc>
                <a:spcPct val="100000"/>
              </a:lnSpc>
              <a:spcBef>
                <a:spcPts val="0"/>
              </a:spcBef>
              <a:spcAft>
                <a:spcPts val="0"/>
              </a:spcAft>
              <a:buClr>
                <a:schemeClr val="dk1"/>
              </a:buClr>
              <a:buSzPts val="1400"/>
              <a:buNone/>
              <a:defRPr>
                <a:solidFill>
                  <a:schemeClr val="dk1"/>
                </a:solidFill>
              </a:defRPr>
            </a:lvl8pPr>
            <a:lvl9pPr lvl="8"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69" name="Google Shape;169;p21"/>
          <p:cNvSpPr txBox="1">
            <a:spLocks noGrp="1"/>
          </p:cNvSpPr>
          <p:nvPr>
            <p:ph type="subTitle" idx="2"/>
          </p:nvPr>
        </p:nvSpPr>
        <p:spPr>
          <a:xfrm>
            <a:off x="3694200" y="1406275"/>
            <a:ext cx="1755600" cy="1563300"/>
          </a:xfrm>
          <a:prstGeom prst="rect">
            <a:avLst/>
          </a:prstGeom>
          <a:noFill/>
          <a:ln>
            <a:noFill/>
          </a:ln>
        </p:spPr>
        <p:txBody>
          <a:bodyPr spcFirstLastPara="1" wrap="square" lIns="91425" tIns="182875" rIns="91425" bIns="0" anchor="t" anchorCtr="0">
            <a:noAutofit/>
          </a:bodyPr>
          <a:lstStyle>
            <a:lvl1pPr lvl="0" rtl="0">
              <a:lnSpc>
                <a:spcPct val="100000"/>
              </a:lnSpc>
              <a:spcBef>
                <a:spcPts val="0"/>
              </a:spcBef>
              <a:spcAft>
                <a:spcPts val="0"/>
              </a:spcAft>
              <a:buClr>
                <a:schemeClr val="dk1"/>
              </a:buClr>
              <a:buSzPts val="1400"/>
              <a:buFont typeface="Josefin Sans Light"/>
              <a:buNone/>
              <a:defRPr>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0"/>
              </a:spcBef>
              <a:spcAft>
                <a:spcPts val="0"/>
              </a:spcAft>
              <a:buClr>
                <a:schemeClr val="dk1"/>
              </a:buClr>
              <a:buSzPts val="1400"/>
              <a:buNone/>
              <a:defRPr>
                <a:solidFill>
                  <a:schemeClr val="dk1"/>
                </a:solidFill>
              </a:defRPr>
            </a:lvl3pPr>
            <a:lvl4pPr lvl="3" rtl="0">
              <a:lnSpc>
                <a:spcPct val="100000"/>
              </a:lnSpc>
              <a:spcBef>
                <a:spcPts val="0"/>
              </a:spcBef>
              <a:spcAft>
                <a:spcPts val="0"/>
              </a:spcAft>
              <a:buClr>
                <a:schemeClr val="dk1"/>
              </a:buClr>
              <a:buSzPts val="1400"/>
              <a:buNone/>
              <a:defRPr>
                <a:solidFill>
                  <a:schemeClr val="dk1"/>
                </a:solidFill>
              </a:defRPr>
            </a:lvl4pPr>
            <a:lvl5pPr lvl="4" rtl="0">
              <a:lnSpc>
                <a:spcPct val="100000"/>
              </a:lnSpc>
              <a:spcBef>
                <a:spcPts val="0"/>
              </a:spcBef>
              <a:spcAft>
                <a:spcPts val="0"/>
              </a:spcAft>
              <a:buClr>
                <a:schemeClr val="dk1"/>
              </a:buClr>
              <a:buSzPts val="1400"/>
              <a:buNone/>
              <a:defRPr>
                <a:solidFill>
                  <a:schemeClr val="dk1"/>
                </a:solidFill>
              </a:defRPr>
            </a:lvl5pPr>
            <a:lvl6pPr lvl="5" rtl="0">
              <a:lnSpc>
                <a:spcPct val="100000"/>
              </a:lnSpc>
              <a:spcBef>
                <a:spcPts val="0"/>
              </a:spcBef>
              <a:spcAft>
                <a:spcPts val="0"/>
              </a:spcAft>
              <a:buClr>
                <a:schemeClr val="dk1"/>
              </a:buClr>
              <a:buSzPts val="1400"/>
              <a:buNone/>
              <a:defRPr>
                <a:solidFill>
                  <a:schemeClr val="dk1"/>
                </a:solidFill>
              </a:defRPr>
            </a:lvl6pPr>
            <a:lvl7pPr lvl="6" rtl="0">
              <a:lnSpc>
                <a:spcPct val="100000"/>
              </a:lnSpc>
              <a:spcBef>
                <a:spcPts val="0"/>
              </a:spcBef>
              <a:spcAft>
                <a:spcPts val="0"/>
              </a:spcAft>
              <a:buClr>
                <a:schemeClr val="dk1"/>
              </a:buClr>
              <a:buSzPts val="1400"/>
              <a:buNone/>
              <a:defRPr>
                <a:solidFill>
                  <a:schemeClr val="dk1"/>
                </a:solidFill>
              </a:defRPr>
            </a:lvl7pPr>
            <a:lvl8pPr lvl="7" rtl="0">
              <a:lnSpc>
                <a:spcPct val="100000"/>
              </a:lnSpc>
              <a:spcBef>
                <a:spcPts val="0"/>
              </a:spcBef>
              <a:spcAft>
                <a:spcPts val="0"/>
              </a:spcAft>
              <a:buClr>
                <a:schemeClr val="dk1"/>
              </a:buClr>
              <a:buSzPts val="1400"/>
              <a:buNone/>
              <a:defRPr>
                <a:solidFill>
                  <a:schemeClr val="dk1"/>
                </a:solidFill>
              </a:defRPr>
            </a:lvl8pPr>
            <a:lvl9pPr lvl="8"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70" name="Google Shape;170;p21"/>
          <p:cNvSpPr txBox="1">
            <a:spLocks noGrp="1"/>
          </p:cNvSpPr>
          <p:nvPr>
            <p:ph type="subTitle" idx="3"/>
          </p:nvPr>
        </p:nvSpPr>
        <p:spPr>
          <a:xfrm>
            <a:off x="6160875" y="1406281"/>
            <a:ext cx="1755600" cy="1563300"/>
          </a:xfrm>
          <a:prstGeom prst="rect">
            <a:avLst/>
          </a:prstGeom>
          <a:noFill/>
          <a:ln>
            <a:noFill/>
          </a:ln>
        </p:spPr>
        <p:txBody>
          <a:bodyPr spcFirstLastPara="1" wrap="square" lIns="91425" tIns="182875" rIns="91425" bIns="0" anchor="t" anchorCtr="0">
            <a:noAutofit/>
          </a:bodyPr>
          <a:lstStyle>
            <a:lvl1pPr lvl="0" rtl="0">
              <a:lnSpc>
                <a:spcPct val="100000"/>
              </a:lnSpc>
              <a:spcBef>
                <a:spcPts val="0"/>
              </a:spcBef>
              <a:spcAft>
                <a:spcPts val="0"/>
              </a:spcAft>
              <a:buClr>
                <a:schemeClr val="dk1"/>
              </a:buClr>
              <a:buSzPts val="1400"/>
              <a:buFont typeface="Josefin Sans Light"/>
              <a:buNone/>
              <a:defRPr>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0"/>
              </a:spcBef>
              <a:spcAft>
                <a:spcPts val="0"/>
              </a:spcAft>
              <a:buClr>
                <a:schemeClr val="dk1"/>
              </a:buClr>
              <a:buSzPts val="1400"/>
              <a:buNone/>
              <a:defRPr>
                <a:solidFill>
                  <a:schemeClr val="dk1"/>
                </a:solidFill>
              </a:defRPr>
            </a:lvl3pPr>
            <a:lvl4pPr lvl="3" rtl="0">
              <a:lnSpc>
                <a:spcPct val="100000"/>
              </a:lnSpc>
              <a:spcBef>
                <a:spcPts val="0"/>
              </a:spcBef>
              <a:spcAft>
                <a:spcPts val="0"/>
              </a:spcAft>
              <a:buClr>
                <a:schemeClr val="dk1"/>
              </a:buClr>
              <a:buSzPts val="1400"/>
              <a:buNone/>
              <a:defRPr>
                <a:solidFill>
                  <a:schemeClr val="dk1"/>
                </a:solidFill>
              </a:defRPr>
            </a:lvl4pPr>
            <a:lvl5pPr lvl="4" rtl="0">
              <a:lnSpc>
                <a:spcPct val="100000"/>
              </a:lnSpc>
              <a:spcBef>
                <a:spcPts val="0"/>
              </a:spcBef>
              <a:spcAft>
                <a:spcPts val="0"/>
              </a:spcAft>
              <a:buClr>
                <a:schemeClr val="dk1"/>
              </a:buClr>
              <a:buSzPts val="1400"/>
              <a:buNone/>
              <a:defRPr>
                <a:solidFill>
                  <a:schemeClr val="dk1"/>
                </a:solidFill>
              </a:defRPr>
            </a:lvl5pPr>
            <a:lvl6pPr lvl="5" rtl="0">
              <a:lnSpc>
                <a:spcPct val="100000"/>
              </a:lnSpc>
              <a:spcBef>
                <a:spcPts val="0"/>
              </a:spcBef>
              <a:spcAft>
                <a:spcPts val="0"/>
              </a:spcAft>
              <a:buClr>
                <a:schemeClr val="dk1"/>
              </a:buClr>
              <a:buSzPts val="1400"/>
              <a:buNone/>
              <a:defRPr>
                <a:solidFill>
                  <a:schemeClr val="dk1"/>
                </a:solidFill>
              </a:defRPr>
            </a:lvl6pPr>
            <a:lvl7pPr lvl="6" rtl="0">
              <a:lnSpc>
                <a:spcPct val="100000"/>
              </a:lnSpc>
              <a:spcBef>
                <a:spcPts val="0"/>
              </a:spcBef>
              <a:spcAft>
                <a:spcPts val="0"/>
              </a:spcAft>
              <a:buClr>
                <a:schemeClr val="dk1"/>
              </a:buClr>
              <a:buSzPts val="1400"/>
              <a:buNone/>
              <a:defRPr>
                <a:solidFill>
                  <a:schemeClr val="dk1"/>
                </a:solidFill>
              </a:defRPr>
            </a:lvl7pPr>
            <a:lvl8pPr lvl="7" rtl="0">
              <a:lnSpc>
                <a:spcPct val="100000"/>
              </a:lnSpc>
              <a:spcBef>
                <a:spcPts val="0"/>
              </a:spcBef>
              <a:spcAft>
                <a:spcPts val="0"/>
              </a:spcAft>
              <a:buClr>
                <a:schemeClr val="dk1"/>
              </a:buClr>
              <a:buSzPts val="1400"/>
              <a:buNone/>
              <a:defRPr>
                <a:solidFill>
                  <a:schemeClr val="dk1"/>
                </a:solidFill>
              </a:defRPr>
            </a:lvl8pPr>
            <a:lvl9pPr lvl="8"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71" name="Google Shape;171;p21"/>
          <p:cNvSpPr txBox="1">
            <a:spLocks noGrp="1"/>
          </p:cNvSpPr>
          <p:nvPr>
            <p:ph type="subTitle" idx="4"/>
          </p:nvPr>
        </p:nvSpPr>
        <p:spPr>
          <a:xfrm>
            <a:off x="1227525" y="3316575"/>
            <a:ext cx="1755600" cy="621900"/>
          </a:xfrm>
          <a:prstGeom prst="rect">
            <a:avLst/>
          </a:prstGeom>
          <a:noFill/>
          <a:ln>
            <a:noFill/>
          </a:ln>
        </p:spPr>
        <p:txBody>
          <a:bodyPr spcFirstLastPara="1" wrap="square" lIns="91425" tIns="182875" rIns="91425" bIns="91425" anchor="t" anchorCtr="0">
            <a:noAutofit/>
          </a:bodyPr>
          <a:lstStyle>
            <a:lvl1pPr lvl="0" rtl="0">
              <a:lnSpc>
                <a:spcPct val="100000"/>
              </a:lnSpc>
              <a:spcBef>
                <a:spcPts val="0"/>
              </a:spcBef>
              <a:spcAft>
                <a:spcPts val="0"/>
              </a:spcAft>
              <a:buClr>
                <a:schemeClr val="accent1"/>
              </a:buClr>
              <a:buSzPts val="1500"/>
              <a:buFont typeface="Josefin Sans SemiBold"/>
              <a:buNone/>
              <a:defRPr sz="1800">
                <a:solidFill>
                  <a:schemeClr val="accent1"/>
                </a:solidFill>
                <a:latin typeface="Josefin Sans SemiBold"/>
                <a:ea typeface="Josefin Sans SemiBold"/>
                <a:cs typeface="Josefin Sans SemiBold"/>
                <a:sym typeface="Josefin Sans SemiBold"/>
              </a:defRPr>
            </a:lvl1pPr>
            <a:lvl2pPr lvl="1"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2pPr>
            <a:lvl3pPr lvl="2"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3pPr>
            <a:lvl4pPr lvl="3"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4pPr>
            <a:lvl5pPr lvl="4"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5pPr>
            <a:lvl6pPr lvl="5"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6pPr>
            <a:lvl7pPr lvl="6"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7pPr>
            <a:lvl8pPr lvl="7"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8pPr>
            <a:lvl9pPr lvl="8"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9pPr>
          </a:lstStyle>
          <a:p>
            <a:endParaRPr/>
          </a:p>
        </p:txBody>
      </p:sp>
      <p:sp>
        <p:nvSpPr>
          <p:cNvPr id="172" name="Google Shape;172;p21"/>
          <p:cNvSpPr txBox="1">
            <a:spLocks noGrp="1"/>
          </p:cNvSpPr>
          <p:nvPr>
            <p:ph type="subTitle" idx="5"/>
          </p:nvPr>
        </p:nvSpPr>
        <p:spPr>
          <a:xfrm>
            <a:off x="3694200" y="3316575"/>
            <a:ext cx="1755600" cy="621900"/>
          </a:xfrm>
          <a:prstGeom prst="rect">
            <a:avLst/>
          </a:prstGeom>
          <a:noFill/>
          <a:ln>
            <a:noFill/>
          </a:ln>
        </p:spPr>
        <p:txBody>
          <a:bodyPr spcFirstLastPara="1" wrap="square" lIns="91425" tIns="182875" rIns="91425" bIns="91425" anchor="t" anchorCtr="0">
            <a:noAutofit/>
          </a:bodyPr>
          <a:lstStyle>
            <a:lvl1pPr lvl="0" rtl="0">
              <a:lnSpc>
                <a:spcPct val="100000"/>
              </a:lnSpc>
              <a:spcBef>
                <a:spcPts val="0"/>
              </a:spcBef>
              <a:spcAft>
                <a:spcPts val="0"/>
              </a:spcAft>
              <a:buClr>
                <a:schemeClr val="accent1"/>
              </a:buClr>
              <a:buSzPts val="1500"/>
              <a:buFont typeface="Josefin Sans SemiBold"/>
              <a:buNone/>
              <a:defRPr sz="1800">
                <a:solidFill>
                  <a:schemeClr val="accent1"/>
                </a:solidFill>
                <a:latin typeface="Josefin Sans SemiBold"/>
                <a:ea typeface="Josefin Sans SemiBold"/>
                <a:cs typeface="Josefin Sans SemiBold"/>
                <a:sym typeface="Josefin Sans SemiBold"/>
              </a:defRPr>
            </a:lvl1pPr>
            <a:lvl2pPr lvl="1"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2pPr>
            <a:lvl3pPr lvl="2"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3pPr>
            <a:lvl4pPr lvl="3"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4pPr>
            <a:lvl5pPr lvl="4"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5pPr>
            <a:lvl6pPr lvl="5"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6pPr>
            <a:lvl7pPr lvl="6"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7pPr>
            <a:lvl8pPr lvl="7"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8pPr>
            <a:lvl9pPr lvl="8"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9pPr>
          </a:lstStyle>
          <a:p>
            <a:endParaRPr/>
          </a:p>
        </p:txBody>
      </p:sp>
      <p:sp>
        <p:nvSpPr>
          <p:cNvPr id="173" name="Google Shape;173;p21"/>
          <p:cNvSpPr txBox="1">
            <a:spLocks noGrp="1"/>
          </p:cNvSpPr>
          <p:nvPr>
            <p:ph type="subTitle" idx="6"/>
          </p:nvPr>
        </p:nvSpPr>
        <p:spPr>
          <a:xfrm>
            <a:off x="6160875" y="3316575"/>
            <a:ext cx="1755600" cy="621900"/>
          </a:xfrm>
          <a:prstGeom prst="rect">
            <a:avLst/>
          </a:prstGeom>
          <a:noFill/>
          <a:ln>
            <a:noFill/>
          </a:ln>
        </p:spPr>
        <p:txBody>
          <a:bodyPr spcFirstLastPara="1" wrap="square" lIns="91425" tIns="182875" rIns="91425" bIns="91425" anchor="t" anchorCtr="0">
            <a:noAutofit/>
          </a:bodyPr>
          <a:lstStyle>
            <a:lvl1pPr lvl="0" rtl="0">
              <a:lnSpc>
                <a:spcPct val="100000"/>
              </a:lnSpc>
              <a:spcBef>
                <a:spcPts val="0"/>
              </a:spcBef>
              <a:spcAft>
                <a:spcPts val="0"/>
              </a:spcAft>
              <a:buClr>
                <a:schemeClr val="accent1"/>
              </a:buClr>
              <a:buSzPts val="1500"/>
              <a:buFont typeface="Josefin Sans SemiBold"/>
              <a:buNone/>
              <a:defRPr sz="1800">
                <a:solidFill>
                  <a:schemeClr val="accent1"/>
                </a:solidFill>
                <a:latin typeface="Josefin Sans SemiBold"/>
                <a:ea typeface="Josefin Sans SemiBold"/>
                <a:cs typeface="Josefin Sans SemiBold"/>
                <a:sym typeface="Josefin Sans SemiBold"/>
              </a:defRPr>
            </a:lvl1pPr>
            <a:lvl2pPr lvl="1"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2pPr>
            <a:lvl3pPr lvl="2"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3pPr>
            <a:lvl4pPr lvl="3"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4pPr>
            <a:lvl5pPr lvl="4"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5pPr>
            <a:lvl6pPr lvl="5"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6pPr>
            <a:lvl7pPr lvl="6"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7pPr>
            <a:lvl8pPr lvl="7"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8pPr>
            <a:lvl9pPr lvl="8"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9pPr>
          </a:lstStyle>
          <a:p>
            <a:endParaRPr/>
          </a:p>
        </p:txBody>
      </p:sp>
      <p:sp>
        <p:nvSpPr>
          <p:cNvPr id="174" name="Google Shape;174;p21"/>
          <p:cNvSpPr txBox="1">
            <a:spLocks noGrp="1"/>
          </p:cNvSpPr>
          <p:nvPr>
            <p:ph type="title"/>
          </p:nvPr>
        </p:nvSpPr>
        <p:spPr>
          <a:xfrm>
            <a:off x="146725" y="4789139"/>
            <a:ext cx="3027300" cy="229200"/>
          </a:xfrm>
          <a:prstGeom prst="rect">
            <a:avLst/>
          </a:prstGeom>
        </p:spPr>
        <p:txBody>
          <a:bodyPr spcFirstLastPara="1" wrap="square" lIns="91425" tIns="0" rIns="91425" bIns="0" anchor="ctr" anchorCtr="0">
            <a:noAutofit/>
          </a:bodyPr>
          <a:lstStyle>
            <a:lvl1pPr lvl="0" rtl="0">
              <a:spcBef>
                <a:spcPts val="0"/>
              </a:spcBef>
              <a:spcAft>
                <a:spcPts val="0"/>
              </a:spcAft>
              <a:buSzPts val="800"/>
              <a:buFont typeface="Josefin Sans"/>
              <a:buNone/>
              <a:defRPr sz="800" b="1">
                <a:latin typeface="Josefin Sans"/>
                <a:ea typeface="Josefin Sans"/>
                <a:cs typeface="Josefin Sans"/>
                <a:sym typeface="Josefin Sans"/>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75" name="Google Shape;175;p21"/>
          <p:cNvSpPr txBox="1">
            <a:spLocks noGrp="1"/>
          </p:cNvSpPr>
          <p:nvPr>
            <p:ph type="title" idx="7" hasCustomPrompt="1"/>
          </p:nvPr>
        </p:nvSpPr>
        <p:spPr>
          <a:xfrm>
            <a:off x="146725" y="4719850"/>
            <a:ext cx="1689000" cy="160500"/>
          </a:xfrm>
          <a:prstGeom prst="rect">
            <a:avLst/>
          </a:prstGeom>
        </p:spPr>
        <p:txBody>
          <a:bodyPr spcFirstLastPara="1" wrap="square" lIns="91425" tIns="0" rIns="91425" bIns="0" anchor="b" anchorCtr="0">
            <a:noAutofit/>
          </a:bodyPr>
          <a:lstStyle>
            <a:lvl1pPr lvl="0" rtl="0">
              <a:spcBef>
                <a:spcPts val="0"/>
              </a:spcBef>
              <a:spcAft>
                <a:spcPts val="0"/>
              </a:spcAft>
              <a:buClr>
                <a:schemeClr val="accent1"/>
              </a:buClr>
              <a:buSzPts val="1900"/>
              <a:buFont typeface="Josefin Sans"/>
              <a:buNone/>
              <a:defRPr sz="1900" b="1">
                <a:solidFill>
                  <a:schemeClr val="accent1"/>
                </a:solidFill>
                <a:latin typeface="Josefin Sans"/>
                <a:ea typeface="Josefin Sans"/>
                <a:cs typeface="Josefin Sans"/>
                <a:sym typeface="Josefin Sans"/>
              </a:defRPr>
            </a:lvl1pPr>
            <a:lvl2pPr lvl="1"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2pPr>
            <a:lvl3pPr lvl="2"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3pPr>
            <a:lvl4pPr lvl="3"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4pPr>
            <a:lvl5pPr lvl="4"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5pPr>
            <a:lvl6pPr lvl="5"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6pPr>
            <a:lvl7pPr lvl="6"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7pPr>
            <a:lvl8pPr lvl="7"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8pPr>
            <a:lvl9pPr lvl="8"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9pPr>
          </a:lstStyle>
          <a:p>
            <a:r>
              <a:t>xx%</a:t>
            </a:r>
          </a:p>
        </p:txBody>
      </p:sp>
      <p:cxnSp>
        <p:nvCxnSpPr>
          <p:cNvPr id="176" name="Google Shape;176;p21"/>
          <p:cNvCxnSpPr/>
          <p:nvPr/>
        </p:nvCxnSpPr>
        <p:spPr>
          <a:xfrm rot="10800000">
            <a:off x="241206" y="4608973"/>
            <a:ext cx="1209600" cy="0"/>
          </a:xfrm>
          <a:prstGeom prst="straightConnector1">
            <a:avLst/>
          </a:prstGeom>
          <a:noFill/>
          <a:ln w="9525" cap="flat" cmpd="sng">
            <a:solidFill>
              <a:schemeClr val="accent1"/>
            </a:solidFill>
            <a:prstDash val="solid"/>
            <a:round/>
            <a:headEnd type="none" w="med" len="med"/>
            <a:tailEnd type="none" w="med" len="med"/>
          </a:ln>
        </p:spPr>
      </p:cxnSp>
      <p:sp>
        <p:nvSpPr>
          <p:cNvPr id="177" name="Google Shape;177;p21"/>
          <p:cNvSpPr txBox="1">
            <a:spLocks noGrp="1"/>
          </p:cNvSpPr>
          <p:nvPr>
            <p:ph type="title" idx="8"/>
          </p:nvPr>
        </p:nvSpPr>
        <p:spPr>
          <a:xfrm>
            <a:off x="1470900" y="476534"/>
            <a:ext cx="62022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Font typeface="Josefin Sans"/>
              <a:buNone/>
              <a:defRPr b="1">
                <a:latin typeface="Josefin Sans"/>
                <a:ea typeface="Josefin Sans"/>
                <a:cs typeface="Josefin Sans"/>
                <a:sym typeface="Josefin Sans"/>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cxnSp>
        <p:nvCxnSpPr>
          <p:cNvPr id="178" name="Google Shape;178;p21"/>
          <p:cNvCxnSpPr/>
          <p:nvPr/>
        </p:nvCxnSpPr>
        <p:spPr>
          <a:xfrm>
            <a:off x="6481100" y="4609950"/>
            <a:ext cx="2544000" cy="0"/>
          </a:xfrm>
          <a:prstGeom prst="straightConnector1">
            <a:avLst/>
          </a:prstGeom>
          <a:noFill/>
          <a:ln w="9525" cap="flat" cmpd="sng">
            <a:solidFill>
              <a:schemeClr val="accent1"/>
            </a:solidFill>
            <a:prstDash val="solid"/>
            <a:round/>
            <a:headEnd type="none" w="med" len="med"/>
            <a:tailEnd type="none" w="med" len="med"/>
          </a:ln>
        </p:spPr>
      </p:cxnSp>
      <p:sp>
        <p:nvSpPr>
          <p:cNvPr id="179" name="Google Shape;179;p21"/>
          <p:cNvSpPr txBox="1"/>
          <p:nvPr/>
        </p:nvSpPr>
        <p:spPr>
          <a:xfrm>
            <a:off x="8439900" y="4609950"/>
            <a:ext cx="585300" cy="3936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sz="1100" b="1">
                <a:solidFill>
                  <a:schemeClr val="accent1"/>
                </a:solidFill>
                <a:latin typeface="Josefin Sans"/>
                <a:ea typeface="Josefin Sans"/>
                <a:cs typeface="Josefin Sans"/>
                <a:sym typeface="Josefin Sans"/>
              </a:rPr>
              <a:t>‹#›</a:t>
            </a:fld>
            <a:endParaRPr sz="1100" b="1">
              <a:solidFill>
                <a:schemeClr val="accent1"/>
              </a:solidFill>
              <a:latin typeface="Josefin Sans"/>
              <a:ea typeface="Josefin Sans"/>
              <a:cs typeface="Josefin Sans"/>
              <a:sym typeface="Josefin Sans"/>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hree columns 3">
  <p:cSld name="CUSTOM_2_2_2">
    <p:spTree>
      <p:nvGrpSpPr>
        <p:cNvPr id="1" name="Shape 180"/>
        <p:cNvGrpSpPr/>
        <p:nvPr/>
      </p:nvGrpSpPr>
      <p:grpSpPr>
        <a:xfrm>
          <a:off x="0" y="0"/>
          <a:ext cx="0" cy="0"/>
          <a:chOff x="0" y="0"/>
          <a:chExt cx="0" cy="0"/>
        </a:xfrm>
      </p:grpSpPr>
      <p:sp>
        <p:nvSpPr>
          <p:cNvPr id="181" name="Google Shape;181;p22"/>
          <p:cNvSpPr txBox="1">
            <a:spLocks noGrp="1"/>
          </p:cNvSpPr>
          <p:nvPr>
            <p:ph type="subTitle" idx="1"/>
          </p:nvPr>
        </p:nvSpPr>
        <p:spPr>
          <a:xfrm>
            <a:off x="1649675" y="2439450"/>
            <a:ext cx="1600200" cy="1232100"/>
          </a:xfrm>
          <a:prstGeom prst="rect">
            <a:avLst/>
          </a:prstGeom>
          <a:noFill/>
          <a:ln>
            <a:noFill/>
          </a:ln>
        </p:spPr>
        <p:txBody>
          <a:bodyPr spcFirstLastPara="1" wrap="square" lIns="91425" tIns="182875" rIns="91425" bIns="0" anchor="t" anchorCtr="0">
            <a:noAutofit/>
          </a:bodyPr>
          <a:lstStyle>
            <a:lvl1pPr lvl="0" rtl="0">
              <a:lnSpc>
                <a:spcPct val="100000"/>
              </a:lnSpc>
              <a:spcBef>
                <a:spcPts val="0"/>
              </a:spcBef>
              <a:spcAft>
                <a:spcPts val="0"/>
              </a:spcAft>
              <a:buClr>
                <a:schemeClr val="dk1"/>
              </a:buClr>
              <a:buSzPts val="1600"/>
              <a:buFont typeface="Josefin Sans Light"/>
              <a:buNone/>
              <a:defRPr sz="1400">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0"/>
              </a:spcBef>
              <a:spcAft>
                <a:spcPts val="0"/>
              </a:spcAft>
              <a:buClr>
                <a:schemeClr val="dk1"/>
              </a:buClr>
              <a:buSzPts val="1400"/>
              <a:buNone/>
              <a:defRPr>
                <a:solidFill>
                  <a:schemeClr val="dk1"/>
                </a:solidFill>
              </a:defRPr>
            </a:lvl3pPr>
            <a:lvl4pPr lvl="3" rtl="0">
              <a:lnSpc>
                <a:spcPct val="100000"/>
              </a:lnSpc>
              <a:spcBef>
                <a:spcPts val="0"/>
              </a:spcBef>
              <a:spcAft>
                <a:spcPts val="0"/>
              </a:spcAft>
              <a:buClr>
                <a:schemeClr val="dk1"/>
              </a:buClr>
              <a:buSzPts val="1400"/>
              <a:buNone/>
              <a:defRPr>
                <a:solidFill>
                  <a:schemeClr val="dk1"/>
                </a:solidFill>
              </a:defRPr>
            </a:lvl4pPr>
            <a:lvl5pPr lvl="4" rtl="0">
              <a:lnSpc>
                <a:spcPct val="100000"/>
              </a:lnSpc>
              <a:spcBef>
                <a:spcPts val="0"/>
              </a:spcBef>
              <a:spcAft>
                <a:spcPts val="0"/>
              </a:spcAft>
              <a:buClr>
                <a:schemeClr val="dk1"/>
              </a:buClr>
              <a:buSzPts val="1400"/>
              <a:buNone/>
              <a:defRPr>
                <a:solidFill>
                  <a:schemeClr val="dk1"/>
                </a:solidFill>
              </a:defRPr>
            </a:lvl5pPr>
            <a:lvl6pPr lvl="5" rtl="0">
              <a:lnSpc>
                <a:spcPct val="100000"/>
              </a:lnSpc>
              <a:spcBef>
                <a:spcPts val="0"/>
              </a:spcBef>
              <a:spcAft>
                <a:spcPts val="0"/>
              </a:spcAft>
              <a:buClr>
                <a:schemeClr val="dk1"/>
              </a:buClr>
              <a:buSzPts val="1400"/>
              <a:buNone/>
              <a:defRPr>
                <a:solidFill>
                  <a:schemeClr val="dk1"/>
                </a:solidFill>
              </a:defRPr>
            </a:lvl6pPr>
            <a:lvl7pPr lvl="6" rtl="0">
              <a:lnSpc>
                <a:spcPct val="100000"/>
              </a:lnSpc>
              <a:spcBef>
                <a:spcPts val="0"/>
              </a:spcBef>
              <a:spcAft>
                <a:spcPts val="0"/>
              </a:spcAft>
              <a:buClr>
                <a:schemeClr val="dk1"/>
              </a:buClr>
              <a:buSzPts val="1400"/>
              <a:buNone/>
              <a:defRPr>
                <a:solidFill>
                  <a:schemeClr val="dk1"/>
                </a:solidFill>
              </a:defRPr>
            </a:lvl7pPr>
            <a:lvl8pPr lvl="7" rtl="0">
              <a:lnSpc>
                <a:spcPct val="100000"/>
              </a:lnSpc>
              <a:spcBef>
                <a:spcPts val="0"/>
              </a:spcBef>
              <a:spcAft>
                <a:spcPts val="0"/>
              </a:spcAft>
              <a:buClr>
                <a:schemeClr val="dk1"/>
              </a:buClr>
              <a:buSzPts val="1400"/>
              <a:buNone/>
              <a:defRPr>
                <a:solidFill>
                  <a:schemeClr val="dk1"/>
                </a:solidFill>
              </a:defRPr>
            </a:lvl8pPr>
            <a:lvl9pPr lvl="8"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82" name="Google Shape;182;p22"/>
          <p:cNvSpPr txBox="1">
            <a:spLocks noGrp="1"/>
          </p:cNvSpPr>
          <p:nvPr>
            <p:ph type="subTitle" idx="2"/>
          </p:nvPr>
        </p:nvSpPr>
        <p:spPr>
          <a:xfrm>
            <a:off x="4116050" y="2439450"/>
            <a:ext cx="1600200" cy="1232100"/>
          </a:xfrm>
          <a:prstGeom prst="rect">
            <a:avLst/>
          </a:prstGeom>
          <a:noFill/>
          <a:ln>
            <a:noFill/>
          </a:ln>
        </p:spPr>
        <p:txBody>
          <a:bodyPr spcFirstLastPara="1" wrap="square" lIns="91425" tIns="182875" rIns="91425" bIns="0" anchor="t" anchorCtr="0">
            <a:noAutofit/>
          </a:bodyPr>
          <a:lstStyle>
            <a:lvl1pPr lvl="0" rtl="0">
              <a:lnSpc>
                <a:spcPct val="100000"/>
              </a:lnSpc>
              <a:spcBef>
                <a:spcPts val="0"/>
              </a:spcBef>
              <a:spcAft>
                <a:spcPts val="0"/>
              </a:spcAft>
              <a:buClr>
                <a:schemeClr val="dk1"/>
              </a:buClr>
              <a:buSzPts val="1600"/>
              <a:buFont typeface="Josefin Sans Light"/>
              <a:buNone/>
              <a:defRPr sz="1400">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0"/>
              </a:spcBef>
              <a:spcAft>
                <a:spcPts val="0"/>
              </a:spcAft>
              <a:buClr>
                <a:schemeClr val="dk1"/>
              </a:buClr>
              <a:buSzPts val="1400"/>
              <a:buNone/>
              <a:defRPr>
                <a:solidFill>
                  <a:schemeClr val="dk1"/>
                </a:solidFill>
              </a:defRPr>
            </a:lvl3pPr>
            <a:lvl4pPr lvl="3" rtl="0">
              <a:lnSpc>
                <a:spcPct val="100000"/>
              </a:lnSpc>
              <a:spcBef>
                <a:spcPts val="0"/>
              </a:spcBef>
              <a:spcAft>
                <a:spcPts val="0"/>
              </a:spcAft>
              <a:buClr>
                <a:schemeClr val="dk1"/>
              </a:buClr>
              <a:buSzPts val="1400"/>
              <a:buNone/>
              <a:defRPr>
                <a:solidFill>
                  <a:schemeClr val="dk1"/>
                </a:solidFill>
              </a:defRPr>
            </a:lvl4pPr>
            <a:lvl5pPr lvl="4" rtl="0">
              <a:lnSpc>
                <a:spcPct val="100000"/>
              </a:lnSpc>
              <a:spcBef>
                <a:spcPts val="0"/>
              </a:spcBef>
              <a:spcAft>
                <a:spcPts val="0"/>
              </a:spcAft>
              <a:buClr>
                <a:schemeClr val="dk1"/>
              </a:buClr>
              <a:buSzPts val="1400"/>
              <a:buNone/>
              <a:defRPr>
                <a:solidFill>
                  <a:schemeClr val="dk1"/>
                </a:solidFill>
              </a:defRPr>
            </a:lvl5pPr>
            <a:lvl6pPr lvl="5" rtl="0">
              <a:lnSpc>
                <a:spcPct val="100000"/>
              </a:lnSpc>
              <a:spcBef>
                <a:spcPts val="0"/>
              </a:spcBef>
              <a:spcAft>
                <a:spcPts val="0"/>
              </a:spcAft>
              <a:buClr>
                <a:schemeClr val="dk1"/>
              </a:buClr>
              <a:buSzPts val="1400"/>
              <a:buNone/>
              <a:defRPr>
                <a:solidFill>
                  <a:schemeClr val="dk1"/>
                </a:solidFill>
              </a:defRPr>
            </a:lvl6pPr>
            <a:lvl7pPr lvl="6" rtl="0">
              <a:lnSpc>
                <a:spcPct val="100000"/>
              </a:lnSpc>
              <a:spcBef>
                <a:spcPts val="0"/>
              </a:spcBef>
              <a:spcAft>
                <a:spcPts val="0"/>
              </a:spcAft>
              <a:buClr>
                <a:schemeClr val="dk1"/>
              </a:buClr>
              <a:buSzPts val="1400"/>
              <a:buNone/>
              <a:defRPr>
                <a:solidFill>
                  <a:schemeClr val="dk1"/>
                </a:solidFill>
              </a:defRPr>
            </a:lvl7pPr>
            <a:lvl8pPr lvl="7" rtl="0">
              <a:lnSpc>
                <a:spcPct val="100000"/>
              </a:lnSpc>
              <a:spcBef>
                <a:spcPts val="0"/>
              </a:spcBef>
              <a:spcAft>
                <a:spcPts val="0"/>
              </a:spcAft>
              <a:buClr>
                <a:schemeClr val="dk1"/>
              </a:buClr>
              <a:buSzPts val="1400"/>
              <a:buNone/>
              <a:defRPr>
                <a:solidFill>
                  <a:schemeClr val="dk1"/>
                </a:solidFill>
              </a:defRPr>
            </a:lvl8pPr>
            <a:lvl9pPr lvl="8"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83" name="Google Shape;183;p22"/>
          <p:cNvSpPr txBox="1">
            <a:spLocks noGrp="1"/>
          </p:cNvSpPr>
          <p:nvPr>
            <p:ph type="subTitle" idx="3"/>
          </p:nvPr>
        </p:nvSpPr>
        <p:spPr>
          <a:xfrm>
            <a:off x="6583025" y="2439450"/>
            <a:ext cx="1600200" cy="1232100"/>
          </a:xfrm>
          <a:prstGeom prst="rect">
            <a:avLst/>
          </a:prstGeom>
          <a:noFill/>
          <a:ln>
            <a:noFill/>
          </a:ln>
        </p:spPr>
        <p:txBody>
          <a:bodyPr spcFirstLastPara="1" wrap="square" lIns="91425" tIns="182875" rIns="91425" bIns="0" anchor="t" anchorCtr="0">
            <a:noAutofit/>
          </a:bodyPr>
          <a:lstStyle>
            <a:lvl1pPr lvl="0" rtl="0">
              <a:lnSpc>
                <a:spcPct val="100000"/>
              </a:lnSpc>
              <a:spcBef>
                <a:spcPts val="0"/>
              </a:spcBef>
              <a:spcAft>
                <a:spcPts val="0"/>
              </a:spcAft>
              <a:buClr>
                <a:schemeClr val="dk1"/>
              </a:buClr>
              <a:buSzPts val="1600"/>
              <a:buFont typeface="Josefin Sans Light"/>
              <a:buNone/>
              <a:defRPr sz="1400">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0"/>
              </a:spcBef>
              <a:spcAft>
                <a:spcPts val="0"/>
              </a:spcAft>
              <a:buClr>
                <a:schemeClr val="dk1"/>
              </a:buClr>
              <a:buSzPts val="1400"/>
              <a:buNone/>
              <a:defRPr>
                <a:solidFill>
                  <a:schemeClr val="dk1"/>
                </a:solidFill>
              </a:defRPr>
            </a:lvl3pPr>
            <a:lvl4pPr lvl="3" rtl="0">
              <a:lnSpc>
                <a:spcPct val="100000"/>
              </a:lnSpc>
              <a:spcBef>
                <a:spcPts val="0"/>
              </a:spcBef>
              <a:spcAft>
                <a:spcPts val="0"/>
              </a:spcAft>
              <a:buClr>
                <a:schemeClr val="dk1"/>
              </a:buClr>
              <a:buSzPts val="1400"/>
              <a:buNone/>
              <a:defRPr>
                <a:solidFill>
                  <a:schemeClr val="dk1"/>
                </a:solidFill>
              </a:defRPr>
            </a:lvl4pPr>
            <a:lvl5pPr lvl="4" rtl="0">
              <a:lnSpc>
                <a:spcPct val="100000"/>
              </a:lnSpc>
              <a:spcBef>
                <a:spcPts val="0"/>
              </a:spcBef>
              <a:spcAft>
                <a:spcPts val="0"/>
              </a:spcAft>
              <a:buClr>
                <a:schemeClr val="dk1"/>
              </a:buClr>
              <a:buSzPts val="1400"/>
              <a:buNone/>
              <a:defRPr>
                <a:solidFill>
                  <a:schemeClr val="dk1"/>
                </a:solidFill>
              </a:defRPr>
            </a:lvl5pPr>
            <a:lvl6pPr lvl="5" rtl="0">
              <a:lnSpc>
                <a:spcPct val="100000"/>
              </a:lnSpc>
              <a:spcBef>
                <a:spcPts val="0"/>
              </a:spcBef>
              <a:spcAft>
                <a:spcPts val="0"/>
              </a:spcAft>
              <a:buClr>
                <a:schemeClr val="dk1"/>
              </a:buClr>
              <a:buSzPts val="1400"/>
              <a:buNone/>
              <a:defRPr>
                <a:solidFill>
                  <a:schemeClr val="dk1"/>
                </a:solidFill>
              </a:defRPr>
            </a:lvl6pPr>
            <a:lvl7pPr lvl="6" rtl="0">
              <a:lnSpc>
                <a:spcPct val="100000"/>
              </a:lnSpc>
              <a:spcBef>
                <a:spcPts val="0"/>
              </a:spcBef>
              <a:spcAft>
                <a:spcPts val="0"/>
              </a:spcAft>
              <a:buClr>
                <a:schemeClr val="dk1"/>
              </a:buClr>
              <a:buSzPts val="1400"/>
              <a:buNone/>
              <a:defRPr>
                <a:solidFill>
                  <a:schemeClr val="dk1"/>
                </a:solidFill>
              </a:defRPr>
            </a:lvl7pPr>
            <a:lvl8pPr lvl="7" rtl="0">
              <a:lnSpc>
                <a:spcPct val="100000"/>
              </a:lnSpc>
              <a:spcBef>
                <a:spcPts val="0"/>
              </a:spcBef>
              <a:spcAft>
                <a:spcPts val="0"/>
              </a:spcAft>
              <a:buClr>
                <a:schemeClr val="dk1"/>
              </a:buClr>
              <a:buSzPts val="1400"/>
              <a:buNone/>
              <a:defRPr>
                <a:solidFill>
                  <a:schemeClr val="dk1"/>
                </a:solidFill>
              </a:defRPr>
            </a:lvl8pPr>
            <a:lvl9pPr lvl="8"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84" name="Google Shape;184;p22"/>
          <p:cNvSpPr txBox="1">
            <a:spLocks noGrp="1"/>
          </p:cNvSpPr>
          <p:nvPr>
            <p:ph type="subTitle" idx="4"/>
          </p:nvPr>
        </p:nvSpPr>
        <p:spPr>
          <a:xfrm>
            <a:off x="1649675" y="1903566"/>
            <a:ext cx="1417200" cy="393600"/>
          </a:xfrm>
          <a:prstGeom prst="rect">
            <a:avLst/>
          </a:prstGeom>
          <a:noFill/>
          <a:ln>
            <a:noFill/>
          </a:ln>
        </p:spPr>
        <p:txBody>
          <a:bodyPr spcFirstLastPara="1" wrap="square" lIns="91425" tIns="182875" rIns="91425" bIns="91425" anchor="t" anchorCtr="0">
            <a:noAutofit/>
          </a:bodyPr>
          <a:lstStyle>
            <a:lvl1pPr lvl="0" rtl="0">
              <a:lnSpc>
                <a:spcPct val="100000"/>
              </a:lnSpc>
              <a:spcBef>
                <a:spcPts val="0"/>
              </a:spcBef>
              <a:spcAft>
                <a:spcPts val="0"/>
              </a:spcAft>
              <a:buClr>
                <a:schemeClr val="accent1"/>
              </a:buClr>
              <a:buSzPts val="1500"/>
              <a:buFont typeface="Josefin Sans SemiBold"/>
              <a:buNone/>
              <a:defRPr sz="1800">
                <a:solidFill>
                  <a:schemeClr val="accent1"/>
                </a:solidFill>
                <a:latin typeface="Josefin Sans SemiBold"/>
                <a:ea typeface="Josefin Sans SemiBold"/>
                <a:cs typeface="Josefin Sans SemiBold"/>
                <a:sym typeface="Josefin Sans SemiBold"/>
              </a:defRPr>
            </a:lvl1pPr>
            <a:lvl2pPr lvl="1"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2pPr>
            <a:lvl3pPr lvl="2"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3pPr>
            <a:lvl4pPr lvl="3"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4pPr>
            <a:lvl5pPr lvl="4"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5pPr>
            <a:lvl6pPr lvl="5"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6pPr>
            <a:lvl7pPr lvl="6"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7pPr>
            <a:lvl8pPr lvl="7"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8pPr>
            <a:lvl9pPr lvl="8"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9pPr>
          </a:lstStyle>
          <a:p>
            <a:endParaRPr/>
          </a:p>
        </p:txBody>
      </p:sp>
      <p:sp>
        <p:nvSpPr>
          <p:cNvPr id="185" name="Google Shape;185;p22"/>
          <p:cNvSpPr txBox="1">
            <a:spLocks noGrp="1"/>
          </p:cNvSpPr>
          <p:nvPr>
            <p:ph type="subTitle" idx="5"/>
          </p:nvPr>
        </p:nvSpPr>
        <p:spPr>
          <a:xfrm>
            <a:off x="4116350" y="1903566"/>
            <a:ext cx="1600200" cy="393600"/>
          </a:xfrm>
          <a:prstGeom prst="rect">
            <a:avLst/>
          </a:prstGeom>
          <a:noFill/>
          <a:ln>
            <a:noFill/>
          </a:ln>
        </p:spPr>
        <p:txBody>
          <a:bodyPr spcFirstLastPara="1" wrap="square" lIns="91425" tIns="182875" rIns="91425" bIns="91425" anchor="t" anchorCtr="0">
            <a:noAutofit/>
          </a:bodyPr>
          <a:lstStyle>
            <a:lvl1pPr lvl="0" rtl="0">
              <a:lnSpc>
                <a:spcPct val="100000"/>
              </a:lnSpc>
              <a:spcBef>
                <a:spcPts val="0"/>
              </a:spcBef>
              <a:spcAft>
                <a:spcPts val="0"/>
              </a:spcAft>
              <a:buClr>
                <a:schemeClr val="accent1"/>
              </a:buClr>
              <a:buSzPts val="1500"/>
              <a:buFont typeface="Josefin Sans SemiBold"/>
              <a:buNone/>
              <a:defRPr sz="1800">
                <a:solidFill>
                  <a:schemeClr val="accent1"/>
                </a:solidFill>
                <a:latin typeface="Josefin Sans SemiBold"/>
                <a:ea typeface="Josefin Sans SemiBold"/>
                <a:cs typeface="Josefin Sans SemiBold"/>
                <a:sym typeface="Josefin Sans SemiBold"/>
              </a:defRPr>
            </a:lvl1pPr>
            <a:lvl2pPr lvl="1"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2pPr>
            <a:lvl3pPr lvl="2"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3pPr>
            <a:lvl4pPr lvl="3"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4pPr>
            <a:lvl5pPr lvl="4"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5pPr>
            <a:lvl6pPr lvl="5"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6pPr>
            <a:lvl7pPr lvl="6"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7pPr>
            <a:lvl8pPr lvl="7"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8pPr>
            <a:lvl9pPr lvl="8"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9pPr>
          </a:lstStyle>
          <a:p>
            <a:endParaRPr/>
          </a:p>
        </p:txBody>
      </p:sp>
      <p:sp>
        <p:nvSpPr>
          <p:cNvPr id="186" name="Google Shape;186;p22"/>
          <p:cNvSpPr txBox="1">
            <a:spLocks noGrp="1"/>
          </p:cNvSpPr>
          <p:nvPr>
            <p:ph type="subTitle" idx="6"/>
          </p:nvPr>
        </p:nvSpPr>
        <p:spPr>
          <a:xfrm>
            <a:off x="6583025" y="1903566"/>
            <a:ext cx="1600200" cy="393600"/>
          </a:xfrm>
          <a:prstGeom prst="rect">
            <a:avLst/>
          </a:prstGeom>
          <a:noFill/>
          <a:ln>
            <a:noFill/>
          </a:ln>
        </p:spPr>
        <p:txBody>
          <a:bodyPr spcFirstLastPara="1" wrap="square" lIns="91425" tIns="182875" rIns="91425" bIns="91425" anchor="t" anchorCtr="0">
            <a:noAutofit/>
          </a:bodyPr>
          <a:lstStyle>
            <a:lvl1pPr lvl="0" rtl="0">
              <a:lnSpc>
                <a:spcPct val="100000"/>
              </a:lnSpc>
              <a:spcBef>
                <a:spcPts val="0"/>
              </a:spcBef>
              <a:spcAft>
                <a:spcPts val="0"/>
              </a:spcAft>
              <a:buClr>
                <a:schemeClr val="accent1"/>
              </a:buClr>
              <a:buSzPts val="1500"/>
              <a:buFont typeface="Josefin Sans SemiBold"/>
              <a:buNone/>
              <a:defRPr sz="1800">
                <a:solidFill>
                  <a:schemeClr val="accent1"/>
                </a:solidFill>
                <a:latin typeface="Josefin Sans SemiBold"/>
                <a:ea typeface="Josefin Sans SemiBold"/>
                <a:cs typeface="Josefin Sans SemiBold"/>
                <a:sym typeface="Josefin Sans SemiBold"/>
              </a:defRPr>
            </a:lvl1pPr>
            <a:lvl2pPr lvl="1"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2pPr>
            <a:lvl3pPr lvl="2"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3pPr>
            <a:lvl4pPr lvl="3"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4pPr>
            <a:lvl5pPr lvl="4"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5pPr>
            <a:lvl6pPr lvl="5"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6pPr>
            <a:lvl7pPr lvl="6"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7pPr>
            <a:lvl8pPr lvl="7"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8pPr>
            <a:lvl9pPr lvl="8" rtl="0">
              <a:lnSpc>
                <a:spcPct val="100000"/>
              </a:lnSpc>
              <a:spcBef>
                <a:spcPts val="0"/>
              </a:spcBef>
              <a:spcAft>
                <a:spcPts val="0"/>
              </a:spcAft>
              <a:buClr>
                <a:schemeClr val="accent1"/>
              </a:buClr>
              <a:buSzPts val="1500"/>
              <a:buFont typeface="Josefin Sans SemiBold"/>
              <a:buNone/>
              <a:defRPr sz="1500">
                <a:solidFill>
                  <a:schemeClr val="accent1"/>
                </a:solidFill>
                <a:latin typeface="Josefin Sans SemiBold"/>
                <a:ea typeface="Josefin Sans SemiBold"/>
                <a:cs typeface="Josefin Sans SemiBold"/>
                <a:sym typeface="Josefin Sans SemiBold"/>
              </a:defRPr>
            </a:lvl9pPr>
          </a:lstStyle>
          <a:p>
            <a:endParaRPr/>
          </a:p>
        </p:txBody>
      </p:sp>
      <p:sp>
        <p:nvSpPr>
          <p:cNvPr id="187" name="Google Shape;187;p22"/>
          <p:cNvSpPr txBox="1">
            <a:spLocks noGrp="1"/>
          </p:cNvSpPr>
          <p:nvPr>
            <p:ph type="title"/>
          </p:nvPr>
        </p:nvSpPr>
        <p:spPr>
          <a:xfrm>
            <a:off x="146725" y="4789139"/>
            <a:ext cx="3027300" cy="229200"/>
          </a:xfrm>
          <a:prstGeom prst="rect">
            <a:avLst/>
          </a:prstGeom>
        </p:spPr>
        <p:txBody>
          <a:bodyPr spcFirstLastPara="1" wrap="square" lIns="91425" tIns="0" rIns="91425" bIns="0" anchor="ctr" anchorCtr="0">
            <a:noAutofit/>
          </a:bodyPr>
          <a:lstStyle>
            <a:lvl1pPr lvl="0" rtl="0">
              <a:spcBef>
                <a:spcPts val="0"/>
              </a:spcBef>
              <a:spcAft>
                <a:spcPts val="0"/>
              </a:spcAft>
              <a:buSzPts val="800"/>
              <a:buFont typeface="Josefin Sans"/>
              <a:buNone/>
              <a:defRPr sz="800" b="1">
                <a:latin typeface="Josefin Sans"/>
                <a:ea typeface="Josefin Sans"/>
                <a:cs typeface="Josefin Sans"/>
                <a:sym typeface="Josefin Sans"/>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88" name="Google Shape;188;p22"/>
          <p:cNvSpPr txBox="1">
            <a:spLocks noGrp="1"/>
          </p:cNvSpPr>
          <p:nvPr>
            <p:ph type="title" idx="7" hasCustomPrompt="1"/>
          </p:nvPr>
        </p:nvSpPr>
        <p:spPr>
          <a:xfrm>
            <a:off x="146725" y="4719850"/>
            <a:ext cx="1689000" cy="160500"/>
          </a:xfrm>
          <a:prstGeom prst="rect">
            <a:avLst/>
          </a:prstGeom>
        </p:spPr>
        <p:txBody>
          <a:bodyPr spcFirstLastPara="1" wrap="square" lIns="91425" tIns="0" rIns="91425" bIns="0" anchor="b" anchorCtr="0">
            <a:noAutofit/>
          </a:bodyPr>
          <a:lstStyle>
            <a:lvl1pPr lvl="0" rtl="0">
              <a:spcBef>
                <a:spcPts val="0"/>
              </a:spcBef>
              <a:spcAft>
                <a:spcPts val="0"/>
              </a:spcAft>
              <a:buClr>
                <a:schemeClr val="accent1"/>
              </a:buClr>
              <a:buSzPts val="1900"/>
              <a:buFont typeface="Josefin Sans"/>
              <a:buNone/>
              <a:defRPr sz="1900" b="1">
                <a:solidFill>
                  <a:schemeClr val="accent1"/>
                </a:solidFill>
                <a:latin typeface="Josefin Sans"/>
                <a:ea typeface="Josefin Sans"/>
                <a:cs typeface="Josefin Sans"/>
                <a:sym typeface="Josefin Sans"/>
              </a:defRPr>
            </a:lvl1pPr>
            <a:lvl2pPr lvl="1"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2pPr>
            <a:lvl3pPr lvl="2"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3pPr>
            <a:lvl4pPr lvl="3"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4pPr>
            <a:lvl5pPr lvl="4"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5pPr>
            <a:lvl6pPr lvl="5"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6pPr>
            <a:lvl7pPr lvl="6"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7pPr>
            <a:lvl8pPr lvl="7"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8pPr>
            <a:lvl9pPr lvl="8"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9pPr>
          </a:lstStyle>
          <a:p>
            <a:r>
              <a:t>xx%</a:t>
            </a:r>
          </a:p>
        </p:txBody>
      </p:sp>
      <p:cxnSp>
        <p:nvCxnSpPr>
          <p:cNvPr id="189" name="Google Shape;189;p22"/>
          <p:cNvCxnSpPr/>
          <p:nvPr/>
        </p:nvCxnSpPr>
        <p:spPr>
          <a:xfrm rot="10800000">
            <a:off x="241206" y="4608973"/>
            <a:ext cx="1209600" cy="0"/>
          </a:xfrm>
          <a:prstGeom prst="straightConnector1">
            <a:avLst/>
          </a:prstGeom>
          <a:noFill/>
          <a:ln w="9525" cap="flat" cmpd="sng">
            <a:solidFill>
              <a:schemeClr val="accent1"/>
            </a:solidFill>
            <a:prstDash val="solid"/>
            <a:round/>
            <a:headEnd type="none" w="med" len="med"/>
            <a:tailEnd type="none" w="med" len="med"/>
          </a:ln>
        </p:spPr>
      </p:cxnSp>
      <p:sp>
        <p:nvSpPr>
          <p:cNvPr id="190" name="Google Shape;190;p22"/>
          <p:cNvSpPr txBox="1">
            <a:spLocks noGrp="1"/>
          </p:cNvSpPr>
          <p:nvPr>
            <p:ph type="title" idx="8"/>
          </p:nvPr>
        </p:nvSpPr>
        <p:spPr>
          <a:xfrm>
            <a:off x="1470900" y="476534"/>
            <a:ext cx="62022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Font typeface="Josefin Sans"/>
              <a:buNone/>
              <a:defRPr b="1">
                <a:latin typeface="Josefin Sans"/>
                <a:ea typeface="Josefin Sans"/>
                <a:cs typeface="Josefin Sans"/>
                <a:sym typeface="Josefin Sans"/>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cxnSp>
        <p:nvCxnSpPr>
          <p:cNvPr id="191" name="Google Shape;191;p22"/>
          <p:cNvCxnSpPr/>
          <p:nvPr/>
        </p:nvCxnSpPr>
        <p:spPr>
          <a:xfrm>
            <a:off x="6481100" y="4609950"/>
            <a:ext cx="2544000" cy="0"/>
          </a:xfrm>
          <a:prstGeom prst="straightConnector1">
            <a:avLst/>
          </a:prstGeom>
          <a:noFill/>
          <a:ln w="9525" cap="flat" cmpd="sng">
            <a:solidFill>
              <a:schemeClr val="accent1"/>
            </a:solidFill>
            <a:prstDash val="solid"/>
            <a:round/>
            <a:headEnd type="none" w="med" len="med"/>
            <a:tailEnd type="none" w="med" len="med"/>
          </a:ln>
        </p:spPr>
      </p:cxnSp>
      <p:sp>
        <p:nvSpPr>
          <p:cNvPr id="192" name="Google Shape;192;p22"/>
          <p:cNvSpPr txBox="1"/>
          <p:nvPr/>
        </p:nvSpPr>
        <p:spPr>
          <a:xfrm>
            <a:off x="8439900" y="4609950"/>
            <a:ext cx="585300" cy="3936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sz="1100" b="1">
                <a:solidFill>
                  <a:schemeClr val="accent1"/>
                </a:solidFill>
                <a:latin typeface="Josefin Sans"/>
                <a:ea typeface="Josefin Sans"/>
                <a:cs typeface="Josefin Sans"/>
                <a:sym typeface="Josefin Sans"/>
              </a:rPr>
              <a:t>‹#›</a:t>
            </a:fld>
            <a:endParaRPr sz="1100" b="1">
              <a:solidFill>
                <a:schemeClr val="accent1"/>
              </a:solidFill>
              <a:latin typeface="Josefin Sans"/>
              <a:ea typeface="Josefin Sans"/>
              <a:cs typeface="Josefin Sans"/>
              <a:sym typeface="Josefin Sans"/>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1">
  <p:cSld name="CUSTOM_6">
    <p:spTree>
      <p:nvGrpSpPr>
        <p:cNvPr id="1" name="Shape 250"/>
        <p:cNvGrpSpPr/>
        <p:nvPr/>
      </p:nvGrpSpPr>
      <p:grpSpPr>
        <a:xfrm>
          <a:off x="0" y="0"/>
          <a:ext cx="0" cy="0"/>
          <a:chOff x="0" y="0"/>
          <a:chExt cx="0" cy="0"/>
        </a:xfrm>
      </p:grpSpPr>
      <p:sp>
        <p:nvSpPr>
          <p:cNvPr id="251" name="Google Shape;251;p28"/>
          <p:cNvSpPr txBox="1">
            <a:spLocks noGrp="1"/>
          </p:cNvSpPr>
          <p:nvPr>
            <p:ph type="subTitle" idx="1"/>
          </p:nvPr>
        </p:nvSpPr>
        <p:spPr>
          <a:xfrm>
            <a:off x="951625" y="1633875"/>
            <a:ext cx="3027300" cy="512700"/>
          </a:xfrm>
          <a:prstGeom prst="rect">
            <a:avLst/>
          </a:prstGeom>
          <a:noFill/>
          <a:ln>
            <a:noFill/>
          </a:ln>
        </p:spPr>
        <p:txBody>
          <a:bodyPr spcFirstLastPara="1" wrap="square" lIns="91425" tIns="91425" rIns="91425" bIns="0" anchor="t" anchorCtr="0">
            <a:noAutofit/>
          </a:bodyPr>
          <a:lstStyle>
            <a:lvl1pPr lvl="0" rtl="0">
              <a:lnSpc>
                <a:spcPct val="100000"/>
              </a:lnSpc>
              <a:spcBef>
                <a:spcPts val="0"/>
              </a:spcBef>
              <a:spcAft>
                <a:spcPts val="0"/>
              </a:spcAft>
              <a:buClr>
                <a:schemeClr val="dk1"/>
              </a:buClr>
              <a:buSzPts val="2000"/>
              <a:buFont typeface="Josefin Sans"/>
              <a:buNone/>
              <a:defRPr sz="1800">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600"/>
              <a:buFont typeface="Josefin Sans"/>
              <a:buNone/>
              <a:defRPr sz="1600">
                <a:solidFill>
                  <a:schemeClr val="dk1"/>
                </a:solidFill>
                <a:latin typeface="Josefin Sans"/>
                <a:ea typeface="Josefin Sans"/>
                <a:cs typeface="Josefin Sans"/>
                <a:sym typeface="Josefin Sans"/>
              </a:defRPr>
            </a:lvl2pPr>
            <a:lvl3pPr lvl="2" rtl="0">
              <a:lnSpc>
                <a:spcPct val="100000"/>
              </a:lnSpc>
              <a:spcBef>
                <a:spcPts val="0"/>
              </a:spcBef>
              <a:spcAft>
                <a:spcPts val="0"/>
              </a:spcAft>
              <a:buClr>
                <a:schemeClr val="dk1"/>
              </a:buClr>
              <a:buSzPts val="1600"/>
              <a:buFont typeface="Josefin Sans"/>
              <a:buNone/>
              <a:defRPr sz="1600">
                <a:solidFill>
                  <a:schemeClr val="dk1"/>
                </a:solidFill>
                <a:latin typeface="Josefin Sans"/>
                <a:ea typeface="Josefin Sans"/>
                <a:cs typeface="Josefin Sans"/>
                <a:sym typeface="Josefin Sans"/>
              </a:defRPr>
            </a:lvl3pPr>
            <a:lvl4pPr lvl="3" rtl="0">
              <a:lnSpc>
                <a:spcPct val="100000"/>
              </a:lnSpc>
              <a:spcBef>
                <a:spcPts val="0"/>
              </a:spcBef>
              <a:spcAft>
                <a:spcPts val="0"/>
              </a:spcAft>
              <a:buClr>
                <a:schemeClr val="dk1"/>
              </a:buClr>
              <a:buSzPts val="1600"/>
              <a:buFont typeface="Josefin Sans"/>
              <a:buNone/>
              <a:defRPr sz="1600">
                <a:solidFill>
                  <a:schemeClr val="dk1"/>
                </a:solidFill>
                <a:latin typeface="Josefin Sans"/>
                <a:ea typeface="Josefin Sans"/>
                <a:cs typeface="Josefin Sans"/>
                <a:sym typeface="Josefin Sans"/>
              </a:defRPr>
            </a:lvl4pPr>
            <a:lvl5pPr lvl="4" rtl="0">
              <a:lnSpc>
                <a:spcPct val="100000"/>
              </a:lnSpc>
              <a:spcBef>
                <a:spcPts val="0"/>
              </a:spcBef>
              <a:spcAft>
                <a:spcPts val="0"/>
              </a:spcAft>
              <a:buClr>
                <a:schemeClr val="dk1"/>
              </a:buClr>
              <a:buSzPts val="1600"/>
              <a:buFont typeface="Josefin Sans"/>
              <a:buNone/>
              <a:defRPr sz="1600">
                <a:solidFill>
                  <a:schemeClr val="dk1"/>
                </a:solidFill>
                <a:latin typeface="Josefin Sans"/>
                <a:ea typeface="Josefin Sans"/>
                <a:cs typeface="Josefin Sans"/>
                <a:sym typeface="Josefin Sans"/>
              </a:defRPr>
            </a:lvl5pPr>
            <a:lvl6pPr lvl="5" rtl="0">
              <a:lnSpc>
                <a:spcPct val="100000"/>
              </a:lnSpc>
              <a:spcBef>
                <a:spcPts val="0"/>
              </a:spcBef>
              <a:spcAft>
                <a:spcPts val="0"/>
              </a:spcAft>
              <a:buClr>
                <a:schemeClr val="dk1"/>
              </a:buClr>
              <a:buSzPts val="1600"/>
              <a:buFont typeface="Josefin Sans"/>
              <a:buNone/>
              <a:defRPr sz="1600">
                <a:solidFill>
                  <a:schemeClr val="dk1"/>
                </a:solidFill>
                <a:latin typeface="Josefin Sans"/>
                <a:ea typeface="Josefin Sans"/>
                <a:cs typeface="Josefin Sans"/>
                <a:sym typeface="Josefin Sans"/>
              </a:defRPr>
            </a:lvl6pPr>
            <a:lvl7pPr lvl="6" rtl="0">
              <a:lnSpc>
                <a:spcPct val="100000"/>
              </a:lnSpc>
              <a:spcBef>
                <a:spcPts val="0"/>
              </a:spcBef>
              <a:spcAft>
                <a:spcPts val="0"/>
              </a:spcAft>
              <a:buClr>
                <a:schemeClr val="dk1"/>
              </a:buClr>
              <a:buSzPts val="1600"/>
              <a:buFont typeface="Josefin Sans"/>
              <a:buNone/>
              <a:defRPr sz="1600">
                <a:solidFill>
                  <a:schemeClr val="dk1"/>
                </a:solidFill>
                <a:latin typeface="Josefin Sans"/>
                <a:ea typeface="Josefin Sans"/>
                <a:cs typeface="Josefin Sans"/>
                <a:sym typeface="Josefin Sans"/>
              </a:defRPr>
            </a:lvl7pPr>
            <a:lvl8pPr lvl="7" rtl="0">
              <a:lnSpc>
                <a:spcPct val="100000"/>
              </a:lnSpc>
              <a:spcBef>
                <a:spcPts val="0"/>
              </a:spcBef>
              <a:spcAft>
                <a:spcPts val="0"/>
              </a:spcAft>
              <a:buClr>
                <a:schemeClr val="dk1"/>
              </a:buClr>
              <a:buSzPts val="1600"/>
              <a:buFont typeface="Josefin Sans"/>
              <a:buNone/>
              <a:defRPr sz="1600">
                <a:solidFill>
                  <a:schemeClr val="dk1"/>
                </a:solidFill>
                <a:latin typeface="Josefin Sans"/>
                <a:ea typeface="Josefin Sans"/>
                <a:cs typeface="Josefin Sans"/>
                <a:sym typeface="Josefin Sans"/>
              </a:defRPr>
            </a:lvl8pPr>
            <a:lvl9pPr lvl="8" rtl="0">
              <a:lnSpc>
                <a:spcPct val="100000"/>
              </a:lnSpc>
              <a:spcBef>
                <a:spcPts val="0"/>
              </a:spcBef>
              <a:spcAft>
                <a:spcPts val="0"/>
              </a:spcAft>
              <a:buClr>
                <a:schemeClr val="dk1"/>
              </a:buClr>
              <a:buSzPts val="1600"/>
              <a:buFont typeface="Josefin Sans"/>
              <a:buNone/>
              <a:defRPr sz="1600">
                <a:solidFill>
                  <a:schemeClr val="dk1"/>
                </a:solidFill>
                <a:latin typeface="Josefin Sans"/>
                <a:ea typeface="Josefin Sans"/>
                <a:cs typeface="Josefin Sans"/>
                <a:sym typeface="Josefin Sans"/>
              </a:defRPr>
            </a:lvl9pPr>
          </a:lstStyle>
          <a:p>
            <a:endParaRPr/>
          </a:p>
        </p:txBody>
      </p:sp>
      <p:sp>
        <p:nvSpPr>
          <p:cNvPr id="252" name="Google Shape;252;p28"/>
          <p:cNvSpPr txBox="1">
            <a:spLocks noGrp="1"/>
          </p:cNvSpPr>
          <p:nvPr>
            <p:ph type="subTitle" idx="2"/>
          </p:nvPr>
        </p:nvSpPr>
        <p:spPr>
          <a:xfrm>
            <a:off x="951632" y="1011675"/>
            <a:ext cx="2662200" cy="393600"/>
          </a:xfrm>
          <a:prstGeom prst="rect">
            <a:avLst/>
          </a:prstGeom>
          <a:noFill/>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accent1"/>
              </a:buClr>
              <a:buSzPts val="2400"/>
              <a:buFont typeface="Josefin Sans"/>
              <a:buNone/>
              <a:defRPr sz="2800" b="1">
                <a:solidFill>
                  <a:schemeClr val="accent1"/>
                </a:solidFill>
                <a:latin typeface="Josefin Sans"/>
                <a:ea typeface="Josefin Sans"/>
                <a:cs typeface="Josefin Sans"/>
                <a:sym typeface="Josefin Sans"/>
              </a:defRPr>
            </a:lvl1pPr>
            <a:lvl2pPr lvl="1" rtl="0">
              <a:lnSpc>
                <a:spcPct val="100000"/>
              </a:lnSpc>
              <a:spcBef>
                <a:spcPts val="0"/>
              </a:spcBef>
              <a:spcAft>
                <a:spcPts val="0"/>
              </a:spcAft>
              <a:buClr>
                <a:schemeClr val="accent1"/>
              </a:buClr>
              <a:buSzPts val="1800"/>
              <a:buFont typeface="Josefin Sans SemiBold"/>
              <a:buNone/>
              <a:defRPr sz="1800">
                <a:solidFill>
                  <a:schemeClr val="accent1"/>
                </a:solidFill>
                <a:latin typeface="Josefin Sans SemiBold"/>
                <a:ea typeface="Josefin Sans SemiBold"/>
                <a:cs typeface="Josefin Sans SemiBold"/>
                <a:sym typeface="Josefin Sans SemiBold"/>
              </a:defRPr>
            </a:lvl2pPr>
            <a:lvl3pPr lvl="2" rtl="0">
              <a:lnSpc>
                <a:spcPct val="100000"/>
              </a:lnSpc>
              <a:spcBef>
                <a:spcPts val="0"/>
              </a:spcBef>
              <a:spcAft>
                <a:spcPts val="0"/>
              </a:spcAft>
              <a:buClr>
                <a:schemeClr val="accent1"/>
              </a:buClr>
              <a:buSzPts val="1800"/>
              <a:buFont typeface="Josefin Sans SemiBold"/>
              <a:buNone/>
              <a:defRPr sz="1800">
                <a:solidFill>
                  <a:schemeClr val="accent1"/>
                </a:solidFill>
                <a:latin typeface="Josefin Sans SemiBold"/>
                <a:ea typeface="Josefin Sans SemiBold"/>
                <a:cs typeface="Josefin Sans SemiBold"/>
                <a:sym typeface="Josefin Sans SemiBold"/>
              </a:defRPr>
            </a:lvl3pPr>
            <a:lvl4pPr lvl="3" rtl="0">
              <a:lnSpc>
                <a:spcPct val="100000"/>
              </a:lnSpc>
              <a:spcBef>
                <a:spcPts val="0"/>
              </a:spcBef>
              <a:spcAft>
                <a:spcPts val="0"/>
              </a:spcAft>
              <a:buClr>
                <a:schemeClr val="accent1"/>
              </a:buClr>
              <a:buSzPts val="1800"/>
              <a:buFont typeface="Josefin Sans SemiBold"/>
              <a:buNone/>
              <a:defRPr sz="1800">
                <a:solidFill>
                  <a:schemeClr val="accent1"/>
                </a:solidFill>
                <a:latin typeface="Josefin Sans SemiBold"/>
                <a:ea typeface="Josefin Sans SemiBold"/>
                <a:cs typeface="Josefin Sans SemiBold"/>
                <a:sym typeface="Josefin Sans SemiBold"/>
              </a:defRPr>
            </a:lvl4pPr>
            <a:lvl5pPr lvl="4" rtl="0">
              <a:lnSpc>
                <a:spcPct val="100000"/>
              </a:lnSpc>
              <a:spcBef>
                <a:spcPts val="0"/>
              </a:spcBef>
              <a:spcAft>
                <a:spcPts val="0"/>
              </a:spcAft>
              <a:buClr>
                <a:schemeClr val="accent1"/>
              </a:buClr>
              <a:buSzPts val="1800"/>
              <a:buFont typeface="Josefin Sans SemiBold"/>
              <a:buNone/>
              <a:defRPr sz="1800">
                <a:solidFill>
                  <a:schemeClr val="accent1"/>
                </a:solidFill>
                <a:latin typeface="Josefin Sans SemiBold"/>
                <a:ea typeface="Josefin Sans SemiBold"/>
                <a:cs typeface="Josefin Sans SemiBold"/>
                <a:sym typeface="Josefin Sans SemiBold"/>
              </a:defRPr>
            </a:lvl5pPr>
            <a:lvl6pPr lvl="5" rtl="0">
              <a:lnSpc>
                <a:spcPct val="100000"/>
              </a:lnSpc>
              <a:spcBef>
                <a:spcPts val="0"/>
              </a:spcBef>
              <a:spcAft>
                <a:spcPts val="0"/>
              </a:spcAft>
              <a:buClr>
                <a:schemeClr val="accent1"/>
              </a:buClr>
              <a:buSzPts val="1800"/>
              <a:buFont typeface="Josefin Sans SemiBold"/>
              <a:buNone/>
              <a:defRPr sz="1800">
                <a:solidFill>
                  <a:schemeClr val="accent1"/>
                </a:solidFill>
                <a:latin typeface="Josefin Sans SemiBold"/>
                <a:ea typeface="Josefin Sans SemiBold"/>
                <a:cs typeface="Josefin Sans SemiBold"/>
                <a:sym typeface="Josefin Sans SemiBold"/>
              </a:defRPr>
            </a:lvl6pPr>
            <a:lvl7pPr lvl="6" rtl="0">
              <a:lnSpc>
                <a:spcPct val="100000"/>
              </a:lnSpc>
              <a:spcBef>
                <a:spcPts val="0"/>
              </a:spcBef>
              <a:spcAft>
                <a:spcPts val="0"/>
              </a:spcAft>
              <a:buClr>
                <a:schemeClr val="accent1"/>
              </a:buClr>
              <a:buSzPts val="1800"/>
              <a:buFont typeface="Josefin Sans SemiBold"/>
              <a:buNone/>
              <a:defRPr sz="1800">
                <a:solidFill>
                  <a:schemeClr val="accent1"/>
                </a:solidFill>
                <a:latin typeface="Josefin Sans SemiBold"/>
                <a:ea typeface="Josefin Sans SemiBold"/>
                <a:cs typeface="Josefin Sans SemiBold"/>
                <a:sym typeface="Josefin Sans SemiBold"/>
              </a:defRPr>
            </a:lvl7pPr>
            <a:lvl8pPr lvl="7" rtl="0">
              <a:lnSpc>
                <a:spcPct val="100000"/>
              </a:lnSpc>
              <a:spcBef>
                <a:spcPts val="0"/>
              </a:spcBef>
              <a:spcAft>
                <a:spcPts val="0"/>
              </a:spcAft>
              <a:buClr>
                <a:schemeClr val="accent1"/>
              </a:buClr>
              <a:buSzPts val="1800"/>
              <a:buFont typeface="Josefin Sans SemiBold"/>
              <a:buNone/>
              <a:defRPr sz="1800">
                <a:solidFill>
                  <a:schemeClr val="accent1"/>
                </a:solidFill>
                <a:latin typeface="Josefin Sans SemiBold"/>
                <a:ea typeface="Josefin Sans SemiBold"/>
                <a:cs typeface="Josefin Sans SemiBold"/>
                <a:sym typeface="Josefin Sans SemiBold"/>
              </a:defRPr>
            </a:lvl8pPr>
            <a:lvl9pPr lvl="8" rtl="0">
              <a:lnSpc>
                <a:spcPct val="100000"/>
              </a:lnSpc>
              <a:spcBef>
                <a:spcPts val="0"/>
              </a:spcBef>
              <a:spcAft>
                <a:spcPts val="0"/>
              </a:spcAft>
              <a:buClr>
                <a:schemeClr val="accent1"/>
              </a:buClr>
              <a:buSzPts val="1800"/>
              <a:buFont typeface="Josefin Sans SemiBold"/>
              <a:buNone/>
              <a:defRPr sz="1800">
                <a:solidFill>
                  <a:schemeClr val="accent1"/>
                </a:solidFill>
                <a:latin typeface="Josefin Sans SemiBold"/>
                <a:ea typeface="Josefin Sans SemiBold"/>
                <a:cs typeface="Josefin Sans SemiBold"/>
                <a:sym typeface="Josefin Sans SemiBold"/>
              </a:defRPr>
            </a:lvl9pPr>
          </a:lstStyle>
          <a:p>
            <a:endParaRPr/>
          </a:p>
        </p:txBody>
      </p:sp>
      <p:sp>
        <p:nvSpPr>
          <p:cNvPr id="253" name="Google Shape;253;p28"/>
          <p:cNvSpPr txBox="1">
            <a:spLocks noGrp="1"/>
          </p:cNvSpPr>
          <p:nvPr>
            <p:ph type="title"/>
          </p:nvPr>
        </p:nvSpPr>
        <p:spPr>
          <a:xfrm>
            <a:off x="146725" y="4789139"/>
            <a:ext cx="3027300" cy="229200"/>
          </a:xfrm>
          <a:prstGeom prst="rect">
            <a:avLst/>
          </a:prstGeom>
        </p:spPr>
        <p:txBody>
          <a:bodyPr spcFirstLastPara="1" wrap="square" lIns="91425" tIns="0" rIns="91425" bIns="0" anchor="ctr" anchorCtr="0">
            <a:noAutofit/>
          </a:bodyPr>
          <a:lstStyle>
            <a:lvl1pPr lvl="0" rtl="0">
              <a:spcBef>
                <a:spcPts val="0"/>
              </a:spcBef>
              <a:spcAft>
                <a:spcPts val="0"/>
              </a:spcAft>
              <a:buSzPts val="800"/>
              <a:buFont typeface="Josefin Sans"/>
              <a:buNone/>
              <a:defRPr sz="800" b="1">
                <a:latin typeface="Josefin Sans"/>
                <a:ea typeface="Josefin Sans"/>
                <a:cs typeface="Josefin Sans"/>
                <a:sym typeface="Josefin Sans"/>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54" name="Google Shape;254;p28"/>
          <p:cNvSpPr txBox="1">
            <a:spLocks noGrp="1"/>
          </p:cNvSpPr>
          <p:nvPr>
            <p:ph type="title" idx="3" hasCustomPrompt="1"/>
          </p:nvPr>
        </p:nvSpPr>
        <p:spPr>
          <a:xfrm>
            <a:off x="146725" y="4719850"/>
            <a:ext cx="1689000" cy="160500"/>
          </a:xfrm>
          <a:prstGeom prst="rect">
            <a:avLst/>
          </a:prstGeom>
        </p:spPr>
        <p:txBody>
          <a:bodyPr spcFirstLastPara="1" wrap="square" lIns="91425" tIns="0" rIns="91425" bIns="0" anchor="b" anchorCtr="0">
            <a:noAutofit/>
          </a:bodyPr>
          <a:lstStyle>
            <a:lvl1pPr lvl="0" rtl="0">
              <a:spcBef>
                <a:spcPts val="0"/>
              </a:spcBef>
              <a:spcAft>
                <a:spcPts val="0"/>
              </a:spcAft>
              <a:buClr>
                <a:schemeClr val="accent1"/>
              </a:buClr>
              <a:buSzPts val="1900"/>
              <a:buFont typeface="Josefin Sans"/>
              <a:buNone/>
              <a:defRPr sz="1900" b="1">
                <a:solidFill>
                  <a:schemeClr val="accent1"/>
                </a:solidFill>
                <a:latin typeface="Josefin Sans"/>
                <a:ea typeface="Josefin Sans"/>
                <a:cs typeface="Josefin Sans"/>
                <a:sym typeface="Josefin Sans"/>
              </a:defRPr>
            </a:lvl1pPr>
            <a:lvl2pPr lvl="1"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2pPr>
            <a:lvl3pPr lvl="2"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3pPr>
            <a:lvl4pPr lvl="3"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4pPr>
            <a:lvl5pPr lvl="4"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5pPr>
            <a:lvl6pPr lvl="5"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6pPr>
            <a:lvl7pPr lvl="6"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7pPr>
            <a:lvl8pPr lvl="7"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8pPr>
            <a:lvl9pPr lvl="8"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9pPr>
          </a:lstStyle>
          <a:p>
            <a:r>
              <a:t>xx%</a:t>
            </a:r>
          </a:p>
        </p:txBody>
      </p:sp>
      <p:cxnSp>
        <p:nvCxnSpPr>
          <p:cNvPr id="255" name="Google Shape;255;p28"/>
          <p:cNvCxnSpPr/>
          <p:nvPr/>
        </p:nvCxnSpPr>
        <p:spPr>
          <a:xfrm rot="10800000">
            <a:off x="241206" y="4608973"/>
            <a:ext cx="1209600" cy="0"/>
          </a:xfrm>
          <a:prstGeom prst="straightConnector1">
            <a:avLst/>
          </a:prstGeom>
          <a:noFill/>
          <a:ln w="9525" cap="flat" cmpd="sng">
            <a:solidFill>
              <a:schemeClr val="accent1"/>
            </a:solidFill>
            <a:prstDash val="solid"/>
            <a:round/>
            <a:headEnd type="none" w="med" len="med"/>
            <a:tailEnd type="none" w="med" len="med"/>
          </a:ln>
        </p:spPr>
      </p:cxnSp>
      <p:sp>
        <p:nvSpPr>
          <p:cNvPr id="256" name="Google Shape;256;p28"/>
          <p:cNvSpPr txBox="1">
            <a:spLocks noGrp="1"/>
          </p:cNvSpPr>
          <p:nvPr>
            <p:ph type="subTitle" idx="4"/>
          </p:nvPr>
        </p:nvSpPr>
        <p:spPr>
          <a:xfrm>
            <a:off x="951632" y="2717100"/>
            <a:ext cx="3027300" cy="1141500"/>
          </a:xfrm>
          <a:prstGeom prst="rect">
            <a:avLst/>
          </a:prstGeom>
          <a:noFill/>
          <a:ln>
            <a:noFill/>
          </a:ln>
        </p:spPr>
        <p:txBody>
          <a:bodyPr spcFirstLastPara="1" wrap="square" lIns="91425" tIns="91425" rIns="91425" bIns="0" anchor="t" anchorCtr="0">
            <a:noAutofit/>
          </a:bodyPr>
          <a:lstStyle>
            <a:lvl1pPr lvl="0" rtl="0">
              <a:lnSpc>
                <a:spcPct val="100000"/>
              </a:lnSpc>
              <a:spcBef>
                <a:spcPts val="0"/>
              </a:spcBef>
              <a:spcAft>
                <a:spcPts val="0"/>
              </a:spcAft>
              <a:buClr>
                <a:schemeClr val="dk1"/>
              </a:buClr>
              <a:buSzPts val="1600"/>
              <a:buFont typeface="Josefin Sans"/>
              <a:buNone/>
              <a:defRPr sz="1400">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2pPr>
            <a:lvl3pPr lvl="2"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3pPr>
            <a:lvl4pPr lvl="3"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4pPr>
            <a:lvl5pPr lvl="4"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5pPr>
            <a:lvl6pPr lvl="5"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6pPr>
            <a:lvl7pPr lvl="6"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7pPr>
            <a:lvl8pPr lvl="7"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8pPr>
            <a:lvl9pPr lvl="8" rtl="0">
              <a:lnSpc>
                <a:spcPct val="100000"/>
              </a:lnSpc>
              <a:spcBef>
                <a:spcPts val="0"/>
              </a:spcBef>
              <a:spcAft>
                <a:spcPts val="0"/>
              </a:spcAft>
              <a:buClr>
                <a:schemeClr val="dk1"/>
              </a:buClr>
              <a:buSzPts val="1400"/>
              <a:buFont typeface="Josefin Sans"/>
              <a:buNone/>
              <a:defRPr>
                <a:solidFill>
                  <a:schemeClr val="dk1"/>
                </a:solidFill>
                <a:latin typeface="Josefin Sans"/>
                <a:ea typeface="Josefin Sans"/>
                <a:cs typeface="Josefin Sans"/>
                <a:sym typeface="Josefin Sans"/>
              </a:defRPr>
            </a:lvl9pPr>
          </a:lstStyle>
          <a:p>
            <a:endParaRPr/>
          </a:p>
        </p:txBody>
      </p:sp>
      <p:cxnSp>
        <p:nvCxnSpPr>
          <p:cNvPr id="257" name="Google Shape;257;p28"/>
          <p:cNvCxnSpPr/>
          <p:nvPr/>
        </p:nvCxnSpPr>
        <p:spPr>
          <a:xfrm>
            <a:off x="6481100" y="4609950"/>
            <a:ext cx="2544000" cy="0"/>
          </a:xfrm>
          <a:prstGeom prst="straightConnector1">
            <a:avLst/>
          </a:prstGeom>
          <a:noFill/>
          <a:ln w="9525" cap="flat" cmpd="sng">
            <a:solidFill>
              <a:schemeClr val="accent1"/>
            </a:solidFill>
            <a:prstDash val="solid"/>
            <a:round/>
            <a:headEnd type="none" w="med" len="med"/>
            <a:tailEnd type="none" w="med" len="med"/>
          </a:ln>
        </p:spPr>
      </p:cxnSp>
      <p:sp>
        <p:nvSpPr>
          <p:cNvPr id="258" name="Google Shape;258;p28"/>
          <p:cNvSpPr txBox="1"/>
          <p:nvPr/>
        </p:nvSpPr>
        <p:spPr>
          <a:xfrm>
            <a:off x="8439900" y="4609950"/>
            <a:ext cx="585300" cy="3936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sz="1100" b="1">
                <a:solidFill>
                  <a:schemeClr val="accent1"/>
                </a:solidFill>
                <a:latin typeface="Josefin Sans"/>
                <a:ea typeface="Josefin Sans"/>
                <a:cs typeface="Josefin Sans"/>
                <a:sym typeface="Josefin Sans"/>
              </a:rPr>
              <a:t>‹#›</a:t>
            </a:fld>
            <a:endParaRPr sz="1100" b="1">
              <a:solidFill>
                <a:schemeClr val="accent1"/>
              </a:solidFill>
              <a:latin typeface="Josefin Sans"/>
              <a:ea typeface="Josefin Sans"/>
              <a:cs typeface="Josefin Sans"/>
              <a:sym typeface="Josefin Sans"/>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ext 5">
  <p:cSld name="TITLE_ONLY_1_2_1">
    <p:spTree>
      <p:nvGrpSpPr>
        <p:cNvPr id="1" name="Shape 284"/>
        <p:cNvGrpSpPr/>
        <p:nvPr/>
      </p:nvGrpSpPr>
      <p:grpSpPr>
        <a:xfrm>
          <a:off x="0" y="0"/>
          <a:ext cx="0" cy="0"/>
          <a:chOff x="0" y="0"/>
          <a:chExt cx="0" cy="0"/>
        </a:xfrm>
      </p:grpSpPr>
      <p:sp>
        <p:nvSpPr>
          <p:cNvPr id="285" name="Google Shape;285;p33"/>
          <p:cNvSpPr txBox="1">
            <a:spLocks noGrp="1"/>
          </p:cNvSpPr>
          <p:nvPr>
            <p:ph type="title"/>
          </p:nvPr>
        </p:nvSpPr>
        <p:spPr>
          <a:xfrm>
            <a:off x="146725" y="4789139"/>
            <a:ext cx="3027300" cy="229200"/>
          </a:xfrm>
          <a:prstGeom prst="rect">
            <a:avLst/>
          </a:prstGeom>
        </p:spPr>
        <p:txBody>
          <a:bodyPr spcFirstLastPara="1" wrap="square" lIns="91425" tIns="0" rIns="91425" bIns="0" anchor="ctr" anchorCtr="0">
            <a:noAutofit/>
          </a:bodyPr>
          <a:lstStyle>
            <a:lvl1pPr lvl="0" rtl="0">
              <a:spcBef>
                <a:spcPts val="0"/>
              </a:spcBef>
              <a:spcAft>
                <a:spcPts val="0"/>
              </a:spcAft>
              <a:buSzPts val="800"/>
              <a:buFont typeface="Josefin Sans"/>
              <a:buNone/>
              <a:defRPr sz="800" b="1">
                <a:latin typeface="Josefin Sans"/>
                <a:ea typeface="Josefin Sans"/>
                <a:cs typeface="Josefin Sans"/>
                <a:sym typeface="Josefin Sans"/>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86" name="Google Shape;286;p33"/>
          <p:cNvSpPr txBox="1">
            <a:spLocks noGrp="1"/>
          </p:cNvSpPr>
          <p:nvPr>
            <p:ph type="title" idx="2" hasCustomPrompt="1"/>
          </p:nvPr>
        </p:nvSpPr>
        <p:spPr>
          <a:xfrm>
            <a:off x="146725" y="4719850"/>
            <a:ext cx="1689000" cy="160500"/>
          </a:xfrm>
          <a:prstGeom prst="rect">
            <a:avLst/>
          </a:prstGeom>
        </p:spPr>
        <p:txBody>
          <a:bodyPr spcFirstLastPara="1" wrap="square" lIns="91425" tIns="0" rIns="91425" bIns="0" anchor="b" anchorCtr="0">
            <a:noAutofit/>
          </a:bodyPr>
          <a:lstStyle>
            <a:lvl1pPr lvl="0" rtl="0">
              <a:spcBef>
                <a:spcPts val="0"/>
              </a:spcBef>
              <a:spcAft>
                <a:spcPts val="0"/>
              </a:spcAft>
              <a:buClr>
                <a:schemeClr val="accent1"/>
              </a:buClr>
              <a:buSzPts val="1900"/>
              <a:buFont typeface="Josefin Sans"/>
              <a:buNone/>
              <a:defRPr sz="1900" b="1">
                <a:solidFill>
                  <a:schemeClr val="accent1"/>
                </a:solidFill>
                <a:latin typeface="Josefin Sans"/>
                <a:ea typeface="Josefin Sans"/>
                <a:cs typeface="Josefin Sans"/>
                <a:sym typeface="Josefin Sans"/>
              </a:defRPr>
            </a:lvl1pPr>
            <a:lvl2pPr lvl="1"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2pPr>
            <a:lvl3pPr lvl="2"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3pPr>
            <a:lvl4pPr lvl="3"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4pPr>
            <a:lvl5pPr lvl="4"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5pPr>
            <a:lvl6pPr lvl="5"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6pPr>
            <a:lvl7pPr lvl="6"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7pPr>
            <a:lvl8pPr lvl="7"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8pPr>
            <a:lvl9pPr lvl="8" rtl="0">
              <a:spcBef>
                <a:spcPts val="0"/>
              </a:spcBef>
              <a:spcAft>
                <a:spcPts val="0"/>
              </a:spcAft>
              <a:buClr>
                <a:srgbClr val="FD0000"/>
              </a:buClr>
              <a:buSzPts val="4000"/>
              <a:buFont typeface="Josefin Sans"/>
              <a:buNone/>
              <a:defRPr sz="4000" b="1">
                <a:solidFill>
                  <a:srgbClr val="FD0000"/>
                </a:solidFill>
                <a:latin typeface="Josefin Sans"/>
                <a:ea typeface="Josefin Sans"/>
                <a:cs typeface="Josefin Sans"/>
                <a:sym typeface="Josefin Sans"/>
              </a:defRPr>
            </a:lvl9pPr>
          </a:lstStyle>
          <a:p>
            <a:r>
              <a:t>xx%</a:t>
            </a:r>
          </a:p>
        </p:txBody>
      </p:sp>
      <p:cxnSp>
        <p:nvCxnSpPr>
          <p:cNvPr id="287" name="Google Shape;287;p33"/>
          <p:cNvCxnSpPr/>
          <p:nvPr/>
        </p:nvCxnSpPr>
        <p:spPr>
          <a:xfrm rot="10800000">
            <a:off x="241206" y="4608973"/>
            <a:ext cx="1209600" cy="0"/>
          </a:xfrm>
          <a:prstGeom prst="straightConnector1">
            <a:avLst/>
          </a:prstGeom>
          <a:noFill/>
          <a:ln w="9525" cap="flat" cmpd="sng">
            <a:solidFill>
              <a:schemeClr val="accent1"/>
            </a:solidFill>
            <a:prstDash val="solid"/>
            <a:round/>
            <a:headEnd type="none" w="med" len="med"/>
            <a:tailEnd type="none" w="med" len="med"/>
          </a:ln>
        </p:spPr>
      </p:cxnSp>
      <p:sp>
        <p:nvSpPr>
          <p:cNvPr id="288" name="Google Shape;288;p33"/>
          <p:cNvSpPr txBox="1">
            <a:spLocks noGrp="1"/>
          </p:cNvSpPr>
          <p:nvPr>
            <p:ph type="subTitle" idx="1"/>
          </p:nvPr>
        </p:nvSpPr>
        <p:spPr>
          <a:xfrm>
            <a:off x="3241650" y="2094288"/>
            <a:ext cx="4125600" cy="1587000"/>
          </a:xfrm>
          <a:prstGeom prst="rect">
            <a:avLst/>
          </a:prstGeom>
          <a:solidFill>
            <a:schemeClr val="lt1"/>
          </a:solidFill>
          <a:ln>
            <a:noFill/>
          </a:ln>
        </p:spPr>
        <p:txBody>
          <a:bodyPr spcFirstLastPara="1" wrap="square" lIns="91425" tIns="182875" rIns="91425" bIns="0" anchor="ctr" anchorCtr="0">
            <a:noAutofit/>
          </a:bodyPr>
          <a:lstStyle>
            <a:lvl1pPr lvl="0" rtl="0">
              <a:lnSpc>
                <a:spcPct val="100000"/>
              </a:lnSpc>
              <a:spcBef>
                <a:spcPts val="0"/>
              </a:spcBef>
              <a:spcAft>
                <a:spcPts val="0"/>
              </a:spcAft>
              <a:buClr>
                <a:schemeClr val="dk1"/>
              </a:buClr>
              <a:buSzPts val="1600"/>
              <a:buFont typeface="Josefin Sans Light"/>
              <a:buChar char="●"/>
              <a:defRPr sz="1600">
                <a:solidFill>
                  <a:schemeClr val="dk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400"/>
              <a:buChar char="○"/>
              <a:defRPr>
                <a:solidFill>
                  <a:schemeClr val="dk1"/>
                </a:solidFill>
              </a:defRPr>
            </a:lvl2pPr>
            <a:lvl3pPr lvl="2" rtl="0">
              <a:lnSpc>
                <a:spcPct val="100000"/>
              </a:lnSpc>
              <a:spcBef>
                <a:spcPts val="0"/>
              </a:spcBef>
              <a:spcAft>
                <a:spcPts val="0"/>
              </a:spcAft>
              <a:buClr>
                <a:schemeClr val="dk1"/>
              </a:buClr>
              <a:buSzPts val="1400"/>
              <a:buChar char="■"/>
              <a:defRPr>
                <a:solidFill>
                  <a:schemeClr val="dk1"/>
                </a:solidFill>
              </a:defRPr>
            </a:lvl3pPr>
            <a:lvl4pPr lvl="3" rtl="0">
              <a:lnSpc>
                <a:spcPct val="100000"/>
              </a:lnSpc>
              <a:spcBef>
                <a:spcPts val="0"/>
              </a:spcBef>
              <a:spcAft>
                <a:spcPts val="0"/>
              </a:spcAft>
              <a:buClr>
                <a:schemeClr val="dk1"/>
              </a:buClr>
              <a:buSzPts val="1400"/>
              <a:buChar char="●"/>
              <a:defRPr>
                <a:solidFill>
                  <a:schemeClr val="dk1"/>
                </a:solidFill>
              </a:defRPr>
            </a:lvl4pPr>
            <a:lvl5pPr lvl="4" rtl="0">
              <a:lnSpc>
                <a:spcPct val="100000"/>
              </a:lnSpc>
              <a:spcBef>
                <a:spcPts val="0"/>
              </a:spcBef>
              <a:spcAft>
                <a:spcPts val="0"/>
              </a:spcAft>
              <a:buClr>
                <a:schemeClr val="dk1"/>
              </a:buClr>
              <a:buSzPts val="1400"/>
              <a:buChar char="○"/>
              <a:defRPr>
                <a:solidFill>
                  <a:schemeClr val="dk1"/>
                </a:solidFill>
              </a:defRPr>
            </a:lvl5pPr>
            <a:lvl6pPr lvl="5" rtl="0">
              <a:lnSpc>
                <a:spcPct val="100000"/>
              </a:lnSpc>
              <a:spcBef>
                <a:spcPts val="0"/>
              </a:spcBef>
              <a:spcAft>
                <a:spcPts val="0"/>
              </a:spcAft>
              <a:buClr>
                <a:schemeClr val="dk1"/>
              </a:buClr>
              <a:buSzPts val="1400"/>
              <a:buChar char="■"/>
              <a:defRPr>
                <a:solidFill>
                  <a:schemeClr val="dk1"/>
                </a:solidFill>
              </a:defRPr>
            </a:lvl6pPr>
            <a:lvl7pPr lvl="6" rtl="0">
              <a:lnSpc>
                <a:spcPct val="100000"/>
              </a:lnSpc>
              <a:spcBef>
                <a:spcPts val="0"/>
              </a:spcBef>
              <a:spcAft>
                <a:spcPts val="0"/>
              </a:spcAft>
              <a:buClr>
                <a:schemeClr val="dk1"/>
              </a:buClr>
              <a:buSzPts val="1400"/>
              <a:buChar char="●"/>
              <a:defRPr>
                <a:solidFill>
                  <a:schemeClr val="dk1"/>
                </a:solidFill>
              </a:defRPr>
            </a:lvl7pPr>
            <a:lvl8pPr lvl="7" rtl="0">
              <a:lnSpc>
                <a:spcPct val="100000"/>
              </a:lnSpc>
              <a:spcBef>
                <a:spcPts val="0"/>
              </a:spcBef>
              <a:spcAft>
                <a:spcPts val="0"/>
              </a:spcAft>
              <a:buClr>
                <a:schemeClr val="dk1"/>
              </a:buClr>
              <a:buSzPts val="1400"/>
              <a:buChar char="○"/>
              <a:defRPr>
                <a:solidFill>
                  <a:schemeClr val="dk1"/>
                </a:solidFill>
              </a:defRPr>
            </a:lvl8pPr>
            <a:lvl9pPr lvl="8" rtl="0">
              <a:lnSpc>
                <a:spcPct val="100000"/>
              </a:lnSpc>
              <a:spcBef>
                <a:spcPts val="0"/>
              </a:spcBef>
              <a:spcAft>
                <a:spcPts val="0"/>
              </a:spcAft>
              <a:buClr>
                <a:schemeClr val="dk1"/>
              </a:buClr>
              <a:buSzPts val="1400"/>
              <a:buChar char="■"/>
              <a:defRPr>
                <a:solidFill>
                  <a:schemeClr val="dk1"/>
                </a:solidFill>
              </a:defRPr>
            </a:lvl9pPr>
          </a:lstStyle>
          <a:p>
            <a:endParaRPr/>
          </a:p>
        </p:txBody>
      </p:sp>
      <p:sp>
        <p:nvSpPr>
          <p:cNvPr id="289" name="Google Shape;289;p33"/>
          <p:cNvSpPr txBox="1">
            <a:spLocks noGrp="1"/>
          </p:cNvSpPr>
          <p:nvPr>
            <p:ph type="title" idx="3"/>
          </p:nvPr>
        </p:nvSpPr>
        <p:spPr>
          <a:xfrm>
            <a:off x="713225" y="476525"/>
            <a:ext cx="6960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Font typeface="Josefin Sans"/>
              <a:buNone/>
              <a:defRPr b="1">
                <a:latin typeface="Josefin Sans"/>
                <a:ea typeface="Josefin Sans"/>
                <a:cs typeface="Josefin Sans"/>
                <a:sym typeface="Josefin Sans"/>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cxnSp>
        <p:nvCxnSpPr>
          <p:cNvPr id="290" name="Google Shape;290;p33"/>
          <p:cNvCxnSpPr/>
          <p:nvPr/>
        </p:nvCxnSpPr>
        <p:spPr>
          <a:xfrm>
            <a:off x="6481100" y="4609950"/>
            <a:ext cx="2544000" cy="0"/>
          </a:xfrm>
          <a:prstGeom prst="straightConnector1">
            <a:avLst/>
          </a:prstGeom>
          <a:noFill/>
          <a:ln w="9525" cap="flat" cmpd="sng">
            <a:solidFill>
              <a:schemeClr val="accent1"/>
            </a:solidFill>
            <a:prstDash val="solid"/>
            <a:round/>
            <a:headEnd type="none" w="med" len="med"/>
            <a:tailEnd type="none" w="med" len="med"/>
          </a:ln>
        </p:spPr>
      </p:cxnSp>
      <p:sp>
        <p:nvSpPr>
          <p:cNvPr id="291" name="Google Shape;291;p33"/>
          <p:cNvSpPr txBox="1"/>
          <p:nvPr/>
        </p:nvSpPr>
        <p:spPr>
          <a:xfrm>
            <a:off x="8439900" y="4609950"/>
            <a:ext cx="585300" cy="3936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sz="1100" b="1">
                <a:solidFill>
                  <a:schemeClr val="accent1"/>
                </a:solidFill>
                <a:latin typeface="Josefin Sans"/>
                <a:ea typeface="Josefin Sans"/>
                <a:cs typeface="Josefin Sans"/>
                <a:sym typeface="Josefin Sans"/>
              </a:rPr>
              <a:t>‹#›</a:t>
            </a:fld>
            <a:endParaRPr sz="1100" b="1">
              <a:solidFill>
                <a:schemeClr val="accent1"/>
              </a:solidFill>
              <a:latin typeface="Josefin Sans"/>
              <a:ea typeface="Josefin Sans"/>
              <a:cs typeface="Josefin Sans"/>
              <a:sym typeface="Josefin Sans"/>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p:cSld name="CUSTOM_8">
    <p:spTree>
      <p:nvGrpSpPr>
        <p:cNvPr id="1" name="Shape 302"/>
        <p:cNvGrpSpPr/>
        <p:nvPr/>
      </p:nvGrpSpPr>
      <p:grpSpPr>
        <a:xfrm>
          <a:off x="0" y="0"/>
          <a:ext cx="0" cy="0"/>
          <a:chOff x="0" y="0"/>
          <a:chExt cx="0" cy="0"/>
        </a:xfrm>
      </p:grpSpPr>
      <p:sp>
        <p:nvSpPr>
          <p:cNvPr id="303" name="Google Shape;303;p36"/>
          <p:cNvSpPr/>
          <p:nvPr/>
        </p:nvSpPr>
        <p:spPr>
          <a:xfrm>
            <a:off x="6481100" y="-39600"/>
            <a:ext cx="2701200" cy="2537400"/>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0000"/>
              </a:solidFill>
            </a:endParaRPr>
          </a:p>
        </p:txBody>
      </p:sp>
      <p:cxnSp>
        <p:nvCxnSpPr>
          <p:cNvPr id="304" name="Google Shape;304;p36"/>
          <p:cNvCxnSpPr/>
          <p:nvPr/>
        </p:nvCxnSpPr>
        <p:spPr>
          <a:xfrm>
            <a:off x="525225" y="441500"/>
            <a:ext cx="0" cy="2710500"/>
          </a:xfrm>
          <a:prstGeom prst="straightConnector1">
            <a:avLst/>
          </a:prstGeom>
          <a:noFill/>
          <a:ln w="76200" cap="flat" cmpd="sng">
            <a:solidFill>
              <a:schemeClr val="accent1"/>
            </a:solidFill>
            <a:prstDash val="solid"/>
            <a:round/>
            <a:headEnd type="none" w="med" len="med"/>
            <a:tailEnd type="none" w="med" len="med"/>
          </a:ln>
        </p:spPr>
      </p:cxnSp>
      <p:cxnSp>
        <p:nvCxnSpPr>
          <p:cNvPr id="305" name="Google Shape;305;p36"/>
          <p:cNvCxnSpPr/>
          <p:nvPr/>
        </p:nvCxnSpPr>
        <p:spPr>
          <a:xfrm>
            <a:off x="6481100" y="4609950"/>
            <a:ext cx="2544000" cy="0"/>
          </a:xfrm>
          <a:prstGeom prst="straightConnector1">
            <a:avLst/>
          </a:prstGeom>
          <a:noFill/>
          <a:ln w="9525" cap="flat" cmpd="sng">
            <a:solidFill>
              <a:schemeClr val="accent1"/>
            </a:solidFill>
            <a:prstDash val="solid"/>
            <a:round/>
            <a:headEnd type="none" w="med" len="med"/>
            <a:tailEnd type="none" w="med" len="med"/>
          </a:ln>
        </p:spPr>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1">
  <p:cSld name="CUSTOM_8_1">
    <p:spTree>
      <p:nvGrpSpPr>
        <p:cNvPr id="1" name="Shape 306"/>
        <p:cNvGrpSpPr/>
        <p:nvPr/>
      </p:nvGrpSpPr>
      <p:grpSpPr>
        <a:xfrm>
          <a:off x="0" y="0"/>
          <a:ext cx="0" cy="0"/>
          <a:chOff x="0" y="0"/>
          <a:chExt cx="0" cy="0"/>
        </a:xfrm>
      </p:grpSpPr>
      <p:sp>
        <p:nvSpPr>
          <p:cNvPr id="307" name="Google Shape;307;p37"/>
          <p:cNvSpPr/>
          <p:nvPr/>
        </p:nvSpPr>
        <p:spPr>
          <a:xfrm>
            <a:off x="-159275" y="1563300"/>
            <a:ext cx="1591500" cy="3962100"/>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0000"/>
              </a:solidFill>
            </a:endParaRPr>
          </a:p>
        </p:txBody>
      </p:sp>
      <p:cxnSp>
        <p:nvCxnSpPr>
          <p:cNvPr id="308" name="Google Shape;308;p37"/>
          <p:cNvCxnSpPr/>
          <p:nvPr/>
        </p:nvCxnSpPr>
        <p:spPr>
          <a:xfrm rot="10800000">
            <a:off x="986725" y="1327650"/>
            <a:ext cx="445500" cy="0"/>
          </a:xfrm>
          <a:prstGeom prst="straightConnector1">
            <a:avLst/>
          </a:prstGeom>
          <a:noFill/>
          <a:ln w="76200" cap="flat" cmpd="sng">
            <a:solidFill>
              <a:schemeClr val="accent1"/>
            </a:solidFill>
            <a:prstDash val="solid"/>
            <a:round/>
            <a:headEnd type="none" w="med" len="med"/>
            <a:tailEnd type="none" w="med" len="med"/>
          </a:ln>
        </p:spPr>
      </p:cxnSp>
      <p:cxnSp>
        <p:nvCxnSpPr>
          <p:cNvPr id="309" name="Google Shape;309;p37"/>
          <p:cNvCxnSpPr/>
          <p:nvPr/>
        </p:nvCxnSpPr>
        <p:spPr>
          <a:xfrm>
            <a:off x="6481100" y="4609950"/>
            <a:ext cx="2544000" cy="0"/>
          </a:xfrm>
          <a:prstGeom prst="straightConnector1">
            <a:avLst/>
          </a:prstGeom>
          <a:noFill/>
          <a:ln w="9525" cap="flat" cmpd="sng">
            <a:solidFill>
              <a:schemeClr val="accent1"/>
            </a:solidFill>
            <a:prstDash val="solid"/>
            <a:round/>
            <a:headEnd type="none" w="med" len="med"/>
            <a:tailEnd type="none" w="med" len="med"/>
          </a:ln>
        </p:spPr>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79200" rIns="91425" bIns="91425" anchor="t" anchorCtr="0">
            <a:noAutofit/>
          </a:bodyPr>
          <a:lstStyle>
            <a:lvl1pPr lvl="0" rtl="0">
              <a:spcBef>
                <a:spcPts val="0"/>
              </a:spcBef>
              <a:spcAft>
                <a:spcPts val="0"/>
              </a:spcAft>
              <a:buClr>
                <a:schemeClr val="dk1"/>
              </a:buClr>
              <a:buSzPts val="2800"/>
              <a:buFont typeface="Josefin Sans"/>
              <a:buNone/>
              <a:defRPr sz="2800" b="1">
                <a:solidFill>
                  <a:schemeClr val="dk1"/>
                </a:solidFill>
                <a:latin typeface="Josefin Sans"/>
                <a:ea typeface="Josefin Sans"/>
                <a:cs typeface="Josefin Sans"/>
                <a:sym typeface="Josefin Sans"/>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284225" y="1159350"/>
            <a:ext cx="8520600" cy="3416400"/>
          </a:xfrm>
          <a:prstGeom prst="rect">
            <a:avLst/>
          </a:prstGeom>
          <a:noFill/>
          <a:ln>
            <a:noFill/>
          </a:ln>
        </p:spPr>
        <p:txBody>
          <a:bodyPr spcFirstLastPara="1" wrap="square" lIns="91425" tIns="0" rIns="91425" bIns="182875" anchor="t" anchorCtr="0">
            <a:noAutofit/>
          </a:bodyPr>
          <a:lstStyle>
            <a:lvl1pPr marL="457200" lvl="0" indent="-342900" rtl="0">
              <a:lnSpc>
                <a:spcPct val="100000"/>
              </a:lnSpc>
              <a:spcBef>
                <a:spcPts val="0"/>
              </a:spcBef>
              <a:spcAft>
                <a:spcPts val="0"/>
              </a:spcAft>
              <a:buClr>
                <a:schemeClr val="dk1"/>
              </a:buClr>
              <a:buSzPts val="1800"/>
              <a:buFont typeface="Josefin Sans Medium"/>
              <a:buChar char="●"/>
              <a:defRPr sz="1800">
                <a:solidFill>
                  <a:schemeClr val="dk1"/>
                </a:solidFill>
                <a:latin typeface="Josefin Sans Medium"/>
                <a:ea typeface="Josefin Sans Medium"/>
                <a:cs typeface="Josefin Sans Medium"/>
                <a:sym typeface="Josefin Sans Medium"/>
              </a:defRPr>
            </a:lvl1pPr>
            <a:lvl2pPr marL="914400" lvl="1" indent="-317500" rtl="0">
              <a:lnSpc>
                <a:spcPct val="100000"/>
              </a:lnSpc>
              <a:spcBef>
                <a:spcPts val="0"/>
              </a:spcBef>
              <a:spcAft>
                <a:spcPts val="0"/>
              </a:spcAft>
              <a:buClr>
                <a:schemeClr val="dk1"/>
              </a:buClr>
              <a:buSzPts val="1400"/>
              <a:buFont typeface="Josefin Sans"/>
              <a:buChar char="○"/>
              <a:defRPr>
                <a:solidFill>
                  <a:schemeClr val="dk1"/>
                </a:solidFill>
                <a:latin typeface="Josefin Sans"/>
                <a:ea typeface="Josefin Sans"/>
                <a:cs typeface="Josefin Sans"/>
                <a:sym typeface="Josefin Sans"/>
              </a:defRPr>
            </a:lvl2pPr>
            <a:lvl3pPr marL="1371600" lvl="2" indent="-317500" rtl="0">
              <a:lnSpc>
                <a:spcPct val="100000"/>
              </a:lnSpc>
              <a:spcBef>
                <a:spcPts val="0"/>
              </a:spcBef>
              <a:spcAft>
                <a:spcPts val="0"/>
              </a:spcAft>
              <a:buClr>
                <a:schemeClr val="dk1"/>
              </a:buClr>
              <a:buSzPts val="1400"/>
              <a:buFont typeface="Josefin Sans Light"/>
              <a:buChar char="■"/>
              <a:defRPr>
                <a:solidFill>
                  <a:schemeClr val="dk1"/>
                </a:solidFill>
                <a:latin typeface="Josefin Sans Light"/>
                <a:ea typeface="Josefin Sans Light"/>
                <a:cs typeface="Josefin Sans Light"/>
                <a:sym typeface="Josefin Sans Light"/>
              </a:defRPr>
            </a:lvl3pPr>
            <a:lvl4pPr marL="1828800" lvl="3" indent="-317500" rtl="0">
              <a:lnSpc>
                <a:spcPct val="100000"/>
              </a:lnSpc>
              <a:spcBef>
                <a:spcPts val="0"/>
              </a:spcBef>
              <a:spcAft>
                <a:spcPts val="0"/>
              </a:spcAft>
              <a:buClr>
                <a:schemeClr val="dk1"/>
              </a:buClr>
              <a:buSzPts val="1400"/>
              <a:buFont typeface="Josefin Sans ExtraLight"/>
              <a:buChar char="●"/>
              <a:defRPr>
                <a:solidFill>
                  <a:schemeClr val="dk1"/>
                </a:solidFill>
                <a:latin typeface="Josefin Sans ExtraLight"/>
                <a:ea typeface="Josefin Sans ExtraLight"/>
                <a:cs typeface="Josefin Sans ExtraLight"/>
                <a:sym typeface="Josefin Sans ExtraLight"/>
              </a:defRPr>
            </a:lvl4pPr>
            <a:lvl5pPr marL="2286000" lvl="4" indent="-311150" rtl="0">
              <a:lnSpc>
                <a:spcPct val="100000"/>
              </a:lnSpc>
              <a:spcBef>
                <a:spcPts val="0"/>
              </a:spcBef>
              <a:spcAft>
                <a:spcPts val="0"/>
              </a:spcAft>
              <a:buClr>
                <a:schemeClr val="dk1"/>
              </a:buClr>
              <a:buSzPts val="1300"/>
              <a:buFont typeface="Josefin Sans ExtraLight"/>
              <a:buChar char="○"/>
              <a:defRPr sz="1300">
                <a:solidFill>
                  <a:schemeClr val="dk1"/>
                </a:solidFill>
                <a:latin typeface="Josefin Sans ExtraLight"/>
                <a:ea typeface="Josefin Sans ExtraLight"/>
                <a:cs typeface="Josefin Sans ExtraLight"/>
                <a:sym typeface="Josefin Sans ExtraLight"/>
              </a:defRPr>
            </a:lvl5pPr>
            <a:lvl6pPr marL="2743200" lvl="5" indent="-304800" rtl="0">
              <a:lnSpc>
                <a:spcPct val="100000"/>
              </a:lnSpc>
              <a:spcBef>
                <a:spcPts val="0"/>
              </a:spcBef>
              <a:spcAft>
                <a:spcPts val="0"/>
              </a:spcAft>
              <a:buClr>
                <a:schemeClr val="dk1"/>
              </a:buClr>
              <a:buSzPts val="1200"/>
              <a:buFont typeface="Josefin Sans ExtraLight"/>
              <a:buChar char="■"/>
              <a:defRPr sz="1200">
                <a:solidFill>
                  <a:schemeClr val="dk1"/>
                </a:solidFill>
                <a:latin typeface="Josefin Sans ExtraLight"/>
                <a:ea typeface="Josefin Sans ExtraLight"/>
                <a:cs typeface="Josefin Sans ExtraLight"/>
                <a:sym typeface="Josefin Sans ExtraLight"/>
              </a:defRPr>
            </a:lvl6pPr>
            <a:lvl7pPr marL="3200400" lvl="6" indent="-304800" rtl="0">
              <a:lnSpc>
                <a:spcPct val="100000"/>
              </a:lnSpc>
              <a:spcBef>
                <a:spcPts val="0"/>
              </a:spcBef>
              <a:spcAft>
                <a:spcPts val="0"/>
              </a:spcAft>
              <a:buClr>
                <a:schemeClr val="dk1"/>
              </a:buClr>
              <a:buSzPts val="1200"/>
              <a:buFont typeface="Josefin Sans ExtraLight"/>
              <a:buChar char="●"/>
              <a:defRPr sz="1200">
                <a:solidFill>
                  <a:schemeClr val="dk1"/>
                </a:solidFill>
                <a:latin typeface="Josefin Sans ExtraLight"/>
                <a:ea typeface="Josefin Sans ExtraLight"/>
                <a:cs typeface="Josefin Sans ExtraLight"/>
                <a:sym typeface="Josefin Sans ExtraLight"/>
              </a:defRPr>
            </a:lvl7pPr>
            <a:lvl8pPr marL="3657600" lvl="7" indent="-304800" rtl="0">
              <a:lnSpc>
                <a:spcPct val="100000"/>
              </a:lnSpc>
              <a:spcBef>
                <a:spcPts val="0"/>
              </a:spcBef>
              <a:spcAft>
                <a:spcPts val="0"/>
              </a:spcAft>
              <a:buClr>
                <a:schemeClr val="dk1"/>
              </a:buClr>
              <a:buSzPts val="1200"/>
              <a:buFont typeface="Josefin Sans ExtraLight"/>
              <a:buChar char="○"/>
              <a:defRPr sz="1200">
                <a:solidFill>
                  <a:schemeClr val="dk1"/>
                </a:solidFill>
                <a:latin typeface="Josefin Sans ExtraLight"/>
                <a:ea typeface="Josefin Sans ExtraLight"/>
                <a:cs typeface="Josefin Sans ExtraLight"/>
                <a:sym typeface="Josefin Sans ExtraLight"/>
              </a:defRPr>
            </a:lvl8pPr>
            <a:lvl9pPr marL="4114800" lvl="8" indent="-304800" rtl="0">
              <a:lnSpc>
                <a:spcPct val="100000"/>
              </a:lnSpc>
              <a:spcBef>
                <a:spcPts val="0"/>
              </a:spcBef>
              <a:spcAft>
                <a:spcPts val="0"/>
              </a:spcAft>
              <a:buClr>
                <a:schemeClr val="dk1"/>
              </a:buClr>
              <a:buSzPts val="1200"/>
              <a:buFont typeface="Josefin Sans ExtraLight"/>
              <a:buChar char="■"/>
              <a:defRPr sz="1200">
                <a:solidFill>
                  <a:schemeClr val="dk1"/>
                </a:solidFill>
                <a:latin typeface="Josefin Sans ExtraLight"/>
                <a:ea typeface="Josefin Sans ExtraLight"/>
                <a:cs typeface="Josefin Sans ExtraLight"/>
                <a:sym typeface="Josefin Sans ExtraLigh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2" r:id="rId4"/>
    <p:sldLayoutId id="2147483653" r:id="rId5"/>
    <p:sldLayoutId id="2147483655" r:id="rId6"/>
    <p:sldLayoutId id="2147483658" r:id="rId7"/>
    <p:sldLayoutId id="2147483659" r:id="rId8"/>
    <p:sldLayoutId id="2147483662" r:id="rId9"/>
    <p:sldLayoutId id="2147483665" r:id="rId10"/>
    <p:sldLayoutId id="2147483666" r:id="rId11"/>
    <p:sldLayoutId id="2147483667" r:id="rId12"/>
    <p:sldLayoutId id="2147483668" r:id="rId13"/>
    <p:sldLayoutId id="2147483674" r:id="rId14"/>
    <p:sldLayoutId id="2147483679" r:id="rId15"/>
    <p:sldLayoutId id="2147483682" r:id="rId16"/>
    <p:sldLayoutId id="2147483683"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slide" Target="slide5.xml"/><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slide" Target="slide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7.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png"/><Relationship Id="rId7" Type="http://schemas.openxmlformats.org/officeDocument/2006/relationships/diagramColors" Target="../diagrams/colors2.xml"/><Relationship Id="rId2" Type="http://schemas.openxmlformats.org/officeDocument/2006/relationships/notesSlide" Target="../notesSlides/notesSlide13.xml"/><Relationship Id="rId1" Type="http://schemas.openxmlformats.org/officeDocument/2006/relationships/slideLayout" Target="../slideLayouts/slideLayout15.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1.jpg"/><Relationship Id="rId7" Type="http://schemas.openxmlformats.org/officeDocument/2006/relationships/diagramColors" Target="../diagrams/colors3.xml"/><Relationship Id="rId2" Type="http://schemas.openxmlformats.org/officeDocument/2006/relationships/notesSlide" Target="../notesSlides/notesSlide16.xml"/><Relationship Id="rId1" Type="http://schemas.openxmlformats.org/officeDocument/2006/relationships/slideLayout" Target="../slideLayouts/slideLayout14.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21"/>
        <p:cNvGrpSpPr/>
        <p:nvPr/>
      </p:nvGrpSpPr>
      <p:grpSpPr>
        <a:xfrm>
          <a:off x="0" y="0"/>
          <a:ext cx="0" cy="0"/>
          <a:chOff x="0" y="0"/>
          <a:chExt cx="0" cy="0"/>
        </a:xfrm>
      </p:grpSpPr>
      <p:sp>
        <p:nvSpPr>
          <p:cNvPr id="322" name="Google Shape;322;p42"/>
          <p:cNvSpPr txBox="1">
            <a:spLocks noGrp="1"/>
          </p:cNvSpPr>
          <p:nvPr>
            <p:ph type="ctrTitle"/>
          </p:nvPr>
        </p:nvSpPr>
        <p:spPr>
          <a:xfrm>
            <a:off x="547141" y="636185"/>
            <a:ext cx="7922639" cy="1723868"/>
          </a:xfrm>
          <a:prstGeom prst="rect">
            <a:avLst/>
          </a:prstGeom>
        </p:spPr>
        <p:txBody>
          <a:bodyPr spcFirstLastPara="1" wrap="square" lIns="91425" tIns="201150" rIns="91425" bIns="91425" anchor="t" anchorCtr="0">
            <a:noAutofit/>
          </a:bodyPr>
          <a:lstStyle/>
          <a:p>
            <a:pPr marL="0" lvl="0" indent="0" algn="l" rtl="0">
              <a:spcBef>
                <a:spcPts val="0"/>
              </a:spcBef>
              <a:spcAft>
                <a:spcPts val="0"/>
              </a:spcAft>
              <a:buNone/>
            </a:pPr>
            <a:r>
              <a:rPr lang="en-US" sz="3200" dirty="0"/>
              <a:t>Exploring Leadership Traits of Influential Business Leaders</a:t>
            </a:r>
          </a:p>
        </p:txBody>
      </p:sp>
      <p:sp>
        <p:nvSpPr>
          <p:cNvPr id="323" name="Google Shape;323;p42"/>
          <p:cNvSpPr txBox="1">
            <a:spLocks noGrp="1"/>
          </p:cNvSpPr>
          <p:nvPr>
            <p:ph type="subTitle" idx="1"/>
          </p:nvPr>
        </p:nvSpPr>
        <p:spPr>
          <a:xfrm>
            <a:off x="547141" y="2318669"/>
            <a:ext cx="5576341" cy="2480872"/>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None/>
            </a:pPr>
            <a:r>
              <a:rPr lang="en-US" sz="1200" dirty="0">
                <a:solidFill>
                  <a:srgbClr val="FF0000"/>
                </a:solidFill>
              </a:rPr>
              <a:t>Leadership and management, theory and practice</a:t>
            </a:r>
          </a:p>
          <a:p>
            <a:pPr marL="0" lvl="0" indent="0" algn="l" rtl="0">
              <a:lnSpc>
                <a:spcPct val="150000"/>
              </a:lnSpc>
              <a:spcBef>
                <a:spcPts val="0"/>
              </a:spcBef>
              <a:spcAft>
                <a:spcPts val="0"/>
              </a:spcAft>
              <a:buNone/>
            </a:pPr>
            <a:r>
              <a:rPr lang="en-US" sz="1200" dirty="0">
                <a:solidFill>
                  <a:srgbClr val="FF0000"/>
                </a:solidFill>
              </a:rPr>
              <a:t>LCBB6003</a:t>
            </a:r>
          </a:p>
          <a:p>
            <a:pPr marL="0" lvl="0" indent="0" algn="l" rtl="0">
              <a:lnSpc>
                <a:spcPct val="150000"/>
              </a:lnSpc>
              <a:spcBef>
                <a:spcPts val="0"/>
              </a:spcBef>
              <a:spcAft>
                <a:spcPts val="0"/>
              </a:spcAft>
              <a:buNone/>
            </a:pPr>
            <a:r>
              <a:rPr lang="en-US" sz="1200" dirty="0">
                <a:solidFill>
                  <a:srgbClr val="FF0000"/>
                </a:solidFill>
              </a:rPr>
              <a:t>GROUP PRESENTATION</a:t>
            </a:r>
          </a:p>
          <a:p>
            <a:pPr marL="0" lvl="0" indent="0" algn="l" rtl="0">
              <a:lnSpc>
                <a:spcPct val="150000"/>
              </a:lnSpc>
              <a:spcBef>
                <a:spcPts val="0"/>
              </a:spcBef>
              <a:spcAft>
                <a:spcPts val="0"/>
              </a:spcAft>
              <a:buNone/>
            </a:pPr>
            <a:r>
              <a:rPr lang="en-US" sz="1200" dirty="0">
                <a:solidFill>
                  <a:srgbClr val="FF0000"/>
                </a:solidFill>
              </a:rPr>
              <a:t>Lecturer : Laila </a:t>
            </a:r>
            <a:r>
              <a:rPr lang="en-US" sz="1200" dirty="0" err="1">
                <a:solidFill>
                  <a:srgbClr val="FF0000"/>
                </a:solidFill>
              </a:rPr>
              <a:t>Maazouz</a:t>
            </a:r>
            <a:endParaRPr lang="en-US" sz="1200" dirty="0">
              <a:solidFill>
                <a:srgbClr val="FF0000"/>
              </a:solidFill>
            </a:endParaRPr>
          </a:p>
          <a:p>
            <a:pPr marL="0" lvl="0" indent="0" algn="l" rtl="0">
              <a:lnSpc>
                <a:spcPct val="150000"/>
              </a:lnSpc>
              <a:spcBef>
                <a:spcPts val="0"/>
              </a:spcBef>
              <a:spcAft>
                <a:spcPts val="0"/>
              </a:spcAft>
              <a:buNone/>
            </a:pPr>
            <a:r>
              <a:rPr lang="en-US" sz="1200" dirty="0">
                <a:solidFill>
                  <a:srgbClr val="FF0000"/>
                </a:solidFill>
              </a:rPr>
              <a:t>Students:</a:t>
            </a:r>
          </a:p>
          <a:p>
            <a:pPr marL="0" lvl="0" indent="0" algn="l" rtl="0">
              <a:lnSpc>
                <a:spcPct val="150000"/>
              </a:lnSpc>
              <a:spcBef>
                <a:spcPts val="0"/>
              </a:spcBef>
              <a:spcAft>
                <a:spcPts val="0"/>
              </a:spcAft>
              <a:buNone/>
            </a:pPr>
            <a:r>
              <a:rPr lang="en-US" sz="1200" dirty="0">
                <a:solidFill>
                  <a:srgbClr val="FF0000"/>
                </a:solidFill>
              </a:rPr>
              <a:t>Miroslava Velkova  2125655</a:t>
            </a:r>
          </a:p>
          <a:p>
            <a:pPr marL="0" lvl="0" indent="0" algn="l" rtl="0">
              <a:lnSpc>
                <a:spcPct val="150000"/>
              </a:lnSpc>
              <a:spcBef>
                <a:spcPts val="0"/>
              </a:spcBef>
              <a:spcAft>
                <a:spcPts val="0"/>
              </a:spcAft>
              <a:buNone/>
            </a:pPr>
            <a:r>
              <a:rPr lang="en-US" sz="1200" dirty="0" err="1">
                <a:solidFill>
                  <a:srgbClr val="FF0000"/>
                </a:solidFill>
              </a:rPr>
              <a:t>Rumiana</a:t>
            </a:r>
            <a:r>
              <a:rPr lang="en-US" sz="1200" dirty="0">
                <a:solidFill>
                  <a:srgbClr val="FF0000"/>
                </a:solidFill>
              </a:rPr>
              <a:t> Popova  1909673</a:t>
            </a:r>
          </a:p>
          <a:p>
            <a:pPr marL="0" lvl="0" indent="0" algn="l" rtl="0">
              <a:lnSpc>
                <a:spcPct val="150000"/>
              </a:lnSpc>
              <a:spcBef>
                <a:spcPts val="0"/>
              </a:spcBef>
              <a:spcAft>
                <a:spcPts val="0"/>
              </a:spcAft>
              <a:buNone/>
            </a:pPr>
            <a:r>
              <a:rPr lang="en-US" sz="1200" dirty="0">
                <a:solidFill>
                  <a:srgbClr val="FF0000"/>
                </a:solidFill>
              </a:rPr>
              <a:t>Elena </a:t>
            </a:r>
            <a:r>
              <a:rPr lang="en-US" sz="1200" dirty="0" err="1">
                <a:solidFill>
                  <a:srgbClr val="FF0000"/>
                </a:solidFill>
              </a:rPr>
              <a:t>Goranova</a:t>
            </a:r>
            <a:r>
              <a:rPr lang="en-US" sz="1200" dirty="0">
                <a:solidFill>
                  <a:srgbClr val="FF0000"/>
                </a:solidFill>
              </a:rPr>
              <a:t>   2122365</a:t>
            </a:r>
          </a:p>
          <a:p>
            <a:pPr marL="0" lvl="0" indent="0" algn="l" rtl="0">
              <a:lnSpc>
                <a:spcPct val="150000"/>
              </a:lnSpc>
              <a:spcBef>
                <a:spcPts val="0"/>
              </a:spcBef>
              <a:spcAft>
                <a:spcPts val="0"/>
              </a:spcAft>
              <a:buNone/>
            </a:pPr>
            <a:r>
              <a:rPr lang="en-US" sz="1200" dirty="0">
                <a:solidFill>
                  <a:srgbClr val="FF0000"/>
                </a:solidFill>
              </a:rPr>
              <a:t>Valentina </a:t>
            </a:r>
            <a:r>
              <a:rPr lang="en-US" sz="1200" dirty="0" err="1">
                <a:solidFill>
                  <a:srgbClr val="FF0000"/>
                </a:solidFill>
              </a:rPr>
              <a:t>Stefanovska</a:t>
            </a:r>
            <a:r>
              <a:rPr lang="en-US" sz="1200" dirty="0">
                <a:solidFill>
                  <a:srgbClr val="FF0000"/>
                </a:solidFill>
              </a:rPr>
              <a:t>  2123930</a:t>
            </a:r>
          </a:p>
          <a:p>
            <a:pPr marL="0" lvl="0" indent="0" algn="l" rtl="0">
              <a:lnSpc>
                <a:spcPct val="150000"/>
              </a:lnSpc>
              <a:spcBef>
                <a:spcPts val="0"/>
              </a:spcBef>
              <a:spcAft>
                <a:spcPts val="0"/>
              </a:spcAft>
              <a:buNone/>
            </a:pPr>
            <a:endParaRPr lang="en-US" sz="1200" dirty="0">
              <a:solidFill>
                <a:srgbClr val="FF0000"/>
              </a:solidFill>
            </a:endParaRPr>
          </a:p>
          <a:p>
            <a:pPr marL="0" lvl="0" indent="0" algn="l" rtl="0">
              <a:lnSpc>
                <a:spcPct val="150000"/>
              </a:lnSpc>
              <a:spcBef>
                <a:spcPts val="0"/>
              </a:spcBef>
              <a:spcAft>
                <a:spcPts val="0"/>
              </a:spcAft>
              <a:buNone/>
            </a:pPr>
            <a:endParaRPr sz="1200" dirty="0">
              <a:solidFill>
                <a:srgbClr val="FF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BB217D90-DDFF-4C6A-8EF1-B0826FC72148}"/>
              </a:ext>
            </a:extLst>
          </p:cNvPr>
          <p:cNvGraphicFramePr/>
          <p:nvPr>
            <p:extLst>
              <p:ext uri="{D42A27DB-BD31-4B8C-83A1-F6EECF244321}">
                <p14:modId xmlns:p14="http://schemas.microsoft.com/office/powerpoint/2010/main" val="2072362832"/>
              </p:ext>
            </p:extLst>
          </p:nvPr>
        </p:nvGraphicFramePr>
        <p:xfrm>
          <a:off x="811600" y="1049234"/>
          <a:ext cx="7628100" cy="34702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33" name="Google Shape;333;p43"/>
          <p:cNvSpPr txBox="1">
            <a:spLocks noGrp="1"/>
          </p:cNvSpPr>
          <p:nvPr>
            <p:ph type="title"/>
          </p:nvPr>
        </p:nvSpPr>
        <p:spPr>
          <a:xfrm>
            <a:off x="1470900" y="476534"/>
            <a:ext cx="6202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Brief Overview</a:t>
            </a:r>
            <a:endParaRPr dirty="0"/>
          </a:p>
        </p:txBody>
      </p:sp>
      <p:cxnSp>
        <p:nvCxnSpPr>
          <p:cNvPr id="334" name="Google Shape;334;p43">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335" name="Google Shape;335;p43">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39"/>
        <p:cNvGrpSpPr/>
        <p:nvPr/>
      </p:nvGrpSpPr>
      <p:grpSpPr>
        <a:xfrm>
          <a:off x="0" y="0"/>
          <a:ext cx="0" cy="0"/>
          <a:chOff x="0" y="0"/>
          <a:chExt cx="0" cy="0"/>
        </a:xfrm>
      </p:grpSpPr>
      <p:pic>
        <p:nvPicPr>
          <p:cNvPr id="1028" name="Picture 4" descr="Biography of Henry Ford, Industrialist and Inventor">
            <a:extLst>
              <a:ext uri="{FF2B5EF4-FFF2-40B4-BE49-F238E27FC236}">
                <a16:creationId xmlns:a16="http://schemas.microsoft.com/office/drawing/2014/main" id="{F683DFA6-ECD8-400D-9C38-9F7CA8270D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3787" y="1145165"/>
            <a:ext cx="3789688" cy="2880269"/>
          </a:xfrm>
          <a:prstGeom prst="rect">
            <a:avLst/>
          </a:prstGeom>
          <a:noFill/>
          <a:extLst>
            <a:ext uri="{909E8E84-426E-40DD-AFC4-6F175D3DCCD1}">
              <a14:hiddenFill xmlns:a14="http://schemas.microsoft.com/office/drawing/2010/main">
                <a:solidFill>
                  <a:srgbClr val="FFFFFF"/>
                </a:solidFill>
              </a14:hiddenFill>
            </a:ext>
          </a:extLst>
        </p:spPr>
      </p:pic>
      <p:sp>
        <p:nvSpPr>
          <p:cNvPr id="340" name="Google Shape;340;p44"/>
          <p:cNvSpPr/>
          <p:nvPr/>
        </p:nvSpPr>
        <p:spPr>
          <a:xfrm>
            <a:off x="4165275" y="991250"/>
            <a:ext cx="4138200" cy="3188100"/>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0000"/>
              </a:solidFill>
            </a:endParaRPr>
          </a:p>
        </p:txBody>
      </p:sp>
      <p:sp>
        <p:nvSpPr>
          <p:cNvPr id="341" name="Google Shape;341;p44"/>
          <p:cNvSpPr txBox="1">
            <a:spLocks noGrp="1"/>
          </p:cNvSpPr>
          <p:nvPr>
            <p:ph type="title"/>
          </p:nvPr>
        </p:nvSpPr>
        <p:spPr>
          <a:xfrm>
            <a:off x="553865" y="1601650"/>
            <a:ext cx="5151600" cy="940500"/>
          </a:xfrm>
          <a:prstGeom prst="rect">
            <a:avLst/>
          </a:prstGeom>
          <a:noFill/>
        </p:spPr>
        <p:txBody>
          <a:bodyPr spcFirstLastPara="1" wrap="square" lIns="91425" tIns="91425" rIns="91425" bIns="91425" anchor="b" anchorCtr="0">
            <a:noAutofit/>
          </a:bodyPr>
          <a:lstStyle/>
          <a:p>
            <a:pPr marL="0" lvl="0" indent="0" algn="l" rtl="0">
              <a:spcBef>
                <a:spcPts val="0"/>
              </a:spcBef>
              <a:spcAft>
                <a:spcPts val="0"/>
              </a:spcAft>
              <a:buNone/>
            </a:pPr>
            <a:r>
              <a:rPr lang="en-US" dirty="0"/>
              <a:t>Henry Ford</a:t>
            </a:r>
            <a:endParaRPr dirty="0"/>
          </a:p>
        </p:txBody>
      </p:sp>
      <p:sp>
        <p:nvSpPr>
          <p:cNvPr id="342" name="Google Shape;342;p44"/>
          <p:cNvSpPr txBox="1">
            <a:spLocks noGrp="1"/>
          </p:cNvSpPr>
          <p:nvPr>
            <p:ph type="subTitle" idx="1"/>
          </p:nvPr>
        </p:nvSpPr>
        <p:spPr>
          <a:xfrm>
            <a:off x="925748" y="2726899"/>
            <a:ext cx="3239527" cy="1525715"/>
          </a:xfrm>
          <a:prstGeom prst="rect">
            <a:avLst/>
          </a:prstGeom>
          <a:noFill/>
        </p:spPr>
        <p:txBody>
          <a:bodyPr spcFirstLastPara="1" wrap="square" lIns="91425" tIns="0" rIns="91425" bIns="0" anchor="t" anchorCtr="0">
            <a:noAutofit/>
          </a:bodyPr>
          <a:lstStyle/>
          <a:p>
            <a:pPr marL="0" lvl="0" indent="0" algn="l" rtl="0">
              <a:spcBef>
                <a:spcPts val="0"/>
              </a:spcBef>
              <a:spcAft>
                <a:spcPts val="0"/>
              </a:spcAft>
              <a:buNone/>
            </a:pPr>
            <a:r>
              <a:rPr lang="en-US" sz="1600" dirty="0"/>
              <a:t>Henry Ford, an iconic figure in the automotive industry during the early 20th century, revolutionized manufacturing with his visionary approach and innovative mindset.</a:t>
            </a:r>
            <a:endParaRPr sz="1600" dirty="0"/>
          </a:p>
        </p:txBody>
      </p:sp>
      <p:cxnSp>
        <p:nvCxnSpPr>
          <p:cNvPr id="343" name="Google Shape;343;p44">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344" name="Google Shape;344;p44">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sp>
        <p:nvSpPr>
          <p:cNvPr id="2" name="Rectangle 5">
            <a:extLst>
              <a:ext uri="{FF2B5EF4-FFF2-40B4-BE49-F238E27FC236}">
                <a16:creationId xmlns:a16="http://schemas.microsoft.com/office/drawing/2014/main" id="{6207DAAD-63A8-4746-9FF0-B1D01AD18717}"/>
              </a:ext>
            </a:extLst>
          </p:cNvPr>
          <p:cNvSpPr>
            <a:spLocks noChangeArrowheads="1"/>
          </p:cNvSpPr>
          <p:nvPr/>
        </p:nvSpPr>
        <p:spPr bwMode="auto">
          <a:xfrm>
            <a:off x="925748" y="4548851"/>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(Brinkley, 2021)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48"/>
        <p:cNvGrpSpPr/>
        <p:nvPr/>
      </p:nvGrpSpPr>
      <p:grpSpPr>
        <a:xfrm>
          <a:off x="0" y="0"/>
          <a:ext cx="0" cy="0"/>
          <a:chOff x="0" y="0"/>
          <a:chExt cx="0" cy="0"/>
        </a:xfrm>
      </p:grpSpPr>
      <p:sp>
        <p:nvSpPr>
          <p:cNvPr id="349" name="Google Shape;349;p45"/>
          <p:cNvSpPr txBox="1">
            <a:spLocks noGrp="1"/>
          </p:cNvSpPr>
          <p:nvPr>
            <p:ph type="title" idx="15"/>
          </p:nvPr>
        </p:nvSpPr>
        <p:spPr>
          <a:xfrm>
            <a:off x="1470900" y="476534"/>
            <a:ext cx="6202200" cy="572700"/>
          </a:xfrm>
          <a:prstGeom prst="rect">
            <a:avLst/>
          </a:prstGeom>
        </p:spPr>
        <p:txBody>
          <a:bodyPr spcFirstLastPara="1" wrap="square" lIns="91425" tIns="91425" rIns="91425" bIns="91425" anchor="t" anchorCtr="0">
            <a:noAutofit/>
          </a:bodyPr>
          <a:lstStyle/>
          <a:p>
            <a:r>
              <a:rPr lang="en-US" b="1" dirty="0"/>
              <a:t>Henry Ford - Leadership Style</a:t>
            </a:r>
          </a:p>
        </p:txBody>
      </p:sp>
      <p:sp>
        <p:nvSpPr>
          <p:cNvPr id="350" name="Google Shape;350;p45"/>
          <p:cNvSpPr txBox="1">
            <a:spLocks noGrp="1"/>
          </p:cNvSpPr>
          <p:nvPr>
            <p:ph type="title"/>
          </p:nvPr>
        </p:nvSpPr>
        <p:spPr>
          <a:xfrm>
            <a:off x="1356684" y="1365105"/>
            <a:ext cx="2963100" cy="527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t>Authoritative Leadership</a:t>
            </a:r>
            <a:endParaRPr dirty="0"/>
          </a:p>
        </p:txBody>
      </p:sp>
      <p:sp>
        <p:nvSpPr>
          <p:cNvPr id="351" name="Google Shape;351;p45">
            <a:hlinkClick r:id="rId3" action="ppaction://hlinksldjump"/>
          </p:cNvPr>
          <p:cNvSpPr txBox="1">
            <a:spLocks noGrp="1"/>
          </p:cNvSpPr>
          <p:nvPr>
            <p:ph type="title" idx="2"/>
          </p:nvPr>
        </p:nvSpPr>
        <p:spPr>
          <a:xfrm>
            <a:off x="828208" y="1299405"/>
            <a:ext cx="576000" cy="593400"/>
          </a:xfrm>
          <a:prstGeom prst="rect">
            <a:avLst/>
          </a:prstGeom>
        </p:spPr>
        <p:txBody>
          <a:bodyPr spcFirstLastPara="1" wrap="square" lIns="0" tIns="91425" rIns="91425" bIns="91425" anchor="t" anchorCtr="0">
            <a:noAutofit/>
          </a:bodyPr>
          <a:lstStyle/>
          <a:p>
            <a:pPr marL="0" lvl="0" indent="0" algn="l" rtl="0">
              <a:spcBef>
                <a:spcPts val="0"/>
              </a:spcBef>
              <a:spcAft>
                <a:spcPts val="0"/>
              </a:spcAft>
              <a:buNone/>
            </a:pPr>
            <a:r>
              <a:rPr lang="en" dirty="0"/>
              <a:t>01</a:t>
            </a:r>
            <a:endParaRPr dirty="0"/>
          </a:p>
        </p:txBody>
      </p:sp>
      <p:sp>
        <p:nvSpPr>
          <p:cNvPr id="352" name="Google Shape;352;p45"/>
          <p:cNvSpPr txBox="1">
            <a:spLocks noGrp="1"/>
          </p:cNvSpPr>
          <p:nvPr>
            <p:ph type="subTitle" idx="1"/>
          </p:nvPr>
        </p:nvSpPr>
        <p:spPr>
          <a:xfrm>
            <a:off x="1396758" y="1867443"/>
            <a:ext cx="3243650" cy="77072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400" dirty="0"/>
              <a:t>Henry Ford adopted an authoritative leadership style, centralizing decision-making within Ford Motor Company.</a:t>
            </a:r>
            <a:endParaRPr sz="1400" dirty="0"/>
          </a:p>
        </p:txBody>
      </p:sp>
      <p:sp>
        <p:nvSpPr>
          <p:cNvPr id="353" name="Google Shape;353;p45"/>
          <p:cNvSpPr txBox="1">
            <a:spLocks noGrp="1"/>
          </p:cNvSpPr>
          <p:nvPr>
            <p:ph type="title" idx="3"/>
          </p:nvPr>
        </p:nvSpPr>
        <p:spPr>
          <a:xfrm>
            <a:off x="1470900" y="2855163"/>
            <a:ext cx="2963100" cy="527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t>Hands-on Management</a:t>
            </a:r>
            <a:endParaRPr dirty="0"/>
          </a:p>
        </p:txBody>
      </p:sp>
      <p:sp>
        <p:nvSpPr>
          <p:cNvPr id="354" name="Google Shape;354;p45">
            <a:hlinkClick r:id="" action="ppaction://noaction"/>
          </p:cNvPr>
          <p:cNvSpPr txBox="1">
            <a:spLocks noGrp="1"/>
          </p:cNvSpPr>
          <p:nvPr>
            <p:ph type="title" idx="4"/>
          </p:nvPr>
        </p:nvSpPr>
        <p:spPr>
          <a:xfrm>
            <a:off x="780684" y="2873313"/>
            <a:ext cx="576000" cy="593400"/>
          </a:xfrm>
          <a:prstGeom prst="rect">
            <a:avLst/>
          </a:prstGeom>
        </p:spPr>
        <p:txBody>
          <a:bodyPr spcFirstLastPara="1" wrap="square" lIns="0" tIns="91425" rIns="91425" bIns="91425" anchor="t" anchorCtr="0">
            <a:noAutofit/>
          </a:bodyPr>
          <a:lstStyle/>
          <a:p>
            <a:pPr marL="0" lvl="0" indent="0" algn="l" rtl="0">
              <a:spcBef>
                <a:spcPts val="0"/>
              </a:spcBef>
              <a:spcAft>
                <a:spcPts val="0"/>
              </a:spcAft>
              <a:buNone/>
            </a:pPr>
            <a:r>
              <a:rPr lang="en" dirty="0"/>
              <a:t>03</a:t>
            </a:r>
            <a:endParaRPr dirty="0"/>
          </a:p>
        </p:txBody>
      </p:sp>
      <p:sp>
        <p:nvSpPr>
          <p:cNvPr id="355" name="Google Shape;355;p45"/>
          <p:cNvSpPr txBox="1">
            <a:spLocks noGrp="1"/>
          </p:cNvSpPr>
          <p:nvPr>
            <p:ph type="subTitle" idx="5"/>
          </p:nvPr>
        </p:nvSpPr>
        <p:spPr>
          <a:xfrm>
            <a:off x="1396758" y="3390941"/>
            <a:ext cx="3243650" cy="649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400" dirty="0"/>
              <a:t>Ford was deeply involved in operational details, ensuring efficiency and quality control across manufacturing processes.</a:t>
            </a:r>
            <a:endParaRPr sz="1400" dirty="0"/>
          </a:p>
        </p:txBody>
      </p:sp>
      <p:sp>
        <p:nvSpPr>
          <p:cNvPr id="356" name="Google Shape;356;p45"/>
          <p:cNvSpPr txBox="1">
            <a:spLocks noGrp="1"/>
          </p:cNvSpPr>
          <p:nvPr>
            <p:ph type="title" idx="6"/>
          </p:nvPr>
        </p:nvSpPr>
        <p:spPr>
          <a:xfrm>
            <a:off x="5700455" y="1319135"/>
            <a:ext cx="2963100" cy="527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t>Visionary Approach</a:t>
            </a:r>
            <a:endParaRPr dirty="0"/>
          </a:p>
        </p:txBody>
      </p:sp>
      <p:sp>
        <p:nvSpPr>
          <p:cNvPr id="357" name="Google Shape;357;p45">
            <a:hlinkClick r:id="rId4" action="ppaction://hlinksldjump"/>
          </p:cNvPr>
          <p:cNvSpPr txBox="1">
            <a:spLocks noGrp="1"/>
          </p:cNvSpPr>
          <p:nvPr>
            <p:ph type="title" idx="7"/>
          </p:nvPr>
        </p:nvSpPr>
        <p:spPr>
          <a:xfrm>
            <a:off x="5093950" y="1253435"/>
            <a:ext cx="576000" cy="593400"/>
          </a:xfrm>
          <a:prstGeom prst="rect">
            <a:avLst/>
          </a:prstGeom>
        </p:spPr>
        <p:txBody>
          <a:bodyPr spcFirstLastPara="1" wrap="square" lIns="0" tIns="91425" rIns="91425" bIns="91425" anchor="t" anchorCtr="0">
            <a:noAutofit/>
          </a:bodyPr>
          <a:lstStyle/>
          <a:p>
            <a:pPr marL="0" lvl="0" indent="0" algn="l" rtl="0">
              <a:spcBef>
                <a:spcPts val="0"/>
              </a:spcBef>
              <a:spcAft>
                <a:spcPts val="0"/>
              </a:spcAft>
              <a:buNone/>
            </a:pPr>
            <a:r>
              <a:rPr lang="en" dirty="0"/>
              <a:t>02</a:t>
            </a:r>
            <a:endParaRPr dirty="0"/>
          </a:p>
        </p:txBody>
      </p:sp>
      <p:sp>
        <p:nvSpPr>
          <p:cNvPr id="358" name="Google Shape;358;p45"/>
          <p:cNvSpPr txBox="1">
            <a:spLocks noGrp="1"/>
          </p:cNvSpPr>
          <p:nvPr>
            <p:ph type="subTitle" idx="8"/>
          </p:nvPr>
        </p:nvSpPr>
        <p:spPr>
          <a:xfrm>
            <a:off x="5700455" y="1815002"/>
            <a:ext cx="3243650" cy="920916"/>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400" dirty="0"/>
              <a:t>He revolutionized manufacturing with the introduction of the moving assembly line, drastically reducing production costs.</a:t>
            </a:r>
            <a:endParaRPr sz="1400" dirty="0"/>
          </a:p>
        </p:txBody>
      </p:sp>
      <p:sp>
        <p:nvSpPr>
          <p:cNvPr id="359" name="Google Shape;359;p45"/>
          <p:cNvSpPr txBox="1">
            <a:spLocks noGrp="1"/>
          </p:cNvSpPr>
          <p:nvPr>
            <p:ph type="title" idx="9"/>
          </p:nvPr>
        </p:nvSpPr>
        <p:spPr>
          <a:xfrm>
            <a:off x="5680850" y="2843764"/>
            <a:ext cx="2963100" cy="527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US" dirty="0"/>
              <a:t>Impact on Industry</a:t>
            </a:r>
            <a:endParaRPr dirty="0"/>
          </a:p>
        </p:txBody>
      </p:sp>
      <p:sp>
        <p:nvSpPr>
          <p:cNvPr id="360" name="Google Shape;360;p45">
            <a:hlinkClick r:id="" action="ppaction://noaction"/>
          </p:cNvPr>
          <p:cNvSpPr txBox="1">
            <a:spLocks noGrp="1"/>
          </p:cNvSpPr>
          <p:nvPr>
            <p:ph type="title" idx="13"/>
          </p:nvPr>
        </p:nvSpPr>
        <p:spPr>
          <a:xfrm>
            <a:off x="5093950" y="2801049"/>
            <a:ext cx="576000" cy="593400"/>
          </a:xfrm>
          <a:prstGeom prst="rect">
            <a:avLst/>
          </a:prstGeom>
        </p:spPr>
        <p:txBody>
          <a:bodyPr spcFirstLastPara="1" wrap="square" lIns="0" tIns="91425" rIns="91425" bIns="91425" anchor="t" anchorCtr="0">
            <a:noAutofit/>
          </a:bodyPr>
          <a:lstStyle/>
          <a:p>
            <a:pPr marL="0" lvl="0" indent="0" algn="l" rtl="0">
              <a:spcBef>
                <a:spcPts val="0"/>
              </a:spcBef>
              <a:spcAft>
                <a:spcPts val="0"/>
              </a:spcAft>
              <a:buNone/>
            </a:pPr>
            <a:r>
              <a:rPr lang="en" dirty="0"/>
              <a:t>04</a:t>
            </a:r>
            <a:endParaRPr dirty="0"/>
          </a:p>
        </p:txBody>
      </p:sp>
      <p:sp>
        <p:nvSpPr>
          <p:cNvPr id="361" name="Google Shape;361;p45"/>
          <p:cNvSpPr txBox="1">
            <a:spLocks noGrp="1"/>
          </p:cNvSpPr>
          <p:nvPr>
            <p:ph type="subTitle" idx="14"/>
          </p:nvPr>
        </p:nvSpPr>
        <p:spPr>
          <a:xfrm>
            <a:off x="5662500" y="3374353"/>
            <a:ext cx="3243650" cy="649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400" dirty="0"/>
              <a:t>His leadership innovations set the standard for modern mass production techniques, positioning Ford Motor Company.  </a:t>
            </a:r>
            <a:endParaRPr sz="1400" dirty="0"/>
          </a:p>
        </p:txBody>
      </p:sp>
      <p:cxnSp>
        <p:nvCxnSpPr>
          <p:cNvPr id="362" name="Google Shape;362;p45"/>
          <p:cNvCxnSpPr/>
          <p:nvPr/>
        </p:nvCxnSpPr>
        <p:spPr>
          <a:xfrm>
            <a:off x="647069" y="1421135"/>
            <a:ext cx="0" cy="425700"/>
          </a:xfrm>
          <a:prstGeom prst="straightConnector1">
            <a:avLst/>
          </a:prstGeom>
          <a:noFill/>
          <a:ln w="76200" cap="flat" cmpd="sng">
            <a:solidFill>
              <a:schemeClr val="accent1"/>
            </a:solidFill>
            <a:prstDash val="solid"/>
            <a:round/>
            <a:headEnd type="none" w="med" len="med"/>
            <a:tailEnd type="none" w="med" len="med"/>
          </a:ln>
        </p:spPr>
      </p:cxnSp>
      <p:cxnSp>
        <p:nvCxnSpPr>
          <p:cNvPr id="363" name="Google Shape;363;p45"/>
          <p:cNvCxnSpPr/>
          <p:nvPr/>
        </p:nvCxnSpPr>
        <p:spPr>
          <a:xfrm>
            <a:off x="647069" y="2957163"/>
            <a:ext cx="0" cy="425700"/>
          </a:xfrm>
          <a:prstGeom prst="straightConnector1">
            <a:avLst/>
          </a:prstGeom>
          <a:noFill/>
          <a:ln w="76200" cap="flat" cmpd="sng">
            <a:solidFill>
              <a:schemeClr val="accent1"/>
            </a:solidFill>
            <a:prstDash val="solid"/>
            <a:round/>
            <a:headEnd type="none" w="med" len="med"/>
            <a:tailEnd type="none" w="med" len="med"/>
          </a:ln>
        </p:spPr>
      </p:cxnSp>
      <p:cxnSp>
        <p:nvCxnSpPr>
          <p:cNvPr id="364" name="Google Shape;364;p45"/>
          <p:cNvCxnSpPr/>
          <p:nvPr/>
        </p:nvCxnSpPr>
        <p:spPr>
          <a:xfrm>
            <a:off x="4991563" y="1383255"/>
            <a:ext cx="0" cy="425700"/>
          </a:xfrm>
          <a:prstGeom prst="straightConnector1">
            <a:avLst/>
          </a:prstGeom>
          <a:noFill/>
          <a:ln w="76200" cap="flat" cmpd="sng">
            <a:solidFill>
              <a:schemeClr val="accent1"/>
            </a:solidFill>
            <a:prstDash val="solid"/>
            <a:round/>
            <a:headEnd type="none" w="med" len="med"/>
            <a:tailEnd type="none" w="med" len="med"/>
          </a:ln>
        </p:spPr>
      </p:cxnSp>
      <p:cxnSp>
        <p:nvCxnSpPr>
          <p:cNvPr id="365" name="Google Shape;365;p45"/>
          <p:cNvCxnSpPr/>
          <p:nvPr/>
        </p:nvCxnSpPr>
        <p:spPr>
          <a:xfrm>
            <a:off x="4991563" y="2906163"/>
            <a:ext cx="0" cy="425700"/>
          </a:xfrm>
          <a:prstGeom prst="straightConnector1">
            <a:avLst/>
          </a:prstGeom>
          <a:noFill/>
          <a:ln w="76200" cap="flat" cmpd="sng">
            <a:solidFill>
              <a:schemeClr val="accent1"/>
            </a:solidFill>
            <a:prstDash val="solid"/>
            <a:round/>
            <a:headEnd type="none" w="med" len="med"/>
            <a:tailEnd type="none" w="med" len="med"/>
          </a:ln>
        </p:spPr>
      </p:cxnSp>
      <p:cxnSp>
        <p:nvCxnSpPr>
          <p:cNvPr id="366" name="Google Shape;366;p45">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367" name="Google Shape;367;p45">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sp>
        <p:nvSpPr>
          <p:cNvPr id="30" name="Rectangle 4">
            <a:extLst>
              <a:ext uri="{FF2B5EF4-FFF2-40B4-BE49-F238E27FC236}">
                <a16:creationId xmlns:a16="http://schemas.microsoft.com/office/drawing/2014/main" id="{7572CA9A-BB38-4B2A-AB3B-56F4F76956AF}"/>
              </a:ext>
            </a:extLst>
          </p:cNvPr>
          <p:cNvSpPr>
            <a:spLocks noChangeArrowheads="1"/>
          </p:cNvSpPr>
          <p:nvPr/>
        </p:nvSpPr>
        <p:spPr bwMode="auto">
          <a:xfrm>
            <a:off x="311629" y="4497957"/>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(Brooker and Hayward, 2020)</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82"/>
        <p:cNvGrpSpPr/>
        <p:nvPr/>
      </p:nvGrpSpPr>
      <p:grpSpPr>
        <a:xfrm>
          <a:off x="0" y="0"/>
          <a:ext cx="0" cy="0"/>
          <a:chOff x="0" y="0"/>
          <a:chExt cx="0" cy="0"/>
        </a:xfrm>
      </p:grpSpPr>
      <p:sp>
        <p:nvSpPr>
          <p:cNvPr id="384" name="Google Shape;384;p47"/>
          <p:cNvSpPr/>
          <p:nvPr/>
        </p:nvSpPr>
        <p:spPr>
          <a:xfrm>
            <a:off x="3895750" y="1287837"/>
            <a:ext cx="4430100" cy="3199925"/>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0000"/>
              </a:solidFill>
            </a:endParaRPr>
          </a:p>
        </p:txBody>
      </p:sp>
      <p:sp>
        <p:nvSpPr>
          <p:cNvPr id="386" name="Google Shape;386;p47"/>
          <p:cNvSpPr txBox="1">
            <a:spLocks noGrp="1"/>
          </p:cNvSpPr>
          <p:nvPr>
            <p:ph type="subTitle" idx="1"/>
          </p:nvPr>
        </p:nvSpPr>
        <p:spPr>
          <a:xfrm>
            <a:off x="713225" y="1666922"/>
            <a:ext cx="7261732" cy="2323553"/>
          </a:xfrm>
          <a:prstGeom prst="rect">
            <a:avLst/>
          </a:prstGeom>
        </p:spPr>
        <p:txBody>
          <a:bodyPr spcFirstLastPara="1" wrap="square" lIns="91425" tIns="0" rIns="91425" bIns="91425" anchor="ctr" anchorCtr="0">
            <a:noAutofit/>
          </a:bodyPr>
          <a:lstStyle/>
          <a:p>
            <a:pPr marL="0" lvl="0" indent="0" algn="l" rtl="0">
              <a:lnSpc>
                <a:spcPct val="150000"/>
              </a:lnSpc>
              <a:spcBef>
                <a:spcPts val="0"/>
              </a:spcBef>
              <a:spcAft>
                <a:spcPts val="0"/>
              </a:spcAft>
              <a:buClr>
                <a:schemeClr val="dk1"/>
              </a:buClr>
              <a:buSzPts val="1100"/>
              <a:buFont typeface="Arial"/>
              <a:buNone/>
            </a:pPr>
            <a:r>
              <a:rPr lang="en-US" b="1" dirty="0"/>
              <a:t>Innovative Approaches:</a:t>
            </a:r>
          </a:p>
          <a:p>
            <a:pPr marL="0" lvl="0" indent="0" algn="l" rtl="0">
              <a:lnSpc>
                <a:spcPct val="150000"/>
              </a:lnSpc>
              <a:spcBef>
                <a:spcPts val="0"/>
              </a:spcBef>
              <a:spcAft>
                <a:spcPts val="0"/>
              </a:spcAft>
              <a:buClr>
                <a:schemeClr val="dk1"/>
              </a:buClr>
              <a:buSzPts val="1100"/>
              <a:buFont typeface="Arial"/>
              <a:buNone/>
            </a:pPr>
            <a:r>
              <a:rPr lang="en-US" dirty="0"/>
              <a:t>Henry Ford was known for his innovative spirit, pioneering the use of assembly line production in the automotive industry.</a:t>
            </a:r>
          </a:p>
          <a:p>
            <a:pPr marL="0" lvl="0" indent="0" algn="l" rtl="0">
              <a:lnSpc>
                <a:spcPct val="150000"/>
              </a:lnSpc>
              <a:spcBef>
                <a:spcPts val="0"/>
              </a:spcBef>
              <a:spcAft>
                <a:spcPts val="0"/>
              </a:spcAft>
              <a:buClr>
                <a:schemeClr val="dk1"/>
              </a:buClr>
              <a:buSzPts val="1100"/>
              <a:buFont typeface="Arial"/>
              <a:buNone/>
            </a:pPr>
            <a:r>
              <a:rPr lang="en-US" b="1" dirty="0"/>
              <a:t>Commitment to Efficiency:</a:t>
            </a:r>
          </a:p>
          <a:p>
            <a:pPr marL="0" lvl="0" indent="0" algn="l" rtl="0">
              <a:lnSpc>
                <a:spcPct val="150000"/>
              </a:lnSpc>
              <a:spcBef>
                <a:spcPts val="0"/>
              </a:spcBef>
              <a:spcAft>
                <a:spcPts val="0"/>
              </a:spcAft>
              <a:buClr>
                <a:schemeClr val="dk1"/>
              </a:buClr>
              <a:buSzPts val="1100"/>
              <a:buFont typeface="Arial"/>
              <a:buNone/>
            </a:pPr>
            <a:r>
              <a:rPr lang="en-US" dirty="0"/>
              <a:t>His focus on efficiency extended beyond production to supply chain management and distribution, optimizing the entire process of automobile manufacturing .</a:t>
            </a:r>
          </a:p>
          <a:p>
            <a:pPr marL="0" lvl="0" indent="0" algn="l" rtl="0">
              <a:lnSpc>
                <a:spcPct val="150000"/>
              </a:lnSpc>
              <a:spcBef>
                <a:spcPts val="0"/>
              </a:spcBef>
              <a:spcAft>
                <a:spcPts val="0"/>
              </a:spcAft>
              <a:buClr>
                <a:schemeClr val="dk1"/>
              </a:buClr>
              <a:buSzPts val="1100"/>
              <a:buFont typeface="Arial"/>
              <a:buNone/>
            </a:pPr>
            <a:r>
              <a:rPr lang="en-US" b="1" dirty="0"/>
              <a:t>Impact on Industry:</a:t>
            </a:r>
          </a:p>
          <a:p>
            <a:pPr marL="0" lvl="0" indent="0" algn="l" rtl="0">
              <a:lnSpc>
                <a:spcPct val="150000"/>
              </a:lnSpc>
              <a:spcBef>
                <a:spcPts val="0"/>
              </a:spcBef>
              <a:spcAft>
                <a:spcPts val="0"/>
              </a:spcAft>
              <a:buClr>
                <a:schemeClr val="dk1"/>
              </a:buClr>
              <a:buSzPts val="1100"/>
              <a:buFont typeface="Arial"/>
              <a:buNone/>
            </a:pPr>
            <a:r>
              <a:rPr lang="en-US" dirty="0"/>
              <a:t>The leadership of the ford and the consequent efficient management defined standards for advances manufacturing in the automotive industry, spreading all over the world and configuring the industrial development. </a:t>
            </a:r>
          </a:p>
        </p:txBody>
      </p:sp>
      <p:sp>
        <p:nvSpPr>
          <p:cNvPr id="387" name="Google Shape;387;p47"/>
          <p:cNvSpPr txBox="1">
            <a:spLocks noGrp="1"/>
          </p:cNvSpPr>
          <p:nvPr>
            <p:ph type="title" idx="3"/>
          </p:nvPr>
        </p:nvSpPr>
        <p:spPr>
          <a:xfrm>
            <a:off x="713225" y="476525"/>
            <a:ext cx="6960000" cy="572700"/>
          </a:xfrm>
          <a:prstGeom prst="rect">
            <a:avLst/>
          </a:prstGeom>
        </p:spPr>
        <p:txBody>
          <a:bodyPr spcFirstLastPara="1" wrap="square" lIns="91425" tIns="91425" rIns="91425" bIns="91425" anchor="t" anchorCtr="0">
            <a:noAutofit/>
          </a:bodyPr>
          <a:lstStyle/>
          <a:p>
            <a:r>
              <a:rPr lang="en-US" b="1" dirty="0"/>
              <a:t>Henry Ford - Leadership Behavior</a:t>
            </a:r>
          </a:p>
        </p:txBody>
      </p:sp>
      <p:cxnSp>
        <p:nvCxnSpPr>
          <p:cNvPr id="388" name="Google Shape;388;p47">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389" name="Google Shape;389;p47">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sp>
        <p:nvSpPr>
          <p:cNvPr id="7" name="Rectangle 2">
            <a:extLst>
              <a:ext uri="{FF2B5EF4-FFF2-40B4-BE49-F238E27FC236}">
                <a16:creationId xmlns:a16="http://schemas.microsoft.com/office/drawing/2014/main" id="{161BE395-B2A2-4B1C-A499-E58DA2A3E4FF}"/>
              </a:ext>
            </a:extLst>
          </p:cNvPr>
          <p:cNvSpPr>
            <a:spLocks noChangeArrowheads="1"/>
          </p:cNvSpPr>
          <p:nvPr/>
        </p:nvSpPr>
        <p:spPr bwMode="auto">
          <a:xfrm>
            <a:off x="717631" y="4791919"/>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(Collins, 2021)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93"/>
        <p:cNvGrpSpPr/>
        <p:nvPr/>
      </p:nvGrpSpPr>
      <p:grpSpPr>
        <a:xfrm>
          <a:off x="0" y="0"/>
          <a:ext cx="0" cy="0"/>
          <a:chOff x="0" y="0"/>
          <a:chExt cx="0" cy="0"/>
        </a:xfrm>
      </p:grpSpPr>
      <p:sp>
        <p:nvSpPr>
          <p:cNvPr id="394" name="Google Shape;394;p48"/>
          <p:cNvSpPr/>
          <p:nvPr/>
        </p:nvSpPr>
        <p:spPr>
          <a:xfrm>
            <a:off x="5420350" y="712350"/>
            <a:ext cx="2544000" cy="3610800"/>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0000"/>
              </a:solidFill>
            </a:endParaRPr>
          </a:p>
        </p:txBody>
      </p:sp>
      <p:sp>
        <p:nvSpPr>
          <p:cNvPr id="395" name="Google Shape;395;p48"/>
          <p:cNvSpPr txBox="1">
            <a:spLocks noGrp="1"/>
          </p:cNvSpPr>
          <p:nvPr>
            <p:ph type="title"/>
          </p:nvPr>
        </p:nvSpPr>
        <p:spPr>
          <a:xfrm>
            <a:off x="692450" y="712350"/>
            <a:ext cx="4727900" cy="122184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3200" dirty="0"/>
              <a:t>Henry Ford – </a:t>
            </a:r>
            <a:br>
              <a:rPr lang="en-US" sz="3200" dirty="0"/>
            </a:br>
            <a:r>
              <a:rPr lang="en-US" sz="3200" dirty="0"/>
              <a:t>Followers' Appeal</a:t>
            </a:r>
            <a:endParaRPr sz="3200" dirty="0">
              <a:solidFill>
                <a:schemeClr val="accent2"/>
              </a:solidFill>
            </a:endParaRPr>
          </a:p>
        </p:txBody>
      </p:sp>
      <p:sp>
        <p:nvSpPr>
          <p:cNvPr id="396" name="Google Shape;396;p48"/>
          <p:cNvSpPr txBox="1">
            <a:spLocks noGrp="1"/>
          </p:cNvSpPr>
          <p:nvPr>
            <p:ph type="subTitle" idx="1"/>
          </p:nvPr>
        </p:nvSpPr>
        <p:spPr>
          <a:xfrm>
            <a:off x="494975" y="1821175"/>
            <a:ext cx="4558368" cy="2609975"/>
          </a:xfrm>
          <a:prstGeom prst="rect">
            <a:avLst/>
          </a:prstGeom>
        </p:spPr>
        <p:txBody>
          <a:bodyPr spcFirstLastPara="1" wrap="square" lIns="91425" tIns="91425" rIns="91425" bIns="91425" anchor="t" anchorCtr="0">
            <a:noAutofit/>
          </a:bodyPr>
          <a:lstStyle/>
          <a:p>
            <a:pPr marL="285750" lvl="0" indent="-285750" algn="l" rtl="0">
              <a:lnSpc>
                <a:spcPct val="150000"/>
              </a:lnSpc>
              <a:spcBef>
                <a:spcPts val="0"/>
              </a:spcBef>
              <a:spcAft>
                <a:spcPts val="0"/>
              </a:spcAft>
              <a:buFont typeface="Arial" panose="020B0604020202020204" pitchFamily="34" charset="0"/>
              <a:buChar char="•"/>
            </a:pPr>
            <a:r>
              <a:rPr lang="en-US" sz="1400" dirty="0">
                <a:highlight>
                  <a:schemeClr val="lt1"/>
                </a:highlight>
              </a:rPr>
              <a:t>Henry Ford's visionary leadership and transformative impact on the automotive industry inspired loyalty among employees and customers alike.</a:t>
            </a:r>
          </a:p>
          <a:p>
            <a:pPr marL="285750" lvl="0" indent="-285750" algn="l" rtl="0">
              <a:lnSpc>
                <a:spcPct val="150000"/>
              </a:lnSpc>
              <a:spcBef>
                <a:spcPts val="0"/>
              </a:spcBef>
              <a:spcAft>
                <a:spcPts val="0"/>
              </a:spcAft>
              <a:buFont typeface="Arial" panose="020B0604020202020204" pitchFamily="34" charset="0"/>
              <a:buChar char="•"/>
            </a:pPr>
            <a:r>
              <a:rPr lang="en-US" sz="1400" dirty="0"/>
              <a:t>He valued employee satisfaction and implemented measures to improve working conditions, such as the five-dollar workday, which significantly increased employee morale and loyalty.</a:t>
            </a:r>
            <a:endParaRPr sz="1400" dirty="0">
              <a:highlight>
                <a:schemeClr val="lt1"/>
              </a:highlight>
            </a:endParaRPr>
          </a:p>
        </p:txBody>
      </p:sp>
      <p:cxnSp>
        <p:nvCxnSpPr>
          <p:cNvPr id="397" name="Google Shape;397;p48">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398" name="Google Shape;398;p48">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pic>
        <p:nvPicPr>
          <p:cNvPr id="4101" name="Picture 5" descr="Loyalty Vs. Retention and Best Practices for Measuring Loyalty VisionEdge  Marketing">
            <a:extLst>
              <a:ext uri="{FF2B5EF4-FFF2-40B4-BE49-F238E27FC236}">
                <a16:creationId xmlns:a16="http://schemas.microsoft.com/office/drawing/2014/main" id="{5ECC90A5-3F38-42F7-9F9B-A1B21AED47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39" t="-5976" r="1439" b="5976"/>
          <a:stretch/>
        </p:blipFill>
        <p:spPr bwMode="auto">
          <a:xfrm>
            <a:off x="5314478" y="1524726"/>
            <a:ext cx="2755743" cy="1743075"/>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6">
            <a:extLst>
              <a:ext uri="{FF2B5EF4-FFF2-40B4-BE49-F238E27FC236}">
                <a16:creationId xmlns:a16="http://schemas.microsoft.com/office/drawing/2014/main" id="{10C360EB-7E3B-46A5-A31F-10290B0F4DAA}"/>
              </a:ext>
            </a:extLst>
          </p:cNvPr>
          <p:cNvSpPr>
            <a:spLocks noChangeArrowheads="1"/>
          </p:cNvSpPr>
          <p:nvPr/>
        </p:nvSpPr>
        <p:spPr bwMode="auto">
          <a:xfrm>
            <a:off x="4734046" y="4745621"/>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(Brooker and Hayward, 2020)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39"/>
        <p:cNvGrpSpPr/>
        <p:nvPr/>
      </p:nvGrpSpPr>
      <p:grpSpPr>
        <a:xfrm>
          <a:off x="0" y="0"/>
          <a:ext cx="0" cy="0"/>
          <a:chOff x="0" y="0"/>
          <a:chExt cx="0" cy="0"/>
        </a:xfrm>
      </p:grpSpPr>
      <p:pic>
        <p:nvPicPr>
          <p:cNvPr id="5122" name="Picture 2" descr="Sam Walton | Biography &amp; Facts | Britannica Money">
            <a:extLst>
              <a:ext uri="{FF2B5EF4-FFF2-40B4-BE49-F238E27FC236}">
                <a16:creationId xmlns:a16="http://schemas.microsoft.com/office/drawing/2014/main" id="{9DB60C2B-32E7-48A3-87F0-57B40B5CAF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1324" y="999358"/>
            <a:ext cx="2685326" cy="3179992"/>
          </a:xfrm>
          <a:prstGeom prst="rect">
            <a:avLst/>
          </a:prstGeom>
          <a:noFill/>
          <a:extLst>
            <a:ext uri="{909E8E84-426E-40DD-AFC4-6F175D3DCCD1}">
              <a14:hiddenFill xmlns:a14="http://schemas.microsoft.com/office/drawing/2010/main">
                <a:solidFill>
                  <a:srgbClr val="FFFFFF"/>
                </a:solidFill>
              </a14:hiddenFill>
            </a:ext>
          </a:extLst>
        </p:spPr>
      </p:pic>
      <p:sp>
        <p:nvSpPr>
          <p:cNvPr id="340" name="Google Shape;340;p44"/>
          <p:cNvSpPr/>
          <p:nvPr/>
        </p:nvSpPr>
        <p:spPr>
          <a:xfrm>
            <a:off x="4165275" y="906274"/>
            <a:ext cx="3682360" cy="3353207"/>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0000"/>
              </a:solidFill>
            </a:endParaRPr>
          </a:p>
        </p:txBody>
      </p:sp>
      <p:sp>
        <p:nvSpPr>
          <p:cNvPr id="341" name="Google Shape;341;p44"/>
          <p:cNvSpPr txBox="1">
            <a:spLocks noGrp="1"/>
          </p:cNvSpPr>
          <p:nvPr>
            <p:ph type="title"/>
          </p:nvPr>
        </p:nvSpPr>
        <p:spPr>
          <a:xfrm>
            <a:off x="925750" y="1786400"/>
            <a:ext cx="5151600" cy="940500"/>
          </a:xfrm>
          <a:prstGeom prst="rect">
            <a:avLst/>
          </a:prstGeom>
          <a:noFill/>
        </p:spPr>
        <p:txBody>
          <a:bodyPr spcFirstLastPara="1" wrap="square" lIns="91425" tIns="91425" rIns="91425" bIns="91425" anchor="b" anchorCtr="0">
            <a:noAutofit/>
          </a:bodyPr>
          <a:lstStyle/>
          <a:p>
            <a:pPr marL="0" lvl="0" indent="0" algn="l" rtl="0">
              <a:spcBef>
                <a:spcPts val="0"/>
              </a:spcBef>
              <a:spcAft>
                <a:spcPts val="0"/>
              </a:spcAft>
              <a:buNone/>
            </a:pPr>
            <a:r>
              <a:rPr lang="en-US" dirty="0"/>
              <a:t>Sam Walton</a:t>
            </a:r>
          </a:p>
        </p:txBody>
      </p:sp>
      <p:sp>
        <p:nvSpPr>
          <p:cNvPr id="342" name="Google Shape;342;p44"/>
          <p:cNvSpPr txBox="1">
            <a:spLocks noGrp="1"/>
          </p:cNvSpPr>
          <p:nvPr>
            <p:ph type="subTitle" idx="1"/>
          </p:nvPr>
        </p:nvSpPr>
        <p:spPr>
          <a:xfrm>
            <a:off x="925748" y="2726900"/>
            <a:ext cx="3239527" cy="1025400"/>
          </a:xfrm>
          <a:prstGeom prst="rect">
            <a:avLst/>
          </a:prstGeom>
          <a:noFill/>
        </p:spPr>
        <p:txBody>
          <a:bodyPr spcFirstLastPara="1" wrap="square" lIns="91425" tIns="0" rIns="91425" bIns="0" anchor="t" anchorCtr="0">
            <a:noAutofit/>
          </a:bodyPr>
          <a:lstStyle/>
          <a:p>
            <a:pPr marL="0" lvl="0" indent="0" algn="l" rtl="0">
              <a:spcBef>
                <a:spcPts val="0"/>
              </a:spcBef>
              <a:spcAft>
                <a:spcPts val="0"/>
              </a:spcAft>
              <a:buNone/>
            </a:pPr>
            <a:r>
              <a:rPr lang="en-US" sz="1600" dirty="0"/>
              <a:t>Sam Walton, a pivotal figure in the retail industry during the 20th century, founded Walmart and transformed it into the world's largest retailer through innovative leadership and strategic vision.</a:t>
            </a:r>
          </a:p>
        </p:txBody>
      </p:sp>
      <p:cxnSp>
        <p:nvCxnSpPr>
          <p:cNvPr id="343" name="Google Shape;343;p44">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344" name="Google Shape;344;p44">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sp>
        <p:nvSpPr>
          <p:cNvPr id="3" name="Rectangle 3">
            <a:extLst>
              <a:ext uri="{FF2B5EF4-FFF2-40B4-BE49-F238E27FC236}">
                <a16:creationId xmlns:a16="http://schemas.microsoft.com/office/drawing/2014/main" id="{F6834611-6F5F-4DFA-86E3-E442F8B3CC34}"/>
              </a:ext>
            </a:extLst>
          </p:cNvPr>
          <p:cNvSpPr>
            <a:spLocks noChangeArrowheads="1"/>
          </p:cNvSpPr>
          <p:nvPr/>
        </p:nvSpPr>
        <p:spPr bwMode="auto">
          <a:xfrm>
            <a:off x="925748" y="4676173"/>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(Collins, 2021)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65047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14"/>
        <p:cNvGrpSpPr/>
        <p:nvPr/>
      </p:nvGrpSpPr>
      <p:grpSpPr>
        <a:xfrm>
          <a:off x="0" y="0"/>
          <a:ext cx="0" cy="0"/>
          <a:chOff x="0" y="0"/>
          <a:chExt cx="0" cy="0"/>
        </a:xfrm>
      </p:grpSpPr>
      <p:sp>
        <p:nvSpPr>
          <p:cNvPr id="415" name="Google Shape;415;p50"/>
          <p:cNvSpPr txBox="1">
            <a:spLocks noGrp="1"/>
          </p:cNvSpPr>
          <p:nvPr>
            <p:ph type="title" idx="3"/>
          </p:nvPr>
        </p:nvSpPr>
        <p:spPr>
          <a:xfrm>
            <a:off x="1470900" y="476534"/>
            <a:ext cx="6202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Sam Walton - Leadership Style</a:t>
            </a:r>
            <a:endParaRPr dirty="0"/>
          </a:p>
        </p:txBody>
      </p:sp>
      <p:sp>
        <p:nvSpPr>
          <p:cNvPr id="417" name="Google Shape;417;p50"/>
          <p:cNvSpPr txBox="1"/>
          <p:nvPr/>
        </p:nvSpPr>
        <p:spPr>
          <a:xfrm>
            <a:off x="1303195" y="1648669"/>
            <a:ext cx="2210025" cy="245203"/>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1800" b="1" dirty="0">
                <a:solidFill>
                  <a:schemeClr val="accent1"/>
                </a:solidFill>
                <a:latin typeface="Josefin Sans"/>
                <a:ea typeface="Josefin Sans"/>
                <a:cs typeface="Josefin Sans"/>
                <a:sym typeface="Josefin Sans"/>
              </a:rPr>
              <a:t>Transformational Leadership</a:t>
            </a:r>
            <a:endParaRPr lang="en" sz="1800" b="1" dirty="0">
              <a:solidFill>
                <a:schemeClr val="accent1"/>
              </a:solidFill>
              <a:latin typeface="Josefin Sans"/>
              <a:ea typeface="Josefin Sans"/>
              <a:cs typeface="Josefin Sans"/>
              <a:sym typeface="Josefin Sans"/>
            </a:endParaRPr>
          </a:p>
        </p:txBody>
      </p:sp>
      <p:cxnSp>
        <p:nvCxnSpPr>
          <p:cNvPr id="419" name="Google Shape;419;p50"/>
          <p:cNvCxnSpPr/>
          <p:nvPr/>
        </p:nvCxnSpPr>
        <p:spPr>
          <a:xfrm rot="5400000">
            <a:off x="566156" y="2353975"/>
            <a:ext cx="1335900" cy="176100"/>
          </a:xfrm>
          <a:prstGeom prst="bentConnector3">
            <a:avLst>
              <a:gd name="adj1" fmla="val -6"/>
            </a:avLst>
          </a:prstGeom>
          <a:noFill/>
          <a:ln w="9525" cap="flat" cmpd="sng">
            <a:solidFill>
              <a:srgbClr val="000000"/>
            </a:solidFill>
            <a:prstDash val="solid"/>
            <a:round/>
            <a:headEnd type="diamond" w="med" len="med"/>
            <a:tailEnd type="none" w="med" len="med"/>
          </a:ln>
        </p:spPr>
      </p:cxnSp>
      <p:sp>
        <p:nvSpPr>
          <p:cNvPr id="421" name="Google Shape;421;p50"/>
          <p:cNvSpPr txBox="1"/>
          <p:nvPr/>
        </p:nvSpPr>
        <p:spPr>
          <a:xfrm>
            <a:off x="2712255" y="3327502"/>
            <a:ext cx="1800897" cy="250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1800" b="1" dirty="0">
                <a:solidFill>
                  <a:schemeClr val="accent1"/>
                </a:solidFill>
                <a:latin typeface="Josefin Sans"/>
                <a:ea typeface="Josefin Sans"/>
                <a:cs typeface="Josefin Sans"/>
                <a:sym typeface="Josefin Sans"/>
              </a:rPr>
              <a:t>Employee Empowerment</a:t>
            </a:r>
            <a:endParaRPr lang="en" sz="1800" b="1" dirty="0">
              <a:solidFill>
                <a:schemeClr val="accent1"/>
              </a:solidFill>
              <a:latin typeface="Josefin Sans"/>
              <a:ea typeface="Josefin Sans"/>
              <a:cs typeface="Josefin Sans"/>
              <a:sym typeface="Josefin Sans"/>
            </a:endParaRPr>
          </a:p>
        </p:txBody>
      </p:sp>
      <p:cxnSp>
        <p:nvCxnSpPr>
          <p:cNvPr id="423" name="Google Shape;423;p50"/>
          <p:cNvCxnSpPr>
            <a:cxnSpLocks/>
            <a:stCxn id="421" idx="1"/>
            <a:endCxn id="424" idx="4"/>
          </p:cNvCxnSpPr>
          <p:nvPr/>
        </p:nvCxnSpPr>
        <p:spPr>
          <a:xfrm rot="10800000">
            <a:off x="2548089" y="3093156"/>
            <a:ext cx="164167" cy="359746"/>
          </a:xfrm>
          <a:prstGeom prst="bentConnector2">
            <a:avLst/>
          </a:prstGeom>
          <a:noFill/>
          <a:ln w="9525" cap="flat" cmpd="sng">
            <a:solidFill>
              <a:srgbClr val="000000"/>
            </a:solidFill>
            <a:prstDash val="solid"/>
            <a:round/>
            <a:headEnd type="diamond" w="med" len="med"/>
            <a:tailEnd type="none" w="med" len="med"/>
          </a:ln>
        </p:spPr>
      </p:cxnSp>
      <p:sp>
        <p:nvSpPr>
          <p:cNvPr id="426" name="Google Shape;426;p50"/>
          <p:cNvSpPr txBox="1"/>
          <p:nvPr/>
        </p:nvSpPr>
        <p:spPr>
          <a:xfrm>
            <a:off x="4110547" y="1648669"/>
            <a:ext cx="1645800" cy="250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1800" b="1" dirty="0">
                <a:solidFill>
                  <a:schemeClr val="accent1"/>
                </a:solidFill>
                <a:latin typeface="Josefin Sans"/>
                <a:ea typeface="Josefin Sans"/>
                <a:cs typeface="Josefin Sans"/>
                <a:sym typeface="Josefin Sans"/>
              </a:rPr>
              <a:t>Hands-On Management</a:t>
            </a:r>
            <a:endParaRPr lang="en" sz="1800" b="1" dirty="0">
              <a:solidFill>
                <a:schemeClr val="accent1"/>
              </a:solidFill>
              <a:latin typeface="Josefin Sans"/>
              <a:ea typeface="Josefin Sans"/>
              <a:cs typeface="Josefin Sans"/>
              <a:sym typeface="Josefin Sans"/>
            </a:endParaRPr>
          </a:p>
        </p:txBody>
      </p:sp>
      <p:cxnSp>
        <p:nvCxnSpPr>
          <p:cNvPr id="428" name="Google Shape;428;p50"/>
          <p:cNvCxnSpPr>
            <a:stCxn id="426" idx="1"/>
            <a:endCxn id="429" idx="0"/>
          </p:cNvCxnSpPr>
          <p:nvPr/>
        </p:nvCxnSpPr>
        <p:spPr>
          <a:xfrm flipH="1">
            <a:off x="3944347" y="1774069"/>
            <a:ext cx="166200" cy="1333500"/>
          </a:xfrm>
          <a:prstGeom prst="bentConnector2">
            <a:avLst/>
          </a:prstGeom>
          <a:noFill/>
          <a:ln w="9525" cap="flat" cmpd="sng">
            <a:solidFill>
              <a:srgbClr val="000000"/>
            </a:solidFill>
            <a:prstDash val="solid"/>
            <a:round/>
            <a:headEnd type="diamond" w="med" len="med"/>
            <a:tailEnd type="none" w="med" len="med"/>
          </a:ln>
        </p:spPr>
      </p:cxnSp>
      <p:sp>
        <p:nvSpPr>
          <p:cNvPr id="431" name="Google Shape;431;p50"/>
          <p:cNvSpPr txBox="1"/>
          <p:nvPr/>
        </p:nvSpPr>
        <p:spPr>
          <a:xfrm>
            <a:off x="5503812" y="3327501"/>
            <a:ext cx="2054455" cy="352883"/>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1800" b="1" dirty="0">
                <a:solidFill>
                  <a:schemeClr val="accent1"/>
                </a:solidFill>
                <a:latin typeface="Josefin Sans"/>
                <a:ea typeface="Josefin Sans"/>
                <a:cs typeface="Josefin Sans"/>
                <a:sym typeface="Josefin Sans"/>
              </a:rPr>
              <a:t>Customer-Centric Approach</a:t>
            </a:r>
            <a:endParaRPr lang="en" sz="1800" b="1" dirty="0">
              <a:solidFill>
                <a:schemeClr val="accent1"/>
              </a:solidFill>
              <a:latin typeface="Josefin Sans"/>
              <a:ea typeface="Josefin Sans"/>
              <a:cs typeface="Josefin Sans"/>
              <a:sym typeface="Josefin Sans"/>
            </a:endParaRPr>
          </a:p>
        </p:txBody>
      </p:sp>
      <p:cxnSp>
        <p:nvCxnSpPr>
          <p:cNvPr id="433" name="Google Shape;433;p50"/>
          <p:cNvCxnSpPr>
            <a:cxnSpLocks/>
            <a:stCxn id="431" idx="1"/>
            <a:endCxn id="434" idx="4"/>
          </p:cNvCxnSpPr>
          <p:nvPr/>
        </p:nvCxnSpPr>
        <p:spPr>
          <a:xfrm rot="10800000">
            <a:off x="5341888" y="3093157"/>
            <a:ext cx="161924" cy="410787"/>
          </a:xfrm>
          <a:prstGeom prst="bentConnector2">
            <a:avLst/>
          </a:prstGeom>
          <a:noFill/>
          <a:ln w="9525" cap="flat" cmpd="sng">
            <a:solidFill>
              <a:srgbClr val="000000"/>
            </a:solidFill>
            <a:prstDash val="solid"/>
            <a:round/>
            <a:headEnd type="diamond" w="med" len="med"/>
            <a:tailEnd type="none" w="med" len="med"/>
          </a:ln>
        </p:spPr>
      </p:cxnSp>
      <p:sp>
        <p:nvSpPr>
          <p:cNvPr id="438" name="Google Shape;438;p50"/>
          <p:cNvSpPr/>
          <p:nvPr/>
        </p:nvSpPr>
        <p:spPr>
          <a:xfrm>
            <a:off x="1085392" y="3112812"/>
            <a:ext cx="123000" cy="123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50"/>
          <p:cNvSpPr/>
          <p:nvPr/>
        </p:nvSpPr>
        <p:spPr>
          <a:xfrm>
            <a:off x="2486588" y="2970156"/>
            <a:ext cx="123000" cy="123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50"/>
          <p:cNvSpPr/>
          <p:nvPr/>
        </p:nvSpPr>
        <p:spPr>
          <a:xfrm>
            <a:off x="3882794" y="3107449"/>
            <a:ext cx="123000" cy="123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39" name="Google Shape;439;p50"/>
          <p:cNvCxnSpPr/>
          <p:nvPr/>
        </p:nvCxnSpPr>
        <p:spPr>
          <a:xfrm>
            <a:off x="714875" y="3104506"/>
            <a:ext cx="7725000" cy="0"/>
          </a:xfrm>
          <a:prstGeom prst="straightConnector1">
            <a:avLst/>
          </a:prstGeom>
          <a:noFill/>
          <a:ln w="19050" cap="flat" cmpd="sng">
            <a:solidFill>
              <a:schemeClr val="accent1"/>
            </a:solidFill>
            <a:prstDash val="solid"/>
            <a:round/>
            <a:headEnd type="diamond" w="med" len="med"/>
            <a:tailEnd type="diamond" w="med" len="med"/>
          </a:ln>
        </p:spPr>
      </p:cxnSp>
      <p:sp>
        <p:nvSpPr>
          <p:cNvPr id="437" name="Google Shape;437;p50"/>
          <p:cNvSpPr/>
          <p:nvPr/>
        </p:nvSpPr>
        <p:spPr>
          <a:xfrm>
            <a:off x="6676663" y="3153749"/>
            <a:ext cx="123000" cy="123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50"/>
          <p:cNvSpPr/>
          <p:nvPr/>
        </p:nvSpPr>
        <p:spPr>
          <a:xfrm>
            <a:off x="5280388" y="2970156"/>
            <a:ext cx="123000" cy="123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40" name="Google Shape;440;p50">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441" name="Google Shape;441;p50">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442" name="Google Shape;442;p50"/>
          <p:cNvCxnSpPr/>
          <p:nvPr/>
        </p:nvCxnSpPr>
        <p:spPr>
          <a:xfrm rot="10800000">
            <a:off x="4200215" y="1626160"/>
            <a:ext cx="228900" cy="0"/>
          </a:xfrm>
          <a:prstGeom prst="straightConnector1">
            <a:avLst/>
          </a:prstGeom>
          <a:noFill/>
          <a:ln w="38100" cap="flat" cmpd="sng">
            <a:solidFill>
              <a:schemeClr val="accent1"/>
            </a:solidFill>
            <a:prstDash val="solid"/>
            <a:round/>
            <a:headEnd type="none" w="med" len="med"/>
            <a:tailEnd type="none" w="med" len="med"/>
          </a:ln>
        </p:spPr>
      </p:cxnSp>
      <p:cxnSp>
        <p:nvCxnSpPr>
          <p:cNvPr id="443" name="Google Shape;443;p50"/>
          <p:cNvCxnSpPr/>
          <p:nvPr/>
        </p:nvCxnSpPr>
        <p:spPr>
          <a:xfrm rot="10800000">
            <a:off x="1401305" y="1626160"/>
            <a:ext cx="228900" cy="0"/>
          </a:xfrm>
          <a:prstGeom prst="straightConnector1">
            <a:avLst/>
          </a:prstGeom>
          <a:noFill/>
          <a:ln w="38100" cap="flat" cmpd="sng">
            <a:solidFill>
              <a:schemeClr val="accent1"/>
            </a:solidFill>
            <a:prstDash val="solid"/>
            <a:round/>
            <a:headEnd type="none" w="med" len="med"/>
            <a:tailEnd type="none" w="med" len="med"/>
          </a:ln>
        </p:spPr>
      </p:cxnSp>
      <p:cxnSp>
        <p:nvCxnSpPr>
          <p:cNvPr id="444" name="Google Shape;444;p50"/>
          <p:cNvCxnSpPr/>
          <p:nvPr/>
        </p:nvCxnSpPr>
        <p:spPr>
          <a:xfrm rot="10800000">
            <a:off x="2805365" y="3304549"/>
            <a:ext cx="228900" cy="0"/>
          </a:xfrm>
          <a:prstGeom prst="straightConnector1">
            <a:avLst/>
          </a:prstGeom>
          <a:noFill/>
          <a:ln w="38100" cap="flat" cmpd="sng">
            <a:solidFill>
              <a:schemeClr val="accent1"/>
            </a:solidFill>
            <a:prstDash val="solid"/>
            <a:round/>
            <a:headEnd type="none" w="med" len="med"/>
            <a:tailEnd type="none" w="med" len="med"/>
          </a:ln>
        </p:spPr>
      </p:cxnSp>
      <p:cxnSp>
        <p:nvCxnSpPr>
          <p:cNvPr id="445" name="Google Shape;445;p50"/>
          <p:cNvCxnSpPr/>
          <p:nvPr/>
        </p:nvCxnSpPr>
        <p:spPr>
          <a:xfrm rot="10800000">
            <a:off x="5596913" y="3304549"/>
            <a:ext cx="228900" cy="0"/>
          </a:xfrm>
          <a:prstGeom prst="straightConnector1">
            <a:avLst/>
          </a:prstGeom>
          <a:noFill/>
          <a:ln w="38100" cap="flat" cmpd="sng">
            <a:solidFill>
              <a:schemeClr val="accent1"/>
            </a:solidFill>
            <a:prstDash val="solid"/>
            <a:round/>
            <a:headEnd type="none" w="med" len="med"/>
            <a:tailEnd type="none" w="med" len="med"/>
          </a:ln>
        </p:spPr>
      </p:cxnSp>
      <p:sp>
        <p:nvSpPr>
          <p:cNvPr id="39" name="Google Shape;417;p50">
            <a:extLst>
              <a:ext uri="{FF2B5EF4-FFF2-40B4-BE49-F238E27FC236}">
                <a16:creationId xmlns:a16="http://schemas.microsoft.com/office/drawing/2014/main" id="{E3297922-8A13-407A-9F77-5EA830E28DD6}"/>
              </a:ext>
            </a:extLst>
          </p:cNvPr>
          <p:cNvSpPr txBox="1"/>
          <p:nvPr/>
        </p:nvSpPr>
        <p:spPr>
          <a:xfrm>
            <a:off x="6665604" y="1625886"/>
            <a:ext cx="2041888" cy="245203"/>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1800" b="1" dirty="0">
                <a:solidFill>
                  <a:schemeClr val="accent1"/>
                </a:solidFill>
                <a:latin typeface="Josefin Sans"/>
                <a:ea typeface="Josefin Sans"/>
                <a:cs typeface="Josefin Sans"/>
                <a:sym typeface="Josefin Sans"/>
              </a:rPr>
              <a:t>Focus on Cost Efficiency</a:t>
            </a:r>
            <a:endParaRPr lang="en" sz="1800" b="1" dirty="0">
              <a:solidFill>
                <a:schemeClr val="accent1"/>
              </a:solidFill>
              <a:latin typeface="Josefin Sans"/>
              <a:ea typeface="Josefin Sans"/>
              <a:cs typeface="Josefin Sans"/>
              <a:sym typeface="Josefin Sans"/>
            </a:endParaRPr>
          </a:p>
        </p:txBody>
      </p:sp>
      <p:cxnSp>
        <p:nvCxnSpPr>
          <p:cNvPr id="41" name="Google Shape;419;p50">
            <a:extLst>
              <a:ext uri="{FF2B5EF4-FFF2-40B4-BE49-F238E27FC236}">
                <a16:creationId xmlns:a16="http://schemas.microsoft.com/office/drawing/2014/main" id="{27865B00-B80C-4C8A-BDAC-7FE0CF16862C}"/>
              </a:ext>
            </a:extLst>
          </p:cNvPr>
          <p:cNvCxnSpPr/>
          <p:nvPr/>
        </p:nvCxnSpPr>
        <p:spPr>
          <a:xfrm rot="5400000">
            <a:off x="5928564" y="2331192"/>
            <a:ext cx="1335900" cy="176100"/>
          </a:xfrm>
          <a:prstGeom prst="bentConnector3">
            <a:avLst>
              <a:gd name="adj1" fmla="val -6"/>
            </a:avLst>
          </a:prstGeom>
          <a:noFill/>
          <a:ln w="9525" cap="flat" cmpd="sng">
            <a:solidFill>
              <a:srgbClr val="000000"/>
            </a:solidFill>
            <a:prstDash val="solid"/>
            <a:round/>
            <a:headEnd type="diamond" w="med" len="med"/>
            <a:tailEnd type="none" w="med" len="med"/>
          </a:ln>
        </p:spPr>
      </p:cxnSp>
      <p:sp>
        <p:nvSpPr>
          <p:cNvPr id="43" name="Google Shape;438;p50">
            <a:extLst>
              <a:ext uri="{FF2B5EF4-FFF2-40B4-BE49-F238E27FC236}">
                <a16:creationId xmlns:a16="http://schemas.microsoft.com/office/drawing/2014/main" id="{9074CB5B-99AD-4FE1-A8F2-C9C373389AE6}"/>
              </a:ext>
            </a:extLst>
          </p:cNvPr>
          <p:cNvSpPr/>
          <p:nvPr/>
        </p:nvSpPr>
        <p:spPr>
          <a:xfrm>
            <a:off x="6447800" y="3090029"/>
            <a:ext cx="123000" cy="123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5" name="Google Shape;443;p50">
            <a:extLst>
              <a:ext uri="{FF2B5EF4-FFF2-40B4-BE49-F238E27FC236}">
                <a16:creationId xmlns:a16="http://schemas.microsoft.com/office/drawing/2014/main" id="{319AE206-90E8-4886-A966-CF596F6D08C9}"/>
              </a:ext>
            </a:extLst>
          </p:cNvPr>
          <p:cNvCxnSpPr/>
          <p:nvPr/>
        </p:nvCxnSpPr>
        <p:spPr>
          <a:xfrm rot="10800000">
            <a:off x="6763713" y="1603377"/>
            <a:ext cx="228900" cy="0"/>
          </a:xfrm>
          <a:prstGeom prst="straightConnector1">
            <a:avLst/>
          </a:prstGeom>
          <a:noFill/>
          <a:ln w="38100" cap="flat" cmpd="sng">
            <a:solidFill>
              <a:schemeClr val="accent1"/>
            </a:solidFill>
            <a:prstDash val="solid"/>
            <a:round/>
            <a:headEnd type="none" w="med" len="med"/>
            <a:tailEnd type="none" w="med" len="med"/>
          </a:ln>
        </p:spPr>
      </p:cxnSp>
      <p:pic>
        <p:nvPicPr>
          <p:cNvPr id="6146" name="Picture 2" descr="Leadership Becris Lineal icon">
            <a:extLst>
              <a:ext uri="{FF2B5EF4-FFF2-40B4-BE49-F238E27FC236}">
                <a16:creationId xmlns:a16="http://schemas.microsoft.com/office/drawing/2014/main" id="{78B86FD8-AE5C-4CC1-BD34-9618FA6BD3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8397" y="3296148"/>
            <a:ext cx="1078630" cy="1078630"/>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Leadership - Free business icons">
            <a:extLst>
              <a:ext uri="{FF2B5EF4-FFF2-40B4-BE49-F238E27FC236}">
                <a16:creationId xmlns:a16="http://schemas.microsoft.com/office/drawing/2014/main" id="{CDF421C3-01C2-4563-9BE0-C1CF1D1D96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36742" y="3296148"/>
            <a:ext cx="1166646" cy="1166646"/>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Leadership - Free people icons">
            <a:extLst>
              <a:ext uri="{FF2B5EF4-FFF2-40B4-BE49-F238E27FC236}">
                <a16:creationId xmlns:a16="http://schemas.microsoft.com/office/drawing/2014/main" id="{E1F39F41-559B-4C38-8DE3-84C1FBFBCD8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82280" y="3296148"/>
            <a:ext cx="1166646" cy="116664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11">
            <a:extLst>
              <a:ext uri="{FF2B5EF4-FFF2-40B4-BE49-F238E27FC236}">
                <a16:creationId xmlns:a16="http://schemas.microsoft.com/office/drawing/2014/main" id="{2B956F04-F907-4E6F-A685-1F65D34A65E7}"/>
              </a:ext>
            </a:extLst>
          </p:cNvPr>
          <p:cNvSpPr>
            <a:spLocks noChangeArrowheads="1"/>
          </p:cNvSpPr>
          <p:nvPr/>
        </p:nvSpPr>
        <p:spPr bwMode="auto">
          <a:xfrm>
            <a:off x="831388" y="4872942"/>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(Fishman, 2021)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51"/>
        <p:cNvGrpSpPr/>
        <p:nvPr/>
      </p:nvGrpSpPr>
      <p:grpSpPr>
        <a:xfrm>
          <a:off x="0" y="0"/>
          <a:ext cx="0" cy="0"/>
          <a:chOff x="0" y="0"/>
          <a:chExt cx="0" cy="0"/>
        </a:xfrm>
      </p:grpSpPr>
      <p:sp>
        <p:nvSpPr>
          <p:cNvPr id="452" name="Google Shape;452;p51"/>
          <p:cNvSpPr txBox="1">
            <a:spLocks noGrp="1"/>
          </p:cNvSpPr>
          <p:nvPr>
            <p:ph type="title" idx="8"/>
          </p:nvPr>
        </p:nvSpPr>
        <p:spPr>
          <a:xfrm>
            <a:off x="1274019" y="453422"/>
            <a:ext cx="6202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Sam Walton - Leadership Behavior</a:t>
            </a:r>
            <a:endParaRPr dirty="0"/>
          </a:p>
        </p:txBody>
      </p:sp>
      <p:sp>
        <p:nvSpPr>
          <p:cNvPr id="453" name="Google Shape;453;p51"/>
          <p:cNvSpPr txBox="1">
            <a:spLocks noGrp="1"/>
          </p:cNvSpPr>
          <p:nvPr>
            <p:ph type="subTitle" idx="1"/>
          </p:nvPr>
        </p:nvSpPr>
        <p:spPr>
          <a:xfrm>
            <a:off x="592398" y="2179571"/>
            <a:ext cx="2113523" cy="2091796"/>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US" dirty="0"/>
              <a:t>Sam Walton prioritized a customer-centric approach, shaping Walmart's strategies around understanding and meeting customer needs.</a:t>
            </a:r>
          </a:p>
        </p:txBody>
      </p:sp>
      <p:sp>
        <p:nvSpPr>
          <p:cNvPr id="454" name="Google Shape;454;p51"/>
          <p:cNvSpPr txBox="1">
            <a:spLocks noGrp="1"/>
          </p:cNvSpPr>
          <p:nvPr>
            <p:ph type="subTitle" idx="2"/>
          </p:nvPr>
        </p:nvSpPr>
        <p:spPr>
          <a:xfrm>
            <a:off x="3069475" y="2130817"/>
            <a:ext cx="1980577" cy="1844453"/>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US" dirty="0"/>
              <a:t>Walton focused on operational efficiency, implementing innovative supply chain and logistics strategies to maintain low costs.</a:t>
            </a:r>
          </a:p>
        </p:txBody>
      </p:sp>
      <p:sp>
        <p:nvSpPr>
          <p:cNvPr id="455" name="Google Shape;455;p51"/>
          <p:cNvSpPr txBox="1">
            <a:spLocks noGrp="1"/>
          </p:cNvSpPr>
          <p:nvPr>
            <p:ph type="subTitle" idx="4"/>
          </p:nvPr>
        </p:nvSpPr>
        <p:spPr>
          <a:xfrm>
            <a:off x="823584" y="1587461"/>
            <a:ext cx="2077995" cy="393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Customer-Centric Approach</a:t>
            </a:r>
            <a:endParaRPr dirty="0"/>
          </a:p>
        </p:txBody>
      </p:sp>
      <p:sp>
        <p:nvSpPr>
          <p:cNvPr id="456" name="Google Shape;456;p51"/>
          <p:cNvSpPr txBox="1">
            <a:spLocks noGrp="1"/>
          </p:cNvSpPr>
          <p:nvPr>
            <p:ph type="subTitle" idx="5"/>
          </p:nvPr>
        </p:nvSpPr>
        <p:spPr>
          <a:xfrm>
            <a:off x="3372337" y="1546758"/>
            <a:ext cx="1663640" cy="393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Operational Excellence</a:t>
            </a:r>
            <a:endParaRPr dirty="0"/>
          </a:p>
        </p:txBody>
      </p:sp>
      <p:sp>
        <p:nvSpPr>
          <p:cNvPr id="459" name="Google Shape;459;p51"/>
          <p:cNvSpPr txBox="1">
            <a:spLocks noGrp="1"/>
          </p:cNvSpPr>
          <p:nvPr>
            <p:ph type="subTitle" idx="3"/>
          </p:nvPr>
        </p:nvSpPr>
        <p:spPr>
          <a:xfrm>
            <a:off x="5589115" y="2158916"/>
            <a:ext cx="2167971" cy="190945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US" dirty="0"/>
              <a:t>Walton regularly visited Walmart stores nationwide, engaging directly with employees and customers to ensure consistent quality.</a:t>
            </a:r>
            <a:endParaRPr dirty="0"/>
          </a:p>
        </p:txBody>
      </p:sp>
      <p:sp>
        <p:nvSpPr>
          <p:cNvPr id="460" name="Google Shape;460;p51"/>
          <p:cNvSpPr txBox="1">
            <a:spLocks noGrp="1"/>
          </p:cNvSpPr>
          <p:nvPr>
            <p:ph type="subTitle" idx="6"/>
          </p:nvPr>
        </p:nvSpPr>
        <p:spPr>
          <a:xfrm>
            <a:off x="5855087" y="1542617"/>
            <a:ext cx="1777605" cy="393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Hands-On Management</a:t>
            </a:r>
            <a:endParaRPr dirty="0"/>
          </a:p>
        </p:txBody>
      </p:sp>
      <p:cxnSp>
        <p:nvCxnSpPr>
          <p:cNvPr id="461" name="Google Shape;461;p51">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462" name="Google Shape;462;p51">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463" name="Google Shape;463;p51"/>
          <p:cNvCxnSpPr/>
          <p:nvPr/>
        </p:nvCxnSpPr>
        <p:spPr>
          <a:xfrm rot="10800000">
            <a:off x="1499693" y="1542617"/>
            <a:ext cx="312900" cy="0"/>
          </a:xfrm>
          <a:prstGeom prst="straightConnector1">
            <a:avLst/>
          </a:prstGeom>
          <a:noFill/>
          <a:ln w="76200" cap="flat" cmpd="sng">
            <a:solidFill>
              <a:schemeClr val="accent1"/>
            </a:solidFill>
            <a:prstDash val="solid"/>
            <a:round/>
            <a:headEnd type="none" w="med" len="med"/>
            <a:tailEnd type="none" w="med" len="med"/>
          </a:ln>
        </p:spPr>
      </p:cxnSp>
      <p:cxnSp>
        <p:nvCxnSpPr>
          <p:cNvPr id="464" name="Google Shape;464;p51"/>
          <p:cNvCxnSpPr/>
          <p:nvPr/>
        </p:nvCxnSpPr>
        <p:spPr>
          <a:xfrm rot="10800000">
            <a:off x="3961876" y="1514055"/>
            <a:ext cx="312900" cy="0"/>
          </a:xfrm>
          <a:prstGeom prst="straightConnector1">
            <a:avLst/>
          </a:prstGeom>
          <a:noFill/>
          <a:ln w="76200" cap="flat" cmpd="sng">
            <a:solidFill>
              <a:schemeClr val="accent1"/>
            </a:solidFill>
            <a:prstDash val="solid"/>
            <a:round/>
            <a:headEnd type="none" w="med" len="med"/>
            <a:tailEnd type="none" w="med" len="med"/>
          </a:ln>
        </p:spPr>
      </p:cxnSp>
      <p:cxnSp>
        <p:nvCxnSpPr>
          <p:cNvPr id="465" name="Google Shape;465;p51"/>
          <p:cNvCxnSpPr/>
          <p:nvPr/>
        </p:nvCxnSpPr>
        <p:spPr>
          <a:xfrm rot="10800000">
            <a:off x="6410427" y="1514056"/>
            <a:ext cx="312900" cy="0"/>
          </a:xfrm>
          <a:prstGeom prst="straightConnector1">
            <a:avLst/>
          </a:prstGeom>
          <a:noFill/>
          <a:ln w="76200" cap="flat" cmpd="sng">
            <a:solidFill>
              <a:schemeClr val="accent1"/>
            </a:solidFill>
            <a:prstDash val="solid"/>
            <a:round/>
            <a:headEnd type="none" w="med" len="med"/>
            <a:tailEnd type="none" w="med" len="med"/>
          </a:ln>
        </p:spPr>
      </p:cxnSp>
      <p:grpSp>
        <p:nvGrpSpPr>
          <p:cNvPr id="466" name="Google Shape;466;p51"/>
          <p:cNvGrpSpPr/>
          <p:nvPr/>
        </p:nvGrpSpPr>
        <p:grpSpPr>
          <a:xfrm>
            <a:off x="6389865" y="1147427"/>
            <a:ext cx="354025" cy="268797"/>
            <a:chOff x="3963652" y="1999759"/>
            <a:chExt cx="374154" cy="284050"/>
          </a:xfrm>
        </p:grpSpPr>
        <p:sp>
          <p:nvSpPr>
            <p:cNvPr id="467" name="Google Shape;467;p51"/>
            <p:cNvSpPr/>
            <p:nvPr/>
          </p:nvSpPr>
          <p:spPr>
            <a:xfrm>
              <a:off x="4123441" y="2104652"/>
              <a:ext cx="214366" cy="179158"/>
            </a:xfrm>
            <a:custGeom>
              <a:avLst/>
              <a:gdLst/>
              <a:ahLst/>
              <a:cxnLst/>
              <a:rect l="l" t="t" r="r" b="b"/>
              <a:pathLst>
                <a:path w="6740" h="5633" extrusionOk="0">
                  <a:moveTo>
                    <a:pt x="6573" y="1"/>
                  </a:moveTo>
                  <a:cubicBezTo>
                    <a:pt x="6490" y="1"/>
                    <a:pt x="6395" y="84"/>
                    <a:pt x="6395" y="179"/>
                  </a:cubicBezTo>
                  <a:lnTo>
                    <a:pt x="6395" y="5275"/>
                  </a:lnTo>
                  <a:lnTo>
                    <a:pt x="180" y="5275"/>
                  </a:lnTo>
                  <a:cubicBezTo>
                    <a:pt x="84" y="5275"/>
                    <a:pt x="1" y="5346"/>
                    <a:pt x="1" y="5454"/>
                  </a:cubicBezTo>
                  <a:cubicBezTo>
                    <a:pt x="1" y="5549"/>
                    <a:pt x="72" y="5632"/>
                    <a:pt x="180" y="5632"/>
                  </a:cubicBezTo>
                  <a:lnTo>
                    <a:pt x="6561" y="5632"/>
                  </a:lnTo>
                  <a:cubicBezTo>
                    <a:pt x="6645" y="5632"/>
                    <a:pt x="6740" y="5549"/>
                    <a:pt x="6740" y="5454"/>
                  </a:cubicBezTo>
                  <a:lnTo>
                    <a:pt x="6740" y="179"/>
                  </a:lnTo>
                  <a:cubicBezTo>
                    <a:pt x="6740" y="84"/>
                    <a:pt x="6668" y="1"/>
                    <a:pt x="65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51"/>
            <p:cNvSpPr/>
            <p:nvPr/>
          </p:nvSpPr>
          <p:spPr>
            <a:xfrm>
              <a:off x="3963652" y="1999759"/>
              <a:ext cx="374154" cy="283669"/>
            </a:xfrm>
            <a:custGeom>
              <a:avLst/>
              <a:gdLst/>
              <a:ahLst/>
              <a:cxnLst/>
              <a:rect l="l" t="t" r="r" b="b"/>
              <a:pathLst>
                <a:path w="11764" h="8919" extrusionOk="0">
                  <a:moveTo>
                    <a:pt x="1036" y="1"/>
                  </a:moveTo>
                  <a:cubicBezTo>
                    <a:pt x="465" y="1"/>
                    <a:pt x="0" y="465"/>
                    <a:pt x="0" y="1024"/>
                  </a:cubicBezTo>
                  <a:lnTo>
                    <a:pt x="0" y="7847"/>
                  </a:lnTo>
                  <a:cubicBezTo>
                    <a:pt x="0" y="8418"/>
                    <a:pt x="477" y="8918"/>
                    <a:pt x="1072" y="8918"/>
                  </a:cubicBezTo>
                  <a:lnTo>
                    <a:pt x="4513" y="8918"/>
                  </a:lnTo>
                  <a:cubicBezTo>
                    <a:pt x="4608" y="8918"/>
                    <a:pt x="4692" y="8835"/>
                    <a:pt x="4692" y="8740"/>
                  </a:cubicBezTo>
                  <a:cubicBezTo>
                    <a:pt x="4692" y="8644"/>
                    <a:pt x="4620" y="8561"/>
                    <a:pt x="4513" y="8561"/>
                  </a:cubicBezTo>
                  <a:lnTo>
                    <a:pt x="1072" y="8561"/>
                  </a:lnTo>
                  <a:cubicBezTo>
                    <a:pt x="679" y="8561"/>
                    <a:pt x="358" y="8228"/>
                    <a:pt x="358" y="7847"/>
                  </a:cubicBezTo>
                  <a:lnTo>
                    <a:pt x="358" y="7799"/>
                  </a:lnTo>
                  <a:lnTo>
                    <a:pt x="358" y="7763"/>
                  </a:lnTo>
                  <a:cubicBezTo>
                    <a:pt x="405" y="7430"/>
                    <a:pt x="691" y="7168"/>
                    <a:pt x="1036" y="7168"/>
                  </a:cubicBezTo>
                  <a:lnTo>
                    <a:pt x="1358" y="7168"/>
                  </a:lnTo>
                  <a:cubicBezTo>
                    <a:pt x="1453" y="7168"/>
                    <a:pt x="1536" y="7097"/>
                    <a:pt x="1536" y="6990"/>
                  </a:cubicBezTo>
                  <a:cubicBezTo>
                    <a:pt x="1536" y="6906"/>
                    <a:pt x="1465" y="6811"/>
                    <a:pt x="1358" y="6811"/>
                  </a:cubicBezTo>
                  <a:cubicBezTo>
                    <a:pt x="1335" y="6814"/>
                    <a:pt x="1309" y="6815"/>
                    <a:pt x="1278" y="6815"/>
                  </a:cubicBezTo>
                  <a:cubicBezTo>
                    <a:pt x="1232" y="6815"/>
                    <a:pt x="1177" y="6813"/>
                    <a:pt x="1116" y="6813"/>
                  </a:cubicBezTo>
                  <a:cubicBezTo>
                    <a:pt x="905" y="6813"/>
                    <a:pt x="620" y="6839"/>
                    <a:pt x="346" y="7073"/>
                  </a:cubicBezTo>
                  <a:lnTo>
                    <a:pt x="346" y="1013"/>
                  </a:lnTo>
                  <a:cubicBezTo>
                    <a:pt x="346" y="643"/>
                    <a:pt x="655" y="322"/>
                    <a:pt x="1036" y="322"/>
                  </a:cubicBezTo>
                  <a:lnTo>
                    <a:pt x="2465" y="322"/>
                  </a:lnTo>
                  <a:lnTo>
                    <a:pt x="2465" y="6811"/>
                  </a:lnTo>
                  <a:lnTo>
                    <a:pt x="2048" y="6811"/>
                  </a:lnTo>
                  <a:cubicBezTo>
                    <a:pt x="1953" y="6811"/>
                    <a:pt x="1870" y="6894"/>
                    <a:pt x="1870" y="6990"/>
                  </a:cubicBezTo>
                  <a:cubicBezTo>
                    <a:pt x="1870" y="7085"/>
                    <a:pt x="1941" y="7168"/>
                    <a:pt x="2048" y="7168"/>
                  </a:cubicBezTo>
                  <a:lnTo>
                    <a:pt x="2620" y="7168"/>
                  </a:lnTo>
                  <a:cubicBezTo>
                    <a:pt x="2715" y="7168"/>
                    <a:pt x="2798" y="7097"/>
                    <a:pt x="2798" y="6990"/>
                  </a:cubicBezTo>
                  <a:lnTo>
                    <a:pt x="2798" y="1191"/>
                  </a:lnTo>
                  <a:lnTo>
                    <a:pt x="11407" y="1191"/>
                  </a:lnTo>
                  <a:lnTo>
                    <a:pt x="11407" y="2763"/>
                  </a:lnTo>
                  <a:cubicBezTo>
                    <a:pt x="11407" y="2858"/>
                    <a:pt x="11478" y="2941"/>
                    <a:pt x="11585" y="2941"/>
                  </a:cubicBezTo>
                  <a:cubicBezTo>
                    <a:pt x="11669" y="2941"/>
                    <a:pt x="11764" y="2870"/>
                    <a:pt x="11764" y="2763"/>
                  </a:cubicBezTo>
                  <a:lnTo>
                    <a:pt x="11764" y="1024"/>
                  </a:lnTo>
                  <a:cubicBezTo>
                    <a:pt x="11764" y="941"/>
                    <a:pt x="11692" y="858"/>
                    <a:pt x="11597" y="858"/>
                  </a:cubicBezTo>
                  <a:lnTo>
                    <a:pt x="2822" y="858"/>
                  </a:lnTo>
                  <a:lnTo>
                    <a:pt x="2822" y="179"/>
                  </a:lnTo>
                  <a:cubicBezTo>
                    <a:pt x="2822" y="84"/>
                    <a:pt x="2739" y="1"/>
                    <a:pt x="26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51"/>
            <p:cNvSpPr/>
            <p:nvPr/>
          </p:nvSpPr>
          <p:spPr>
            <a:xfrm>
              <a:off x="4069309" y="2061874"/>
              <a:ext cx="234435" cy="182911"/>
            </a:xfrm>
            <a:custGeom>
              <a:avLst/>
              <a:gdLst/>
              <a:ahLst/>
              <a:cxnLst/>
              <a:rect l="l" t="t" r="r" b="b"/>
              <a:pathLst>
                <a:path w="7371" h="5751" extrusionOk="0">
                  <a:moveTo>
                    <a:pt x="5477" y="357"/>
                  </a:moveTo>
                  <a:lnTo>
                    <a:pt x="5477" y="1631"/>
                  </a:lnTo>
                  <a:lnTo>
                    <a:pt x="3013" y="1631"/>
                  </a:lnTo>
                  <a:lnTo>
                    <a:pt x="3013" y="357"/>
                  </a:lnTo>
                  <a:close/>
                  <a:moveTo>
                    <a:pt x="2667" y="3036"/>
                  </a:moveTo>
                  <a:lnTo>
                    <a:pt x="2667" y="5394"/>
                  </a:lnTo>
                  <a:lnTo>
                    <a:pt x="1643" y="5394"/>
                  </a:lnTo>
                  <a:cubicBezTo>
                    <a:pt x="929" y="5394"/>
                    <a:pt x="358" y="4822"/>
                    <a:pt x="358" y="4120"/>
                  </a:cubicBezTo>
                  <a:lnTo>
                    <a:pt x="358" y="3036"/>
                  </a:lnTo>
                  <a:close/>
                  <a:moveTo>
                    <a:pt x="7013" y="334"/>
                  </a:moveTo>
                  <a:lnTo>
                    <a:pt x="7013" y="5394"/>
                  </a:lnTo>
                  <a:lnTo>
                    <a:pt x="3013" y="5394"/>
                  </a:lnTo>
                  <a:lnTo>
                    <a:pt x="3013" y="1977"/>
                  </a:lnTo>
                  <a:lnTo>
                    <a:pt x="5656" y="1977"/>
                  </a:lnTo>
                  <a:cubicBezTo>
                    <a:pt x="5751" y="1977"/>
                    <a:pt x="5834" y="1905"/>
                    <a:pt x="5834" y="1798"/>
                  </a:cubicBezTo>
                  <a:lnTo>
                    <a:pt x="5834" y="334"/>
                  </a:lnTo>
                  <a:close/>
                  <a:moveTo>
                    <a:pt x="179" y="0"/>
                  </a:moveTo>
                  <a:cubicBezTo>
                    <a:pt x="96" y="0"/>
                    <a:pt x="0" y="72"/>
                    <a:pt x="0" y="179"/>
                  </a:cubicBezTo>
                  <a:lnTo>
                    <a:pt x="0" y="4120"/>
                  </a:lnTo>
                  <a:cubicBezTo>
                    <a:pt x="0" y="5025"/>
                    <a:pt x="727" y="5751"/>
                    <a:pt x="1643" y="5751"/>
                  </a:cubicBezTo>
                  <a:lnTo>
                    <a:pt x="7192" y="5751"/>
                  </a:lnTo>
                  <a:cubicBezTo>
                    <a:pt x="7275" y="5751"/>
                    <a:pt x="7370" y="5679"/>
                    <a:pt x="7370" y="5572"/>
                  </a:cubicBezTo>
                  <a:lnTo>
                    <a:pt x="7370" y="179"/>
                  </a:lnTo>
                  <a:cubicBezTo>
                    <a:pt x="7358" y="72"/>
                    <a:pt x="7275" y="0"/>
                    <a:pt x="7192" y="0"/>
                  </a:cubicBezTo>
                  <a:lnTo>
                    <a:pt x="2024" y="0"/>
                  </a:lnTo>
                  <a:cubicBezTo>
                    <a:pt x="1941" y="0"/>
                    <a:pt x="1846" y="72"/>
                    <a:pt x="1846" y="179"/>
                  </a:cubicBezTo>
                  <a:cubicBezTo>
                    <a:pt x="1846" y="262"/>
                    <a:pt x="1917" y="357"/>
                    <a:pt x="2024" y="357"/>
                  </a:cubicBezTo>
                  <a:lnTo>
                    <a:pt x="2667" y="357"/>
                  </a:lnTo>
                  <a:lnTo>
                    <a:pt x="2667" y="2691"/>
                  </a:lnTo>
                  <a:lnTo>
                    <a:pt x="358" y="2691"/>
                  </a:lnTo>
                  <a:lnTo>
                    <a:pt x="358" y="357"/>
                  </a:lnTo>
                  <a:lnTo>
                    <a:pt x="1322" y="357"/>
                  </a:lnTo>
                  <a:cubicBezTo>
                    <a:pt x="1417" y="357"/>
                    <a:pt x="1501" y="274"/>
                    <a:pt x="1501" y="179"/>
                  </a:cubicBezTo>
                  <a:cubicBezTo>
                    <a:pt x="1501" y="84"/>
                    <a:pt x="1429" y="0"/>
                    <a:pt x="13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0" name="Google Shape;470;p51"/>
          <p:cNvGrpSpPr/>
          <p:nvPr/>
        </p:nvGrpSpPr>
        <p:grpSpPr>
          <a:xfrm>
            <a:off x="3957596" y="1142221"/>
            <a:ext cx="318935" cy="286344"/>
            <a:chOff x="3441065" y="4302505"/>
            <a:chExt cx="337069" cy="302593"/>
          </a:xfrm>
        </p:grpSpPr>
        <p:sp>
          <p:nvSpPr>
            <p:cNvPr id="471" name="Google Shape;471;p51"/>
            <p:cNvSpPr/>
            <p:nvPr/>
          </p:nvSpPr>
          <p:spPr>
            <a:xfrm>
              <a:off x="3441065" y="4366941"/>
              <a:ext cx="337069" cy="173655"/>
            </a:xfrm>
            <a:custGeom>
              <a:avLst/>
              <a:gdLst/>
              <a:ahLst/>
              <a:cxnLst/>
              <a:rect l="l" t="t" r="r" b="b"/>
              <a:pathLst>
                <a:path w="10598" h="5460" extrusionOk="0">
                  <a:moveTo>
                    <a:pt x="5062" y="1"/>
                  </a:moveTo>
                  <a:cubicBezTo>
                    <a:pt x="3977" y="1"/>
                    <a:pt x="2891" y="303"/>
                    <a:pt x="1834" y="951"/>
                  </a:cubicBezTo>
                  <a:cubicBezTo>
                    <a:pt x="1001" y="1463"/>
                    <a:pt x="418" y="2058"/>
                    <a:pt x="156" y="2368"/>
                  </a:cubicBezTo>
                  <a:cubicBezTo>
                    <a:pt x="1" y="2546"/>
                    <a:pt x="1" y="2808"/>
                    <a:pt x="168" y="2987"/>
                  </a:cubicBezTo>
                  <a:cubicBezTo>
                    <a:pt x="1001" y="3844"/>
                    <a:pt x="1870" y="4475"/>
                    <a:pt x="2739" y="4892"/>
                  </a:cubicBezTo>
                  <a:cubicBezTo>
                    <a:pt x="2763" y="4916"/>
                    <a:pt x="2787" y="4916"/>
                    <a:pt x="2823" y="4916"/>
                  </a:cubicBezTo>
                  <a:cubicBezTo>
                    <a:pt x="2977" y="4916"/>
                    <a:pt x="3037" y="4689"/>
                    <a:pt x="2894" y="4618"/>
                  </a:cubicBezTo>
                  <a:cubicBezTo>
                    <a:pt x="2049" y="4213"/>
                    <a:pt x="1215" y="3582"/>
                    <a:pt x="406" y="2773"/>
                  </a:cubicBezTo>
                  <a:cubicBezTo>
                    <a:pt x="346" y="2713"/>
                    <a:pt x="346" y="2630"/>
                    <a:pt x="406" y="2570"/>
                  </a:cubicBezTo>
                  <a:cubicBezTo>
                    <a:pt x="799" y="2130"/>
                    <a:pt x="2061" y="868"/>
                    <a:pt x="3918" y="451"/>
                  </a:cubicBezTo>
                  <a:lnTo>
                    <a:pt x="3918" y="451"/>
                  </a:lnTo>
                  <a:cubicBezTo>
                    <a:pt x="3561" y="665"/>
                    <a:pt x="3263" y="963"/>
                    <a:pt x="3025" y="1320"/>
                  </a:cubicBezTo>
                  <a:cubicBezTo>
                    <a:pt x="2977" y="1403"/>
                    <a:pt x="3001" y="1487"/>
                    <a:pt x="3073" y="1534"/>
                  </a:cubicBezTo>
                  <a:cubicBezTo>
                    <a:pt x="3098" y="1551"/>
                    <a:pt x="3126" y="1559"/>
                    <a:pt x="3154" y="1559"/>
                  </a:cubicBezTo>
                  <a:cubicBezTo>
                    <a:pt x="3204" y="1559"/>
                    <a:pt x="3252" y="1533"/>
                    <a:pt x="3275" y="1487"/>
                  </a:cubicBezTo>
                  <a:cubicBezTo>
                    <a:pt x="3728" y="772"/>
                    <a:pt x="4490" y="367"/>
                    <a:pt x="5299" y="367"/>
                  </a:cubicBezTo>
                  <a:cubicBezTo>
                    <a:pt x="6609" y="367"/>
                    <a:pt x="7680" y="1439"/>
                    <a:pt x="7680" y="2749"/>
                  </a:cubicBezTo>
                  <a:cubicBezTo>
                    <a:pt x="7680" y="3820"/>
                    <a:pt x="6954" y="4773"/>
                    <a:pt x="5930" y="5047"/>
                  </a:cubicBezTo>
                  <a:cubicBezTo>
                    <a:pt x="5720" y="5103"/>
                    <a:pt x="5510" y="5130"/>
                    <a:pt x="5305" y="5130"/>
                  </a:cubicBezTo>
                  <a:cubicBezTo>
                    <a:pt x="4250" y="5130"/>
                    <a:pt x="3302" y="4424"/>
                    <a:pt x="3013" y="3368"/>
                  </a:cubicBezTo>
                  <a:cubicBezTo>
                    <a:pt x="2954" y="3154"/>
                    <a:pt x="2918" y="2951"/>
                    <a:pt x="2918" y="2737"/>
                  </a:cubicBezTo>
                  <a:cubicBezTo>
                    <a:pt x="2918" y="2487"/>
                    <a:pt x="2966" y="2249"/>
                    <a:pt x="3037" y="2011"/>
                  </a:cubicBezTo>
                  <a:cubicBezTo>
                    <a:pt x="3073" y="1915"/>
                    <a:pt x="3025" y="1844"/>
                    <a:pt x="2942" y="1820"/>
                  </a:cubicBezTo>
                  <a:cubicBezTo>
                    <a:pt x="2920" y="1812"/>
                    <a:pt x="2899" y="1808"/>
                    <a:pt x="2880" y="1808"/>
                  </a:cubicBezTo>
                  <a:cubicBezTo>
                    <a:pt x="2816" y="1808"/>
                    <a:pt x="2767" y="1851"/>
                    <a:pt x="2739" y="1915"/>
                  </a:cubicBezTo>
                  <a:cubicBezTo>
                    <a:pt x="2656" y="2189"/>
                    <a:pt x="2608" y="2475"/>
                    <a:pt x="2608" y="2737"/>
                  </a:cubicBezTo>
                  <a:cubicBezTo>
                    <a:pt x="2608" y="2975"/>
                    <a:pt x="2644" y="3213"/>
                    <a:pt x="2704" y="3439"/>
                  </a:cubicBezTo>
                  <a:cubicBezTo>
                    <a:pt x="2858" y="4058"/>
                    <a:pt x="3251" y="4582"/>
                    <a:pt x="3739" y="4928"/>
                  </a:cubicBezTo>
                  <a:cubicBezTo>
                    <a:pt x="3632" y="4892"/>
                    <a:pt x="3549" y="4868"/>
                    <a:pt x="3442" y="4820"/>
                  </a:cubicBezTo>
                  <a:cubicBezTo>
                    <a:pt x="3427" y="4816"/>
                    <a:pt x="3412" y="4813"/>
                    <a:pt x="3396" y="4813"/>
                  </a:cubicBezTo>
                  <a:cubicBezTo>
                    <a:pt x="3334" y="4813"/>
                    <a:pt x="3270" y="4849"/>
                    <a:pt x="3251" y="4916"/>
                  </a:cubicBezTo>
                  <a:cubicBezTo>
                    <a:pt x="3216" y="4987"/>
                    <a:pt x="3263" y="5070"/>
                    <a:pt x="3335" y="5106"/>
                  </a:cubicBezTo>
                  <a:cubicBezTo>
                    <a:pt x="3996" y="5346"/>
                    <a:pt x="4652" y="5460"/>
                    <a:pt x="5299" y="5460"/>
                  </a:cubicBezTo>
                  <a:cubicBezTo>
                    <a:pt x="6446" y="5460"/>
                    <a:pt x="7563" y="5103"/>
                    <a:pt x="8621" y="4463"/>
                  </a:cubicBezTo>
                  <a:cubicBezTo>
                    <a:pt x="9502" y="3927"/>
                    <a:pt x="10145" y="3308"/>
                    <a:pt x="10443" y="2975"/>
                  </a:cubicBezTo>
                  <a:cubicBezTo>
                    <a:pt x="10597" y="2808"/>
                    <a:pt x="10586" y="2511"/>
                    <a:pt x="10395" y="2356"/>
                  </a:cubicBezTo>
                  <a:cubicBezTo>
                    <a:pt x="10062" y="2058"/>
                    <a:pt x="9728" y="1784"/>
                    <a:pt x="9383" y="1546"/>
                  </a:cubicBezTo>
                  <a:cubicBezTo>
                    <a:pt x="9357" y="1529"/>
                    <a:pt x="9327" y="1521"/>
                    <a:pt x="9298" y="1521"/>
                  </a:cubicBezTo>
                  <a:cubicBezTo>
                    <a:pt x="9246" y="1521"/>
                    <a:pt x="9194" y="1544"/>
                    <a:pt x="9157" y="1582"/>
                  </a:cubicBezTo>
                  <a:cubicBezTo>
                    <a:pt x="9109" y="1653"/>
                    <a:pt x="9133" y="1737"/>
                    <a:pt x="9192" y="1796"/>
                  </a:cubicBezTo>
                  <a:cubicBezTo>
                    <a:pt x="9514" y="2034"/>
                    <a:pt x="9847" y="2296"/>
                    <a:pt x="10169" y="2594"/>
                  </a:cubicBezTo>
                  <a:cubicBezTo>
                    <a:pt x="10228" y="2653"/>
                    <a:pt x="10228" y="2737"/>
                    <a:pt x="10181" y="2796"/>
                  </a:cubicBezTo>
                  <a:cubicBezTo>
                    <a:pt x="9788" y="3225"/>
                    <a:pt x="8550" y="4439"/>
                    <a:pt x="6835" y="4939"/>
                  </a:cubicBezTo>
                  <a:cubicBezTo>
                    <a:pt x="8311" y="3904"/>
                    <a:pt x="8359" y="1737"/>
                    <a:pt x="6954" y="629"/>
                  </a:cubicBezTo>
                  <a:lnTo>
                    <a:pt x="6954" y="629"/>
                  </a:lnTo>
                  <a:cubicBezTo>
                    <a:pt x="7538" y="820"/>
                    <a:pt x="8121" y="1106"/>
                    <a:pt x="8692" y="1463"/>
                  </a:cubicBezTo>
                  <a:cubicBezTo>
                    <a:pt x="8722" y="1476"/>
                    <a:pt x="8752" y="1482"/>
                    <a:pt x="8780" y="1482"/>
                  </a:cubicBezTo>
                  <a:cubicBezTo>
                    <a:pt x="8831" y="1482"/>
                    <a:pt x="8876" y="1461"/>
                    <a:pt x="8907" y="1415"/>
                  </a:cubicBezTo>
                  <a:cubicBezTo>
                    <a:pt x="8954" y="1344"/>
                    <a:pt x="8931" y="1249"/>
                    <a:pt x="8859" y="1201"/>
                  </a:cubicBezTo>
                  <a:cubicBezTo>
                    <a:pt x="7632" y="426"/>
                    <a:pt x="6348" y="1"/>
                    <a:pt x="506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51"/>
            <p:cNvSpPr/>
            <p:nvPr/>
          </p:nvSpPr>
          <p:spPr>
            <a:xfrm>
              <a:off x="3572864" y="4423300"/>
              <a:ext cx="76141" cy="61479"/>
            </a:xfrm>
            <a:custGeom>
              <a:avLst/>
              <a:gdLst/>
              <a:ahLst/>
              <a:cxnLst/>
              <a:rect l="l" t="t" r="r" b="b"/>
              <a:pathLst>
                <a:path w="2394" h="1933" extrusionOk="0">
                  <a:moveTo>
                    <a:pt x="1143" y="0"/>
                  </a:moveTo>
                  <a:cubicBezTo>
                    <a:pt x="465" y="0"/>
                    <a:pt x="0" y="679"/>
                    <a:pt x="238" y="1322"/>
                  </a:cubicBezTo>
                  <a:cubicBezTo>
                    <a:pt x="258" y="1381"/>
                    <a:pt x="326" y="1423"/>
                    <a:pt x="396" y="1423"/>
                  </a:cubicBezTo>
                  <a:cubicBezTo>
                    <a:pt x="411" y="1423"/>
                    <a:pt x="426" y="1421"/>
                    <a:pt x="441" y="1417"/>
                  </a:cubicBezTo>
                  <a:cubicBezTo>
                    <a:pt x="524" y="1382"/>
                    <a:pt x="560" y="1298"/>
                    <a:pt x="536" y="1203"/>
                  </a:cubicBezTo>
                  <a:cubicBezTo>
                    <a:pt x="354" y="738"/>
                    <a:pt x="729" y="308"/>
                    <a:pt x="1156" y="308"/>
                  </a:cubicBezTo>
                  <a:cubicBezTo>
                    <a:pt x="1287" y="308"/>
                    <a:pt x="1422" y="349"/>
                    <a:pt x="1548" y="441"/>
                  </a:cubicBezTo>
                  <a:cubicBezTo>
                    <a:pt x="2036" y="822"/>
                    <a:pt x="1774" y="1620"/>
                    <a:pt x="1143" y="1620"/>
                  </a:cubicBezTo>
                  <a:cubicBezTo>
                    <a:pt x="1048" y="1620"/>
                    <a:pt x="953" y="1608"/>
                    <a:pt x="881" y="1560"/>
                  </a:cubicBezTo>
                  <a:cubicBezTo>
                    <a:pt x="860" y="1554"/>
                    <a:pt x="840" y="1551"/>
                    <a:pt x="819" y="1551"/>
                  </a:cubicBezTo>
                  <a:cubicBezTo>
                    <a:pt x="759" y="1551"/>
                    <a:pt x="703" y="1578"/>
                    <a:pt x="667" y="1632"/>
                  </a:cubicBezTo>
                  <a:cubicBezTo>
                    <a:pt x="643" y="1715"/>
                    <a:pt x="667" y="1798"/>
                    <a:pt x="738" y="1846"/>
                  </a:cubicBezTo>
                  <a:cubicBezTo>
                    <a:pt x="869" y="1904"/>
                    <a:pt x="1009" y="1933"/>
                    <a:pt x="1148" y="1933"/>
                  </a:cubicBezTo>
                  <a:cubicBezTo>
                    <a:pt x="1438" y="1933"/>
                    <a:pt x="1724" y="1806"/>
                    <a:pt x="1917" y="1548"/>
                  </a:cubicBezTo>
                  <a:cubicBezTo>
                    <a:pt x="2393" y="917"/>
                    <a:pt x="1965" y="0"/>
                    <a:pt x="11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51"/>
            <p:cNvSpPr/>
            <p:nvPr/>
          </p:nvSpPr>
          <p:spPr>
            <a:xfrm>
              <a:off x="3619045" y="4394485"/>
              <a:ext cx="46626" cy="39088"/>
            </a:xfrm>
            <a:custGeom>
              <a:avLst/>
              <a:gdLst/>
              <a:ahLst/>
              <a:cxnLst/>
              <a:rect l="l" t="t" r="r" b="b"/>
              <a:pathLst>
                <a:path w="1466" h="1229" extrusionOk="0">
                  <a:moveTo>
                    <a:pt x="782" y="310"/>
                  </a:moveTo>
                  <a:cubicBezTo>
                    <a:pt x="917" y="310"/>
                    <a:pt x="1054" y="400"/>
                    <a:pt x="1096" y="549"/>
                  </a:cubicBezTo>
                  <a:cubicBezTo>
                    <a:pt x="1120" y="716"/>
                    <a:pt x="1013" y="871"/>
                    <a:pt x="858" y="906"/>
                  </a:cubicBezTo>
                  <a:cubicBezTo>
                    <a:pt x="834" y="912"/>
                    <a:pt x="810" y="914"/>
                    <a:pt x="788" y="914"/>
                  </a:cubicBezTo>
                  <a:cubicBezTo>
                    <a:pt x="553" y="914"/>
                    <a:pt x="406" y="648"/>
                    <a:pt x="537" y="442"/>
                  </a:cubicBezTo>
                  <a:cubicBezTo>
                    <a:pt x="599" y="351"/>
                    <a:pt x="690" y="310"/>
                    <a:pt x="782" y="310"/>
                  </a:cubicBezTo>
                  <a:close/>
                  <a:moveTo>
                    <a:pt x="791" y="1"/>
                  </a:moveTo>
                  <a:cubicBezTo>
                    <a:pt x="598" y="1"/>
                    <a:pt x="403" y="88"/>
                    <a:pt x="275" y="275"/>
                  </a:cubicBezTo>
                  <a:cubicBezTo>
                    <a:pt x="1" y="692"/>
                    <a:pt x="321" y="1229"/>
                    <a:pt x="792" y="1229"/>
                  </a:cubicBezTo>
                  <a:cubicBezTo>
                    <a:pt x="833" y="1229"/>
                    <a:pt x="875" y="1225"/>
                    <a:pt x="918" y="1216"/>
                  </a:cubicBezTo>
                  <a:cubicBezTo>
                    <a:pt x="1251" y="1145"/>
                    <a:pt x="1465" y="811"/>
                    <a:pt x="1394" y="490"/>
                  </a:cubicBezTo>
                  <a:cubicBezTo>
                    <a:pt x="1331" y="176"/>
                    <a:pt x="1064" y="1"/>
                    <a:pt x="7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51"/>
            <p:cNvSpPr/>
            <p:nvPr/>
          </p:nvSpPr>
          <p:spPr>
            <a:xfrm>
              <a:off x="3604669" y="4302505"/>
              <a:ext cx="9860" cy="42046"/>
            </a:xfrm>
            <a:custGeom>
              <a:avLst/>
              <a:gdLst/>
              <a:ahLst/>
              <a:cxnLst/>
              <a:rect l="l" t="t" r="r" b="b"/>
              <a:pathLst>
                <a:path w="310" h="1322" extrusionOk="0">
                  <a:moveTo>
                    <a:pt x="143" y="0"/>
                  </a:moveTo>
                  <a:cubicBezTo>
                    <a:pt x="60" y="0"/>
                    <a:pt x="0" y="72"/>
                    <a:pt x="0" y="155"/>
                  </a:cubicBezTo>
                  <a:lnTo>
                    <a:pt x="0" y="1179"/>
                  </a:lnTo>
                  <a:cubicBezTo>
                    <a:pt x="0" y="1262"/>
                    <a:pt x="72" y="1322"/>
                    <a:pt x="143" y="1322"/>
                  </a:cubicBezTo>
                  <a:cubicBezTo>
                    <a:pt x="238" y="1322"/>
                    <a:pt x="298" y="1250"/>
                    <a:pt x="298" y="1179"/>
                  </a:cubicBezTo>
                  <a:lnTo>
                    <a:pt x="298" y="155"/>
                  </a:lnTo>
                  <a:cubicBezTo>
                    <a:pt x="310" y="72"/>
                    <a:pt x="238" y="0"/>
                    <a:pt x="1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51"/>
            <p:cNvSpPr/>
            <p:nvPr/>
          </p:nvSpPr>
          <p:spPr>
            <a:xfrm>
              <a:off x="3528178" y="4315926"/>
              <a:ext cx="22359" cy="40742"/>
            </a:xfrm>
            <a:custGeom>
              <a:avLst/>
              <a:gdLst/>
              <a:ahLst/>
              <a:cxnLst/>
              <a:rect l="l" t="t" r="r" b="b"/>
              <a:pathLst>
                <a:path w="703" h="1281" extrusionOk="0">
                  <a:moveTo>
                    <a:pt x="163" y="1"/>
                  </a:moveTo>
                  <a:cubicBezTo>
                    <a:pt x="149" y="1"/>
                    <a:pt x="134" y="3"/>
                    <a:pt x="119" y="7"/>
                  </a:cubicBezTo>
                  <a:cubicBezTo>
                    <a:pt x="48" y="43"/>
                    <a:pt x="0" y="126"/>
                    <a:pt x="36" y="209"/>
                  </a:cubicBezTo>
                  <a:lnTo>
                    <a:pt x="393" y="1174"/>
                  </a:lnTo>
                  <a:cubicBezTo>
                    <a:pt x="417" y="1233"/>
                    <a:pt x="477" y="1281"/>
                    <a:pt x="536" y="1281"/>
                  </a:cubicBezTo>
                  <a:cubicBezTo>
                    <a:pt x="631" y="1281"/>
                    <a:pt x="703" y="1174"/>
                    <a:pt x="679" y="1067"/>
                  </a:cubicBezTo>
                  <a:lnTo>
                    <a:pt x="322" y="102"/>
                  </a:lnTo>
                  <a:cubicBezTo>
                    <a:pt x="292" y="43"/>
                    <a:pt x="231" y="1"/>
                    <a:pt x="16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51"/>
            <p:cNvSpPr/>
            <p:nvPr/>
          </p:nvSpPr>
          <p:spPr>
            <a:xfrm>
              <a:off x="3457730" y="4348590"/>
              <a:ext cx="32600" cy="35367"/>
            </a:xfrm>
            <a:custGeom>
              <a:avLst/>
              <a:gdLst/>
              <a:ahLst/>
              <a:cxnLst/>
              <a:rect l="l" t="t" r="r" b="b"/>
              <a:pathLst>
                <a:path w="1025" h="1112" extrusionOk="0">
                  <a:moveTo>
                    <a:pt x="183" y="0"/>
                  </a:moveTo>
                  <a:cubicBezTo>
                    <a:pt x="147" y="0"/>
                    <a:pt x="110" y="13"/>
                    <a:pt x="72" y="40"/>
                  </a:cubicBezTo>
                  <a:cubicBezTo>
                    <a:pt x="13" y="99"/>
                    <a:pt x="1" y="194"/>
                    <a:pt x="60" y="266"/>
                  </a:cubicBezTo>
                  <a:lnTo>
                    <a:pt x="715" y="1052"/>
                  </a:lnTo>
                  <a:cubicBezTo>
                    <a:pt x="751" y="1087"/>
                    <a:pt x="787" y="1111"/>
                    <a:pt x="834" y="1111"/>
                  </a:cubicBezTo>
                  <a:cubicBezTo>
                    <a:pt x="953" y="1099"/>
                    <a:pt x="1025" y="944"/>
                    <a:pt x="953" y="849"/>
                  </a:cubicBezTo>
                  <a:lnTo>
                    <a:pt x="298" y="51"/>
                  </a:lnTo>
                  <a:cubicBezTo>
                    <a:pt x="266" y="19"/>
                    <a:pt x="226" y="0"/>
                    <a:pt x="1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51"/>
            <p:cNvSpPr/>
            <p:nvPr/>
          </p:nvSpPr>
          <p:spPr>
            <a:xfrm>
              <a:off x="3727723" y="4351611"/>
              <a:ext cx="32218" cy="34954"/>
            </a:xfrm>
            <a:custGeom>
              <a:avLst/>
              <a:gdLst/>
              <a:ahLst/>
              <a:cxnLst/>
              <a:rect l="l" t="t" r="r" b="b"/>
              <a:pathLst>
                <a:path w="1013" h="1099" extrusionOk="0">
                  <a:moveTo>
                    <a:pt x="834" y="1"/>
                  </a:moveTo>
                  <a:cubicBezTo>
                    <a:pt x="791" y="1"/>
                    <a:pt x="748" y="19"/>
                    <a:pt x="715" y="52"/>
                  </a:cubicBezTo>
                  <a:lnTo>
                    <a:pt x="60" y="838"/>
                  </a:lnTo>
                  <a:cubicBezTo>
                    <a:pt x="1" y="897"/>
                    <a:pt x="13" y="1004"/>
                    <a:pt x="72" y="1064"/>
                  </a:cubicBezTo>
                  <a:cubicBezTo>
                    <a:pt x="96" y="1088"/>
                    <a:pt x="128" y="1098"/>
                    <a:pt x="161" y="1098"/>
                  </a:cubicBezTo>
                  <a:cubicBezTo>
                    <a:pt x="211" y="1098"/>
                    <a:pt x="263" y="1075"/>
                    <a:pt x="299" y="1040"/>
                  </a:cubicBezTo>
                  <a:lnTo>
                    <a:pt x="953" y="254"/>
                  </a:lnTo>
                  <a:cubicBezTo>
                    <a:pt x="1013" y="183"/>
                    <a:pt x="1013" y="76"/>
                    <a:pt x="930" y="40"/>
                  </a:cubicBezTo>
                  <a:cubicBezTo>
                    <a:pt x="903" y="13"/>
                    <a:pt x="869" y="1"/>
                    <a:pt x="8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51"/>
            <p:cNvSpPr/>
            <p:nvPr/>
          </p:nvSpPr>
          <p:spPr>
            <a:xfrm>
              <a:off x="3668279" y="4315926"/>
              <a:ext cx="22391" cy="40742"/>
            </a:xfrm>
            <a:custGeom>
              <a:avLst/>
              <a:gdLst/>
              <a:ahLst/>
              <a:cxnLst/>
              <a:rect l="l" t="t" r="r" b="b"/>
              <a:pathLst>
                <a:path w="704" h="1281" extrusionOk="0">
                  <a:moveTo>
                    <a:pt x="544" y="1"/>
                  </a:moveTo>
                  <a:cubicBezTo>
                    <a:pt x="481" y="1"/>
                    <a:pt x="413" y="43"/>
                    <a:pt x="394" y="102"/>
                  </a:cubicBezTo>
                  <a:lnTo>
                    <a:pt x="36" y="1067"/>
                  </a:lnTo>
                  <a:cubicBezTo>
                    <a:pt x="1" y="1174"/>
                    <a:pt x="84" y="1281"/>
                    <a:pt x="179" y="1281"/>
                  </a:cubicBezTo>
                  <a:cubicBezTo>
                    <a:pt x="239" y="1281"/>
                    <a:pt x="298" y="1233"/>
                    <a:pt x="334" y="1174"/>
                  </a:cubicBezTo>
                  <a:lnTo>
                    <a:pt x="691" y="209"/>
                  </a:lnTo>
                  <a:cubicBezTo>
                    <a:pt x="703" y="126"/>
                    <a:pt x="655" y="43"/>
                    <a:pt x="584" y="7"/>
                  </a:cubicBezTo>
                  <a:cubicBezTo>
                    <a:pt x="571" y="3"/>
                    <a:pt x="558" y="1"/>
                    <a:pt x="5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51"/>
            <p:cNvSpPr/>
            <p:nvPr/>
          </p:nvSpPr>
          <p:spPr>
            <a:xfrm>
              <a:off x="3603143" y="4563019"/>
              <a:ext cx="9891" cy="42078"/>
            </a:xfrm>
            <a:custGeom>
              <a:avLst/>
              <a:gdLst/>
              <a:ahLst/>
              <a:cxnLst/>
              <a:rect l="l" t="t" r="r" b="b"/>
              <a:pathLst>
                <a:path w="311" h="1323" extrusionOk="0">
                  <a:moveTo>
                    <a:pt x="144" y="1"/>
                  </a:moveTo>
                  <a:cubicBezTo>
                    <a:pt x="60" y="1"/>
                    <a:pt x="1" y="72"/>
                    <a:pt x="1" y="144"/>
                  </a:cubicBezTo>
                  <a:lnTo>
                    <a:pt x="1" y="1168"/>
                  </a:lnTo>
                  <a:cubicBezTo>
                    <a:pt x="1" y="1263"/>
                    <a:pt x="72" y="1322"/>
                    <a:pt x="144" y="1322"/>
                  </a:cubicBezTo>
                  <a:cubicBezTo>
                    <a:pt x="239" y="1322"/>
                    <a:pt x="298" y="1251"/>
                    <a:pt x="298" y="1168"/>
                  </a:cubicBezTo>
                  <a:lnTo>
                    <a:pt x="298" y="144"/>
                  </a:lnTo>
                  <a:cubicBezTo>
                    <a:pt x="310" y="72"/>
                    <a:pt x="239" y="1"/>
                    <a:pt x="1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51"/>
            <p:cNvSpPr/>
            <p:nvPr/>
          </p:nvSpPr>
          <p:spPr>
            <a:xfrm>
              <a:off x="3667134" y="4552206"/>
              <a:ext cx="22009" cy="40233"/>
            </a:xfrm>
            <a:custGeom>
              <a:avLst/>
              <a:gdLst/>
              <a:ahLst/>
              <a:cxnLst/>
              <a:rect l="l" t="t" r="r" b="b"/>
              <a:pathLst>
                <a:path w="692" h="1265" extrusionOk="0">
                  <a:moveTo>
                    <a:pt x="165" y="0"/>
                  </a:moveTo>
                  <a:cubicBezTo>
                    <a:pt x="150" y="0"/>
                    <a:pt x="135" y="3"/>
                    <a:pt x="120" y="7"/>
                  </a:cubicBezTo>
                  <a:cubicBezTo>
                    <a:pt x="37" y="43"/>
                    <a:pt x="1" y="126"/>
                    <a:pt x="25" y="198"/>
                  </a:cubicBezTo>
                  <a:lnTo>
                    <a:pt x="382" y="1174"/>
                  </a:lnTo>
                  <a:cubicBezTo>
                    <a:pt x="410" y="1231"/>
                    <a:pt x="468" y="1265"/>
                    <a:pt x="527" y="1265"/>
                  </a:cubicBezTo>
                  <a:cubicBezTo>
                    <a:pt x="542" y="1265"/>
                    <a:pt x="557" y="1263"/>
                    <a:pt x="572" y="1258"/>
                  </a:cubicBezTo>
                  <a:cubicBezTo>
                    <a:pt x="656" y="1234"/>
                    <a:pt x="691" y="1139"/>
                    <a:pt x="668" y="1067"/>
                  </a:cubicBezTo>
                  <a:lnTo>
                    <a:pt x="310" y="103"/>
                  </a:lnTo>
                  <a:cubicBezTo>
                    <a:pt x="282" y="36"/>
                    <a:pt x="223" y="0"/>
                    <a:pt x="1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51"/>
            <p:cNvSpPr/>
            <p:nvPr/>
          </p:nvSpPr>
          <p:spPr>
            <a:xfrm>
              <a:off x="3727723" y="4524662"/>
              <a:ext cx="32982" cy="35367"/>
            </a:xfrm>
            <a:custGeom>
              <a:avLst/>
              <a:gdLst/>
              <a:ahLst/>
              <a:cxnLst/>
              <a:rect l="l" t="t" r="r" b="b"/>
              <a:pathLst>
                <a:path w="1037" h="1112" extrusionOk="0">
                  <a:moveTo>
                    <a:pt x="178" y="1"/>
                  </a:moveTo>
                  <a:cubicBezTo>
                    <a:pt x="142" y="1"/>
                    <a:pt x="104" y="13"/>
                    <a:pt x="72" y="40"/>
                  </a:cubicBezTo>
                  <a:cubicBezTo>
                    <a:pt x="13" y="100"/>
                    <a:pt x="1" y="195"/>
                    <a:pt x="60" y="266"/>
                  </a:cubicBezTo>
                  <a:lnTo>
                    <a:pt x="715" y="1052"/>
                  </a:lnTo>
                  <a:cubicBezTo>
                    <a:pt x="739" y="1088"/>
                    <a:pt x="787" y="1112"/>
                    <a:pt x="834" y="1112"/>
                  </a:cubicBezTo>
                  <a:cubicBezTo>
                    <a:pt x="965" y="1100"/>
                    <a:pt x="1037" y="945"/>
                    <a:pt x="953" y="850"/>
                  </a:cubicBezTo>
                  <a:lnTo>
                    <a:pt x="299" y="52"/>
                  </a:lnTo>
                  <a:cubicBezTo>
                    <a:pt x="266" y="19"/>
                    <a:pt x="222" y="1"/>
                    <a:pt x="1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51"/>
            <p:cNvSpPr/>
            <p:nvPr/>
          </p:nvSpPr>
          <p:spPr>
            <a:xfrm>
              <a:off x="3457349" y="4522023"/>
              <a:ext cx="32218" cy="34954"/>
            </a:xfrm>
            <a:custGeom>
              <a:avLst/>
              <a:gdLst/>
              <a:ahLst/>
              <a:cxnLst/>
              <a:rect l="l" t="t" r="r" b="b"/>
              <a:pathLst>
                <a:path w="1013" h="1099" extrusionOk="0">
                  <a:moveTo>
                    <a:pt x="841" y="0"/>
                  </a:moveTo>
                  <a:cubicBezTo>
                    <a:pt x="795" y="0"/>
                    <a:pt x="748" y="19"/>
                    <a:pt x="715" y="52"/>
                  </a:cubicBezTo>
                  <a:lnTo>
                    <a:pt x="60" y="837"/>
                  </a:lnTo>
                  <a:cubicBezTo>
                    <a:pt x="1" y="897"/>
                    <a:pt x="13" y="1004"/>
                    <a:pt x="72" y="1064"/>
                  </a:cubicBezTo>
                  <a:cubicBezTo>
                    <a:pt x="96" y="1088"/>
                    <a:pt x="128" y="1098"/>
                    <a:pt x="161" y="1098"/>
                  </a:cubicBezTo>
                  <a:cubicBezTo>
                    <a:pt x="211" y="1098"/>
                    <a:pt x="263" y="1075"/>
                    <a:pt x="298" y="1040"/>
                  </a:cubicBezTo>
                  <a:lnTo>
                    <a:pt x="953" y="254"/>
                  </a:lnTo>
                  <a:cubicBezTo>
                    <a:pt x="1013" y="183"/>
                    <a:pt x="1013" y="99"/>
                    <a:pt x="941" y="40"/>
                  </a:cubicBezTo>
                  <a:cubicBezTo>
                    <a:pt x="915" y="13"/>
                    <a:pt x="878" y="0"/>
                    <a:pt x="8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51"/>
            <p:cNvSpPr/>
            <p:nvPr/>
          </p:nvSpPr>
          <p:spPr>
            <a:xfrm>
              <a:off x="3526270" y="4551665"/>
              <a:ext cx="22772" cy="40392"/>
            </a:xfrm>
            <a:custGeom>
              <a:avLst/>
              <a:gdLst/>
              <a:ahLst/>
              <a:cxnLst/>
              <a:rect l="l" t="t" r="r" b="b"/>
              <a:pathLst>
                <a:path w="716" h="1270" extrusionOk="0">
                  <a:moveTo>
                    <a:pt x="531" y="0"/>
                  </a:moveTo>
                  <a:cubicBezTo>
                    <a:pt x="472" y="0"/>
                    <a:pt x="412" y="41"/>
                    <a:pt x="394" y="96"/>
                  </a:cubicBezTo>
                  <a:lnTo>
                    <a:pt x="36" y="1072"/>
                  </a:lnTo>
                  <a:cubicBezTo>
                    <a:pt x="1" y="1144"/>
                    <a:pt x="48" y="1227"/>
                    <a:pt x="120" y="1263"/>
                  </a:cubicBezTo>
                  <a:cubicBezTo>
                    <a:pt x="137" y="1268"/>
                    <a:pt x="154" y="1270"/>
                    <a:pt x="170" y="1270"/>
                  </a:cubicBezTo>
                  <a:cubicBezTo>
                    <a:pt x="235" y="1270"/>
                    <a:pt x="294" y="1234"/>
                    <a:pt x="322" y="1167"/>
                  </a:cubicBezTo>
                  <a:lnTo>
                    <a:pt x="679" y="203"/>
                  </a:lnTo>
                  <a:cubicBezTo>
                    <a:pt x="715" y="132"/>
                    <a:pt x="679" y="36"/>
                    <a:pt x="584" y="13"/>
                  </a:cubicBezTo>
                  <a:cubicBezTo>
                    <a:pt x="567" y="4"/>
                    <a:pt x="549" y="0"/>
                    <a:pt x="5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4" name="Google Shape;484;p51"/>
          <p:cNvGrpSpPr/>
          <p:nvPr/>
        </p:nvGrpSpPr>
        <p:grpSpPr>
          <a:xfrm>
            <a:off x="1527852" y="1141798"/>
            <a:ext cx="263743" cy="320865"/>
            <a:chOff x="1768821" y="3361108"/>
            <a:chExt cx="278739" cy="339073"/>
          </a:xfrm>
        </p:grpSpPr>
        <p:sp>
          <p:nvSpPr>
            <p:cNvPr id="485" name="Google Shape;485;p51"/>
            <p:cNvSpPr/>
            <p:nvPr/>
          </p:nvSpPr>
          <p:spPr>
            <a:xfrm>
              <a:off x="1784374" y="3549744"/>
              <a:ext cx="32218" cy="21564"/>
            </a:xfrm>
            <a:custGeom>
              <a:avLst/>
              <a:gdLst/>
              <a:ahLst/>
              <a:cxnLst/>
              <a:rect l="l" t="t" r="r" b="b"/>
              <a:pathLst>
                <a:path w="1013" h="678" extrusionOk="0">
                  <a:moveTo>
                    <a:pt x="830" y="1"/>
                  </a:moveTo>
                  <a:cubicBezTo>
                    <a:pt x="804" y="1"/>
                    <a:pt x="776" y="8"/>
                    <a:pt x="750" y="23"/>
                  </a:cubicBezTo>
                  <a:lnTo>
                    <a:pt x="143" y="380"/>
                  </a:lnTo>
                  <a:cubicBezTo>
                    <a:pt x="0" y="451"/>
                    <a:pt x="48" y="677"/>
                    <a:pt x="214" y="677"/>
                  </a:cubicBezTo>
                  <a:cubicBezTo>
                    <a:pt x="238" y="677"/>
                    <a:pt x="274" y="677"/>
                    <a:pt x="286" y="665"/>
                  </a:cubicBezTo>
                  <a:lnTo>
                    <a:pt x="893" y="308"/>
                  </a:lnTo>
                  <a:cubicBezTo>
                    <a:pt x="1000" y="261"/>
                    <a:pt x="1012" y="154"/>
                    <a:pt x="976" y="82"/>
                  </a:cubicBezTo>
                  <a:cubicBezTo>
                    <a:pt x="944" y="33"/>
                    <a:pt x="889" y="1"/>
                    <a:pt x="8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51"/>
            <p:cNvSpPr/>
            <p:nvPr/>
          </p:nvSpPr>
          <p:spPr>
            <a:xfrm>
              <a:off x="1998326" y="3551652"/>
              <a:ext cx="32218" cy="21532"/>
            </a:xfrm>
            <a:custGeom>
              <a:avLst/>
              <a:gdLst/>
              <a:ahLst/>
              <a:cxnLst/>
              <a:rect l="l" t="t" r="r" b="b"/>
              <a:pathLst>
                <a:path w="1013" h="677" extrusionOk="0">
                  <a:moveTo>
                    <a:pt x="199" y="0"/>
                  </a:moveTo>
                  <a:cubicBezTo>
                    <a:pt x="141" y="0"/>
                    <a:pt x="80" y="33"/>
                    <a:pt x="48" y="82"/>
                  </a:cubicBezTo>
                  <a:cubicBezTo>
                    <a:pt x="0" y="153"/>
                    <a:pt x="36" y="260"/>
                    <a:pt x="107" y="308"/>
                  </a:cubicBezTo>
                  <a:cubicBezTo>
                    <a:pt x="726" y="665"/>
                    <a:pt x="714" y="677"/>
                    <a:pt x="810" y="677"/>
                  </a:cubicBezTo>
                  <a:cubicBezTo>
                    <a:pt x="953" y="677"/>
                    <a:pt x="1012" y="451"/>
                    <a:pt x="881" y="379"/>
                  </a:cubicBezTo>
                  <a:lnTo>
                    <a:pt x="274" y="22"/>
                  </a:lnTo>
                  <a:cubicBezTo>
                    <a:pt x="251" y="7"/>
                    <a:pt x="226" y="0"/>
                    <a:pt x="19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51"/>
            <p:cNvSpPr/>
            <p:nvPr/>
          </p:nvSpPr>
          <p:spPr>
            <a:xfrm>
              <a:off x="1826007" y="3466383"/>
              <a:ext cx="142041" cy="233799"/>
            </a:xfrm>
            <a:custGeom>
              <a:avLst/>
              <a:gdLst/>
              <a:ahLst/>
              <a:cxnLst/>
              <a:rect l="l" t="t" r="r" b="b"/>
              <a:pathLst>
                <a:path w="4466" h="7351" extrusionOk="0">
                  <a:moveTo>
                    <a:pt x="1715" y="346"/>
                  </a:moveTo>
                  <a:cubicBezTo>
                    <a:pt x="1882" y="346"/>
                    <a:pt x="2013" y="489"/>
                    <a:pt x="2013" y="643"/>
                  </a:cubicBezTo>
                  <a:lnTo>
                    <a:pt x="2013" y="941"/>
                  </a:lnTo>
                  <a:lnTo>
                    <a:pt x="1668" y="941"/>
                  </a:lnTo>
                  <a:cubicBezTo>
                    <a:pt x="1501" y="941"/>
                    <a:pt x="1370" y="810"/>
                    <a:pt x="1370" y="643"/>
                  </a:cubicBezTo>
                  <a:cubicBezTo>
                    <a:pt x="1370" y="489"/>
                    <a:pt x="1501" y="346"/>
                    <a:pt x="1668" y="346"/>
                  </a:cubicBezTo>
                  <a:close/>
                  <a:moveTo>
                    <a:pt x="3573" y="346"/>
                  </a:moveTo>
                  <a:cubicBezTo>
                    <a:pt x="3739" y="346"/>
                    <a:pt x="3870" y="489"/>
                    <a:pt x="3870" y="643"/>
                  </a:cubicBezTo>
                  <a:cubicBezTo>
                    <a:pt x="3870" y="810"/>
                    <a:pt x="3739" y="941"/>
                    <a:pt x="3573" y="941"/>
                  </a:cubicBezTo>
                  <a:lnTo>
                    <a:pt x="3239" y="941"/>
                  </a:lnTo>
                  <a:lnTo>
                    <a:pt x="3239" y="643"/>
                  </a:lnTo>
                  <a:cubicBezTo>
                    <a:pt x="3239" y="489"/>
                    <a:pt x="3370" y="346"/>
                    <a:pt x="3537" y="346"/>
                  </a:cubicBezTo>
                  <a:close/>
                  <a:moveTo>
                    <a:pt x="3727" y="4370"/>
                  </a:moveTo>
                  <a:lnTo>
                    <a:pt x="3727" y="5049"/>
                  </a:lnTo>
                  <a:lnTo>
                    <a:pt x="1513" y="5049"/>
                  </a:lnTo>
                  <a:lnTo>
                    <a:pt x="1513" y="4370"/>
                  </a:lnTo>
                  <a:close/>
                  <a:moveTo>
                    <a:pt x="3739" y="5370"/>
                  </a:moveTo>
                  <a:lnTo>
                    <a:pt x="3739" y="5799"/>
                  </a:lnTo>
                  <a:lnTo>
                    <a:pt x="3727" y="5799"/>
                  </a:lnTo>
                  <a:cubicBezTo>
                    <a:pt x="3727" y="5930"/>
                    <a:pt x="3620" y="6037"/>
                    <a:pt x="3489" y="6037"/>
                  </a:cubicBezTo>
                  <a:lnTo>
                    <a:pt x="1763" y="6037"/>
                  </a:lnTo>
                  <a:cubicBezTo>
                    <a:pt x="1620" y="6037"/>
                    <a:pt x="1525" y="5930"/>
                    <a:pt x="1525" y="5799"/>
                  </a:cubicBezTo>
                  <a:lnTo>
                    <a:pt x="1525" y="5370"/>
                  </a:lnTo>
                  <a:close/>
                  <a:moveTo>
                    <a:pt x="1656" y="0"/>
                  </a:moveTo>
                  <a:cubicBezTo>
                    <a:pt x="1310" y="0"/>
                    <a:pt x="1037" y="286"/>
                    <a:pt x="1037" y="631"/>
                  </a:cubicBezTo>
                  <a:cubicBezTo>
                    <a:pt x="1037" y="977"/>
                    <a:pt x="1310" y="1262"/>
                    <a:pt x="1656" y="1262"/>
                  </a:cubicBezTo>
                  <a:lnTo>
                    <a:pt x="2001" y="1262"/>
                  </a:lnTo>
                  <a:lnTo>
                    <a:pt x="2001" y="2548"/>
                  </a:lnTo>
                  <a:cubicBezTo>
                    <a:pt x="2001" y="2644"/>
                    <a:pt x="2072" y="2715"/>
                    <a:pt x="2168" y="2715"/>
                  </a:cubicBezTo>
                  <a:cubicBezTo>
                    <a:pt x="2251" y="2715"/>
                    <a:pt x="2322" y="2644"/>
                    <a:pt x="2322" y="2548"/>
                  </a:cubicBezTo>
                  <a:lnTo>
                    <a:pt x="2322" y="1262"/>
                  </a:lnTo>
                  <a:lnTo>
                    <a:pt x="2906" y="1262"/>
                  </a:lnTo>
                  <a:lnTo>
                    <a:pt x="2906" y="4037"/>
                  </a:lnTo>
                  <a:lnTo>
                    <a:pt x="2322" y="4037"/>
                  </a:lnTo>
                  <a:lnTo>
                    <a:pt x="2322" y="3191"/>
                  </a:lnTo>
                  <a:cubicBezTo>
                    <a:pt x="2322" y="3108"/>
                    <a:pt x="2251" y="3025"/>
                    <a:pt x="2168" y="3025"/>
                  </a:cubicBezTo>
                  <a:cubicBezTo>
                    <a:pt x="2072" y="3025"/>
                    <a:pt x="2001" y="3108"/>
                    <a:pt x="2001" y="3191"/>
                  </a:cubicBezTo>
                  <a:lnTo>
                    <a:pt x="2001" y="4060"/>
                  </a:lnTo>
                  <a:lnTo>
                    <a:pt x="1513" y="4060"/>
                  </a:lnTo>
                  <a:cubicBezTo>
                    <a:pt x="1489" y="3596"/>
                    <a:pt x="1298" y="3167"/>
                    <a:pt x="941" y="2846"/>
                  </a:cubicBezTo>
                  <a:cubicBezTo>
                    <a:pt x="679" y="2608"/>
                    <a:pt x="465" y="2310"/>
                    <a:pt x="334" y="1989"/>
                  </a:cubicBezTo>
                  <a:cubicBezTo>
                    <a:pt x="305" y="1930"/>
                    <a:pt x="235" y="1887"/>
                    <a:pt x="165" y="1887"/>
                  </a:cubicBezTo>
                  <a:cubicBezTo>
                    <a:pt x="150" y="1887"/>
                    <a:pt x="135" y="1889"/>
                    <a:pt x="120" y="1893"/>
                  </a:cubicBezTo>
                  <a:cubicBezTo>
                    <a:pt x="48" y="1929"/>
                    <a:pt x="1" y="2036"/>
                    <a:pt x="36" y="2108"/>
                  </a:cubicBezTo>
                  <a:cubicBezTo>
                    <a:pt x="179" y="2477"/>
                    <a:pt x="417" y="2810"/>
                    <a:pt x="715" y="3084"/>
                  </a:cubicBezTo>
                  <a:cubicBezTo>
                    <a:pt x="1001" y="3358"/>
                    <a:pt x="1179" y="3727"/>
                    <a:pt x="1179" y="4120"/>
                  </a:cubicBezTo>
                  <a:lnTo>
                    <a:pt x="1179" y="5823"/>
                  </a:lnTo>
                  <a:cubicBezTo>
                    <a:pt x="1179" y="6096"/>
                    <a:pt x="1358" y="6311"/>
                    <a:pt x="1608" y="6382"/>
                  </a:cubicBezTo>
                  <a:cubicBezTo>
                    <a:pt x="1608" y="6513"/>
                    <a:pt x="1644" y="6644"/>
                    <a:pt x="1703" y="6775"/>
                  </a:cubicBezTo>
                  <a:cubicBezTo>
                    <a:pt x="1738" y="6837"/>
                    <a:pt x="1793" y="6872"/>
                    <a:pt x="1848" y="6872"/>
                  </a:cubicBezTo>
                  <a:cubicBezTo>
                    <a:pt x="1868" y="6872"/>
                    <a:pt x="1887" y="6868"/>
                    <a:pt x="1906" y="6858"/>
                  </a:cubicBezTo>
                  <a:cubicBezTo>
                    <a:pt x="1989" y="6811"/>
                    <a:pt x="2025" y="6715"/>
                    <a:pt x="1989" y="6644"/>
                  </a:cubicBezTo>
                  <a:cubicBezTo>
                    <a:pt x="1953" y="6573"/>
                    <a:pt x="1930" y="6477"/>
                    <a:pt x="1930" y="6394"/>
                  </a:cubicBezTo>
                  <a:lnTo>
                    <a:pt x="3263" y="6394"/>
                  </a:lnTo>
                  <a:cubicBezTo>
                    <a:pt x="3243" y="6759"/>
                    <a:pt x="2922" y="7025"/>
                    <a:pt x="2575" y="7025"/>
                  </a:cubicBezTo>
                  <a:cubicBezTo>
                    <a:pt x="2503" y="7025"/>
                    <a:pt x="2430" y="7014"/>
                    <a:pt x="2358" y="6989"/>
                  </a:cubicBezTo>
                  <a:cubicBezTo>
                    <a:pt x="2336" y="6981"/>
                    <a:pt x="2314" y="6977"/>
                    <a:pt x="2294" y="6977"/>
                  </a:cubicBezTo>
                  <a:cubicBezTo>
                    <a:pt x="2227" y="6977"/>
                    <a:pt x="2171" y="7018"/>
                    <a:pt x="2144" y="7073"/>
                  </a:cubicBezTo>
                  <a:cubicBezTo>
                    <a:pt x="2120" y="7168"/>
                    <a:pt x="2168" y="7251"/>
                    <a:pt x="2239" y="7287"/>
                  </a:cubicBezTo>
                  <a:cubicBezTo>
                    <a:pt x="2356" y="7330"/>
                    <a:pt x="2473" y="7350"/>
                    <a:pt x="2588" y="7350"/>
                  </a:cubicBezTo>
                  <a:cubicBezTo>
                    <a:pt x="3106" y="7350"/>
                    <a:pt x="3563" y="6940"/>
                    <a:pt x="3573" y="6394"/>
                  </a:cubicBezTo>
                  <a:cubicBezTo>
                    <a:pt x="3835" y="6334"/>
                    <a:pt x="4013" y="6108"/>
                    <a:pt x="4013" y="5846"/>
                  </a:cubicBezTo>
                  <a:lnTo>
                    <a:pt x="4013" y="4156"/>
                  </a:lnTo>
                  <a:cubicBezTo>
                    <a:pt x="4013" y="3798"/>
                    <a:pt x="4144" y="3465"/>
                    <a:pt x="4370" y="3203"/>
                  </a:cubicBezTo>
                  <a:cubicBezTo>
                    <a:pt x="4466" y="3108"/>
                    <a:pt x="4454" y="3001"/>
                    <a:pt x="4394" y="2941"/>
                  </a:cubicBezTo>
                  <a:cubicBezTo>
                    <a:pt x="4366" y="2913"/>
                    <a:pt x="4326" y="2898"/>
                    <a:pt x="4287" y="2898"/>
                  </a:cubicBezTo>
                  <a:cubicBezTo>
                    <a:pt x="4243" y="2898"/>
                    <a:pt x="4199" y="2916"/>
                    <a:pt x="4168" y="2953"/>
                  </a:cubicBezTo>
                  <a:cubicBezTo>
                    <a:pt x="3906" y="3251"/>
                    <a:pt x="3739" y="3644"/>
                    <a:pt x="3727" y="4060"/>
                  </a:cubicBezTo>
                  <a:lnTo>
                    <a:pt x="3239" y="4060"/>
                  </a:lnTo>
                  <a:lnTo>
                    <a:pt x="3239" y="1262"/>
                  </a:lnTo>
                  <a:lnTo>
                    <a:pt x="3573" y="1262"/>
                  </a:lnTo>
                  <a:cubicBezTo>
                    <a:pt x="3918" y="1262"/>
                    <a:pt x="4204" y="977"/>
                    <a:pt x="4204" y="631"/>
                  </a:cubicBezTo>
                  <a:cubicBezTo>
                    <a:pt x="4204" y="286"/>
                    <a:pt x="3918" y="0"/>
                    <a:pt x="3573" y="0"/>
                  </a:cubicBezTo>
                  <a:lnTo>
                    <a:pt x="3537" y="0"/>
                  </a:lnTo>
                  <a:cubicBezTo>
                    <a:pt x="3192" y="0"/>
                    <a:pt x="2906" y="286"/>
                    <a:pt x="2906" y="631"/>
                  </a:cubicBezTo>
                  <a:lnTo>
                    <a:pt x="2906" y="929"/>
                  </a:lnTo>
                  <a:lnTo>
                    <a:pt x="2322" y="929"/>
                  </a:lnTo>
                  <a:lnTo>
                    <a:pt x="2322" y="631"/>
                  </a:lnTo>
                  <a:cubicBezTo>
                    <a:pt x="2322" y="286"/>
                    <a:pt x="2049" y="0"/>
                    <a:pt x="170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51"/>
            <p:cNvSpPr/>
            <p:nvPr/>
          </p:nvSpPr>
          <p:spPr>
            <a:xfrm>
              <a:off x="1820345" y="3409706"/>
              <a:ext cx="177631" cy="144236"/>
            </a:xfrm>
            <a:custGeom>
              <a:avLst/>
              <a:gdLst/>
              <a:ahLst/>
              <a:cxnLst/>
              <a:rect l="l" t="t" r="r" b="b"/>
              <a:pathLst>
                <a:path w="5585" h="4535" extrusionOk="0">
                  <a:moveTo>
                    <a:pt x="2818" y="1"/>
                  </a:moveTo>
                  <a:cubicBezTo>
                    <a:pt x="1382" y="1"/>
                    <a:pt x="0" y="1113"/>
                    <a:pt x="0" y="2782"/>
                  </a:cubicBezTo>
                  <a:cubicBezTo>
                    <a:pt x="0" y="2937"/>
                    <a:pt x="24" y="3080"/>
                    <a:pt x="36" y="3223"/>
                  </a:cubicBezTo>
                  <a:cubicBezTo>
                    <a:pt x="47" y="3299"/>
                    <a:pt x="107" y="3355"/>
                    <a:pt x="190" y="3355"/>
                  </a:cubicBezTo>
                  <a:cubicBezTo>
                    <a:pt x="198" y="3355"/>
                    <a:pt x="206" y="3355"/>
                    <a:pt x="214" y="3354"/>
                  </a:cubicBezTo>
                  <a:cubicBezTo>
                    <a:pt x="298" y="3342"/>
                    <a:pt x="357" y="3259"/>
                    <a:pt x="345" y="3175"/>
                  </a:cubicBezTo>
                  <a:cubicBezTo>
                    <a:pt x="333" y="3044"/>
                    <a:pt x="310" y="2925"/>
                    <a:pt x="310" y="2782"/>
                  </a:cubicBezTo>
                  <a:cubicBezTo>
                    <a:pt x="310" y="1416"/>
                    <a:pt x="1429" y="318"/>
                    <a:pt x="2779" y="318"/>
                  </a:cubicBezTo>
                  <a:cubicBezTo>
                    <a:pt x="2793" y="318"/>
                    <a:pt x="2807" y="318"/>
                    <a:pt x="2822" y="318"/>
                  </a:cubicBezTo>
                  <a:cubicBezTo>
                    <a:pt x="4143" y="330"/>
                    <a:pt x="5227" y="1437"/>
                    <a:pt x="5239" y="2759"/>
                  </a:cubicBezTo>
                  <a:lnTo>
                    <a:pt x="5239" y="2782"/>
                  </a:lnTo>
                  <a:cubicBezTo>
                    <a:pt x="5239" y="3318"/>
                    <a:pt x="5060" y="3842"/>
                    <a:pt x="4751" y="4271"/>
                  </a:cubicBezTo>
                  <a:cubicBezTo>
                    <a:pt x="4691" y="4354"/>
                    <a:pt x="4703" y="4437"/>
                    <a:pt x="4775" y="4497"/>
                  </a:cubicBezTo>
                  <a:cubicBezTo>
                    <a:pt x="4809" y="4522"/>
                    <a:pt x="4844" y="4534"/>
                    <a:pt x="4877" y="4534"/>
                  </a:cubicBezTo>
                  <a:cubicBezTo>
                    <a:pt x="4923" y="4534"/>
                    <a:pt x="4966" y="4510"/>
                    <a:pt x="5001" y="4461"/>
                  </a:cubicBezTo>
                  <a:cubicBezTo>
                    <a:pt x="5370" y="3973"/>
                    <a:pt x="5572" y="3390"/>
                    <a:pt x="5572" y="2782"/>
                  </a:cubicBezTo>
                  <a:cubicBezTo>
                    <a:pt x="5584" y="2782"/>
                    <a:pt x="5584" y="2771"/>
                    <a:pt x="5584" y="2759"/>
                  </a:cubicBezTo>
                  <a:cubicBezTo>
                    <a:pt x="5572" y="2032"/>
                    <a:pt x="5286" y="1342"/>
                    <a:pt x="4763" y="818"/>
                  </a:cubicBezTo>
                  <a:cubicBezTo>
                    <a:pt x="4198" y="253"/>
                    <a:pt x="3502" y="1"/>
                    <a:pt x="28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51"/>
            <p:cNvSpPr/>
            <p:nvPr/>
          </p:nvSpPr>
          <p:spPr>
            <a:xfrm>
              <a:off x="1904406" y="3361108"/>
              <a:ext cx="10241" cy="32982"/>
            </a:xfrm>
            <a:custGeom>
              <a:avLst/>
              <a:gdLst/>
              <a:ahLst/>
              <a:cxnLst/>
              <a:rect l="l" t="t" r="r" b="b"/>
              <a:pathLst>
                <a:path w="322" h="1037" extrusionOk="0">
                  <a:moveTo>
                    <a:pt x="155" y="0"/>
                  </a:moveTo>
                  <a:cubicBezTo>
                    <a:pt x="72" y="0"/>
                    <a:pt x="0" y="72"/>
                    <a:pt x="0" y="167"/>
                  </a:cubicBezTo>
                  <a:lnTo>
                    <a:pt x="0" y="870"/>
                  </a:lnTo>
                  <a:cubicBezTo>
                    <a:pt x="0" y="965"/>
                    <a:pt x="72" y="1036"/>
                    <a:pt x="155" y="1036"/>
                  </a:cubicBezTo>
                  <a:cubicBezTo>
                    <a:pt x="250" y="1036"/>
                    <a:pt x="322" y="965"/>
                    <a:pt x="322" y="870"/>
                  </a:cubicBezTo>
                  <a:lnTo>
                    <a:pt x="322" y="167"/>
                  </a:lnTo>
                  <a:cubicBezTo>
                    <a:pt x="310" y="60"/>
                    <a:pt x="250" y="0"/>
                    <a:pt x="1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51"/>
            <p:cNvSpPr/>
            <p:nvPr/>
          </p:nvSpPr>
          <p:spPr>
            <a:xfrm>
              <a:off x="1836248" y="3378219"/>
              <a:ext cx="23504" cy="29865"/>
            </a:xfrm>
            <a:custGeom>
              <a:avLst/>
              <a:gdLst/>
              <a:ahLst/>
              <a:cxnLst/>
              <a:rect l="l" t="t" r="r" b="b"/>
              <a:pathLst>
                <a:path w="739" h="939" extrusionOk="0">
                  <a:moveTo>
                    <a:pt x="181" y="0"/>
                  </a:moveTo>
                  <a:cubicBezTo>
                    <a:pt x="154" y="0"/>
                    <a:pt x="125" y="7"/>
                    <a:pt x="95" y="22"/>
                  </a:cubicBezTo>
                  <a:cubicBezTo>
                    <a:pt x="24" y="70"/>
                    <a:pt x="0" y="165"/>
                    <a:pt x="36" y="248"/>
                  </a:cubicBezTo>
                  <a:lnTo>
                    <a:pt x="393" y="855"/>
                  </a:lnTo>
                  <a:cubicBezTo>
                    <a:pt x="429" y="903"/>
                    <a:pt x="488" y="939"/>
                    <a:pt x="536" y="939"/>
                  </a:cubicBezTo>
                  <a:cubicBezTo>
                    <a:pt x="667" y="939"/>
                    <a:pt x="738" y="796"/>
                    <a:pt x="679" y="701"/>
                  </a:cubicBezTo>
                  <a:lnTo>
                    <a:pt x="322" y="82"/>
                  </a:lnTo>
                  <a:cubicBezTo>
                    <a:pt x="289" y="33"/>
                    <a:pt x="239" y="0"/>
                    <a:pt x="1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51"/>
            <p:cNvSpPr/>
            <p:nvPr/>
          </p:nvSpPr>
          <p:spPr>
            <a:xfrm>
              <a:off x="1787014" y="3427072"/>
              <a:ext cx="31073" cy="21691"/>
            </a:xfrm>
            <a:custGeom>
              <a:avLst/>
              <a:gdLst/>
              <a:ahLst/>
              <a:cxnLst/>
              <a:rect l="l" t="t" r="r" b="b"/>
              <a:pathLst>
                <a:path w="977" h="682" extrusionOk="0">
                  <a:moveTo>
                    <a:pt x="187" y="0"/>
                  </a:moveTo>
                  <a:cubicBezTo>
                    <a:pt x="129" y="0"/>
                    <a:pt x="69" y="32"/>
                    <a:pt x="36" y="81"/>
                  </a:cubicBezTo>
                  <a:cubicBezTo>
                    <a:pt x="0" y="153"/>
                    <a:pt x="24" y="260"/>
                    <a:pt x="96" y="308"/>
                  </a:cubicBezTo>
                  <a:lnTo>
                    <a:pt x="715" y="665"/>
                  </a:lnTo>
                  <a:cubicBezTo>
                    <a:pt x="737" y="676"/>
                    <a:pt x="762" y="681"/>
                    <a:pt x="788" y="681"/>
                  </a:cubicBezTo>
                  <a:cubicBezTo>
                    <a:pt x="846" y="681"/>
                    <a:pt x="904" y="655"/>
                    <a:pt x="929" y="605"/>
                  </a:cubicBezTo>
                  <a:cubicBezTo>
                    <a:pt x="977" y="510"/>
                    <a:pt x="953" y="427"/>
                    <a:pt x="870" y="379"/>
                  </a:cubicBezTo>
                  <a:lnTo>
                    <a:pt x="262" y="22"/>
                  </a:lnTo>
                  <a:cubicBezTo>
                    <a:pt x="240" y="7"/>
                    <a:pt x="214" y="0"/>
                    <a:pt x="18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51"/>
            <p:cNvSpPr/>
            <p:nvPr/>
          </p:nvSpPr>
          <p:spPr>
            <a:xfrm>
              <a:off x="1768821" y="3494021"/>
              <a:ext cx="33363" cy="10623"/>
            </a:xfrm>
            <a:custGeom>
              <a:avLst/>
              <a:gdLst/>
              <a:ahLst/>
              <a:cxnLst/>
              <a:rect l="l" t="t" r="r" b="b"/>
              <a:pathLst>
                <a:path w="1049" h="334" extrusionOk="0">
                  <a:moveTo>
                    <a:pt x="168" y="1"/>
                  </a:moveTo>
                  <a:cubicBezTo>
                    <a:pt x="72" y="1"/>
                    <a:pt x="1" y="72"/>
                    <a:pt x="1" y="167"/>
                  </a:cubicBezTo>
                  <a:cubicBezTo>
                    <a:pt x="1" y="251"/>
                    <a:pt x="72" y="334"/>
                    <a:pt x="168" y="334"/>
                  </a:cubicBezTo>
                  <a:lnTo>
                    <a:pt x="882" y="334"/>
                  </a:lnTo>
                  <a:cubicBezTo>
                    <a:pt x="965" y="334"/>
                    <a:pt x="1049" y="251"/>
                    <a:pt x="1049" y="167"/>
                  </a:cubicBezTo>
                  <a:cubicBezTo>
                    <a:pt x="1049" y="72"/>
                    <a:pt x="965" y="1"/>
                    <a:pt x="8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51"/>
            <p:cNvSpPr/>
            <p:nvPr/>
          </p:nvSpPr>
          <p:spPr>
            <a:xfrm>
              <a:off x="2014610" y="3495930"/>
              <a:ext cx="32950" cy="10623"/>
            </a:xfrm>
            <a:custGeom>
              <a:avLst/>
              <a:gdLst/>
              <a:ahLst/>
              <a:cxnLst/>
              <a:rect l="l" t="t" r="r" b="b"/>
              <a:pathLst>
                <a:path w="1036" h="334" extrusionOk="0">
                  <a:moveTo>
                    <a:pt x="167" y="0"/>
                  </a:moveTo>
                  <a:cubicBezTo>
                    <a:pt x="71" y="0"/>
                    <a:pt x="0" y="71"/>
                    <a:pt x="0" y="167"/>
                  </a:cubicBezTo>
                  <a:cubicBezTo>
                    <a:pt x="0" y="250"/>
                    <a:pt x="71" y="333"/>
                    <a:pt x="167" y="333"/>
                  </a:cubicBezTo>
                  <a:lnTo>
                    <a:pt x="881" y="333"/>
                  </a:lnTo>
                  <a:cubicBezTo>
                    <a:pt x="964" y="333"/>
                    <a:pt x="1036" y="250"/>
                    <a:pt x="1036" y="167"/>
                  </a:cubicBezTo>
                  <a:cubicBezTo>
                    <a:pt x="1024" y="71"/>
                    <a:pt x="953" y="0"/>
                    <a:pt x="8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51"/>
            <p:cNvSpPr/>
            <p:nvPr/>
          </p:nvSpPr>
          <p:spPr>
            <a:xfrm>
              <a:off x="1999439" y="3428948"/>
              <a:ext cx="31105" cy="21882"/>
            </a:xfrm>
            <a:custGeom>
              <a:avLst/>
              <a:gdLst/>
              <a:ahLst/>
              <a:cxnLst/>
              <a:rect l="l" t="t" r="r" b="b"/>
              <a:pathLst>
                <a:path w="978" h="688" extrusionOk="0">
                  <a:moveTo>
                    <a:pt x="795" y="1"/>
                  </a:moveTo>
                  <a:cubicBezTo>
                    <a:pt x="769" y="1"/>
                    <a:pt x="741" y="8"/>
                    <a:pt x="715" y="22"/>
                  </a:cubicBezTo>
                  <a:lnTo>
                    <a:pt x="108" y="380"/>
                  </a:lnTo>
                  <a:cubicBezTo>
                    <a:pt x="25" y="427"/>
                    <a:pt x="1" y="511"/>
                    <a:pt x="48" y="606"/>
                  </a:cubicBezTo>
                  <a:cubicBezTo>
                    <a:pt x="73" y="655"/>
                    <a:pt x="125" y="687"/>
                    <a:pt x="183" y="687"/>
                  </a:cubicBezTo>
                  <a:cubicBezTo>
                    <a:pt x="209" y="687"/>
                    <a:pt x="237" y="680"/>
                    <a:pt x="263" y="665"/>
                  </a:cubicBezTo>
                  <a:lnTo>
                    <a:pt x="882" y="308"/>
                  </a:lnTo>
                  <a:cubicBezTo>
                    <a:pt x="953" y="249"/>
                    <a:pt x="977" y="153"/>
                    <a:pt x="941" y="82"/>
                  </a:cubicBezTo>
                  <a:cubicBezTo>
                    <a:pt x="909" y="33"/>
                    <a:pt x="854" y="1"/>
                    <a:pt x="7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51"/>
            <p:cNvSpPr/>
            <p:nvPr/>
          </p:nvSpPr>
          <p:spPr>
            <a:xfrm>
              <a:off x="1958156" y="3379269"/>
              <a:ext cx="23917" cy="29579"/>
            </a:xfrm>
            <a:custGeom>
              <a:avLst/>
              <a:gdLst/>
              <a:ahLst/>
              <a:cxnLst/>
              <a:rect l="l" t="t" r="r" b="b"/>
              <a:pathLst>
                <a:path w="752" h="930" extrusionOk="0">
                  <a:moveTo>
                    <a:pt x="562" y="0"/>
                  </a:moveTo>
                  <a:cubicBezTo>
                    <a:pt x="506" y="0"/>
                    <a:pt x="449" y="30"/>
                    <a:pt x="418" y="84"/>
                  </a:cubicBezTo>
                  <a:lnTo>
                    <a:pt x="61" y="691"/>
                  </a:lnTo>
                  <a:cubicBezTo>
                    <a:pt x="1" y="799"/>
                    <a:pt x="72" y="930"/>
                    <a:pt x="191" y="930"/>
                  </a:cubicBezTo>
                  <a:cubicBezTo>
                    <a:pt x="251" y="930"/>
                    <a:pt x="299" y="894"/>
                    <a:pt x="334" y="858"/>
                  </a:cubicBezTo>
                  <a:lnTo>
                    <a:pt x="692" y="239"/>
                  </a:lnTo>
                  <a:cubicBezTo>
                    <a:pt x="751" y="168"/>
                    <a:pt x="715" y="72"/>
                    <a:pt x="644" y="25"/>
                  </a:cubicBezTo>
                  <a:cubicBezTo>
                    <a:pt x="619" y="8"/>
                    <a:pt x="591" y="0"/>
                    <a:pt x="5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 name="Rectangle 1">
            <a:extLst>
              <a:ext uri="{FF2B5EF4-FFF2-40B4-BE49-F238E27FC236}">
                <a16:creationId xmlns:a16="http://schemas.microsoft.com/office/drawing/2014/main" id="{4B8F14FE-CA20-4FED-AF33-EA448C0DC869}"/>
              </a:ext>
            </a:extLst>
          </p:cNvPr>
          <p:cNvSpPr>
            <a:spLocks noChangeArrowheads="1"/>
          </p:cNvSpPr>
          <p:nvPr/>
        </p:nvSpPr>
        <p:spPr bwMode="auto">
          <a:xfrm>
            <a:off x="6076317" y="4732661"/>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(Goleman and Boyatzis, 2020)</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09"/>
        <p:cNvGrpSpPr/>
        <p:nvPr/>
      </p:nvGrpSpPr>
      <p:grpSpPr>
        <a:xfrm>
          <a:off x="0" y="0"/>
          <a:ext cx="0" cy="0"/>
          <a:chOff x="0" y="0"/>
          <a:chExt cx="0" cy="0"/>
        </a:xfrm>
      </p:grpSpPr>
      <p:sp>
        <p:nvSpPr>
          <p:cNvPr id="510" name="Google Shape;510;p53"/>
          <p:cNvSpPr txBox="1">
            <a:spLocks noGrp="1"/>
          </p:cNvSpPr>
          <p:nvPr>
            <p:ph type="title" idx="8"/>
          </p:nvPr>
        </p:nvSpPr>
        <p:spPr>
          <a:xfrm>
            <a:off x="1470900" y="476534"/>
            <a:ext cx="6202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Sam Walton - Followers' Appeal</a:t>
            </a:r>
            <a:endParaRPr dirty="0"/>
          </a:p>
        </p:txBody>
      </p:sp>
      <p:sp>
        <p:nvSpPr>
          <p:cNvPr id="511" name="Google Shape;511;p53"/>
          <p:cNvSpPr txBox="1">
            <a:spLocks noGrp="1"/>
          </p:cNvSpPr>
          <p:nvPr>
            <p:ph type="subTitle" idx="1"/>
          </p:nvPr>
        </p:nvSpPr>
        <p:spPr>
          <a:xfrm>
            <a:off x="232774" y="2134467"/>
            <a:ext cx="2524630" cy="2227231"/>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US" dirty="0"/>
              <a:t>Sam Walton's leadership style inspired loyalty and dedication among Walmart employees, fostering a strong sense of purpose and commitment to the company's mission.</a:t>
            </a:r>
            <a:endParaRPr dirty="0"/>
          </a:p>
        </p:txBody>
      </p:sp>
      <p:sp>
        <p:nvSpPr>
          <p:cNvPr id="512" name="Google Shape;512;p53"/>
          <p:cNvSpPr txBox="1">
            <a:spLocks noGrp="1"/>
          </p:cNvSpPr>
          <p:nvPr>
            <p:ph type="subTitle" idx="2"/>
          </p:nvPr>
        </p:nvSpPr>
        <p:spPr>
          <a:xfrm>
            <a:off x="3247636" y="2134467"/>
            <a:ext cx="2453041" cy="2130977"/>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None/>
            </a:pPr>
            <a:r>
              <a:rPr lang="en-US" dirty="0"/>
              <a:t>Walton believed in empowering employees by listening to their ideas and promoting from within, creating opportunities for career growth and development.</a:t>
            </a:r>
          </a:p>
        </p:txBody>
      </p:sp>
      <p:sp>
        <p:nvSpPr>
          <p:cNvPr id="513" name="Google Shape;513;p53"/>
          <p:cNvSpPr txBox="1">
            <a:spLocks noGrp="1"/>
          </p:cNvSpPr>
          <p:nvPr>
            <p:ph type="subTitle" idx="4"/>
          </p:nvPr>
        </p:nvSpPr>
        <p:spPr>
          <a:xfrm>
            <a:off x="577330" y="1543141"/>
            <a:ext cx="2263500" cy="393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Inspiring Leadership</a:t>
            </a:r>
            <a:endParaRPr dirty="0"/>
          </a:p>
        </p:txBody>
      </p:sp>
      <p:sp>
        <p:nvSpPr>
          <p:cNvPr id="514" name="Google Shape;514;p53"/>
          <p:cNvSpPr txBox="1">
            <a:spLocks noGrp="1"/>
          </p:cNvSpPr>
          <p:nvPr>
            <p:ph type="subTitle" idx="5"/>
          </p:nvPr>
        </p:nvSpPr>
        <p:spPr>
          <a:xfrm>
            <a:off x="3440245" y="1543141"/>
            <a:ext cx="2263500" cy="393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Employee Empowerment</a:t>
            </a:r>
            <a:endParaRPr dirty="0"/>
          </a:p>
        </p:txBody>
      </p:sp>
      <p:sp>
        <p:nvSpPr>
          <p:cNvPr id="517" name="Google Shape;517;p53"/>
          <p:cNvSpPr txBox="1">
            <a:spLocks noGrp="1"/>
          </p:cNvSpPr>
          <p:nvPr>
            <p:ph type="subTitle" idx="3"/>
          </p:nvPr>
        </p:nvSpPr>
        <p:spPr>
          <a:xfrm>
            <a:off x="6190909" y="2134467"/>
            <a:ext cx="2453041" cy="1785344"/>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None/>
            </a:pPr>
            <a:r>
              <a:rPr lang="en-US" dirty="0"/>
              <a:t>He promoted a culture of collaboration and teamwork, where employees felt valued and motivated to contribute to Walmart's success.</a:t>
            </a:r>
          </a:p>
        </p:txBody>
      </p:sp>
      <p:sp>
        <p:nvSpPr>
          <p:cNvPr id="518" name="Google Shape;518;p53"/>
          <p:cNvSpPr txBox="1">
            <a:spLocks noGrp="1"/>
          </p:cNvSpPr>
          <p:nvPr>
            <p:ph type="subTitle" idx="6"/>
          </p:nvPr>
        </p:nvSpPr>
        <p:spPr>
          <a:xfrm>
            <a:off x="6313320" y="1543141"/>
            <a:ext cx="2263500" cy="393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Culture of Collaboration</a:t>
            </a:r>
            <a:endParaRPr dirty="0"/>
          </a:p>
        </p:txBody>
      </p:sp>
      <p:cxnSp>
        <p:nvCxnSpPr>
          <p:cNvPr id="519" name="Google Shape;519;p53">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520" name="Google Shape;520;p53">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521" name="Google Shape;521;p53"/>
          <p:cNvCxnSpPr/>
          <p:nvPr/>
        </p:nvCxnSpPr>
        <p:spPr>
          <a:xfrm rot="10800000">
            <a:off x="683880" y="1446650"/>
            <a:ext cx="312900" cy="0"/>
          </a:xfrm>
          <a:prstGeom prst="straightConnector1">
            <a:avLst/>
          </a:prstGeom>
          <a:noFill/>
          <a:ln w="76200" cap="flat" cmpd="sng">
            <a:solidFill>
              <a:schemeClr val="accent1"/>
            </a:solidFill>
            <a:prstDash val="solid"/>
            <a:round/>
            <a:headEnd type="none" w="med" len="med"/>
            <a:tailEnd type="none" w="med" len="med"/>
          </a:ln>
        </p:spPr>
      </p:cxnSp>
      <p:cxnSp>
        <p:nvCxnSpPr>
          <p:cNvPr id="522" name="Google Shape;522;p53"/>
          <p:cNvCxnSpPr/>
          <p:nvPr/>
        </p:nvCxnSpPr>
        <p:spPr>
          <a:xfrm rot="10800000">
            <a:off x="3546795" y="1446650"/>
            <a:ext cx="312900" cy="0"/>
          </a:xfrm>
          <a:prstGeom prst="straightConnector1">
            <a:avLst/>
          </a:prstGeom>
          <a:noFill/>
          <a:ln w="76200" cap="flat" cmpd="sng">
            <a:solidFill>
              <a:schemeClr val="accent1"/>
            </a:solidFill>
            <a:prstDash val="solid"/>
            <a:round/>
            <a:headEnd type="none" w="med" len="med"/>
            <a:tailEnd type="none" w="med" len="med"/>
          </a:ln>
        </p:spPr>
      </p:cxnSp>
      <p:cxnSp>
        <p:nvCxnSpPr>
          <p:cNvPr id="523" name="Google Shape;523;p53"/>
          <p:cNvCxnSpPr/>
          <p:nvPr/>
        </p:nvCxnSpPr>
        <p:spPr>
          <a:xfrm rot="10800000">
            <a:off x="6419870" y="1446650"/>
            <a:ext cx="312900" cy="0"/>
          </a:xfrm>
          <a:prstGeom prst="straightConnector1">
            <a:avLst/>
          </a:prstGeom>
          <a:noFill/>
          <a:ln w="76200" cap="flat" cmpd="sng">
            <a:solidFill>
              <a:schemeClr val="accent1"/>
            </a:solidFill>
            <a:prstDash val="solid"/>
            <a:round/>
            <a:headEnd type="none" w="med" len="med"/>
            <a:tailEnd type="none" w="med" len="med"/>
          </a:ln>
        </p:spPr>
      </p:cxnSp>
      <p:sp>
        <p:nvSpPr>
          <p:cNvPr id="6" name="Rectangle 1">
            <a:extLst>
              <a:ext uri="{FF2B5EF4-FFF2-40B4-BE49-F238E27FC236}">
                <a16:creationId xmlns:a16="http://schemas.microsoft.com/office/drawing/2014/main" id="{0DF16738-308E-49DD-A882-A93C06C60537}"/>
              </a:ext>
            </a:extLst>
          </p:cNvPr>
          <p:cNvSpPr>
            <a:spLocks noChangeArrowheads="1"/>
          </p:cNvSpPr>
          <p:nvPr/>
        </p:nvSpPr>
        <p:spPr bwMode="auto">
          <a:xfrm>
            <a:off x="6576320" y="448078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(Goleman and Boyatzis, 2020)</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39"/>
        <p:cNvGrpSpPr/>
        <p:nvPr/>
      </p:nvGrpSpPr>
      <p:grpSpPr>
        <a:xfrm>
          <a:off x="0" y="0"/>
          <a:ext cx="0" cy="0"/>
          <a:chOff x="0" y="0"/>
          <a:chExt cx="0" cy="0"/>
        </a:xfrm>
      </p:grpSpPr>
      <p:pic>
        <p:nvPicPr>
          <p:cNvPr id="7170" name="Picture 2" descr="Jeff Bezos to formally step down as Amazon CEO on July 5">
            <a:extLst>
              <a:ext uri="{FF2B5EF4-FFF2-40B4-BE49-F238E27FC236}">
                <a16:creationId xmlns:a16="http://schemas.microsoft.com/office/drawing/2014/main" id="{0BA3E7ED-FE8F-43CE-BA5B-72DCFDE0FB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4226560" y="982372"/>
            <a:ext cx="3562750" cy="3205259"/>
          </a:xfrm>
          <a:prstGeom prst="rect">
            <a:avLst/>
          </a:prstGeom>
          <a:noFill/>
          <a:extLst>
            <a:ext uri="{909E8E84-426E-40DD-AFC4-6F175D3DCCD1}">
              <a14:hiddenFill xmlns:a14="http://schemas.microsoft.com/office/drawing/2010/main">
                <a:solidFill>
                  <a:srgbClr val="FFFFFF"/>
                </a:solidFill>
              </a14:hiddenFill>
            </a:ext>
          </a:extLst>
        </p:spPr>
      </p:pic>
      <p:sp>
        <p:nvSpPr>
          <p:cNvPr id="340" name="Google Shape;340;p44"/>
          <p:cNvSpPr/>
          <p:nvPr/>
        </p:nvSpPr>
        <p:spPr>
          <a:xfrm>
            <a:off x="4165275" y="906274"/>
            <a:ext cx="3682360" cy="3353207"/>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0000"/>
              </a:solidFill>
            </a:endParaRPr>
          </a:p>
        </p:txBody>
      </p:sp>
      <p:sp>
        <p:nvSpPr>
          <p:cNvPr id="341" name="Google Shape;341;p44"/>
          <p:cNvSpPr txBox="1">
            <a:spLocks noGrp="1"/>
          </p:cNvSpPr>
          <p:nvPr>
            <p:ph type="title"/>
          </p:nvPr>
        </p:nvSpPr>
        <p:spPr>
          <a:xfrm>
            <a:off x="925750" y="1786400"/>
            <a:ext cx="5151600" cy="940500"/>
          </a:xfrm>
          <a:prstGeom prst="rect">
            <a:avLst/>
          </a:prstGeom>
          <a:noFill/>
        </p:spPr>
        <p:txBody>
          <a:bodyPr spcFirstLastPara="1" wrap="square" lIns="91425" tIns="91425" rIns="91425" bIns="91425" anchor="b" anchorCtr="0">
            <a:noAutofit/>
          </a:bodyPr>
          <a:lstStyle/>
          <a:p>
            <a:pPr marL="0" lvl="0" indent="0" algn="l" rtl="0">
              <a:spcBef>
                <a:spcPts val="0"/>
              </a:spcBef>
              <a:spcAft>
                <a:spcPts val="0"/>
              </a:spcAft>
              <a:buNone/>
            </a:pPr>
            <a:r>
              <a:rPr lang="en-US" dirty="0"/>
              <a:t>Jeff Bezos</a:t>
            </a:r>
          </a:p>
        </p:txBody>
      </p:sp>
      <p:sp>
        <p:nvSpPr>
          <p:cNvPr id="342" name="Google Shape;342;p44"/>
          <p:cNvSpPr txBox="1">
            <a:spLocks noGrp="1"/>
          </p:cNvSpPr>
          <p:nvPr>
            <p:ph type="subTitle" idx="1"/>
          </p:nvPr>
        </p:nvSpPr>
        <p:spPr>
          <a:xfrm>
            <a:off x="925748" y="2726900"/>
            <a:ext cx="3239527" cy="1025400"/>
          </a:xfrm>
          <a:prstGeom prst="rect">
            <a:avLst/>
          </a:prstGeom>
          <a:noFill/>
        </p:spPr>
        <p:txBody>
          <a:bodyPr spcFirstLastPara="1" wrap="square" lIns="91425" tIns="0" rIns="91425" bIns="0" anchor="t" anchorCtr="0">
            <a:noAutofit/>
          </a:bodyPr>
          <a:lstStyle/>
          <a:p>
            <a:pPr marL="0" lvl="0" indent="0" algn="l" rtl="0">
              <a:spcBef>
                <a:spcPts val="0"/>
              </a:spcBef>
              <a:spcAft>
                <a:spcPts val="0"/>
              </a:spcAft>
              <a:buNone/>
            </a:pPr>
            <a:r>
              <a:rPr lang="en-US" sz="1600" dirty="0"/>
              <a:t>Jeff Bezos, a transformative figure in the 21st-century business landscape, founded Amazon and revolutionized    e-commerce and cloud computing with his visionary leadership and relentless innovation.</a:t>
            </a:r>
          </a:p>
        </p:txBody>
      </p:sp>
      <p:cxnSp>
        <p:nvCxnSpPr>
          <p:cNvPr id="343" name="Google Shape;343;p44">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344" name="Google Shape;344;p44">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sp>
        <p:nvSpPr>
          <p:cNvPr id="2" name="Rectangle 3">
            <a:extLst>
              <a:ext uri="{FF2B5EF4-FFF2-40B4-BE49-F238E27FC236}">
                <a16:creationId xmlns:a16="http://schemas.microsoft.com/office/drawing/2014/main" id="{74CA3869-23F1-4825-9E81-6EB5E4B41A6E}"/>
              </a:ext>
            </a:extLst>
          </p:cNvPr>
          <p:cNvSpPr>
            <a:spLocks noChangeArrowheads="1"/>
          </p:cNvSpPr>
          <p:nvPr/>
        </p:nvSpPr>
        <p:spPr bwMode="auto">
          <a:xfrm>
            <a:off x="925748" y="4791919"/>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(Hitt, 2018)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938549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49"/>
        <p:cNvGrpSpPr/>
        <p:nvPr/>
      </p:nvGrpSpPr>
      <p:grpSpPr>
        <a:xfrm>
          <a:off x="0" y="0"/>
          <a:ext cx="0" cy="0"/>
          <a:chOff x="0" y="0"/>
          <a:chExt cx="0" cy="0"/>
        </a:xfrm>
      </p:grpSpPr>
      <p:sp>
        <p:nvSpPr>
          <p:cNvPr id="650" name="Google Shape;650;p55"/>
          <p:cNvSpPr txBox="1">
            <a:spLocks noGrp="1"/>
          </p:cNvSpPr>
          <p:nvPr>
            <p:ph type="title" idx="8"/>
          </p:nvPr>
        </p:nvSpPr>
        <p:spPr>
          <a:xfrm>
            <a:off x="1470900" y="476534"/>
            <a:ext cx="6202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Jeff Bezos - Leadership Style</a:t>
            </a:r>
            <a:endParaRPr dirty="0"/>
          </a:p>
        </p:txBody>
      </p:sp>
      <p:sp>
        <p:nvSpPr>
          <p:cNvPr id="651" name="Google Shape;651;p55"/>
          <p:cNvSpPr txBox="1">
            <a:spLocks noGrp="1"/>
          </p:cNvSpPr>
          <p:nvPr>
            <p:ph type="subTitle" idx="1"/>
          </p:nvPr>
        </p:nvSpPr>
        <p:spPr>
          <a:xfrm>
            <a:off x="1112690" y="2339973"/>
            <a:ext cx="2063743" cy="181948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Bezos instilled a culture of customer-centricity at Amazon, prioritizing customer satisfaction and continually seeking ways to enhance the customer experience</a:t>
            </a:r>
          </a:p>
        </p:txBody>
      </p:sp>
      <p:sp>
        <p:nvSpPr>
          <p:cNvPr id="652" name="Google Shape;652;p55"/>
          <p:cNvSpPr txBox="1">
            <a:spLocks noGrp="1"/>
          </p:cNvSpPr>
          <p:nvPr>
            <p:ph type="subTitle" idx="2"/>
          </p:nvPr>
        </p:nvSpPr>
        <p:spPr>
          <a:xfrm>
            <a:off x="3902990" y="2365660"/>
            <a:ext cx="1793713" cy="181948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US" dirty="0"/>
              <a:t>He is known for his long-term strategic thinking, making bold investments in new technologies and ventures that have reshaped multiple industries</a:t>
            </a:r>
          </a:p>
        </p:txBody>
      </p:sp>
      <p:sp>
        <p:nvSpPr>
          <p:cNvPr id="653" name="Google Shape;653;p55"/>
          <p:cNvSpPr txBox="1">
            <a:spLocks noGrp="1"/>
          </p:cNvSpPr>
          <p:nvPr>
            <p:ph type="subTitle" idx="4"/>
          </p:nvPr>
        </p:nvSpPr>
        <p:spPr>
          <a:xfrm>
            <a:off x="1283915" y="1405726"/>
            <a:ext cx="1417200" cy="393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Customer Obsession</a:t>
            </a:r>
            <a:endParaRPr dirty="0"/>
          </a:p>
        </p:txBody>
      </p:sp>
      <p:sp>
        <p:nvSpPr>
          <p:cNvPr id="654" name="Google Shape;654;p55"/>
          <p:cNvSpPr txBox="1">
            <a:spLocks noGrp="1"/>
          </p:cNvSpPr>
          <p:nvPr>
            <p:ph type="subTitle" idx="5"/>
          </p:nvPr>
        </p:nvSpPr>
        <p:spPr>
          <a:xfrm>
            <a:off x="3902990" y="1405726"/>
            <a:ext cx="2275432" cy="393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Long-term Strategic Thinking</a:t>
            </a:r>
            <a:endParaRPr dirty="0"/>
          </a:p>
        </p:txBody>
      </p:sp>
      <p:sp>
        <p:nvSpPr>
          <p:cNvPr id="657" name="Google Shape;657;p55"/>
          <p:cNvSpPr txBox="1">
            <a:spLocks noGrp="1"/>
          </p:cNvSpPr>
          <p:nvPr>
            <p:ph type="subTitle" idx="3"/>
          </p:nvPr>
        </p:nvSpPr>
        <p:spPr>
          <a:xfrm>
            <a:off x="6718713" y="2365660"/>
            <a:ext cx="2140245" cy="2029492"/>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Bezos is not afraid to take risks, evidenced by Amazon's ventures into diverse sectors such as cloud computing (AWS) and artificial intelligence (AI), which have become integral parts of Amazon's business strategy</a:t>
            </a:r>
          </a:p>
        </p:txBody>
      </p:sp>
      <p:sp>
        <p:nvSpPr>
          <p:cNvPr id="658" name="Google Shape;658;p55"/>
          <p:cNvSpPr txBox="1">
            <a:spLocks noGrp="1"/>
          </p:cNvSpPr>
          <p:nvPr>
            <p:ph type="subTitle" idx="6"/>
          </p:nvPr>
        </p:nvSpPr>
        <p:spPr>
          <a:xfrm>
            <a:off x="6765905" y="1405726"/>
            <a:ext cx="1600200" cy="393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Risk-Taking</a:t>
            </a:r>
            <a:endParaRPr dirty="0"/>
          </a:p>
        </p:txBody>
      </p:sp>
      <p:cxnSp>
        <p:nvCxnSpPr>
          <p:cNvPr id="659" name="Google Shape;659;p55">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660" name="Google Shape;660;p55">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grpSp>
        <p:nvGrpSpPr>
          <p:cNvPr id="661" name="Google Shape;661;p55"/>
          <p:cNvGrpSpPr/>
          <p:nvPr/>
        </p:nvGrpSpPr>
        <p:grpSpPr>
          <a:xfrm>
            <a:off x="576703" y="1417269"/>
            <a:ext cx="370930" cy="370549"/>
            <a:chOff x="2497275" y="2744159"/>
            <a:chExt cx="370930" cy="370549"/>
          </a:xfrm>
        </p:grpSpPr>
        <p:sp>
          <p:nvSpPr>
            <p:cNvPr id="662" name="Google Shape;662;p55"/>
            <p:cNvSpPr/>
            <p:nvPr/>
          </p:nvSpPr>
          <p:spPr>
            <a:xfrm>
              <a:off x="2497275" y="2744159"/>
              <a:ext cx="284366" cy="284747"/>
            </a:xfrm>
            <a:custGeom>
              <a:avLst/>
              <a:gdLst/>
              <a:ahLst/>
              <a:cxnLst/>
              <a:rect l="l" t="t" r="r" b="b"/>
              <a:pathLst>
                <a:path w="8955" h="8967" extrusionOk="0">
                  <a:moveTo>
                    <a:pt x="4204" y="1"/>
                  </a:moveTo>
                  <a:cubicBezTo>
                    <a:pt x="3942" y="1"/>
                    <a:pt x="3704" y="203"/>
                    <a:pt x="3644" y="465"/>
                  </a:cubicBezTo>
                  <a:lnTo>
                    <a:pt x="3466" y="1334"/>
                  </a:lnTo>
                  <a:cubicBezTo>
                    <a:pt x="3287" y="1394"/>
                    <a:pt x="3108" y="1465"/>
                    <a:pt x="2942" y="1537"/>
                  </a:cubicBezTo>
                  <a:lnTo>
                    <a:pt x="2215" y="1048"/>
                  </a:lnTo>
                  <a:cubicBezTo>
                    <a:pt x="2120" y="983"/>
                    <a:pt x="2009" y="952"/>
                    <a:pt x="1899" y="952"/>
                  </a:cubicBezTo>
                  <a:cubicBezTo>
                    <a:pt x="1749" y="952"/>
                    <a:pt x="1599" y="1010"/>
                    <a:pt x="1489" y="1120"/>
                  </a:cubicBezTo>
                  <a:lnTo>
                    <a:pt x="1108" y="1489"/>
                  </a:lnTo>
                  <a:cubicBezTo>
                    <a:pt x="918" y="1691"/>
                    <a:pt x="894" y="1989"/>
                    <a:pt x="1037" y="2227"/>
                  </a:cubicBezTo>
                  <a:lnTo>
                    <a:pt x="1525" y="2953"/>
                  </a:lnTo>
                  <a:cubicBezTo>
                    <a:pt x="1441" y="3120"/>
                    <a:pt x="1370" y="3287"/>
                    <a:pt x="1322" y="3465"/>
                  </a:cubicBezTo>
                  <a:lnTo>
                    <a:pt x="453" y="3644"/>
                  </a:lnTo>
                  <a:cubicBezTo>
                    <a:pt x="191" y="3703"/>
                    <a:pt x="1" y="3930"/>
                    <a:pt x="1" y="4215"/>
                  </a:cubicBezTo>
                  <a:lnTo>
                    <a:pt x="1" y="4751"/>
                  </a:lnTo>
                  <a:cubicBezTo>
                    <a:pt x="1" y="5025"/>
                    <a:pt x="191" y="5251"/>
                    <a:pt x="453" y="5323"/>
                  </a:cubicBezTo>
                  <a:lnTo>
                    <a:pt x="1322" y="5501"/>
                  </a:lnTo>
                  <a:cubicBezTo>
                    <a:pt x="1382" y="5668"/>
                    <a:pt x="1453" y="5847"/>
                    <a:pt x="1525" y="6013"/>
                  </a:cubicBezTo>
                  <a:lnTo>
                    <a:pt x="1037" y="6740"/>
                  </a:lnTo>
                  <a:cubicBezTo>
                    <a:pt x="894" y="6966"/>
                    <a:pt x="918" y="7287"/>
                    <a:pt x="1108" y="7478"/>
                  </a:cubicBezTo>
                  <a:lnTo>
                    <a:pt x="1489" y="7847"/>
                  </a:lnTo>
                  <a:cubicBezTo>
                    <a:pt x="1599" y="7957"/>
                    <a:pt x="1745" y="8015"/>
                    <a:pt x="1894" y="8015"/>
                  </a:cubicBezTo>
                  <a:cubicBezTo>
                    <a:pt x="2003" y="8015"/>
                    <a:pt x="2115" y="7984"/>
                    <a:pt x="2215" y="7918"/>
                  </a:cubicBezTo>
                  <a:lnTo>
                    <a:pt x="2942" y="7430"/>
                  </a:lnTo>
                  <a:cubicBezTo>
                    <a:pt x="3108" y="7513"/>
                    <a:pt x="3287" y="7597"/>
                    <a:pt x="3466" y="7633"/>
                  </a:cubicBezTo>
                  <a:lnTo>
                    <a:pt x="3644" y="8502"/>
                  </a:lnTo>
                  <a:cubicBezTo>
                    <a:pt x="3704" y="8764"/>
                    <a:pt x="3930" y="8966"/>
                    <a:pt x="4204" y="8966"/>
                  </a:cubicBezTo>
                  <a:lnTo>
                    <a:pt x="4740" y="8966"/>
                  </a:lnTo>
                  <a:cubicBezTo>
                    <a:pt x="5013" y="8966"/>
                    <a:pt x="5251" y="8764"/>
                    <a:pt x="5311" y="8502"/>
                  </a:cubicBezTo>
                  <a:lnTo>
                    <a:pt x="5490" y="7633"/>
                  </a:lnTo>
                  <a:cubicBezTo>
                    <a:pt x="5621" y="7597"/>
                    <a:pt x="5775" y="7537"/>
                    <a:pt x="5906" y="7478"/>
                  </a:cubicBezTo>
                  <a:cubicBezTo>
                    <a:pt x="6002" y="7442"/>
                    <a:pt x="6037" y="7323"/>
                    <a:pt x="6002" y="7240"/>
                  </a:cubicBezTo>
                  <a:cubicBezTo>
                    <a:pt x="5966" y="7169"/>
                    <a:pt x="5898" y="7131"/>
                    <a:pt x="5831" y="7131"/>
                  </a:cubicBezTo>
                  <a:cubicBezTo>
                    <a:pt x="5808" y="7131"/>
                    <a:pt x="5785" y="7135"/>
                    <a:pt x="5763" y="7144"/>
                  </a:cubicBezTo>
                  <a:cubicBezTo>
                    <a:pt x="5609" y="7228"/>
                    <a:pt x="5466" y="7287"/>
                    <a:pt x="5299" y="7323"/>
                  </a:cubicBezTo>
                  <a:cubicBezTo>
                    <a:pt x="5240" y="7347"/>
                    <a:pt x="5180" y="7406"/>
                    <a:pt x="5168" y="7454"/>
                  </a:cubicBezTo>
                  <a:lnTo>
                    <a:pt x="4966" y="8430"/>
                  </a:lnTo>
                  <a:cubicBezTo>
                    <a:pt x="4954" y="8514"/>
                    <a:pt x="4870" y="8597"/>
                    <a:pt x="4763" y="8597"/>
                  </a:cubicBezTo>
                  <a:lnTo>
                    <a:pt x="4228" y="8597"/>
                  </a:lnTo>
                  <a:cubicBezTo>
                    <a:pt x="4120" y="8597"/>
                    <a:pt x="4049" y="8514"/>
                    <a:pt x="4013" y="8430"/>
                  </a:cubicBezTo>
                  <a:lnTo>
                    <a:pt x="3823" y="7454"/>
                  </a:lnTo>
                  <a:cubicBezTo>
                    <a:pt x="3811" y="7383"/>
                    <a:pt x="3763" y="7335"/>
                    <a:pt x="3692" y="7323"/>
                  </a:cubicBezTo>
                  <a:cubicBezTo>
                    <a:pt x="3466" y="7263"/>
                    <a:pt x="3239" y="7180"/>
                    <a:pt x="3049" y="7061"/>
                  </a:cubicBezTo>
                  <a:cubicBezTo>
                    <a:pt x="3019" y="7043"/>
                    <a:pt x="2986" y="7034"/>
                    <a:pt x="2954" y="7034"/>
                  </a:cubicBezTo>
                  <a:cubicBezTo>
                    <a:pt x="2921" y="7034"/>
                    <a:pt x="2888" y="7043"/>
                    <a:pt x="2858" y="7061"/>
                  </a:cubicBezTo>
                  <a:lnTo>
                    <a:pt x="2037" y="7609"/>
                  </a:lnTo>
                  <a:cubicBezTo>
                    <a:pt x="2006" y="7634"/>
                    <a:pt x="1966" y="7647"/>
                    <a:pt x="1926" y="7647"/>
                  </a:cubicBezTo>
                  <a:cubicBezTo>
                    <a:pt x="1874" y="7647"/>
                    <a:pt x="1821" y="7625"/>
                    <a:pt x="1787" y="7585"/>
                  </a:cubicBezTo>
                  <a:lnTo>
                    <a:pt x="1418" y="7204"/>
                  </a:lnTo>
                  <a:cubicBezTo>
                    <a:pt x="1334" y="7132"/>
                    <a:pt x="1334" y="7025"/>
                    <a:pt x="1382" y="6954"/>
                  </a:cubicBezTo>
                  <a:lnTo>
                    <a:pt x="1930" y="6132"/>
                  </a:lnTo>
                  <a:cubicBezTo>
                    <a:pt x="1977" y="6073"/>
                    <a:pt x="1977" y="6001"/>
                    <a:pt x="1930" y="5942"/>
                  </a:cubicBezTo>
                  <a:cubicBezTo>
                    <a:pt x="1811" y="5739"/>
                    <a:pt x="1727" y="5525"/>
                    <a:pt x="1668" y="5299"/>
                  </a:cubicBezTo>
                  <a:cubicBezTo>
                    <a:pt x="1656" y="5239"/>
                    <a:pt x="1596" y="5180"/>
                    <a:pt x="1537" y="5168"/>
                  </a:cubicBezTo>
                  <a:lnTo>
                    <a:pt x="560" y="4977"/>
                  </a:lnTo>
                  <a:cubicBezTo>
                    <a:pt x="477" y="4954"/>
                    <a:pt x="406" y="4870"/>
                    <a:pt x="406" y="4763"/>
                  </a:cubicBezTo>
                  <a:lnTo>
                    <a:pt x="406" y="4227"/>
                  </a:lnTo>
                  <a:cubicBezTo>
                    <a:pt x="406" y="4132"/>
                    <a:pt x="477" y="4049"/>
                    <a:pt x="560" y="4025"/>
                  </a:cubicBezTo>
                  <a:lnTo>
                    <a:pt x="1537" y="3834"/>
                  </a:lnTo>
                  <a:cubicBezTo>
                    <a:pt x="1608" y="3811"/>
                    <a:pt x="1656" y="3775"/>
                    <a:pt x="1668" y="3692"/>
                  </a:cubicBezTo>
                  <a:cubicBezTo>
                    <a:pt x="1727" y="3477"/>
                    <a:pt x="1811" y="3251"/>
                    <a:pt x="1930" y="3061"/>
                  </a:cubicBezTo>
                  <a:cubicBezTo>
                    <a:pt x="1965" y="3001"/>
                    <a:pt x="1965" y="2918"/>
                    <a:pt x="1930" y="2858"/>
                  </a:cubicBezTo>
                  <a:lnTo>
                    <a:pt x="1382" y="2049"/>
                  </a:lnTo>
                  <a:cubicBezTo>
                    <a:pt x="1322" y="1965"/>
                    <a:pt x="1334" y="1846"/>
                    <a:pt x="1418" y="1787"/>
                  </a:cubicBezTo>
                  <a:lnTo>
                    <a:pt x="1787" y="1417"/>
                  </a:lnTo>
                  <a:cubicBezTo>
                    <a:pt x="1826" y="1378"/>
                    <a:pt x="1876" y="1360"/>
                    <a:pt x="1925" y="1360"/>
                  </a:cubicBezTo>
                  <a:cubicBezTo>
                    <a:pt x="1965" y="1360"/>
                    <a:pt x="2005" y="1372"/>
                    <a:pt x="2037" y="1394"/>
                  </a:cubicBezTo>
                  <a:lnTo>
                    <a:pt x="2858" y="1941"/>
                  </a:lnTo>
                  <a:cubicBezTo>
                    <a:pt x="2888" y="1965"/>
                    <a:pt x="2921" y="1977"/>
                    <a:pt x="2954" y="1977"/>
                  </a:cubicBezTo>
                  <a:cubicBezTo>
                    <a:pt x="2986" y="1977"/>
                    <a:pt x="3019" y="1965"/>
                    <a:pt x="3049" y="1941"/>
                  </a:cubicBezTo>
                  <a:cubicBezTo>
                    <a:pt x="3263" y="1822"/>
                    <a:pt x="3466" y="1727"/>
                    <a:pt x="3692" y="1668"/>
                  </a:cubicBezTo>
                  <a:cubicBezTo>
                    <a:pt x="3751" y="1656"/>
                    <a:pt x="3811" y="1596"/>
                    <a:pt x="3823" y="1537"/>
                  </a:cubicBezTo>
                  <a:lnTo>
                    <a:pt x="4013" y="572"/>
                  </a:lnTo>
                  <a:cubicBezTo>
                    <a:pt x="4037" y="477"/>
                    <a:pt x="4120" y="405"/>
                    <a:pt x="4228" y="405"/>
                  </a:cubicBezTo>
                  <a:lnTo>
                    <a:pt x="4763" y="405"/>
                  </a:lnTo>
                  <a:cubicBezTo>
                    <a:pt x="4870" y="405"/>
                    <a:pt x="4942" y="477"/>
                    <a:pt x="4966" y="572"/>
                  </a:cubicBezTo>
                  <a:lnTo>
                    <a:pt x="5168" y="1537"/>
                  </a:lnTo>
                  <a:cubicBezTo>
                    <a:pt x="5180" y="1608"/>
                    <a:pt x="5216" y="1656"/>
                    <a:pt x="5299" y="1668"/>
                  </a:cubicBezTo>
                  <a:cubicBezTo>
                    <a:pt x="5513" y="1727"/>
                    <a:pt x="5740" y="1822"/>
                    <a:pt x="5930" y="1941"/>
                  </a:cubicBezTo>
                  <a:cubicBezTo>
                    <a:pt x="5960" y="1953"/>
                    <a:pt x="5996" y="1959"/>
                    <a:pt x="6031" y="1959"/>
                  </a:cubicBezTo>
                  <a:cubicBezTo>
                    <a:pt x="6067" y="1959"/>
                    <a:pt x="6103" y="1953"/>
                    <a:pt x="6133" y="1941"/>
                  </a:cubicBezTo>
                  <a:lnTo>
                    <a:pt x="6942" y="1394"/>
                  </a:lnTo>
                  <a:cubicBezTo>
                    <a:pt x="6978" y="1368"/>
                    <a:pt x="7021" y="1356"/>
                    <a:pt x="7063" y="1356"/>
                  </a:cubicBezTo>
                  <a:cubicBezTo>
                    <a:pt x="7117" y="1356"/>
                    <a:pt x="7170" y="1377"/>
                    <a:pt x="7204" y="1417"/>
                  </a:cubicBezTo>
                  <a:lnTo>
                    <a:pt x="7573" y="1787"/>
                  </a:lnTo>
                  <a:cubicBezTo>
                    <a:pt x="7645" y="1870"/>
                    <a:pt x="7645" y="1965"/>
                    <a:pt x="7597" y="2049"/>
                  </a:cubicBezTo>
                  <a:lnTo>
                    <a:pt x="7049" y="2858"/>
                  </a:lnTo>
                  <a:cubicBezTo>
                    <a:pt x="7002" y="2918"/>
                    <a:pt x="7002" y="2989"/>
                    <a:pt x="7049" y="3061"/>
                  </a:cubicBezTo>
                  <a:cubicBezTo>
                    <a:pt x="7168" y="3263"/>
                    <a:pt x="7264" y="3477"/>
                    <a:pt x="7323" y="3692"/>
                  </a:cubicBezTo>
                  <a:cubicBezTo>
                    <a:pt x="7335" y="3751"/>
                    <a:pt x="7395" y="3811"/>
                    <a:pt x="7454" y="3834"/>
                  </a:cubicBezTo>
                  <a:lnTo>
                    <a:pt x="8419" y="4025"/>
                  </a:lnTo>
                  <a:cubicBezTo>
                    <a:pt x="8514" y="4037"/>
                    <a:pt x="8585" y="4132"/>
                    <a:pt x="8585" y="4227"/>
                  </a:cubicBezTo>
                  <a:lnTo>
                    <a:pt x="8585" y="4763"/>
                  </a:lnTo>
                  <a:cubicBezTo>
                    <a:pt x="8585" y="4870"/>
                    <a:pt x="8514" y="4942"/>
                    <a:pt x="8419" y="4977"/>
                  </a:cubicBezTo>
                  <a:lnTo>
                    <a:pt x="7454" y="5168"/>
                  </a:lnTo>
                  <a:cubicBezTo>
                    <a:pt x="7383" y="5180"/>
                    <a:pt x="7335" y="5227"/>
                    <a:pt x="7323" y="5299"/>
                  </a:cubicBezTo>
                  <a:cubicBezTo>
                    <a:pt x="7276" y="5466"/>
                    <a:pt x="7216" y="5632"/>
                    <a:pt x="7145" y="5775"/>
                  </a:cubicBezTo>
                  <a:cubicBezTo>
                    <a:pt x="7097" y="5870"/>
                    <a:pt x="7145" y="5966"/>
                    <a:pt x="7228" y="6013"/>
                  </a:cubicBezTo>
                  <a:cubicBezTo>
                    <a:pt x="7254" y="6026"/>
                    <a:pt x="7280" y="6032"/>
                    <a:pt x="7305" y="6032"/>
                  </a:cubicBezTo>
                  <a:cubicBezTo>
                    <a:pt x="7372" y="6032"/>
                    <a:pt x="7431" y="5991"/>
                    <a:pt x="7466" y="5930"/>
                  </a:cubicBezTo>
                  <a:cubicBezTo>
                    <a:pt x="7526" y="5799"/>
                    <a:pt x="7585" y="5644"/>
                    <a:pt x="7633" y="5501"/>
                  </a:cubicBezTo>
                  <a:lnTo>
                    <a:pt x="8490" y="5323"/>
                  </a:lnTo>
                  <a:cubicBezTo>
                    <a:pt x="8764" y="5263"/>
                    <a:pt x="8954" y="5037"/>
                    <a:pt x="8954" y="4751"/>
                  </a:cubicBezTo>
                  <a:lnTo>
                    <a:pt x="8954" y="4215"/>
                  </a:lnTo>
                  <a:cubicBezTo>
                    <a:pt x="8954" y="3942"/>
                    <a:pt x="8764" y="3715"/>
                    <a:pt x="8490" y="3644"/>
                  </a:cubicBezTo>
                  <a:lnTo>
                    <a:pt x="7633" y="3465"/>
                  </a:lnTo>
                  <a:cubicBezTo>
                    <a:pt x="7573" y="3287"/>
                    <a:pt x="7502" y="3120"/>
                    <a:pt x="7418" y="2953"/>
                  </a:cubicBezTo>
                  <a:lnTo>
                    <a:pt x="7918" y="2227"/>
                  </a:lnTo>
                  <a:cubicBezTo>
                    <a:pt x="8061" y="2001"/>
                    <a:pt x="8038" y="1679"/>
                    <a:pt x="7835" y="1489"/>
                  </a:cubicBezTo>
                  <a:lnTo>
                    <a:pt x="7466" y="1120"/>
                  </a:lnTo>
                  <a:cubicBezTo>
                    <a:pt x="7356" y="1010"/>
                    <a:pt x="7211" y="952"/>
                    <a:pt x="7061" y="952"/>
                  </a:cubicBezTo>
                  <a:cubicBezTo>
                    <a:pt x="6952" y="952"/>
                    <a:pt x="6840" y="983"/>
                    <a:pt x="6740" y="1048"/>
                  </a:cubicBezTo>
                  <a:lnTo>
                    <a:pt x="6013" y="1537"/>
                  </a:lnTo>
                  <a:cubicBezTo>
                    <a:pt x="5847" y="1453"/>
                    <a:pt x="5668" y="1370"/>
                    <a:pt x="5490" y="1334"/>
                  </a:cubicBezTo>
                  <a:lnTo>
                    <a:pt x="5311" y="465"/>
                  </a:lnTo>
                  <a:cubicBezTo>
                    <a:pt x="5251" y="203"/>
                    <a:pt x="5025" y="1"/>
                    <a:pt x="474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55"/>
            <p:cNvSpPr/>
            <p:nvPr/>
          </p:nvSpPr>
          <p:spPr>
            <a:xfrm>
              <a:off x="2592191" y="2821673"/>
              <a:ext cx="113461" cy="98345"/>
            </a:xfrm>
            <a:custGeom>
              <a:avLst/>
              <a:gdLst/>
              <a:ahLst/>
              <a:cxnLst/>
              <a:rect l="l" t="t" r="r" b="b"/>
              <a:pathLst>
                <a:path w="3573" h="3097" extrusionOk="0">
                  <a:moveTo>
                    <a:pt x="1524" y="0"/>
                  </a:moveTo>
                  <a:cubicBezTo>
                    <a:pt x="989" y="0"/>
                    <a:pt x="465" y="215"/>
                    <a:pt x="72" y="584"/>
                  </a:cubicBezTo>
                  <a:cubicBezTo>
                    <a:pt x="0" y="655"/>
                    <a:pt x="0" y="774"/>
                    <a:pt x="72" y="834"/>
                  </a:cubicBezTo>
                  <a:cubicBezTo>
                    <a:pt x="113" y="876"/>
                    <a:pt x="164" y="896"/>
                    <a:pt x="212" y="896"/>
                  </a:cubicBezTo>
                  <a:cubicBezTo>
                    <a:pt x="259" y="896"/>
                    <a:pt x="304" y="876"/>
                    <a:pt x="334" y="834"/>
                  </a:cubicBezTo>
                  <a:cubicBezTo>
                    <a:pt x="643" y="524"/>
                    <a:pt x="1072" y="358"/>
                    <a:pt x="1500" y="358"/>
                  </a:cubicBezTo>
                  <a:cubicBezTo>
                    <a:pt x="2441" y="358"/>
                    <a:pt x="3203" y="1120"/>
                    <a:pt x="3203" y="2060"/>
                  </a:cubicBezTo>
                  <a:cubicBezTo>
                    <a:pt x="3203" y="2322"/>
                    <a:pt x="3144" y="2596"/>
                    <a:pt x="3024" y="2834"/>
                  </a:cubicBezTo>
                  <a:cubicBezTo>
                    <a:pt x="2965" y="2941"/>
                    <a:pt x="3013" y="3037"/>
                    <a:pt x="3096" y="3084"/>
                  </a:cubicBezTo>
                  <a:cubicBezTo>
                    <a:pt x="3132" y="3096"/>
                    <a:pt x="3155" y="3096"/>
                    <a:pt x="3191" y="3096"/>
                  </a:cubicBezTo>
                  <a:cubicBezTo>
                    <a:pt x="3251" y="3096"/>
                    <a:pt x="3322" y="3072"/>
                    <a:pt x="3346" y="3001"/>
                  </a:cubicBezTo>
                  <a:cubicBezTo>
                    <a:pt x="3501" y="2715"/>
                    <a:pt x="3572" y="2382"/>
                    <a:pt x="3572" y="2060"/>
                  </a:cubicBezTo>
                  <a:cubicBezTo>
                    <a:pt x="3572" y="929"/>
                    <a:pt x="2655" y="0"/>
                    <a:pt x="15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55"/>
            <p:cNvSpPr/>
            <p:nvPr/>
          </p:nvSpPr>
          <p:spPr>
            <a:xfrm>
              <a:off x="2574408" y="2862129"/>
              <a:ext cx="106665" cy="90756"/>
            </a:xfrm>
            <a:custGeom>
              <a:avLst/>
              <a:gdLst/>
              <a:ahLst/>
              <a:cxnLst/>
              <a:rect l="l" t="t" r="r" b="b"/>
              <a:pathLst>
                <a:path w="3359" h="2858" extrusionOk="0">
                  <a:moveTo>
                    <a:pt x="294" y="1"/>
                  </a:moveTo>
                  <a:cubicBezTo>
                    <a:pt x="218" y="1"/>
                    <a:pt x="145" y="48"/>
                    <a:pt x="108" y="131"/>
                  </a:cubicBezTo>
                  <a:cubicBezTo>
                    <a:pt x="36" y="334"/>
                    <a:pt x="1" y="572"/>
                    <a:pt x="1" y="798"/>
                  </a:cubicBezTo>
                  <a:cubicBezTo>
                    <a:pt x="1" y="1929"/>
                    <a:pt x="917" y="2858"/>
                    <a:pt x="2049" y="2858"/>
                  </a:cubicBezTo>
                  <a:cubicBezTo>
                    <a:pt x="2477" y="2858"/>
                    <a:pt x="2894" y="2715"/>
                    <a:pt x="3251" y="2465"/>
                  </a:cubicBezTo>
                  <a:cubicBezTo>
                    <a:pt x="3346" y="2405"/>
                    <a:pt x="3358" y="2286"/>
                    <a:pt x="3299" y="2215"/>
                  </a:cubicBezTo>
                  <a:cubicBezTo>
                    <a:pt x="3263" y="2158"/>
                    <a:pt x="3206" y="2131"/>
                    <a:pt x="3151" y="2131"/>
                  </a:cubicBezTo>
                  <a:cubicBezTo>
                    <a:pt x="3114" y="2131"/>
                    <a:pt x="3077" y="2143"/>
                    <a:pt x="3049" y="2167"/>
                  </a:cubicBezTo>
                  <a:cubicBezTo>
                    <a:pt x="2763" y="2382"/>
                    <a:pt x="2406" y="2501"/>
                    <a:pt x="2049" y="2501"/>
                  </a:cubicBezTo>
                  <a:cubicBezTo>
                    <a:pt x="1108" y="2501"/>
                    <a:pt x="346" y="1739"/>
                    <a:pt x="346" y="798"/>
                  </a:cubicBezTo>
                  <a:cubicBezTo>
                    <a:pt x="346" y="608"/>
                    <a:pt x="382" y="429"/>
                    <a:pt x="441" y="250"/>
                  </a:cubicBezTo>
                  <a:cubicBezTo>
                    <a:pt x="501" y="143"/>
                    <a:pt x="441" y="36"/>
                    <a:pt x="358" y="12"/>
                  </a:cubicBezTo>
                  <a:cubicBezTo>
                    <a:pt x="337" y="4"/>
                    <a:pt x="315"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55"/>
            <p:cNvSpPr/>
            <p:nvPr/>
          </p:nvSpPr>
          <p:spPr>
            <a:xfrm>
              <a:off x="2676881" y="2923385"/>
              <a:ext cx="191324" cy="191324"/>
            </a:xfrm>
            <a:custGeom>
              <a:avLst/>
              <a:gdLst/>
              <a:ahLst/>
              <a:cxnLst/>
              <a:rect l="l" t="t" r="r" b="b"/>
              <a:pathLst>
                <a:path w="6025" h="6025" extrusionOk="0">
                  <a:moveTo>
                    <a:pt x="2810" y="0"/>
                  </a:moveTo>
                  <a:cubicBezTo>
                    <a:pt x="2608" y="0"/>
                    <a:pt x="2429" y="155"/>
                    <a:pt x="2382" y="357"/>
                  </a:cubicBezTo>
                  <a:lnTo>
                    <a:pt x="2274" y="893"/>
                  </a:lnTo>
                  <a:cubicBezTo>
                    <a:pt x="2191" y="929"/>
                    <a:pt x="2084" y="965"/>
                    <a:pt x="1989" y="1012"/>
                  </a:cubicBezTo>
                  <a:lnTo>
                    <a:pt x="1548" y="715"/>
                  </a:lnTo>
                  <a:cubicBezTo>
                    <a:pt x="1475" y="666"/>
                    <a:pt x="1393" y="643"/>
                    <a:pt x="1313" y="643"/>
                  </a:cubicBezTo>
                  <a:cubicBezTo>
                    <a:pt x="1198" y="643"/>
                    <a:pt x="1085" y="690"/>
                    <a:pt x="1000" y="774"/>
                  </a:cubicBezTo>
                  <a:lnTo>
                    <a:pt x="738" y="1024"/>
                  </a:lnTo>
                  <a:cubicBezTo>
                    <a:pt x="596" y="1179"/>
                    <a:pt x="572" y="1417"/>
                    <a:pt x="679" y="1584"/>
                  </a:cubicBezTo>
                  <a:lnTo>
                    <a:pt x="977" y="2024"/>
                  </a:lnTo>
                  <a:cubicBezTo>
                    <a:pt x="917" y="2143"/>
                    <a:pt x="858" y="2274"/>
                    <a:pt x="834" y="2417"/>
                  </a:cubicBezTo>
                  <a:cubicBezTo>
                    <a:pt x="798" y="2512"/>
                    <a:pt x="858" y="2608"/>
                    <a:pt x="965" y="2631"/>
                  </a:cubicBezTo>
                  <a:cubicBezTo>
                    <a:pt x="986" y="2639"/>
                    <a:pt x="1006" y="2642"/>
                    <a:pt x="1025" y="2642"/>
                  </a:cubicBezTo>
                  <a:cubicBezTo>
                    <a:pt x="1103" y="2642"/>
                    <a:pt x="1162" y="2587"/>
                    <a:pt x="1191" y="2501"/>
                  </a:cubicBezTo>
                  <a:cubicBezTo>
                    <a:pt x="1227" y="2358"/>
                    <a:pt x="1298" y="2215"/>
                    <a:pt x="1346" y="2096"/>
                  </a:cubicBezTo>
                  <a:cubicBezTo>
                    <a:pt x="1381" y="2036"/>
                    <a:pt x="1381" y="1965"/>
                    <a:pt x="1346" y="1905"/>
                  </a:cubicBezTo>
                  <a:lnTo>
                    <a:pt x="1000" y="1369"/>
                  </a:lnTo>
                  <a:cubicBezTo>
                    <a:pt x="977" y="1346"/>
                    <a:pt x="977" y="1310"/>
                    <a:pt x="1012" y="1286"/>
                  </a:cubicBezTo>
                  <a:lnTo>
                    <a:pt x="1262" y="1024"/>
                  </a:lnTo>
                  <a:cubicBezTo>
                    <a:pt x="1283" y="1010"/>
                    <a:pt x="1300" y="1004"/>
                    <a:pt x="1318" y="1004"/>
                  </a:cubicBezTo>
                  <a:cubicBezTo>
                    <a:pt x="1330" y="1004"/>
                    <a:pt x="1343" y="1007"/>
                    <a:pt x="1358" y="1012"/>
                  </a:cubicBezTo>
                  <a:lnTo>
                    <a:pt x="1893" y="1369"/>
                  </a:lnTo>
                  <a:cubicBezTo>
                    <a:pt x="1923" y="1393"/>
                    <a:pt x="1956" y="1405"/>
                    <a:pt x="1989" y="1405"/>
                  </a:cubicBezTo>
                  <a:cubicBezTo>
                    <a:pt x="2021" y="1405"/>
                    <a:pt x="2054" y="1393"/>
                    <a:pt x="2084" y="1369"/>
                  </a:cubicBezTo>
                  <a:cubicBezTo>
                    <a:pt x="2215" y="1298"/>
                    <a:pt x="2346" y="1238"/>
                    <a:pt x="2489" y="1203"/>
                  </a:cubicBezTo>
                  <a:cubicBezTo>
                    <a:pt x="2548" y="1191"/>
                    <a:pt x="2608" y="1131"/>
                    <a:pt x="2620" y="1072"/>
                  </a:cubicBezTo>
                  <a:lnTo>
                    <a:pt x="2751" y="429"/>
                  </a:lnTo>
                  <a:cubicBezTo>
                    <a:pt x="2751" y="405"/>
                    <a:pt x="2786" y="369"/>
                    <a:pt x="2822" y="369"/>
                  </a:cubicBezTo>
                  <a:lnTo>
                    <a:pt x="3167" y="369"/>
                  </a:lnTo>
                  <a:cubicBezTo>
                    <a:pt x="3203" y="369"/>
                    <a:pt x="3227" y="405"/>
                    <a:pt x="3239" y="429"/>
                  </a:cubicBezTo>
                  <a:lnTo>
                    <a:pt x="3382" y="1072"/>
                  </a:lnTo>
                  <a:cubicBezTo>
                    <a:pt x="3394" y="1143"/>
                    <a:pt x="3429" y="1191"/>
                    <a:pt x="3513" y="1203"/>
                  </a:cubicBezTo>
                  <a:cubicBezTo>
                    <a:pt x="3656" y="1250"/>
                    <a:pt x="3786" y="1310"/>
                    <a:pt x="3917" y="1369"/>
                  </a:cubicBezTo>
                  <a:cubicBezTo>
                    <a:pt x="3947" y="1387"/>
                    <a:pt x="3980" y="1396"/>
                    <a:pt x="4013" y="1396"/>
                  </a:cubicBezTo>
                  <a:cubicBezTo>
                    <a:pt x="4045" y="1396"/>
                    <a:pt x="4078" y="1387"/>
                    <a:pt x="4108" y="1369"/>
                  </a:cubicBezTo>
                  <a:lnTo>
                    <a:pt x="4644" y="1012"/>
                  </a:lnTo>
                  <a:cubicBezTo>
                    <a:pt x="4654" y="1007"/>
                    <a:pt x="4665" y="1004"/>
                    <a:pt x="4678" y="1004"/>
                  </a:cubicBezTo>
                  <a:cubicBezTo>
                    <a:pt x="4695" y="1004"/>
                    <a:pt x="4713" y="1010"/>
                    <a:pt x="4727" y="1024"/>
                  </a:cubicBezTo>
                  <a:lnTo>
                    <a:pt x="4989" y="1286"/>
                  </a:lnTo>
                  <a:cubicBezTo>
                    <a:pt x="5013" y="1310"/>
                    <a:pt x="5013" y="1346"/>
                    <a:pt x="5001" y="1369"/>
                  </a:cubicBezTo>
                  <a:lnTo>
                    <a:pt x="4644" y="1905"/>
                  </a:lnTo>
                  <a:cubicBezTo>
                    <a:pt x="4596" y="1965"/>
                    <a:pt x="4596" y="2036"/>
                    <a:pt x="4644" y="2096"/>
                  </a:cubicBezTo>
                  <a:cubicBezTo>
                    <a:pt x="4715" y="2239"/>
                    <a:pt x="4775" y="2370"/>
                    <a:pt x="4810" y="2501"/>
                  </a:cubicBezTo>
                  <a:cubicBezTo>
                    <a:pt x="4822" y="2560"/>
                    <a:pt x="4882" y="2620"/>
                    <a:pt x="4941" y="2631"/>
                  </a:cubicBezTo>
                  <a:lnTo>
                    <a:pt x="5584" y="2774"/>
                  </a:lnTo>
                  <a:cubicBezTo>
                    <a:pt x="5608" y="2774"/>
                    <a:pt x="5644" y="2798"/>
                    <a:pt x="5644" y="2846"/>
                  </a:cubicBezTo>
                  <a:lnTo>
                    <a:pt x="5644" y="3191"/>
                  </a:lnTo>
                  <a:cubicBezTo>
                    <a:pt x="5644" y="3215"/>
                    <a:pt x="5608" y="3251"/>
                    <a:pt x="5584" y="3263"/>
                  </a:cubicBezTo>
                  <a:lnTo>
                    <a:pt x="4941" y="3393"/>
                  </a:lnTo>
                  <a:cubicBezTo>
                    <a:pt x="4870" y="3405"/>
                    <a:pt x="4822" y="3453"/>
                    <a:pt x="4810" y="3524"/>
                  </a:cubicBezTo>
                  <a:cubicBezTo>
                    <a:pt x="4763" y="3679"/>
                    <a:pt x="4703" y="3810"/>
                    <a:pt x="4644" y="3929"/>
                  </a:cubicBezTo>
                  <a:cubicBezTo>
                    <a:pt x="4608" y="3989"/>
                    <a:pt x="4608" y="4060"/>
                    <a:pt x="4644" y="4120"/>
                  </a:cubicBezTo>
                  <a:lnTo>
                    <a:pt x="5001" y="4656"/>
                  </a:lnTo>
                  <a:cubicBezTo>
                    <a:pt x="5013" y="4691"/>
                    <a:pt x="5013" y="4715"/>
                    <a:pt x="4989" y="4751"/>
                  </a:cubicBezTo>
                  <a:lnTo>
                    <a:pt x="4727" y="5001"/>
                  </a:lnTo>
                  <a:cubicBezTo>
                    <a:pt x="4714" y="5020"/>
                    <a:pt x="4697" y="5029"/>
                    <a:pt x="4681" y="5029"/>
                  </a:cubicBezTo>
                  <a:cubicBezTo>
                    <a:pt x="4668" y="5029"/>
                    <a:pt x="4654" y="5023"/>
                    <a:pt x="4644" y="5013"/>
                  </a:cubicBezTo>
                  <a:lnTo>
                    <a:pt x="4108" y="4656"/>
                  </a:lnTo>
                  <a:cubicBezTo>
                    <a:pt x="4078" y="4638"/>
                    <a:pt x="4045" y="4629"/>
                    <a:pt x="4013" y="4629"/>
                  </a:cubicBezTo>
                  <a:cubicBezTo>
                    <a:pt x="3980" y="4629"/>
                    <a:pt x="3947" y="4638"/>
                    <a:pt x="3917" y="4656"/>
                  </a:cubicBezTo>
                  <a:cubicBezTo>
                    <a:pt x="3775" y="4739"/>
                    <a:pt x="3644" y="4798"/>
                    <a:pt x="3513" y="4822"/>
                  </a:cubicBezTo>
                  <a:cubicBezTo>
                    <a:pt x="3453" y="4834"/>
                    <a:pt x="3394" y="4894"/>
                    <a:pt x="3382" y="4953"/>
                  </a:cubicBezTo>
                  <a:lnTo>
                    <a:pt x="3239" y="5596"/>
                  </a:lnTo>
                  <a:cubicBezTo>
                    <a:pt x="3239" y="5632"/>
                    <a:pt x="3215" y="5656"/>
                    <a:pt x="3167" y="5656"/>
                  </a:cubicBezTo>
                  <a:lnTo>
                    <a:pt x="2822" y="5656"/>
                  </a:lnTo>
                  <a:cubicBezTo>
                    <a:pt x="2798" y="5656"/>
                    <a:pt x="2763" y="5632"/>
                    <a:pt x="2751" y="5596"/>
                  </a:cubicBezTo>
                  <a:lnTo>
                    <a:pt x="2620" y="4953"/>
                  </a:lnTo>
                  <a:cubicBezTo>
                    <a:pt x="2608" y="4882"/>
                    <a:pt x="2560" y="4834"/>
                    <a:pt x="2489" y="4822"/>
                  </a:cubicBezTo>
                  <a:cubicBezTo>
                    <a:pt x="2334" y="4775"/>
                    <a:pt x="2203" y="4715"/>
                    <a:pt x="2084" y="4656"/>
                  </a:cubicBezTo>
                  <a:cubicBezTo>
                    <a:pt x="2054" y="4644"/>
                    <a:pt x="2021" y="4638"/>
                    <a:pt x="1989" y="4638"/>
                  </a:cubicBezTo>
                  <a:cubicBezTo>
                    <a:pt x="1956" y="4638"/>
                    <a:pt x="1923" y="4644"/>
                    <a:pt x="1893" y="4656"/>
                  </a:cubicBezTo>
                  <a:lnTo>
                    <a:pt x="1358" y="5013"/>
                  </a:lnTo>
                  <a:cubicBezTo>
                    <a:pt x="1342" y="5023"/>
                    <a:pt x="1328" y="5029"/>
                    <a:pt x="1314" y="5029"/>
                  </a:cubicBezTo>
                  <a:cubicBezTo>
                    <a:pt x="1298" y="5029"/>
                    <a:pt x="1282" y="5020"/>
                    <a:pt x="1262" y="5001"/>
                  </a:cubicBezTo>
                  <a:lnTo>
                    <a:pt x="1012" y="4751"/>
                  </a:lnTo>
                  <a:cubicBezTo>
                    <a:pt x="977" y="4715"/>
                    <a:pt x="977" y="4691"/>
                    <a:pt x="1000" y="4656"/>
                  </a:cubicBezTo>
                  <a:lnTo>
                    <a:pt x="1346" y="4120"/>
                  </a:lnTo>
                  <a:cubicBezTo>
                    <a:pt x="1393" y="4060"/>
                    <a:pt x="1393" y="3989"/>
                    <a:pt x="1346" y="3929"/>
                  </a:cubicBezTo>
                  <a:cubicBezTo>
                    <a:pt x="1274" y="3798"/>
                    <a:pt x="1215" y="3667"/>
                    <a:pt x="1191" y="3524"/>
                  </a:cubicBezTo>
                  <a:cubicBezTo>
                    <a:pt x="1167" y="3465"/>
                    <a:pt x="1108" y="3405"/>
                    <a:pt x="1048" y="3393"/>
                  </a:cubicBezTo>
                  <a:lnTo>
                    <a:pt x="417" y="3263"/>
                  </a:lnTo>
                  <a:cubicBezTo>
                    <a:pt x="381" y="3263"/>
                    <a:pt x="357" y="3227"/>
                    <a:pt x="357" y="3191"/>
                  </a:cubicBezTo>
                  <a:lnTo>
                    <a:pt x="357" y="2846"/>
                  </a:lnTo>
                  <a:cubicBezTo>
                    <a:pt x="357" y="2810"/>
                    <a:pt x="381" y="2786"/>
                    <a:pt x="417" y="2774"/>
                  </a:cubicBezTo>
                  <a:lnTo>
                    <a:pt x="453" y="2751"/>
                  </a:lnTo>
                  <a:cubicBezTo>
                    <a:pt x="560" y="2739"/>
                    <a:pt x="619" y="2631"/>
                    <a:pt x="608" y="2548"/>
                  </a:cubicBezTo>
                  <a:cubicBezTo>
                    <a:pt x="597" y="2450"/>
                    <a:pt x="506" y="2392"/>
                    <a:pt x="427" y="2392"/>
                  </a:cubicBezTo>
                  <a:cubicBezTo>
                    <a:pt x="419" y="2392"/>
                    <a:pt x="412" y="2392"/>
                    <a:pt x="405" y="2393"/>
                  </a:cubicBezTo>
                  <a:lnTo>
                    <a:pt x="357" y="2417"/>
                  </a:lnTo>
                  <a:cubicBezTo>
                    <a:pt x="143" y="2453"/>
                    <a:pt x="0" y="2631"/>
                    <a:pt x="0" y="2846"/>
                  </a:cubicBezTo>
                  <a:lnTo>
                    <a:pt x="0" y="3191"/>
                  </a:lnTo>
                  <a:cubicBezTo>
                    <a:pt x="0" y="3393"/>
                    <a:pt x="143" y="3572"/>
                    <a:pt x="357" y="3620"/>
                  </a:cubicBezTo>
                  <a:lnTo>
                    <a:pt x="893" y="3727"/>
                  </a:lnTo>
                  <a:cubicBezTo>
                    <a:pt x="917" y="3810"/>
                    <a:pt x="965" y="3917"/>
                    <a:pt x="1012" y="4001"/>
                  </a:cubicBezTo>
                  <a:lnTo>
                    <a:pt x="715" y="4453"/>
                  </a:lnTo>
                  <a:cubicBezTo>
                    <a:pt x="596" y="4632"/>
                    <a:pt x="619" y="4858"/>
                    <a:pt x="774" y="5001"/>
                  </a:cubicBezTo>
                  <a:lnTo>
                    <a:pt x="1024" y="5251"/>
                  </a:lnTo>
                  <a:cubicBezTo>
                    <a:pt x="1112" y="5339"/>
                    <a:pt x="1227" y="5381"/>
                    <a:pt x="1338" y="5381"/>
                  </a:cubicBezTo>
                  <a:cubicBezTo>
                    <a:pt x="1423" y="5381"/>
                    <a:pt x="1505" y="5357"/>
                    <a:pt x="1572" y="5310"/>
                  </a:cubicBezTo>
                  <a:lnTo>
                    <a:pt x="2024" y="5013"/>
                  </a:lnTo>
                  <a:cubicBezTo>
                    <a:pt x="2108" y="5060"/>
                    <a:pt x="2203" y="5108"/>
                    <a:pt x="2310" y="5132"/>
                  </a:cubicBezTo>
                  <a:lnTo>
                    <a:pt x="2405" y="5668"/>
                  </a:lnTo>
                  <a:cubicBezTo>
                    <a:pt x="2453" y="5882"/>
                    <a:pt x="2632" y="6025"/>
                    <a:pt x="2846" y="6025"/>
                  </a:cubicBezTo>
                  <a:lnTo>
                    <a:pt x="3179" y="6025"/>
                  </a:lnTo>
                  <a:cubicBezTo>
                    <a:pt x="3394" y="6025"/>
                    <a:pt x="3572" y="5882"/>
                    <a:pt x="3620" y="5668"/>
                  </a:cubicBezTo>
                  <a:lnTo>
                    <a:pt x="3715" y="5132"/>
                  </a:lnTo>
                  <a:cubicBezTo>
                    <a:pt x="3810" y="5108"/>
                    <a:pt x="3917" y="5060"/>
                    <a:pt x="4001" y="5013"/>
                  </a:cubicBezTo>
                  <a:lnTo>
                    <a:pt x="4453" y="5310"/>
                  </a:lnTo>
                  <a:cubicBezTo>
                    <a:pt x="4529" y="5361"/>
                    <a:pt x="4611" y="5386"/>
                    <a:pt x="4692" y="5386"/>
                  </a:cubicBezTo>
                  <a:cubicBezTo>
                    <a:pt x="4803" y="5386"/>
                    <a:pt x="4912" y="5340"/>
                    <a:pt x="5001" y="5251"/>
                  </a:cubicBezTo>
                  <a:lnTo>
                    <a:pt x="5251" y="5001"/>
                  </a:lnTo>
                  <a:cubicBezTo>
                    <a:pt x="5406" y="4858"/>
                    <a:pt x="5418" y="4620"/>
                    <a:pt x="5310" y="4453"/>
                  </a:cubicBezTo>
                  <a:lnTo>
                    <a:pt x="5013" y="4001"/>
                  </a:lnTo>
                  <a:cubicBezTo>
                    <a:pt x="5060" y="3917"/>
                    <a:pt x="5108" y="3822"/>
                    <a:pt x="5132" y="3727"/>
                  </a:cubicBezTo>
                  <a:lnTo>
                    <a:pt x="5668" y="3620"/>
                  </a:lnTo>
                  <a:cubicBezTo>
                    <a:pt x="5882" y="3572"/>
                    <a:pt x="6025" y="3393"/>
                    <a:pt x="6025" y="3191"/>
                  </a:cubicBezTo>
                  <a:lnTo>
                    <a:pt x="6025" y="2846"/>
                  </a:lnTo>
                  <a:cubicBezTo>
                    <a:pt x="6001" y="2631"/>
                    <a:pt x="5846" y="2453"/>
                    <a:pt x="5644" y="2417"/>
                  </a:cubicBezTo>
                  <a:lnTo>
                    <a:pt x="5108" y="2310"/>
                  </a:lnTo>
                  <a:cubicBezTo>
                    <a:pt x="5072" y="2215"/>
                    <a:pt x="5025" y="2120"/>
                    <a:pt x="4989" y="2024"/>
                  </a:cubicBezTo>
                  <a:lnTo>
                    <a:pt x="5287" y="1584"/>
                  </a:lnTo>
                  <a:cubicBezTo>
                    <a:pt x="5406" y="1405"/>
                    <a:pt x="5370" y="1179"/>
                    <a:pt x="5227" y="1024"/>
                  </a:cubicBezTo>
                  <a:lnTo>
                    <a:pt x="4965" y="774"/>
                  </a:lnTo>
                  <a:cubicBezTo>
                    <a:pt x="4882" y="691"/>
                    <a:pt x="4766" y="648"/>
                    <a:pt x="4651" y="648"/>
                  </a:cubicBezTo>
                  <a:cubicBezTo>
                    <a:pt x="4569" y="648"/>
                    <a:pt x="4487" y="670"/>
                    <a:pt x="4418" y="715"/>
                  </a:cubicBezTo>
                  <a:lnTo>
                    <a:pt x="3977" y="1012"/>
                  </a:lnTo>
                  <a:cubicBezTo>
                    <a:pt x="3882" y="965"/>
                    <a:pt x="3786" y="929"/>
                    <a:pt x="3691" y="893"/>
                  </a:cubicBezTo>
                  <a:lnTo>
                    <a:pt x="3584" y="357"/>
                  </a:lnTo>
                  <a:cubicBezTo>
                    <a:pt x="3536" y="155"/>
                    <a:pt x="3358" y="0"/>
                    <a:pt x="31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55"/>
            <p:cNvSpPr/>
            <p:nvPr/>
          </p:nvSpPr>
          <p:spPr>
            <a:xfrm>
              <a:off x="2738867" y="2986895"/>
              <a:ext cx="65066" cy="65066"/>
            </a:xfrm>
            <a:custGeom>
              <a:avLst/>
              <a:gdLst/>
              <a:ahLst/>
              <a:cxnLst/>
              <a:rect l="l" t="t" r="r" b="b"/>
              <a:pathLst>
                <a:path w="2049" h="2049" extrusionOk="0">
                  <a:moveTo>
                    <a:pt x="1025" y="0"/>
                  </a:moveTo>
                  <a:cubicBezTo>
                    <a:pt x="453" y="0"/>
                    <a:pt x="1" y="453"/>
                    <a:pt x="1" y="1024"/>
                  </a:cubicBezTo>
                  <a:cubicBezTo>
                    <a:pt x="1" y="1584"/>
                    <a:pt x="453" y="2048"/>
                    <a:pt x="1025" y="2048"/>
                  </a:cubicBezTo>
                  <a:cubicBezTo>
                    <a:pt x="1251" y="2048"/>
                    <a:pt x="1465" y="1977"/>
                    <a:pt x="1644" y="1846"/>
                  </a:cubicBezTo>
                  <a:cubicBezTo>
                    <a:pt x="1727" y="1786"/>
                    <a:pt x="1739" y="1667"/>
                    <a:pt x="1680" y="1584"/>
                  </a:cubicBezTo>
                  <a:cubicBezTo>
                    <a:pt x="1646" y="1543"/>
                    <a:pt x="1593" y="1522"/>
                    <a:pt x="1540" y="1522"/>
                  </a:cubicBezTo>
                  <a:cubicBezTo>
                    <a:pt x="1500" y="1522"/>
                    <a:pt x="1461" y="1534"/>
                    <a:pt x="1430" y="1560"/>
                  </a:cubicBezTo>
                  <a:cubicBezTo>
                    <a:pt x="1311" y="1644"/>
                    <a:pt x="1168" y="1691"/>
                    <a:pt x="1025" y="1691"/>
                  </a:cubicBezTo>
                  <a:cubicBezTo>
                    <a:pt x="668" y="1691"/>
                    <a:pt x="370" y="1393"/>
                    <a:pt x="370" y="1036"/>
                  </a:cubicBezTo>
                  <a:cubicBezTo>
                    <a:pt x="382" y="655"/>
                    <a:pt x="680" y="370"/>
                    <a:pt x="1037" y="370"/>
                  </a:cubicBezTo>
                  <a:cubicBezTo>
                    <a:pt x="1394" y="370"/>
                    <a:pt x="1692" y="667"/>
                    <a:pt x="1692" y="1024"/>
                  </a:cubicBezTo>
                  <a:cubicBezTo>
                    <a:pt x="1692" y="1132"/>
                    <a:pt x="1775" y="1203"/>
                    <a:pt x="1870" y="1203"/>
                  </a:cubicBezTo>
                  <a:cubicBezTo>
                    <a:pt x="1965" y="1203"/>
                    <a:pt x="2049" y="1108"/>
                    <a:pt x="2049" y="1024"/>
                  </a:cubicBezTo>
                  <a:cubicBezTo>
                    <a:pt x="2049" y="453"/>
                    <a:pt x="1584" y="0"/>
                    <a:pt x="102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55"/>
            <p:cNvSpPr/>
            <p:nvPr/>
          </p:nvSpPr>
          <p:spPr>
            <a:xfrm>
              <a:off x="2604670" y="2851904"/>
              <a:ext cx="70718" cy="71131"/>
            </a:xfrm>
            <a:custGeom>
              <a:avLst/>
              <a:gdLst/>
              <a:ahLst/>
              <a:cxnLst/>
              <a:rect l="l" t="t" r="r" b="b"/>
              <a:pathLst>
                <a:path w="2227" h="2240" extrusionOk="0">
                  <a:moveTo>
                    <a:pt x="1107" y="382"/>
                  </a:moveTo>
                  <a:cubicBezTo>
                    <a:pt x="1512" y="382"/>
                    <a:pt x="1858" y="715"/>
                    <a:pt x="1858" y="1120"/>
                  </a:cubicBezTo>
                  <a:cubicBezTo>
                    <a:pt x="1858" y="1525"/>
                    <a:pt x="1512" y="1870"/>
                    <a:pt x="1107" y="1870"/>
                  </a:cubicBezTo>
                  <a:cubicBezTo>
                    <a:pt x="691" y="1870"/>
                    <a:pt x="369" y="1525"/>
                    <a:pt x="369" y="1120"/>
                  </a:cubicBezTo>
                  <a:cubicBezTo>
                    <a:pt x="369" y="703"/>
                    <a:pt x="703" y="382"/>
                    <a:pt x="1107" y="382"/>
                  </a:cubicBezTo>
                  <a:close/>
                  <a:moveTo>
                    <a:pt x="1107" y="1"/>
                  </a:moveTo>
                  <a:cubicBezTo>
                    <a:pt x="500" y="1"/>
                    <a:pt x="0" y="513"/>
                    <a:pt x="0" y="1120"/>
                  </a:cubicBezTo>
                  <a:cubicBezTo>
                    <a:pt x="0" y="1727"/>
                    <a:pt x="500" y="2239"/>
                    <a:pt x="1107" y="2239"/>
                  </a:cubicBezTo>
                  <a:cubicBezTo>
                    <a:pt x="1727" y="2239"/>
                    <a:pt x="2227" y="1727"/>
                    <a:pt x="2227" y="1120"/>
                  </a:cubicBezTo>
                  <a:cubicBezTo>
                    <a:pt x="2227" y="513"/>
                    <a:pt x="1727" y="1"/>
                    <a:pt x="11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8" name="Google Shape;668;p55"/>
          <p:cNvGrpSpPr/>
          <p:nvPr/>
        </p:nvGrpSpPr>
        <p:grpSpPr>
          <a:xfrm>
            <a:off x="6031308" y="1453659"/>
            <a:ext cx="382758" cy="356595"/>
            <a:chOff x="2185128" y="2427549"/>
            <a:chExt cx="382758" cy="356595"/>
          </a:xfrm>
        </p:grpSpPr>
        <p:sp>
          <p:nvSpPr>
            <p:cNvPr id="669" name="Google Shape;669;p55"/>
            <p:cNvSpPr/>
            <p:nvPr/>
          </p:nvSpPr>
          <p:spPr>
            <a:xfrm>
              <a:off x="2313584" y="2612467"/>
              <a:ext cx="119417" cy="103853"/>
            </a:xfrm>
            <a:custGeom>
              <a:avLst/>
              <a:gdLst/>
              <a:ahLst/>
              <a:cxnLst/>
              <a:rect l="l" t="t" r="r" b="b"/>
              <a:pathLst>
                <a:path w="3752" h="3263" extrusionOk="0">
                  <a:moveTo>
                    <a:pt x="1882" y="0"/>
                  </a:moveTo>
                  <a:cubicBezTo>
                    <a:pt x="1775" y="0"/>
                    <a:pt x="1692" y="96"/>
                    <a:pt x="1692" y="203"/>
                  </a:cubicBezTo>
                  <a:lnTo>
                    <a:pt x="1692" y="2013"/>
                  </a:lnTo>
                  <a:lnTo>
                    <a:pt x="120" y="2917"/>
                  </a:lnTo>
                  <a:cubicBezTo>
                    <a:pt x="37" y="2977"/>
                    <a:pt x="1" y="3084"/>
                    <a:pt x="48" y="3179"/>
                  </a:cubicBezTo>
                  <a:cubicBezTo>
                    <a:pt x="84" y="3239"/>
                    <a:pt x="156" y="3263"/>
                    <a:pt x="215" y="3263"/>
                  </a:cubicBezTo>
                  <a:cubicBezTo>
                    <a:pt x="239" y="3263"/>
                    <a:pt x="275" y="3251"/>
                    <a:pt x="298" y="3239"/>
                  </a:cubicBezTo>
                  <a:lnTo>
                    <a:pt x="1870" y="2322"/>
                  </a:lnTo>
                  <a:lnTo>
                    <a:pt x="3430" y="3239"/>
                  </a:lnTo>
                  <a:cubicBezTo>
                    <a:pt x="3454" y="3251"/>
                    <a:pt x="3489" y="3263"/>
                    <a:pt x="3513" y="3263"/>
                  </a:cubicBezTo>
                  <a:cubicBezTo>
                    <a:pt x="3573" y="3263"/>
                    <a:pt x="3656" y="3239"/>
                    <a:pt x="3680" y="3179"/>
                  </a:cubicBezTo>
                  <a:cubicBezTo>
                    <a:pt x="3751" y="3072"/>
                    <a:pt x="3727" y="2965"/>
                    <a:pt x="3632" y="2906"/>
                  </a:cubicBezTo>
                  <a:lnTo>
                    <a:pt x="2073" y="2001"/>
                  </a:lnTo>
                  <a:lnTo>
                    <a:pt x="2073" y="203"/>
                  </a:lnTo>
                  <a:cubicBezTo>
                    <a:pt x="2073" y="96"/>
                    <a:pt x="1989" y="0"/>
                    <a:pt x="18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55"/>
            <p:cNvSpPr/>
            <p:nvPr/>
          </p:nvSpPr>
          <p:spPr>
            <a:xfrm>
              <a:off x="2311706" y="2427549"/>
              <a:ext cx="129633" cy="171327"/>
            </a:xfrm>
            <a:custGeom>
              <a:avLst/>
              <a:gdLst/>
              <a:ahLst/>
              <a:cxnLst/>
              <a:rect l="l" t="t" r="r" b="b"/>
              <a:pathLst>
                <a:path w="4073" h="5383" extrusionOk="0">
                  <a:moveTo>
                    <a:pt x="2084" y="369"/>
                  </a:moveTo>
                  <a:cubicBezTo>
                    <a:pt x="2584" y="369"/>
                    <a:pt x="2977" y="774"/>
                    <a:pt x="2977" y="1262"/>
                  </a:cubicBezTo>
                  <a:lnTo>
                    <a:pt x="2977" y="1381"/>
                  </a:lnTo>
                  <a:lnTo>
                    <a:pt x="2965" y="1381"/>
                  </a:lnTo>
                  <a:cubicBezTo>
                    <a:pt x="2703" y="1322"/>
                    <a:pt x="2620" y="965"/>
                    <a:pt x="2620" y="965"/>
                  </a:cubicBezTo>
                  <a:cubicBezTo>
                    <a:pt x="2608" y="893"/>
                    <a:pt x="2548" y="834"/>
                    <a:pt x="2477" y="810"/>
                  </a:cubicBezTo>
                  <a:cubicBezTo>
                    <a:pt x="2468" y="808"/>
                    <a:pt x="2458" y="807"/>
                    <a:pt x="2449" y="807"/>
                  </a:cubicBezTo>
                  <a:cubicBezTo>
                    <a:pt x="2385" y="807"/>
                    <a:pt x="2317" y="841"/>
                    <a:pt x="2286" y="893"/>
                  </a:cubicBezTo>
                  <a:cubicBezTo>
                    <a:pt x="1941" y="1369"/>
                    <a:pt x="1179" y="1369"/>
                    <a:pt x="1167" y="1369"/>
                  </a:cubicBezTo>
                  <a:cubicBezTo>
                    <a:pt x="1155" y="1369"/>
                    <a:pt x="1119" y="1369"/>
                    <a:pt x="1108" y="1381"/>
                  </a:cubicBezTo>
                  <a:lnTo>
                    <a:pt x="1108" y="1262"/>
                  </a:lnTo>
                  <a:cubicBezTo>
                    <a:pt x="1108" y="774"/>
                    <a:pt x="1512" y="369"/>
                    <a:pt x="2001" y="369"/>
                  </a:cubicBezTo>
                  <a:close/>
                  <a:moveTo>
                    <a:pt x="3132" y="1905"/>
                  </a:moveTo>
                  <a:cubicBezTo>
                    <a:pt x="3155" y="1929"/>
                    <a:pt x="3179" y="1953"/>
                    <a:pt x="3179" y="2000"/>
                  </a:cubicBezTo>
                  <a:cubicBezTo>
                    <a:pt x="3179" y="2048"/>
                    <a:pt x="3144" y="2096"/>
                    <a:pt x="3120" y="2119"/>
                  </a:cubicBezTo>
                  <a:lnTo>
                    <a:pt x="3120" y="1905"/>
                  </a:lnTo>
                  <a:close/>
                  <a:moveTo>
                    <a:pt x="977" y="1881"/>
                  </a:moveTo>
                  <a:lnTo>
                    <a:pt x="977" y="2143"/>
                  </a:lnTo>
                  <a:cubicBezTo>
                    <a:pt x="929" y="2108"/>
                    <a:pt x="893" y="2060"/>
                    <a:pt x="893" y="2000"/>
                  </a:cubicBezTo>
                  <a:cubicBezTo>
                    <a:pt x="893" y="1965"/>
                    <a:pt x="917" y="1929"/>
                    <a:pt x="941" y="1905"/>
                  </a:cubicBezTo>
                  <a:cubicBezTo>
                    <a:pt x="953" y="1905"/>
                    <a:pt x="953" y="1905"/>
                    <a:pt x="977" y="1881"/>
                  </a:cubicBezTo>
                  <a:close/>
                  <a:moveTo>
                    <a:pt x="2358" y="1346"/>
                  </a:moveTo>
                  <a:cubicBezTo>
                    <a:pt x="2429" y="1477"/>
                    <a:pt x="2548" y="1619"/>
                    <a:pt x="2715" y="1691"/>
                  </a:cubicBezTo>
                  <a:lnTo>
                    <a:pt x="2715" y="2227"/>
                  </a:lnTo>
                  <a:cubicBezTo>
                    <a:pt x="2739" y="2572"/>
                    <a:pt x="2465" y="2834"/>
                    <a:pt x="2132" y="2834"/>
                  </a:cubicBezTo>
                  <a:lnTo>
                    <a:pt x="1953" y="2834"/>
                  </a:lnTo>
                  <a:cubicBezTo>
                    <a:pt x="1631" y="2834"/>
                    <a:pt x="1346" y="2572"/>
                    <a:pt x="1346" y="2227"/>
                  </a:cubicBezTo>
                  <a:lnTo>
                    <a:pt x="1346" y="1738"/>
                  </a:lnTo>
                  <a:cubicBezTo>
                    <a:pt x="1596" y="1703"/>
                    <a:pt x="2024" y="1619"/>
                    <a:pt x="2358" y="1346"/>
                  </a:cubicBezTo>
                  <a:close/>
                  <a:moveTo>
                    <a:pt x="2262" y="3215"/>
                  </a:moveTo>
                  <a:lnTo>
                    <a:pt x="2262" y="3310"/>
                  </a:lnTo>
                  <a:lnTo>
                    <a:pt x="2251" y="3310"/>
                  </a:lnTo>
                  <a:lnTo>
                    <a:pt x="2048" y="3536"/>
                  </a:lnTo>
                  <a:lnTo>
                    <a:pt x="1846" y="3346"/>
                  </a:lnTo>
                  <a:lnTo>
                    <a:pt x="1846" y="3215"/>
                  </a:lnTo>
                  <a:close/>
                  <a:moveTo>
                    <a:pt x="2001" y="0"/>
                  </a:moveTo>
                  <a:cubicBezTo>
                    <a:pt x="1298" y="0"/>
                    <a:pt x="727" y="560"/>
                    <a:pt x="727" y="1262"/>
                  </a:cubicBezTo>
                  <a:lnTo>
                    <a:pt x="727" y="1584"/>
                  </a:lnTo>
                  <a:cubicBezTo>
                    <a:pt x="608" y="1691"/>
                    <a:pt x="536" y="1846"/>
                    <a:pt x="536" y="2000"/>
                  </a:cubicBezTo>
                  <a:cubicBezTo>
                    <a:pt x="536" y="2286"/>
                    <a:pt x="762" y="2524"/>
                    <a:pt x="1024" y="2536"/>
                  </a:cubicBezTo>
                  <a:cubicBezTo>
                    <a:pt x="1108" y="2762"/>
                    <a:pt x="1262" y="2953"/>
                    <a:pt x="1465" y="3072"/>
                  </a:cubicBezTo>
                  <a:lnTo>
                    <a:pt x="1465" y="3179"/>
                  </a:lnTo>
                  <a:lnTo>
                    <a:pt x="691" y="3477"/>
                  </a:lnTo>
                  <a:cubicBezTo>
                    <a:pt x="608" y="3512"/>
                    <a:pt x="0" y="3751"/>
                    <a:pt x="0" y="4525"/>
                  </a:cubicBezTo>
                  <a:lnTo>
                    <a:pt x="0" y="5191"/>
                  </a:lnTo>
                  <a:cubicBezTo>
                    <a:pt x="0" y="5298"/>
                    <a:pt x="96" y="5382"/>
                    <a:pt x="191" y="5382"/>
                  </a:cubicBezTo>
                  <a:lnTo>
                    <a:pt x="667" y="5382"/>
                  </a:lnTo>
                  <a:cubicBezTo>
                    <a:pt x="774" y="5382"/>
                    <a:pt x="869" y="5298"/>
                    <a:pt x="869" y="5191"/>
                  </a:cubicBezTo>
                  <a:cubicBezTo>
                    <a:pt x="869" y="5084"/>
                    <a:pt x="774" y="5001"/>
                    <a:pt x="667" y="5001"/>
                  </a:cubicBezTo>
                  <a:lnTo>
                    <a:pt x="369" y="5001"/>
                  </a:lnTo>
                  <a:lnTo>
                    <a:pt x="369" y="4501"/>
                  </a:lnTo>
                  <a:cubicBezTo>
                    <a:pt x="369" y="3989"/>
                    <a:pt x="786" y="3834"/>
                    <a:pt x="810" y="3822"/>
                  </a:cubicBezTo>
                  <a:lnTo>
                    <a:pt x="822" y="3822"/>
                  </a:lnTo>
                  <a:lnTo>
                    <a:pt x="1536" y="3536"/>
                  </a:lnTo>
                  <a:lnTo>
                    <a:pt x="1905" y="3905"/>
                  </a:lnTo>
                  <a:cubicBezTo>
                    <a:pt x="1941" y="3941"/>
                    <a:pt x="2001" y="3965"/>
                    <a:pt x="2036" y="3965"/>
                  </a:cubicBezTo>
                  <a:cubicBezTo>
                    <a:pt x="2084" y="3965"/>
                    <a:pt x="2143" y="3953"/>
                    <a:pt x="2179" y="3905"/>
                  </a:cubicBezTo>
                  <a:lnTo>
                    <a:pt x="2536" y="3536"/>
                  </a:lnTo>
                  <a:lnTo>
                    <a:pt x="3251" y="3822"/>
                  </a:lnTo>
                  <a:lnTo>
                    <a:pt x="3263" y="3822"/>
                  </a:lnTo>
                  <a:cubicBezTo>
                    <a:pt x="3275" y="3822"/>
                    <a:pt x="3691" y="3989"/>
                    <a:pt x="3691" y="4501"/>
                  </a:cubicBezTo>
                  <a:lnTo>
                    <a:pt x="3691" y="5001"/>
                  </a:lnTo>
                  <a:lnTo>
                    <a:pt x="1310" y="5001"/>
                  </a:lnTo>
                  <a:cubicBezTo>
                    <a:pt x="1203" y="5001"/>
                    <a:pt x="1119" y="5084"/>
                    <a:pt x="1119" y="5191"/>
                  </a:cubicBezTo>
                  <a:cubicBezTo>
                    <a:pt x="1119" y="5298"/>
                    <a:pt x="1203" y="5382"/>
                    <a:pt x="1310" y="5382"/>
                  </a:cubicBezTo>
                  <a:lnTo>
                    <a:pt x="3882" y="5382"/>
                  </a:lnTo>
                  <a:cubicBezTo>
                    <a:pt x="3888" y="5383"/>
                    <a:pt x="3894" y="5383"/>
                    <a:pt x="3900" y="5383"/>
                  </a:cubicBezTo>
                  <a:cubicBezTo>
                    <a:pt x="3989" y="5383"/>
                    <a:pt x="4072" y="5303"/>
                    <a:pt x="4072" y="5203"/>
                  </a:cubicBezTo>
                  <a:lnTo>
                    <a:pt x="4072" y="4536"/>
                  </a:lnTo>
                  <a:cubicBezTo>
                    <a:pt x="4072" y="3763"/>
                    <a:pt x="3477" y="3524"/>
                    <a:pt x="3382" y="3489"/>
                  </a:cubicBezTo>
                  <a:lnTo>
                    <a:pt x="2620" y="3191"/>
                  </a:lnTo>
                  <a:lnTo>
                    <a:pt x="2620" y="3096"/>
                  </a:lnTo>
                  <a:cubicBezTo>
                    <a:pt x="2834" y="2977"/>
                    <a:pt x="2977" y="2774"/>
                    <a:pt x="3048" y="2536"/>
                  </a:cubicBezTo>
                  <a:cubicBezTo>
                    <a:pt x="3322" y="2524"/>
                    <a:pt x="3548" y="2286"/>
                    <a:pt x="3548" y="2000"/>
                  </a:cubicBezTo>
                  <a:cubicBezTo>
                    <a:pt x="3548" y="1846"/>
                    <a:pt x="3465" y="1691"/>
                    <a:pt x="3346" y="1584"/>
                  </a:cubicBezTo>
                  <a:lnTo>
                    <a:pt x="3346" y="1262"/>
                  </a:lnTo>
                  <a:cubicBezTo>
                    <a:pt x="3346" y="560"/>
                    <a:pt x="2786" y="0"/>
                    <a:pt x="20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55"/>
            <p:cNvSpPr/>
            <p:nvPr/>
          </p:nvSpPr>
          <p:spPr>
            <a:xfrm>
              <a:off x="2438252" y="2611703"/>
              <a:ext cx="129633" cy="172441"/>
            </a:xfrm>
            <a:custGeom>
              <a:avLst/>
              <a:gdLst/>
              <a:ahLst/>
              <a:cxnLst/>
              <a:rect l="l" t="t" r="r" b="b"/>
              <a:pathLst>
                <a:path w="4073" h="5418" extrusionOk="0">
                  <a:moveTo>
                    <a:pt x="2085" y="370"/>
                  </a:moveTo>
                  <a:cubicBezTo>
                    <a:pt x="2573" y="370"/>
                    <a:pt x="2978" y="774"/>
                    <a:pt x="2978" y="1263"/>
                  </a:cubicBezTo>
                  <a:lnTo>
                    <a:pt x="2978" y="1382"/>
                  </a:lnTo>
                  <a:lnTo>
                    <a:pt x="2966" y="1382"/>
                  </a:lnTo>
                  <a:cubicBezTo>
                    <a:pt x="2692" y="1322"/>
                    <a:pt x="2620" y="965"/>
                    <a:pt x="2620" y="965"/>
                  </a:cubicBezTo>
                  <a:cubicBezTo>
                    <a:pt x="2608" y="894"/>
                    <a:pt x="2549" y="834"/>
                    <a:pt x="2466" y="822"/>
                  </a:cubicBezTo>
                  <a:cubicBezTo>
                    <a:pt x="2450" y="817"/>
                    <a:pt x="2435" y="815"/>
                    <a:pt x="2420" y="815"/>
                  </a:cubicBezTo>
                  <a:cubicBezTo>
                    <a:pt x="2365" y="815"/>
                    <a:pt x="2313" y="847"/>
                    <a:pt x="2275" y="894"/>
                  </a:cubicBezTo>
                  <a:cubicBezTo>
                    <a:pt x="1942" y="1370"/>
                    <a:pt x="1180" y="1382"/>
                    <a:pt x="1168" y="1382"/>
                  </a:cubicBezTo>
                  <a:lnTo>
                    <a:pt x="1096" y="1382"/>
                  </a:lnTo>
                  <a:lnTo>
                    <a:pt x="1096" y="1263"/>
                  </a:lnTo>
                  <a:cubicBezTo>
                    <a:pt x="1096" y="774"/>
                    <a:pt x="1501" y="370"/>
                    <a:pt x="1989" y="370"/>
                  </a:cubicBezTo>
                  <a:close/>
                  <a:moveTo>
                    <a:pt x="3132" y="1906"/>
                  </a:moveTo>
                  <a:cubicBezTo>
                    <a:pt x="3156" y="1929"/>
                    <a:pt x="3168" y="1965"/>
                    <a:pt x="3168" y="2013"/>
                  </a:cubicBezTo>
                  <a:cubicBezTo>
                    <a:pt x="3168" y="2048"/>
                    <a:pt x="3144" y="2096"/>
                    <a:pt x="3109" y="2132"/>
                  </a:cubicBezTo>
                  <a:lnTo>
                    <a:pt x="3109" y="1906"/>
                  </a:lnTo>
                  <a:close/>
                  <a:moveTo>
                    <a:pt x="965" y="1894"/>
                  </a:moveTo>
                  <a:lnTo>
                    <a:pt x="965" y="2144"/>
                  </a:lnTo>
                  <a:cubicBezTo>
                    <a:pt x="930" y="2108"/>
                    <a:pt x="894" y="2072"/>
                    <a:pt x="894" y="2013"/>
                  </a:cubicBezTo>
                  <a:cubicBezTo>
                    <a:pt x="894" y="1965"/>
                    <a:pt x="906" y="1929"/>
                    <a:pt x="942" y="1906"/>
                  </a:cubicBezTo>
                  <a:cubicBezTo>
                    <a:pt x="953" y="1906"/>
                    <a:pt x="953" y="1906"/>
                    <a:pt x="965" y="1894"/>
                  </a:cubicBezTo>
                  <a:close/>
                  <a:moveTo>
                    <a:pt x="2347" y="1358"/>
                  </a:moveTo>
                  <a:cubicBezTo>
                    <a:pt x="2430" y="1489"/>
                    <a:pt x="2549" y="1620"/>
                    <a:pt x="2704" y="1691"/>
                  </a:cubicBezTo>
                  <a:lnTo>
                    <a:pt x="2704" y="2227"/>
                  </a:lnTo>
                  <a:cubicBezTo>
                    <a:pt x="2739" y="2572"/>
                    <a:pt x="2454" y="2846"/>
                    <a:pt x="2132" y="2846"/>
                  </a:cubicBezTo>
                  <a:lnTo>
                    <a:pt x="1954" y="2846"/>
                  </a:lnTo>
                  <a:cubicBezTo>
                    <a:pt x="1620" y="2846"/>
                    <a:pt x="1334" y="2572"/>
                    <a:pt x="1334" y="2227"/>
                  </a:cubicBezTo>
                  <a:lnTo>
                    <a:pt x="1334" y="1739"/>
                  </a:lnTo>
                  <a:cubicBezTo>
                    <a:pt x="1596" y="1715"/>
                    <a:pt x="2025" y="1620"/>
                    <a:pt x="2347" y="1358"/>
                  </a:cubicBezTo>
                  <a:close/>
                  <a:moveTo>
                    <a:pt x="2263" y="3215"/>
                  </a:moveTo>
                  <a:lnTo>
                    <a:pt x="2251" y="3322"/>
                  </a:lnTo>
                  <a:lnTo>
                    <a:pt x="2037" y="3537"/>
                  </a:lnTo>
                  <a:lnTo>
                    <a:pt x="1846" y="3346"/>
                  </a:lnTo>
                  <a:lnTo>
                    <a:pt x="1846" y="3215"/>
                  </a:lnTo>
                  <a:close/>
                  <a:moveTo>
                    <a:pt x="1989" y="1"/>
                  </a:moveTo>
                  <a:cubicBezTo>
                    <a:pt x="1299" y="1"/>
                    <a:pt x="727" y="560"/>
                    <a:pt x="727" y="1263"/>
                  </a:cubicBezTo>
                  <a:lnTo>
                    <a:pt x="727" y="1596"/>
                  </a:lnTo>
                  <a:cubicBezTo>
                    <a:pt x="608" y="1691"/>
                    <a:pt x="537" y="1846"/>
                    <a:pt x="537" y="2013"/>
                  </a:cubicBezTo>
                  <a:cubicBezTo>
                    <a:pt x="537" y="2287"/>
                    <a:pt x="763" y="2525"/>
                    <a:pt x="1025" y="2549"/>
                  </a:cubicBezTo>
                  <a:cubicBezTo>
                    <a:pt x="1096" y="2763"/>
                    <a:pt x="1263" y="2965"/>
                    <a:pt x="1454" y="3084"/>
                  </a:cubicBezTo>
                  <a:lnTo>
                    <a:pt x="1454" y="3180"/>
                  </a:lnTo>
                  <a:lnTo>
                    <a:pt x="680" y="3477"/>
                  </a:lnTo>
                  <a:cubicBezTo>
                    <a:pt x="608" y="3513"/>
                    <a:pt x="1" y="3751"/>
                    <a:pt x="1" y="4525"/>
                  </a:cubicBezTo>
                  <a:lnTo>
                    <a:pt x="1" y="5192"/>
                  </a:lnTo>
                  <a:cubicBezTo>
                    <a:pt x="1" y="5299"/>
                    <a:pt x="84" y="5382"/>
                    <a:pt x="191" y="5382"/>
                  </a:cubicBezTo>
                  <a:lnTo>
                    <a:pt x="668" y="5382"/>
                  </a:lnTo>
                  <a:cubicBezTo>
                    <a:pt x="775" y="5382"/>
                    <a:pt x="858" y="5299"/>
                    <a:pt x="858" y="5192"/>
                  </a:cubicBezTo>
                  <a:cubicBezTo>
                    <a:pt x="858" y="5085"/>
                    <a:pt x="775" y="5001"/>
                    <a:pt x="668" y="5001"/>
                  </a:cubicBezTo>
                  <a:lnTo>
                    <a:pt x="370" y="5001"/>
                  </a:lnTo>
                  <a:lnTo>
                    <a:pt x="370" y="4537"/>
                  </a:lnTo>
                  <a:cubicBezTo>
                    <a:pt x="370" y="4013"/>
                    <a:pt x="787" y="3870"/>
                    <a:pt x="799" y="3858"/>
                  </a:cubicBezTo>
                  <a:lnTo>
                    <a:pt x="823" y="3858"/>
                  </a:lnTo>
                  <a:lnTo>
                    <a:pt x="1537" y="3572"/>
                  </a:lnTo>
                  <a:lnTo>
                    <a:pt x="1906" y="3942"/>
                  </a:lnTo>
                  <a:cubicBezTo>
                    <a:pt x="1930" y="3977"/>
                    <a:pt x="1989" y="4001"/>
                    <a:pt x="2037" y="4001"/>
                  </a:cubicBezTo>
                  <a:cubicBezTo>
                    <a:pt x="2085" y="4001"/>
                    <a:pt x="2144" y="3989"/>
                    <a:pt x="2168" y="3942"/>
                  </a:cubicBezTo>
                  <a:lnTo>
                    <a:pt x="2525" y="3572"/>
                  </a:lnTo>
                  <a:lnTo>
                    <a:pt x="3239" y="3858"/>
                  </a:lnTo>
                  <a:lnTo>
                    <a:pt x="3263" y="3858"/>
                  </a:lnTo>
                  <a:cubicBezTo>
                    <a:pt x="3275" y="3858"/>
                    <a:pt x="3692" y="4013"/>
                    <a:pt x="3692" y="4537"/>
                  </a:cubicBezTo>
                  <a:lnTo>
                    <a:pt x="3692" y="5025"/>
                  </a:lnTo>
                  <a:lnTo>
                    <a:pt x="1311" y="5025"/>
                  </a:lnTo>
                  <a:cubicBezTo>
                    <a:pt x="1204" y="5025"/>
                    <a:pt x="1120" y="5120"/>
                    <a:pt x="1120" y="5215"/>
                  </a:cubicBezTo>
                  <a:cubicBezTo>
                    <a:pt x="1120" y="5323"/>
                    <a:pt x="1204" y="5418"/>
                    <a:pt x="1311" y="5418"/>
                  </a:cubicBezTo>
                  <a:lnTo>
                    <a:pt x="3882" y="5418"/>
                  </a:lnTo>
                  <a:cubicBezTo>
                    <a:pt x="3990" y="5418"/>
                    <a:pt x="4073" y="5323"/>
                    <a:pt x="4073" y="5215"/>
                  </a:cubicBezTo>
                  <a:lnTo>
                    <a:pt x="4073" y="4537"/>
                  </a:lnTo>
                  <a:cubicBezTo>
                    <a:pt x="4061" y="3763"/>
                    <a:pt x="3454" y="3525"/>
                    <a:pt x="3382" y="3501"/>
                  </a:cubicBezTo>
                  <a:lnTo>
                    <a:pt x="2620" y="3203"/>
                  </a:lnTo>
                  <a:lnTo>
                    <a:pt x="2620" y="3096"/>
                  </a:lnTo>
                  <a:cubicBezTo>
                    <a:pt x="2823" y="2977"/>
                    <a:pt x="2978" y="2787"/>
                    <a:pt x="3049" y="2560"/>
                  </a:cubicBezTo>
                  <a:cubicBezTo>
                    <a:pt x="3323" y="2549"/>
                    <a:pt x="3537" y="2310"/>
                    <a:pt x="3537" y="2025"/>
                  </a:cubicBezTo>
                  <a:cubicBezTo>
                    <a:pt x="3537" y="1858"/>
                    <a:pt x="3466" y="1703"/>
                    <a:pt x="3347" y="1608"/>
                  </a:cubicBezTo>
                  <a:lnTo>
                    <a:pt x="3347" y="1263"/>
                  </a:lnTo>
                  <a:cubicBezTo>
                    <a:pt x="3347" y="560"/>
                    <a:pt x="2787" y="1"/>
                    <a:pt x="20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55"/>
            <p:cNvSpPr/>
            <p:nvPr/>
          </p:nvSpPr>
          <p:spPr>
            <a:xfrm>
              <a:off x="2185128" y="2611703"/>
              <a:ext cx="130015" cy="172441"/>
            </a:xfrm>
            <a:custGeom>
              <a:avLst/>
              <a:gdLst/>
              <a:ahLst/>
              <a:cxnLst/>
              <a:rect l="l" t="t" r="r" b="b"/>
              <a:pathLst>
                <a:path w="4085" h="5418" extrusionOk="0">
                  <a:moveTo>
                    <a:pt x="2084" y="370"/>
                  </a:moveTo>
                  <a:cubicBezTo>
                    <a:pt x="2584" y="370"/>
                    <a:pt x="2977" y="774"/>
                    <a:pt x="2977" y="1263"/>
                  </a:cubicBezTo>
                  <a:lnTo>
                    <a:pt x="2977" y="1382"/>
                  </a:lnTo>
                  <a:lnTo>
                    <a:pt x="2965" y="1382"/>
                  </a:lnTo>
                  <a:cubicBezTo>
                    <a:pt x="2703" y="1322"/>
                    <a:pt x="2620" y="965"/>
                    <a:pt x="2620" y="965"/>
                  </a:cubicBezTo>
                  <a:cubicBezTo>
                    <a:pt x="2608" y="894"/>
                    <a:pt x="2549" y="834"/>
                    <a:pt x="2477" y="822"/>
                  </a:cubicBezTo>
                  <a:cubicBezTo>
                    <a:pt x="2462" y="817"/>
                    <a:pt x="2446" y="815"/>
                    <a:pt x="2430" y="815"/>
                  </a:cubicBezTo>
                  <a:cubicBezTo>
                    <a:pt x="2372" y="815"/>
                    <a:pt x="2315" y="847"/>
                    <a:pt x="2287" y="894"/>
                  </a:cubicBezTo>
                  <a:cubicBezTo>
                    <a:pt x="1941" y="1370"/>
                    <a:pt x="1179" y="1382"/>
                    <a:pt x="1167" y="1382"/>
                  </a:cubicBezTo>
                  <a:lnTo>
                    <a:pt x="1108" y="1382"/>
                  </a:lnTo>
                  <a:lnTo>
                    <a:pt x="1108" y="1263"/>
                  </a:lnTo>
                  <a:cubicBezTo>
                    <a:pt x="1108" y="774"/>
                    <a:pt x="1513" y="370"/>
                    <a:pt x="2001" y="370"/>
                  </a:cubicBezTo>
                  <a:close/>
                  <a:moveTo>
                    <a:pt x="3132" y="1906"/>
                  </a:moveTo>
                  <a:cubicBezTo>
                    <a:pt x="3168" y="1929"/>
                    <a:pt x="3180" y="1965"/>
                    <a:pt x="3180" y="2013"/>
                  </a:cubicBezTo>
                  <a:cubicBezTo>
                    <a:pt x="3180" y="2048"/>
                    <a:pt x="3144" y="2096"/>
                    <a:pt x="3120" y="2132"/>
                  </a:cubicBezTo>
                  <a:lnTo>
                    <a:pt x="3120" y="1906"/>
                  </a:lnTo>
                  <a:close/>
                  <a:moveTo>
                    <a:pt x="977" y="1894"/>
                  </a:moveTo>
                  <a:lnTo>
                    <a:pt x="977" y="2144"/>
                  </a:lnTo>
                  <a:cubicBezTo>
                    <a:pt x="929" y="2108"/>
                    <a:pt x="905" y="2072"/>
                    <a:pt x="905" y="2013"/>
                  </a:cubicBezTo>
                  <a:cubicBezTo>
                    <a:pt x="905" y="1965"/>
                    <a:pt x="917" y="1929"/>
                    <a:pt x="941" y="1906"/>
                  </a:cubicBezTo>
                  <a:cubicBezTo>
                    <a:pt x="965" y="1906"/>
                    <a:pt x="965" y="1906"/>
                    <a:pt x="977" y="1894"/>
                  </a:cubicBezTo>
                  <a:close/>
                  <a:moveTo>
                    <a:pt x="2358" y="1358"/>
                  </a:moveTo>
                  <a:cubicBezTo>
                    <a:pt x="2429" y="1489"/>
                    <a:pt x="2549" y="1620"/>
                    <a:pt x="2715" y="1691"/>
                  </a:cubicBezTo>
                  <a:lnTo>
                    <a:pt x="2715" y="2227"/>
                  </a:lnTo>
                  <a:cubicBezTo>
                    <a:pt x="2727" y="2572"/>
                    <a:pt x="2465" y="2846"/>
                    <a:pt x="2132" y="2846"/>
                  </a:cubicBezTo>
                  <a:lnTo>
                    <a:pt x="1953" y="2846"/>
                  </a:lnTo>
                  <a:cubicBezTo>
                    <a:pt x="1632" y="2846"/>
                    <a:pt x="1346" y="2572"/>
                    <a:pt x="1346" y="2227"/>
                  </a:cubicBezTo>
                  <a:lnTo>
                    <a:pt x="1346" y="1739"/>
                  </a:lnTo>
                  <a:cubicBezTo>
                    <a:pt x="1596" y="1715"/>
                    <a:pt x="2037" y="1620"/>
                    <a:pt x="2358" y="1358"/>
                  </a:cubicBezTo>
                  <a:close/>
                  <a:moveTo>
                    <a:pt x="2275" y="3215"/>
                  </a:moveTo>
                  <a:lnTo>
                    <a:pt x="2251" y="3322"/>
                  </a:lnTo>
                  <a:lnTo>
                    <a:pt x="2048" y="3537"/>
                  </a:lnTo>
                  <a:lnTo>
                    <a:pt x="1858" y="3346"/>
                  </a:lnTo>
                  <a:lnTo>
                    <a:pt x="1858" y="3215"/>
                  </a:lnTo>
                  <a:close/>
                  <a:moveTo>
                    <a:pt x="2001" y="1"/>
                  </a:moveTo>
                  <a:cubicBezTo>
                    <a:pt x="1298" y="1"/>
                    <a:pt x="739" y="560"/>
                    <a:pt x="739" y="1263"/>
                  </a:cubicBezTo>
                  <a:lnTo>
                    <a:pt x="739" y="1596"/>
                  </a:lnTo>
                  <a:cubicBezTo>
                    <a:pt x="620" y="1691"/>
                    <a:pt x="536" y="1846"/>
                    <a:pt x="536" y="2013"/>
                  </a:cubicBezTo>
                  <a:cubicBezTo>
                    <a:pt x="536" y="2287"/>
                    <a:pt x="763" y="2525"/>
                    <a:pt x="1036" y="2549"/>
                  </a:cubicBezTo>
                  <a:cubicBezTo>
                    <a:pt x="1108" y="2763"/>
                    <a:pt x="1275" y="2965"/>
                    <a:pt x="1465" y="3084"/>
                  </a:cubicBezTo>
                  <a:lnTo>
                    <a:pt x="1465" y="3180"/>
                  </a:lnTo>
                  <a:lnTo>
                    <a:pt x="691" y="3477"/>
                  </a:lnTo>
                  <a:cubicBezTo>
                    <a:pt x="620" y="3513"/>
                    <a:pt x="1" y="3751"/>
                    <a:pt x="1" y="4525"/>
                  </a:cubicBezTo>
                  <a:lnTo>
                    <a:pt x="1" y="5192"/>
                  </a:lnTo>
                  <a:cubicBezTo>
                    <a:pt x="1" y="5299"/>
                    <a:pt x="96" y="5382"/>
                    <a:pt x="203" y="5382"/>
                  </a:cubicBezTo>
                  <a:lnTo>
                    <a:pt x="679" y="5382"/>
                  </a:lnTo>
                  <a:cubicBezTo>
                    <a:pt x="775" y="5382"/>
                    <a:pt x="870" y="5299"/>
                    <a:pt x="870" y="5192"/>
                  </a:cubicBezTo>
                  <a:cubicBezTo>
                    <a:pt x="870" y="5085"/>
                    <a:pt x="775" y="5001"/>
                    <a:pt x="679" y="5001"/>
                  </a:cubicBezTo>
                  <a:lnTo>
                    <a:pt x="382" y="5001"/>
                  </a:lnTo>
                  <a:lnTo>
                    <a:pt x="382" y="4537"/>
                  </a:lnTo>
                  <a:cubicBezTo>
                    <a:pt x="382" y="4013"/>
                    <a:pt x="798" y="3870"/>
                    <a:pt x="810" y="3858"/>
                  </a:cubicBezTo>
                  <a:lnTo>
                    <a:pt x="822" y="3858"/>
                  </a:lnTo>
                  <a:lnTo>
                    <a:pt x="1537" y="3572"/>
                  </a:lnTo>
                  <a:lnTo>
                    <a:pt x="1906" y="3942"/>
                  </a:lnTo>
                  <a:cubicBezTo>
                    <a:pt x="1941" y="3977"/>
                    <a:pt x="2001" y="4001"/>
                    <a:pt x="2048" y="4001"/>
                  </a:cubicBezTo>
                  <a:cubicBezTo>
                    <a:pt x="2084" y="4001"/>
                    <a:pt x="2144" y="3989"/>
                    <a:pt x="2179" y="3942"/>
                  </a:cubicBezTo>
                  <a:lnTo>
                    <a:pt x="2537" y="3572"/>
                  </a:lnTo>
                  <a:lnTo>
                    <a:pt x="3251" y="3858"/>
                  </a:lnTo>
                  <a:lnTo>
                    <a:pt x="3263" y="3858"/>
                  </a:lnTo>
                  <a:cubicBezTo>
                    <a:pt x="3275" y="3858"/>
                    <a:pt x="3692" y="4013"/>
                    <a:pt x="3692" y="4537"/>
                  </a:cubicBezTo>
                  <a:lnTo>
                    <a:pt x="3692" y="5025"/>
                  </a:lnTo>
                  <a:lnTo>
                    <a:pt x="1310" y="5025"/>
                  </a:lnTo>
                  <a:cubicBezTo>
                    <a:pt x="1215" y="5025"/>
                    <a:pt x="1120" y="5120"/>
                    <a:pt x="1120" y="5215"/>
                  </a:cubicBezTo>
                  <a:cubicBezTo>
                    <a:pt x="1120" y="5323"/>
                    <a:pt x="1215" y="5418"/>
                    <a:pt x="1310" y="5418"/>
                  </a:cubicBezTo>
                  <a:lnTo>
                    <a:pt x="3894" y="5418"/>
                  </a:lnTo>
                  <a:cubicBezTo>
                    <a:pt x="3989" y="5418"/>
                    <a:pt x="4084" y="5323"/>
                    <a:pt x="4084" y="5215"/>
                  </a:cubicBezTo>
                  <a:lnTo>
                    <a:pt x="4084" y="4537"/>
                  </a:lnTo>
                  <a:cubicBezTo>
                    <a:pt x="4061" y="3763"/>
                    <a:pt x="3465" y="3525"/>
                    <a:pt x="3382" y="3501"/>
                  </a:cubicBezTo>
                  <a:lnTo>
                    <a:pt x="2632" y="3203"/>
                  </a:lnTo>
                  <a:lnTo>
                    <a:pt x="2632" y="3096"/>
                  </a:lnTo>
                  <a:cubicBezTo>
                    <a:pt x="2834" y="2977"/>
                    <a:pt x="2977" y="2787"/>
                    <a:pt x="3061" y="2560"/>
                  </a:cubicBezTo>
                  <a:cubicBezTo>
                    <a:pt x="3322" y="2549"/>
                    <a:pt x="3549" y="2310"/>
                    <a:pt x="3549" y="2025"/>
                  </a:cubicBezTo>
                  <a:cubicBezTo>
                    <a:pt x="3549" y="1858"/>
                    <a:pt x="3477" y="1703"/>
                    <a:pt x="3358" y="1608"/>
                  </a:cubicBezTo>
                  <a:lnTo>
                    <a:pt x="3358" y="1263"/>
                  </a:lnTo>
                  <a:cubicBezTo>
                    <a:pt x="3358" y="560"/>
                    <a:pt x="2787" y="1"/>
                    <a:pt x="20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3" name="Google Shape;673;p55"/>
          <p:cNvGrpSpPr/>
          <p:nvPr/>
        </p:nvGrpSpPr>
        <p:grpSpPr>
          <a:xfrm>
            <a:off x="3286266" y="1458406"/>
            <a:ext cx="267574" cy="329415"/>
            <a:chOff x="3584201" y="4294996"/>
            <a:chExt cx="267574" cy="329415"/>
          </a:xfrm>
        </p:grpSpPr>
        <p:sp>
          <p:nvSpPr>
            <p:cNvPr id="674" name="Google Shape;674;p55"/>
            <p:cNvSpPr/>
            <p:nvPr/>
          </p:nvSpPr>
          <p:spPr>
            <a:xfrm>
              <a:off x="3584201" y="4294996"/>
              <a:ext cx="267574" cy="329415"/>
            </a:xfrm>
            <a:custGeom>
              <a:avLst/>
              <a:gdLst/>
              <a:ahLst/>
              <a:cxnLst/>
              <a:rect l="l" t="t" r="r" b="b"/>
              <a:pathLst>
                <a:path w="8407" h="10350" extrusionOk="0">
                  <a:moveTo>
                    <a:pt x="4191" y="321"/>
                  </a:moveTo>
                  <a:lnTo>
                    <a:pt x="8097" y="1095"/>
                  </a:lnTo>
                  <a:lnTo>
                    <a:pt x="8097" y="6727"/>
                  </a:lnTo>
                  <a:lnTo>
                    <a:pt x="4191" y="10001"/>
                  </a:lnTo>
                  <a:lnTo>
                    <a:pt x="298" y="6727"/>
                  </a:lnTo>
                  <a:lnTo>
                    <a:pt x="298" y="1095"/>
                  </a:lnTo>
                  <a:lnTo>
                    <a:pt x="4191" y="321"/>
                  </a:lnTo>
                  <a:close/>
                  <a:moveTo>
                    <a:pt x="4168" y="0"/>
                  </a:moveTo>
                  <a:lnTo>
                    <a:pt x="120" y="810"/>
                  </a:lnTo>
                  <a:cubicBezTo>
                    <a:pt x="48" y="822"/>
                    <a:pt x="0" y="881"/>
                    <a:pt x="0" y="953"/>
                  </a:cubicBezTo>
                  <a:lnTo>
                    <a:pt x="0" y="6787"/>
                  </a:lnTo>
                  <a:cubicBezTo>
                    <a:pt x="0" y="6834"/>
                    <a:pt x="12" y="6882"/>
                    <a:pt x="60" y="6906"/>
                  </a:cubicBezTo>
                  <a:lnTo>
                    <a:pt x="4108" y="10323"/>
                  </a:lnTo>
                  <a:cubicBezTo>
                    <a:pt x="4138" y="10341"/>
                    <a:pt x="4171" y="10350"/>
                    <a:pt x="4203" y="10350"/>
                  </a:cubicBezTo>
                  <a:cubicBezTo>
                    <a:pt x="4236" y="10350"/>
                    <a:pt x="4269" y="10341"/>
                    <a:pt x="4299" y="10323"/>
                  </a:cubicBezTo>
                  <a:lnTo>
                    <a:pt x="8347" y="6906"/>
                  </a:lnTo>
                  <a:cubicBezTo>
                    <a:pt x="8382" y="6882"/>
                    <a:pt x="8406" y="6834"/>
                    <a:pt x="8406" y="6787"/>
                  </a:cubicBezTo>
                  <a:lnTo>
                    <a:pt x="8406" y="953"/>
                  </a:lnTo>
                  <a:cubicBezTo>
                    <a:pt x="8406" y="881"/>
                    <a:pt x="8347" y="822"/>
                    <a:pt x="8275" y="810"/>
                  </a:cubicBezTo>
                  <a:lnTo>
                    <a:pt x="42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55"/>
            <p:cNvSpPr/>
            <p:nvPr/>
          </p:nvSpPr>
          <p:spPr>
            <a:xfrm>
              <a:off x="3604666" y="4315811"/>
              <a:ext cx="226644" cy="281610"/>
            </a:xfrm>
            <a:custGeom>
              <a:avLst/>
              <a:gdLst/>
              <a:ahLst/>
              <a:cxnLst/>
              <a:rect l="l" t="t" r="r" b="b"/>
              <a:pathLst>
                <a:path w="7121" h="8848" extrusionOk="0">
                  <a:moveTo>
                    <a:pt x="3525" y="1"/>
                  </a:moveTo>
                  <a:lnTo>
                    <a:pt x="119" y="691"/>
                  </a:lnTo>
                  <a:cubicBezTo>
                    <a:pt x="36" y="703"/>
                    <a:pt x="0" y="763"/>
                    <a:pt x="0" y="834"/>
                  </a:cubicBezTo>
                  <a:lnTo>
                    <a:pt x="0" y="5835"/>
                  </a:lnTo>
                  <a:cubicBezTo>
                    <a:pt x="0" y="5883"/>
                    <a:pt x="12" y="5930"/>
                    <a:pt x="60" y="5954"/>
                  </a:cubicBezTo>
                  <a:lnTo>
                    <a:pt x="3465" y="8811"/>
                  </a:lnTo>
                  <a:cubicBezTo>
                    <a:pt x="3495" y="8835"/>
                    <a:pt x="3528" y="8847"/>
                    <a:pt x="3560" y="8847"/>
                  </a:cubicBezTo>
                  <a:cubicBezTo>
                    <a:pt x="3593" y="8847"/>
                    <a:pt x="3626" y="8835"/>
                    <a:pt x="3656" y="8811"/>
                  </a:cubicBezTo>
                  <a:lnTo>
                    <a:pt x="7061" y="5954"/>
                  </a:lnTo>
                  <a:cubicBezTo>
                    <a:pt x="7097" y="5930"/>
                    <a:pt x="7120" y="5883"/>
                    <a:pt x="7120" y="5835"/>
                  </a:cubicBezTo>
                  <a:lnTo>
                    <a:pt x="7120" y="4609"/>
                  </a:lnTo>
                  <a:cubicBezTo>
                    <a:pt x="7120" y="4513"/>
                    <a:pt x="7049" y="4454"/>
                    <a:pt x="6977" y="4454"/>
                  </a:cubicBezTo>
                  <a:cubicBezTo>
                    <a:pt x="6882" y="4454"/>
                    <a:pt x="6823" y="4525"/>
                    <a:pt x="6823" y="4609"/>
                  </a:cubicBezTo>
                  <a:lnTo>
                    <a:pt x="6823" y="5763"/>
                  </a:lnTo>
                  <a:lnTo>
                    <a:pt x="3572" y="8502"/>
                  </a:lnTo>
                  <a:lnTo>
                    <a:pt x="298" y="5763"/>
                  </a:lnTo>
                  <a:lnTo>
                    <a:pt x="298" y="953"/>
                  </a:lnTo>
                  <a:lnTo>
                    <a:pt x="3548" y="299"/>
                  </a:lnTo>
                  <a:lnTo>
                    <a:pt x="6811" y="953"/>
                  </a:lnTo>
                  <a:lnTo>
                    <a:pt x="6811" y="3847"/>
                  </a:lnTo>
                  <a:cubicBezTo>
                    <a:pt x="6799" y="3930"/>
                    <a:pt x="6870" y="4013"/>
                    <a:pt x="6966" y="4013"/>
                  </a:cubicBezTo>
                  <a:cubicBezTo>
                    <a:pt x="7049" y="4013"/>
                    <a:pt x="7108" y="3930"/>
                    <a:pt x="7108" y="3858"/>
                  </a:cubicBezTo>
                  <a:lnTo>
                    <a:pt x="7108" y="834"/>
                  </a:lnTo>
                  <a:cubicBezTo>
                    <a:pt x="7108" y="763"/>
                    <a:pt x="7061" y="703"/>
                    <a:pt x="6989" y="691"/>
                  </a:cubicBezTo>
                  <a:lnTo>
                    <a:pt x="358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55"/>
            <p:cNvSpPr/>
            <p:nvPr/>
          </p:nvSpPr>
          <p:spPr>
            <a:xfrm>
              <a:off x="3645597" y="4362056"/>
              <a:ext cx="144019" cy="144019"/>
            </a:xfrm>
            <a:custGeom>
              <a:avLst/>
              <a:gdLst/>
              <a:ahLst/>
              <a:cxnLst/>
              <a:rect l="l" t="t" r="r" b="b"/>
              <a:pathLst>
                <a:path w="4525" h="4525" extrusionOk="0">
                  <a:moveTo>
                    <a:pt x="2262" y="322"/>
                  </a:moveTo>
                  <a:cubicBezTo>
                    <a:pt x="3334" y="322"/>
                    <a:pt x="4215" y="1203"/>
                    <a:pt x="4215" y="2275"/>
                  </a:cubicBezTo>
                  <a:cubicBezTo>
                    <a:pt x="4215" y="3346"/>
                    <a:pt x="3334" y="4227"/>
                    <a:pt x="2262" y="4227"/>
                  </a:cubicBezTo>
                  <a:cubicBezTo>
                    <a:pt x="1191" y="4227"/>
                    <a:pt x="322" y="3346"/>
                    <a:pt x="322" y="2275"/>
                  </a:cubicBezTo>
                  <a:cubicBezTo>
                    <a:pt x="322" y="1203"/>
                    <a:pt x="1191" y="322"/>
                    <a:pt x="2262" y="322"/>
                  </a:cubicBezTo>
                  <a:close/>
                  <a:moveTo>
                    <a:pt x="2262" y="0"/>
                  </a:moveTo>
                  <a:cubicBezTo>
                    <a:pt x="1012" y="0"/>
                    <a:pt x="0" y="1012"/>
                    <a:pt x="0" y="2263"/>
                  </a:cubicBezTo>
                  <a:cubicBezTo>
                    <a:pt x="0" y="3513"/>
                    <a:pt x="1012" y="4525"/>
                    <a:pt x="2262" y="4525"/>
                  </a:cubicBezTo>
                  <a:cubicBezTo>
                    <a:pt x="3513" y="4525"/>
                    <a:pt x="4525" y="3513"/>
                    <a:pt x="4525" y="2263"/>
                  </a:cubicBezTo>
                  <a:cubicBezTo>
                    <a:pt x="4525" y="1012"/>
                    <a:pt x="3513" y="0"/>
                    <a:pt x="22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55"/>
            <p:cNvSpPr/>
            <p:nvPr/>
          </p:nvSpPr>
          <p:spPr>
            <a:xfrm>
              <a:off x="3692574" y="4377970"/>
              <a:ext cx="51561" cy="112574"/>
            </a:xfrm>
            <a:custGeom>
              <a:avLst/>
              <a:gdLst/>
              <a:ahLst/>
              <a:cxnLst/>
              <a:rect l="l" t="t" r="r" b="b"/>
              <a:pathLst>
                <a:path w="1620" h="3537" extrusionOk="0">
                  <a:moveTo>
                    <a:pt x="810" y="0"/>
                  </a:moveTo>
                  <a:cubicBezTo>
                    <a:pt x="727" y="0"/>
                    <a:pt x="656" y="72"/>
                    <a:pt x="656" y="155"/>
                  </a:cubicBezTo>
                  <a:lnTo>
                    <a:pt x="656" y="489"/>
                  </a:lnTo>
                  <a:cubicBezTo>
                    <a:pt x="298" y="524"/>
                    <a:pt x="1" y="834"/>
                    <a:pt x="1" y="1203"/>
                  </a:cubicBezTo>
                  <a:cubicBezTo>
                    <a:pt x="1" y="1608"/>
                    <a:pt x="334" y="1917"/>
                    <a:pt x="715" y="1917"/>
                  </a:cubicBezTo>
                  <a:lnTo>
                    <a:pt x="882" y="1917"/>
                  </a:lnTo>
                  <a:cubicBezTo>
                    <a:pt x="1108" y="1917"/>
                    <a:pt x="1298" y="2108"/>
                    <a:pt x="1298" y="2334"/>
                  </a:cubicBezTo>
                  <a:cubicBezTo>
                    <a:pt x="1298" y="2560"/>
                    <a:pt x="1108" y="2751"/>
                    <a:pt x="882" y="2751"/>
                  </a:cubicBezTo>
                  <a:lnTo>
                    <a:pt x="644" y="2751"/>
                  </a:lnTo>
                  <a:cubicBezTo>
                    <a:pt x="465" y="2751"/>
                    <a:pt x="310" y="2608"/>
                    <a:pt x="310" y="2429"/>
                  </a:cubicBezTo>
                  <a:cubicBezTo>
                    <a:pt x="310" y="2334"/>
                    <a:pt x="239" y="2275"/>
                    <a:pt x="167" y="2275"/>
                  </a:cubicBezTo>
                  <a:cubicBezTo>
                    <a:pt x="84" y="2275"/>
                    <a:pt x="13" y="2346"/>
                    <a:pt x="13" y="2429"/>
                  </a:cubicBezTo>
                  <a:cubicBezTo>
                    <a:pt x="13" y="2787"/>
                    <a:pt x="298" y="3060"/>
                    <a:pt x="656" y="3060"/>
                  </a:cubicBezTo>
                  <a:lnTo>
                    <a:pt x="667" y="3060"/>
                  </a:lnTo>
                  <a:lnTo>
                    <a:pt x="667" y="3394"/>
                  </a:lnTo>
                  <a:cubicBezTo>
                    <a:pt x="667" y="3477"/>
                    <a:pt x="739" y="3537"/>
                    <a:pt x="822" y="3537"/>
                  </a:cubicBezTo>
                  <a:cubicBezTo>
                    <a:pt x="894" y="3537"/>
                    <a:pt x="965" y="3465"/>
                    <a:pt x="965" y="3394"/>
                  </a:cubicBezTo>
                  <a:lnTo>
                    <a:pt x="965" y="3048"/>
                  </a:lnTo>
                  <a:cubicBezTo>
                    <a:pt x="1322" y="3025"/>
                    <a:pt x="1620" y="2703"/>
                    <a:pt x="1620" y="2334"/>
                  </a:cubicBezTo>
                  <a:cubicBezTo>
                    <a:pt x="1620" y="1929"/>
                    <a:pt x="1298" y="1620"/>
                    <a:pt x="906" y="1620"/>
                  </a:cubicBezTo>
                  <a:lnTo>
                    <a:pt x="739" y="1620"/>
                  </a:lnTo>
                  <a:cubicBezTo>
                    <a:pt x="525" y="1620"/>
                    <a:pt x="334" y="1429"/>
                    <a:pt x="334" y="1203"/>
                  </a:cubicBezTo>
                  <a:cubicBezTo>
                    <a:pt x="334" y="977"/>
                    <a:pt x="525" y="786"/>
                    <a:pt x="739" y="786"/>
                  </a:cubicBezTo>
                  <a:lnTo>
                    <a:pt x="977" y="786"/>
                  </a:lnTo>
                  <a:cubicBezTo>
                    <a:pt x="1167" y="786"/>
                    <a:pt x="1310" y="941"/>
                    <a:pt x="1310" y="1120"/>
                  </a:cubicBezTo>
                  <a:lnTo>
                    <a:pt x="1310" y="1286"/>
                  </a:lnTo>
                  <a:cubicBezTo>
                    <a:pt x="1310" y="1358"/>
                    <a:pt x="1382" y="1429"/>
                    <a:pt x="1465" y="1429"/>
                  </a:cubicBezTo>
                  <a:cubicBezTo>
                    <a:pt x="1548" y="1429"/>
                    <a:pt x="1608" y="1358"/>
                    <a:pt x="1608" y="1286"/>
                  </a:cubicBezTo>
                  <a:lnTo>
                    <a:pt x="1608" y="1120"/>
                  </a:lnTo>
                  <a:cubicBezTo>
                    <a:pt x="1608" y="762"/>
                    <a:pt x="1322" y="477"/>
                    <a:pt x="965" y="477"/>
                  </a:cubicBezTo>
                  <a:lnTo>
                    <a:pt x="953" y="477"/>
                  </a:lnTo>
                  <a:lnTo>
                    <a:pt x="953" y="155"/>
                  </a:lnTo>
                  <a:cubicBezTo>
                    <a:pt x="953" y="60"/>
                    <a:pt x="882" y="0"/>
                    <a:pt x="8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678" name="Google Shape;678;p55"/>
          <p:cNvCxnSpPr/>
          <p:nvPr/>
        </p:nvCxnSpPr>
        <p:spPr>
          <a:xfrm>
            <a:off x="1112690" y="1402960"/>
            <a:ext cx="0" cy="962700"/>
          </a:xfrm>
          <a:prstGeom prst="straightConnector1">
            <a:avLst/>
          </a:prstGeom>
          <a:noFill/>
          <a:ln w="76200" cap="flat" cmpd="sng">
            <a:solidFill>
              <a:schemeClr val="accent1"/>
            </a:solidFill>
            <a:prstDash val="solid"/>
            <a:round/>
            <a:headEnd type="none" w="med" len="med"/>
            <a:tailEnd type="none" w="med" len="med"/>
          </a:ln>
        </p:spPr>
      </p:cxnSp>
      <p:cxnSp>
        <p:nvCxnSpPr>
          <p:cNvPr id="679" name="Google Shape;679;p55"/>
          <p:cNvCxnSpPr/>
          <p:nvPr/>
        </p:nvCxnSpPr>
        <p:spPr>
          <a:xfrm>
            <a:off x="3719278" y="1402960"/>
            <a:ext cx="0" cy="962700"/>
          </a:xfrm>
          <a:prstGeom prst="straightConnector1">
            <a:avLst/>
          </a:prstGeom>
          <a:noFill/>
          <a:ln w="76200" cap="flat" cmpd="sng">
            <a:solidFill>
              <a:schemeClr val="accent1"/>
            </a:solidFill>
            <a:prstDash val="solid"/>
            <a:round/>
            <a:headEnd type="none" w="med" len="med"/>
            <a:tailEnd type="none" w="med" len="med"/>
          </a:ln>
        </p:spPr>
      </p:cxnSp>
      <p:cxnSp>
        <p:nvCxnSpPr>
          <p:cNvPr id="680" name="Google Shape;680;p55"/>
          <p:cNvCxnSpPr/>
          <p:nvPr/>
        </p:nvCxnSpPr>
        <p:spPr>
          <a:xfrm>
            <a:off x="6578843" y="1402960"/>
            <a:ext cx="0" cy="962700"/>
          </a:xfrm>
          <a:prstGeom prst="straightConnector1">
            <a:avLst/>
          </a:prstGeom>
          <a:noFill/>
          <a:ln w="76200" cap="flat" cmpd="sng">
            <a:solidFill>
              <a:schemeClr val="accent1"/>
            </a:solidFill>
            <a:prstDash val="solid"/>
            <a:round/>
            <a:headEnd type="none" w="med" len="med"/>
            <a:tailEnd type="none" w="med" len="med"/>
          </a:ln>
        </p:spPr>
      </p:cxnSp>
      <p:sp>
        <p:nvSpPr>
          <p:cNvPr id="6" name="Rectangle 1">
            <a:extLst>
              <a:ext uri="{FF2B5EF4-FFF2-40B4-BE49-F238E27FC236}">
                <a16:creationId xmlns:a16="http://schemas.microsoft.com/office/drawing/2014/main" id="{83F8F1EC-45F7-4097-BE18-79B3D741800F}"/>
              </a:ext>
            </a:extLst>
          </p:cNvPr>
          <p:cNvSpPr>
            <a:spLocks noChangeArrowheads="1"/>
          </p:cNvSpPr>
          <p:nvPr/>
        </p:nvSpPr>
        <p:spPr bwMode="auto">
          <a:xfrm>
            <a:off x="576703" y="4719314"/>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Hitt</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2018)</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787"/>
        <p:cNvGrpSpPr/>
        <p:nvPr/>
      </p:nvGrpSpPr>
      <p:grpSpPr>
        <a:xfrm>
          <a:off x="0" y="0"/>
          <a:ext cx="0" cy="0"/>
          <a:chOff x="0" y="0"/>
          <a:chExt cx="0" cy="0"/>
        </a:xfrm>
      </p:grpSpPr>
      <p:pic>
        <p:nvPicPr>
          <p:cNvPr id="8195" name="Picture 3" descr="Leader, Leadership, Director Vector">
            <a:extLst>
              <a:ext uri="{FF2B5EF4-FFF2-40B4-BE49-F238E27FC236}">
                <a16:creationId xmlns:a16="http://schemas.microsoft.com/office/drawing/2014/main" id="{903849EE-DA56-42FB-BAFD-D1AEDA2BEF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4999" y="3445673"/>
            <a:ext cx="1689001" cy="1124059"/>
          </a:xfrm>
          <a:prstGeom prst="rect">
            <a:avLst/>
          </a:prstGeom>
          <a:noFill/>
          <a:extLst>
            <a:ext uri="{909E8E84-426E-40DD-AFC4-6F175D3DCCD1}">
              <a14:hiddenFill xmlns:a14="http://schemas.microsoft.com/office/drawing/2010/main">
                <a:solidFill>
                  <a:srgbClr val="FFFFFF"/>
                </a:solidFill>
              </a14:hiddenFill>
            </a:ext>
          </a:extLst>
        </p:spPr>
      </p:pic>
      <p:cxnSp>
        <p:nvCxnSpPr>
          <p:cNvPr id="792" name="Google Shape;792;p61">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793" name="Google Shape;793;p61">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sp>
        <p:nvSpPr>
          <p:cNvPr id="794" name="Google Shape;794;p61"/>
          <p:cNvSpPr txBox="1">
            <a:spLocks noGrp="1"/>
          </p:cNvSpPr>
          <p:nvPr>
            <p:ph type="title" idx="3"/>
          </p:nvPr>
        </p:nvSpPr>
        <p:spPr>
          <a:xfrm>
            <a:off x="713225" y="476525"/>
            <a:ext cx="6960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Jeff Bezos - Leadership Behavior</a:t>
            </a:r>
            <a:endParaRPr dirty="0"/>
          </a:p>
        </p:txBody>
      </p:sp>
      <p:graphicFrame>
        <p:nvGraphicFramePr>
          <p:cNvPr id="5" name="Diagram 4">
            <a:extLst>
              <a:ext uri="{FF2B5EF4-FFF2-40B4-BE49-F238E27FC236}">
                <a16:creationId xmlns:a16="http://schemas.microsoft.com/office/drawing/2014/main" id="{A15EA04B-E75F-4371-8DA5-4507B78B8225}"/>
              </a:ext>
            </a:extLst>
          </p:cNvPr>
          <p:cNvGraphicFramePr/>
          <p:nvPr>
            <p:extLst>
              <p:ext uri="{D42A27DB-BD31-4B8C-83A1-F6EECF244321}">
                <p14:modId xmlns:p14="http://schemas.microsoft.com/office/powerpoint/2010/main" val="2487876245"/>
              </p:ext>
            </p:extLst>
          </p:nvPr>
        </p:nvGraphicFramePr>
        <p:xfrm>
          <a:off x="713226" y="1280173"/>
          <a:ext cx="6959999" cy="33355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Rectangle 5">
            <a:extLst>
              <a:ext uri="{FF2B5EF4-FFF2-40B4-BE49-F238E27FC236}">
                <a16:creationId xmlns:a16="http://schemas.microsoft.com/office/drawing/2014/main" id="{DFB6F032-D882-4643-946D-2B1F5D127887}"/>
              </a:ext>
            </a:extLst>
          </p:cNvPr>
          <p:cNvSpPr>
            <a:spLocks noChangeArrowheads="1"/>
          </p:cNvSpPr>
          <p:nvPr/>
        </p:nvSpPr>
        <p:spPr bwMode="auto">
          <a:xfrm>
            <a:off x="6278697" y="481228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Iszatt</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and Saunders, 2022)</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798"/>
        <p:cNvGrpSpPr/>
        <p:nvPr/>
      </p:nvGrpSpPr>
      <p:grpSpPr>
        <a:xfrm>
          <a:off x="0" y="0"/>
          <a:ext cx="0" cy="0"/>
          <a:chOff x="0" y="0"/>
          <a:chExt cx="0" cy="0"/>
        </a:xfrm>
      </p:grpSpPr>
      <p:sp>
        <p:nvSpPr>
          <p:cNvPr id="799" name="Google Shape;799;p62"/>
          <p:cNvSpPr txBox="1">
            <a:spLocks noGrp="1"/>
          </p:cNvSpPr>
          <p:nvPr>
            <p:ph type="title" idx="6"/>
          </p:nvPr>
        </p:nvSpPr>
        <p:spPr>
          <a:xfrm>
            <a:off x="1470900" y="476534"/>
            <a:ext cx="6202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Jeff Bezos - Followers' Appeal</a:t>
            </a:r>
            <a:endParaRPr dirty="0"/>
          </a:p>
        </p:txBody>
      </p:sp>
      <p:sp>
        <p:nvSpPr>
          <p:cNvPr id="800" name="Google Shape;800;p62"/>
          <p:cNvSpPr txBox="1">
            <a:spLocks noGrp="1"/>
          </p:cNvSpPr>
          <p:nvPr>
            <p:ph type="subTitle" idx="1"/>
          </p:nvPr>
        </p:nvSpPr>
        <p:spPr>
          <a:xfrm>
            <a:off x="1556685" y="2727839"/>
            <a:ext cx="2263500" cy="828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Jeff Bezos's visionary leadership has inspired Amazon employees and stakeholders alike, aligning them with his bold ambitions for the company</a:t>
            </a:r>
            <a:endParaRPr dirty="0"/>
          </a:p>
        </p:txBody>
      </p:sp>
      <p:sp>
        <p:nvSpPr>
          <p:cNvPr id="801" name="Google Shape;801;p62"/>
          <p:cNvSpPr txBox="1">
            <a:spLocks noGrp="1"/>
          </p:cNvSpPr>
          <p:nvPr>
            <p:ph type="subTitle" idx="2"/>
          </p:nvPr>
        </p:nvSpPr>
        <p:spPr>
          <a:xfrm>
            <a:off x="5177155" y="2809119"/>
            <a:ext cx="2263500" cy="828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He has cultivated a culture of innovation at Amazon, encouraging employees to think creatively and pursue groundbreaking ideas</a:t>
            </a:r>
            <a:endParaRPr dirty="0"/>
          </a:p>
        </p:txBody>
      </p:sp>
      <p:sp>
        <p:nvSpPr>
          <p:cNvPr id="802" name="Google Shape;802;p62"/>
          <p:cNvSpPr txBox="1">
            <a:spLocks noGrp="1"/>
          </p:cNvSpPr>
          <p:nvPr>
            <p:ph type="subTitle" idx="3"/>
          </p:nvPr>
        </p:nvSpPr>
        <p:spPr>
          <a:xfrm>
            <a:off x="1556673" y="2163681"/>
            <a:ext cx="2263500" cy="393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Inspiring Vision</a:t>
            </a:r>
            <a:endParaRPr dirty="0"/>
          </a:p>
        </p:txBody>
      </p:sp>
      <p:sp>
        <p:nvSpPr>
          <p:cNvPr id="803" name="Google Shape;803;p62"/>
          <p:cNvSpPr txBox="1">
            <a:spLocks noGrp="1"/>
          </p:cNvSpPr>
          <p:nvPr>
            <p:ph type="subTitle" idx="4"/>
          </p:nvPr>
        </p:nvSpPr>
        <p:spPr>
          <a:xfrm>
            <a:off x="5177142" y="2244961"/>
            <a:ext cx="2628037" cy="393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Culture of Innovation</a:t>
            </a:r>
            <a:endParaRPr dirty="0"/>
          </a:p>
        </p:txBody>
      </p:sp>
      <p:cxnSp>
        <p:nvCxnSpPr>
          <p:cNvPr id="804" name="Google Shape;804;p62">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805" name="Google Shape;805;p62">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806" name="Google Shape;806;p62"/>
          <p:cNvCxnSpPr/>
          <p:nvPr/>
        </p:nvCxnSpPr>
        <p:spPr>
          <a:xfrm rot="10800000">
            <a:off x="1663223" y="2067190"/>
            <a:ext cx="312900" cy="0"/>
          </a:xfrm>
          <a:prstGeom prst="straightConnector1">
            <a:avLst/>
          </a:prstGeom>
          <a:noFill/>
          <a:ln w="76200" cap="flat" cmpd="sng">
            <a:solidFill>
              <a:schemeClr val="accent1"/>
            </a:solidFill>
            <a:prstDash val="solid"/>
            <a:round/>
            <a:headEnd type="none" w="med" len="med"/>
            <a:tailEnd type="none" w="med" len="med"/>
          </a:ln>
        </p:spPr>
      </p:cxnSp>
      <p:cxnSp>
        <p:nvCxnSpPr>
          <p:cNvPr id="807" name="Google Shape;807;p62"/>
          <p:cNvCxnSpPr/>
          <p:nvPr/>
        </p:nvCxnSpPr>
        <p:spPr>
          <a:xfrm rot="10800000">
            <a:off x="5283693" y="2148470"/>
            <a:ext cx="312900" cy="0"/>
          </a:xfrm>
          <a:prstGeom prst="straightConnector1">
            <a:avLst/>
          </a:prstGeom>
          <a:noFill/>
          <a:ln w="76200" cap="flat" cmpd="sng">
            <a:solidFill>
              <a:schemeClr val="accent1"/>
            </a:solidFill>
            <a:prstDash val="solid"/>
            <a:round/>
            <a:headEnd type="none" w="med" len="med"/>
            <a:tailEnd type="none" w="med" len="med"/>
          </a:ln>
        </p:spPr>
      </p:cxnSp>
      <p:sp>
        <p:nvSpPr>
          <p:cNvPr id="808" name="Google Shape;808;p62"/>
          <p:cNvSpPr/>
          <p:nvPr/>
        </p:nvSpPr>
        <p:spPr>
          <a:xfrm>
            <a:off x="1726046" y="1510439"/>
            <a:ext cx="187285" cy="460244"/>
          </a:xfrm>
          <a:custGeom>
            <a:avLst/>
            <a:gdLst/>
            <a:ahLst/>
            <a:cxnLst/>
            <a:rect l="l" t="t" r="r" b="b"/>
            <a:pathLst>
              <a:path w="7909" h="19436" extrusionOk="0">
                <a:moveTo>
                  <a:pt x="4165" y="534"/>
                </a:moveTo>
                <a:cubicBezTo>
                  <a:pt x="4296" y="534"/>
                  <a:pt x="4403" y="641"/>
                  <a:pt x="4403" y="772"/>
                </a:cubicBezTo>
                <a:lnTo>
                  <a:pt x="4403" y="1941"/>
                </a:lnTo>
                <a:lnTo>
                  <a:pt x="3492" y="1941"/>
                </a:lnTo>
                <a:lnTo>
                  <a:pt x="3492" y="772"/>
                </a:lnTo>
                <a:cubicBezTo>
                  <a:pt x="3492" y="641"/>
                  <a:pt x="3599" y="534"/>
                  <a:pt x="3735" y="534"/>
                </a:cubicBezTo>
                <a:close/>
                <a:moveTo>
                  <a:pt x="4216" y="2511"/>
                </a:moveTo>
                <a:lnTo>
                  <a:pt x="3983" y="2927"/>
                </a:lnTo>
                <a:lnTo>
                  <a:pt x="3917" y="2927"/>
                </a:lnTo>
                <a:lnTo>
                  <a:pt x="3683" y="2511"/>
                </a:lnTo>
                <a:close/>
                <a:moveTo>
                  <a:pt x="3948" y="3503"/>
                </a:moveTo>
                <a:cubicBezTo>
                  <a:pt x="4976" y="3503"/>
                  <a:pt x="5829" y="4335"/>
                  <a:pt x="5829" y="5381"/>
                </a:cubicBezTo>
                <a:cubicBezTo>
                  <a:pt x="5829" y="5699"/>
                  <a:pt x="5749" y="6012"/>
                  <a:pt x="5595" y="6292"/>
                </a:cubicBezTo>
                <a:lnTo>
                  <a:pt x="5562" y="6152"/>
                </a:lnTo>
                <a:cubicBezTo>
                  <a:pt x="5506" y="5903"/>
                  <a:pt x="5287" y="5736"/>
                  <a:pt x="5043" y="5736"/>
                </a:cubicBezTo>
                <a:cubicBezTo>
                  <a:pt x="5003" y="5736"/>
                  <a:pt x="4963" y="5741"/>
                  <a:pt x="4922" y="5750"/>
                </a:cubicBezTo>
                <a:lnTo>
                  <a:pt x="4614" y="5825"/>
                </a:lnTo>
                <a:cubicBezTo>
                  <a:pt x="4352" y="5885"/>
                  <a:pt x="4118" y="6030"/>
                  <a:pt x="3950" y="6241"/>
                </a:cubicBezTo>
                <a:cubicBezTo>
                  <a:pt x="3786" y="6030"/>
                  <a:pt x="3548" y="5885"/>
                  <a:pt x="3286" y="5825"/>
                </a:cubicBezTo>
                <a:lnTo>
                  <a:pt x="2978" y="5750"/>
                </a:lnTo>
                <a:cubicBezTo>
                  <a:pt x="2938" y="5741"/>
                  <a:pt x="2898" y="5736"/>
                  <a:pt x="2859" y="5736"/>
                </a:cubicBezTo>
                <a:cubicBezTo>
                  <a:pt x="2617" y="5736"/>
                  <a:pt x="2398" y="5903"/>
                  <a:pt x="2337" y="6152"/>
                </a:cubicBezTo>
                <a:lnTo>
                  <a:pt x="2305" y="6292"/>
                </a:lnTo>
                <a:cubicBezTo>
                  <a:pt x="1650" y="5105"/>
                  <a:pt x="2431" y="3637"/>
                  <a:pt x="3777" y="3511"/>
                </a:cubicBezTo>
                <a:cubicBezTo>
                  <a:pt x="3834" y="3506"/>
                  <a:pt x="3891" y="3503"/>
                  <a:pt x="3948" y="3503"/>
                </a:cubicBezTo>
                <a:close/>
                <a:moveTo>
                  <a:pt x="3983" y="7101"/>
                </a:moveTo>
                <a:cubicBezTo>
                  <a:pt x="4576" y="7133"/>
                  <a:pt x="4730" y="7942"/>
                  <a:pt x="4188" y="8190"/>
                </a:cubicBezTo>
                <a:lnTo>
                  <a:pt x="4174" y="8199"/>
                </a:lnTo>
                <a:cubicBezTo>
                  <a:pt x="4104" y="8229"/>
                  <a:pt x="4028" y="8245"/>
                  <a:pt x="3952" y="8245"/>
                </a:cubicBezTo>
                <a:cubicBezTo>
                  <a:pt x="3875" y="8245"/>
                  <a:pt x="3798" y="8229"/>
                  <a:pt x="3725" y="8199"/>
                </a:cubicBezTo>
                <a:lnTo>
                  <a:pt x="3711" y="8190"/>
                </a:lnTo>
                <a:cubicBezTo>
                  <a:pt x="3169" y="7942"/>
                  <a:pt x="3324" y="7133"/>
                  <a:pt x="3922" y="7101"/>
                </a:cubicBezTo>
                <a:close/>
                <a:moveTo>
                  <a:pt x="4085" y="8825"/>
                </a:moveTo>
                <a:lnTo>
                  <a:pt x="4216" y="9377"/>
                </a:lnTo>
                <a:cubicBezTo>
                  <a:pt x="4230" y="9452"/>
                  <a:pt x="4272" y="9513"/>
                  <a:pt x="4333" y="9555"/>
                </a:cubicBezTo>
                <a:cubicBezTo>
                  <a:pt x="4585" y="9723"/>
                  <a:pt x="4777" y="9971"/>
                  <a:pt x="4880" y="10256"/>
                </a:cubicBezTo>
                <a:lnTo>
                  <a:pt x="3024" y="10256"/>
                </a:lnTo>
                <a:cubicBezTo>
                  <a:pt x="3127" y="9966"/>
                  <a:pt x="3319" y="9723"/>
                  <a:pt x="3571" y="9555"/>
                </a:cubicBezTo>
                <a:cubicBezTo>
                  <a:pt x="3632" y="9513"/>
                  <a:pt x="3674" y="9452"/>
                  <a:pt x="3688" y="9377"/>
                </a:cubicBezTo>
                <a:lnTo>
                  <a:pt x="3814" y="8825"/>
                </a:lnTo>
                <a:cubicBezTo>
                  <a:pt x="3861" y="8830"/>
                  <a:pt x="3907" y="8832"/>
                  <a:pt x="3952" y="8832"/>
                </a:cubicBezTo>
                <a:cubicBezTo>
                  <a:pt x="3997" y="8832"/>
                  <a:pt x="4041" y="8830"/>
                  <a:pt x="4085" y="8825"/>
                </a:cubicBezTo>
                <a:close/>
                <a:moveTo>
                  <a:pt x="2230" y="15682"/>
                </a:moveTo>
                <a:cubicBezTo>
                  <a:pt x="2384" y="15822"/>
                  <a:pt x="2449" y="16037"/>
                  <a:pt x="2403" y="16243"/>
                </a:cubicBezTo>
                <a:cubicBezTo>
                  <a:pt x="2356" y="16444"/>
                  <a:pt x="2202" y="16608"/>
                  <a:pt x="2001" y="16668"/>
                </a:cubicBezTo>
                <a:lnTo>
                  <a:pt x="2230" y="15682"/>
                </a:lnTo>
                <a:close/>
                <a:moveTo>
                  <a:pt x="6077" y="15520"/>
                </a:moveTo>
                <a:cubicBezTo>
                  <a:pt x="6247" y="15520"/>
                  <a:pt x="6420" y="15594"/>
                  <a:pt x="6544" y="15766"/>
                </a:cubicBezTo>
                <a:cubicBezTo>
                  <a:pt x="6843" y="16186"/>
                  <a:pt x="6498" y="16695"/>
                  <a:pt x="6069" y="16695"/>
                </a:cubicBezTo>
                <a:cubicBezTo>
                  <a:pt x="5968" y="16695"/>
                  <a:pt x="5862" y="16667"/>
                  <a:pt x="5759" y="16603"/>
                </a:cubicBezTo>
                <a:cubicBezTo>
                  <a:pt x="5628" y="16519"/>
                  <a:pt x="5534" y="16393"/>
                  <a:pt x="5497" y="16243"/>
                </a:cubicBezTo>
                <a:lnTo>
                  <a:pt x="5497" y="16238"/>
                </a:lnTo>
                <a:cubicBezTo>
                  <a:pt x="5400" y="15823"/>
                  <a:pt x="5734" y="15520"/>
                  <a:pt x="6077" y="15520"/>
                </a:cubicBezTo>
                <a:close/>
                <a:moveTo>
                  <a:pt x="3725" y="1"/>
                </a:moveTo>
                <a:cubicBezTo>
                  <a:pt x="3725" y="1"/>
                  <a:pt x="2917" y="351"/>
                  <a:pt x="2884" y="795"/>
                </a:cubicBezTo>
                <a:lnTo>
                  <a:pt x="2884" y="2230"/>
                </a:lnTo>
                <a:cubicBezTo>
                  <a:pt x="2898" y="2230"/>
                  <a:pt x="2912" y="2230"/>
                  <a:pt x="2922" y="2235"/>
                </a:cubicBezTo>
                <a:lnTo>
                  <a:pt x="2884" y="2244"/>
                </a:lnTo>
                <a:cubicBezTo>
                  <a:pt x="2898" y="2244"/>
                  <a:pt x="2908" y="2244"/>
                  <a:pt x="2917" y="2249"/>
                </a:cubicBezTo>
                <a:cubicBezTo>
                  <a:pt x="2917" y="2249"/>
                  <a:pt x="2917" y="2254"/>
                  <a:pt x="2922" y="2254"/>
                </a:cubicBezTo>
                <a:cubicBezTo>
                  <a:pt x="2917" y="2254"/>
                  <a:pt x="2917" y="2258"/>
                  <a:pt x="2917" y="2258"/>
                </a:cubicBezTo>
                <a:lnTo>
                  <a:pt x="2917" y="2263"/>
                </a:lnTo>
                <a:lnTo>
                  <a:pt x="2917" y="2268"/>
                </a:lnTo>
                <a:cubicBezTo>
                  <a:pt x="2917" y="2272"/>
                  <a:pt x="2917" y="2272"/>
                  <a:pt x="2917" y="2272"/>
                </a:cubicBezTo>
                <a:cubicBezTo>
                  <a:pt x="2917" y="2277"/>
                  <a:pt x="2917" y="2277"/>
                  <a:pt x="2917" y="2277"/>
                </a:cubicBezTo>
                <a:lnTo>
                  <a:pt x="2917" y="2282"/>
                </a:lnTo>
                <a:lnTo>
                  <a:pt x="2917" y="2286"/>
                </a:lnTo>
                <a:cubicBezTo>
                  <a:pt x="2917" y="2286"/>
                  <a:pt x="2917" y="2286"/>
                  <a:pt x="2917" y="2291"/>
                </a:cubicBezTo>
                <a:lnTo>
                  <a:pt x="2917" y="2296"/>
                </a:lnTo>
                <a:lnTo>
                  <a:pt x="2917" y="2301"/>
                </a:lnTo>
                <a:cubicBezTo>
                  <a:pt x="2917" y="2301"/>
                  <a:pt x="2917" y="2305"/>
                  <a:pt x="2917" y="2305"/>
                </a:cubicBezTo>
                <a:cubicBezTo>
                  <a:pt x="2917" y="2305"/>
                  <a:pt x="2917" y="2310"/>
                  <a:pt x="2922" y="2310"/>
                </a:cubicBezTo>
                <a:cubicBezTo>
                  <a:pt x="2922" y="2315"/>
                  <a:pt x="2922" y="2315"/>
                  <a:pt x="2922" y="2315"/>
                </a:cubicBezTo>
                <a:cubicBezTo>
                  <a:pt x="2922" y="2319"/>
                  <a:pt x="2926" y="2324"/>
                  <a:pt x="2926" y="2329"/>
                </a:cubicBezTo>
                <a:cubicBezTo>
                  <a:pt x="2926" y="2333"/>
                  <a:pt x="2931" y="2333"/>
                  <a:pt x="2931" y="2338"/>
                </a:cubicBezTo>
                <a:lnTo>
                  <a:pt x="2940" y="2347"/>
                </a:lnTo>
                <a:lnTo>
                  <a:pt x="3295" y="2992"/>
                </a:lnTo>
                <a:cubicBezTo>
                  <a:pt x="1529" y="3469"/>
                  <a:pt x="893" y="5642"/>
                  <a:pt x="2122" y="6998"/>
                </a:cubicBezTo>
                <a:lnTo>
                  <a:pt x="1379" y="10228"/>
                </a:lnTo>
                <a:lnTo>
                  <a:pt x="500" y="10228"/>
                </a:lnTo>
                <a:cubicBezTo>
                  <a:pt x="490" y="10226"/>
                  <a:pt x="480" y="10226"/>
                  <a:pt x="470" y="10226"/>
                </a:cubicBezTo>
                <a:cubicBezTo>
                  <a:pt x="329" y="10226"/>
                  <a:pt x="211" y="10346"/>
                  <a:pt x="220" y="10494"/>
                </a:cubicBezTo>
                <a:cubicBezTo>
                  <a:pt x="220" y="10648"/>
                  <a:pt x="500" y="10756"/>
                  <a:pt x="500" y="10756"/>
                </a:cubicBezTo>
                <a:lnTo>
                  <a:pt x="1248" y="10756"/>
                </a:lnTo>
                <a:lnTo>
                  <a:pt x="856" y="12481"/>
                </a:lnTo>
                <a:cubicBezTo>
                  <a:pt x="818" y="12635"/>
                  <a:pt x="916" y="12784"/>
                  <a:pt x="1071" y="12822"/>
                </a:cubicBezTo>
                <a:cubicBezTo>
                  <a:pt x="1089" y="12826"/>
                  <a:pt x="1113" y="12831"/>
                  <a:pt x="1136" y="12831"/>
                </a:cubicBezTo>
                <a:cubicBezTo>
                  <a:pt x="1267" y="12831"/>
                  <a:pt x="1379" y="12738"/>
                  <a:pt x="1412" y="12607"/>
                </a:cubicBezTo>
                <a:lnTo>
                  <a:pt x="2870" y="6287"/>
                </a:lnTo>
                <a:lnTo>
                  <a:pt x="3146" y="6348"/>
                </a:lnTo>
                <a:cubicBezTo>
                  <a:pt x="3291" y="6386"/>
                  <a:pt x="3417" y="6470"/>
                  <a:pt x="3506" y="6591"/>
                </a:cubicBezTo>
                <a:cubicBezTo>
                  <a:pt x="2678" y="6928"/>
                  <a:pt x="2543" y="8040"/>
                  <a:pt x="3263" y="8568"/>
                </a:cubicBezTo>
                <a:lnTo>
                  <a:pt x="3141" y="9101"/>
                </a:lnTo>
                <a:cubicBezTo>
                  <a:pt x="2711" y="9424"/>
                  <a:pt x="2431" y="9914"/>
                  <a:pt x="2370" y="10452"/>
                </a:cubicBezTo>
                <a:cubicBezTo>
                  <a:pt x="2370" y="10457"/>
                  <a:pt x="2370" y="10466"/>
                  <a:pt x="2370" y="10475"/>
                </a:cubicBezTo>
                <a:cubicBezTo>
                  <a:pt x="2333" y="10849"/>
                  <a:pt x="2403" y="11228"/>
                  <a:pt x="2576" y="11564"/>
                </a:cubicBezTo>
                <a:lnTo>
                  <a:pt x="1758" y="15196"/>
                </a:lnTo>
                <a:lnTo>
                  <a:pt x="1758" y="15201"/>
                </a:lnTo>
                <a:lnTo>
                  <a:pt x="1758" y="15210"/>
                </a:lnTo>
                <a:lnTo>
                  <a:pt x="1244" y="17430"/>
                </a:lnTo>
                <a:cubicBezTo>
                  <a:pt x="1225" y="17514"/>
                  <a:pt x="1155" y="17575"/>
                  <a:pt x="1071" y="17580"/>
                </a:cubicBezTo>
                <a:cubicBezTo>
                  <a:pt x="991" y="17575"/>
                  <a:pt x="926" y="17524"/>
                  <a:pt x="902" y="17449"/>
                </a:cubicBezTo>
                <a:lnTo>
                  <a:pt x="585" y="16309"/>
                </a:lnTo>
                <a:lnTo>
                  <a:pt x="1159" y="13813"/>
                </a:lnTo>
                <a:cubicBezTo>
                  <a:pt x="1206" y="13658"/>
                  <a:pt x="1108" y="13495"/>
                  <a:pt x="949" y="13462"/>
                </a:cubicBezTo>
                <a:cubicBezTo>
                  <a:pt x="928" y="13457"/>
                  <a:pt x="906" y="13454"/>
                  <a:pt x="885" y="13454"/>
                </a:cubicBezTo>
                <a:cubicBezTo>
                  <a:pt x="753" y="13454"/>
                  <a:pt x="632" y="13550"/>
                  <a:pt x="608" y="13686"/>
                </a:cubicBezTo>
                <a:lnTo>
                  <a:pt x="14" y="16257"/>
                </a:lnTo>
                <a:cubicBezTo>
                  <a:pt x="0" y="16304"/>
                  <a:pt x="5" y="16351"/>
                  <a:pt x="14" y="16397"/>
                </a:cubicBezTo>
                <a:lnTo>
                  <a:pt x="356" y="17608"/>
                </a:lnTo>
                <a:cubicBezTo>
                  <a:pt x="402" y="17771"/>
                  <a:pt x="500" y="17916"/>
                  <a:pt x="641" y="18015"/>
                </a:cubicBezTo>
                <a:lnTo>
                  <a:pt x="393" y="19085"/>
                </a:lnTo>
                <a:cubicBezTo>
                  <a:pt x="356" y="19239"/>
                  <a:pt x="454" y="19393"/>
                  <a:pt x="608" y="19426"/>
                </a:cubicBezTo>
                <a:cubicBezTo>
                  <a:pt x="627" y="19431"/>
                  <a:pt x="650" y="19435"/>
                  <a:pt x="669" y="19435"/>
                </a:cubicBezTo>
                <a:cubicBezTo>
                  <a:pt x="804" y="19435"/>
                  <a:pt x="916" y="19342"/>
                  <a:pt x="949" y="19216"/>
                </a:cubicBezTo>
                <a:lnTo>
                  <a:pt x="1197" y="18141"/>
                </a:lnTo>
                <a:cubicBezTo>
                  <a:pt x="1496" y="18089"/>
                  <a:pt x="1734" y="17856"/>
                  <a:pt x="1800" y="17556"/>
                </a:cubicBezTo>
                <a:lnTo>
                  <a:pt x="1870" y="17262"/>
                </a:lnTo>
                <a:cubicBezTo>
                  <a:pt x="2398" y="17248"/>
                  <a:pt x="2847" y="16883"/>
                  <a:pt x="2964" y="16369"/>
                </a:cubicBezTo>
                <a:cubicBezTo>
                  <a:pt x="3085" y="15855"/>
                  <a:pt x="2837" y="15332"/>
                  <a:pt x="2370" y="15089"/>
                </a:cubicBezTo>
                <a:lnTo>
                  <a:pt x="3174" y="11616"/>
                </a:lnTo>
                <a:cubicBezTo>
                  <a:pt x="3188" y="11546"/>
                  <a:pt x="3179" y="11471"/>
                  <a:pt x="3141" y="11410"/>
                </a:cubicBezTo>
                <a:cubicBezTo>
                  <a:pt x="3029" y="11219"/>
                  <a:pt x="2968" y="11008"/>
                  <a:pt x="2954" y="10789"/>
                </a:cubicBezTo>
                <a:lnTo>
                  <a:pt x="4955" y="10789"/>
                </a:lnTo>
                <a:cubicBezTo>
                  <a:pt x="4941" y="11008"/>
                  <a:pt x="4875" y="11219"/>
                  <a:pt x="4763" y="11410"/>
                </a:cubicBezTo>
                <a:cubicBezTo>
                  <a:pt x="4726" y="11471"/>
                  <a:pt x="4716" y="11546"/>
                  <a:pt x="4735" y="11616"/>
                </a:cubicBezTo>
                <a:lnTo>
                  <a:pt x="5338" y="14233"/>
                </a:lnTo>
                <a:cubicBezTo>
                  <a:pt x="5366" y="14364"/>
                  <a:pt x="5483" y="14453"/>
                  <a:pt x="5614" y="14453"/>
                </a:cubicBezTo>
                <a:cubicBezTo>
                  <a:pt x="5637" y="14453"/>
                  <a:pt x="5656" y="14453"/>
                  <a:pt x="5679" y="14448"/>
                </a:cubicBezTo>
                <a:cubicBezTo>
                  <a:pt x="5833" y="14411"/>
                  <a:pt x="5927" y="14261"/>
                  <a:pt x="5894" y="14107"/>
                </a:cubicBezTo>
                <a:lnTo>
                  <a:pt x="5310" y="11592"/>
                </a:lnTo>
                <a:cubicBezTo>
                  <a:pt x="5483" y="11256"/>
                  <a:pt x="5553" y="10877"/>
                  <a:pt x="5516" y="10503"/>
                </a:cubicBezTo>
                <a:lnTo>
                  <a:pt x="5516" y="10480"/>
                </a:lnTo>
                <a:cubicBezTo>
                  <a:pt x="5506" y="10405"/>
                  <a:pt x="5497" y="10330"/>
                  <a:pt x="5478" y="10260"/>
                </a:cubicBezTo>
                <a:cubicBezTo>
                  <a:pt x="5375" y="9807"/>
                  <a:pt x="5114" y="9410"/>
                  <a:pt x="4744" y="9129"/>
                </a:cubicBezTo>
                <a:lnTo>
                  <a:pt x="4623" y="8596"/>
                </a:lnTo>
                <a:cubicBezTo>
                  <a:pt x="5343" y="8073"/>
                  <a:pt x="5207" y="6956"/>
                  <a:pt x="4385" y="6619"/>
                </a:cubicBezTo>
                <a:cubicBezTo>
                  <a:pt x="4469" y="6498"/>
                  <a:pt x="4600" y="6414"/>
                  <a:pt x="4744" y="6381"/>
                </a:cubicBezTo>
                <a:lnTo>
                  <a:pt x="5015" y="6320"/>
                </a:lnTo>
                <a:lnTo>
                  <a:pt x="7324" y="16313"/>
                </a:lnTo>
                <a:lnTo>
                  <a:pt x="7007" y="17454"/>
                </a:lnTo>
                <a:cubicBezTo>
                  <a:pt x="6983" y="17528"/>
                  <a:pt x="6918" y="17580"/>
                  <a:pt x="6838" y="17580"/>
                </a:cubicBezTo>
                <a:cubicBezTo>
                  <a:pt x="6754" y="17575"/>
                  <a:pt x="6679" y="17514"/>
                  <a:pt x="6665" y="17430"/>
                </a:cubicBezTo>
                <a:lnTo>
                  <a:pt x="6595" y="17136"/>
                </a:lnTo>
                <a:cubicBezTo>
                  <a:pt x="7109" y="16869"/>
                  <a:pt x="7348" y="16262"/>
                  <a:pt x="7147" y="15715"/>
                </a:cubicBezTo>
                <a:cubicBezTo>
                  <a:pt x="6981" y="15256"/>
                  <a:pt x="6543" y="14961"/>
                  <a:pt x="6069" y="14961"/>
                </a:cubicBezTo>
                <a:cubicBezTo>
                  <a:pt x="5983" y="14961"/>
                  <a:pt x="5897" y="14970"/>
                  <a:pt x="5810" y="14990"/>
                </a:cubicBezTo>
                <a:cubicBezTo>
                  <a:pt x="5245" y="15121"/>
                  <a:pt x="4866" y="15654"/>
                  <a:pt x="4922" y="16229"/>
                </a:cubicBezTo>
                <a:cubicBezTo>
                  <a:pt x="4983" y="16804"/>
                  <a:pt x="5460" y="17248"/>
                  <a:pt x="6044" y="17262"/>
                </a:cubicBezTo>
                <a:lnTo>
                  <a:pt x="6109" y="17561"/>
                </a:lnTo>
                <a:cubicBezTo>
                  <a:pt x="6175" y="17856"/>
                  <a:pt x="6413" y="18089"/>
                  <a:pt x="6717" y="18145"/>
                </a:cubicBezTo>
                <a:lnTo>
                  <a:pt x="6965" y="19216"/>
                </a:lnTo>
                <a:cubicBezTo>
                  <a:pt x="6993" y="19342"/>
                  <a:pt x="7109" y="19435"/>
                  <a:pt x="7240" y="19435"/>
                </a:cubicBezTo>
                <a:cubicBezTo>
                  <a:pt x="7264" y="19435"/>
                  <a:pt x="7282" y="19431"/>
                  <a:pt x="7306" y="19426"/>
                </a:cubicBezTo>
                <a:cubicBezTo>
                  <a:pt x="7460" y="19393"/>
                  <a:pt x="7553" y="19239"/>
                  <a:pt x="7516" y="19085"/>
                </a:cubicBezTo>
                <a:lnTo>
                  <a:pt x="7273" y="18015"/>
                </a:lnTo>
                <a:cubicBezTo>
                  <a:pt x="7409" y="17916"/>
                  <a:pt x="7511" y="17771"/>
                  <a:pt x="7558" y="17608"/>
                </a:cubicBezTo>
                <a:lnTo>
                  <a:pt x="7895" y="16397"/>
                </a:lnTo>
                <a:cubicBezTo>
                  <a:pt x="7909" y="16351"/>
                  <a:pt x="7909" y="16304"/>
                  <a:pt x="7895" y="16257"/>
                </a:cubicBezTo>
                <a:lnTo>
                  <a:pt x="6637" y="10826"/>
                </a:lnTo>
                <a:lnTo>
                  <a:pt x="7376" y="10826"/>
                </a:lnTo>
                <a:cubicBezTo>
                  <a:pt x="7511" y="10826"/>
                  <a:pt x="7628" y="10737"/>
                  <a:pt x="7661" y="10606"/>
                </a:cubicBezTo>
                <a:cubicBezTo>
                  <a:pt x="7702" y="10426"/>
                  <a:pt x="7571" y="10256"/>
                  <a:pt x="7392" y="10256"/>
                </a:cubicBezTo>
                <a:cubicBezTo>
                  <a:pt x="7390" y="10256"/>
                  <a:pt x="7388" y="10256"/>
                  <a:pt x="7385" y="10256"/>
                </a:cubicBezTo>
                <a:lnTo>
                  <a:pt x="6497" y="10256"/>
                </a:lnTo>
                <a:lnTo>
                  <a:pt x="5754" y="7040"/>
                </a:lnTo>
                <a:cubicBezTo>
                  <a:pt x="6983" y="5684"/>
                  <a:pt x="6343" y="3511"/>
                  <a:pt x="4581" y="3034"/>
                </a:cubicBezTo>
                <a:lnTo>
                  <a:pt x="4936" y="2389"/>
                </a:lnTo>
                <a:cubicBezTo>
                  <a:pt x="4959" y="2347"/>
                  <a:pt x="4973" y="2296"/>
                  <a:pt x="4973" y="2244"/>
                </a:cubicBezTo>
                <a:lnTo>
                  <a:pt x="4973" y="809"/>
                </a:lnTo>
                <a:cubicBezTo>
                  <a:pt x="4973" y="361"/>
                  <a:pt x="4614" y="1"/>
                  <a:pt x="416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9" name="Google Shape;809;p62"/>
          <p:cNvGrpSpPr/>
          <p:nvPr/>
        </p:nvGrpSpPr>
        <p:grpSpPr>
          <a:xfrm>
            <a:off x="5283710" y="1628830"/>
            <a:ext cx="312886" cy="386023"/>
            <a:chOff x="1895150" y="3742450"/>
            <a:chExt cx="404925" cy="485075"/>
          </a:xfrm>
        </p:grpSpPr>
        <p:sp>
          <p:nvSpPr>
            <p:cNvPr id="810" name="Google Shape;810;p62"/>
            <p:cNvSpPr/>
            <p:nvPr/>
          </p:nvSpPr>
          <p:spPr>
            <a:xfrm>
              <a:off x="1993075" y="3816075"/>
              <a:ext cx="101150" cy="101975"/>
            </a:xfrm>
            <a:custGeom>
              <a:avLst/>
              <a:gdLst/>
              <a:ahLst/>
              <a:cxnLst/>
              <a:rect l="l" t="t" r="r" b="b"/>
              <a:pathLst>
                <a:path w="4046" h="4079" extrusionOk="0">
                  <a:moveTo>
                    <a:pt x="2045" y="1"/>
                  </a:moveTo>
                  <a:cubicBezTo>
                    <a:pt x="1935" y="1"/>
                    <a:pt x="1823" y="10"/>
                    <a:pt x="1711" y="28"/>
                  </a:cubicBezTo>
                  <a:cubicBezTo>
                    <a:pt x="725" y="187"/>
                    <a:pt x="1" y="1043"/>
                    <a:pt x="1" y="2038"/>
                  </a:cubicBezTo>
                  <a:cubicBezTo>
                    <a:pt x="1" y="3038"/>
                    <a:pt x="725" y="3889"/>
                    <a:pt x="1711" y="4053"/>
                  </a:cubicBezTo>
                  <a:cubicBezTo>
                    <a:pt x="1821" y="4070"/>
                    <a:pt x="1930" y="4079"/>
                    <a:pt x="2037" y="4079"/>
                  </a:cubicBezTo>
                  <a:cubicBezTo>
                    <a:pt x="2898" y="4079"/>
                    <a:pt x="3687" y="3532"/>
                    <a:pt x="3973" y="2693"/>
                  </a:cubicBezTo>
                  <a:cubicBezTo>
                    <a:pt x="4046" y="2470"/>
                    <a:pt x="3867" y="2315"/>
                    <a:pt x="3692" y="2315"/>
                  </a:cubicBezTo>
                  <a:cubicBezTo>
                    <a:pt x="3584" y="2315"/>
                    <a:pt x="3478" y="2373"/>
                    <a:pt x="3431" y="2510"/>
                  </a:cubicBezTo>
                  <a:cubicBezTo>
                    <a:pt x="3215" y="3160"/>
                    <a:pt x="2628" y="3511"/>
                    <a:pt x="2036" y="3511"/>
                  </a:cubicBezTo>
                  <a:cubicBezTo>
                    <a:pt x="1592" y="3511"/>
                    <a:pt x="1145" y="3314"/>
                    <a:pt x="847" y="2898"/>
                  </a:cubicBezTo>
                  <a:cubicBezTo>
                    <a:pt x="145" y="1926"/>
                    <a:pt x="842" y="570"/>
                    <a:pt x="2038" y="570"/>
                  </a:cubicBezTo>
                  <a:cubicBezTo>
                    <a:pt x="2669" y="570"/>
                    <a:pt x="3230" y="972"/>
                    <a:pt x="3431" y="1571"/>
                  </a:cubicBezTo>
                  <a:cubicBezTo>
                    <a:pt x="3478" y="1706"/>
                    <a:pt x="3584" y="1764"/>
                    <a:pt x="3692" y="1764"/>
                  </a:cubicBezTo>
                  <a:cubicBezTo>
                    <a:pt x="3867" y="1764"/>
                    <a:pt x="4046" y="1611"/>
                    <a:pt x="3973" y="1388"/>
                  </a:cubicBezTo>
                  <a:cubicBezTo>
                    <a:pt x="3688" y="548"/>
                    <a:pt x="2903" y="1"/>
                    <a:pt x="20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62"/>
            <p:cNvSpPr/>
            <p:nvPr/>
          </p:nvSpPr>
          <p:spPr>
            <a:xfrm>
              <a:off x="1895150" y="3754700"/>
              <a:ext cx="261650" cy="459625"/>
            </a:xfrm>
            <a:custGeom>
              <a:avLst/>
              <a:gdLst/>
              <a:ahLst/>
              <a:cxnLst/>
              <a:rect l="l" t="t" r="r" b="b"/>
              <a:pathLst>
                <a:path w="10466" h="18385" extrusionOk="0">
                  <a:moveTo>
                    <a:pt x="5941" y="567"/>
                  </a:moveTo>
                  <a:cubicBezTo>
                    <a:pt x="6711" y="567"/>
                    <a:pt x="7481" y="796"/>
                    <a:pt x="8143" y="1254"/>
                  </a:cubicBezTo>
                  <a:lnTo>
                    <a:pt x="8143" y="1745"/>
                  </a:lnTo>
                  <a:cubicBezTo>
                    <a:pt x="8146" y="1891"/>
                    <a:pt x="8026" y="1992"/>
                    <a:pt x="7898" y="1992"/>
                  </a:cubicBezTo>
                  <a:cubicBezTo>
                    <a:pt x="7849" y="1992"/>
                    <a:pt x="7800" y="1978"/>
                    <a:pt x="7755" y="1946"/>
                  </a:cubicBezTo>
                  <a:cubicBezTo>
                    <a:pt x="7213" y="1556"/>
                    <a:pt x="6577" y="1360"/>
                    <a:pt x="5942" y="1360"/>
                  </a:cubicBezTo>
                  <a:cubicBezTo>
                    <a:pt x="5307" y="1360"/>
                    <a:pt x="4672" y="1556"/>
                    <a:pt x="4133" y="1946"/>
                  </a:cubicBezTo>
                  <a:cubicBezTo>
                    <a:pt x="4088" y="1978"/>
                    <a:pt x="4038" y="1992"/>
                    <a:pt x="3989" y="1992"/>
                  </a:cubicBezTo>
                  <a:cubicBezTo>
                    <a:pt x="3861" y="1992"/>
                    <a:pt x="3740" y="1891"/>
                    <a:pt x="3740" y="1745"/>
                  </a:cubicBezTo>
                  <a:lnTo>
                    <a:pt x="3740" y="1254"/>
                  </a:lnTo>
                  <a:cubicBezTo>
                    <a:pt x="4401" y="796"/>
                    <a:pt x="5171" y="567"/>
                    <a:pt x="5941" y="567"/>
                  </a:cubicBezTo>
                  <a:close/>
                  <a:moveTo>
                    <a:pt x="1464" y="5811"/>
                  </a:moveTo>
                  <a:lnTo>
                    <a:pt x="1464" y="7559"/>
                  </a:lnTo>
                  <a:lnTo>
                    <a:pt x="1020" y="7559"/>
                  </a:lnTo>
                  <a:cubicBezTo>
                    <a:pt x="1010" y="7559"/>
                    <a:pt x="1006" y="7555"/>
                    <a:pt x="1006" y="7545"/>
                  </a:cubicBezTo>
                  <a:lnTo>
                    <a:pt x="1006" y="5825"/>
                  </a:lnTo>
                  <a:cubicBezTo>
                    <a:pt x="1006" y="5816"/>
                    <a:pt x="1010" y="5811"/>
                    <a:pt x="1015" y="5811"/>
                  </a:cubicBezTo>
                  <a:close/>
                  <a:moveTo>
                    <a:pt x="3170" y="1735"/>
                  </a:moveTo>
                  <a:lnTo>
                    <a:pt x="3170" y="1749"/>
                  </a:lnTo>
                  <a:cubicBezTo>
                    <a:pt x="3166" y="2231"/>
                    <a:pt x="3564" y="2570"/>
                    <a:pt x="3987" y="2570"/>
                  </a:cubicBezTo>
                  <a:cubicBezTo>
                    <a:pt x="4148" y="2570"/>
                    <a:pt x="4312" y="2521"/>
                    <a:pt x="4460" y="2413"/>
                  </a:cubicBezTo>
                  <a:cubicBezTo>
                    <a:pt x="4901" y="2093"/>
                    <a:pt x="5421" y="1933"/>
                    <a:pt x="5941" y="1933"/>
                  </a:cubicBezTo>
                  <a:cubicBezTo>
                    <a:pt x="6461" y="1933"/>
                    <a:pt x="6981" y="2093"/>
                    <a:pt x="7423" y="2413"/>
                  </a:cubicBezTo>
                  <a:cubicBezTo>
                    <a:pt x="7571" y="2520"/>
                    <a:pt x="7735" y="2569"/>
                    <a:pt x="7895" y="2569"/>
                  </a:cubicBezTo>
                  <a:cubicBezTo>
                    <a:pt x="8322" y="2569"/>
                    <a:pt x="8720" y="2226"/>
                    <a:pt x="8713" y="1740"/>
                  </a:cubicBezTo>
                  <a:lnTo>
                    <a:pt x="8713" y="1740"/>
                  </a:lnTo>
                  <a:cubicBezTo>
                    <a:pt x="9816" y="2862"/>
                    <a:pt x="10143" y="4531"/>
                    <a:pt x="9536" y="5984"/>
                  </a:cubicBezTo>
                  <a:cubicBezTo>
                    <a:pt x="8933" y="7438"/>
                    <a:pt x="7517" y="8382"/>
                    <a:pt x="5941" y="8387"/>
                  </a:cubicBezTo>
                  <a:lnTo>
                    <a:pt x="5941" y="8391"/>
                  </a:lnTo>
                  <a:cubicBezTo>
                    <a:pt x="5937" y="8391"/>
                    <a:pt x="5933" y="8391"/>
                    <a:pt x="5928" y="8391"/>
                  </a:cubicBezTo>
                  <a:cubicBezTo>
                    <a:pt x="4835" y="8391"/>
                    <a:pt x="3827" y="8970"/>
                    <a:pt x="3273" y="9910"/>
                  </a:cubicBezTo>
                  <a:lnTo>
                    <a:pt x="2029" y="9910"/>
                  </a:lnTo>
                  <a:lnTo>
                    <a:pt x="2029" y="4479"/>
                  </a:lnTo>
                  <a:cubicBezTo>
                    <a:pt x="2029" y="3451"/>
                    <a:pt x="2441" y="2465"/>
                    <a:pt x="3170" y="1735"/>
                  </a:cubicBezTo>
                  <a:close/>
                  <a:moveTo>
                    <a:pt x="5962" y="0"/>
                  </a:moveTo>
                  <a:cubicBezTo>
                    <a:pt x="5021" y="0"/>
                    <a:pt x="4079" y="294"/>
                    <a:pt x="3282" y="880"/>
                  </a:cubicBezTo>
                  <a:cubicBezTo>
                    <a:pt x="3273" y="889"/>
                    <a:pt x="3263" y="894"/>
                    <a:pt x="3254" y="903"/>
                  </a:cubicBezTo>
                  <a:cubicBezTo>
                    <a:pt x="2127" y="1745"/>
                    <a:pt x="1464" y="3072"/>
                    <a:pt x="1464" y="4479"/>
                  </a:cubicBezTo>
                  <a:lnTo>
                    <a:pt x="1464" y="5246"/>
                  </a:lnTo>
                  <a:lnTo>
                    <a:pt x="1020" y="5246"/>
                  </a:lnTo>
                  <a:cubicBezTo>
                    <a:pt x="697" y="5246"/>
                    <a:pt x="440" y="5503"/>
                    <a:pt x="440" y="5825"/>
                  </a:cubicBezTo>
                  <a:lnTo>
                    <a:pt x="440" y="7550"/>
                  </a:lnTo>
                  <a:cubicBezTo>
                    <a:pt x="440" y="7872"/>
                    <a:pt x="697" y="8130"/>
                    <a:pt x="1020" y="8130"/>
                  </a:cubicBezTo>
                  <a:lnTo>
                    <a:pt x="1501" y="8130"/>
                  </a:lnTo>
                  <a:lnTo>
                    <a:pt x="1501" y="15482"/>
                  </a:lnTo>
                  <a:cubicBezTo>
                    <a:pt x="1501" y="15617"/>
                    <a:pt x="1590" y="15734"/>
                    <a:pt x="1721" y="15767"/>
                  </a:cubicBezTo>
                  <a:cubicBezTo>
                    <a:pt x="1743" y="15772"/>
                    <a:pt x="1766" y="15775"/>
                    <a:pt x="1788" y="15775"/>
                  </a:cubicBezTo>
                  <a:cubicBezTo>
                    <a:pt x="1942" y="15775"/>
                    <a:pt x="2071" y="15651"/>
                    <a:pt x="2071" y="15491"/>
                  </a:cubicBezTo>
                  <a:lnTo>
                    <a:pt x="2071" y="10485"/>
                  </a:lnTo>
                  <a:lnTo>
                    <a:pt x="2679" y="10485"/>
                  </a:lnTo>
                  <a:lnTo>
                    <a:pt x="2679" y="17398"/>
                  </a:lnTo>
                  <a:cubicBezTo>
                    <a:pt x="2679" y="17627"/>
                    <a:pt x="2497" y="17809"/>
                    <a:pt x="2268" y="17809"/>
                  </a:cubicBezTo>
                  <a:lnTo>
                    <a:pt x="2071" y="17809"/>
                  </a:lnTo>
                  <a:lnTo>
                    <a:pt x="2071" y="16618"/>
                  </a:lnTo>
                  <a:cubicBezTo>
                    <a:pt x="2071" y="16482"/>
                    <a:pt x="1978" y="16360"/>
                    <a:pt x="1847" y="16332"/>
                  </a:cubicBezTo>
                  <a:cubicBezTo>
                    <a:pt x="1825" y="16327"/>
                    <a:pt x="1803" y="16325"/>
                    <a:pt x="1782" y="16325"/>
                  </a:cubicBezTo>
                  <a:cubicBezTo>
                    <a:pt x="1630" y="16325"/>
                    <a:pt x="1501" y="16449"/>
                    <a:pt x="1501" y="16608"/>
                  </a:cubicBezTo>
                  <a:lnTo>
                    <a:pt x="1501" y="17809"/>
                  </a:lnTo>
                  <a:lnTo>
                    <a:pt x="328" y="17809"/>
                  </a:lnTo>
                  <a:cubicBezTo>
                    <a:pt x="192" y="17809"/>
                    <a:pt x="76" y="17903"/>
                    <a:pt x="43" y="18034"/>
                  </a:cubicBezTo>
                  <a:cubicBezTo>
                    <a:pt x="1" y="18211"/>
                    <a:pt x="136" y="18384"/>
                    <a:pt x="319" y="18384"/>
                  </a:cubicBezTo>
                  <a:lnTo>
                    <a:pt x="2356" y="18384"/>
                  </a:lnTo>
                  <a:cubicBezTo>
                    <a:pt x="2389" y="18384"/>
                    <a:pt x="2427" y="18375"/>
                    <a:pt x="2459" y="18361"/>
                  </a:cubicBezTo>
                  <a:cubicBezTo>
                    <a:pt x="2917" y="18267"/>
                    <a:pt x="3245" y="17865"/>
                    <a:pt x="3245" y="17403"/>
                  </a:cubicBezTo>
                  <a:lnTo>
                    <a:pt x="3245" y="10481"/>
                  </a:lnTo>
                  <a:lnTo>
                    <a:pt x="3436" y="10481"/>
                  </a:lnTo>
                  <a:cubicBezTo>
                    <a:pt x="3544" y="10481"/>
                    <a:pt x="3642" y="10424"/>
                    <a:pt x="3689" y="10331"/>
                  </a:cubicBezTo>
                  <a:cubicBezTo>
                    <a:pt x="4133" y="9485"/>
                    <a:pt x="5011" y="8957"/>
                    <a:pt x="5965" y="8957"/>
                  </a:cubicBezTo>
                  <a:cubicBezTo>
                    <a:pt x="8447" y="8957"/>
                    <a:pt x="10466" y="6947"/>
                    <a:pt x="10466" y="4479"/>
                  </a:cubicBezTo>
                  <a:cubicBezTo>
                    <a:pt x="10461" y="3072"/>
                    <a:pt x="9797" y="1745"/>
                    <a:pt x="8671" y="903"/>
                  </a:cubicBezTo>
                  <a:cubicBezTo>
                    <a:pt x="8662" y="894"/>
                    <a:pt x="8652" y="889"/>
                    <a:pt x="8643" y="880"/>
                  </a:cubicBezTo>
                  <a:cubicBezTo>
                    <a:pt x="7846" y="294"/>
                    <a:pt x="6904" y="0"/>
                    <a:pt x="59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62"/>
            <p:cNvSpPr/>
            <p:nvPr/>
          </p:nvSpPr>
          <p:spPr>
            <a:xfrm>
              <a:off x="2052200" y="3742450"/>
              <a:ext cx="247875" cy="485075"/>
            </a:xfrm>
            <a:custGeom>
              <a:avLst/>
              <a:gdLst/>
              <a:ahLst/>
              <a:cxnLst/>
              <a:rect l="l" t="t" r="r" b="b"/>
              <a:pathLst>
                <a:path w="9915" h="19403" extrusionOk="0">
                  <a:moveTo>
                    <a:pt x="7773" y="15677"/>
                  </a:moveTo>
                  <a:cubicBezTo>
                    <a:pt x="7918" y="15677"/>
                    <a:pt x="8054" y="15761"/>
                    <a:pt x="8119" y="15892"/>
                  </a:cubicBezTo>
                  <a:lnTo>
                    <a:pt x="9302" y="18276"/>
                  </a:lnTo>
                  <a:cubicBezTo>
                    <a:pt x="9325" y="18323"/>
                    <a:pt x="9339" y="18379"/>
                    <a:pt x="9344" y="18430"/>
                  </a:cubicBezTo>
                  <a:lnTo>
                    <a:pt x="9344" y="18463"/>
                  </a:lnTo>
                  <a:cubicBezTo>
                    <a:pt x="9344" y="18463"/>
                    <a:pt x="9344" y="18468"/>
                    <a:pt x="9344" y="18472"/>
                  </a:cubicBezTo>
                  <a:cubicBezTo>
                    <a:pt x="9344" y="18482"/>
                    <a:pt x="9339" y="18491"/>
                    <a:pt x="9339" y="18500"/>
                  </a:cubicBezTo>
                  <a:cubicBezTo>
                    <a:pt x="9330" y="18566"/>
                    <a:pt x="9302" y="18631"/>
                    <a:pt x="9260" y="18683"/>
                  </a:cubicBezTo>
                  <a:cubicBezTo>
                    <a:pt x="9185" y="18781"/>
                    <a:pt x="9073" y="18832"/>
                    <a:pt x="8951" y="18832"/>
                  </a:cubicBezTo>
                  <a:lnTo>
                    <a:pt x="795" y="18832"/>
                  </a:lnTo>
                  <a:cubicBezTo>
                    <a:pt x="669" y="18832"/>
                    <a:pt x="571" y="18734"/>
                    <a:pt x="571" y="18613"/>
                  </a:cubicBezTo>
                  <a:lnTo>
                    <a:pt x="571" y="15902"/>
                  </a:lnTo>
                  <a:cubicBezTo>
                    <a:pt x="571" y="15780"/>
                    <a:pt x="669" y="15677"/>
                    <a:pt x="795" y="15677"/>
                  </a:cubicBezTo>
                  <a:close/>
                  <a:moveTo>
                    <a:pt x="6245" y="1"/>
                  </a:moveTo>
                  <a:cubicBezTo>
                    <a:pt x="6091" y="1"/>
                    <a:pt x="5960" y="127"/>
                    <a:pt x="5960" y="281"/>
                  </a:cubicBezTo>
                  <a:lnTo>
                    <a:pt x="5960" y="4268"/>
                  </a:lnTo>
                  <a:cubicBezTo>
                    <a:pt x="5960" y="4404"/>
                    <a:pt x="6053" y="4525"/>
                    <a:pt x="6184" y="4558"/>
                  </a:cubicBezTo>
                  <a:cubicBezTo>
                    <a:pt x="6204" y="4562"/>
                    <a:pt x="6224" y="4564"/>
                    <a:pt x="6244" y="4564"/>
                  </a:cubicBezTo>
                  <a:cubicBezTo>
                    <a:pt x="6398" y="4564"/>
                    <a:pt x="6530" y="4439"/>
                    <a:pt x="6530" y="4277"/>
                  </a:cubicBezTo>
                  <a:lnTo>
                    <a:pt x="6530" y="566"/>
                  </a:lnTo>
                  <a:lnTo>
                    <a:pt x="9302" y="566"/>
                  </a:lnTo>
                  <a:lnTo>
                    <a:pt x="9302" y="1178"/>
                  </a:lnTo>
                  <a:lnTo>
                    <a:pt x="8680" y="1178"/>
                  </a:lnTo>
                  <a:cubicBezTo>
                    <a:pt x="8677" y="1178"/>
                    <a:pt x="8674" y="1178"/>
                    <a:pt x="8670" y="1178"/>
                  </a:cubicBezTo>
                  <a:cubicBezTo>
                    <a:pt x="8539" y="1178"/>
                    <a:pt x="8427" y="1270"/>
                    <a:pt x="8395" y="1398"/>
                  </a:cubicBezTo>
                  <a:cubicBezTo>
                    <a:pt x="8353" y="1576"/>
                    <a:pt x="8489" y="1749"/>
                    <a:pt x="8671" y="1749"/>
                  </a:cubicBezTo>
                  <a:lnTo>
                    <a:pt x="9302" y="1749"/>
                  </a:lnTo>
                  <a:lnTo>
                    <a:pt x="9302" y="2469"/>
                  </a:lnTo>
                  <a:lnTo>
                    <a:pt x="8680" y="2469"/>
                  </a:lnTo>
                  <a:cubicBezTo>
                    <a:pt x="8545" y="2469"/>
                    <a:pt x="8428" y="2557"/>
                    <a:pt x="8395" y="2693"/>
                  </a:cubicBezTo>
                  <a:cubicBezTo>
                    <a:pt x="8353" y="2870"/>
                    <a:pt x="8489" y="3039"/>
                    <a:pt x="8671" y="3039"/>
                  </a:cubicBezTo>
                  <a:lnTo>
                    <a:pt x="9302" y="3039"/>
                  </a:lnTo>
                  <a:lnTo>
                    <a:pt x="9302" y="3721"/>
                  </a:lnTo>
                  <a:lnTo>
                    <a:pt x="7918" y="3721"/>
                  </a:lnTo>
                  <a:cubicBezTo>
                    <a:pt x="7783" y="3721"/>
                    <a:pt x="7666" y="3810"/>
                    <a:pt x="7629" y="3941"/>
                  </a:cubicBezTo>
                  <a:cubicBezTo>
                    <a:pt x="7586" y="4123"/>
                    <a:pt x="7727" y="4291"/>
                    <a:pt x="7909" y="4291"/>
                  </a:cubicBezTo>
                  <a:lnTo>
                    <a:pt x="9302" y="4291"/>
                  </a:lnTo>
                  <a:lnTo>
                    <a:pt x="9302" y="5016"/>
                  </a:lnTo>
                  <a:lnTo>
                    <a:pt x="8680" y="5016"/>
                  </a:lnTo>
                  <a:cubicBezTo>
                    <a:pt x="8677" y="5016"/>
                    <a:pt x="8674" y="5016"/>
                    <a:pt x="8670" y="5016"/>
                  </a:cubicBezTo>
                  <a:cubicBezTo>
                    <a:pt x="8539" y="5016"/>
                    <a:pt x="8427" y="5108"/>
                    <a:pt x="8395" y="5236"/>
                  </a:cubicBezTo>
                  <a:cubicBezTo>
                    <a:pt x="8353" y="5418"/>
                    <a:pt x="8489" y="5586"/>
                    <a:pt x="8671" y="5586"/>
                  </a:cubicBezTo>
                  <a:lnTo>
                    <a:pt x="9302" y="5586"/>
                  </a:lnTo>
                  <a:lnTo>
                    <a:pt x="9302" y="6273"/>
                  </a:lnTo>
                  <a:lnTo>
                    <a:pt x="8680" y="6273"/>
                  </a:lnTo>
                  <a:cubicBezTo>
                    <a:pt x="8677" y="6273"/>
                    <a:pt x="8674" y="6273"/>
                    <a:pt x="8670" y="6273"/>
                  </a:cubicBezTo>
                  <a:cubicBezTo>
                    <a:pt x="8539" y="6273"/>
                    <a:pt x="8427" y="6365"/>
                    <a:pt x="8395" y="6493"/>
                  </a:cubicBezTo>
                  <a:cubicBezTo>
                    <a:pt x="8353" y="6670"/>
                    <a:pt x="8489" y="6839"/>
                    <a:pt x="8671" y="6839"/>
                  </a:cubicBezTo>
                  <a:lnTo>
                    <a:pt x="9302" y="6839"/>
                  </a:lnTo>
                  <a:lnTo>
                    <a:pt x="9302" y="7563"/>
                  </a:lnTo>
                  <a:lnTo>
                    <a:pt x="7918" y="7563"/>
                  </a:lnTo>
                  <a:cubicBezTo>
                    <a:pt x="7915" y="7563"/>
                    <a:pt x="7912" y="7563"/>
                    <a:pt x="7909" y="7563"/>
                  </a:cubicBezTo>
                  <a:cubicBezTo>
                    <a:pt x="7777" y="7563"/>
                    <a:pt x="7660" y="7655"/>
                    <a:pt x="7629" y="7783"/>
                  </a:cubicBezTo>
                  <a:cubicBezTo>
                    <a:pt x="7591" y="7960"/>
                    <a:pt x="7727" y="8129"/>
                    <a:pt x="7909" y="8133"/>
                  </a:cubicBezTo>
                  <a:lnTo>
                    <a:pt x="9302" y="8133"/>
                  </a:lnTo>
                  <a:lnTo>
                    <a:pt x="9302" y="8853"/>
                  </a:lnTo>
                  <a:lnTo>
                    <a:pt x="8680" y="8853"/>
                  </a:lnTo>
                  <a:cubicBezTo>
                    <a:pt x="8545" y="8853"/>
                    <a:pt x="8423" y="8942"/>
                    <a:pt x="8395" y="9078"/>
                  </a:cubicBezTo>
                  <a:cubicBezTo>
                    <a:pt x="8353" y="9255"/>
                    <a:pt x="8489" y="9423"/>
                    <a:pt x="8671" y="9423"/>
                  </a:cubicBezTo>
                  <a:lnTo>
                    <a:pt x="9302" y="9423"/>
                  </a:lnTo>
                  <a:lnTo>
                    <a:pt x="9302" y="10106"/>
                  </a:lnTo>
                  <a:lnTo>
                    <a:pt x="8680" y="10106"/>
                  </a:lnTo>
                  <a:cubicBezTo>
                    <a:pt x="8545" y="10106"/>
                    <a:pt x="8428" y="10195"/>
                    <a:pt x="8395" y="10330"/>
                  </a:cubicBezTo>
                  <a:cubicBezTo>
                    <a:pt x="8353" y="10508"/>
                    <a:pt x="8489" y="10676"/>
                    <a:pt x="8671" y="10676"/>
                  </a:cubicBezTo>
                  <a:lnTo>
                    <a:pt x="9302" y="10676"/>
                  </a:lnTo>
                  <a:lnTo>
                    <a:pt x="9302" y="11396"/>
                  </a:lnTo>
                  <a:lnTo>
                    <a:pt x="7918" y="11396"/>
                  </a:lnTo>
                  <a:cubicBezTo>
                    <a:pt x="7783" y="11396"/>
                    <a:pt x="7666" y="11489"/>
                    <a:pt x="7629" y="11620"/>
                  </a:cubicBezTo>
                  <a:cubicBezTo>
                    <a:pt x="7586" y="11798"/>
                    <a:pt x="7727" y="11971"/>
                    <a:pt x="7909" y="11971"/>
                  </a:cubicBezTo>
                  <a:lnTo>
                    <a:pt x="9302" y="11971"/>
                  </a:lnTo>
                  <a:lnTo>
                    <a:pt x="9302" y="12653"/>
                  </a:lnTo>
                  <a:lnTo>
                    <a:pt x="8680" y="12653"/>
                  </a:lnTo>
                  <a:cubicBezTo>
                    <a:pt x="8677" y="12653"/>
                    <a:pt x="8674" y="12653"/>
                    <a:pt x="8670" y="12653"/>
                  </a:cubicBezTo>
                  <a:cubicBezTo>
                    <a:pt x="8539" y="12653"/>
                    <a:pt x="8427" y="12745"/>
                    <a:pt x="8395" y="12873"/>
                  </a:cubicBezTo>
                  <a:cubicBezTo>
                    <a:pt x="8353" y="13050"/>
                    <a:pt x="8489" y="13223"/>
                    <a:pt x="8671" y="13223"/>
                  </a:cubicBezTo>
                  <a:lnTo>
                    <a:pt x="9302" y="13223"/>
                  </a:lnTo>
                  <a:lnTo>
                    <a:pt x="9302" y="13943"/>
                  </a:lnTo>
                  <a:lnTo>
                    <a:pt x="8680" y="13943"/>
                  </a:lnTo>
                  <a:cubicBezTo>
                    <a:pt x="8545" y="13943"/>
                    <a:pt x="8428" y="14032"/>
                    <a:pt x="8395" y="14168"/>
                  </a:cubicBezTo>
                  <a:cubicBezTo>
                    <a:pt x="8353" y="14345"/>
                    <a:pt x="8489" y="14513"/>
                    <a:pt x="8671" y="14513"/>
                  </a:cubicBezTo>
                  <a:lnTo>
                    <a:pt x="9344" y="14513"/>
                  </a:lnTo>
                  <a:lnTo>
                    <a:pt x="9344" y="17150"/>
                  </a:lnTo>
                  <a:lnTo>
                    <a:pt x="8610" y="15668"/>
                  </a:lnTo>
                  <a:cubicBezTo>
                    <a:pt x="8442" y="15331"/>
                    <a:pt x="8105" y="15121"/>
                    <a:pt x="7731" y="15121"/>
                  </a:cubicBezTo>
                  <a:lnTo>
                    <a:pt x="6535" y="15121"/>
                  </a:lnTo>
                  <a:lnTo>
                    <a:pt x="6535" y="5437"/>
                  </a:lnTo>
                  <a:cubicBezTo>
                    <a:pt x="6540" y="5301"/>
                    <a:pt x="6446" y="5179"/>
                    <a:pt x="6315" y="5147"/>
                  </a:cubicBezTo>
                  <a:cubicBezTo>
                    <a:pt x="6293" y="5142"/>
                    <a:pt x="6270" y="5139"/>
                    <a:pt x="6248" y="5139"/>
                  </a:cubicBezTo>
                  <a:cubicBezTo>
                    <a:pt x="6094" y="5139"/>
                    <a:pt x="5965" y="5263"/>
                    <a:pt x="5965" y="5427"/>
                  </a:cubicBezTo>
                  <a:lnTo>
                    <a:pt x="5965" y="15112"/>
                  </a:lnTo>
                  <a:lnTo>
                    <a:pt x="791" y="15112"/>
                  </a:lnTo>
                  <a:cubicBezTo>
                    <a:pt x="356" y="15112"/>
                    <a:pt x="1" y="15467"/>
                    <a:pt x="1" y="15902"/>
                  </a:cubicBezTo>
                  <a:lnTo>
                    <a:pt x="1" y="18613"/>
                  </a:lnTo>
                  <a:cubicBezTo>
                    <a:pt x="1" y="19047"/>
                    <a:pt x="356" y="19402"/>
                    <a:pt x="791" y="19402"/>
                  </a:cubicBezTo>
                  <a:lnTo>
                    <a:pt x="8956" y="19402"/>
                  </a:lnTo>
                  <a:cubicBezTo>
                    <a:pt x="9423" y="19402"/>
                    <a:pt x="9825" y="19066"/>
                    <a:pt x="9900" y="18603"/>
                  </a:cubicBezTo>
                  <a:cubicBezTo>
                    <a:pt x="9909" y="18575"/>
                    <a:pt x="9914" y="18547"/>
                    <a:pt x="9914" y="18519"/>
                  </a:cubicBezTo>
                  <a:lnTo>
                    <a:pt x="9914" y="2796"/>
                  </a:lnTo>
                  <a:lnTo>
                    <a:pt x="9914" y="281"/>
                  </a:lnTo>
                  <a:cubicBezTo>
                    <a:pt x="9914" y="127"/>
                    <a:pt x="9783" y="1"/>
                    <a:pt x="96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 name="Rectangle 1">
            <a:extLst>
              <a:ext uri="{FF2B5EF4-FFF2-40B4-BE49-F238E27FC236}">
                <a16:creationId xmlns:a16="http://schemas.microsoft.com/office/drawing/2014/main" id="{D8F7172D-E36F-4F35-BABC-FA59044BFDA1}"/>
              </a:ext>
            </a:extLst>
          </p:cNvPr>
          <p:cNvSpPr>
            <a:spLocks noChangeArrowheads="1"/>
          </p:cNvSpPr>
          <p:nvPr/>
        </p:nvSpPr>
        <p:spPr bwMode="auto">
          <a:xfrm>
            <a:off x="6261904" y="475719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(Massengill, 2021)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39"/>
        <p:cNvGrpSpPr/>
        <p:nvPr/>
      </p:nvGrpSpPr>
      <p:grpSpPr>
        <a:xfrm>
          <a:off x="0" y="0"/>
          <a:ext cx="0" cy="0"/>
          <a:chOff x="0" y="0"/>
          <a:chExt cx="0" cy="0"/>
        </a:xfrm>
      </p:grpSpPr>
      <p:pic>
        <p:nvPicPr>
          <p:cNvPr id="9218" name="Picture 2" descr="Elon Musk endorses Trump in presidential race, calls him 'tough'">
            <a:extLst>
              <a:ext uri="{FF2B5EF4-FFF2-40B4-BE49-F238E27FC236}">
                <a16:creationId xmlns:a16="http://schemas.microsoft.com/office/drawing/2014/main" id="{C415AD6D-B4B0-4C3D-AC71-7B949593F3B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4312682" y="1017100"/>
            <a:ext cx="3366775" cy="3108366"/>
          </a:xfrm>
          <a:prstGeom prst="rect">
            <a:avLst/>
          </a:prstGeom>
          <a:noFill/>
          <a:extLst>
            <a:ext uri="{909E8E84-426E-40DD-AFC4-6F175D3DCCD1}">
              <a14:hiddenFill xmlns:a14="http://schemas.microsoft.com/office/drawing/2010/main">
                <a:solidFill>
                  <a:srgbClr val="FFFFFF"/>
                </a:solidFill>
              </a14:hiddenFill>
            </a:ext>
          </a:extLst>
        </p:spPr>
      </p:pic>
      <p:sp>
        <p:nvSpPr>
          <p:cNvPr id="340" name="Google Shape;340;p44"/>
          <p:cNvSpPr/>
          <p:nvPr/>
        </p:nvSpPr>
        <p:spPr>
          <a:xfrm>
            <a:off x="4165275" y="906274"/>
            <a:ext cx="3682360" cy="3353207"/>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0000"/>
              </a:solidFill>
            </a:endParaRPr>
          </a:p>
        </p:txBody>
      </p:sp>
      <p:sp>
        <p:nvSpPr>
          <p:cNvPr id="341" name="Google Shape;341;p44"/>
          <p:cNvSpPr txBox="1">
            <a:spLocks noGrp="1"/>
          </p:cNvSpPr>
          <p:nvPr>
            <p:ph type="title"/>
          </p:nvPr>
        </p:nvSpPr>
        <p:spPr>
          <a:xfrm>
            <a:off x="925750" y="1786400"/>
            <a:ext cx="5151600" cy="940500"/>
          </a:xfrm>
          <a:prstGeom prst="rect">
            <a:avLst/>
          </a:prstGeom>
          <a:noFill/>
        </p:spPr>
        <p:txBody>
          <a:bodyPr spcFirstLastPara="1" wrap="square" lIns="91425" tIns="91425" rIns="91425" bIns="91425" anchor="b" anchorCtr="0">
            <a:noAutofit/>
          </a:bodyPr>
          <a:lstStyle/>
          <a:p>
            <a:pPr marL="0" lvl="0" indent="0" algn="l" rtl="0">
              <a:spcBef>
                <a:spcPts val="0"/>
              </a:spcBef>
              <a:spcAft>
                <a:spcPts val="0"/>
              </a:spcAft>
              <a:buNone/>
            </a:pPr>
            <a:r>
              <a:rPr lang="en-US" dirty="0"/>
              <a:t>Elon Musk</a:t>
            </a:r>
          </a:p>
        </p:txBody>
      </p:sp>
      <p:sp>
        <p:nvSpPr>
          <p:cNvPr id="342" name="Google Shape;342;p44"/>
          <p:cNvSpPr txBox="1">
            <a:spLocks noGrp="1"/>
          </p:cNvSpPr>
          <p:nvPr>
            <p:ph type="subTitle" idx="1"/>
          </p:nvPr>
        </p:nvSpPr>
        <p:spPr>
          <a:xfrm>
            <a:off x="925748" y="2726900"/>
            <a:ext cx="3239527" cy="1025400"/>
          </a:xfrm>
          <a:prstGeom prst="rect">
            <a:avLst/>
          </a:prstGeom>
          <a:noFill/>
        </p:spPr>
        <p:txBody>
          <a:bodyPr spcFirstLastPara="1" wrap="square" lIns="91425" tIns="0" rIns="91425" bIns="0" anchor="t" anchorCtr="0">
            <a:noAutofit/>
          </a:bodyPr>
          <a:lstStyle/>
          <a:p>
            <a:pPr marL="0" lvl="0" indent="0" algn="l" rtl="0">
              <a:spcBef>
                <a:spcPts val="0"/>
              </a:spcBef>
              <a:spcAft>
                <a:spcPts val="0"/>
              </a:spcAft>
              <a:buNone/>
            </a:pPr>
            <a:r>
              <a:rPr lang="en-US" sz="1600" dirty="0"/>
              <a:t>Elon Musk, a prominent figure in the 21st-century business world, is known for his leadership at Tesla, SpaceX, and other ventures, driving innovation in electric vehicles, space exploration, and renewable energy.</a:t>
            </a:r>
          </a:p>
        </p:txBody>
      </p:sp>
      <p:cxnSp>
        <p:nvCxnSpPr>
          <p:cNvPr id="343" name="Google Shape;343;p44">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344" name="Google Shape;344;p44">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sp>
        <p:nvSpPr>
          <p:cNvPr id="2" name="Rectangle 3">
            <a:extLst>
              <a:ext uri="{FF2B5EF4-FFF2-40B4-BE49-F238E27FC236}">
                <a16:creationId xmlns:a16="http://schemas.microsoft.com/office/drawing/2014/main" id="{F3C5A3AA-0DE7-4014-8854-0C32B7C0B0D2}"/>
              </a:ext>
            </a:extLst>
          </p:cNvPr>
          <p:cNvSpPr>
            <a:spLocks noChangeArrowheads="1"/>
          </p:cNvSpPr>
          <p:nvPr/>
        </p:nvSpPr>
        <p:spPr bwMode="auto">
          <a:xfrm>
            <a:off x="925748" y="4838217"/>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(Sinek, 2021)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794877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901"/>
        <p:cNvGrpSpPr/>
        <p:nvPr/>
      </p:nvGrpSpPr>
      <p:grpSpPr>
        <a:xfrm>
          <a:off x="0" y="0"/>
          <a:ext cx="0" cy="0"/>
          <a:chOff x="0" y="0"/>
          <a:chExt cx="0" cy="0"/>
        </a:xfrm>
      </p:grpSpPr>
      <p:sp>
        <p:nvSpPr>
          <p:cNvPr id="903" name="Google Shape;903;p68"/>
          <p:cNvSpPr txBox="1">
            <a:spLocks noGrp="1"/>
          </p:cNvSpPr>
          <p:nvPr>
            <p:ph type="subTitle" idx="2"/>
          </p:nvPr>
        </p:nvSpPr>
        <p:spPr>
          <a:xfrm>
            <a:off x="387751" y="493515"/>
            <a:ext cx="4204143" cy="393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Elon Musk - Leadership Style</a:t>
            </a:r>
            <a:endParaRPr dirty="0"/>
          </a:p>
        </p:txBody>
      </p:sp>
      <p:sp>
        <p:nvSpPr>
          <p:cNvPr id="905" name="Google Shape;905;p68"/>
          <p:cNvSpPr/>
          <p:nvPr/>
        </p:nvSpPr>
        <p:spPr>
          <a:xfrm>
            <a:off x="5155775" y="539500"/>
            <a:ext cx="3190500" cy="4743300"/>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D0000"/>
              </a:solidFill>
            </a:endParaRPr>
          </a:p>
        </p:txBody>
      </p:sp>
      <p:pic>
        <p:nvPicPr>
          <p:cNvPr id="906" name="Google Shape;906;p68"/>
          <p:cNvPicPr preferRelativeResize="0"/>
          <p:nvPr/>
        </p:nvPicPr>
        <p:blipFill rotWithShape="1">
          <a:blip r:embed="rId3">
            <a:alphaModFix/>
          </a:blip>
          <a:srcRect t="13948"/>
          <a:stretch/>
        </p:blipFill>
        <p:spPr>
          <a:xfrm>
            <a:off x="5754900" y="774525"/>
            <a:ext cx="3389100" cy="4368976"/>
          </a:xfrm>
          <a:prstGeom prst="rect">
            <a:avLst/>
          </a:prstGeom>
          <a:noFill/>
          <a:ln>
            <a:noFill/>
          </a:ln>
        </p:spPr>
      </p:pic>
      <p:cxnSp>
        <p:nvCxnSpPr>
          <p:cNvPr id="907" name="Google Shape;907;p68">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908" name="Google Shape;908;p68">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909" name="Google Shape;909;p68"/>
          <p:cNvCxnSpPr/>
          <p:nvPr/>
        </p:nvCxnSpPr>
        <p:spPr>
          <a:xfrm rot="10800000">
            <a:off x="500778" y="397030"/>
            <a:ext cx="312900" cy="0"/>
          </a:xfrm>
          <a:prstGeom prst="straightConnector1">
            <a:avLst/>
          </a:prstGeom>
          <a:noFill/>
          <a:ln w="76200" cap="flat" cmpd="sng">
            <a:solidFill>
              <a:schemeClr val="accent1"/>
            </a:solidFill>
            <a:prstDash val="solid"/>
            <a:round/>
            <a:headEnd type="none" w="med" len="med"/>
            <a:tailEnd type="none" w="med" len="med"/>
          </a:ln>
        </p:spPr>
      </p:cxnSp>
      <p:graphicFrame>
        <p:nvGraphicFramePr>
          <p:cNvPr id="12" name="Diagram 11">
            <a:extLst>
              <a:ext uri="{FF2B5EF4-FFF2-40B4-BE49-F238E27FC236}">
                <a16:creationId xmlns:a16="http://schemas.microsoft.com/office/drawing/2014/main" id="{8737A61F-483E-468D-A334-9DFE01D27F73}"/>
              </a:ext>
            </a:extLst>
          </p:cNvPr>
          <p:cNvGraphicFramePr/>
          <p:nvPr>
            <p:extLst>
              <p:ext uri="{D42A27DB-BD31-4B8C-83A1-F6EECF244321}">
                <p14:modId xmlns:p14="http://schemas.microsoft.com/office/powerpoint/2010/main" val="1154953636"/>
              </p:ext>
            </p:extLst>
          </p:nvPr>
        </p:nvGraphicFramePr>
        <p:xfrm>
          <a:off x="232774" y="1560028"/>
          <a:ext cx="4903923" cy="32684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3" name="Rectangle 3">
            <a:extLst>
              <a:ext uri="{FF2B5EF4-FFF2-40B4-BE49-F238E27FC236}">
                <a16:creationId xmlns:a16="http://schemas.microsoft.com/office/drawing/2014/main" id="{B50770D3-0409-4941-891C-7BE88E5DA398}"/>
              </a:ext>
            </a:extLst>
          </p:cNvPr>
          <p:cNvSpPr>
            <a:spLocks noChangeArrowheads="1"/>
          </p:cNvSpPr>
          <p:nvPr/>
        </p:nvSpPr>
        <p:spPr bwMode="auto">
          <a:xfrm>
            <a:off x="387751" y="4838217"/>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(Massengill, 2021)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361"/>
        <p:cNvGrpSpPr/>
        <p:nvPr/>
      </p:nvGrpSpPr>
      <p:grpSpPr>
        <a:xfrm>
          <a:off x="0" y="0"/>
          <a:ext cx="0" cy="0"/>
          <a:chOff x="0" y="0"/>
          <a:chExt cx="0" cy="0"/>
        </a:xfrm>
      </p:grpSpPr>
      <p:sp>
        <p:nvSpPr>
          <p:cNvPr id="1373" name="Google Shape;1373;p75"/>
          <p:cNvSpPr txBox="1">
            <a:spLocks noGrp="1"/>
          </p:cNvSpPr>
          <p:nvPr>
            <p:ph type="title" idx="8"/>
          </p:nvPr>
        </p:nvSpPr>
        <p:spPr>
          <a:xfrm>
            <a:off x="1470900" y="476534"/>
            <a:ext cx="6202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Elon Musk - Leadership Behavior</a:t>
            </a:r>
            <a:endParaRPr dirty="0"/>
          </a:p>
        </p:txBody>
      </p:sp>
      <p:cxnSp>
        <p:nvCxnSpPr>
          <p:cNvPr id="1377" name="Google Shape;1377;p75">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1378" name="Google Shape;1378;p75">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graphicFrame>
        <p:nvGraphicFramePr>
          <p:cNvPr id="21" name="Diagram 20">
            <a:extLst>
              <a:ext uri="{FF2B5EF4-FFF2-40B4-BE49-F238E27FC236}">
                <a16:creationId xmlns:a16="http://schemas.microsoft.com/office/drawing/2014/main" id="{6E38BE3F-D386-4F85-9AB9-643668CC94E0}"/>
              </a:ext>
            </a:extLst>
          </p:cNvPr>
          <p:cNvGraphicFramePr/>
          <p:nvPr>
            <p:extLst>
              <p:ext uri="{D42A27DB-BD31-4B8C-83A1-F6EECF244321}">
                <p14:modId xmlns:p14="http://schemas.microsoft.com/office/powerpoint/2010/main" val="2384955646"/>
              </p:ext>
            </p:extLst>
          </p:nvPr>
        </p:nvGraphicFramePr>
        <p:xfrm>
          <a:off x="-127321" y="1261640"/>
          <a:ext cx="9144000" cy="33103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 name="Rectangle 2">
            <a:extLst>
              <a:ext uri="{FF2B5EF4-FFF2-40B4-BE49-F238E27FC236}">
                <a16:creationId xmlns:a16="http://schemas.microsoft.com/office/drawing/2014/main" id="{EC1C2FE6-3D73-42C7-840A-7418B620C608}"/>
              </a:ext>
            </a:extLst>
          </p:cNvPr>
          <p:cNvSpPr>
            <a:spLocks noChangeArrowheads="1"/>
          </p:cNvSpPr>
          <p:nvPr/>
        </p:nvSpPr>
        <p:spPr bwMode="auto">
          <a:xfrm>
            <a:off x="7577886" y="444312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(Sinek, 2021)</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361"/>
        <p:cNvGrpSpPr/>
        <p:nvPr/>
      </p:nvGrpSpPr>
      <p:grpSpPr>
        <a:xfrm>
          <a:off x="0" y="0"/>
          <a:ext cx="0" cy="0"/>
          <a:chOff x="0" y="0"/>
          <a:chExt cx="0" cy="0"/>
        </a:xfrm>
      </p:grpSpPr>
      <p:sp>
        <p:nvSpPr>
          <p:cNvPr id="1373" name="Google Shape;1373;p75"/>
          <p:cNvSpPr txBox="1">
            <a:spLocks noGrp="1"/>
          </p:cNvSpPr>
          <p:nvPr>
            <p:ph type="title" idx="8"/>
          </p:nvPr>
        </p:nvSpPr>
        <p:spPr>
          <a:xfrm>
            <a:off x="1470900" y="476534"/>
            <a:ext cx="6202200" cy="750382"/>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Elon Musk - Followers' Appeal</a:t>
            </a:r>
            <a:endParaRPr dirty="0"/>
          </a:p>
        </p:txBody>
      </p:sp>
      <p:cxnSp>
        <p:nvCxnSpPr>
          <p:cNvPr id="1377" name="Google Shape;1377;p75">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1378" name="Google Shape;1378;p75">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graphicFrame>
        <p:nvGraphicFramePr>
          <p:cNvPr id="3" name="Diagram 2">
            <a:extLst>
              <a:ext uri="{FF2B5EF4-FFF2-40B4-BE49-F238E27FC236}">
                <a16:creationId xmlns:a16="http://schemas.microsoft.com/office/drawing/2014/main" id="{A56FD3EF-E0B7-4F4E-911E-33106AE03381}"/>
              </a:ext>
            </a:extLst>
          </p:cNvPr>
          <p:cNvGraphicFramePr/>
          <p:nvPr>
            <p:extLst>
              <p:ext uri="{D42A27DB-BD31-4B8C-83A1-F6EECF244321}">
                <p14:modId xmlns:p14="http://schemas.microsoft.com/office/powerpoint/2010/main" val="2983422893"/>
              </p:ext>
            </p:extLst>
          </p:nvPr>
        </p:nvGraphicFramePr>
        <p:xfrm>
          <a:off x="250025" y="1030146"/>
          <a:ext cx="8643950" cy="33590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2">
            <a:extLst>
              <a:ext uri="{FF2B5EF4-FFF2-40B4-BE49-F238E27FC236}">
                <a16:creationId xmlns:a16="http://schemas.microsoft.com/office/drawing/2014/main" id="{78EF1277-9F0C-4176-B73D-62D435B161F4}"/>
              </a:ext>
            </a:extLst>
          </p:cNvPr>
          <p:cNvSpPr>
            <a:spLocks noChangeArrowheads="1"/>
          </p:cNvSpPr>
          <p:nvPr/>
        </p:nvSpPr>
        <p:spPr bwMode="auto">
          <a:xfrm>
            <a:off x="138896" y="4791919"/>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(Sinek, 2021)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39797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361"/>
        <p:cNvGrpSpPr/>
        <p:nvPr/>
      </p:nvGrpSpPr>
      <p:grpSpPr>
        <a:xfrm>
          <a:off x="0" y="0"/>
          <a:ext cx="0" cy="0"/>
          <a:chOff x="0" y="0"/>
          <a:chExt cx="0" cy="0"/>
        </a:xfrm>
      </p:grpSpPr>
      <p:sp>
        <p:nvSpPr>
          <p:cNvPr id="1373" name="Google Shape;1373;p75"/>
          <p:cNvSpPr txBox="1">
            <a:spLocks noGrp="1"/>
          </p:cNvSpPr>
          <p:nvPr>
            <p:ph type="title" idx="8"/>
          </p:nvPr>
        </p:nvSpPr>
        <p:spPr>
          <a:xfrm>
            <a:off x="1470900" y="172391"/>
            <a:ext cx="6202200" cy="1600437"/>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err="1"/>
              <a:t>Similaritie</a:t>
            </a:r>
            <a:r>
              <a:rPr lang="en-US" dirty="0"/>
              <a:t> in Leadership Characteristics between         Henry Ford and Elon </a:t>
            </a:r>
            <a:r>
              <a:rPr lang="en-US" sz="2600" dirty="0"/>
              <a:t>Musk</a:t>
            </a:r>
            <a:br>
              <a:rPr lang="en-US" dirty="0"/>
            </a:br>
            <a:br>
              <a:rPr lang="en-US" dirty="0"/>
            </a:br>
            <a:endParaRPr lang="en-US" dirty="0"/>
          </a:p>
        </p:txBody>
      </p:sp>
      <p:cxnSp>
        <p:nvCxnSpPr>
          <p:cNvPr id="1377" name="Google Shape;1377;p75">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1378" name="Google Shape;1378;p75">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sp>
        <p:nvSpPr>
          <p:cNvPr id="7" name="TextBox 6">
            <a:extLst>
              <a:ext uri="{FF2B5EF4-FFF2-40B4-BE49-F238E27FC236}">
                <a16:creationId xmlns:a16="http://schemas.microsoft.com/office/drawing/2014/main" id="{6B23EBEE-1EE1-4E56-B9E9-16CB39BD2B97}"/>
              </a:ext>
            </a:extLst>
          </p:cNvPr>
          <p:cNvSpPr txBox="1"/>
          <p:nvPr/>
        </p:nvSpPr>
        <p:spPr>
          <a:xfrm>
            <a:off x="905076" y="2137719"/>
            <a:ext cx="7184520" cy="1600438"/>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r>
              <a:rPr lang="en-US" b="1" dirty="0">
                <a:latin typeface="Josefin Sans" pitchFamily="2" charset="0"/>
                <a:ea typeface="Roboto" panose="02000000000000000000" pitchFamily="2" charset="0"/>
              </a:rPr>
              <a:t>Similarities:</a:t>
            </a:r>
            <a:endParaRPr lang="en-US" dirty="0">
              <a:latin typeface="Josefin Sans" pitchFamily="2" charset="0"/>
              <a:ea typeface="Roboto" panose="02000000000000000000" pitchFamily="2" charset="0"/>
            </a:endParaRPr>
          </a:p>
          <a:p>
            <a:pPr>
              <a:buFont typeface="Arial" panose="020B0604020202020204" pitchFamily="34" charset="0"/>
              <a:buChar char="•"/>
            </a:pPr>
            <a:r>
              <a:rPr lang="en-US" b="1" dirty="0">
                <a:latin typeface="Josefin Sans" pitchFamily="2" charset="0"/>
                <a:ea typeface="Roboto" panose="02000000000000000000" pitchFamily="2" charset="0"/>
              </a:rPr>
              <a:t>Visionary Leadership:</a:t>
            </a:r>
            <a:r>
              <a:rPr lang="en-US" dirty="0">
                <a:latin typeface="Josefin Sans" pitchFamily="2" charset="0"/>
                <a:ea typeface="Roboto" panose="02000000000000000000" pitchFamily="2" charset="0"/>
              </a:rPr>
              <a:t> Ford and Musk demonstrated visionary leadership in their respective industries through innovative approaches.</a:t>
            </a:r>
          </a:p>
          <a:p>
            <a:pPr>
              <a:buFont typeface="Arial" panose="020B0604020202020204" pitchFamily="34" charset="0"/>
              <a:buChar char="•"/>
            </a:pPr>
            <a:r>
              <a:rPr lang="en-US" b="1" dirty="0">
                <a:latin typeface="Josefin Sans" pitchFamily="2" charset="0"/>
                <a:ea typeface="Roboto" panose="02000000000000000000" pitchFamily="2" charset="0"/>
              </a:rPr>
              <a:t>Hands-On Management:</a:t>
            </a:r>
            <a:r>
              <a:rPr lang="en-US" dirty="0">
                <a:latin typeface="Josefin Sans" pitchFamily="2" charset="0"/>
                <a:ea typeface="Roboto" panose="02000000000000000000" pitchFamily="2" charset="0"/>
              </a:rPr>
              <a:t> Ford and Musk were actively involved in the operational aspects of their companies, ensuring alignment with their vision and goals.</a:t>
            </a:r>
          </a:p>
          <a:p>
            <a:pPr>
              <a:buFont typeface="Arial" panose="020B0604020202020204" pitchFamily="34" charset="0"/>
              <a:buChar char="•"/>
            </a:pPr>
            <a:r>
              <a:rPr lang="en-US" b="1" dirty="0">
                <a:latin typeface="Josefin Sans" pitchFamily="2" charset="0"/>
                <a:ea typeface="Roboto" panose="02000000000000000000" pitchFamily="2" charset="0"/>
              </a:rPr>
              <a:t>Impact on Industry:</a:t>
            </a:r>
            <a:r>
              <a:rPr lang="en-US" dirty="0">
                <a:latin typeface="Josefin Sans" pitchFamily="2" charset="0"/>
                <a:ea typeface="Roboto" panose="02000000000000000000" pitchFamily="2" charset="0"/>
              </a:rPr>
              <a:t> They both had significant impacts on their industries, setting benchmarks for innovation and transforming manufacturing and technology sectors.</a:t>
            </a:r>
          </a:p>
        </p:txBody>
      </p:sp>
      <p:sp>
        <p:nvSpPr>
          <p:cNvPr id="4" name="Rectangle 1">
            <a:extLst>
              <a:ext uri="{FF2B5EF4-FFF2-40B4-BE49-F238E27FC236}">
                <a16:creationId xmlns:a16="http://schemas.microsoft.com/office/drawing/2014/main" id="{5BEBC6C3-9391-4853-B301-BBB787A38AC1}"/>
              </a:ext>
            </a:extLst>
          </p:cNvPr>
          <p:cNvSpPr>
            <a:spLocks noChangeArrowheads="1"/>
          </p:cNvSpPr>
          <p:nvPr/>
        </p:nvSpPr>
        <p:spPr bwMode="auto">
          <a:xfrm>
            <a:off x="47574" y="4826643"/>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(Stone, 2022)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77537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31DEEA6-4F0C-506B-D28E-C34751A398B2}"/>
              </a:ext>
            </a:extLst>
          </p:cNvPr>
          <p:cNvSpPr>
            <a:spLocks noGrp="1"/>
          </p:cNvSpPr>
          <p:nvPr>
            <p:ph type="title" idx="8"/>
          </p:nvPr>
        </p:nvSpPr>
        <p:spPr>
          <a:xfrm>
            <a:off x="1470900" y="187377"/>
            <a:ext cx="6202200" cy="1462043"/>
          </a:xfrm>
        </p:spPr>
        <p:txBody>
          <a:bodyPr/>
          <a:lstStyle/>
          <a:p>
            <a:r>
              <a:rPr lang="en-US" sz="2600" dirty="0"/>
              <a:t>Differences in Leadership Characteristics between             Henry Ford and Elon Musk</a:t>
            </a:r>
            <a:endParaRPr lang="en-GB" sz="2600" dirty="0"/>
          </a:p>
        </p:txBody>
      </p:sp>
      <p:sp>
        <p:nvSpPr>
          <p:cNvPr id="11" name="TextBox 10">
            <a:extLst>
              <a:ext uri="{FF2B5EF4-FFF2-40B4-BE49-F238E27FC236}">
                <a16:creationId xmlns:a16="http://schemas.microsoft.com/office/drawing/2014/main" id="{DF776463-72AC-DFE1-FAB3-877273FE36B5}"/>
              </a:ext>
            </a:extLst>
          </p:cNvPr>
          <p:cNvSpPr txBox="1"/>
          <p:nvPr/>
        </p:nvSpPr>
        <p:spPr>
          <a:xfrm>
            <a:off x="1470900" y="1996571"/>
            <a:ext cx="6078511" cy="2246769"/>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r>
              <a:rPr lang="en-US" b="1" dirty="0">
                <a:latin typeface="Josefin Sans" pitchFamily="2" charset="0"/>
                <a:ea typeface="Roboto" panose="02000000000000000000" pitchFamily="2" charset="0"/>
              </a:rPr>
              <a:t>Differences:</a:t>
            </a:r>
            <a:endParaRPr lang="en-US" dirty="0">
              <a:latin typeface="Josefin Sans" pitchFamily="2" charset="0"/>
              <a:ea typeface="Roboto" panose="02000000000000000000" pitchFamily="2" charset="0"/>
            </a:endParaRPr>
          </a:p>
          <a:p>
            <a:pPr>
              <a:buFont typeface="Arial" panose="020B0604020202020204" pitchFamily="34" charset="0"/>
              <a:buChar char="•"/>
            </a:pPr>
            <a:r>
              <a:rPr lang="en-US" b="1" dirty="0">
                <a:latin typeface="Josefin Sans" pitchFamily="2" charset="0"/>
                <a:ea typeface="Roboto" panose="02000000000000000000" pitchFamily="2" charset="0"/>
              </a:rPr>
              <a:t>Leadership Era and Context:</a:t>
            </a:r>
            <a:r>
              <a:rPr lang="en-US" dirty="0">
                <a:latin typeface="Josefin Sans" pitchFamily="2" charset="0"/>
                <a:ea typeface="Roboto" panose="02000000000000000000" pitchFamily="2" charset="0"/>
              </a:rPr>
              <a:t> Ford operated in the early 20th century, focusing on industrial manufacturing, while Musk operates in the 21st century, with a focus on technology, sustainability, and space exploration.</a:t>
            </a:r>
          </a:p>
          <a:p>
            <a:pPr>
              <a:buFont typeface="Arial" panose="020B0604020202020204" pitchFamily="34" charset="0"/>
              <a:buChar char="•"/>
            </a:pPr>
            <a:r>
              <a:rPr lang="en-US" b="1" dirty="0">
                <a:latin typeface="Josefin Sans" pitchFamily="2" charset="0"/>
                <a:ea typeface="Roboto" panose="02000000000000000000" pitchFamily="2" charset="0"/>
              </a:rPr>
              <a:t>Technological Focus:</a:t>
            </a:r>
            <a:r>
              <a:rPr lang="en-US" dirty="0">
                <a:latin typeface="Josefin Sans" pitchFamily="2" charset="0"/>
                <a:ea typeface="Roboto" panose="02000000000000000000" pitchFamily="2" charset="0"/>
              </a:rPr>
              <a:t> Musk's leadership is characterized by a strong focus on technological advancements such as electric vehicles, renewable energy, and space exploration.</a:t>
            </a:r>
          </a:p>
          <a:p>
            <a:pPr>
              <a:buFont typeface="Arial" panose="020B0604020202020204" pitchFamily="34" charset="0"/>
              <a:buChar char="•"/>
            </a:pPr>
            <a:r>
              <a:rPr lang="en-US" b="1" dirty="0">
                <a:latin typeface="Josefin Sans" pitchFamily="2" charset="0"/>
                <a:ea typeface="Roboto" panose="02000000000000000000" pitchFamily="2" charset="0"/>
              </a:rPr>
              <a:t>Risk-Taking Approach:</a:t>
            </a:r>
            <a:r>
              <a:rPr lang="en-US" dirty="0">
                <a:latin typeface="Josefin Sans" pitchFamily="2" charset="0"/>
                <a:ea typeface="Roboto" panose="02000000000000000000" pitchFamily="2" charset="0"/>
              </a:rPr>
              <a:t> Musk is known for his willingness to take significant risks in pursuing ambitious projects like reusable rockets and autonomous driving.</a:t>
            </a:r>
          </a:p>
        </p:txBody>
      </p:sp>
    </p:spTree>
    <p:extLst>
      <p:ext uri="{BB962C8B-B14F-4D97-AF65-F5344CB8AC3E}">
        <p14:creationId xmlns:p14="http://schemas.microsoft.com/office/powerpoint/2010/main" val="42280444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361"/>
        <p:cNvGrpSpPr/>
        <p:nvPr/>
      </p:nvGrpSpPr>
      <p:grpSpPr>
        <a:xfrm>
          <a:off x="0" y="0"/>
          <a:ext cx="0" cy="0"/>
          <a:chOff x="0" y="0"/>
          <a:chExt cx="0" cy="0"/>
        </a:xfrm>
      </p:grpSpPr>
      <p:sp>
        <p:nvSpPr>
          <p:cNvPr id="1373" name="Google Shape;1373;p75"/>
          <p:cNvSpPr txBox="1">
            <a:spLocks noGrp="1"/>
          </p:cNvSpPr>
          <p:nvPr>
            <p:ph type="title" idx="8"/>
          </p:nvPr>
        </p:nvSpPr>
        <p:spPr>
          <a:xfrm>
            <a:off x="1285248" y="476534"/>
            <a:ext cx="6573505" cy="750382"/>
          </a:xfrm>
          <a:prstGeom prst="rect">
            <a:avLst/>
          </a:prstGeom>
        </p:spPr>
        <p:txBody>
          <a:bodyPr spcFirstLastPara="1" wrap="square" lIns="91425" tIns="91425" rIns="91425" bIns="91425" anchor="t" anchorCtr="0">
            <a:noAutofit/>
          </a:bodyPr>
          <a:lstStyle/>
          <a:p>
            <a:r>
              <a:rPr lang="en-US" b="1" dirty="0"/>
              <a:t>Conclusion</a:t>
            </a:r>
          </a:p>
        </p:txBody>
      </p:sp>
      <p:cxnSp>
        <p:nvCxnSpPr>
          <p:cNvPr id="1377" name="Google Shape;1377;p75">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1378" name="Google Shape;1378;p75">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pic>
        <p:nvPicPr>
          <p:cNvPr id="13314" name="Picture 2" descr="Impact Icon PNG Images, Vectors Free Download - Pngtree">
            <a:extLst>
              <a:ext uri="{FF2B5EF4-FFF2-40B4-BE49-F238E27FC236}">
                <a16:creationId xmlns:a16="http://schemas.microsoft.com/office/drawing/2014/main" id="{99C8BB5C-EBBB-4EDD-AE47-4AFF156364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8752" y="242969"/>
            <a:ext cx="1009167" cy="100916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Impact Icon PNG Images, Vectors Free Download - Pngtree">
            <a:extLst>
              <a:ext uri="{FF2B5EF4-FFF2-40B4-BE49-F238E27FC236}">
                <a16:creationId xmlns:a16="http://schemas.microsoft.com/office/drawing/2014/main" id="{40CE7986-5C80-4ED7-B872-CFC5ABF9DD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874" y="242969"/>
            <a:ext cx="1009167" cy="100916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ADAE8DC-E1E5-48CD-12FC-F5B66648DE89}"/>
              </a:ext>
            </a:extLst>
          </p:cNvPr>
          <p:cNvSpPr txBox="1"/>
          <p:nvPr/>
        </p:nvSpPr>
        <p:spPr>
          <a:xfrm>
            <a:off x="747810" y="1893207"/>
            <a:ext cx="7399500" cy="2062103"/>
          </a:xfrm>
          <a:prstGeom prst="rect">
            <a:avLst/>
          </a:prstGeom>
          <a:noFill/>
          <a:ln>
            <a:noFill/>
          </a:ln>
        </p:spPr>
        <p:txBody>
          <a:bodyPr spcFirstLastPara="1" wrap="square" lIns="91425" tIns="0" rIns="91425" bIns="0" anchor="t" anchorCtr="0">
            <a:noAutofit/>
          </a:bodyPr>
          <a:lstStyle>
            <a:defPPr marR="0" lvl="0" algn="l" rtl="0">
              <a:lnSpc>
                <a:spcPct val="100000"/>
              </a:lnSpc>
              <a:spcBef>
                <a:spcPts val="0"/>
              </a:spcBef>
              <a:spcAft>
                <a:spcPts val="0"/>
              </a:spcAft>
            </a:defPPr>
            <a:lvl1pPr marL="0" indent="0">
              <a:buClr>
                <a:schemeClr val="dk1"/>
              </a:buClr>
              <a:buSzPts val="3600"/>
              <a:buFont typeface="Josefin Sans"/>
              <a:buNone/>
              <a:defRPr sz="1600" b="1">
                <a:solidFill>
                  <a:schemeClr val="dk1"/>
                </a:solidFill>
                <a:latin typeface="Josefin Sans"/>
                <a:ea typeface="Josefin Sans"/>
                <a:cs typeface="Josefin Sans"/>
                <a:sym typeface="Josefin Sans"/>
              </a:defRPr>
            </a:lvl1pPr>
            <a:lvl2pPr marL="914400" indent="-317500">
              <a:buClr>
                <a:schemeClr val="dk1"/>
              </a:buClr>
              <a:buSzPts val="1400"/>
              <a:buFont typeface="Josefin Sans"/>
              <a:buNone/>
              <a:defRPr>
                <a:solidFill>
                  <a:schemeClr val="dk1"/>
                </a:solidFill>
                <a:latin typeface="Josefin Sans"/>
                <a:ea typeface="Josefin Sans"/>
                <a:cs typeface="Josefin Sans"/>
                <a:sym typeface="Josefin Sans"/>
              </a:defRPr>
            </a:lvl2pPr>
            <a:lvl3pPr marL="1371600" indent="-317500">
              <a:buClr>
                <a:schemeClr val="dk1"/>
              </a:buClr>
              <a:buSzPts val="1400"/>
              <a:buFont typeface="Josefin Sans Light"/>
              <a:buNone/>
              <a:defRPr>
                <a:solidFill>
                  <a:schemeClr val="dk1"/>
                </a:solidFill>
                <a:latin typeface="Josefin Sans Light"/>
                <a:ea typeface="Josefin Sans Light"/>
                <a:cs typeface="Josefin Sans Light"/>
                <a:sym typeface="Josefin Sans Light"/>
              </a:defRPr>
            </a:lvl3pPr>
            <a:lvl4pPr marL="1828800" indent="-317500">
              <a:buClr>
                <a:schemeClr val="dk1"/>
              </a:buClr>
              <a:buSzPts val="1400"/>
              <a:buFont typeface="Josefin Sans ExtraLight"/>
              <a:buNone/>
              <a:defRPr>
                <a:solidFill>
                  <a:schemeClr val="dk1"/>
                </a:solidFill>
                <a:latin typeface="Josefin Sans ExtraLight"/>
                <a:ea typeface="Josefin Sans ExtraLight"/>
                <a:cs typeface="Josefin Sans ExtraLight"/>
                <a:sym typeface="Josefin Sans ExtraLight"/>
              </a:defRPr>
            </a:lvl4pPr>
            <a:lvl5pPr marL="2286000" indent="-311150">
              <a:buClr>
                <a:schemeClr val="dk1"/>
              </a:buClr>
              <a:buSzPts val="1400"/>
              <a:buFont typeface="Josefin Sans ExtraLight"/>
              <a:buNone/>
              <a:defRPr sz="1300">
                <a:solidFill>
                  <a:schemeClr val="dk1"/>
                </a:solidFill>
                <a:latin typeface="Josefin Sans ExtraLight"/>
                <a:ea typeface="Josefin Sans ExtraLight"/>
                <a:cs typeface="Josefin Sans ExtraLight"/>
                <a:sym typeface="Josefin Sans ExtraLight"/>
              </a:defRPr>
            </a:lvl5pPr>
            <a:lvl6pPr marL="2743200" indent="-304800">
              <a:buClr>
                <a:schemeClr val="dk1"/>
              </a:buClr>
              <a:buSzPts val="1400"/>
              <a:buFont typeface="Josefin Sans ExtraLight"/>
              <a:buNone/>
              <a:defRPr sz="1200">
                <a:solidFill>
                  <a:schemeClr val="dk1"/>
                </a:solidFill>
                <a:latin typeface="Josefin Sans ExtraLight"/>
                <a:ea typeface="Josefin Sans ExtraLight"/>
                <a:cs typeface="Josefin Sans ExtraLight"/>
                <a:sym typeface="Josefin Sans ExtraLight"/>
              </a:defRPr>
            </a:lvl6pPr>
            <a:lvl7pPr marL="3200400" indent="-304800">
              <a:buClr>
                <a:schemeClr val="dk1"/>
              </a:buClr>
              <a:buSzPts val="1400"/>
              <a:buFont typeface="Josefin Sans ExtraLight"/>
              <a:buNone/>
              <a:defRPr sz="1200">
                <a:solidFill>
                  <a:schemeClr val="dk1"/>
                </a:solidFill>
                <a:latin typeface="Josefin Sans ExtraLight"/>
                <a:ea typeface="Josefin Sans ExtraLight"/>
                <a:cs typeface="Josefin Sans ExtraLight"/>
                <a:sym typeface="Josefin Sans ExtraLight"/>
              </a:defRPr>
            </a:lvl7pPr>
            <a:lvl8pPr marL="3657600" indent="-304800">
              <a:buClr>
                <a:schemeClr val="dk1"/>
              </a:buClr>
              <a:buSzPts val="1400"/>
              <a:buFont typeface="Josefin Sans ExtraLight"/>
              <a:buNone/>
              <a:defRPr sz="1200">
                <a:solidFill>
                  <a:schemeClr val="dk1"/>
                </a:solidFill>
                <a:latin typeface="Josefin Sans ExtraLight"/>
                <a:ea typeface="Josefin Sans ExtraLight"/>
                <a:cs typeface="Josefin Sans ExtraLight"/>
                <a:sym typeface="Josefin Sans ExtraLight"/>
              </a:defRPr>
            </a:lvl8pPr>
            <a:lvl9pPr marL="4114800" indent="-304800">
              <a:buClr>
                <a:schemeClr val="dk1"/>
              </a:buClr>
              <a:buSzPts val="1400"/>
              <a:buFont typeface="Josefin Sans ExtraLight"/>
              <a:buNone/>
              <a:defRPr sz="1200">
                <a:solidFill>
                  <a:schemeClr val="dk1"/>
                </a:solidFill>
                <a:latin typeface="Josefin Sans ExtraLight"/>
                <a:ea typeface="Josefin Sans ExtraLight"/>
                <a:cs typeface="Josefin Sans ExtraLight"/>
                <a:sym typeface="Josefin Sans ExtraLight"/>
              </a:defRPr>
            </a:lvl9pPr>
          </a:lstStyle>
          <a:p>
            <a:pPr marL="285750" indent="-285750">
              <a:buSzPct val="100000"/>
              <a:buFont typeface="Arial" panose="020B0604020202020204" pitchFamily="34" charset="0"/>
              <a:buChar char="•"/>
            </a:pPr>
            <a:r>
              <a:rPr lang="en-US" sz="1400" b="0" dirty="0"/>
              <a:t>Ford, Walton, Bezos, and Musk impacted their fields and global trends.</a:t>
            </a:r>
          </a:p>
          <a:p>
            <a:pPr marL="285750" indent="-285750">
              <a:buSzPct val="100000"/>
              <a:buFont typeface="Arial" panose="020B0604020202020204" pitchFamily="34" charset="0"/>
              <a:buChar char="•"/>
            </a:pPr>
            <a:endParaRPr lang="en-US" sz="1400" b="0" dirty="0"/>
          </a:p>
          <a:p>
            <a:pPr marL="285750" indent="-285750">
              <a:buSzPct val="100000"/>
              <a:buFont typeface="Arial" panose="020B0604020202020204" pitchFamily="34" charset="0"/>
              <a:buChar char="•"/>
            </a:pPr>
            <a:r>
              <a:rPr lang="en-US" sz="1400" b="0" dirty="0"/>
              <a:t>Their visionary leadership set new standards for achievement and creativity.</a:t>
            </a:r>
          </a:p>
          <a:p>
            <a:pPr marL="285750" indent="-285750">
              <a:buSzPct val="100000"/>
              <a:buFont typeface="Arial" panose="020B0604020202020204" pitchFamily="34" charset="0"/>
              <a:buChar char="•"/>
            </a:pPr>
            <a:endParaRPr lang="en-US" sz="1400" b="0" dirty="0"/>
          </a:p>
          <a:p>
            <a:pPr marL="285750" indent="-285750">
              <a:buSzPct val="100000"/>
              <a:buFont typeface="Arial" panose="020B0604020202020204" pitchFamily="34" charset="0"/>
              <a:buChar char="•"/>
            </a:pPr>
            <a:r>
              <a:rPr lang="en-US" sz="1400" b="0" dirty="0"/>
              <a:t>Strong leadership drives change and shapes business development.</a:t>
            </a:r>
          </a:p>
          <a:p>
            <a:pPr marL="285750" indent="-285750">
              <a:buSzPct val="100000"/>
              <a:buFont typeface="Arial" panose="020B0604020202020204" pitchFamily="34" charset="0"/>
              <a:buChar char="•"/>
            </a:pPr>
            <a:endParaRPr lang="en-US" sz="1400" b="0" dirty="0"/>
          </a:p>
          <a:p>
            <a:pPr marL="285750" indent="-285750">
              <a:buSzPct val="100000"/>
              <a:buFont typeface="Arial" panose="020B0604020202020204" pitchFamily="34" charset="0"/>
              <a:buChar char="•"/>
            </a:pPr>
            <a:r>
              <a:rPr lang="en-US" sz="1400" b="0" dirty="0"/>
              <a:t>Leadership strategies influence industry directions.</a:t>
            </a:r>
          </a:p>
        </p:txBody>
      </p:sp>
    </p:spTree>
    <p:extLst>
      <p:ext uri="{BB962C8B-B14F-4D97-AF65-F5344CB8AC3E}">
        <p14:creationId xmlns:p14="http://schemas.microsoft.com/office/powerpoint/2010/main" val="7774570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361"/>
        <p:cNvGrpSpPr/>
        <p:nvPr/>
      </p:nvGrpSpPr>
      <p:grpSpPr>
        <a:xfrm>
          <a:off x="0" y="0"/>
          <a:ext cx="0" cy="0"/>
          <a:chOff x="0" y="0"/>
          <a:chExt cx="0" cy="0"/>
        </a:xfrm>
      </p:grpSpPr>
      <p:sp>
        <p:nvSpPr>
          <p:cNvPr id="1373" name="Google Shape;1373;p75"/>
          <p:cNvSpPr txBox="1">
            <a:spLocks noGrp="1"/>
          </p:cNvSpPr>
          <p:nvPr>
            <p:ph type="title" idx="8"/>
          </p:nvPr>
        </p:nvSpPr>
        <p:spPr>
          <a:xfrm>
            <a:off x="2664501" y="22390"/>
            <a:ext cx="3814998" cy="562119"/>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References</a:t>
            </a:r>
            <a:endParaRPr dirty="0"/>
          </a:p>
        </p:txBody>
      </p:sp>
      <p:cxnSp>
        <p:nvCxnSpPr>
          <p:cNvPr id="1377" name="Google Shape;1377;p75">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1378" name="Google Shape;1378;p75">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sp>
        <p:nvSpPr>
          <p:cNvPr id="4" name="TextBox 3">
            <a:extLst>
              <a:ext uri="{FF2B5EF4-FFF2-40B4-BE49-F238E27FC236}">
                <a16:creationId xmlns:a16="http://schemas.microsoft.com/office/drawing/2014/main" id="{E5F85082-A5B0-1CB4-6368-AFE7B1370268}"/>
              </a:ext>
            </a:extLst>
          </p:cNvPr>
          <p:cNvSpPr txBox="1"/>
          <p:nvPr/>
        </p:nvSpPr>
        <p:spPr>
          <a:xfrm>
            <a:off x="494975" y="435630"/>
            <a:ext cx="8791731" cy="4151136"/>
          </a:xfrm>
          <a:prstGeom prst="rect">
            <a:avLst/>
          </a:prstGeom>
          <a:noFill/>
        </p:spPr>
        <p:txBody>
          <a:bodyPr wrap="square">
            <a:spAutoFit/>
          </a:body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Brinkley, D. (2021). </a:t>
            </a:r>
            <a:r>
              <a:rPr kumimoji="0" lang="en-US" altLang="en-US" sz="1200" i="1"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Wheels for the World</a:t>
            </a:r>
            <a:r>
              <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 Penguin Books.</a:t>
            </a:r>
            <a:endPar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Brooker, P. and Hayward, M. (2020). </a:t>
            </a:r>
            <a:r>
              <a:rPr kumimoji="0" lang="en-US" altLang="en-US" sz="1200" i="1"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Rational Leadership : Developing Iconic Corporations</a:t>
            </a:r>
            <a:r>
              <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 Oxford, United Kingdom: Oxford University Press.</a:t>
            </a:r>
          </a:p>
          <a:p>
            <a:pPr eaLnBrk="0" fontAlgn="base" hangingPunct="0">
              <a:lnSpc>
                <a:spcPct val="150000"/>
              </a:lnSpc>
              <a:spcBef>
                <a:spcPct val="0"/>
              </a:spcBef>
              <a:spcAft>
                <a:spcPct val="0"/>
              </a:spcAft>
              <a:buClrTx/>
            </a:pPr>
            <a:r>
              <a:rPr lang="en-US" sz="1200" dirty="0">
                <a:effectLst/>
                <a:latin typeface="Josefin Sans" pitchFamily="2" charset="0"/>
                <a:ea typeface="Calibri" panose="020F0502020204030204" pitchFamily="34" charset="0"/>
                <a:cs typeface="Vrinda" panose="020B0502040204020203" pitchFamily="34" charset="0"/>
              </a:rPr>
              <a:t>Bass, B.M. and Riggio, R.E. (2022). Transformational Leadership. 2nd ed. Psychology Press.</a:t>
            </a:r>
            <a:endParaRPr lang="en-GB" sz="1200" dirty="0">
              <a:effectLst/>
              <a:latin typeface="Josefin Sans" pitchFamily="2" charset="0"/>
              <a:ea typeface="Calibri" panose="020F0502020204030204" pitchFamily="34" charset="0"/>
              <a:cs typeface="Vrinda" panose="020B0502040204020203" pitchFamily="34" charset="0"/>
            </a:endParaRPr>
          </a:p>
          <a:p>
            <a:pPr eaLnBrk="0" fontAlgn="base" hangingPunct="0">
              <a:lnSpc>
                <a:spcPct val="150000"/>
              </a:lnSpc>
              <a:spcBef>
                <a:spcPct val="0"/>
              </a:spcBef>
              <a:spcAft>
                <a:spcPct val="0"/>
              </a:spcAft>
              <a:buClrTx/>
            </a:pPr>
            <a:r>
              <a:rPr lang="en-US" sz="1200" dirty="0">
                <a:effectLst/>
                <a:latin typeface="Josefin Sans" pitchFamily="2" charset="0"/>
                <a:ea typeface="Roboto" panose="02000000000000000000" pitchFamily="2" charset="0"/>
                <a:cs typeface="Vrinda" panose="020B0502040204020203" pitchFamily="34" charset="0"/>
              </a:rPr>
              <a:t>Choi, S. and O’Rourke, J. (2021). Amazon.com, Inc.: Big Ideas in a Bruising Workplace. The Eugene D. Fanning Center For Business Communication, Mendoza College Of Business, University Of Notre Dame.</a:t>
            </a:r>
            <a:endParaRPr lang="en-GB" sz="1200" dirty="0">
              <a:effectLst/>
              <a:latin typeface="Josefin Sans" pitchFamily="2" charset="0"/>
              <a:ea typeface="Roboto" panose="02000000000000000000" pitchFamily="2" charset="0"/>
              <a:cs typeface="Vrinda" panose="020B0502040204020203" pitchFamily="34" charset="0"/>
            </a:endParaRPr>
          </a:p>
          <a:p>
            <a:pPr eaLnBrk="0" fontAlgn="base" hangingPunct="0">
              <a:lnSpc>
                <a:spcPct val="150000"/>
              </a:lnSpc>
              <a:spcBef>
                <a:spcPct val="0"/>
              </a:spcBef>
              <a:spcAft>
                <a:spcPct val="0"/>
              </a:spcAft>
              <a:buClrTx/>
            </a:pPr>
            <a:r>
              <a:rPr lang="en-US" sz="1200" dirty="0" err="1">
                <a:effectLst/>
                <a:latin typeface="Josefin Sans" pitchFamily="2" charset="0"/>
                <a:ea typeface="Roboto" panose="02000000000000000000" pitchFamily="2" charset="0"/>
                <a:cs typeface="Vrinda" panose="020B0502040204020203" pitchFamily="34" charset="0"/>
              </a:rPr>
              <a:t>Chorafas</a:t>
            </a:r>
            <a:r>
              <a:rPr lang="en-US" sz="1200" dirty="0">
                <a:effectLst/>
                <a:latin typeface="Josefin Sans" pitchFamily="2" charset="0"/>
                <a:ea typeface="Roboto" panose="02000000000000000000" pitchFamily="2" charset="0"/>
                <a:cs typeface="Vrinda" panose="020B0502040204020203" pitchFamily="34" charset="0"/>
              </a:rPr>
              <a:t>, D.N. (2021). Business, marketing, and Management Principles for IT and Engineering. Boca Raton, FL: CRC Press.</a:t>
            </a:r>
            <a:endPar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Collins, J. (2021). </a:t>
            </a:r>
            <a:r>
              <a:rPr kumimoji="0" lang="en-US" altLang="en-US" sz="1200" i="1"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Good to Great: Why Some Companies Make the Leap ... and Others Don’t</a:t>
            </a:r>
            <a:r>
              <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 New York, NY: Harper Business.</a:t>
            </a:r>
            <a:endPar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Fishman, C. (2021). </a:t>
            </a:r>
            <a:r>
              <a:rPr kumimoji="0" lang="en-US" altLang="en-US" sz="1200" i="1"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The </a:t>
            </a:r>
            <a:r>
              <a:rPr kumimoji="0" lang="en-US" altLang="en-US" sz="1200" i="1" u="none" strike="noStrike" cap="none" normalizeH="0" baseline="0" dirty="0" err="1">
                <a:ln>
                  <a:noFill/>
                </a:ln>
                <a:solidFill>
                  <a:schemeClr val="tx1"/>
                </a:solidFill>
                <a:effectLst/>
                <a:latin typeface="Josefin Sans" pitchFamily="2" charset="0"/>
                <a:ea typeface="Roboto" panose="02000000000000000000" pitchFamily="2" charset="0"/>
                <a:cs typeface="Times New Roman" panose="02020603050405020304" pitchFamily="18" charset="0"/>
              </a:rPr>
              <a:t>Wal-mart</a:t>
            </a:r>
            <a:r>
              <a:rPr kumimoji="0" lang="en-US" altLang="en-US" sz="1200" i="1"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 Effect</a:t>
            </a:r>
            <a:r>
              <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 Toronto, On: Penguin Press.</a:t>
            </a:r>
            <a:endPar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Goleman, D. and Boyatzis, R. (2020). </a:t>
            </a:r>
            <a:r>
              <a:rPr kumimoji="0" lang="en-US" altLang="en-US" sz="1200" i="1"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Primal Leadership : Learning to Lead with Emotional Intelligence</a:t>
            </a:r>
            <a:r>
              <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 Boston, Mass.: Harvard Business School Press.</a:t>
            </a:r>
          </a:p>
          <a:p>
            <a:pPr eaLnBrk="0" fontAlgn="base" hangingPunct="0">
              <a:lnSpc>
                <a:spcPct val="150000"/>
              </a:lnSpc>
              <a:spcBef>
                <a:spcPct val="0"/>
              </a:spcBef>
              <a:spcAft>
                <a:spcPct val="0"/>
              </a:spcAft>
              <a:buClrTx/>
            </a:pPr>
            <a:r>
              <a:rPr lang="en-US" sz="1200" dirty="0">
                <a:effectLst/>
                <a:latin typeface="Josefin Sans" pitchFamily="2" charset="0"/>
                <a:ea typeface="Roboto" panose="02000000000000000000" pitchFamily="2" charset="0"/>
                <a:cs typeface="Vrinda" panose="020B0502040204020203" pitchFamily="34" charset="0"/>
              </a:rPr>
              <a:t>Giuliani, R. (2022). Leadership. New York: Hyperion.</a:t>
            </a:r>
            <a:endPar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endParaRPr>
          </a:p>
          <a:p>
            <a:pPr eaLnBrk="0" fontAlgn="base" hangingPunct="0">
              <a:lnSpc>
                <a:spcPct val="150000"/>
              </a:lnSpc>
              <a:spcBef>
                <a:spcPct val="0"/>
              </a:spcBef>
              <a:spcAft>
                <a:spcPct val="0"/>
              </a:spcAft>
              <a:buClrTx/>
            </a:pPr>
            <a:endParaRPr lang="en-GB" sz="1000" b="1" dirty="0">
              <a:effectLst/>
              <a:latin typeface="Times New Roman" panose="02020603050405020304" pitchFamily="18" charset="0"/>
              <a:ea typeface="Calibri" panose="020F0502020204030204" pitchFamily="34" charset="0"/>
              <a:cs typeface="Vrinda" panose="020B0502040204020203"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Roboto" panose="02000000000000000000" pitchFamily="2" charset="0"/>
              <a:ea typeface="Roboto" panose="02000000000000000000" pitchFamily="2" charset="0"/>
            </a:endParaRPr>
          </a:p>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Roboto" panose="02000000000000000000" pitchFamily="2" charset="0"/>
              <a:ea typeface="Roboto" panose="02000000000000000000" pitchFamily="2" charset="0"/>
            </a:endParaRPr>
          </a:p>
        </p:txBody>
      </p:sp>
    </p:spTree>
    <p:extLst>
      <p:ext uri="{BB962C8B-B14F-4D97-AF65-F5344CB8AC3E}">
        <p14:creationId xmlns:p14="http://schemas.microsoft.com/office/powerpoint/2010/main" val="33543877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1FEFCC8-97D5-6419-5489-8A7C670B83DA}"/>
              </a:ext>
            </a:extLst>
          </p:cNvPr>
          <p:cNvSpPr>
            <a:spLocks noGrp="1"/>
          </p:cNvSpPr>
          <p:nvPr>
            <p:ph type="subTitle" idx="2"/>
          </p:nvPr>
        </p:nvSpPr>
        <p:spPr>
          <a:xfrm>
            <a:off x="350011" y="634834"/>
            <a:ext cx="8293040" cy="3583222"/>
          </a:xfrm>
        </p:spPr>
        <p:txBody>
          <a:bodyPr/>
          <a:lstStyle/>
          <a:p>
            <a:endParaRPr kumimoji="0" lang="en-US" altLang="en-US" sz="1200" b="1"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endParaRPr>
          </a:p>
          <a:p>
            <a:endParaRPr lang="en-US" altLang="en-US" sz="1200" dirty="0">
              <a:solidFill>
                <a:schemeClr val="tx1"/>
              </a:solidFill>
              <a:latin typeface="Josefin Sans" pitchFamily="2" charset="0"/>
              <a:ea typeface="Roboto" panose="02000000000000000000" pitchFamily="2" charset="0"/>
              <a:cs typeface="Times New Roman" panose="02020603050405020304" pitchFamily="18" charset="0"/>
            </a:endParaRPr>
          </a:p>
          <a:p>
            <a:pPr marL="0" marR="0" lvl="0" indent="0" defTabSz="914400" rtl="0" eaLnBrk="0" fontAlgn="base" latinLnBrk="0" hangingPunct="0">
              <a:lnSpc>
                <a:spcPct val="150000"/>
              </a:lnSpc>
              <a:spcBef>
                <a:spcPct val="0"/>
              </a:spcBef>
              <a:spcAft>
                <a:spcPct val="0"/>
              </a:spcAft>
              <a:buClrTx/>
              <a:buSzTx/>
              <a:buFontTx/>
              <a:buNone/>
              <a:tabLst/>
            </a:pPr>
            <a:r>
              <a:rPr kumimoji="0" lang="en-US" altLang="en-US" sz="1200" i="0" u="none" strike="noStrike" cap="none" normalizeH="0" baseline="0" dirty="0" err="1">
                <a:ln>
                  <a:noFill/>
                </a:ln>
                <a:solidFill>
                  <a:schemeClr val="tx1"/>
                </a:solidFill>
                <a:effectLst/>
                <a:latin typeface="Josefin Sans" pitchFamily="2" charset="0"/>
                <a:ea typeface="Roboto" panose="02000000000000000000" pitchFamily="2" charset="0"/>
                <a:cs typeface="Times New Roman" panose="02020603050405020304" pitchFamily="18" charset="0"/>
              </a:rPr>
              <a:t>Hitt</a:t>
            </a:r>
            <a:r>
              <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 M.A. (2018). </a:t>
            </a:r>
            <a:r>
              <a:rPr kumimoji="0" lang="en-US" altLang="en-US" sz="1200" i="1"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Strategic Management</a:t>
            </a:r>
            <a:r>
              <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 Springfield.</a:t>
            </a:r>
            <a:endPar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endParaRPr>
          </a:p>
          <a:p>
            <a:pPr marL="0" marR="0" lvl="0" indent="0" defTabSz="914400" rtl="0" eaLnBrk="0" fontAlgn="base" latinLnBrk="0" hangingPunct="0">
              <a:lnSpc>
                <a:spcPct val="150000"/>
              </a:lnSpc>
              <a:spcBef>
                <a:spcPct val="0"/>
              </a:spcBef>
              <a:spcAft>
                <a:spcPct val="0"/>
              </a:spcAft>
              <a:buClrTx/>
              <a:buSzTx/>
              <a:buFontTx/>
              <a:buNone/>
              <a:tabLst/>
            </a:pPr>
            <a:r>
              <a:rPr kumimoji="0" lang="en-US" altLang="en-US" sz="1200" i="0" u="none" strike="noStrike" cap="none" normalizeH="0" baseline="0" dirty="0" err="1">
                <a:ln>
                  <a:noFill/>
                </a:ln>
                <a:solidFill>
                  <a:schemeClr val="tx1"/>
                </a:solidFill>
                <a:effectLst/>
                <a:latin typeface="Josefin Sans" pitchFamily="2" charset="0"/>
                <a:ea typeface="Roboto" panose="02000000000000000000" pitchFamily="2" charset="0"/>
                <a:cs typeface="Times New Roman" panose="02020603050405020304" pitchFamily="18" charset="0"/>
              </a:rPr>
              <a:t>Iszatt</a:t>
            </a:r>
            <a:r>
              <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 M. and Saunders, C. (2022). </a:t>
            </a:r>
            <a:r>
              <a:rPr kumimoji="0" lang="en-US" altLang="en-US" sz="1200" i="1"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Leadership</a:t>
            </a:r>
            <a:r>
              <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 Oxford: Oxford University Press.</a:t>
            </a:r>
            <a:endPar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endParaRPr>
          </a:p>
          <a:p>
            <a:pPr marL="0" marR="0" lvl="0" indent="0" defTabSz="914400" rtl="0" eaLnBrk="0" fontAlgn="base" latinLnBrk="0" hangingPunct="0">
              <a:lnSpc>
                <a:spcPct val="150000"/>
              </a:lnSpc>
              <a:spcBef>
                <a:spcPct val="0"/>
              </a:spcBef>
              <a:spcAft>
                <a:spcPct val="0"/>
              </a:spcAft>
              <a:buClrTx/>
              <a:buSzTx/>
              <a:buFontTx/>
              <a:buNone/>
              <a:tabLst/>
            </a:pPr>
            <a:r>
              <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Massengill, R.P. (2021). </a:t>
            </a:r>
            <a:r>
              <a:rPr kumimoji="0" lang="en-US" altLang="en-US" sz="1200" i="1"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Wal-Mart Wars</a:t>
            </a:r>
            <a:r>
              <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 NYU Press.</a:t>
            </a:r>
            <a:endParaRPr lang="en-US" altLang="en-US" sz="1200" dirty="0">
              <a:solidFill>
                <a:schemeClr val="tx1"/>
              </a:solidFill>
              <a:latin typeface="Josefin Sans" pitchFamily="2" charset="0"/>
              <a:ea typeface="Roboto" panose="02000000000000000000" pitchFamily="2" charset="0"/>
              <a:cs typeface="Times New Roman" panose="02020603050405020304" pitchFamily="18" charset="0"/>
            </a:endParaRPr>
          </a:p>
          <a:p>
            <a:pPr marL="0" marR="0" lvl="0" indent="0" defTabSz="914400" rtl="0" eaLnBrk="0" fontAlgn="base" latinLnBrk="0" hangingPunct="0">
              <a:lnSpc>
                <a:spcPct val="150000"/>
              </a:lnSpc>
              <a:spcBef>
                <a:spcPct val="0"/>
              </a:spcBef>
              <a:spcAft>
                <a:spcPct val="0"/>
              </a:spcAft>
              <a:buClrTx/>
              <a:buSzTx/>
              <a:buFontTx/>
              <a:buNone/>
              <a:tabLst/>
            </a:pPr>
            <a:r>
              <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Sinek, S. (2021). </a:t>
            </a:r>
            <a:r>
              <a:rPr kumimoji="0" lang="en-US" altLang="en-US" sz="1200" i="1"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Leaders Eat Last: Why Some Teams Pull Together and Others Don’t</a:t>
            </a:r>
            <a:r>
              <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 London, United Kingdom: Portfolio Penguin.</a:t>
            </a:r>
            <a:endParaRPr lang="en-US" altLang="en-US" sz="1200" dirty="0">
              <a:solidFill>
                <a:schemeClr val="tx1"/>
              </a:solidFill>
              <a:latin typeface="Josefin Sans" pitchFamily="2" charset="0"/>
              <a:ea typeface="Roboto" panose="02000000000000000000" pitchFamily="2" charset="0"/>
              <a:cs typeface="Times New Roman" panose="02020603050405020304" pitchFamily="18" charset="0"/>
            </a:endParaRPr>
          </a:p>
          <a:p>
            <a:pPr marL="0" marR="0" lvl="0" indent="0" defTabSz="914400" rtl="0" eaLnBrk="0" fontAlgn="base" latinLnBrk="0" hangingPunct="0">
              <a:lnSpc>
                <a:spcPct val="150000"/>
              </a:lnSpc>
              <a:spcBef>
                <a:spcPct val="0"/>
              </a:spcBef>
              <a:spcAft>
                <a:spcPct val="0"/>
              </a:spcAft>
              <a:buClrTx/>
              <a:buSzTx/>
              <a:buFontTx/>
              <a:buNone/>
              <a:tabLst/>
            </a:pPr>
            <a:r>
              <a:rPr lang="en-US" sz="1200" dirty="0">
                <a:effectLst/>
                <a:latin typeface="Josefin Sans" pitchFamily="2" charset="0"/>
                <a:ea typeface="Roboto" panose="02000000000000000000" pitchFamily="2" charset="0"/>
                <a:cs typeface="Vrinda" panose="020B0502040204020203" pitchFamily="34" charset="0"/>
              </a:rPr>
              <a:t>Slater, R. (2023). The Wal-Mart Decade: How a New Generation of Leaders Turned Sam Walton’s Legacy into the world’s #1 Company. New York: Portfolio.</a:t>
            </a:r>
            <a:endParaRPr lang="en-GB" sz="1200" dirty="0">
              <a:latin typeface="Josefin Sans" pitchFamily="2" charset="0"/>
              <a:ea typeface="Roboto" panose="02000000000000000000" pitchFamily="2" charset="0"/>
              <a:cs typeface="Vrinda" panose="020B0502040204020203" pitchFamily="34" charset="0"/>
            </a:endParaRPr>
          </a:p>
          <a:p>
            <a:pPr marL="0" marR="0" lvl="0" indent="0" defTabSz="914400" rtl="0" eaLnBrk="0" fontAlgn="base" latinLnBrk="0" hangingPunct="0">
              <a:lnSpc>
                <a:spcPct val="150000"/>
              </a:lnSpc>
              <a:spcBef>
                <a:spcPct val="0"/>
              </a:spcBef>
              <a:spcAft>
                <a:spcPct val="0"/>
              </a:spcAft>
              <a:buClrTx/>
              <a:buSzTx/>
              <a:buFontTx/>
              <a:buNone/>
              <a:tabLst/>
            </a:pPr>
            <a:r>
              <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Stone, B. (2022). </a:t>
            </a:r>
            <a:r>
              <a:rPr kumimoji="0" lang="en-US" altLang="en-US" sz="1200" i="1"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The Everything Store : Jeff Bezos and the Age of Amazon</a:t>
            </a:r>
            <a:r>
              <a:rPr kumimoji="0" lang="en-US" altLang="en-US" sz="1200" i="0" u="none" strike="noStrike" cap="none" normalizeH="0" baseline="0" dirty="0">
                <a:ln>
                  <a:noFill/>
                </a:ln>
                <a:solidFill>
                  <a:schemeClr val="tx1"/>
                </a:solidFill>
                <a:effectLst/>
                <a:latin typeface="Josefin Sans" pitchFamily="2" charset="0"/>
                <a:ea typeface="Roboto" panose="02000000000000000000" pitchFamily="2" charset="0"/>
                <a:cs typeface="Times New Roman" panose="02020603050405020304" pitchFamily="18" charset="0"/>
              </a:rPr>
              <a:t>. New York: Little Brown &amp; Company.</a:t>
            </a:r>
            <a:endParaRPr lang="en-US" altLang="en-US" sz="1200" dirty="0">
              <a:solidFill>
                <a:schemeClr val="tx1"/>
              </a:solidFill>
              <a:latin typeface="Josefin Sans" pitchFamily="2" charset="0"/>
              <a:ea typeface="Roboto" panose="02000000000000000000" pitchFamily="2" charset="0"/>
              <a:cs typeface="Times New Roman" panose="02020603050405020304" pitchFamily="18" charset="0"/>
            </a:endParaRPr>
          </a:p>
          <a:p>
            <a:pPr marL="0" marR="0" lvl="0" indent="0" defTabSz="914400" rtl="0" eaLnBrk="0" fontAlgn="base" latinLnBrk="0" hangingPunct="0">
              <a:lnSpc>
                <a:spcPct val="150000"/>
              </a:lnSpc>
              <a:spcBef>
                <a:spcPct val="0"/>
              </a:spcBef>
              <a:spcAft>
                <a:spcPct val="0"/>
              </a:spcAft>
              <a:buClrTx/>
              <a:buSzTx/>
              <a:buFontTx/>
              <a:buNone/>
              <a:tabLst/>
            </a:pPr>
            <a:r>
              <a:rPr lang="en-US" sz="1200" dirty="0">
                <a:effectLst/>
                <a:latin typeface="Josefin Sans" pitchFamily="2" charset="0"/>
                <a:ea typeface="Roboto" panose="02000000000000000000" pitchFamily="2" charset="0"/>
                <a:cs typeface="Vrinda" panose="020B0502040204020203" pitchFamily="34" charset="0"/>
              </a:rPr>
              <a:t>Yukl, G. and Gardner, W. (2020). Leadership in organizations, Global edition. 9th ed. S.L.: Pearson Education Limited.</a:t>
            </a:r>
            <a:br>
              <a:rPr lang="en-US" sz="1050" b="1" dirty="0">
                <a:effectLst/>
                <a:latin typeface="Times New Roman" panose="02020603050405020304" pitchFamily="18" charset="0"/>
                <a:ea typeface="Calibri" panose="020F0502020204030204" pitchFamily="34" charset="0"/>
                <a:cs typeface="Vrinda" panose="020B0502040204020203" pitchFamily="34" charset="0"/>
              </a:rPr>
            </a:br>
            <a:endParaRPr lang="en-US" sz="1050" b="1" dirty="0">
              <a:effectLst/>
              <a:latin typeface="Times New Roman" panose="02020603050405020304" pitchFamily="18" charset="0"/>
              <a:ea typeface="Calibri" panose="020F0502020204030204" pitchFamily="34" charset="0"/>
              <a:cs typeface="Vrinda" panose="020B0502040204020203" pitchFamily="34" charset="0"/>
            </a:endParaRPr>
          </a:p>
          <a:p>
            <a:endParaRPr lang="en-GB" sz="1050" b="1" dirty="0">
              <a:effectLst/>
              <a:latin typeface="Times New Roman" panose="02020603050405020304" pitchFamily="18" charset="0"/>
              <a:ea typeface="Calibri" panose="020F0502020204030204" pitchFamily="34" charset="0"/>
              <a:cs typeface="Vrinda" panose="020B0502040204020203" pitchFamily="34" charset="0"/>
            </a:endParaRPr>
          </a:p>
          <a:p>
            <a:endParaRPr lang="en-GB" sz="1050" b="1" dirty="0"/>
          </a:p>
        </p:txBody>
      </p:sp>
      <p:sp>
        <p:nvSpPr>
          <p:cNvPr id="10" name="Title 9">
            <a:extLst>
              <a:ext uri="{FF2B5EF4-FFF2-40B4-BE49-F238E27FC236}">
                <a16:creationId xmlns:a16="http://schemas.microsoft.com/office/drawing/2014/main" id="{D92A03CC-7708-2E38-2316-832A26B42533}"/>
              </a:ext>
            </a:extLst>
          </p:cNvPr>
          <p:cNvSpPr>
            <a:spLocks noGrp="1"/>
          </p:cNvSpPr>
          <p:nvPr>
            <p:ph type="title" idx="8"/>
          </p:nvPr>
        </p:nvSpPr>
        <p:spPr/>
        <p:txBody>
          <a:bodyPr/>
          <a:lstStyle/>
          <a:p>
            <a:r>
              <a:rPr lang="en-GB" dirty="0"/>
              <a:t>References</a:t>
            </a:r>
          </a:p>
        </p:txBody>
      </p:sp>
    </p:spTree>
    <p:extLst>
      <p:ext uri="{BB962C8B-B14F-4D97-AF65-F5344CB8AC3E}">
        <p14:creationId xmlns:p14="http://schemas.microsoft.com/office/powerpoint/2010/main" val="26241913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361"/>
        <p:cNvGrpSpPr/>
        <p:nvPr/>
      </p:nvGrpSpPr>
      <p:grpSpPr>
        <a:xfrm>
          <a:off x="0" y="0"/>
          <a:ext cx="0" cy="0"/>
          <a:chOff x="0" y="0"/>
          <a:chExt cx="0" cy="0"/>
        </a:xfrm>
      </p:grpSpPr>
      <p:sp>
        <p:nvSpPr>
          <p:cNvPr id="1373" name="Google Shape;1373;p75"/>
          <p:cNvSpPr txBox="1">
            <a:spLocks noGrp="1"/>
          </p:cNvSpPr>
          <p:nvPr>
            <p:ph type="title" idx="8"/>
          </p:nvPr>
        </p:nvSpPr>
        <p:spPr>
          <a:xfrm>
            <a:off x="1470900" y="2023672"/>
            <a:ext cx="6202200" cy="1011835"/>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6600" dirty="0">
                <a:solidFill>
                  <a:srgbClr val="FF0000"/>
                </a:solidFill>
              </a:rPr>
              <a:t>THANK YOU!</a:t>
            </a:r>
            <a:endParaRPr sz="6600" dirty="0">
              <a:solidFill>
                <a:srgbClr val="FF0000"/>
              </a:solidFill>
            </a:endParaRPr>
          </a:p>
        </p:txBody>
      </p:sp>
      <p:cxnSp>
        <p:nvCxnSpPr>
          <p:cNvPr id="1377" name="Google Shape;1377;p75">
            <a:hlinkClick r:id="" action="ppaction://hlinkshowjump?jump=nextslide"/>
          </p:cNvPr>
          <p:cNvCxnSpPr/>
          <p:nvPr/>
        </p:nvCxnSpPr>
        <p:spPr>
          <a:xfrm>
            <a:off x="8643950" y="303450"/>
            <a:ext cx="262200" cy="0"/>
          </a:xfrm>
          <a:prstGeom prst="straightConnector1">
            <a:avLst/>
          </a:prstGeom>
          <a:noFill/>
          <a:ln w="9525" cap="flat" cmpd="sng">
            <a:solidFill>
              <a:schemeClr val="accent1"/>
            </a:solidFill>
            <a:prstDash val="solid"/>
            <a:round/>
            <a:headEnd type="none" w="med" len="med"/>
            <a:tailEnd type="triangle" w="med" len="med"/>
          </a:ln>
        </p:spPr>
      </p:cxnSp>
      <p:cxnSp>
        <p:nvCxnSpPr>
          <p:cNvPr id="1378" name="Google Shape;1378;p75">
            <a:hlinkClick r:id="" action="ppaction://hlinkshowjump?jump=previousslide"/>
          </p:cNvPr>
          <p:cNvCxnSpPr/>
          <p:nvPr/>
        </p:nvCxnSpPr>
        <p:spPr>
          <a:xfrm rot="10800000">
            <a:off x="232775" y="303450"/>
            <a:ext cx="262200" cy="0"/>
          </a:xfrm>
          <a:prstGeom prst="straightConnector1">
            <a:avLst/>
          </a:prstGeom>
          <a:noFill/>
          <a:ln w="9525" cap="flat" cmpd="sng">
            <a:solidFill>
              <a:schemeClr val="accent1"/>
            </a:solidFill>
            <a:prstDash val="solid"/>
            <a:round/>
            <a:headEnd type="none" w="med" len="med"/>
            <a:tailEnd type="triangle" w="med" len="med"/>
          </a:ln>
        </p:spPr>
      </p:cxnSp>
      <p:sp>
        <p:nvSpPr>
          <p:cNvPr id="2" name="TextBox 1">
            <a:extLst>
              <a:ext uri="{FF2B5EF4-FFF2-40B4-BE49-F238E27FC236}">
                <a16:creationId xmlns:a16="http://schemas.microsoft.com/office/drawing/2014/main" id="{097767EB-5DF6-4689-D483-D3AE44D85147}"/>
              </a:ext>
            </a:extLst>
          </p:cNvPr>
          <p:cNvSpPr txBox="1"/>
          <p:nvPr/>
        </p:nvSpPr>
        <p:spPr>
          <a:xfrm>
            <a:off x="1316319" y="1235721"/>
            <a:ext cx="6511362" cy="400110"/>
          </a:xfrm>
          <a:prstGeom prst="rect">
            <a:avLst/>
          </a:prstGeom>
          <a:noFill/>
        </p:spPr>
        <p:txBody>
          <a:bodyPr wrap="square" rtlCol="0">
            <a:spAutoFit/>
          </a:bodyPr>
          <a:lstStyle/>
          <a:p>
            <a:r>
              <a:rPr lang="en-GB" sz="2000" b="1" dirty="0"/>
              <a:t>           GREAT </a:t>
            </a:r>
            <a:r>
              <a:rPr lang="en-GB" sz="2000" b="1" dirty="0">
                <a:latin typeface="Josefin Sans" pitchFamily="2" charset="0"/>
              </a:rPr>
              <a:t>LEADERS</a:t>
            </a:r>
            <a:r>
              <a:rPr lang="en-GB" sz="2000" b="1" dirty="0"/>
              <a:t> ARE BORN,NOT MADE</a:t>
            </a:r>
          </a:p>
        </p:txBody>
      </p:sp>
    </p:spTree>
    <p:extLst>
      <p:ext uri="{BB962C8B-B14F-4D97-AF65-F5344CB8AC3E}">
        <p14:creationId xmlns:p14="http://schemas.microsoft.com/office/powerpoint/2010/main" val="517771298"/>
      </p:ext>
    </p:extLst>
  </p:cSld>
  <p:clrMapOvr>
    <a:masterClrMapping/>
  </p:clrMapOvr>
</p:sld>
</file>

<file path=ppt/theme/theme1.xml><?xml version="1.0" encoding="utf-8"?>
<a:theme xmlns:a="http://schemas.openxmlformats.org/drawingml/2006/main" name="Macari Company Profile by Slidesgo">
  <a:themeElements>
    <a:clrScheme name="Simple Light">
      <a:dk1>
        <a:srgbClr val="000000"/>
      </a:dk1>
      <a:lt1>
        <a:srgbClr val="FFFFFF"/>
      </a:lt1>
      <a:dk2>
        <a:srgbClr val="595959"/>
      </a:dk2>
      <a:lt2>
        <a:srgbClr val="D9D9D9"/>
      </a:lt2>
      <a:accent1>
        <a:srgbClr val="FD0000"/>
      </a:accent1>
      <a:accent2>
        <a:srgbClr val="F5F5F5"/>
      </a:accent2>
      <a:accent3>
        <a:srgbClr val="BBBBBB"/>
      </a:accent3>
      <a:accent4>
        <a:srgbClr val="000000"/>
      </a:accent4>
      <a:accent5>
        <a:srgbClr val="FD0000"/>
      </a:accent5>
      <a:accent6>
        <a:srgbClr val="FF8D8D"/>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1938</Words>
  <Application>Microsoft Office PowerPoint</Application>
  <PresentationFormat>On-screen Show (16:9)</PresentationFormat>
  <Paragraphs>152</Paragraphs>
  <Slides>24</Slides>
  <Notes>23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24</vt:i4>
      </vt:variant>
    </vt:vector>
  </HeadingPairs>
  <TitlesOfParts>
    <vt:vector size="35" baseType="lpstr">
      <vt:lpstr>Josefin Sans Light</vt:lpstr>
      <vt:lpstr>Roboto Condensed Light</vt:lpstr>
      <vt:lpstr>Josefin Sans Medium</vt:lpstr>
      <vt:lpstr>Open Sans</vt:lpstr>
      <vt:lpstr>Arial</vt:lpstr>
      <vt:lpstr>Josefin Sans ExtraLight</vt:lpstr>
      <vt:lpstr>Josefin Sans SemiBold</vt:lpstr>
      <vt:lpstr>Josefin Sans</vt:lpstr>
      <vt:lpstr>Times New Roman</vt:lpstr>
      <vt:lpstr>Roboto</vt:lpstr>
      <vt:lpstr>Macari Company Profile by Slidesgo</vt:lpstr>
      <vt:lpstr>Exploring Leadership Traits of Influential Business Leaders</vt:lpstr>
      <vt:lpstr>Brief Overview</vt:lpstr>
      <vt:lpstr>Henry Ford</vt:lpstr>
      <vt:lpstr>Henry Ford - Leadership Style</vt:lpstr>
      <vt:lpstr>Henry Ford - Leadership Behavior</vt:lpstr>
      <vt:lpstr>Henry Ford –  Followers' Appeal</vt:lpstr>
      <vt:lpstr>Sam Walton</vt:lpstr>
      <vt:lpstr>Sam Walton - Leadership Style</vt:lpstr>
      <vt:lpstr>Sam Walton - Leadership Behavior</vt:lpstr>
      <vt:lpstr>Sam Walton - Followers' Appeal</vt:lpstr>
      <vt:lpstr>Jeff Bezos</vt:lpstr>
      <vt:lpstr>Jeff Bezos - Leadership Style</vt:lpstr>
      <vt:lpstr>Jeff Bezos - Leadership Behavior</vt:lpstr>
      <vt:lpstr>Jeff Bezos - Followers' Appeal</vt:lpstr>
      <vt:lpstr>Elon Musk</vt:lpstr>
      <vt:lpstr>PowerPoint Presentation</vt:lpstr>
      <vt:lpstr>Elon Musk - Leadership Behavior</vt:lpstr>
      <vt:lpstr>Elon Musk - Followers' Appeal</vt:lpstr>
      <vt:lpstr>Similaritie in Leadership Characteristics between         Henry Ford and Elon Musk  </vt:lpstr>
      <vt:lpstr>Differences in Leadership Characteristics between             Henry Ford and Elon Musk</vt:lpstr>
      <vt:lpstr>Conclusion</vt:lpstr>
      <vt:lpstr>References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2024-07-22T13:43:01Z</dcterms:modified>
</cp:coreProperties>
</file>