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876" y="-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-1176736" y="1461154"/>
            <a:ext cx="22595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4FE88E5-184D-4923-A4B0-9C648AE01F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6681843"/>
              </p:ext>
            </p:extLst>
          </p:nvPr>
        </p:nvGraphicFramePr>
        <p:xfrm>
          <a:off x="1" y="0"/>
          <a:ext cx="12191999" cy="830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7900">
                  <a:extLst>
                    <a:ext uri="{9D8B030D-6E8A-4147-A177-3AD203B41FA5}">
                      <a16:colId xmlns:a16="http://schemas.microsoft.com/office/drawing/2014/main" val="4035715257"/>
                    </a:ext>
                  </a:extLst>
                </a:gridCol>
                <a:gridCol w="3877900">
                  <a:extLst>
                    <a:ext uri="{9D8B030D-6E8A-4147-A177-3AD203B41FA5}">
                      <a16:colId xmlns:a16="http://schemas.microsoft.com/office/drawing/2014/main" val="3307200915"/>
                    </a:ext>
                  </a:extLst>
                </a:gridCol>
                <a:gridCol w="4436199">
                  <a:extLst>
                    <a:ext uri="{9D8B030D-6E8A-4147-A177-3AD203B41FA5}">
                      <a16:colId xmlns:a16="http://schemas.microsoft.com/office/drawing/2014/main" val="3903985674"/>
                    </a:ext>
                  </a:extLst>
                </a:gridCol>
              </a:tblGrid>
              <a:tr h="3912302">
                <a:tc>
                  <a:txBody>
                    <a:bodyPr/>
                    <a:lstStyle/>
                    <a:p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Profiad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addysgu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blaenorol</a:t>
                      </a:r>
                      <a:endParaRPr lang="en-GB" sz="1300" b="1" u="sng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Previous teaching experiences 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2 weeks voluntary work (2016) in a local primary school. This took place at Llanidloes Primary School. 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In 2017,  I undertook 100 hours of placement as part of my personal and professional development module. This took place in a nursery and special needs school. This took place at Ysgol Cedewain and Pitter Patter Day nursery.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3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PTE1- 6 weeks placement (Feb 2019- April 2019)I This was attained at Cadle Primary School.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3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Amdana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GB" sz="1300" b="1" u="sng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About Me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Tricia Rees-Jones 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19 years old 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From Powys, living on campus in Carmarthen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Studying Primary Education with QTS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I am a hard- working, enthusiastic individual who is willing to give my all to any task given. I am a </a:t>
                      </a:r>
                      <a:r>
                        <a:rPr lang="en-GB" sz="13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conscientious worker and like to have things organised. I am very versatile and can adapt any situation to cater for everyone’s needs. I would say I have effective time management skills and I took forward to </a:t>
                      </a: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building supportive and constructive relationships with both colleagues and children on my next placement, and in the future.</a:t>
                      </a:r>
                      <a:endParaRPr lang="en-GB" sz="13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Y math o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athro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hoffaf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bod</a:t>
                      </a:r>
                    </a:p>
                    <a:p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The kind of teacher I aspire to be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I aspire to be a teacher due to several reasons: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I want to make a difference to every child’s life, no matter what the child’s ability or background is.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3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I want to be that teacher that a child will never forget throughout their lifetime.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300" b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I want to make every lesson exciting and enjoyable, even for those who aren’t as confident.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Some qualities that make an excellent teacher are to be: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Respectful,  to have an excellent Work Ethic , Kind,  Generous, Thoughtful, Versatile, Committed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758310"/>
                  </a:ext>
                </a:extLst>
              </a:tr>
              <a:tr h="2630364">
                <a:tc>
                  <a:txBody>
                    <a:bodyPr/>
                    <a:lstStyle/>
                    <a:p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Cefndir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academaidd</a:t>
                      </a:r>
                      <a:endParaRPr lang="en-GB" sz="1300" b="1" u="sng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Academic history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GCSE’s are as followed:</a:t>
                      </a:r>
                    </a:p>
                    <a:p>
                      <a:r>
                        <a:rPr lang="en-GB" sz="1300" b="1" dirty="0">
                          <a:solidFill>
                            <a:schemeClr val="tx1"/>
                          </a:solidFill>
                        </a:rPr>
                        <a:t>B grade </a:t>
                      </a: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- Mathematics, English and </a:t>
                      </a:r>
                      <a:endParaRPr lang="en-GB" sz="1300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Welsh. </a:t>
                      </a:r>
                      <a:endParaRPr lang="en-GB" sz="1300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b="1" dirty="0">
                          <a:solidFill>
                            <a:schemeClr val="tx1"/>
                          </a:solidFill>
                        </a:rPr>
                        <a:t>C grade- </a:t>
                      </a: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PE</a:t>
                      </a:r>
                      <a:r>
                        <a:rPr lang="en-GB" sz="1300" b="1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Science, English Literature. Geography and Additional Science 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BTEC Level 3 Extended Diploma in Health and Social Care (Health Studies) – </a:t>
                      </a:r>
                      <a:r>
                        <a:rPr lang="en-GB" sz="1300" b="1" dirty="0">
                          <a:solidFill>
                            <a:schemeClr val="tx1"/>
                          </a:solidFill>
                        </a:rPr>
                        <a:t>Distinction* Distinction* Distinction </a:t>
                      </a:r>
                    </a:p>
                    <a:p>
                      <a:r>
                        <a:rPr lang="en-GB" sz="1300" b="1" dirty="0">
                          <a:solidFill>
                            <a:schemeClr val="tx1"/>
                          </a:solidFill>
                          <a:latin typeface="+mn-lt"/>
                          <a:cs typeface="Aldhabi" panose="020B0604020202020204" pitchFamily="2" charset="-78"/>
                        </a:rPr>
                        <a:t>Welsh </a:t>
                      </a:r>
                      <a:r>
                        <a:rPr lang="en-GB" sz="13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ldhabi" panose="020B0604020202020204" pitchFamily="2" charset="-78"/>
                        </a:rPr>
                        <a:t>Baccalaureate- </a:t>
                      </a:r>
                      <a:r>
                        <a:rPr lang="en-GB" sz="13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ldhabi" panose="020B0604020202020204" pitchFamily="2" charset="-78"/>
                        </a:rPr>
                        <a:t>B</a:t>
                      </a:r>
                      <a:endParaRPr lang="en-GB" sz="1300" b="1" dirty="0">
                        <a:solidFill>
                          <a:schemeClr val="tx1"/>
                        </a:solidFill>
                        <a:latin typeface="+mn-lt"/>
                        <a:cs typeface="Aldhabi" panose="020B0604020202020204" pitchFamily="2" charset="-78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Rhesymau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dros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ddewis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addysgu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fel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proffesiwn</a:t>
                      </a:r>
                      <a:endParaRPr lang="en-GB" sz="1300" b="1" u="sng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Reasons for entering the teaching profession 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Teaching is a very rewarding career and allows you to influence and develop a child’s knowledge and skills. I would love to be able to give something back to my community and to inspire the younger generation. Every day is a new opportunity to learn something new and it’s a very exciting time to enter the teaching profession due to the changes in the curriculum and it being more inclusive.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Meysydd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pynciau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medraf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eu</a:t>
                      </a:r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1" u="sng" dirty="0" err="1">
                          <a:solidFill>
                            <a:schemeClr val="tx1"/>
                          </a:solidFill>
                        </a:rPr>
                        <a:t>haddysgu</a:t>
                      </a:r>
                      <a:endParaRPr lang="en-GB" sz="1300" b="1" u="sng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b="1" u="sng" dirty="0">
                          <a:solidFill>
                            <a:schemeClr val="tx1"/>
                          </a:solidFill>
                        </a:rPr>
                        <a:t>Areas / subjects I could teach</a:t>
                      </a:r>
                    </a:p>
                    <a:p>
                      <a:endParaRPr lang="en-GB" sz="13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 During my first PTE, the areas I enjoyed teaching were English and Physical Education. I felt confident in these subjects which allowed me to teach effectively. </a:t>
                      </a:r>
                      <a:r>
                        <a:rPr lang="en-GB" sz="1300" dirty="0">
                          <a:solidFill>
                            <a:schemeClr val="tx1"/>
                          </a:solidFill>
                        </a:rPr>
                        <a:t>The subjects I didn’t feel as confident in were Music and Maths.</a:t>
                      </a:r>
                      <a:r>
                        <a:rPr lang="en-GB" sz="13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300" b="0" dirty="0">
                          <a:solidFill>
                            <a:schemeClr val="tx1"/>
                          </a:solidFill>
                        </a:rPr>
                        <a:t>I didn’t teach many music lessons on my first PTE and this is something I am hoping to work on. Maths is a subject that I am less confident in, but I think this will change with a build of confidence. In PTE2, I am hoping to have an experience in all areas which will allow me to further both my knowledge and understanding. Self- assessment allows me to see where I have gone, and what changes I can make to my teaching technique.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17412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379</TotalTime>
  <Words>585</Words>
  <Application>Microsoft Office PowerPoint</Application>
  <PresentationFormat>Widescreen</PresentationFormat>
  <Paragraphs>56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Tricia Rees-Jones</cp:lastModifiedBy>
  <cp:revision>50</cp:revision>
  <dcterms:created xsi:type="dcterms:W3CDTF">2019-09-05T20:58:34Z</dcterms:created>
  <dcterms:modified xsi:type="dcterms:W3CDTF">2019-10-21T11:59:39Z</dcterms:modified>
</cp:coreProperties>
</file>