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FFCCFF"/>
    <a:srgbClr val="FF99CC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B2C25-8472-45F0-8979-2D1D3D7162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E4BB09-B096-495C-B497-FC8364AC4D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0A1F6C-EE7D-4ED2-B05C-ACA8600EC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A2A1-8A58-4EB3-961D-7A6A57FF7F22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87CD68-6147-4C39-AD65-AE5A6CA06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D6445-F73E-49B7-8C2C-10CDC0252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1B206-5F86-4736-8C8A-91327EE8D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043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3354B-1DB8-4821-9AB2-3149335CA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0F3EF-5110-4D12-B0F9-D2BB5D54EC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FE677-080F-4B92-B3C5-56B3CBB47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A2A1-8A58-4EB3-961D-7A6A57FF7F22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E094D0-A418-4A1C-9162-E62928117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250476-CD33-45D8-B1C4-B159E9F87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1B206-5F86-4736-8C8A-91327EE8D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368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22393-EB38-4A5C-8661-D474AAB3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6FB06F-DA42-48CD-9C1B-C6CD6035AC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A084A5-C90A-49ED-8EEF-E2DE60692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A2A1-8A58-4EB3-961D-7A6A57FF7F22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94AA63-BD75-4477-82B6-F57B86A9B1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9F13B8-F642-479B-944A-43B604764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1B206-5F86-4736-8C8A-91327EE8D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095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46C58-3287-43B1-B3A5-4B718C331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72A2A-4142-4ADD-B15C-6180CD8291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35AE44-9A6D-4694-B033-A41462F019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F6B964-AB97-4BF0-92DE-5D8C699795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A2A1-8A58-4EB3-961D-7A6A57FF7F22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3931C3-01EB-407B-B815-C585AB390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22BE29-01BC-4F54-9374-8CD927BB1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1B206-5F86-4736-8C8A-91327EE8D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50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407F2-BBE4-45DB-9467-9621AF50B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7C122-0BA2-4B02-A978-016C65B69C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BC6EF9-79E9-4C6B-8837-A044E4F315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57E5E0-3A6E-448E-989F-46BDC8A1CA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804AFB-C7F0-4CC8-BAF4-877BA4FC8D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FCAC03-039F-4704-921E-031440508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A2A1-8A58-4EB3-961D-7A6A57FF7F22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C8F0DB-2C53-4CBA-9164-A2DFC358A7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DE6152-AA4A-4319-B0B5-B89C9B063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1B206-5F86-4736-8C8A-91327EE8D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275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672A6-E7EA-47F0-8C24-DDB4AAF1B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0913F2-99B2-4632-B722-A3D8767FD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A2A1-8A58-4EB3-961D-7A6A57FF7F22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F7F53E-DE5D-4D8E-8F77-EFF0875CA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9DB393-3DE5-4412-8080-AD5C38436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1B206-5F86-4736-8C8A-91327EE8D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878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7449F1-92F7-40A0-A6E1-CCB298684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A2A1-8A58-4EB3-961D-7A6A57FF7F22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08E5E0-48EB-44A0-862E-A07A2B9F5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A38AF6-6F77-4066-97D9-997E829DB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1B206-5F86-4736-8C8A-91327EE8D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35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8CC80-58A9-4BA2-87DC-D06F51283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D942C-08A6-470F-8CE0-ED663B7778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277428-DB79-411B-9D25-F77A18A0AB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97018E-2C7D-4869-B1A3-70EADF64A5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A2A1-8A58-4EB3-961D-7A6A57FF7F22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434352-EAD0-4B01-8736-099B9C73A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20C2B2-F979-4AD6-9099-F7F30AE8E6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1B206-5F86-4736-8C8A-91327EE8D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237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712D9-E18B-4DAD-95F7-F6E8F529C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C5BCD2-8880-4536-A85F-01BE226907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A3D8FD-91CD-43C1-863F-750F7E02F2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C83EB0-0D1B-47ED-B633-E64797C666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A2A1-8A58-4EB3-961D-7A6A57FF7F22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FC891B-027F-4626-BDA2-B0273753E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B5FA3B-B854-4884-B26D-4C71679AD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1B206-5F86-4736-8C8A-91327EE8D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517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8E8AE-982E-441D-A438-ABC31A3B1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5B4738-6311-4F0B-AAD2-20FA47B1CA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4B70D-523A-417A-887F-FBD263585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A2A1-8A58-4EB3-961D-7A6A57FF7F22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727FBC-9CE2-423C-AE90-523BD8311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3C6859-0904-43F4-A5A1-05DFFEBE7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1B206-5F86-4736-8C8A-91327EE8D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784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4683B0-01D3-45B9-B29B-97F0B35A21D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A42AF-E0B3-4FF6-973A-4951D44492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077AB-56C6-47C2-9021-577764545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DA2A1-8A58-4EB3-961D-7A6A57FF7F22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7AF706-B75B-4563-A3AD-36B43931A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5A9CFE-3BFE-4A33-B7DA-E92459682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1B206-5F86-4736-8C8A-91327EE8D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247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CFF"/>
            </a:gs>
            <a:gs pos="74000">
              <a:srgbClr val="FF99FF"/>
            </a:gs>
            <a:gs pos="83000">
              <a:srgbClr val="FF99CC"/>
            </a:gs>
            <a:gs pos="100000">
              <a:srgbClr val="FF66F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DF871B-9148-4B56-9310-DF5796117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DEC79B-9A80-44E8-9D9A-3010BEC769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F1BAE3-B7E8-4EE8-9D53-493C8CA68A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6DA2A1-8A58-4EB3-961D-7A6A57FF7F22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F849C7-322B-4C15-86B6-181EE15B22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DD82E2-A494-4705-A62A-AF77ED5750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81B206-5F86-4736-8C8A-91327EE8D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906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D8B36-7DAB-485C-BAB5-222BCE7E567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latin typeface="Agency FB" panose="020B0503020202020204" pitchFamily="34" charset="0"/>
              </a:rPr>
              <a:t>Environment &amp; Level Design</a:t>
            </a:r>
            <a:br>
              <a:rPr lang="en-GB" dirty="0">
                <a:latin typeface="Agency FB" panose="020B0503020202020204" pitchFamily="34" charset="0"/>
              </a:rPr>
            </a:br>
            <a:r>
              <a:rPr lang="en-GB" dirty="0">
                <a:latin typeface="Agency FB" panose="020B0503020202020204" pitchFamily="34" charset="0"/>
              </a:rPr>
              <a:t>M4X02041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AF90BA-F867-4F37-AD68-FBAB610E47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Agency FB" panose="020B0503020202020204" pitchFamily="34" charset="0"/>
              </a:rPr>
              <a:t>Samantha Osborne</a:t>
            </a:r>
          </a:p>
        </p:txBody>
      </p:sp>
    </p:spTree>
    <p:extLst>
      <p:ext uri="{BB962C8B-B14F-4D97-AF65-F5344CB8AC3E}">
        <p14:creationId xmlns:p14="http://schemas.microsoft.com/office/powerpoint/2010/main" val="14754181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2263-89F5-4A99-BC27-810B1628E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gency FB" panose="020B0503020202020204" pitchFamily="34" charset="0"/>
              </a:rPr>
              <a:t>Mood board 1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EB5324D-EBB4-425B-A5BB-3AF2C3A8EE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199" y="1840139"/>
            <a:ext cx="6418944" cy="47369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B03568-2E4E-4DA1-9CCA-3ED1BD8FC182}"/>
              </a:ext>
            </a:extLst>
          </p:cNvPr>
          <p:cNvSpPr txBox="1"/>
          <p:nvPr/>
        </p:nvSpPr>
        <p:spPr>
          <a:xfrm>
            <a:off x="7736114" y="2075543"/>
            <a:ext cx="361768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gency FB" panose="020B0503020202020204" pitchFamily="34" charset="0"/>
              </a:rPr>
              <a:t>Inspired by Post-Apocalyptic aesthetic landscape, Cyberpunk aesthetic and a Japanese mythological beast called. ‘Gashadokuro.’ I wanted to create a world inspired by all three. A post-apocalyptic over-grown world with Cyberpunk neon. </a:t>
            </a:r>
          </a:p>
        </p:txBody>
      </p:sp>
    </p:spTree>
    <p:extLst>
      <p:ext uri="{BB962C8B-B14F-4D97-AF65-F5344CB8AC3E}">
        <p14:creationId xmlns:p14="http://schemas.microsoft.com/office/powerpoint/2010/main" val="15442198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DF99F-C207-460D-AFE3-86F71C5D5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gency FB" panose="020B0503020202020204" pitchFamily="34" charset="0"/>
              </a:rPr>
              <a:t>Mood board 2</a:t>
            </a:r>
          </a:p>
        </p:txBody>
      </p:sp>
      <p:pic>
        <p:nvPicPr>
          <p:cNvPr id="1026" name="Picture 2" descr="Image">
            <a:extLst>
              <a:ext uri="{FF2B5EF4-FFF2-40B4-BE49-F238E27FC236}">
                <a16:creationId xmlns:a16="http://schemas.microsoft.com/office/drawing/2014/main" id="{AF18CEDF-A417-4FE5-9800-34C212B6F63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563120"/>
            <a:ext cx="6573007" cy="4929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57C973A-A16A-4A46-86D4-6EDAB91344B2}"/>
              </a:ext>
            </a:extLst>
          </p:cNvPr>
          <p:cNvSpPr txBox="1"/>
          <p:nvPr/>
        </p:nvSpPr>
        <p:spPr>
          <a:xfrm>
            <a:off x="7808686" y="1690688"/>
            <a:ext cx="374468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gency FB" panose="020B0503020202020204" pitchFamily="34" charset="0"/>
              </a:rPr>
              <a:t>Whilst still sticking with the post-apocalyptic over-grown aesthetic, I wanted to add a more creepy factor in. Including large monstrous vines in a dark atmosphere, as inspired by the ‘Upside down’ in ‘Stranger Things’.</a:t>
            </a:r>
          </a:p>
        </p:txBody>
      </p:sp>
    </p:spTree>
    <p:extLst>
      <p:ext uri="{BB962C8B-B14F-4D97-AF65-F5344CB8AC3E}">
        <p14:creationId xmlns:p14="http://schemas.microsoft.com/office/powerpoint/2010/main" val="14966258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F3012-FB1B-4332-A7FE-AEB384522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gency FB" panose="020B0503020202020204" pitchFamily="34" charset="0"/>
              </a:rPr>
              <a:t>Concept Sketch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B1CEBB-CEF6-47EB-879F-68231FAB0AB1}"/>
              </a:ext>
            </a:extLst>
          </p:cNvPr>
          <p:cNvSpPr txBox="1"/>
          <p:nvPr/>
        </p:nvSpPr>
        <p:spPr>
          <a:xfrm>
            <a:off x="7344229" y="1999796"/>
            <a:ext cx="433977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gency FB" panose="020B0503020202020204" pitchFamily="34" charset="0"/>
              </a:rPr>
              <a:t>This is my quickly done rough sketch of what I initially wanted the diorama to look like.</a:t>
            </a:r>
          </a:p>
          <a:p>
            <a:r>
              <a:rPr lang="en-GB" sz="2400" dirty="0">
                <a:latin typeface="Agency FB" panose="020B0503020202020204" pitchFamily="34" charset="0"/>
              </a:rPr>
              <a:t>I emphasised quite heavily on the cyberpunk decoration that I forgot to sketch in the post-apocalyptic theme!</a:t>
            </a: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4B0B9D11-8D19-4B4B-A9BF-4F390C6B7B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0" y="1690688"/>
            <a:ext cx="6284686" cy="4713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31158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F7632-7541-4997-9C94-255E21912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gency FB" panose="020B0503020202020204" pitchFamily="34" charset="0"/>
              </a:rPr>
              <a:t>Assets Mood board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94CFA5C-10B0-4458-A553-B10B01E531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8079" y="1764734"/>
            <a:ext cx="6747178" cy="5060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3055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A4940-50A3-40B4-9815-E7244AB44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gency FB" panose="020B0503020202020204" pitchFamily="34" charset="0"/>
              </a:rPr>
              <a:t>Attempt 1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C020413-D0A0-43F0-8B22-9AA994E590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9419" t="24422" r="31044" b="14536"/>
          <a:stretch/>
        </p:blipFill>
        <p:spPr>
          <a:xfrm>
            <a:off x="595085" y="2191657"/>
            <a:ext cx="6283334" cy="41510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4B049DA-6701-446F-A878-361612CC8B8E}"/>
              </a:ext>
            </a:extLst>
          </p:cNvPr>
          <p:cNvSpPr txBox="1"/>
          <p:nvPr/>
        </p:nvSpPr>
        <p:spPr>
          <a:xfrm>
            <a:off x="7402286" y="2235200"/>
            <a:ext cx="419462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gency FB" panose="020B0503020202020204" pitchFamily="34" charset="0"/>
              </a:rPr>
              <a:t>When I first began, I wanted to create an almost warehouse type of building. But I struggled with the initial thought and build, I soon decided I wanted to have a store or two instead. So I started the build again.</a:t>
            </a:r>
          </a:p>
        </p:txBody>
      </p:sp>
    </p:spTree>
    <p:extLst>
      <p:ext uri="{BB962C8B-B14F-4D97-AF65-F5344CB8AC3E}">
        <p14:creationId xmlns:p14="http://schemas.microsoft.com/office/powerpoint/2010/main" val="6220281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FE294-6D34-437F-95A6-247CD2ECC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gency FB" panose="020B0503020202020204" pitchFamily="34" charset="0"/>
              </a:rPr>
              <a:t>Attempt 2</a:t>
            </a:r>
          </a:p>
        </p:txBody>
      </p:sp>
      <p:pic>
        <p:nvPicPr>
          <p:cNvPr id="3076" name="Picture 4" descr="Image">
            <a:extLst>
              <a:ext uri="{FF2B5EF4-FFF2-40B4-BE49-F238E27FC236}">
                <a16:creationId xmlns:a16="http://schemas.microsoft.com/office/drawing/2014/main" id="{CA6BF840-445E-4628-9304-4AF2D32926B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956253"/>
            <a:ext cx="5700091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9DC92DA-3FE0-482D-A6F9-0F50D355537F}"/>
              </a:ext>
            </a:extLst>
          </p:cNvPr>
          <p:cNvSpPr txBox="1"/>
          <p:nvPr/>
        </p:nvSpPr>
        <p:spPr>
          <a:xfrm>
            <a:off x="6952343" y="2220686"/>
            <a:ext cx="440145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gency FB" panose="020B0503020202020204" pitchFamily="34" charset="0"/>
              </a:rPr>
              <a:t>I forgot to take some progress pictures but here is the slow start of the first shop I decided to build instead! I followed parts of a tutorial on YouTube to build this one. </a:t>
            </a:r>
          </a:p>
        </p:txBody>
      </p:sp>
    </p:spTree>
    <p:extLst>
      <p:ext uri="{BB962C8B-B14F-4D97-AF65-F5344CB8AC3E}">
        <p14:creationId xmlns:p14="http://schemas.microsoft.com/office/powerpoint/2010/main" val="30466846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">
            <a:extLst>
              <a:ext uri="{FF2B5EF4-FFF2-40B4-BE49-F238E27FC236}">
                <a16:creationId xmlns:a16="http://schemas.microsoft.com/office/drawing/2014/main" id="{7B5E9092-BA08-4EEC-9DBC-6680A49815B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58" r="13779" b="4531"/>
          <a:stretch/>
        </p:blipFill>
        <p:spPr bwMode="auto">
          <a:xfrm>
            <a:off x="287119" y="2584695"/>
            <a:ext cx="5329910" cy="3960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4D474A-C025-4733-B512-4629C7516C3D}"/>
              </a:ext>
            </a:extLst>
          </p:cNvPr>
          <p:cNvSpPr txBox="1"/>
          <p:nvPr/>
        </p:nvSpPr>
        <p:spPr>
          <a:xfrm>
            <a:off x="287119" y="636911"/>
            <a:ext cx="59395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gency FB" panose="020B0503020202020204" pitchFamily="34" charset="0"/>
              </a:rPr>
              <a:t>At this point I have added a small awning to go over the door and general front of the building, along with filling in some glass panels.</a:t>
            </a:r>
          </a:p>
        </p:txBody>
      </p:sp>
      <p:pic>
        <p:nvPicPr>
          <p:cNvPr id="4100" name="Picture 4" descr="Image">
            <a:extLst>
              <a:ext uri="{FF2B5EF4-FFF2-40B4-BE49-F238E27FC236}">
                <a16:creationId xmlns:a16="http://schemas.microsoft.com/office/drawing/2014/main" id="{60A7D393-67B8-4F18-94CA-7DD58BE897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61" r="9683" b="3313"/>
          <a:stretch/>
        </p:blipFill>
        <p:spPr bwMode="auto">
          <a:xfrm>
            <a:off x="6226629" y="2584694"/>
            <a:ext cx="5562138" cy="3959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83649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59C3591-9D3F-4DAC-8D44-613856E0FD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457" r="8441" b="6669"/>
          <a:stretch/>
        </p:blipFill>
        <p:spPr>
          <a:xfrm>
            <a:off x="215855" y="2598057"/>
            <a:ext cx="5880145" cy="370953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CDBC5E-D379-4FE2-B29F-942859E23F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634" t="6804" r="9584" b="3839"/>
          <a:stretch/>
        </p:blipFill>
        <p:spPr>
          <a:xfrm>
            <a:off x="6311855" y="2598057"/>
            <a:ext cx="5393795" cy="370953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4F4C270-DF61-45A9-8CC8-B0C493F892D4}"/>
              </a:ext>
            </a:extLst>
          </p:cNvPr>
          <p:cNvSpPr txBox="1"/>
          <p:nvPr/>
        </p:nvSpPr>
        <p:spPr>
          <a:xfrm>
            <a:off x="215855" y="289733"/>
            <a:ext cx="1003123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gency FB" panose="020B0503020202020204" pitchFamily="34" charset="0"/>
              </a:rPr>
              <a:t>After completing the first building, I decided to copy and paste the building. I moved it to the left of the building, and changed the height. I decided to add window panels to the bottom floor, and make it appear more like a small outlet store rather than a small corner shop. I then added the pavement and the edge of a road. I then added the Well which I created for an older project.</a:t>
            </a:r>
          </a:p>
          <a:p>
            <a:r>
              <a:rPr lang="en-GB" sz="2400" dirty="0">
                <a:latin typeface="Agency FB" panose="020B0503020202020204" pitchFamily="34" charset="0"/>
              </a:rPr>
              <a:t>I decided to get rid of the well after a while as I soon thought it didn’t really make sense in the environment I created. But I soon decided to add it back to make the piece a little more abstract.</a:t>
            </a:r>
          </a:p>
        </p:txBody>
      </p:sp>
    </p:spTree>
    <p:extLst>
      <p:ext uri="{BB962C8B-B14F-4D97-AF65-F5344CB8AC3E}">
        <p14:creationId xmlns:p14="http://schemas.microsoft.com/office/powerpoint/2010/main" val="3737697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CB728-97A2-40BA-82F7-C5E4AD54C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gency FB" panose="020B0503020202020204" pitchFamily="34" charset="0"/>
              </a:rPr>
              <a:t>Over-all Diorama.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F0646C3-1547-4621-B72A-BBF3BDCBFCFA}"/>
              </a:ext>
            </a:extLst>
          </p:cNvPr>
          <p:cNvSpPr txBox="1"/>
          <p:nvPr/>
        </p:nvSpPr>
        <p:spPr>
          <a:xfrm>
            <a:off x="333827" y="1275189"/>
            <a:ext cx="58928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gency FB" panose="020B0503020202020204" pitchFamily="34" charset="0"/>
              </a:rPr>
              <a:t>Final overall view of the diorama – moved well over to the right. Added streetlights and more lighting to the scene.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7BAC59C7-46E5-488A-B2E9-8F613A8A60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17" r="8800"/>
          <a:stretch/>
        </p:blipFill>
        <p:spPr>
          <a:xfrm>
            <a:off x="203200" y="2462012"/>
            <a:ext cx="6549571" cy="420914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9F002744-7D14-47AD-AC53-2A04268F61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6935" y="2462012"/>
            <a:ext cx="5081865" cy="4209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184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Image">
            <a:extLst>
              <a:ext uri="{FF2B5EF4-FFF2-40B4-BE49-F238E27FC236}">
                <a16:creationId xmlns:a16="http://schemas.microsoft.com/office/drawing/2014/main" id="{B07257F0-67A6-4BAE-A6CD-15C8AAC5858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" y="2612570"/>
            <a:ext cx="4733350" cy="331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431B99-8AD5-4710-A501-6D55CF824F9B}"/>
              </a:ext>
            </a:extLst>
          </p:cNvPr>
          <p:cNvSpPr txBox="1"/>
          <p:nvPr/>
        </p:nvSpPr>
        <p:spPr>
          <a:xfrm>
            <a:off x="266700" y="291851"/>
            <a:ext cx="116586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gency FB" panose="020B0503020202020204" pitchFamily="34" charset="0"/>
              </a:rPr>
              <a:t>I tried to work towards the post-apocalyptic/upside down inspired theme by experimenting with the curve tool and creating vines with it. Unfortunately the vines took a lot of unnecessary time to create, so I planned to put vines in through texturing </a:t>
            </a:r>
            <a:r>
              <a:rPr lang="en-GB" sz="2400" dirty="0" err="1">
                <a:latin typeface="Agency FB" panose="020B0503020202020204" pitchFamily="34" charset="0"/>
              </a:rPr>
              <a:t>instead.But</a:t>
            </a:r>
            <a:r>
              <a:rPr lang="en-GB" sz="2400" dirty="0">
                <a:latin typeface="Agency FB" panose="020B0503020202020204" pitchFamily="34" charset="0"/>
              </a:rPr>
              <a:t> learning how to use the curve tool was quite exciting. I also worked towards creating a skeleton figure, but after an hour or two of searching online and the tediousness of attempting to mould this ball into a skull I soon gave up and decided to remove the concept from my piece.</a:t>
            </a:r>
          </a:p>
        </p:txBody>
      </p:sp>
      <p:pic>
        <p:nvPicPr>
          <p:cNvPr id="6148" name="Picture 4" descr="Image">
            <a:extLst>
              <a:ext uri="{FF2B5EF4-FFF2-40B4-BE49-F238E27FC236}">
                <a16:creationId xmlns:a16="http://schemas.microsoft.com/office/drawing/2014/main" id="{B2AC96A0-22CF-4F0A-BE72-827D477C7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5714" y="2612570"/>
            <a:ext cx="5389790" cy="3532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30631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DD281-CB8C-423B-8CC5-3E2F21C130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gency FB" panose="020B0503020202020204" pitchFamily="34" charset="0"/>
              </a:rPr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91E81-8DF7-4C8C-A6B4-225B06157E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gency FB" panose="020B0503020202020204" pitchFamily="34" charset="0"/>
              </a:rPr>
              <a:t>I would add more 3D models to the piece next time </a:t>
            </a:r>
            <a:r>
              <a:rPr lang="en-GB" dirty="0" err="1">
                <a:latin typeface="Agency FB" panose="020B0503020202020204" pitchFamily="34" charset="0"/>
              </a:rPr>
              <a:t>e.g</a:t>
            </a:r>
            <a:r>
              <a:rPr lang="en-GB" dirty="0">
                <a:latin typeface="Agency FB" panose="020B0503020202020204" pitchFamily="34" charset="0"/>
              </a:rPr>
              <a:t> cars, trees. Make it more full. Find easier and quicker ways to complete a model and using certain tools - like the curve tool- . Get a better understanding of Unreal Engine.</a:t>
            </a:r>
          </a:p>
        </p:txBody>
      </p:sp>
    </p:spTree>
    <p:extLst>
      <p:ext uri="{BB962C8B-B14F-4D97-AF65-F5344CB8AC3E}">
        <p14:creationId xmlns:p14="http://schemas.microsoft.com/office/powerpoint/2010/main" val="7495233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472</TotalTime>
  <Words>554</Words>
  <Application>Microsoft Office PowerPoint</Application>
  <PresentationFormat>Widescreen</PresentationFormat>
  <Paragraphs>22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Agency FB</vt:lpstr>
      <vt:lpstr>Arial</vt:lpstr>
      <vt:lpstr>Calibri</vt:lpstr>
      <vt:lpstr>Calibri Light</vt:lpstr>
      <vt:lpstr>Office Theme</vt:lpstr>
      <vt:lpstr>Environment &amp; Level Design M4X02041</vt:lpstr>
      <vt:lpstr>Mood board 1</vt:lpstr>
      <vt:lpstr>Mood board 2</vt:lpstr>
      <vt:lpstr>Concept Sketch</vt:lpstr>
      <vt:lpstr>Assets Mood board</vt:lpstr>
      <vt:lpstr>Attempt 1</vt:lpstr>
      <vt:lpstr>Attempt 2</vt:lpstr>
      <vt:lpstr>PowerPoint Presentation</vt:lpstr>
      <vt:lpstr>PowerPoint Presentation</vt:lpstr>
      <vt:lpstr>Over-all Diorama.</vt:lpstr>
      <vt:lpstr>PowerPoint Presentation</vt:lpstr>
      <vt:lpstr>Evaluation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 &amp; Level Design M4X02041</dc:title>
  <dc:creator>Sam Osborne</dc:creator>
  <cp:lastModifiedBy>Sam Osborne</cp:lastModifiedBy>
  <cp:revision>10</cp:revision>
  <dcterms:created xsi:type="dcterms:W3CDTF">2022-04-26T01:59:36Z</dcterms:created>
  <dcterms:modified xsi:type="dcterms:W3CDTF">2022-04-26T09:52:28Z</dcterms:modified>
</cp:coreProperties>
</file>