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0"/>
  </p:notesMasterIdLst>
  <p:handoutMasterIdLst>
    <p:handoutMasterId r:id="rId71"/>
  </p:handoutMasterIdLst>
  <p:sldIdLst>
    <p:sldId id="256" r:id="rId5"/>
    <p:sldId id="258" r:id="rId6"/>
    <p:sldId id="386" r:id="rId7"/>
    <p:sldId id="658" r:id="rId8"/>
    <p:sldId id="598" r:id="rId9"/>
    <p:sldId id="599" r:id="rId10"/>
    <p:sldId id="601" r:id="rId11"/>
    <p:sldId id="602" r:id="rId12"/>
    <p:sldId id="646" r:id="rId13"/>
    <p:sldId id="647" r:id="rId14"/>
    <p:sldId id="604" r:id="rId15"/>
    <p:sldId id="606" r:id="rId16"/>
    <p:sldId id="659" r:id="rId17"/>
    <p:sldId id="608" r:id="rId18"/>
    <p:sldId id="610" r:id="rId19"/>
    <p:sldId id="657" r:id="rId20"/>
    <p:sldId id="612" r:id="rId21"/>
    <p:sldId id="611" r:id="rId22"/>
    <p:sldId id="613" r:id="rId23"/>
    <p:sldId id="614" r:id="rId24"/>
    <p:sldId id="615" r:id="rId25"/>
    <p:sldId id="656" r:id="rId26"/>
    <p:sldId id="616" r:id="rId27"/>
    <p:sldId id="648" r:id="rId28"/>
    <p:sldId id="617" r:id="rId29"/>
    <p:sldId id="649" r:id="rId30"/>
    <p:sldId id="650" r:id="rId31"/>
    <p:sldId id="619" r:id="rId32"/>
    <p:sldId id="620" r:id="rId33"/>
    <p:sldId id="621" r:id="rId34"/>
    <p:sldId id="622" r:id="rId35"/>
    <p:sldId id="623" r:id="rId36"/>
    <p:sldId id="624" r:id="rId37"/>
    <p:sldId id="626" r:id="rId38"/>
    <p:sldId id="627" r:id="rId39"/>
    <p:sldId id="660" r:id="rId40"/>
    <p:sldId id="628" r:id="rId41"/>
    <p:sldId id="629" r:id="rId42"/>
    <p:sldId id="651" r:id="rId43"/>
    <p:sldId id="630" r:id="rId44"/>
    <p:sldId id="631" r:id="rId45"/>
    <p:sldId id="661" r:id="rId46"/>
    <p:sldId id="652" r:id="rId47"/>
    <p:sldId id="632" r:id="rId48"/>
    <p:sldId id="633" r:id="rId49"/>
    <p:sldId id="634" r:id="rId50"/>
    <p:sldId id="662" r:id="rId51"/>
    <p:sldId id="635" r:id="rId52"/>
    <p:sldId id="636" r:id="rId53"/>
    <p:sldId id="637" r:id="rId54"/>
    <p:sldId id="638" r:id="rId55"/>
    <p:sldId id="663" r:id="rId56"/>
    <p:sldId id="639" r:id="rId57"/>
    <p:sldId id="640" r:id="rId58"/>
    <p:sldId id="653" r:id="rId59"/>
    <p:sldId id="654" r:id="rId60"/>
    <p:sldId id="641" r:id="rId61"/>
    <p:sldId id="642" r:id="rId62"/>
    <p:sldId id="643" r:id="rId63"/>
    <p:sldId id="655" r:id="rId64"/>
    <p:sldId id="644" r:id="rId65"/>
    <p:sldId id="645" r:id="rId66"/>
    <p:sldId id="665" r:id="rId67"/>
    <p:sldId id="279" r:id="rId68"/>
    <p:sldId id="664"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40B71C-FDB9-4A11-9718-4307AB5CCE1B}" v="127" dt="2024-05-30T20:50:53.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9D2BAB-135F-4973-831A-D2C8712EFFB3}"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E218CB8C-F732-41B4-9E15-10034BF63D2E}">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WWW – The First Browser</a:t>
          </a:r>
          <a:endParaRPr lang="en-GB" dirty="0"/>
        </a:p>
      </dgm:t>
    </dgm:pt>
    <dgm:pt modelId="{1AC3967B-68BB-4857-87A1-15FFF832FADA}" type="parTrans" cxnId="{421F2924-6123-4DA6-94F3-5A8BE17DB29F}">
      <dgm:prSet/>
      <dgm:spPr/>
      <dgm:t>
        <a:bodyPr/>
        <a:lstStyle/>
        <a:p>
          <a:endParaRPr lang="en-GB"/>
        </a:p>
      </dgm:t>
    </dgm:pt>
    <dgm:pt modelId="{05EC857B-8228-4318-8D62-E3BEED17EE62}" type="sibTrans" cxnId="{421F2924-6123-4DA6-94F3-5A8BE17DB29F}">
      <dgm:prSet/>
      <dgm:spPr/>
    </dgm:pt>
    <dgm:pt modelId="{255033F1-EBEB-4A9F-BF70-8B1D501B8C17}">
      <dgm:prSet phldrT="[Text]"/>
      <dgm:spPr/>
      <dgm:t>
        <a:bodyPr/>
        <a:lstStyle/>
        <a:p>
          <a:r>
            <a:rPr lang="en-GB" b="1" dirty="0">
              <a:latin typeface="Arial" panose="020B0604020202020204" pitchFamily="34" charset="0"/>
              <a:cs typeface="Arial" panose="020B0604020202020204" pitchFamily="34" charset="0"/>
            </a:rPr>
            <a:t>Safari &amp; Chrome</a:t>
          </a:r>
        </a:p>
      </dgm:t>
    </dgm:pt>
    <dgm:pt modelId="{A8DCCDF2-4E14-4583-B883-CA6D3F94803A}" type="parTrans" cxnId="{3888FA52-E8DE-47AD-AB24-CCC9BADD8844}">
      <dgm:prSet/>
      <dgm:spPr/>
      <dgm:t>
        <a:bodyPr/>
        <a:lstStyle/>
        <a:p>
          <a:endParaRPr lang="en-GB"/>
        </a:p>
      </dgm:t>
    </dgm:pt>
    <dgm:pt modelId="{7A5FD797-B172-453E-BB1D-E483152B9A10}" type="sibTrans" cxnId="{3888FA52-E8DE-47AD-AB24-CCC9BADD8844}">
      <dgm:prSet/>
      <dgm:spPr/>
      <dgm:t>
        <a:bodyPr/>
        <a:lstStyle/>
        <a:p>
          <a:endParaRPr lang="en-GB"/>
        </a:p>
      </dgm:t>
    </dgm:pt>
    <dgm:pt modelId="{FC0EC539-7B0A-4537-BCC2-DB97FBE4031B}">
      <dgm:prSe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NCSA Mosaic and Other Early Browsers</a:t>
          </a:r>
          <a:endParaRPr lang="en-GB" dirty="0"/>
        </a:p>
      </dgm:t>
    </dgm:pt>
    <dgm:pt modelId="{3556C942-EC57-4359-AA8B-37C11B088751}" type="parTrans" cxnId="{996EDA0E-A363-49C8-A30A-E62AFDB33A7D}">
      <dgm:prSet/>
      <dgm:spPr/>
      <dgm:t>
        <a:bodyPr/>
        <a:lstStyle/>
        <a:p>
          <a:endParaRPr lang="en-GB"/>
        </a:p>
      </dgm:t>
    </dgm:pt>
    <dgm:pt modelId="{1653C851-87F1-4E26-8C14-C328A04B68CE}" type="sibTrans" cxnId="{996EDA0E-A363-49C8-A30A-E62AFDB33A7D}">
      <dgm:prSet/>
      <dgm:spPr/>
    </dgm:pt>
    <dgm:pt modelId="{69DDCA2D-E818-4BE3-AB0B-4049BE20835C}">
      <dgm:prSet/>
      <dgm:spPr/>
      <dgm:t>
        <a:bodyPr/>
        <a:lstStyle/>
        <a:p>
          <a:r>
            <a:rPr lang="en-GB" b="1" dirty="0">
              <a:latin typeface="Arial" panose="020B0604020202020204" pitchFamily="34" charset="0"/>
              <a:cs typeface="Arial" panose="020B0604020202020204" pitchFamily="34" charset="0"/>
            </a:rPr>
            <a:t>Internet Explorer</a:t>
          </a:r>
        </a:p>
      </dgm:t>
    </dgm:pt>
    <dgm:pt modelId="{438C2D87-A1FA-4A92-B183-AF03666E05E2}" type="parTrans" cxnId="{AAFBEE9F-8242-4C9C-B146-284AD3BA52D3}">
      <dgm:prSet/>
      <dgm:spPr/>
      <dgm:t>
        <a:bodyPr/>
        <a:lstStyle/>
        <a:p>
          <a:endParaRPr lang="en-GB"/>
        </a:p>
      </dgm:t>
    </dgm:pt>
    <dgm:pt modelId="{6CC13EAE-597D-4D81-AE9A-50FF59017987}" type="sibTrans" cxnId="{AAFBEE9F-8242-4C9C-B146-284AD3BA52D3}">
      <dgm:prSet/>
      <dgm:spPr/>
      <dgm:t>
        <a:bodyPr/>
        <a:lstStyle/>
        <a:p>
          <a:endParaRPr lang="en-GB"/>
        </a:p>
      </dgm:t>
    </dgm:pt>
    <dgm:pt modelId="{34F1EB9A-A03D-4D9A-B938-D53A7CBA1BA1}">
      <dgm:prSet/>
      <dgm:spPr/>
      <dgm:t>
        <a:bodyPr/>
        <a:lstStyle/>
        <a:p>
          <a:r>
            <a:rPr lang="en-GB" b="1" dirty="0">
              <a:latin typeface="Arial" panose="020B0604020202020204" pitchFamily="34" charset="0"/>
              <a:cs typeface="Arial" panose="020B0604020202020204" pitchFamily="34" charset="0"/>
            </a:rPr>
            <a:t>Opera</a:t>
          </a:r>
        </a:p>
      </dgm:t>
    </dgm:pt>
    <dgm:pt modelId="{B35395B1-7608-4692-80DB-391D88EC14D6}" type="parTrans" cxnId="{F52FD733-88C4-41E4-AEC8-B5DC3BA3047C}">
      <dgm:prSet/>
      <dgm:spPr/>
      <dgm:t>
        <a:bodyPr/>
        <a:lstStyle/>
        <a:p>
          <a:endParaRPr lang="en-GB"/>
        </a:p>
      </dgm:t>
    </dgm:pt>
    <dgm:pt modelId="{B799D551-1F6E-44BE-BF5C-027975BE6E26}" type="sibTrans" cxnId="{F52FD733-88C4-41E4-AEC8-B5DC3BA3047C}">
      <dgm:prSet/>
      <dgm:spPr/>
      <dgm:t>
        <a:bodyPr/>
        <a:lstStyle/>
        <a:p>
          <a:endParaRPr lang="en-GB"/>
        </a:p>
      </dgm:t>
    </dgm:pt>
    <dgm:pt modelId="{A6C36D73-7F4C-4419-9545-238E38C8B951}">
      <dgm:prSet/>
      <dgm:spPr/>
      <dgm:t>
        <a:bodyPr/>
        <a:lstStyle/>
        <a:p>
          <a:r>
            <a:rPr lang="en-GB" b="1" dirty="0">
              <a:latin typeface="Arial" panose="020B0604020202020204" pitchFamily="34" charset="0"/>
              <a:cs typeface="Arial" panose="020B0604020202020204" pitchFamily="34" charset="0"/>
            </a:rPr>
            <a:t>Mobile Web</a:t>
          </a:r>
        </a:p>
      </dgm:t>
    </dgm:pt>
    <dgm:pt modelId="{5C4AEB3A-45A6-442F-AB74-9A5A78295528}" type="parTrans" cxnId="{A8A9DBC7-83A6-409E-94F7-F61AABECDA98}">
      <dgm:prSet/>
      <dgm:spPr/>
      <dgm:t>
        <a:bodyPr/>
        <a:lstStyle/>
        <a:p>
          <a:endParaRPr lang="en-GB"/>
        </a:p>
      </dgm:t>
    </dgm:pt>
    <dgm:pt modelId="{615A99C9-14EB-480F-BB7D-F5F65BA866B4}" type="sibTrans" cxnId="{A8A9DBC7-83A6-409E-94F7-F61AABECDA98}">
      <dgm:prSet/>
      <dgm:spPr/>
      <dgm:t>
        <a:bodyPr/>
        <a:lstStyle/>
        <a:p>
          <a:endParaRPr lang="en-GB"/>
        </a:p>
      </dgm:t>
    </dgm:pt>
    <dgm:pt modelId="{D0752FE7-3CB5-4105-87F1-E697537E628A}">
      <dgm:prSet phldrT="[Text]"/>
      <dgm:spPr/>
      <dgm:t>
        <a:bodyPr/>
        <a:lstStyle/>
        <a:p>
          <a:r>
            <a:rPr lang="en-GB" b="1" dirty="0">
              <a:latin typeface="Arial" panose="020B0604020202020204" pitchFamily="34" charset="0"/>
              <a:cs typeface="Arial" panose="020B0604020202020204" pitchFamily="34" charset="0"/>
            </a:rPr>
            <a:t>Mozilla Firefox</a:t>
          </a:r>
        </a:p>
      </dgm:t>
    </dgm:pt>
    <dgm:pt modelId="{1C2A3C64-BAF6-44BC-9A47-EA4323933C20}" type="sibTrans" cxnId="{D9E6928B-897C-42FE-9FF6-574E634AD46D}">
      <dgm:prSet/>
      <dgm:spPr/>
    </dgm:pt>
    <dgm:pt modelId="{CAC5631F-2F54-42DA-931F-2C0C024270A8}" type="parTrans" cxnId="{D9E6928B-897C-42FE-9FF6-574E634AD46D}">
      <dgm:prSet/>
      <dgm:spPr/>
      <dgm:t>
        <a:bodyPr/>
        <a:lstStyle/>
        <a:p>
          <a:endParaRPr lang="en-GB"/>
        </a:p>
      </dgm:t>
    </dgm:pt>
    <dgm:pt modelId="{D6DBCD3A-F450-4062-98B1-2C502BC33FE0}" type="pres">
      <dgm:prSet presAssocID="{939D2BAB-135F-4973-831A-D2C8712EFFB3}" presName="diagram" presStyleCnt="0">
        <dgm:presLayoutVars>
          <dgm:dir/>
          <dgm:resizeHandles val="exact"/>
        </dgm:presLayoutVars>
      </dgm:prSet>
      <dgm:spPr/>
    </dgm:pt>
    <dgm:pt modelId="{E7E06F77-9DDF-4793-8947-F540F697628E}" type="pres">
      <dgm:prSet presAssocID="{E218CB8C-F732-41B4-9E15-10034BF63D2E}" presName="node" presStyleLbl="node1" presStyleIdx="0" presStyleCnt="7">
        <dgm:presLayoutVars>
          <dgm:bulletEnabled val="1"/>
        </dgm:presLayoutVars>
      </dgm:prSet>
      <dgm:spPr/>
    </dgm:pt>
    <dgm:pt modelId="{551FAC06-9315-4253-A410-E9B416F2809C}" type="pres">
      <dgm:prSet presAssocID="{05EC857B-8228-4318-8D62-E3BEED17EE62}" presName="sibTrans" presStyleCnt="0"/>
      <dgm:spPr/>
    </dgm:pt>
    <dgm:pt modelId="{4466F557-99D8-4004-9877-55C77604EC4A}" type="pres">
      <dgm:prSet presAssocID="{FC0EC539-7B0A-4537-BCC2-DB97FBE4031B}" presName="node" presStyleLbl="node1" presStyleIdx="1" presStyleCnt="7">
        <dgm:presLayoutVars>
          <dgm:bulletEnabled val="1"/>
        </dgm:presLayoutVars>
      </dgm:prSet>
      <dgm:spPr/>
    </dgm:pt>
    <dgm:pt modelId="{9D6D646E-1CF0-4B93-9F8D-A50C7FB14DB6}" type="pres">
      <dgm:prSet presAssocID="{1653C851-87F1-4E26-8C14-C328A04B68CE}" presName="sibTrans" presStyleCnt="0"/>
      <dgm:spPr/>
    </dgm:pt>
    <dgm:pt modelId="{0D3AEA37-5F25-4A7E-9922-5B937636586E}" type="pres">
      <dgm:prSet presAssocID="{69DDCA2D-E818-4BE3-AB0B-4049BE20835C}" presName="node" presStyleLbl="node1" presStyleIdx="2" presStyleCnt="7">
        <dgm:presLayoutVars>
          <dgm:bulletEnabled val="1"/>
        </dgm:presLayoutVars>
      </dgm:prSet>
      <dgm:spPr/>
    </dgm:pt>
    <dgm:pt modelId="{B3379E53-0F35-4231-B9EA-652F57E63755}" type="pres">
      <dgm:prSet presAssocID="{6CC13EAE-597D-4D81-AE9A-50FF59017987}" presName="sibTrans" presStyleCnt="0"/>
      <dgm:spPr/>
    </dgm:pt>
    <dgm:pt modelId="{27BD7619-3AEF-40A7-B2CF-9AAFACA117F9}" type="pres">
      <dgm:prSet presAssocID="{D0752FE7-3CB5-4105-87F1-E697537E628A}" presName="node" presStyleLbl="node1" presStyleIdx="3" presStyleCnt="7">
        <dgm:presLayoutVars>
          <dgm:bulletEnabled val="1"/>
        </dgm:presLayoutVars>
      </dgm:prSet>
      <dgm:spPr/>
    </dgm:pt>
    <dgm:pt modelId="{829C7561-9582-4301-B71A-DF87168C996C}" type="pres">
      <dgm:prSet presAssocID="{1C2A3C64-BAF6-44BC-9A47-EA4323933C20}" presName="sibTrans" presStyleCnt="0"/>
      <dgm:spPr/>
    </dgm:pt>
    <dgm:pt modelId="{E29878EE-5297-4894-97DB-7F73BA43463B}" type="pres">
      <dgm:prSet presAssocID="{255033F1-EBEB-4A9F-BF70-8B1D501B8C17}" presName="node" presStyleLbl="node1" presStyleIdx="4" presStyleCnt="7">
        <dgm:presLayoutVars>
          <dgm:bulletEnabled val="1"/>
        </dgm:presLayoutVars>
      </dgm:prSet>
      <dgm:spPr/>
    </dgm:pt>
    <dgm:pt modelId="{D2A5A350-EDF2-4FBE-825C-8F2F80ED51FD}" type="pres">
      <dgm:prSet presAssocID="{7A5FD797-B172-453E-BB1D-E483152B9A10}" presName="sibTrans" presStyleCnt="0"/>
      <dgm:spPr/>
    </dgm:pt>
    <dgm:pt modelId="{3385FB9D-BC4F-4D7B-BB41-CEC360990672}" type="pres">
      <dgm:prSet presAssocID="{34F1EB9A-A03D-4D9A-B938-D53A7CBA1BA1}" presName="node" presStyleLbl="node1" presStyleIdx="5" presStyleCnt="7">
        <dgm:presLayoutVars>
          <dgm:bulletEnabled val="1"/>
        </dgm:presLayoutVars>
      </dgm:prSet>
      <dgm:spPr/>
    </dgm:pt>
    <dgm:pt modelId="{0F561CBF-605E-4F29-92B0-9B65D1712B02}" type="pres">
      <dgm:prSet presAssocID="{B799D551-1F6E-44BE-BF5C-027975BE6E26}" presName="sibTrans" presStyleCnt="0"/>
      <dgm:spPr/>
    </dgm:pt>
    <dgm:pt modelId="{93D35D60-5B1E-4353-8CA5-57EEFAEF334A}" type="pres">
      <dgm:prSet presAssocID="{A6C36D73-7F4C-4419-9545-238E38C8B951}" presName="node" presStyleLbl="node1" presStyleIdx="6" presStyleCnt="7">
        <dgm:presLayoutVars>
          <dgm:bulletEnabled val="1"/>
        </dgm:presLayoutVars>
      </dgm:prSet>
      <dgm:spPr/>
    </dgm:pt>
  </dgm:ptLst>
  <dgm:cxnLst>
    <dgm:cxn modelId="{8CD9990A-F995-4D74-9329-D10D090F5531}" type="presOf" srcId="{E218CB8C-F732-41B4-9E15-10034BF63D2E}" destId="{E7E06F77-9DDF-4793-8947-F540F697628E}" srcOrd="0" destOrd="0" presId="urn:microsoft.com/office/officeart/2005/8/layout/default"/>
    <dgm:cxn modelId="{C576150D-F0E7-49A4-8E9C-D0DC6C85FAF5}" type="presOf" srcId="{69DDCA2D-E818-4BE3-AB0B-4049BE20835C}" destId="{0D3AEA37-5F25-4A7E-9922-5B937636586E}" srcOrd="0" destOrd="0" presId="urn:microsoft.com/office/officeart/2005/8/layout/default"/>
    <dgm:cxn modelId="{996EDA0E-A363-49C8-A30A-E62AFDB33A7D}" srcId="{939D2BAB-135F-4973-831A-D2C8712EFFB3}" destId="{FC0EC539-7B0A-4537-BCC2-DB97FBE4031B}" srcOrd="1" destOrd="0" parTransId="{3556C942-EC57-4359-AA8B-37C11B088751}" sibTransId="{1653C851-87F1-4E26-8C14-C328A04B68CE}"/>
    <dgm:cxn modelId="{421F2924-6123-4DA6-94F3-5A8BE17DB29F}" srcId="{939D2BAB-135F-4973-831A-D2C8712EFFB3}" destId="{E218CB8C-F732-41B4-9E15-10034BF63D2E}" srcOrd="0" destOrd="0" parTransId="{1AC3967B-68BB-4857-87A1-15FFF832FADA}" sibTransId="{05EC857B-8228-4318-8D62-E3BEED17EE62}"/>
    <dgm:cxn modelId="{F52FD733-88C4-41E4-AEC8-B5DC3BA3047C}" srcId="{939D2BAB-135F-4973-831A-D2C8712EFFB3}" destId="{34F1EB9A-A03D-4D9A-B938-D53A7CBA1BA1}" srcOrd="5" destOrd="0" parTransId="{B35395B1-7608-4692-80DB-391D88EC14D6}" sibTransId="{B799D551-1F6E-44BE-BF5C-027975BE6E26}"/>
    <dgm:cxn modelId="{9CA87543-DE63-4EB2-9570-CEE67D2E31B3}" type="presOf" srcId="{255033F1-EBEB-4A9F-BF70-8B1D501B8C17}" destId="{E29878EE-5297-4894-97DB-7F73BA43463B}" srcOrd="0" destOrd="0" presId="urn:microsoft.com/office/officeart/2005/8/layout/default"/>
    <dgm:cxn modelId="{96CE804B-DE4B-48A6-85E1-B7AD959A1610}" type="presOf" srcId="{34F1EB9A-A03D-4D9A-B938-D53A7CBA1BA1}" destId="{3385FB9D-BC4F-4D7B-BB41-CEC360990672}" srcOrd="0" destOrd="0" presId="urn:microsoft.com/office/officeart/2005/8/layout/default"/>
    <dgm:cxn modelId="{3888FA52-E8DE-47AD-AB24-CCC9BADD8844}" srcId="{939D2BAB-135F-4973-831A-D2C8712EFFB3}" destId="{255033F1-EBEB-4A9F-BF70-8B1D501B8C17}" srcOrd="4" destOrd="0" parTransId="{A8DCCDF2-4E14-4583-B883-CA6D3F94803A}" sibTransId="{7A5FD797-B172-453E-BB1D-E483152B9A10}"/>
    <dgm:cxn modelId="{D9E6928B-897C-42FE-9FF6-574E634AD46D}" srcId="{939D2BAB-135F-4973-831A-D2C8712EFFB3}" destId="{D0752FE7-3CB5-4105-87F1-E697537E628A}" srcOrd="3" destOrd="0" parTransId="{CAC5631F-2F54-42DA-931F-2C0C024270A8}" sibTransId="{1C2A3C64-BAF6-44BC-9A47-EA4323933C20}"/>
    <dgm:cxn modelId="{3D64C293-F9C1-45B2-B3AC-9EA1BD4DAABE}" type="presOf" srcId="{939D2BAB-135F-4973-831A-D2C8712EFFB3}" destId="{D6DBCD3A-F450-4062-98B1-2C502BC33FE0}" srcOrd="0" destOrd="0" presId="urn:microsoft.com/office/officeart/2005/8/layout/default"/>
    <dgm:cxn modelId="{AAFBEE9F-8242-4C9C-B146-284AD3BA52D3}" srcId="{939D2BAB-135F-4973-831A-D2C8712EFFB3}" destId="{69DDCA2D-E818-4BE3-AB0B-4049BE20835C}" srcOrd="2" destOrd="0" parTransId="{438C2D87-A1FA-4A92-B183-AF03666E05E2}" sibTransId="{6CC13EAE-597D-4D81-AE9A-50FF59017987}"/>
    <dgm:cxn modelId="{141FD5A5-B85E-4922-8A3A-E8DFF7D0DC3E}" type="presOf" srcId="{FC0EC539-7B0A-4537-BCC2-DB97FBE4031B}" destId="{4466F557-99D8-4004-9877-55C77604EC4A}" srcOrd="0" destOrd="0" presId="urn:microsoft.com/office/officeart/2005/8/layout/default"/>
    <dgm:cxn modelId="{202833B0-DC09-4E52-9F9B-4BA5F00564E6}" type="presOf" srcId="{D0752FE7-3CB5-4105-87F1-E697537E628A}" destId="{27BD7619-3AEF-40A7-B2CF-9AAFACA117F9}" srcOrd="0" destOrd="0" presId="urn:microsoft.com/office/officeart/2005/8/layout/default"/>
    <dgm:cxn modelId="{A8A9DBC7-83A6-409E-94F7-F61AABECDA98}" srcId="{939D2BAB-135F-4973-831A-D2C8712EFFB3}" destId="{A6C36D73-7F4C-4419-9545-238E38C8B951}" srcOrd="6" destOrd="0" parTransId="{5C4AEB3A-45A6-442F-AB74-9A5A78295528}" sibTransId="{615A99C9-14EB-480F-BB7D-F5F65BA866B4}"/>
    <dgm:cxn modelId="{7DD60BF5-70A4-4493-8402-6C621623B8A0}" type="presOf" srcId="{A6C36D73-7F4C-4419-9545-238E38C8B951}" destId="{93D35D60-5B1E-4353-8CA5-57EEFAEF334A}" srcOrd="0" destOrd="0" presId="urn:microsoft.com/office/officeart/2005/8/layout/default"/>
    <dgm:cxn modelId="{8A6C9843-8BDF-4207-9F33-B73CD0A645F6}" type="presParOf" srcId="{D6DBCD3A-F450-4062-98B1-2C502BC33FE0}" destId="{E7E06F77-9DDF-4793-8947-F540F697628E}" srcOrd="0" destOrd="0" presId="urn:microsoft.com/office/officeart/2005/8/layout/default"/>
    <dgm:cxn modelId="{D1995DD1-49C8-489C-88F5-306ED15922F0}" type="presParOf" srcId="{D6DBCD3A-F450-4062-98B1-2C502BC33FE0}" destId="{551FAC06-9315-4253-A410-E9B416F2809C}" srcOrd="1" destOrd="0" presId="urn:microsoft.com/office/officeart/2005/8/layout/default"/>
    <dgm:cxn modelId="{B17F8501-1089-4802-8FC6-B599B7ACFA61}" type="presParOf" srcId="{D6DBCD3A-F450-4062-98B1-2C502BC33FE0}" destId="{4466F557-99D8-4004-9877-55C77604EC4A}" srcOrd="2" destOrd="0" presId="urn:microsoft.com/office/officeart/2005/8/layout/default"/>
    <dgm:cxn modelId="{EA81CA60-71B1-4023-B543-D7F5C3043DB8}" type="presParOf" srcId="{D6DBCD3A-F450-4062-98B1-2C502BC33FE0}" destId="{9D6D646E-1CF0-4B93-9F8D-A50C7FB14DB6}" srcOrd="3" destOrd="0" presId="urn:microsoft.com/office/officeart/2005/8/layout/default"/>
    <dgm:cxn modelId="{AAA7D0ED-90E0-43BE-BA57-B28E9B11E29E}" type="presParOf" srcId="{D6DBCD3A-F450-4062-98B1-2C502BC33FE0}" destId="{0D3AEA37-5F25-4A7E-9922-5B937636586E}" srcOrd="4" destOrd="0" presId="urn:microsoft.com/office/officeart/2005/8/layout/default"/>
    <dgm:cxn modelId="{6AC9C556-4627-4DE4-A655-FF5EEE9CC396}" type="presParOf" srcId="{D6DBCD3A-F450-4062-98B1-2C502BC33FE0}" destId="{B3379E53-0F35-4231-B9EA-652F57E63755}" srcOrd="5" destOrd="0" presId="urn:microsoft.com/office/officeart/2005/8/layout/default"/>
    <dgm:cxn modelId="{1DCF6BC8-C71C-4197-BDC5-36D62949911C}" type="presParOf" srcId="{D6DBCD3A-F450-4062-98B1-2C502BC33FE0}" destId="{27BD7619-3AEF-40A7-B2CF-9AAFACA117F9}" srcOrd="6" destOrd="0" presId="urn:microsoft.com/office/officeart/2005/8/layout/default"/>
    <dgm:cxn modelId="{4E004E18-461F-48A8-8EB2-792C8C6847C0}" type="presParOf" srcId="{D6DBCD3A-F450-4062-98B1-2C502BC33FE0}" destId="{829C7561-9582-4301-B71A-DF87168C996C}" srcOrd="7" destOrd="0" presId="urn:microsoft.com/office/officeart/2005/8/layout/default"/>
    <dgm:cxn modelId="{70FA50DC-2F9B-4D62-8A1F-54AFFFEF94BB}" type="presParOf" srcId="{D6DBCD3A-F450-4062-98B1-2C502BC33FE0}" destId="{E29878EE-5297-4894-97DB-7F73BA43463B}" srcOrd="8" destOrd="0" presId="urn:microsoft.com/office/officeart/2005/8/layout/default"/>
    <dgm:cxn modelId="{9B740C23-4DD9-46CA-8B50-EE11340A557B}" type="presParOf" srcId="{D6DBCD3A-F450-4062-98B1-2C502BC33FE0}" destId="{D2A5A350-EDF2-4FBE-825C-8F2F80ED51FD}" srcOrd="9" destOrd="0" presId="urn:microsoft.com/office/officeart/2005/8/layout/default"/>
    <dgm:cxn modelId="{435EAF50-7FF7-4005-8CCD-03576BB0858F}" type="presParOf" srcId="{D6DBCD3A-F450-4062-98B1-2C502BC33FE0}" destId="{3385FB9D-BC4F-4D7B-BB41-CEC360990672}" srcOrd="10" destOrd="0" presId="urn:microsoft.com/office/officeart/2005/8/layout/default"/>
    <dgm:cxn modelId="{874BB968-8C11-4439-8063-039C5D9B3C8F}" type="presParOf" srcId="{D6DBCD3A-F450-4062-98B1-2C502BC33FE0}" destId="{0F561CBF-605E-4F29-92B0-9B65D1712B02}" srcOrd="11" destOrd="0" presId="urn:microsoft.com/office/officeart/2005/8/layout/default"/>
    <dgm:cxn modelId="{51CC4C7F-1557-4FC4-AAF7-5F024F5901C9}" type="presParOf" srcId="{D6DBCD3A-F450-4062-98B1-2C502BC33FE0}" destId="{93D35D60-5B1E-4353-8CA5-57EEFAEF334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CC7F52-DCBE-4CE0-B6F2-F4BED88E7C7E}" type="doc">
      <dgm:prSet loTypeId="urn:microsoft.com/office/officeart/2005/8/layout/cycle6" loCatId="cycle" qsTypeId="urn:microsoft.com/office/officeart/2005/8/quickstyle/3d1" qsCatId="3D" csTypeId="urn:microsoft.com/office/officeart/2005/8/colors/accent1_2" csCatId="accent1" phldr="1"/>
      <dgm:spPr/>
      <dgm:t>
        <a:bodyPr/>
        <a:lstStyle/>
        <a:p>
          <a:endParaRPr lang="en-GB"/>
        </a:p>
      </dgm:t>
    </dgm:pt>
    <dgm:pt modelId="{B0951E34-1773-4DAB-81A9-9C47148B9749}">
      <dgm:prSet phldrT="[Tex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Website purpose</a:t>
          </a:r>
          <a:endParaRPr lang="en-GB" b="1" dirty="0"/>
        </a:p>
      </dgm:t>
    </dgm:pt>
    <dgm:pt modelId="{98CEC901-416C-40C0-A156-9F30ECFCB25E}" type="parTrans" cxnId="{8A0D754F-5941-4DFF-B302-1D2EC6EEA808}">
      <dgm:prSet/>
      <dgm:spPr/>
      <dgm:t>
        <a:bodyPr/>
        <a:lstStyle/>
        <a:p>
          <a:endParaRPr lang="en-GB"/>
        </a:p>
      </dgm:t>
    </dgm:pt>
    <dgm:pt modelId="{EA5AB71E-95DF-4968-9902-027CC9CDD93E}" type="sibTrans" cxnId="{8A0D754F-5941-4DFF-B302-1D2EC6EEA808}">
      <dgm:prSet/>
      <dgm:spPr/>
      <dgm:t>
        <a:bodyPr/>
        <a:lstStyle/>
        <a:p>
          <a:endParaRPr lang="en-GB"/>
        </a:p>
      </dgm:t>
    </dgm:pt>
    <dgm:pt modelId="{6BC61A3C-BE59-4A10-A64E-FAA97BA4264E}">
      <dgm:prSet phldrT="[Tex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Load time</a:t>
          </a:r>
          <a:endParaRPr lang="en-GB" b="1" dirty="0"/>
        </a:p>
      </dgm:t>
    </dgm:pt>
    <dgm:pt modelId="{2205A82F-65E4-48D1-B1C1-5D1A40CCB0C5}" type="parTrans" cxnId="{B6CF5401-6F02-4D72-AA66-22ED2B18745F}">
      <dgm:prSet/>
      <dgm:spPr/>
      <dgm:t>
        <a:bodyPr/>
        <a:lstStyle/>
        <a:p>
          <a:endParaRPr lang="en-GB"/>
        </a:p>
      </dgm:t>
    </dgm:pt>
    <dgm:pt modelId="{BEBFDDC4-3D10-4541-8567-4CF818CA1ACF}" type="sibTrans" cxnId="{B6CF5401-6F02-4D72-AA66-22ED2B18745F}">
      <dgm:prSet/>
      <dgm:spPr/>
      <dgm:t>
        <a:bodyPr/>
        <a:lstStyle/>
        <a:p>
          <a:endParaRPr lang="en-GB"/>
        </a:p>
      </dgm:t>
    </dgm:pt>
    <dgm:pt modelId="{10D7EB73-1D75-4E1A-BA70-286B1A426A96}">
      <dgm:prSet phldrT="[Tex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Accessibility</a:t>
          </a:r>
          <a:endParaRPr lang="en-GB" b="1" dirty="0"/>
        </a:p>
      </dgm:t>
    </dgm:pt>
    <dgm:pt modelId="{F34A45CD-51A2-4DEB-8DA2-F8C2FC54D832}" type="parTrans" cxnId="{0963B501-33B2-4517-924B-594630B54A7F}">
      <dgm:prSet/>
      <dgm:spPr/>
      <dgm:t>
        <a:bodyPr/>
        <a:lstStyle/>
        <a:p>
          <a:endParaRPr lang="en-GB"/>
        </a:p>
      </dgm:t>
    </dgm:pt>
    <dgm:pt modelId="{B6F578F0-4BD9-4125-9110-C1A8C0210F09}" type="sibTrans" cxnId="{0963B501-33B2-4517-924B-594630B54A7F}">
      <dgm:prSet/>
      <dgm:spPr/>
      <dgm:t>
        <a:bodyPr/>
        <a:lstStyle/>
        <a:p>
          <a:endParaRPr lang="en-GB"/>
        </a:p>
      </dgm:t>
    </dgm:pt>
    <dgm:pt modelId="{ECF53391-CE8A-41C6-AFB2-A97F64EFBB41}">
      <dgm:prSet phldrT="[Tex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Good structure </a:t>
          </a:r>
          <a:endParaRPr lang="en-GB" b="1" dirty="0"/>
        </a:p>
      </dgm:t>
    </dgm:pt>
    <dgm:pt modelId="{93013566-3FCF-4E30-BBAC-89C1727107D0}" type="parTrans" cxnId="{F9041472-0C83-4D8E-9879-EE4BBFC31885}">
      <dgm:prSet/>
      <dgm:spPr/>
      <dgm:t>
        <a:bodyPr/>
        <a:lstStyle/>
        <a:p>
          <a:endParaRPr lang="en-GB"/>
        </a:p>
      </dgm:t>
    </dgm:pt>
    <dgm:pt modelId="{8F9D85EF-2B67-40CA-87D1-127EB1133F1E}" type="sibTrans" cxnId="{F9041472-0C83-4D8E-9879-EE4BBFC31885}">
      <dgm:prSet/>
      <dgm:spPr/>
      <dgm:t>
        <a:bodyPr/>
        <a:lstStyle/>
        <a:p>
          <a:endParaRPr lang="en-GB"/>
        </a:p>
      </dgm:t>
    </dgm:pt>
    <dgm:pt modelId="{2BE78A4C-73BC-4BD4-84AB-D1A7EF64EC5B}">
      <dgm:prSet phldrT="[Tex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Mobile friendly</a:t>
          </a:r>
          <a:endParaRPr lang="en-GB" b="1" dirty="0"/>
        </a:p>
      </dgm:t>
    </dgm:pt>
    <dgm:pt modelId="{6A64106E-1B6F-43EE-A7DD-D58C41CC6AC9}" type="parTrans" cxnId="{837AF100-2F4B-4C1F-BDF0-10C3AE09AFFB}">
      <dgm:prSet/>
      <dgm:spPr/>
      <dgm:t>
        <a:bodyPr/>
        <a:lstStyle/>
        <a:p>
          <a:endParaRPr lang="en-GB"/>
        </a:p>
      </dgm:t>
    </dgm:pt>
    <dgm:pt modelId="{BAA9BBDC-1E59-4F37-B0E6-758CBF1E68AD}" type="sibTrans" cxnId="{837AF100-2F4B-4C1F-BDF0-10C3AE09AFFB}">
      <dgm:prSet/>
      <dgm:spPr/>
      <dgm:t>
        <a:bodyPr/>
        <a:lstStyle/>
        <a:p>
          <a:endParaRPr lang="en-GB"/>
        </a:p>
      </dgm:t>
    </dgm:pt>
    <dgm:pt modelId="{D8735655-1CB7-40A3-BD0D-85F23A5D2ACC}">
      <dgm:prSe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Simplicity</a:t>
          </a:r>
          <a:endParaRPr lang="en-GB" b="1" dirty="0"/>
        </a:p>
      </dgm:t>
    </dgm:pt>
    <dgm:pt modelId="{9E3D4CAC-62EF-40FC-9067-A64DB606EDA8}" type="parTrans" cxnId="{8B86B5AC-E8E6-433D-BBF1-C772BE508E6B}">
      <dgm:prSet/>
      <dgm:spPr/>
      <dgm:t>
        <a:bodyPr/>
        <a:lstStyle/>
        <a:p>
          <a:endParaRPr lang="en-GB"/>
        </a:p>
      </dgm:t>
    </dgm:pt>
    <dgm:pt modelId="{9304544F-EA9E-4E7E-B669-768880391033}" type="sibTrans" cxnId="{8B86B5AC-E8E6-433D-BBF1-C772BE508E6B}">
      <dgm:prSet/>
      <dgm:spPr/>
      <dgm:t>
        <a:bodyPr/>
        <a:lstStyle/>
        <a:p>
          <a:endParaRPr lang="en-GB"/>
        </a:p>
      </dgm:t>
    </dgm:pt>
    <dgm:pt modelId="{434B7E9D-2FC5-44BC-B53D-5FF19F48B03D}">
      <dgm:prSe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Navigation</a:t>
          </a:r>
          <a:endParaRPr lang="en-GB" b="1" dirty="0"/>
        </a:p>
      </dgm:t>
    </dgm:pt>
    <dgm:pt modelId="{16B67879-11CC-44DE-A8AD-BFA09B903E13}" type="parTrans" cxnId="{0BF91096-CF1A-481A-96D0-CD0E61CCAE5D}">
      <dgm:prSet/>
      <dgm:spPr/>
      <dgm:t>
        <a:bodyPr/>
        <a:lstStyle/>
        <a:p>
          <a:endParaRPr lang="en-GB"/>
        </a:p>
      </dgm:t>
    </dgm:pt>
    <dgm:pt modelId="{455FD2C3-6906-4FDF-804F-BECB5480DCAD}" type="sibTrans" cxnId="{0BF91096-CF1A-481A-96D0-CD0E61CCAE5D}">
      <dgm:prSet/>
      <dgm:spPr/>
      <dgm:t>
        <a:bodyPr/>
        <a:lstStyle/>
        <a:p>
          <a:endParaRPr lang="en-GB"/>
        </a:p>
      </dgm:t>
    </dgm:pt>
    <dgm:pt modelId="{204434E2-B3B1-4598-95B4-C97F65769A95}">
      <dgm:prSe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Content</a:t>
          </a:r>
          <a:endParaRPr lang="en-GB" b="1" dirty="0"/>
        </a:p>
      </dgm:t>
    </dgm:pt>
    <dgm:pt modelId="{5283BB4C-3040-42B7-B967-549BC4969DAE}" type="parTrans" cxnId="{B07B1326-F41A-47A6-99AD-5C41CF8F19CC}">
      <dgm:prSet/>
      <dgm:spPr/>
      <dgm:t>
        <a:bodyPr/>
        <a:lstStyle/>
        <a:p>
          <a:endParaRPr lang="en-GB"/>
        </a:p>
      </dgm:t>
    </dgm:pt>
    <dgm:pt modelId="{495DBD15-49B4-4BF8-A5D9-34E1DA5F0603}" type="sibTrans" cxnId="{B07B1326-F41A-47A6-99AD-5C41CF8F19CC}">
      <dgm:prSet/>
      <dgm:spPr/>
      <dgm:t>
        <a:bodyPr/>
        <a:lstStyle/>
        <a:p>
          <a:endParaRPr lang="en-GB"/>
        </a:p>
      </dgm:t>
    </dgm:pt>
    <dgm:pt modelId="{AFD4B689-CD50-4DF6-97F8-AF9266710C26}">
      <dgm:prSet/>
      <dgm:spPr/>
      <dgm:t>
        <a:bodyPr/>
        <a:lstStyle/>
        <a:p>
          <a:pPr>
            <a:buFont typeface="Wingdings" panose="05000000000000000000" pitchFamily="2" charset="2"/>
            <a:buChar char="Ø"/>
          </a:pPr>
          <a:r>
            <a:rPr lang="en-GB" b="1" dirty="0">
              <a:effectLst/>
              <a:latin typeface="Arial" panose="020B0604020202020204" pitchFamily="34" charset="0"/>
              <a:ea typeface="Aptos" panose="020B0004020202020204" pitchFamily="34" charset="0"/>
              <a:cs typeface="Arial" panose="020B0604020202020204" pitchFamily="34" charset="0"/>
            </a:rPr>
            <a:t>Visual hierarchy</a:t>
          </a:r>
          <a:endParaRPr lang="en-GB" b="1" dirty="0"/>
        </a:p>
      </dgm:t>
    </dgm:pt>
    <dgm:pt modelId="{CE6D0884-49A4-4B67-B79A-BC88A6962570}" type="parTrans" cxnId="{67CF1251-FF88-41E7-9C4F-A019B05651D6}">
      <dgm:prSet/>
      <dgm:spPr/>
      <dgm:t>
        <a:bodyPr/>
        <a:lstStyle/>
        <a:p>
          <a:endParaRPr lang="en-GB"/>
        </a:p>
      </dgm:t>
    </dgm:pt>
    <dgm:pt modelId="{E584C0FC-F9D2-4E75-93E8-529C292F740A}" type="sibTrans" cxnId="{67CF1251-FF88-41E7-9C4F-A019B05651D6}">
      <dgm:prSet/>
      <dgm:spPr/>
      <dgm:t>
        <a:bodyPr/>
        <a:lstStyle/>
        <a:p>
          <a:endParaRPr lang="en-GB"/>
        </a:p>
      </dgm:t>
    </dgm:pt>
    <dgm:pt modelId="{01465D3B-F619-4C97-88C6-072652A7A864}" type="pres">
      <dgm:prSet presAssocID="{57CC7F52-DCBE-4CE0-B6F2-F4BED88E7C7E}" presName="cycle" presStyleCnt="0">
        <dgm:presLayoutVars>
          <dgm:dir/>
          <dgm:resizeHandles val="exact"/>
        </dgm:presLayoutVars>
      </dgm:prSet>
      <dgm:spPr/>
    </dgm:pt>
    <dgm:pt modelId="{89E18881-E1F0-4DCA-B40F-A2F4098E0FF2}" type="pres">
      <dgm:prSet presAssocID="{B0951E34-1773-4DAB-81A9-9C47148B9749}" presName="node" presStyleLbl="node1" presStyleIdx="0" presStyleCnt="9">
        <dgm:presLayoutVars>
          <dgm:bulletEnabled val="1"/>
        </dgm:presLayoutVars>
      </dgm:prSet>
      <dgm:spPr/>
    </dgm:pt>
    <dgm:pt modelId="{818EE739-4FAB-419B-8F19-5C78BD876DD4}" type="pres">
      <dgm:prSet presAssocID="{B0951E34-1773-4DAB-81A9-9C47148B9749}" presName="spNode" presStyleCnt="0"/>
      <dgm:spPr/>
    </dgm:pt>
    <dgm:pt modelId="{3FBB77B5-6ABE-4330-AFC1-44496623F470}" type="pres">
      <dgm:prSet presAssocID="{EA5AB71E-95DF-4968-9902-027CC9CDD93E}" presName="sibTrans" presStyleLbl="sibTrans1D1" presStyleIdx="0" presStyleCnt="9"/>
      <dgm:spPr/>
    </dgm:pt>
    <dgm:pt modelId="{C8A2ACC6-97AF-4056-A213-6D25D7BD8710}" type="pres">
      <dgm:prSet presAssocID="{D8735655-1CB7-40A3-BD0D-85F23A5D2ACC}" presName="node" presStyleLbl="node1" presStyleIdx="1" presStyleCnt="9">
        <dgm:presLayoutVars>
          <dgm:bulletEnabled val="1"/>
        </dgm:presLayoutVars>
      </dgm:prSet>
      <dgm:spPr/>
    </dgm:pt>
    <dgm:pt modelId="{6BEC853F-0EBA-4210-BD69-ECBA235B2AE9}" type="pres">
      <dgm:prSet presAssocID="{D8735655-1CB7-40A3-BD0D-85F23A5D2ACC}" presName="spNode" presStyleCnt="0"/>
      <dgm:spPr/>
    </dgm:pt>
    <dgm:pt modelId="{8A3640F9-F4D0-4E22-87B7-F1DE0E1E228F}" type="pres">
      <dgm:prSet presAssocID="{9304544F-EA9E-4E7E-B669-768880391033}" presName="sibTrans" presStyleLbl="sibTrans1D1" presStyleIdx="1" presStyleCnt="9"/>
      <dgm:spPr/>
    </dgm:pt>
    <dgm:pt modelId="{D4CF362E-ED78-4396-934B-E775C7B055A0}" type="pres">
      <dgm:prSet presAssocID="{434B7E9D-2FC5-44BC-B53D-5FF19F48B03D}" presName="node" presStyleLbl="node1" presStyleIdx="2" presStyleCnt="9">
        <dgm:presLayoutVars>
          <dgm:bulletEnabled val="1"/>
        </dgm:presLayoutVars>
      </dgm:prSet>
      <dgm:spPr/>
    </dgm:pt>
    <dgm:pt modelId="{B6B57669-ED04-41B8-AE22-03D52296C432}" type="pres">
      <dgm:prSet presAssocID="{434B7E9D-2FC5-44BC-B53D-5FF19F48B03D}" presName="spNode" presStyleCnt="0"/>
      <dgm:spPr/>
    </dgm:pt>
    <dgm:pt modelId="{AE7B9A9B-A729-4ABB-88BE-014BE1488232}" type="pres">
      <dgm:prSet presAssocID="{455FD2C3-6906-4FDF-804F-BECB5480DCAD}" presName="sibTrans" presStyleLbl="sibTrans1D1" presStyleIdx="2" presStyleCnt="9"/>
      <dgm:spPr/>
    </dgm:pt>
    <dgm:pt modelId="{FD53B808-70A5-413E-8B1D-21C3E92AB345}" type="pres">
      <dgm:prSet presAssocID="{AFD4B689-CD50-4DF6-97F8-AF9266710C26}" presName="node" presStyleLbl="node1" presStyleIdx="3" presStyleCnt="9">
        <dgm:presLayoutVars>
          <dgm:bulletEnabled val="1"/>
        </dgm:presLayoutVars>
      </dgm:prSet>
      <dgm:spPr/>
    </dgm:pt>
    <dgm:pt modelId="{811A5251-20D2-4CA8-A59B-D9E88259650F}" type="pres">
      <dgm:prSet presAssocID="{AFD4B689-CD50-4DF6-97F8-AF9266710C26}" presName="spNode" presStyleCnt="0"/>
      <dgm:spPr/>
    </dgm:pt>
    <dgm:pt modelId="{0F082782-2EF5-4085-AA37-ADB3063CE026}" type="pres">
      <dgm:prSet presAssocID="{E584C0FC-F9D2-4E75-93E8-529C292F740A}" presName="sibTrans" presStyleLbl="sibTrans1D1" presStyleIdx="3" presStyleCnt="9"/>
      <dgm:spPr/>
    </dgm:pt>
    <dgm:pt modelId="{3A653541-E949-495D-8C23-7BDA082E83DE}" type="pres">
      <dgm:prSet presAssocID="{204434E2-B3B1-4598-95B4-C97F65769A95}" presName="node" presStyleLbl="node1" presStyleIdx="4" presStyleCnt="9">
        <dgm:presLayoutVars>
          <dgm:bulletEnabled val="1"/>
        </dgm:presLayoutVars>
      </dgm:prSet>
      <dgm:spPr/>
    </dgm:pt>
    <dgm:pt modelId="{803AB4E7-A719-4C9E-8521-E5568B368F18}" type="pres">
      <dgm:prSet presAssocID="{204434E2-B3B1-4598-95B4-C97F65769A95}" presName="spNode" presStyleCnt="0"/>
      <dgm:spPr/>
    </dgm:pt>
    <dgm:pt modelId="{AFB0E6B4-74F5-4574-BE8F-51A2665B1D5F}" type="pres">
      <dgm:prSet presAssocID="{495DBD15-49B4-4BF8-A5D9-34E1DA5F0603}" presName="sibTrans" presStyleLbl="sibTrans1D1" presStyleIdx="4" presStyleCnt="9"/>
      <dgm:spPr/>
    </dgm:pt>
    <dgm:pt modelId="{C88475C8-9B37-4278-83AE-2926330BA02B}" type="pres">
      <dgm:prSet presAssocID="{6BC61A3C-BE59-4A10-A64E-FAA97BA4264E}" presName="node" presStyleLbl="node1" presStyleIdx="5" presStyleCnt="9">
        <dgm:presLayoutVars>
          <dgm:bulletEnabled val="1"/>
        </dgm:presLayoutVars>
      </dgm:prSet>
      <dgm:spPr/>
    </dgm:pt>
    <dgm:pt modelId="{DB84EA34-E311-4A48-80D1-07F3B16C4F03}" type="pres">
      <dgm:prSet presAssocID="{6BC61A3C-BE59-4A10-A64E-FAA97BA4264E}" presName="spNode" presStyleCnt="0"/>
      <dgm:spPr/>
    </dgm:pt>
    <dgm:pt modelId="{0FED84B2-ACF8-4426-9A41-A5171CE3E182}" type="pres">
      <dgm:prSet presAssocID="{BEBFDDC4-3D10-4541-8567-4CF818CA1ACF}" presName="sibTrans" presStyleLbl="sibTrans1D1" presStyleIdx="5" presStyleCnt="9"/>
      <dgm:spPr/>
    </dgm:pt>
    <dgm:pt modelId="{7681FE8F-6FE4-402C-A9D8-74736E8801D3}" type="pres">
      <dgm:prSet presAssocID="{10D7EB73-1D75-4E1A-BA70-286B1A426A96}" presName="node" presStyleLbl="node1" presStyleIdx="6" presStyleCnt="9">
        <dgm:presLayoutVars>
          <dgm:bulletEnabled val="1"/>
        </dgm:presLayoutVars>
      </dgm:prSet>
      <dgm:spPr/>
    </dgm:pt>
    <dgm:pt modelId="{715F22BF-BFB5-4A32-BD15-474336E4DDFA}" type="pres">
      <dgm:prSet presAssocID="{10D7EB73-1D75-4E1A-BA70-286B1A426A96}" presName="spNode" presStyleCnt="0"/>
      <dgm:spPr/>
    </dgm:pt>
    <dgm:pt modelId="{8A57C44F-658A-4C70-8B11-555548D880BD}" type="pres">
      <dgm:prSet presAssocID="{B6F578F0-4BD9-4125-9110-C1A8C0210F09}" presName="sibTrans" presStyleLbl="sibTrans1D1" presStyleIdx="6" presStyleCnt="9"/>
      <dgm:spPr/>
    </dgm:pt>
    <dgm:pt modelId="{5F0DE5C1-DB9E-4FB3-BF60-0F103C64A56C}" type="pres">
      <dgm:prSet presAssocID="{ECF53391-CE8A-41C6-AFB2-A97F64EFBB41}" presName="node" presStyleLbl="node1" presStyleIdx="7" presStyleCnt="9">
        <dgm:presLayoutVars>
          <dgm:bulletEnabled val="1"/>
        </dgm:presLayoutVars>
      </dgm:prSet>
      <dgm:spPr/>
    </dgm:pt>
    <dgm:pt modelId="{DB390FC3-24AD-4675-91C2-0902033B86CF}" type="pres">
      <dgm:prSet presAssocID="{ECF53391-CE8A-41C6-AFB2-A97F64EFBB41}" presName="spNode" presStyleCnt="0"/>
      <dgm:spPr/>
    </dgm:pt>
    <dgm:pt modelId="{54FDCEF1-7D54-4BC2-B521-4B2D32E47E10}" type="pres">
      <dgm:prSet presAssocID="{8F9D85EF-2B67-40CA-87D1-127EB1133F1E}" presName="sibTrans" presStyleLbl="sibTrans1D1" presStyleIdx="7" presStyleCnt="9"/>
      <dgm:spPr/>
    </dgm:pt>
    <dgm:pt modelId="{CD1B3BEA-06BD-4C00-BF02-48AA9559B356}" type="pres">
      <dgm:prSet presAssocID="{2BE78A4C-73BC-4BD4-84AB-D1A7EF64EC5B}" presName="node" presStyleLbl="node1" presStyleIdx="8" presStyleCnt="9">
        <dgm:presLayoutVars>
          <dgm:bulletEnabled val="1"/>
        </dgm:presLayoutVars>
      </dgm:prSet>
      <dgm:spPr/>
    </dgm:pt>
    <dgm:pt modelId="{BF82E5F8-B489-4F70-A371-F1E6AB09546B}" type="pres">
      <dgm:prSet presAssocID="{2BE78A4C-73BC-4BD4-84AB-D1A7EF64EC5B}" presName="spNode" presStyleCnt="0"/>
      <dgm:spPr/>
    </dgm:pt>
    <dgm:pt modelId="{E614B618-7A7A-4189-94F6-B850DCFE00BE}" type="pres">
      <dgm:prSet presAssocID="{BAA9BBDC-1E59-4F37-B0E6-758CBF1E68AD}" presName="sibTrans" presStyleLbl="sibTrans1D1" presStyleIdx="8" presStyleCnt="9"/>
      <dgm:spPr/>
    </dgm:pt>
  </dgm:ptLst>
  <dgm:cxnLst>
    <dgm:cxn modelId="{837AF100-2F4B-4C1F-BDF0-10C3AE09AFFB}" srcId="{57CC7F52-DCBE-4CE0-B6F2-F4BED88E7C7E}" destId="{2BE78A4C-73BC-4BD4-84AB-D1A7EF64EC5B}" srcOrd="8" destOrd="0" parTransId="{6A64106E-1B6F-43EE-A7DD-D58C41CC6AC9}" sibTransId="{BAA9BBDC-1E59-4F37-B0E6-758CBF1E68AD}"/>
    <dgm:cxn modelId="{B6CF5401-6F02-4D72-AA66-22ED2B18745F}" srcId="{57CC7F52-DCBE-4CE0-B6F2-F4BED88E7C7E}" destId="{6BC61A3C-BE59-4A10-A64E-FAA97BA4264E}" srcOrd="5" destOrd="0" parTransId="{2205A82F-65E4-48D1-B1C1-5D1A40CCB0C5}" sibTransId="{BEBFDDC4-3D10-4541-8567-4CF818CA1ACF}"/>
    <dgm:cxn modelId="{0963B501-33B2-4517-924B-594630B54A7F}" srcId="{57CC7F52-DCBE-4CE0-B6F2-F4BED88E7C7E}" destId="{10D7EB73-1D75-4E1A-BA70-286B1A426A96}" srcOrd="6" destOrd="0" parTransId="{F34A45CD-51A2-4DEB-8DA2-F8C2FC54D832}" sibTransId="{B6F578F0-4BD9-4125-9110-C1A8C0210F09}"/>
    <dgm:cxn modelId="{18CFD309-10FC-41DD-BECB-BCC4953DBB57}" type="presOf" srcId="{10D7EB73-1D75-4E1A-BA70-286B1A426A96}" destId="{7681FE8F-6FE4-402C-A9D8-74736E8801D3}" srcOrd="0" destOrd="0" presId="urn:microsoft.com/office/officeart/2005/8/layout/cycle6"/>
    <dgm:cxn modelId="{B07B1326-F41A-47A6-99AD-5C41CF8F19CC}" srcId="{57CC7F52-DCBE-4CE0-B6F2-F4BED88E7C7E}" destId="{204434E2-B3B1-4598-95B4-C97F65769A95}" srcOrd="4" destOrd="0" parTransId="{5283BB4C-3040-42B7-B967-549BC4969DAE}" sibTransId="{495DBD15-49B4-4BF8-A5D9-34E1DA5F0603}"/>
    <dgm:cxn modelId="{C3045F63-4051-4FDC-9D1F-5BB58986F119}" type="presOf" srcId="{E584C0FC-F9D2-4E75-93E8-529C292F740A}" destId="{0F082782-2EF5-4085-AA37-ADB3063CE026}" srcOrd="0" destOrd="0" presId="urn:microsoft.com/office/officeart/2005/8/layout/cycle6"/>
    <dgm:cxn modelId="{F7EC1F6B-970F-48E0-9F67-8C0BB730EADF}" type="presOf" srcId="{ECF53391-CE8A-41C6-AFB2-A97F64EFBB41}" destId="{5F0DE5C1-DB9E-4FB3-BF60-0F103C64A56C}" srcOrd="0" destOrd="0" presId="urn:microsoft.com/office/officeart/2005/8/layout/cycle6"/>
    <dgm:cxn modelId="{8A0D754F-5941-4DFF-B302-1D2EC6EEA808}" srcId="{57CC7F52-DCBE-4CE0-B6F2-F4BED88E7C7E}" destId="{B0951E34-1773-4DAB-81A9-9C47148B9749}" srcOrd="0" destOrd="0" parTransId="{98CEC901-416C-40C0-A156-9F30ECFCB25E}" sibTransId="{EA5AB71E-95DF-4968-9902-027CC9CDD93E}"/>
    <dgm:cxn modelId="{67CF1251-FF88-41E7-9C4F-A019B05651D6}" srcId="{57CC7F52-DCBE-4CE0-B6F2-F4BED88E7C7E}" destId="{AFD4B689-CD50-4DF6-97F8-AF9266710C26}" srcOrd="3" destOrd="0" parTransId="{CE6D0884-49A4-4B67-B79A-BC88A6962570}" sibTransId="{E584C0FC-F9D2-4E75-93E8-529C292F740A}"/>
    <dgm:cxn modelId="{F9041472-0C83-4D8E-9879-EE4BBFC31885}" srcId="{57CC7F52-DCBE-4CE0-B6F2-F4BED88E7C7E}" destId="{ECF53391-CE8A-41C6-AFB2-A97F64EFBB41}" srcOrd="7" destOrd="0" parTransId="{93013566-3FCF-4E30-BBAC-89C1727107D0}" sibTransId="{8F9D85EF-2B67-40CA-87D1-127EB1133F1E}"/>
    <dgm:cxn modelId="{3FE6B77D-B30F-4FB3-8C63-F8250B61A7B5}" type="presOf" srcId="{AFD4B689-CD50-4DF6-97F8-AF9266710C26}" destId="{FD53B808-70A5-413E-8B1D-21C3E92AB345}" srcOrd="0" destOrd="0" presId="urn:microsoft.com/office/officeart/2005/8/layout/cycle6"/>
    <dgm:cxn modelId="{C1D21A7F-77F8-4EEA-A893-F29172B404A3}" type="presOf" srcId="{BEBFDDC4-3D10-4541-8567-4CF818CA1ACF}" destId="{0FED84B2-ACF8-4426-9A41-A5171CE3E182}" srcOrd="0" destOrd="0" presId="urn:microsoft.com/office/officeart/2005/8/layout/cycle6"/>
    <dgm:cxn modelId="{B296B395-6597-4579-A7DC-4D79B40F73EF}" type="presOf" srcId="{455FD2C3-6906-4FDF-804F-BECB5480DCAD}" destId="{AE7B9A9B-A729-4ABB-88BE-014BE1488232}" srcOrd="0" destOrd="0" presId="urn:microsoft.com/office/officeart/2005/8/layout/cycle6"/>
    <dgm:cxn modelId="{0BF91096-CF1A-481A-96D0-CD0E61CCAE5D}" srcId="{57CC7F52-DCBE-4CE0-B6F2-F4BED88E7C7E}" destId="{434B7E9D-2FC5-44BC-B53D-5FF19F48B03D}" srcOrd="2" destOrd="0" parTransId="{16B67879-11CC-44DE-A8AD-BFA09B903E13}" sibTransId="{455FD2C3-6906-4FDF-804F-BECB5480DCAD}"/>
    <dgm:cxn modelId="{CACA3796-680E-448E-9341-79A54DB9E0E2}" type="presOf" srcId="{204434E2-B3B1-4598-95B4-C97F65769A95}" destId="{3A653541-E949-495D-8C23-7BDA082E83DE}" srcOrd="0" destOrd="0" presId="urn:microsoft.com/office/officeart/2005/8/layout/cycle6"/>
    <dgm:cxn modelId="{3BE5B19A-FDC5-4565-A676-9E76B3B66878}" type="presOf" srcId="{495DBD15-49B4-4BF8-A5D9-34E1DA5F0603}" destId="{AFB0E6B4-74F5-4574-BE8F-51A2665B1D5F}" srcOrd="0" destOrd="0" presId="urn:microsoft.com/office/officeart/2005/8/layout/cycle6"/>
    <dgm:cxn modelId="{36F8CD9E-E194-43D9-BFC2-87D67216F549}" type="presOf" srcId="{57CC7F52-DCBE-4CE0-B6F2-F4BED88E7C7E}" destId="{01465D3B-F619-4C97-88C6-072652A7A864}" srcOrd="0" destOrd="0" presId="urn:microsoft.com/office/officeart/2005/8/layout/cycle6"/>
    <dgm:cxn modelId="{C5462DAB-1A38-4A6B-89D9-9F6B8A650AD6}" type="presOf" srcId="{434B7E9D-2FC5-44BC-B53D-5FF19F48B03D}" destId="{D4CF362E-ED78-4396-934B-E775C7B055A0}" srcOrd="0" destOrd="0" presId="urn:microsoft.com/office/officeart/2005/8/layout/cycle6"/>
    <dgm:cxn modelId="{8B86B5AC-E8E6-433D-BBF1-C772BE508E6B}" srcId="{57CC7F52-DCBE-4CE0-B6F2-F4BED88E7C7E}" destId="{D8735655-1CB7-40A3-BD0D-85F23A5D2ACC}" srcOrd="1" destOrd="0" parTransId="{9E3D4CAC-62EF-40FC-9067-A64DB606EDA8}" sibTransId="{9304544F-EA9E-4E7E-B669-768880391033}"/>
    <dgm:cxn modelId="{73B485B5-789F-41DC-9C61-91D792105F83}" type="presOf" srcId="{EA5AB71E-95DF-4968-9902-027CC9CDD93E}" destId="{3FBB77B5-6ABE-4330-AFC1-44496623F470}" srcOrd="0" destOrd="0" presId="urn:microsoft.com/office/officeart/2005/8/layout/cycle6"/>
    <dgm:cxn modelId="{A833E3CB-BF2A-4D5A-8A0F-4D17D74695DD}" type="presOf" srcId="{8F9D85EF-2B67-40CA-87D1-127EB1133F1E}" destId="{54FDCEF1-7D54-4BC2-B521-4B2D32E47E10}" srcOrd="0" destOrd="0" presId="urn:microsoft.com/office/officeart/2005/8/layout/cycle6"/>
    <dgm:cxn modelId="{A365AACD-EFF8-4B72-AF24-1B71A5372CDF}" type="presOf" srcId="{BAA9BBDC-1E59-4F37-B0E6-758CBF1E68AD}" destId="{E614B618-7A7A-4189-94F6-B850DCFE00BE}" srcOrd="0" destOrd="0" presId="urn:microsoft.com/office/officeart/2005/8/layout/cycle6"/>
    <dgm:cxn modelId="{70816FDD-440B-49B6-BCF6-07C357ADE09B}" type="presOf" srcId="{D8735655-1CB7-40A3-BD0D-85F23A5D2ACC}" destId="{C8A2ACC6-97AF-4056-A213-6D25D7BD8710}" srcOrd="0" destOrd="0" presId="urn:microsoft.com/office/officeart/2005/8/layout/cycle6"/>
    <dgm:cxn modelId="{25F4D1E5-C31F-4959-802E-6547F462E31D}" type="presOf" srcId="{B6F578F0-4BD9-4125-9110-C1A8C0210F09}" destId="{8A57C44F-658A-4C70-8B11-555548D880BD}" srcOrd="0" destOrd="0" presId="urn:microsoft.com/office/officeart/2005/8/layout/cycle6"/>
    <dgm:cxn modelId="{0CF271EC-8382-4770-B10F-9DBD71C9A1FE}" type="presOf" srcId="{2BE78A4C-73BC-4BD4-84AB-D1A7EF64EC5B}" destId="{CD1B3BEA-06BD-4C00-BF02-48AA9559B356}" srcOrd="0" destOrd="0" presId="urn:microsoft.com/office/officeart/2005/8/layout/cycle6"/>
    <dgm:cxn modelId="{6146CCF1-3ECA-45BB-B8FE-EFB13E8A6B62}" type="presOf" srcId="{9304544F-EA9E-4E7E-B669-768880391033}" destId="{8A3640F9-F4D0-4E22-87B7-F1DE0E1E228F}" srcOrd="0" destOrd="0" presId="urn:microsoft.com/office/officeart/2005/8/layout/cycle6"/>
    <dgm:cxn modelId="{4185EBF8-DEA3-4E62-8237-3148C3CE2FCD}" type="presOf" srcId="{B0951E34-1773-4DAB-81A9-9C47148B9749}" destId="{89E18881-E1F0-4DCA-B40F-A2F4098E0FF2}" srcOrd="0" destOrd="0" presId="urn:microsoft.com/office/officeart/2005/8/layout/cycle6"/>
    <dgm:cxn modelId="{58E052F9-BC38-46B7-989E-EFB371D5E790}" type="presOf" srcId="{6BC61A3C-BE59-4A10-A64E-FAA97BA4264E}" destId="{C88475C8-9B37-4278-83AE-2926330BA02B}" srcOrd="0" destOrd="0" presId="urn:microsoft.com/office/officeart/2005/8/layout/cycle6"/>
    <dgm:cxn modelId="{10D220EF-6A47-48BD-9143-FD59F0070021}" type="presParOf" srcId="{01465D3B-F619-4C97-88C6-072652A7A864}" destId="{89E18881-E1F0-4DCA-B40F-A2F4098E0FF2}" srcOrd="0" destOrd="0" presId="urn:microsoft.com/office/officeart/2005/8/layout/cycle6"/>
    <dgm:cxn modelId="{4DC5F05F-CB22-4590-B208-08CA79614A98}" type="presParOf" srcId="{01465D3B-F619-4C97-88C6-072652A7A864}" destId="{818EE739-4FAB-419B-8F19-5C78BD876DD4}" srcOrd="1" destOrd="0" presId="urn:microsoft.com/office/officeart/2005/8/layout/cycle6"/>
    <dgm:cxn modelId="{143A7100-B0AE-4603-84C5-212D5ABD1BB3}" type="presParOf" srcId="{01465D3B-F619-4C97-88C6-072652A7A864}" destId="{3FBB77B5-6ABE-4330-AFC1-44496623F470}" srcOrd="2" destOrd="0" presId="urn:microsoft.com/office/officeart/2005/8/layout/cycle6"/>
    <dgm:cxn modelId="{41205F40-43C8-4B86-8C6F-22CE285FDC94}" type="presParOf" srcId="{01465D3B-F619-4C97-88C6-072652A7A864}" destId="{C8A2ACC6-97AF-4056-A213-6D25D7BD8710}" srcOrd="3" destOrd="0" presId="urn:microsoft.com/office/officeart/2005/8/layout/cycle6"/>
    <dgm:cxn modelId="{E19606B2-4382-44C3-A219-2C179FD78FB1}" type="presParOf" srcId="{01465D3B-F619-4C97-88C6-072652A7A864}" destId="{6BEC853F-0EBA-4210-BD69-ECBA235B2AE9}" srcOrd="4" destOrd="0" presId="urn:microsoft.com/office/officeart/2005/8/layout/cycle6"/>
    <dgm:cxn modelId="{7A0E2BBF-BFFA-47EE-976C-AAE5234428FC}" type="presParOf" srcId="{01465D3B-F619-4C97-88C6-072652A7A864}" destId="{8A3640F9-F4D0-4E22-87B7-F1DE0E1E228F}" srcOrd="5" destOrd="0" presId="urn:microsoft.com/office/officeart/2005/8/layout/cycle6"/>
    <dgm:cxn modelId="{68AD30D6-A7FD-4C49-B573-E739B1BCF7B5}" type="presParOf" srcId="{01465D3B-F619-4C97-88C6-072652A7A864}" destId="{D4CF362E-ED78-4396-934B-E775C7B055A0}" srcOrd="6" destOrd="0" presId="urn:microsoft.com/office/officeart/2005/8/layout/cycle6"/>
    <dgm:cxn modelId="{2815CC5E-EA61-4D53-A923-5B74AAD5A0FB}" type="presParOf" srcId="{01465D3B-F619-4C97-88C6-072652A7A864}" destId="{B6B57669-ED04-41B8-AE22-03D52296C432}" srcOrd="7" destOrd="0" presId="urn:microsoft.com/office/officeart/2005/8/layout/cycle6"/>
    <dgm:cxn modelId="{3FF24A1C-F552-4CEA-9929-A01FFAD9FDEC}" type="presParOf" srcId="{01465D3B-F619-4C97-88C6-072652A7A864}" destId="{AE7B9A9B-A729-4ABB-88BE-014BE1488232}" srcOrd="8" destOrd="0" presId="urn:microsoft.com/office/officeart/2005/8/layout/cycle6"/>
    <dgm:cxn modelId="{B843F9B9-1883-41C5-B56E-BF6F4F7815BC}" type="presParOf" srcId="{01465D3B-F619-4C97-88C6-072652A7A864}" destId="{FD53B808-70A5-413E-8B1D-21C3E92AB345}" srcOrd="9" destOrd="0" presId="urn:microsoft.com/office/officeart/2005/8/layout/cycle6"/>
    <dgm:cxn modelId="{BC5C9E26-4668-4747-B3BC-DABC052006A3}" type="presParOf" srcId="{01465D3B-F619-4C97-88C6-072652A7A864}" destId="{811A5251-20D2-4CA8-A59B-D9E88259650F}" srcOrd="10" destOrd="0" presId="urn:microsoft.com/office/officeart/2005/8/layout/cycle6"/>
    <dgm:cxn modelId="{C60D675B-0887-44A4-82E1-32F6C4ED0C75}" type="presParOf" srcId="{01465D3B-F619-4C97-88C6-072652A7A864}" destId="{0F082782-2EF5-4085-AA37-ADB3063CE026}" srcOrd="11" destOrd="0" presId="urn:microsoft.com/office/officeart/2005/8/layout/cycle6"/>
    <dgm:cxn modelId="{72374E2F-1C5E-4469-83A9-A0BC7EC207ED}" type="presParOf" srcId="{01465D3B-F619-4C97-88C6-072652A7A864}" destId="{3A653541-E949-495D-8C23-7BDA082E83DE}" srcOrd="12" destOrd="0" presId="urn:microsoft.com/office/officeart/2005/8/layout/cycle6"/>
    <dgm:cxn modelId="{C4EA138F-9C08-4714-B97D-AE130EC538AC}" type="presParOf" srcId="{01465D3B-F619-4C97-88C6-072652A7A864}" destId="{803AB4E7-A719-4C9E-8521-E5568B368F18}" srcOrd="13" destOrd="0" presId="urn:microsoft.com/office/officeart/2005/8/layout/cycle6"/>
    <dgm:cxn modelId="{2CF1BA77-7CBC-4AF2-A039-D3E26E6CC950}" type="presParOf" srcId="{01465D3B-F619-4C97-88C6-072652A7A864}" destId="{AFB0E6B4-74F5-4574-BE8F-51A2665B1D5F}" srcOrd="14" destOrd="0" presId="urn:microsoft.com/office/officeart/2005/8/layout/cycle6"/>
    <dgm:cxn modelId="{351BEB11-9894-4491-85A0-F203A04EBE42}" type="presParOf" srcId="{01465D3B-F619-4C97-88C6-072652A7A864}" destId="{C88475C8-9B37-4278-83AE-2926330BA02B}" srcOrd="15" destOrd="0" presId="urn:microsoft.com/office/officeart/2005/8/layout/cycle6"/>
    <dgm:cxn modelId="{7C68A2E7-0D45-4771-BF37-0B11D57BFA74}" type="presParOf" srcId="{01465D3B-F619-4C97-88C6-072652A7A864}" destId="{DB84EA34-E311-4A48-80D1-07F3B16C4F03}" srcOrd="16" destOrd="0" presId="urn:microsoft.com/office/officeart/2005/8/layout/cycle6"/>
    <dgm:cxn modelId="{8C7C1A30-B213-4D36-93D1-CCDD1089D5BE}" type="presParOf" srcId="{01465D3B-F619-4C97-88C6-072652A7A864}" destId="{0FED84B2-ACF8-4426-9A41-A5171CE3E182}" srcOrd="17" destOrd="0" presId="urn:microsoft.com/office/officeart/2005/8/layout/cycle6"/>
    <dgm:cxn modelId="{3E798F63-2ADE-4A00-9BAF-87B9DB7DE0DA}" type="presParOf" srcId="{01465D3B-F619-4C97-88C6-072652A7A864}" destId="{7681FE8F-6FE4-402C-A9D8-74736E8801D3}" srcOrd="18" destOrd="0" presId="urn:microsoft.com/office/officeart/2005/8/layout/cycle6"/>
    <dgm:cxn modelId="{7F1D04E8-B390-4B61-B2FB-EA21DCE7D4B9}" type="presParOf" srcId="{01465D3B-F619-4C97-88C6-072652A7A864}" destId="{715F22BF-BFB5-4A32-BD15-474336E4DDFA}" srcOrd="19" destOrd="0" presId="urn:microsoft.com/office/officeart/2005/8/layout/cycle6"/>
    <dgm:cxn modelId="{F264974E-093D-48B5-ABD5-A50ECCD30958}" type="presParOf" srcId="{01465D3B-F619-4C97-88C6-072652A7A864}" destId="{8A57C44F-658A-4C70-8B11-555548D880BD}" srcOrd="20" destOrd="0" presId="urn:microsoft.com/office/officeart/2005/8/layout/cycle6"/>
    <dgm:cxn modelId="{1581B4E0-AABB-4460-9D1A-21B761203AC7}" type="presParOf" srcId="{01465D3B-F619-4C97-88C6-072652A7A864}" destId="{5F0DE5C1-DB9E-4FB3-BF60-0F103C64A56C}" srcOrd="21" destOrd="0" presId="urn:microsoft.com/office/officeart/2005/8/layout/cycle6"/>
    <dgm:cxn modelId="{09688DE3-3524-4C93-BEEE-3182867FE740}" type="presParOf" srcId="{01465D3B-F619-4C97-88C6-072652A7A864}" destId="{DB390FC3-24AD-4675-91C2-0902033B86CF}" srcOrd="22" destOrd="0" presId="urn:microsoft.com/office/officeart/2005/8/layout/cycle6"/>
    <dgm:cxn modelId="{CBD085C2-7B55-423A-9BCA-0FC175E5D0A7}" type="presParOf" srcId="{01465D3B-F619-4C97-88C6-072652A7A864}" destId="{54FDCEF1-7D54-4BC2-B521-4B2D32E47E10}" srcOrd="23" destOrd="0" presId="urn:microsoft.com/office/officeart/2005/8/layout/cycle6"/>
    <dgm:cxn modelId="{4F5B00AE-130B-4007-92F2-7A86E65A295C}" type="presParOf" srcId="{01465D3B-F619-4C97-88C6-072652A7A864}" destId="{CD1B3BEA-06BD-4C00-BF02-48AA9559B356}" srcOrd="24" destOrd="0" presId="urn:microsoft.com/office/officeart/2005/8/layout/cycle6"/>
    <dgm:cxn modelId="{8D19344B-3C79-4E48-811C-E7C98431C32D}" type="presParOf" srcId="{01465D3B-F619-4C97-88C6-072652A7A864}" destId="{BF82E5F8-B489-4F70-A371-F1E6AB09546B}" srcOrd="25" destOrd="0" presId="urn:microsoft.com/office/officeart/2005/8/layout/cycle6"/>
    <dgm:cxn modelId="{B9CBA0DA-B7F4-4235-AB6B-5BF2CF213CCA}" type="presParOf" srcId="{01465D3B-F619-4C97-88C6-072652A7A864}" destId="{E614B618-7A7A-4189-94F6-B850DCFE00BE}" srcOrd="26"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594166-F77C-41F4-8DA5-A3A8B9DEA6F6}"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67FBFCC8-70BC-4430-A190-8347A99CADD3}">
      <dgm:prSet phldrT="[Text]"/>
      <dgm:spPr/>
      <dgm:t>
        <a:bodyPr/>
        <a:lstStyle/>
        <a:p>
          <a:r>
            <a:rPr lang="en-GB" dirty="0"/>
            <a:t>Adobe Dreamweaver</a:t>
          </a:r>
        </a:p>
      </dgm:t>
    </dgm:pt>
    <dgm:pt modelId="{C65B3506-D841-41FE-BF17-D5D76E96546E}" type="parTrans" cxnId="{2785896B-EFF2-44C2-B5A1-901D5AF45BE8}">
      <dgm:prSet/>
      <dgm:spPr/>
      <dgm:t>
        <a:bodyPr/>
        <a:lstStyle/>
        <a:p>
          <a:endParaRPr lang="en-GB"/>
        </a:p>
      </dgm:t>
    </dgm:pt>
    <dgm:pt modelId="{080822DC-9D8E-4CC3-A0CC-AA6870A21A4E}" type="sibTrans" cxnId="{2785896B-EFF2-44C2-B5A1-901D5AF45BE8}">
      <dgm:prSet/>
      <dgm:spPr/>
      <dgm:t>
        <a:bodyPr/>
        <a:lstStyle/>
        <a:p>
          <a:endParaRPr lang="en-GB"/>
        </a:p>
      </dgm:t>
    </dgm:pt>
    <dgm:pt modelId="{B9383C9C-1B58-4305-AADA-D25D6D892358}">
      <dgm:prSet phldrT="[Text]"/>
      <dgm:spPr/>
      <dgm:t>
        <a:bodyPr/>
        <a:lstStyle/>
        <a:p>
          <a:r>
            <a:rPr lang="en-GB" dirty="0"/>
            <a:t>Microsoft Expression</a:t>
          </a:r>
        </a:p>
      </dgm:t>
    </dgm:pt>
    <dgm:pt modelId="{61F2A957-F240-4922-88CC-69BFDA24377D}" type="parTrans" cxnId="{517A5846-D7CD-4787-9D02-07A0E9F9D70C}">
      <dgm:prSet/>
      <dgm:spPr/>
      <dgm:t>
        <a:bodyPr/>
        <a:lstStyle/>
        <a:p>
          <a:endParaRPr lang="en-GB"/>
        </a:p>
      </dgm:t>
    </dgm:pt>
    <dgm:pt modelId="{AE63C2BC-EA2B-493B-9F22-49A6D5D6F8A3}" type="sibTrans" cxnId="{517A5846-D7CD-4787-9D02-07A0E9F9D70C}">
      <dgm:prSet/>
      <dgm:spPr/>
      <dgm:t>
        <a:bodyPr/>
        <a:lstStyle/>
        <a:p>
          <a:endParaRPr lang="en-GB"/>
        </a:p>
      </dgm:t>
    </dgm:pt>
    <dgm:pt modelId="{DDD99F83-BB81-4E8B-BA3B-08C4D0B54417}">
      <dgm:prSet phldrT="[Text]"/>
      <dgm:spPr/>
      <dgm:t>
        <a:bodyPr/>
        <a:lstStyle/>
        <a:p>
          <a:r>
            <a:rPr lang="en-GB" dirty="0"/>
            <a:t>Legacy Programs</a:t>
          </a:r>
        </a:p>
      </dgm:t>
    </dgm:pt>
    <dgm:pt modelId="{537DAEA5-74D6-443A-974F-1D553EC9B3A1}" type="parTrans" cxnId="{20DFA2F8-C59E-4A50-8BC4-CB959F81D123}">
      <dgm:prSet/>
      <dgm:spPr/>
      <dgm:t>
        <a:bodyPr/>
        <a:lstStyle/>
        <a:p>
          <a:endParaRPr lang="en-GB"/>
        </a:p>
      </dgm:t>
    </dgm:pt>
    <dgm:pt modelId="{39133619-86B5-4592-B998-0B6E09CB9754}" type="sibTrans" cxnId="{20DFA2F8-C59E-4A50-8BC4-CB959F81D123}">
      <dgm:prSet/>
      <dgm:spPr/>
      <dgm:t>
        <a:bodyPr/>
        <a:lstStyle/>
        <a:p>
          <a:endParaRPr lang="en-GB"/>
        </a:p>
      </dgm:t>
    </dgm:pt>
    <dgm:pt modelId="{B59B517E-DF01-4BBC-8E5D-8A0D4F4B36DF}" type="pres">
      <dgm:prSet presAssocID="{58594166-F77C-41F4-8DA5-A3A8B9DEA6F6}" presName="diagram" presStyleCnt="0">
        <dgm:presLayoutVars>
          <dgm:dir/>
          <dgm:resizeHandles val="exact"/>
        </dgm:presLayoutVars>
      </dgm:prSet>
      <dgm:spPr/>
    </dgm:pt>
    <dgm:pt modelId="{71A9536D-9F75-46D2-95F2-D824C96C3C00}" type="pres">
      <dgm:prSet presAssocID="{67FBFCC8-70BC-4430-A190-8347A99CADD3}" presName="node" presStyleLbl="node1" presStyleIdx="0" presStyleCnt="3">
        <dgm:presLayoutVars>
          <dgm:bulletEnabled val="1"/>
        </dgm:presLayoutVars>
      </dgm:prSet>
      <dgm:spPr/>
    </dgm:pt>
    <dgm:pt modelId="{354A4549-2299-46D2-BEBA-0776C26C01A5}" type="pres">
      <dgm:prSet presAssocID="{080822DC-9D8E-4CC3-A0CC-AA6870A21A4E}" presName="sibTrans" presStyleCnt="0"/>
      <dgm:spPr/>
    </dgm:pt>
    <dgm:pt modelId="{14B7A7B8-E2D5-43DB-8DDE-E322C3B08A49}" type="pres">
      <dgm:prSet presAssocID="{B9383C9C-1B58-4305-AADA-D25D6D892358}" presName="node" presStyleLbl="node1" presStyleIdx="1" presStyleCnt="3">
        <dgm:presLayoutVars>
          <dgm:bulletEnabled val="1"/>
        </dgm:presLayoutVars>
      </dgm:prSet>
      <dgm:spPr/>
    </dgm:pt>
    <dgm:pt modelId="{9C9612FC-AA5C-462C-9BF4-54DD4F0BEF1F}" type="pres">
      <dgm:prSet presAssocID="{AE63C2BC-EA2B-493B-9F22-49A6D5D6F8A3}" presName="sibTrans" presStyleCnt="0"/>
      <dgm:spPr/>
    </dgm:pt>
    <dgm:pt modelId="{8BC10358-C5F0-4D88-BB9D-26E66109F4F7}" type="pres">
      <dgm:prSet presAssocID="{DDD99F83-BB81-4E8B-BA3B-08C4D0B54417}" presName="node" presStyleLbl="node1" presStyleIdx="2" presStyleCnt="3">
        <dgm:presLayoutVars>
          <dgm:bulletEnabled val="1"/>
        </dgm:presLayoutVars>
      </dgm:prSet>
      <dgm:spPr/>
    </dgm:pt>
  </dgm:ptLst>
  <dgm:cxnLst>
    <dgm:cxn modelId="{517A5846-D7CD-4787-9D02-07A0E9F9D70C}" srcId="{58594166-F77C-41F4-8DA5-A3A8B9DEA6F6}" destId="{B9383C9C-1B58-4305-AADA-D25D6D892358}" srcOrd="1" destOrd="0" parTransId="{61F2A957-F240-4922-88CC-69BFDA24377D}" sibTransId="{AE63C2BC-EA2B-493B-9F22-49A6D5D6F8A3}"/>
    <dgm:cxn modelId="{2785896B-EFF2-44C2-B5A1-901D5AF45BE8}" srcId="{58594166-F77C-41F4-8DA5-A3A8B9DEA6F6}" destId="{67FBFCC8-70BC-4430-A190-8347A99CADD3}" srcOrd="0" destOrd="0" parTransId="{C65B3506-D841-41FE-BF17-D5D76E96546E}" sibTransId="{080822DC-9D8E-4CC3-A0CC-AA6870A21A4E}"/>
    <dgm:cxn modelId="{BBB9568F-B6DB-46A7-93B6-0E5B9DE136D3}" type="presOf" srcId="{DDD99F83-BB81-4E8B-BA3B-08C4D0B54417}" destId="{8BC10358-C5F0-4D88-BB9D-26E66109F4F7}" srcOrd="0" destOrd="0" presId="urn:microsoft.com/office/officeart/2005/8/layout/default"/>
    <dgm:cxn modelId="{4FCF72AE-1699-4F12-8DA8-F30684E539D6}" type="presOf" srcId="{67FBFCC8-70BC-4430-A190-8347A99CADD3}" destId="{71A9536D-9F75-46D2-95F2-D824C96C3C00}" srcOrd="0" destOrd="0" presId="urn:microsoft.com/office/officeart/2005/8/layout/default"/>
    <dgm:cxn modelId="{A151EEC7-12CC-487C-B560-63638B31C732}" type="presOf" srcId="{B9383C9C-1B58-4305-AADA-D25D6D892358}" destId="{14B7A7B8-E2D5-43DB-8DDE-E322C3B08A49}" srcOrd="0" destOrd="0" presId="urn:microsoft.com/office/officeart/2005/8/layout/default"/>
    <dgm:cxn modelId="{20DFA2F8-C59E-4A50-8BC4-CB959F81D123}" srcId="{58594166-F77C-41F4-8DA5-A3A8B9DEA6F6}" destId="{DDD99F83-BB81-4E8B-BA3B-08C4D0B54417}" srcOrd="2" destOrd="0" parTransId="{537DAEA5-74D6-443A-974F-1D553EC9B3A1}" sibTransId="{39133619-86B5-4592-B998-0B6E09CB9754}"/>
    <dgm:cxn modelId="{D827D0F8-1336-4099-876F-2D8A8DBA6E71}" type="presOf" srcId="{58594166-F77C-41F4-8DA5-A3A8B9DEA6F6}" destId="{B59B517E-DF01-4BBC-8E5D-8A0D4F4B36DF}" srcOrd="0" destOrd="0" presId="urn:microsoft.com/office/officeart/2005/8/layout/default"/>
    <dgm:cxn modelId="{91F107EB-5276-4CC7-A80C-E0E8AE3DFDF8}" type="presParOf" srcId="{B59B517E-DF01-4BBC-8E5D-8A0D4F4B36DF}" destId="{71A9536D-9F75-46D2-95F2-D824C96C3C00}" srcOrd="0" destOrd="0" presId="urn:microsoft.com/office/officeart/2005/8/layout/default"/>
    <dgm:cxn modelId="{36C74822-725A-454E-90D9-3F879DD1AC39}" type="presParOf" srcId="{B59B517E-DF01-4BBC-8E5D-8A0D4F4B36DF}" destId="{354A4549-2299-46D2-BEBA-0776C26C01A5}" srcOrd="1" destOrd="0" presId="urn:microsoft.com/office/officeart/2005/8/layout/default"/>
    <dgm:cxn modelId="{121F1EDB-4B03-41A3-8FD8-CD4F69FE91DF}" type="presParOf" srcId="{B59B517E-DF01-4BBC-8E5D-8A0D4F4B36DF}" destId="{14B7A7B8-E2D5-43DB-8DDE-E322C3B08A49}" srcOrd="2" destOrd="0" presId="urn:microsoft.com/office/officeart/2005/8/layout/default"/>
    <dgm:cxn modelId="{EDE1FAB3-6ADB-4B00-92BA-D8C62A74942F}" type="presParOf" srcId="{B59B517E-DF01-4BBC-8E5D-8A0D4F4B36DF}" destId="{9C9612FC-AA5C-462C-9BF4-54DD4F0BEF1F}" srcOrd="3" destOrd="0" presId="urn:microsoft.com/office/officeart/2005/8/layout/default"/>
    <dgm:cxn modelId="{60FD8517-08A2-4EB0-94DA-E84E98521B2E}" type="presParOf" srcId="{B59B517E-DF01-4BBC-8E5D-8A0D4F4B36DF}" destId="{8BC10358-C5F0-4D88-BB9D-26E66109F4F7}"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ABBB23-AFA4-43C5-B945-5595E64A2073}"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FA332195-749F-4D23-973F-E729065016B7}">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TextEdit and Notepad</a:t>
          </a:r>
          <a:endParaRPr lang="en-GB" dirty="0"/>
        </a:p>
      </dgm:t>
    </dgm:pt>
    <dgm:pt modelId="{FA361CCB-A594-4260-B999-2BE66D2C497B}" type="parTrans" cxnId="{DD2CA741-FB66-461E-82DA-284D14846490}">
      <dgm:prSet/>
      <dgm:spPr/>
      <dgm:t>
        <a:bodyPr/>
        <a:lstStyle/>
        <a:p>
          <a:endParaRPr lang="en-GB"/>
        </a:p>
      </dgm:t>
    </dgm:pt>
    <dgm:pt modelId="{CA28CEB2-C90D-4E7D-8F9D-EC9FBDFA2BD0}" type="sibTrans" cxnId="{DD2CA741-FB66-461E-82DA-284D14846490}">
      <dgm:prSet/>
      <dgm:spPr/>
      <dgm:t>
        <a:bodyPr/>
        <a:lstStyle/>
        <a:p>
          <a:endParaRPr lang="en-GB"/>
        </a:p>
      </dgm:t>
    </dgm:pt>
    <dgm:pt modelId="{27A21F98-9AED-4101-9DB6-9F25F0EA63A5}">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Dreamweaver and Expression Web</a:t>
          </a:r>
          <a:endParaRPr lang="en-GB" dirty="0"/>
        </a:p>
      </dgm:t>
    </dgm:pt>
    <dgm:pt modelId="{4035E015-FFC2-4C65-BAD4-8F62BEDA3746}" type="parTrans" cxnId="{3E792054-C3FB-48BC-98AF-BAE49BA70EA9}">
      <dgm:prSet/>
      <dgm:spPr/>
      <dgm:t>
        <a:bodyPr/>
        <a:lstStyle/>
        <a:p>
          <a:endParaRPr lang="en-GB"/>
        </a:p>
      </dgm:t>
    </dgm:pt>
    <dgm:pt modelId="{58DEB014-11B6-419C-8719-912612F4D3A1}" type="sibTrans" cxnId="{3E792054-C3FB-48BC-98AF-BAE49BA70EA9}">
      <dgm:prSet/>
      <dgm:spPr/>
      <dgm:t>
        <a:bodyPr/>
        <a:lstStyle/>
        <a:p>
          <a:endParaRPr lang="en-GB"/>
        </a:p>
      </dgm:t>
    </dgm:pt>
    <dgm:pt modelId="{02E7BADA-B630-41C9-A3F6-37BDDCC860BE}">
      <dgm:prSet phldrT="[Tex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Eclipse</a:t>
          </a:r>
          <a:endParaRPr lang="en-GB" dirty="0"/>
        </a:p>
      </dgm:t>
    </dgm:pt>
    <dgm:pt modelId="{C5D09CBC-5549-4C7E-A0BB-7DB73634FBDE}" type="parTrans" cxnId="{CA7426BA-22E5-48AC-8AF8-66C311E65818}">
      <dgm:prSet/>
      <dgm:spPr/>
      <dgm:t>
        <a:bodyPr/>
        <a:lstStyle/>
        <a:p>
          <a:endParaRPr lang="en-GB"/>
        </a:p>
      </dgm:t>
    </dgm:pt>
    <dgm:pt modelId="{F9D1B576-55B7-4CEC-B164-27E8B77E97FB}" type="sibTrans" cxnId="{CA7426BA-22E5-48AC-8AF8-66C311E65818}">
      <dgm:prSet/>
      <dgm:spPr/>
      <dgm:t>
        <a:bodyPr/>
        <a:lstStyle/>
        <a:p>
          <a:endParaRPr lang="en-GB"/>
        </a:p>
      </dgm:t>
    </dgm:pt>
    <dgm:pt modelId="{7B64D61F-8496-44E7-8861-E08D641F3353}">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Visual Studio</a:t>
          </a:r>
          <a:endParaRPr lang="en-GB" dirty="0"/>
        </a:p>
      </dgm:t>
    </dgm:pt>
    <dgm:pt modelId="{54F58BFE-3623-4C4C-BC78-9F72CF5ED39C}" type="parTrans" cxnId="{42A9B7A4-E5CC-40ED-B071-D36CC6998226}">
      <dgm:prSet/>
      <dgm:spPr/>
      <dgm:t>
        <a:bodyPr/>
        <a:lstStyle/>
        <a:p>
          <a:endParaRPr lang="en-GB"/>
        </a:p>
      </dgm:t>
    </dgm:pt>
    <dgm:pt modelId="{1E6365F8-F093-463E-AF3A-FF6DD85E9B51}" type="sibTrans" cxnId="{42A9B7A4-E5CC-40ED-B071-D36CC6998226}">
      <dgm:prSet/>
      <dgm:spPr/>
      <dgm:t>
        <a:bodyPr/>
        <a:lstStyle/>
        <a:p>
          <a:endParaRPr lang="en-GB"/>
        </a:p>
      </dgm:t>
    </dgm:pt>
    <dgm:pt modelId="{5FAC7DD1-5BBF-4EBA-9BAA-42853FAE137F}" type="pres">
      <dgm:prSet presAssocID="{14ABBB23-AFA4-43C5-B945-5595E64A2073}" presName="diagram" presStyleCnt="0">
        <dgm:presLayoutVars>
          <dgm:dir/>
          <dgm:resizeHandles val="exact"/>
        </dgm:presLayoutVars>
      </dgm:prSet>
      <dgm:spPr/>
    </dgm:pt>
    <dgm:pt modelId="{0F48E235-5E45-43EC-9C32-7DE6CBFA44C8}" type="pres">
      <dgm:prSet presAssocID="{FA332195-749F-4D23-973F-E729065016B7}" presName="node" presStyleLbl="node1" presStyleIdx="0" presStyleCnt="4">
        <dgm:presLayoutVars>
          <dgm:bulletEnabled val="1"/>
        </dgm:presLayoutVars>
      </dgm:prSet>
      <dgm:spPr/>
    </dgm:pt>
    <dgm:pt modelId="{2652DCBF-E5EB-496B-93CF-0AF2E3631790}" type="pres">
      <dgm:prSet presAssocID="{CA28CEB2-C90D-4E7D-8F9D-EC9FBDFA2BD0}" presName="sibTrans" presStyleCnt="0"/>
      <dgm:spPr/>
    </dgm:pt>
    <dgm:pt modelId="{34644869-D57F-4C6D-AE68-C52BBA8DADC0}" type="pres">
      <dgm:prSet presAssocID="{27A21F98-9AED-4101-9DB6-9F25F0EA63A5}" presName="node" presStyleLbl="node1" presStyleIdx="1" presStyleCnt="4">
        <dgm:presLayoutVars>
          <dgm:bulletEnabled val="1"/>
        </dgm:presLayoutVars>
      </dgm:prSet>
      <dgm:spPr/>
    </dgm:pt>
    <dgm:pt modelId="{62430D6A-D500-4119-8993-AE33725DB2AD}" type="pres">
      <dgm:prSet presAssocID="{58DEB014-11B6-419C-8719-912612F4D3A1}" presName="sibTrans" presStyleCnt="0"/>
      <dgm:spPr/>
    </dgm:pt>
    <dgm:pt modelId="{466410EC-2F60-4EBF-88D9-C430EFC55BF7}" type="pres">
      <dgm:prSet presAssocID="{02E7BADA-B630-41C9-A3F6-37BDDCC860BE}" presName="node" presStyleLbl="node1" presStyleIdx="2" presStyleCnt="4">
        <dgm:presLayoutVars>
          <dgm:bulletEnabled val="1"/>
        </dgm:presLayoutVars>
      </dgm:prSet>
      <dgm:spPr/>
    </dgm:pt>
    <dgm:pt modelId="{E4C186B5-A122-4D2B-A0C7-FB14FB641D93}" type="pres">
      <dgm:prSet presAssocID="{F9D1B576-55B7-4CEC-B164-27E8B77E97FB}" presName="sibTrans" presStyleCnt="0"/>
      <dgm:spPr/>
    </dgm:pt>
    <dgm:pt modelId="{B90FF371-3997-4F67-912E-16B69F23EAEA}" type="pres">
      <dgm:prSet presAssocID="{7B64D61F-8496-44E7-8861-E08D641F3353}" presName="node" presStyleLbl="node1" presStyleIdx="3" presStyleCnt="4">
        <dgm:presLayoutVars>
          <dgm:bulletEnabled val="1"/>
        </dgm:presLayoutVars>
      </dgm:prSet>
      <dgm:spPr/>
    </dgm:pt>
  </dgm:ptLst>
  <dgm:cxnLst>
    <dgm:cxn modelId="{00A4D203-9080-41B3-B942-ED828F7A1F3E}" type="presOf" srcId="{02E7BADA-B630-41C9-A3F6-37BDDCC860BE}" destId="{466410EC-2F60-4EBF-88D9-C430EFC55BF7}" srcOrd="0" destOrd="0" presId="urn:microsoft.com/office/officeart/2005/8/layout/default"/>
    <dgm:cxn modelId="{9ADB573F-6907-4F70-B855-1DD46382F58D}" type="presOf" srcId="{14ABBB23-AFA4-43C5-B945-5595E64A2073}" destId="{5FAC7DD1-5BBF-4EBA-9BAA-42853FAE137F}" srcOrd="0" destOrd="0" presId="urn:microsoft.com/office/officeart/2005/8/layout/default"/>
    <dgm:cxn modelId="{DD2CA741-FB66-461E-82DA-284D14846490}" srcId="{14ABBB23-AFA4-43C5-B945-5595E64A2073}" destId="{FA332195-749F-4D23-973F-E729065016B7}" srcOrd="0" destOrd="0" parTransId="{FA361CCB-A594-4260-B999-2BE66D2C497B}" sibTransId="{CA28CEB2-C90D-4E7D-8F9D-EC9FBDFA2BD0}"/>
    <dgm:cxn modelId="{A3E03765-21A9-4092-94BC-251C7FF8FF16}" type="presOf" srcId="{7B64D61F-8496-44E7-8861-E08D641F3353}" destId="{B90FF371-3997-4F67-912E-16B69F23EAEA}" srcOrd="0" destOrd="0" presId="urn:microsoft.com/office/officeart/2005/8/layout/default"/>
    <dgm:cxn modelId="{3E792054-C3FB-48BC-98AF-BAE49BA70EA9}" srcId="{14ABBB23-AFA4-43C5-B945-5595E64A2073}" destId="{27A21F98-9AED-4101-9DB6-9F25F0EA63A5}" srcOrd="1" destOrd="0" parTransId="{4035E015-FFC2-4C65-BAD4-8F62BEDA3746}" sibTransId="{58DEB014-11B6-419C-8719-912612F4D3A1}"/>
    <dgm:cxn modelId="{2052E8A1-9EB6-45B1-A68F-02B98235C4E2}" type="presOf" srcId="{FA332195-749F-4D23-973F-E729065016B7}" destId="{0F48E235-5E45-43EC-9C32-7DE6CBFA44C8}" srcOrd="0" destOrd="0" presId="urn:microsoft.com/office/officeart/2005/8/layout/default"/>
    <dgm:cxn modelId="{42A9B7A4-E5CC-40ED-B071-D36CC6998226}" srcId="{14ABBB23-AFA4-43C5-B945-5595E64A2073}" destId="{7B64D61F-8496-44E7-8861-E08D641F3353}" srcOrd="3" destOrd="0" parTransId="{54F58BFE-3623-4C4C-BC78-9F72CF5ED39C}" sibTransId="{1E6365F8-F093-463E-AF3A-FF6DD85E9B51}"/>
    <dgm:cxn modelId="{CA7426BA-22E5-48AC-8AF8-66C311E65818}" srcId="{14ABBB23-AFA4-43C5-B945-5595E64A2073}" destId="{02E7BADA-B630-41C9-A3F6-37BDDCC860BE}" srcOrd="2" destOrd="0" parTransId="{C5D09CBC-5549-4C7E-A0BB-7DB73634FBDE}" sibTransId="{F9D1B576-55B7-4CEC-B164-27E8B77E97FB}"/>
    <dgm:cxn modelId="{A45C8BCF-9C4A-4214-ADCD-D5370970D83B}" type="presOf" srcId="{27A21F98-9AED-4101-9DB6-9F25F0EA63A5}" destId="{34644869-D57F-4C6D-AE68-C52BBA8DADC0}" srcOrd="0" destOrd="0" presId="urn:microsoft.com/office/officeart/2005/8/layout/default"/>
    <dgm:cxn modelId="{ED8C7AE1-9046-4E21-869E-E9DFF21A23DF}" type="presParOf" srcId="{5FAC7DD1-5BBF-4EBA-9BAA-42853FAE137F}" destId="{0F48E235-5E45-43EC-9C32-7DE6CBFA44C8}" srcOrd="0" destOrd="0" presId="urn:microsoft.com/office/officeart/2005/8/layout/default"/>
    <dgm:cxn modelId="{D5AA3FB2-2E40-4F11-9DBD-22C7B25DFEF9}" type="presParOf" srcId="{5FAC7DD1-5BBF-4EBA-9BAA-42853FAE137F}" destId="{2652DCBF-E5EB-496B-93CF-0AF2E3631790}" srcOrd="1" destOrd="0" presId="urn:microsoft.com/office/officeart/2005/8/layout/default"/>
    <dgm:cxn modelId="{20E56633-E31A-4EE9-87E7-EBB3C0FFA2B3}" type="presParOf" srcId="{5FAC7DD1-5BBF-4EBA-9BAA-42853FAE137F}" destId="{34644869-D57F-4C6D-AE68-C52BBA8DADC0}" srcOrd="2" destOrd="0" presId="urn:microsoft.com/office/officeart/2005/8/layout/default"/>
    <dgm:cxn modelId="{D1A8928B-FD52-48FE-B347-0EA869411E0E}" type="presParOf" srcId="{5FAC7DD1-5BBF-4EBA-9BAA-42853FAE137F}" destId="{62430D6A-D500-4119-8993-AE33725DB2AD}" srcOrd="3" destOrd="0" presId="urn:microsoft.com/office/officeart/2005/8/layout/default"/>
    <dgm:cxn modelId="{CFF847EA-BA57-47EF-8E8A-9EADECB7F391}" type="presParOf" srcId="{5FAC7DD1-5BBF-4EBA-9BAA-42853FAE137F}" destId="{466410EC-2F60-4EBF-88D9-C430EFC55BF7}" srcOrd="4" destOrd="0" presId="urn:microsoft.com/office/officeart/2005/8/layout/default"/>
    <dgm:cxn modelId="{B68E0609-80DD-45E3-BC5B-6FF0715B076A}" type="presParOf" srcId="{5FAC7DD1-5BBF-4EBA-9BAA-42853FAE137F}" destId="{E4C186B5-A122-4D2B-A0C7-FB14FB641D93}" srcOrd="5" destOrd="0" presId="urn:microsoft.com/office/officeart/2005/8/layout/default"/>
    <dgm:cxn modelId="{0A32D424-0109-412B-B36C-0E4BB0468CA5}" type="presParOf" srcId="{5FAC7DD1-5BBF-4EBA-9BAA-42853FAE137F}" destId="{B90FF371-3997-4F67-912E-16B69F23EAEA}"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0F9060-09E1-4D3E-8556-6CF9412F2460}"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96F735D9-1DEE-4143-8425-337C95E52C55}">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Adobe Photoshop </a:t>
          </a:r>
          <a:endParaRPr lang="en-GB" dirty="0"/>
        </a:p>
      </dgm:t>
    </dgm:pt>
    <dgm:pt modelId="{E5D41670-310C-469A-91D8-B4B8C29C8037}" type="parTrans" cxnId="{CA4D7FD2-83E7-4319-99AF-4CE960F40916}">
      <dgm:prSet/>
      <dgm:spPr/>
      <dgm:t>
        <a:bodyPr/>
        <a:lstStyle/>
        <a:p>
          <a:endParaRPr lang="en-GB"/>
        </a:p>
      </dgm:t>
    </dgm:pt>
    <dgm:pt modelId="{AD333E54-29CC-4930-972E-BABB0C95A616}" type="sibTrans" cxnId="{CA4D7FD2-83E7-4319-99AF-4CE960F40916}">
      <dgm:prSet/>
      <dgm:spPr/>
      <dgm:t>
        <a:bodyPr/>
        <a:lstStyle/>
        <a:p>
          <a:endParaRPr lang="en-GB"/>
        </a:p>
      </dgm:t>
    </dgm:pt>
    <dgm:pt modelId="{F3EF6447-ABA5-49D4-A481-0E1FBCD46DBC}">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Adobe Illustrator </a:t>
          </a:r>
          <a:endParaRPr lang="en-GB" dirty="0"/>
        </a:p>
      </dgm:t>
    </dgm:pt>
    <dgm:pt modelId="{857F9550-83F9-4F4A-843A-4863A6F895C3}" type="parTrans" cxnId="{6AF0464A-75BA-40BC-BC15-2A923BD7B559}">
      <dgm:prSet/>
      <dgm:spPr/>
      <dgm:t>
        <a:bodyPr/>
        <a:lstStyle/>
        <a:p>
          <a:endParaRPr lang="en-GB"/>
        </a:p>
      </dgm:t>
    </dgm:pt>
    <dgm:pt modelId="{7C3FE81C-2D12-4B0E-BB6D-684642D47920}" type="sibTrans" cxnId="{6AF0464A-75BA-40BC-BC15-2A923BD7B559}">
      <dgm:prSet/>
      <dgm:spPr/>
      <dgm:t>
        <a:bodyPr/>
        <a:lstStyle/>
        <a:p>
          <a:endParaRPr lang="en-GB"/>
        </a:p>
      </dgm:t>
    </dgm:pt>
    <dgm:pt modelId="{2B3D648E-2933-4663-A02E-E50997B1B225}">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Corel Draw</a:t>
          </a:r>
          <a:endParaRPr lang="en-GB" dirty="0"/>
        </a:p>
      </dgm:t>
    </dgm:pt>
    <dgm:pt modelId="{75AF693C-37E4-4D36-B8B0-9CF819C0F669}" type="parTrans" cxnId="{FFE7DE44-57CB-4F8F-94D8-1013A0BFB7DB}">
      <dgm:prSet/>
      <dgm:spPr/>
      <dgm:t>
        <a:bodyPr/>
        <a:lstStyle/>
        <a:p>
          <a:endParaRPr lang="en-GB"/>
        </a:p>
      </dgm:t>
    </dgm:pt>
    <dgm:pt modelId="{63A59741-0FF1-4404-9590-BE7110E6E0CE}" type="sibTrans" cxnId="{FFE7DE44-57CB-4F8F-94D8-1013A0BFB7DB}">
      <dgm:prSet/>
      <dgm:spPr/>
      <dgm:t>
        <a:bodyPr/>
        <a:lstStyle/>
        <a:p>
          <a:endParaRPr lang="en-GB"/>
        </a:p>
      </dgm:t>
    </dgm:pt>
    <dgm:pt modelId="{5C87A839-15B5-46B5-A032-5FC3C69A7CC5}">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GIMP</a:t>
          </a:r>
          <a:endParaRPr lang="en-GB" dirty="0"/>
        </a:p>
      </dgm:t>
    </dgm:pt>
    <dgm:pt modelId="{AA205B24-4DAA-4BE2-A1B2-4C589B184031}" type="parTrans" cxnId="{8CCF7678-5D98-4F2F-A26B-4FD0D135D9A8}">
      <dgm:prSet/>
      <dgm:spPr/>
      <dgm:t>
        <a:bodyPr/>
        <a:lstStyle/>
        <a:p>
          <a:endParaRPr lang="en-GB"/>
        </a:p>
      </dgm:t>
    </dgm:pt>
    <dgm:pt modelId="{8F9526EC-D49D-4C97-ADE0-52818FC1D555}" type="sibTrans" cxnId="{8CCF7678-5D98-4F2F-A26B-4FD0D135D9A8}">
      <dgm:prSet/>
      <dgm:spPr/>
      <dgm:t>
        <a:bodyPr/>
        <a:lstStyle/>
        <a:p>
          <a:endParaRPr lang="en-GB"/>
        </a:p>
      </dgm:t>
    </dgm:pt>
    <dgm:pt modelId="{D71CAC04-84EF-419F-865C-93E4EA0ECE8D}">
      <dgm:prSet phldrT="[Tex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Figma</a:t>
          </a:r>
          <a:endParaRPr lang="en-GB" dirty="0"/>
        </a:p>
      </dgm:t>
    </dgm:pt>
    <dgm:pt modelId="{EB397FF5-CC6F-4175-AD64-2CC42E5CCDEE}" type="parTrans" cxnId="{79EFB253-8A48-4C33-9A70-42B56DA20D98}">
      <dgm:prSet/>
      <dgm:spPr/>
      <dgm:t>
        <a:bodyPr/>
        <a:lstStyle/>
        <a:p>
          <a:endParaRPr lang="en-GB"/>
        </a:p>
      </dgm:t>
    </dgm:pt>
    <dgm:pt modelId="{A466D59F-D340-4332-8ABE-3D145A35EC19}" type="sibTrans" cxnId="{79EFB253-8A48-4C33-9A70-42B56DA20D98}">
      <dgm:prSet/>
      <dgm:spPr/>
      <dgm:t>
        <a:bodyPr/>
        <a:lstStyle/>
        <a:p>
          <a:endParaRPr lang="en-GB"/>
        </a:p>
      </dgm:t>
    </dgm:pt>
    <dgm:pt modelId="{D9AB6B5C-C635-452C-81C6-4A0B875874FD}">
      <dgm:prSe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Inkscape</a:t>
          </a:r>
          <a:endParaRPr lang="en-GB" dirty="0"/>
        </a:p>
      </dgm:t>
    </dgm:pt>
    <dgm:pt modelId="{FEDDF6EC-27EB-4DB6-A540-0321E0618D6E}" type="parTrans" cxnId="{7A1DE0F4-D01A-479C-88CE-82FB0724B342}">
      <dgm:prSet/>
      <dgm:spPr/>
      <dgm:t>
        <a:bodyPr/>
        <a:lstStyle/>
        <a:p>
          <a:endParaRPr lang="en-GB"/>
        </a:p>
      </dgm:t>
    </dgm:pt>
    <dgm:pt modelId="{E8152FAC-443C-494A-BE17-CED83977350B}" type="sibTrans" cxnId="{7A1DE0F4-D01A-479C-88CE-82FB0724B342}">
      <dgm:prSet/>
      <dgm:spPr/>
      <dgm:t>
        <a:bodyPr/>
        <a:lstStyle/>
        <a:p>
          <a:endParaRPr lang="en-GB"/>
        </a:p>
      </dgm:t>
    </dgm:pt>
    <dgm:pt modelId="{BAF10D32-FC18-43D3-B642-86B136485798}">
      <dgm:prSet/>
      <dgm:spPr/>
      <dgm:t>
        <a:bodyPr/>
        <a:lstStyle/>
        <a:p>
          <a:pPr>
            <a:buNone/>
          </a:pPr>
          <a:r>
            <a:rPr lang="en-GB" b="1" dirty="0">
              <a:effectLst/>
              <a:latin typeface="Arial" panose="020B0604020202020204" pitchFamily="34" charset="0"/>
              <a:ea typeface="Aptos" panose="020B0004020202020204" pitchFamily="34" charset="0"/>
              <a:cs typeface="Arial" panose="020B0604020202020204" pitchFamily="34" charset="0"/>
            </a:rPr>
            <a:t>Adobe Fireworks</a:t>
          </a:r>
          <a:endParaRPr lang="en-GB" dirty="0"/>
        </a:p>
      </dgm:t>
    </dgm:pt>
    <dgm:pt modelId="{262487B9-E654-48C8-B98A-90784844CD97}" type="parTrans" cxnId="{8D581D67-73FD-4D96-A63C-FA1047FFE077}">
      <dgm:prSet/>
      <dgm:spPr/>
      <dgm:t>
        <a:bodyPr/>
        <a:lstStyle/>
        <a:p>
          <a:endParaRPr lang="en-GB"/>
        </a:p>
      </dgm:t>
    </dgm:pt>
    <dgm:pt modelId="{DBA4DB39-BA90-4933-991F-087C3BDA6F40}" type="sibTrans" cxnId="{8D581D67-73FD-4D96-A63C-FA1047FFE077}">
      <dgm:prSet/>
      <dgm:spPr/>
      <dgm:t>
        <a:bodyPr/>
        <a:lstStyle/>
        <a:p>
          <a:endParaRPr lang="en-GB"/>
        </a:p>
      </dgm:t>
    </dgm:pt>
    <dgm:pt modelId="{CBD0A7AE-1742-4D4D-A5FE-99FA34F9520F}">
      <dgm:prSe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Aperture</a:t>
          </a:r>
          <a:endParaRPr lang="en-GB" dirty="0"/>
        </a:p>
      </dgm:t>
    </dgm:pt>
    <dgm:pt modelId="{D824C484-77ED-432F-A1B0-459BC26EA553}" type="parTrans" cxnId="{8FDACE67-1A16-44F9-B38E-B3CBE5C23AA5}">
      <dgm:prSet/>
      <dgm:spPr/>
      <dgm:t>
        <a:bodyPr/>
        <a:lstStyle/>
        <a:p>
          <a:endParaRPr lang="en-GB"/>
        </a:p>
      </dgm:t>
    </dgm:pt>
    <dgm:pt modelId="{AB52AE70-DC83-4ED4-9CEA-15D7841149E8}" type="sibTrans" cxnId="{8FDACE67-1A16-44F9-B38E-B3CBE5C23AA5}">
      <dgm:prSet/>
      <dgm:spPr/>
      <dgm:t>
        <a:bodyPr/>
        <a:lstStyle/>
        <a:p>
          <a:endParaRPr lang="en-GB"/>
        </a:p>
      </dgm:t>
    </dgm:pt>
    <dgm:pt modelId="{4F2B8529-693F-4A84-B920-5D1D66C21675}" type="pres">
      <dgm:prSet presAssocID="{E40F9060-09E1-4D3E-8556-6CF9412F2460}" presName="diagram" presStyleCnt="0">
        <dgm:presLayoutVars>
          <dgm:dir/>
          <dgm:resizeHandles val="exact"/>
        </dgm:presLayoutVars>
      </dgm:prSet>
      <dgm:spPr/>
    </dgm:pt>
    <dgm:pt modelId="{8456E237-A130-4676-A26D-F003625BC6FF}" type="pres">
      <dgm:prSet presAssocID="{96F735D9-1DEE-4143-8425-337C95E52C55}" presName="node" presStyleLbl="node1" presStyleIdx="0" presStyleCnt="8">
        <dgm:presLayoutVars>
          <dgm:bulletEnabled val="1"/>
        </dgm:presLayoutVars>
      </dgm:prSet>
      <dgm:spPr/>
    </dgm:pt>
    <dgm:pt modelId="{27BE056B-CAA8-40DC-9E7C-52CC50D6DE11}" type="pres">
      <dgm:prSet presAssocID="{AD333E54-29CC-4930-972E-BABB0C95A616}" presName="sibTrans" presStyleCnt="0"/>
      <dgm:spPr/>
    </dgm:pt>
    <dgm:pt modelId="{D467A9BD-2108-4AC7-B257-DFABC12F984F}" type="pres">
      <dgm:prSet presAssocID="{F3EF6447-ABA5-49D4-A481-0E1FBCD46DBC}" presName="node" presStyleLbl="node1" presStyleIdx="1" presStyleCnt="8">
        <dgm:presLayoutVars>
          <dgm:bulletEnabled val="1"/>
        </dgm:presLayoutVars>
      </dgm:prSet>
      <dgm:spPr/>
    </dgm:pt>
    <dgm:pt modelId="{EC639BE5-8D12-4FF2-BF28-B4720A180DE8}" type="pres">
      <dgm:prSet presAssocID="{7C3FE81C-2D12-4B0E-BB6D-684642D47920}" presName="sibTrans" presStyleCnt="0"/>
      <dgm:spPr/>
    </dgm:pt>
    <dgm:pt modelId="{CFBA79BE-0397-4B34-95F0-AEB130B7F871}" type="pres">
      <dgm:prSet presAssocID="{BAF10D32-FC18-43D3-B642-86B136485798}" presName="node" presStyleLbl="node1" presStyleIdx="2" presStyleCnt="8">
        <dgm:presLayoutVars>
          <dgm:bulletEnabled val="1"/>
        </dgm:presLayoutVars>
      </dgm:prSet>
      <dgm:spPr/>
    </dgm:pt>
    <dgm:pt modelId="{D62139DD-E7B1-49D8-8D2D-0685D047B220}" type="pres">
      <dgm:prSet presAssocID="{DBA4DB39-BA90-4933-991F-087C3BDA6F40}" presName="sibTrans" presStyleCnt="0"/>
      <dgm:spPr/>
    </dgm:pt>
    <dgm:pt modelId="{4DD21402-49BD-45FD-822D-D3FF9BA964E3}" type="pres">
      <dgm:prSet presAssocID="{2B3D648E-2933-4663-A02E-E50997B1B225}" presName="node" presStyleLbl="node1" presStyleIdx="3" presStyleCnt="8">
        <dgm:presLayoutVars>
          <dgm:bulletEnabled val="1"/>
        </dgm:presLayoutVars>
      </dgm:prSet>
      <dgm:spPr/>
    </dgm:pt>
    <dgm:pt modelId="{E5D4F3DB-21C1-4BF2-8FCA-E0F5BEBE9037}" type="pres">
      <dgm:prSet presAssocID="{63A59741-0FF1-4404-9590-BE7110E6E0CE}" presName="sibTrans" presStyleCnt="0"/>
      <dgm:spPr/>
    </dgm:pt>
    <dgm:pt modelId="{D8404CCF-25EB-4A40-B9B4-A9067ACE22CC}" type="pres">
      <dgm:prSet presAssocID="{5C87A839-15B5-46B5-A032-5FC3C69A7CC5}" presName="node" presStyleLbl="node1" presStyleIdx="4" presStyleCnt="8">
        <dgm:presLayoutVars>
          <dgm:bulletEnabled val="1"/>
        </dgm:presLayoutVars>
      </dgm:prSet>
      <dgm:spPr/>
    </dgm:pt>
    <dgm:pt modelId="{A05C1674-8695-49E8-BEEA-5A0EF453392E}" type="pres">
      <dgm:prSet presAssocID="{8F9526EC-D49D-4C97-ADE0-52818FC1D555}" presName="sibTrans" presStyleCnt="0"/>
      <dgm:spPr/>
    </dgm:pt>
    <dgm:pt modelId="{ADB095B9-5662-40C3-B003-1762D78CA49A}" type="pres">
      <dgm:prSet presAssocID="{D71CAC04-84EF-419F-865C-93E4EA0ECE8D}" presName="node" presStyleLbl="node1" presStyleIdx="5" presStyleCnt="8">
        <dgm:presLayoutVars>
          <dgm:bulletEnabled val="1"/>
        </dgm:presLayoutVars>
      </dgm:prSet>
      <dgm:spPr/>
    </dgm:pt>
    <dgm:pt modelId="{80382C12-B194-45DA-8B25-14912112161B}" type="pres">
      <dgm:prSet presAssocID="{A466D59F-D340-4332-8ABE-3D145A35EC19}" presName="sibTrans" presStyleCnt="0"/>
      <dgm:spPr/>
    </dgm:pt>
    <dgm:pt modelId="{778DAF34-C2A3-40FF-976B-3546A9C1E72C}" type="pres">
      <dgm:prSet presAssocID="{D9AB6B5C-C635-452C-81C6-4A0B875874FD}" presName="node" presStyleLbl="node1" presStyleIdx="6" presStyleCnt="8">
        <dgm:presLayoutVars>
          <dgm:bulletEnabled val="1"/>
        </dgm:presLayoutVars>
      </dgm:prSet>
      <dgm:spPr/>
    </dgm:pt>
    <dgm:pt modelId="{106F6C29-D481-41EA-B617-969D349337F5}" type="pres">
      <dgm:prSet presAssocID="{E8152FAC-443C-494A-BE17-CED83977350B}" presName="sibTrans" presStyleCnt="0"/>
      <dgm:spPr/>
    </dgm:pt>
    <dgm:pt modelId="{DAA14138-56CD-4A5D-84F9-5588D4B18C11}" type="pres">
      <dgm:prSet presAssocID="{CBD0A7AE-1742-4D4D-A5FE-99FA34F9520F}" presName="node" presStyleLbl="node1" presStyleIdx="7" presStyleCnt="8">
        <dgm:presLayoutVars>
          <dgm:bulletEnabled val="1"/>
        </dgm:presLayoutVars>
      </dgm:prSet>
      <dgm:spPr/>
    </dgm:pt>
  </dgm:ptLst>
  <dgm:cxnLst>
    <dgm:cxn modelId="{C79E0D00-3358-4D2F-90AD-5E27238A4E17}" type="presOf" srcId="{E40F9060-09E1-4D3E-8556-6CF9412F2460}" destId="{4F2B8529-693F-4A84-B920-5D1D66C21675}" srcOrd="0" destOrd="0" presId="urn:microsoft.com/office/officeart/2005/8/layout/default"/>
    <dgm:cxn modelId="{6CEFC110-96E3-4056-8631-4BCACE11A953}" type="presOf" srcId="{D9AB6B5C-C635-452C-81C6-4A0B875874FD}" destId="{778DAF34-C2A3-40FF-976B-3546A9C1E72C}" srcOrd="0" destOrd="0" presId="urn:microsoft.com/office/officeart/2005/8/layout/default"/>
    <dgm:cxn modelId="{1BC9B85E-D70A-479C-B15B-088265857D8B}" type="presOf" srcId="{5C87A839-15B5-46B5-A032-5FC3C69A7CC5}" destId="{D8404CCF-25EB-4A40-B9B4-A9067ACE22CC}" srcOrd="0" destOrd="0" presId="urn:microsoft.com/office/officeart/2005/8/layout/default"/>
    <dgm:cxn modelId="{FFE7DE44-57CB-4F8F-94D8-1013A0BFB7DB}" srcId="{E40F9060-09E1-4D3E-8556-6CF9412F2460}" destId="{2B3D648E-2933-4663-A02E-E50997B1B225}" srcOrd="3" destOrd="0" parTransId="{75AF693C-37E4-4D36-B8B0-9CF819C0F669}" sibTransId="{63A59741-0FF1-4404-9590-BE7110E6E0CE}"/>
    <dgm:cxn modelId="{8D581D67-73FD-4D96-A63C-FA1047FFE077}" srcId="{E40F9060-09E1-4D3E-8556-6CF9412F2460}" destId="{BAF10D32-FC18-43D3-B642-86B136485798}" srcOrd="2" destOrd="0" parTransId="{262487B9-E654-48C8-B98A-90784844CD97}" sibTransId="{DBA4DB39-BA90-4933-991F-087C3BDA6F40}"/>
    <dgm:cxn modelId="{8FDACE67-1A16-44F9-B38E-B3CBE5C23AA5}" srcId="{E40F9060-09E1-4D3E-8556-6CF9412F2460}" destId="{CBD0A7AE-1742-4D4D-A5FE-99FA34F9520F}" srcOrd="7" destOrd="0" parTransId="{D824C484-77ED-432F-A1B0-459BC26EA553}" sibTransId="{AB52AE70-DC83-4ED4-9CEA-15D7841149E8}"/>
    <dgm:cxn modelId="{3FDE4A69-6F70-4C05-AF1A-1E79F54BA1C4}" type="presOf" srcId="{96F735D9-1DEE-4143-8425-337C95E52C55}" destId="{8456E237-A130-4676-A26D-F003625BC6FF}" srcOrd="0" destOrd="0" presId="urn:microsoft.com/office/officeart/2005/8/layout/default"/>
    <dgm:cxn modelId="{6AF0464A-75BA-40BC-BC15-2A923BD7B559}" srcId="{E40F9060-09E1-4D3E-8556-6CF9412F2460}" destId="{F3EF6447-ABA5-49D4-A481-0E1FBCD46DBC}" srcOrd="1" destOrd="0" parTransId="{857F9550-83F9-4F4A-843A-4863A6F895C3}" sibTransId="{7C3FE81C-2D12-4B0E-BB6D-684642D47920}"/>
    <dgm:cxn modelId="{79EFB253-8A48-4C33-9A70-42B56DA20D98}" srcId="{E40F9060-09E1-4D3E-8556-6CF9412F2460}" destId="{D71CAC04-84EF-419F-865C-93E4EA0ECE8D}" srcOrd="5" destOrd="0" parTransId="{EB397FF5-CC6F-4175-AD64-2CC42E5CCDEE}" sibTransId="{A466D59F-D340-4332-8ABE-3D145A35EC19}"/>
    <dgm:cxn modelId="{8CCF7678-5D98-4F2F-A26B-4FD0D135D9A8}" srcId="{E40F9060-09E1-4D3E-8556-6CF9412F2460}" destId="{5C87A839-15B5-46B5-A032-5FC3C69A7CC5}" srcOrd="4" destOrd="0" parTransId="{AA205B24-4DAA-4BE2-A1B2-4C589B184031}" sibTransId="{8F9526EC-D49D-4C97-ADE0-52818FC1D555}"/>
    <dgm:cxn modelId="{0F71F787-CEB3-4AB1-B3ED-68CE757F3F7E}" type="presOf" srcId="{2B3D648E-2933-4663-A02E-E50997B1B225}" destId="{4DD21402-49BD-45FD-822D-D3FF9BA964E3}" srcOrd="0" destOrd="0" presId="urn:microsoft.com/office/officeart/2005/8/layout/default"/>
    <dgm:cxn modelId="{1769FF92-D450-4A39-993F-D578CC76136B}" type="presOf" srcId="{D71CAC04-84EF-419F-865C-93E4EA0ECE8D}" destId="{ADB095B9-5662-40C3-B003-1762D78CA49A}" srcOrd="0" destOrd="0" presId="urn:microsoft.com/office/officeart/2005/8/layout/default"/>
    <dgm:cxn modelId="{E4E04EA8-640A-4626-882C-7351CE1B463D}" type="presOf" srcId="{BAF10D32-FC18-43D3-B642-86B136485798}" destId="{CFBA79BE-0397-4B34-95F0-AEB130B7F871}" srcOrd="0" destOrd="0" presId="urn:microsoft.com/office/officeart/2005/8/layout/default"/>
    <dgm:cxn modelId="{46F948AD-5A1C-48DF-A2E7-5AD56A49DDA5}" type="presOf" srcId="{F3EF6447-ABA5-49D4-A481-0E1FBCD46DBC}" destId="{D467A9BD-2108-4AC7-B257-DFABC12F984F}" srcOrd="0" destOrd="0" presId="urn:microsoft.com/office/officeart/2005/8/layout/default"/>
    <dgm:cxn modelId="{8885C8BE-33DA-4191-86E8-3B89D88F584C}" type="presOf" srcId="{CBD0A7AE-1742-4D4D-A5FE-99FA34F9520F}" destId="{DAA14138-56CD-4A5D-84F9-5588D4B18C11}" srcOrd="0" destOrd="0" presId="urn:microsoft.com/office/officeart/2005/8/layout/default"/>
    <dgm:cxn modelId="{CA4D7FD2-83E7-4319-99AF-4CE960F40916}" srcId="{E40F9060-09E1-4D3E-8556-6CF9412F2460}" destId="{96F735D9-1DEE-4143-8425-337C95E52C55}" srcOrd="0" destOrd="0" parTransId="{E5D41670-310C-469A-91D8-B4B8C29C8037}" sibTransId="{AD333E54-29CC-4930-972E-BABB0C95A616}"/>
    <dgm:cxn modelId="{7A1DE0F4-D01A-479C-88CE-82FB0724B342}" srcId="{E40F9060-09E1-4D3E-8556-6CF9412F2460}" destId="{D9AB6B5C-C635-452C-81C6-4A0B875874FD}" srcOrd="6" destOrd="0" parTransId="{FEDDF6EC-27EB-4DB6-A540-0321E0618D6E}" sibTransId="{E8152FAC-443C-494A-BE17-CED83977350B}"/>
    <dgm:cxn modelId="{2EB67805-8962-45CF-8945-E516487E532F}" type="presParOf" srcId="{4F2B8529-693F-4A84-B920-5D1D66C21675}" destId="{8456E237-A130-4676-A26D-F003625BC6FF}" srcOrd="0" destOrd="0" presId="urn:microsoft.com/office/officeart/2005/8/layout/default"/>
    <dgm:cxn modelId="{DDB1B243-189F-4A5B-8E00-A65446E76AE9}" type="presParOf" srcId="{4F2B8529-693F-4A84-B920-5D1D66C21675}" destId="{27BE056B-CAA8-40DC-9E7C-52CC50D6DE11}" srcOrd="1" destOrd="0" presId="urn:microsoft.com/office/officeart/2005/8/layout/default"/>
    <dgm:cxn modelId="{CC31054A-78D5-4FD8-8BCB-FC35E672F6A2}" type="presParOf" srcId="{4F2B8529-693F-4A84-B920-5D1D66C21675}" destId="{D467A9BD-2108-4AC7-B257-DFABC12F984F}" srcOrd="2" destOrd="0" presId="urn:microsoft.com/office/officeart/2005/8/layout/default"/>
    <dgm:cxn modelId="{9CC79EE2-A1B6-4E91-8DA3-8B5A1539F351}" type="presParOf" srcId="{4F2B8529-693F-4A84-B920-5D1D66C21675}" destId="{EC639BE5-8D12-4FF2-BF28-B4720A180DE8}" srcOrd="3" destOrd="0" presId="urn:microsoft.com/office/officeart/2005/8/layout/default"/>
    <dgm:cxn modelId="{E6B17D5D-ED3E-4D1A-934F-8B219E72E232}" type="presParOf" srcId="{4F2B8529-693F-4A84-B920-5D1D66C21675}" destId="{CFBA79BE-0397-4B34-95F0-AEB130B7F871}" srcOrd="4" destOrd="0" presId="urn:microsoft.com/office/officeart/2005/8/layout/default"/>
    <dgm:cxn modelId="{206479FF-6203-4721-B4AC-BF7A41611AEF}" type="presParOf" srcId="{4F2B8529-693F-4A84-B920-5D1D66C21675}" destId="{D62139DD-E7B1-49D8-8D2D-0685D047B220}" srcOrd="5" destOrd="0" presId="urn:microsoft.com/office/officeart/2005/8/layout/default"/>
    <dgm:cxn modelId="{A258FD5B-2FE5-4DB6-AE2D-EFB668A09740}" type="presParOf" srcId="{4F2B8529-693F-4A84-B920-5D1D66C21675}" destId="{4DD21402-49BD-45FD-822D-D3FF9BA964E3}" srcOrd="6" destOrd="0" presId="urn:microsoft.com/office/officeart/2005/8/layout/default"/>
    <dgm:cxn modelId="{D8AABD1A-B29C-4671-A06B-7CAB9417A400}" type="presParOf" srcId="{4F2B8529-693F-4A84-B920-5D1D66C21675}" destId="{E5D4F3DB-21C1-4BF2-8FCA-E0F5BEBE9037}" srcOrd="7" destOrd="0" presId="urn:microsoft.com/office/officeart/2005/8/layout/default"/>
    <dgm:cxn modelId="{B5C89832-5E04-4078-A8D7-9670E2E3625E}" type="presParOf" srcId="{4F2B8529-693F-4A84-B920-5D1D66C21675}" destId="{D8404CCF-25EB-4A40-B9B4-A9067ACE22CC}" srcOrd="8" destOrd="0" presId="urn:microsoft.com/office/officeart/2005/8/layout/default"/>
    <dgm:cxn modelId="{36AD29F3-F319-4BE3-BA58-D46438B244BA}" type="presParOf" srcId="{4F2B8529-693F-4A84-B920-5D1D66C21675}" destId="{A05C1674-8695-49E8-BEEA-5A0EF453392E}" srcOrd="9" destOrd="0" presId="urn:microsoft.com/office/officeart/2005/8/layout/default"/>
    <dgm:cxn modelId="{BB638C53-385C-444C-AD24-8E6F5EB09838}" type="presParOf" srcId="{4F2B8529-693F-4A84-B920-5D1D66C21675}" destId="{ADB095B9-5662-40C3-B003-1762D78CA49A}" srcOrd="10" destOrd="0" presId="urn:microsoft.com/office/officeart/2005/8/layout/default"/>
    <dgm:cxn modelId="{36E02142-E349-4435-8DAE-65AAFCF45C39}" type="presParOf" srcId="{4F2B8529-693F-4A84-B920-5D1D66C21675}" destId="{80382C12-B194-45DA-8B25-14912112161B}" srcOrd="11" destOrd="0" presId="urn:microsoft.com/office/officeart/2005/8/layout/default"/>
    <dgm:cxn modelId="{1A2798A0-62F0-4A1C-8127-DF51CA2C5B4A}" type="presParOf" srcId="{4F2B8529-693F-4A84-B920-5D1D66C21675}" destId="{778DAF34-C2A3-40FF-976B-3546A9C1E72C}" srcOrd="12" destOrd="0" presId="urn:microsoft.com/office/officeart/2005/8/layout/default"/>
    <dgm:cxn modelId="{81615C07-F20E-4D0A-8C8F-58BE94D3DAB9}" type="presParOf" srcId="{4F2B8529-693F-4A84-B920-5D1D66C21675}" destId="{106F6C29-D481-41EA-B617-969D349337F5}" srcOrd="13" destOrd="0" presId="urn:microsoft.com/office/officeart/2005/8/layout/default"/>
    <dgm:cxn modelId="{ADD51433-A85B-41C9-9B5A-B010BE76CA6B}" type="presParOf" srcId="{4F2B8529-693F-4A84-B920-5D1D66C21675}" destId="{DAA14138-56CD-4A5D-84F9-5588D4B18C1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ACC77C-C444-46EE-B2DA-C6BBE8F67388}" type="doc">
      <dgm:prSet loTypeId="urn:microsoft.com/office/officeart/2005/8/layout/hProcess9" loCatId="process" qsTypeId="urn:microsoft.com/office/officeart/2005/8/quickstyle/simple1" qsCatId="simple" csTypeId="urn:microsoft.com/office/officeart/2005/8/colors/accent1_2" csCatId="accent1" phldr="1"/>
      <dgm:spPr/>
    </dgm:pt>
    <dgm:pt modelId="{744139CE-821B-4DE4-88FA-1FE677175405}">
      <dgm:prSet phldrT="[Tex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Planning</a:t>
          </a:r>
          <a:endParaRPr lang="en-GB" dirty="0"/>
        </a:p>
      </dgm:t>
    </dgm:pt>
    <dgm:pt modelId="{C27ECBB3-EB80-4273-A0EC-A578A0731966}" type="parTrans" cxnId="{2F551E22-47E9-4C95-8F8C-E0AB9F01D3C3}">
      <dgm:prSet/>
      <dgm:spPr/>
      <dgm:t>
        <a:bodyPr/>
        <a:lstStyle/>
        <a:p>
          <a:endParaRPr lang="en-GB"/>
        </a:p>
      </dgm:t>
    </dgm:pt>
    <dgm:pt modelId="{EC75A854-71B3-4BC1-A83A-E7D62ED86AEB}" type="sibTrans" cxnId="{2F551E22-47E9-4C95-8F8C-E0AB9F01D3C3}">
      <dgm:prSet/>
      <dgm:spPr/>
      <dgm:t>
        <a:bodyPr/>
        <a:lstStyle/>
        <a:p>
          <a:endParaRPr lang="en-GB"/>
        </a:p>
      </dgm:t>
    </dgm:pt>
    <dgm:pt modelId="{38EE093E-46C0-440A-BE24-2C5FE0EA154F}">
      <dgm:prSet phldrT="[Tex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Brainstorm Design Concepts </a:t>
          </a:r>
          <a:endParaRPr lang="en-GB" dirty="0"/>
        </a:p>
      </dgm:t>
    </dgm:pt>
    <dgm:pt modelId="{337B6733-E794-474D-B5CE-EFBA5DABFAE9}" type="parTrans" cxnId="{58EF25F7-5822-4F5C-AA08-DFB21A84205A}">
      <dgm:prSet/>
      <dgm:spPr/>
      <dgm:t>
        <a:bodyPr/>
        <a:lstStyle/>
        <a:p>
          <a:endParaRPr lang="en-GB"/>
        </a:p>
      </dgm:t>
    </dgm:pt>
    <dgm:pt modelId="{31E68A60-04E0-406C-B8F6-96EF6BD1310A}" type="sibTrans" cxnId="{58EF25F7-5822-4F5C-AA08-DFB21A84205A}">
      <dgm:prSet/>
      <dgm:spPr/>
      <dgm:t>
        <a:bodyPr/>
        <a:lstStyle/>
        <a:p>
          <a:endParaRPr lang="en-GB"/>
        </a:p>
      </dgm:t>
    </dgm:pt>
    <dgm:pt modelId="{87582765-AC7E-4F17-B25B-C8087B952363}">
      <dgm:prSet phldrT="[Tex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Moodboards</a:t>
          </a:r>
          <a:endParaRPr lang="en-GB" dirty="0"/>
        </a:p>
      </dgm:t>
    </dgm:pt>
    <dgm:pt modelId="{90AAC244-7756-4D24-A725-06BD8BD1DD60}" type="parTrans" cxnId="{67BCCC58-E2EB-48CE-91D3-FA1464E4585F}">
      <dgm:prSet/>
      <dgm:spPr/>
      <dgm:t>
        <a:bodyPr/>
        <a:lstStyle/>
        <a:p>
          <a:endParaRPr lang="en-GB"/>
        </a:p>
      </dgm:t>
    </dgm:pt>
    <dgm:pt modelId="{DE058782-E5EA-4032-97AF-729E84B82006}" type="sibTrans" cxnId="{67BCCC58-E2EB-48CE-91D3-FA1464E4585F}">
      <dgm:prSet/>
      <dgm:spPr/>
      <dgm:t>
        <a:bodyPr/>
        <a:lstStyle/>
        <a:p>
          <a:endParaRPr lang="en-GB"/>
        </a:p>
      </dgm:t>
    </dgm:pt>
    <dgm:pt modelId="{42CFF28D-3245-4A4D-AAE7-6F320F29D560}">
      <dgm:prSe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Wireframe the Design </a:t>
          </a:r>
          <a:endParaRPr lang="en-GB" dirty="0"/>
        </a:p>
      </dgm:t>
    </dgm:pt>
    <dgm:pt modelId="{3B6003F9-878D-4C1F-B463-99E085066147}" type="parTrans" cxnId="{14EF5D6B-2194-4A00-8B14-661B21868742}">
      <dgm:prSet/>
      <dgm:spPr/>
      <dgm:t>
        <a:bodyPr/>
        <a:lstStyle/>
        <a:p>
          <a:endParaRPr lang="en-GB"/>
        </a:p>
      </dgm:t>
    </dgm:pt>
    <dgm:pt modelId="{E6267726-1B8A-430B-A5BE-7D2FED7B98DF}" type="sibTrans" cxnId="{14EF5D6B-2194-4A00-8B14-661B21868742}">
      <dgm:prSet/>
      <dgm:spPr/>
      <dgm:t>
        <a:bodyPr/>
        <a:lstStyle/>
        <a:p>
          <a:endParaRPr lang="en-GB"/>
        </a:p>
      </dgm:t>
    </dgm:pt>
    <dgm:pt modelId="{280668C4-CEE0-4F12-ACEE-986EEF1E3D75}">
      <dgm:prSet/>
      <dgm:spPr/>
      <dgm:t>
        <a:bodyPr/>
        <a:lstStyle/>
        <a:p>
          <a:r>
            <a:rPr lang="en-GB" b="1" dirty="0">
              <a:effectLst/>
              <a:latin typeface="Arial" panose="020B0604020202020204" pitchFamily="34" charset="0"/>
              <a:ea typeface="Aptos" panose="020B0004020202020204" pitchFamily="34" charset="0"/>
              <a:cs typeface="Arial" panose="020B0604020202020204" pitchFamily="34" charset="0"/>
            </a:rPr>
            <a:t>Develop a Timeline for Completion </a:t>
          </a:r>
          <a:endParaRPr lang="en-GB" dirty="0"/>
        </a:p>
      </dgm:t>
    </dgm:pt>
    <dgm:pt modelId="{A7510019-93F4-41CF-A3D8-749AA200ADD7}" type="parTrans" cxnId="{BF6AF82F-3370-4B9F-9878-458F8AEB944A}">
      <dgm:prSet/>
      <dgm:spPr/>
      <dgm:t>
        <a:bodyPr/>
        <a:lstStyle/>
        <a:p>
          <a:endParaRPr lang="en-GB"/>
        </a:p>
      </dgm:t>
    </dgm:pt>
    <dgm:pt modelId="{D7421D41-63D9-4418-A82A-3D9CCE34EA45}" type="sibTrans" cxnId="{BF6AF82F-3370-4B9F-9878-458F8AEB944A}">
      <dgm:prSet/>
      <dgm:spPr/>
      <dgm:t>
        <a:bodyPr/>
        <a:lstStyle/>
        <a:p>
          <a:endParaRPr lang="en-GB"/>
        </a:p>
      </dgm:t>
    </dgm:pt>
    <dgm:pt modelId="{55FB1116-2E59-4ADB-9159-276E3DDF13DC}" type="pres">
      <dgm:prSet presAssocID="{73ACC77C-C444-46EE-B2DA-C6BBE8F67388}" presName="CompostProcess" presStyleCnt="0">
        <dgm:presLayoutVars>
          <dgm:dir/>
          <dgm:resizeHandles val="exact"/>
        </dgm:presLayoutVars>
      </dgm:prSet>
      <dgm:spPr/>
    </dgm:pt>
    <dgm:pt modelId="{A5184ECC-C5FA-4E71-AFD0-832C0E0A3060}" type="pres">
      <dgm:prSet presAssocID="{73ACC77C-C444-46EE-B2DA-C6BBE8F67388}" presName="arrow" presStyleLbl="bgShp" presStyleIdx="0" presStyleCnt="1"/>
      <dgm:spPr/>
    </dgm:pt>
    <dgm:pt modelId="{725D30AE-2780-4892-8DB6-25C8DE22F894}" type="pres">
      <dgm:prSet presAssocID="{73ACC77C-C444-46EE-B2DA-C6BBE8F67388}" presName="linearProcess" presStyleCnt="0"/>
      <dgm:spPr/>
    </dgm:pt>
    <dgm:pt modelId="{D2BE602A-3626-4833-9E48-724583480075}" type="pres">
      <dgm:prSet presAssocID="{744139CE-821B-4DE4-88FA-1FE677175405}" presName="textNode" presStyleLbl="node1" presStyleIdx="0" presStyleCnt="5">
        <dgm:presLayoutVars>
          <dgm:bulletEnabled val="1"/>
        </dgm:presLayoutVars>
      </dgm:prSet>
      <dgm:spPr/>
    </dgm:pt>
    <dgm:pt modelId="{7310C059-E6C2-4B3B-9028-9728A69718BA}" type="pres">
      <dgm:prSet presAssocID="{EC75A854-71B3-4BC1-A83A-E7D62ED86AEB}" presName="sibTrans" presStyleCnt="0"/>
      <dgm:spPr/>
    </dgm:pt>
    <dgm:pt modelId="{6C3090DE-F2A3-4607-A84C-A88ED108B44B}" type="pres">
      <dgm:prSet presAssocID="{38EE093E-46C0-440A-BE24-2C5FE0EA154F}" presName="textNode" presStyleLbl="node1" presStyleIdx="1" presStyleCnt="5">
        <dgm:presLayoutVars>
          <dgm:bulletEnabled val="1"/>
        </dgm:presLayoutVars>
      </dgm:prSet>
      <dgm:spPr/>
    </dgm:pt>
    <dgm:pt modelId="{8008A8EF-EC73-4049-964B-A4EB62E2F485}" type="pres">
      <dgm:prSet presAssocID="{31E68A60-04E0-406C-B8F6-96EF6BD1310A}" presName="sibTrans" presStyleCnt="0"/>
      <dgm:spPr/>
    </dgm:pt>
    <dgm:pt modelId="{3B00D038-0845-4D3F-87ED-9DC77E99B9C2}" type="pres">
      <dgm:prSet presAssocID="{87582765-AC7E-4F17-B25B-C8087B952363}" presName="textNode" presStyleLbl="node1" presStyleIdx="2" presStyleCnt="5">
        <dgm:presLayoutVars>
          <dgm:bulletEnabled val="1"/>
        </dgm:presLayoutVars>
      </dgm:prSet>
      <dgm:spPr/>
    </dgm:pt>
    <dgm:pt modelId="{4CD601B9-8F60-4929-B41D-F6B054223274}" type="pres">
      <dgm:prSet presAssocID="{DE058782-E5EA-4032-97AF-729E84B82006}" presName="sibTrans" presStyleCnt="0"/>
      <dgm:spPr/>
    </dgm:pt>
    <dgm:pt modelId="{8034B068-F3B3-4287-8266-45EB91D5B50C}" type="pres">
      <dgm:prSet presAssocID="{42CFF28D-3245-4A4D-AAE7-6F320F29D560}" presName="textNode" presStyleLbl="node1" presStyleIdx="3" presStyleCnt="5">
        <dgm:presLayoutVars>
          <dgm:bulletEnabled val="1"/>
        </dgm:presLayoutVars>
      </dgm:prSet>
      <dgm:spPr/>
    </dgm:pt>
    <dgm:pt modelId="{E43BB758-EA0D-4D62-8C14-C2945A1B5EAE}" type="pres">
      <dgm:prSet presAssocID="{E6267726-1B8A-430B-A5BE-7D2FED7B98DF}" presName="sibTrans" presStyleCnt="0"/>
      <dgm:spPr/>
    </dgm:pt>
    <dgm:pt modelId="{7C740A79-11B2-4E71-999A-BA04F6FB6E95}" type="pres">
      <dgm:prSet presAssocID="{280668C4-CEE0-4F12-ACEE-986EEF1E3D75}" presName="textNode" presStyleLbl="node1" presStyleIdx="4" presStyleCnt="5">
        <dgm:presLayoutVars>
          <dgm:bulletEnabled val="1"/>
        </dgm:presLayoutVars>
      </dgm:prSet>
      <dgm:spPr/>
    </dgm:pt>
  </dgm:ptLst>
  <dgm:cxnLst>
    <dgm:cxn modelId="{2F551E22-47E9-4C95-8F8C-E0AB9F01D3C3}" srcId="{73ACC77C-C444-46EE-B2DA-C6BBE8F67388}" destId="{744139CE-821B-4DE4-88FA-1FE677175405}" srcOrd="0" destOrd="0" parTransId="{C27ECBB3-EB80-4273-A0EC-A578A0731966}" sibTransId="{EC75A854-71B3-4BC1-A83A-E7D62ED86AEB}"/>
    <dgm:cxn modelId="{DD909222-3B9A-492C-9E1C-F9DC716194AF}" type="presOf" srcId="{42CFF28D-3245-4A4D-AAE7-6F320F29D560}" destId="{8034B068-F3B3-4287-8266-45EB91D5B50C}" srcOrd="0" destOrd="0" presId="urn:microsoft.com/office/officeart/2005/8/layout/hProcess9"/>
    <dgm:cxn modelId="{BF6AF82F-3370-4B9F-9878-458F8AEB944A}" srcId="{73ACC77C-C444-46EE-B2DA-C6BBE8F67388}" destId="{280668C4-CEE0-4F12-ACEE-986EEF1E3D75}" srcOrd="4" destOrd="0" parTransId="{A7510019-93F4-41CF-A3D8-749AA200ADD7}" sibTransId="{D7421D41-63D9-4418-A82A-3D9CCE34EA45}"/>
    <dgm:cxn modelId="{C2BBCB39-3D32-4A4A-BC52-9D35DCD848BE}" type="presOf" srcId="{87582765-AC7E-4F17-B25B-C8087B952363}" destId="{3B00D038-0845-4D3F-87ED-9DC77E99B9C2}" srcOrd="0" destOrd="0" presId="urn:microsoft.com/office/officeart/2005/8/layout/hProcess9"/>
    <dgm:cxn modelId="{14EF5D6B-2194-4A00-8B14-661B21868742}" srcId="{73ACC77C-C444-46EE-B2DA-C6BBE8F67388}" destId="{42CFF28D-3245-4A4D-AAE7-6F320F29D560}" srcOrd="3" destOrd="0" parTransId="{3B6003F9-878D-4C1F-B463-99E085066147}" sibTransId="{E6267726-1B8A-430B-A5BE-7D2FED7B98DF}"/>
    <dgm:cxn modelId="{67BCCC58-E2EB-48CE-91D3-FA1464E4585F}" srcId="{73ACC77C-C444-46EE-B2DA-C6BBE8F67388}" destId="{87582765-AC7E-4F17-B25B-C8087B952363}" srcOrd="2" destOrd="0" parTransId="{90AAC244-7756-4D24-A725-06BD8BD1DD60}" sibTransId="{DE058782-E5EA-4032-97AF-729E84B82006}"/>
    <dgm:cxn modelId="{DBFD985A-C349-4391-9042-9870549CA5C5}" type="presOf" srcId="{280668C4-CEE0-4F12-ACEE-986EEF1E3D75}" destId="{7C740A79-11B2-4E71-999A-BA04F6FB6E95}" srcOrd="0" destOrd="0" presId="urn:microsoft.com/office/officeart/2005/8/layout/hProcess9"/>
    <dgm:cxn modelId="{50A59CA3-9C6B-4E56-9CD4-1D4B281CECC6}" type="presOf" srcId="{744139CE-821B-4DE4-88FA-1FE677175405}" destId="{D2BE602A-3626-4833-9E48-724583480075}" srcOrd="0" destOrd="0" presId="urn:microsoft.com/office/officeart/2005/8/layout/hProcess9"/>
    <dgm:cxn modelId="{312156CD-848F-41A0-BA79-96E1DF67A5F4}" type="presOf" srcId="{38EE093E-46C0-440A-BE24-2C5FE0EA154F}" destId="{6C3090DE-F2A3-4607-A84C-A88ED108B44B}" srcOrd="0" destOrd="0" presId="urn:microsoft.com/office/officeart/2005/8/layout/hProcess9"/>
    <dgm:cxn modelId="{58EF25F7-5822-4F5C-AA08-DFB21A84205A}" srcId="{73ACC77C-C444-46EE-B2DA-C6BBE8F67388}" destId="{38EE093E-46C0-440A-BE24-2C5FE0EA154F}" srcOrd="1" destOrd="0" parTransId="{337B6733-E794-474D-B5CE-EFBA5DABFAE9}" sibTransId="{31E68A60-04E0-406C-B8F6-96EF6BD1310A}"/>
    <dgm:cxn modelId="{B7FA33FF-F284-4B2E-9BB6-1E696134AC4F}" type="presOf" srcId="{73ACC77C-C444-46EE-B2DA-C6BBE8F67388}" destId="{55FB1116-2E59-4ADB-9159-276E3DDF13DC}" srcOrd="0" destOrd="0" presId="urn:microsoft.com/office/officeart/2005/8/layout/hProcess9"/>
    <dgm:cxn modelId="{6F9D50CA-2941-45AD-AD98-039531FBD5B1}" type="presParOf" srcId="{55FB1116-2E59-4ADB-9159-276E3DDF13DC}" destId="{A5184ECC-C5FA-4E71-AFD0-832C0E0A3060}" srcOrd="0" destOrd="0" presId="urn:microsoft.com/office/officeart/2005/8/layout/hProcess9"/>
    <dgm:cxn modelId="{5C557CB7-1065-4A05-894F-207270AD3400}" type="presParOf" srcId="{55FB1116-2E59-4ADB-9159-276E3DDF13DC}" destId="{725D30AE-2780-4892-8DB6-25C8DE22F894}" srcOrd="1" destOrd="0" presId="urn:microsoft.com/office/officeart/2005/8/layout/hProcess9"/>
    <dgm:cxn modelId="{7E2351B9-F27C-4BC9-817B-C3CB00527D03}" type="presParOf" srcId="{725D30AE-2780-4892-8DB6-25C8DE22F894}" destId="{D2BE602A-3626-4833-9E48-724583480075}" srcOrd="0" destOrd="0" presId="urn:microsoft.com/office/officeart/2005/8/layout/hProcess9"/>
    <dgm:cxn modelId="{BBAAF9F7-EE94-4B5A-935A-D285086E71F9}" type="presParOf" srcId="{725D30AE-2780-4892-8DB6-25C8DE22F894}" destId="{7310C059-E6C2-4B3B-9028-9728A69718BA}" srcOrd="1" destOrd="0" presId="urn:microsoft.com/office/officeart/2005/8/layout/hProcess9"/>
    <dgm:cxn modelId="{76328B16-2BDA-4729-B9FC-7CCA06DBDB85}" type="presParOf" srcId="{725D30AE-2780-4892-8DB6-25C8DE22F894}" destId="{6C3090DE-F2A3-4607-A84C-A88ED108B44B}" srcOrd="2" destOrd="0" presId="urn:microsoft.com/office/officeart/2005/8/layout/hProcess9"/>
    <dgm:cxn modelId="{FAD754D9-52CC-4A40-B58B-5C0A28B91E2B}" type="presParOf" srcId="{725D30AE-2780-4892-8DB6-25C8DE22F894}" destId="{8008A8EF-EC73-4049-964B-A4EB62E2F485}" srcOrd="3" destOrd="0" presId="urn:microsoft.com/office/officeart/2005/8/layout/hProcess9"/>
    <dgm:cxn modelId="{987EB327-730A-455F-9DED-E1EC37C7181A}" type="presParOf" srcId="{725D30AE-2780-4892-8DB6-25C8DE22F894}" destId="{3B00D038-0845-4D3F-87ED-9DC77E99B9C2}" srcOrd="4" destOrd="0" presId="urn:microsoft.com/office/officeart/2005/8/layout/hProcess9"/>
    <dgm:cxn modelId="{190C0F18-AA02-45DD-B198-1CB0474DD228}" type="presParOf" srcId="{725D30AE-2780-4892-8DB6-25C8DE22F894}" destId="{4CD601B9-8F60-4929-B41D-F6B054223274}" srcOrd="5" destOrd="0" presId="urn:microsoft.com/office/officeart/2005/8/layout/hProcess9"/>
    <dgm:cxn modelId="{325E3C06-38C0-4A5B-98AD-6EFB1649C703}" type="presParOf" srcId="{725D30AE-2780-4892-8DB6-25C8DE22F894}" destId="{8034B068-F3B3-4287-8266-45EB91D5B50C}" srcOrd="6" destOrd="0" presId="urn:microsoft.com/office/officeart/2005/8/layout/hProcess9"/>
    <dgm:cxn modelId="{731E90C2-1DCF-41CA-9D9B-E69C353E31EE}" type="presParOf" srcId="{725D30AE-2780-4892-8DB6-25C8DE22F894}" destId="{E43BB758-EA0D-4D62-8C14-C2945A1B5EAE}" srcOrd="7" destOrd="0" presId="urn:microsoft.com/office/officeart/2005/8/layout/hProcess9"/>
    <dgm:cxn modelId="{67326298-0755-4780-AFCF-F4056DB87952}" type="presParOf" srcId="{725D30AE-2780-4892-8DB6-25C8DE22F894}" destId="{7C740A79-11B2-4E71-999A-BA04F6FB6E95}"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06F77-9DDF-4793-8947-F540F697628E}">
      <dsp:nvSpPr>
        <dsp:cNvPr id="0" name=""/>
        <dsp:cNvSpPr/>
      </dsp:nvSpPr>
      <dsp:spPr>
        <a:xfrm>
          <a:off x="534557" y="3126"/>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effectLst/>
              <a:latin typeface="Arial" panose="020B0604020202020204" pitchFamily="34" charset="0"/>
              <a:ea typeface="Aptos" panose="020B0004020202020204" pitchFamily="34" charset="0"/>
              <a:cs typeface="Arial" panose="020B0604020202020204" pitchFamily="34" charset="0"/>
            </a:rPr>
            <a:t>WWW – The First Browser</a:t>
          </a:r>
          <a:endParaRPr lang="en-GB" sz="2300" kern="1200" dirty="0"/>
        </a:p>
      </dsp:txBody>
      <dsp:txXfrm>
        <a:off x="534557" y="3126"/>
        <a:ext cx="2305693" cy="1383415"/>
      </dsp:txXfrm>
    </dsp:sp>
    <dsp:sp modelId="{4466F557-99D8-4004-9877-55C77604EC4A}">
      <dsp:nvSpPr>
        <dsp:cNvPr id="0" name=""/>
        <dsp:cNvSpPr/>
      </dsp:nvSpPr>
      <dsp:spPr>
        <a:xfrm>
          <a:off x="3070820" y="3126"/>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effectLst/>
              <a:latin typeface="Arial" panose="020B0604020202020204" pitchFamily="34" charset="0"/>
              <a:ea typeface="Aptos" panose="020B0004020202020204" pitchFamily="34" charset="0"/>
              <a:cs typeface="Arial" panose="020B0604020202020204" pitchFamily="34" charset="0"/>
            </a:rPr>
            <a:t>NCSA Mosaic and Other Early Browsers</a:t>
          </a:r>
          <a:endParaRPr lang="en-GB" sz="2300" kern="1200" dirty="0"/>
        </a:p>
      </dsp:txBody>
      <dsp:txXfrm>
        <a:off x="3070820" y="3126"/>
        <a:ext cx="2305693" cy="1383415"/>
      </dsp:txXfrm>
    </dsp:sp>
    <dsp:sp modelId="{0D3AEA37-5F25-4A7E-9922-5B937636586E}">
      <dsp:nvSpPr>
        <dsp:cNvPr id="0" name=""/>
        <dsp:cNvSpPr/>
      </dsp:nvSpPr>
      <dsp:spPr>
        <a:xfrm>
          <a:off x="5607082" y="3126"/>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Internet Explorer</a:t>
          </a:r>
        </a:p>
      </dsp:txBody>
      <dsp:txXfrm>
        <a:off x="5607082" y="3126"/>
        <a:ext cx="2305693" cy="1383415"/>
      </dsp:txXfrm>
    </dsp:sp>
    <dsp:sp modelId="{27BD7619-3AEF-40A7-B2CF-9AAFACA117F9}">
      <dsp:nvSpPr>
        <dsp:cNvPr id="0" name=""/>
        <dsp:cNvSpPr/>
      </dsp:nvSpPr>
      <dsp:spPr>
        <a:xfrm>
          <a:off x="534557" y="1617112"/>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Mozilla Firefox</a:t>
          </a:r>
        </a:p>
      </dsp:txBody>
      <dsp:txXfrm>
        <a:off x="534557" y="1617112"/>
        <a:ext cx="2305693" cy="1383415"/>
      </dsp:txXfrm>
    </dsp:sp>
    <dsp:sp modelId="{E29878EE-5297-4894-97DB-7F73BA43463B}">
      <dsp:nvSpPr>
        <dsp:cNvPr id="0" name=""/>
        <dsp:cNvSpPr/>
      </dsp:nvSpPr>
      <dsp:spPr>
        <a:xfrm>
          <a:off x="3070820" y="1617112"/>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Safari &amp; Chrome</a:t>
          </a:r>
        </a:p>
      </dsp:txBody>
      <dsp:txXfrm>
        <a:off x="3070820" y="1617112"/>
        <a:ext cx="2305693" cy="1383415"/>
      </dsp:txXfrm>
    </dsp:sp>
    <dsp:sp modelId="{3385FB9D-BC4F-4D7B-BB41-CEC360990672}">
      <dsp:nvSpPr>
        <dsp:cNvPr id="0" name=""/>
        <dsp:cNvSpPr/>
      </dsp:nvSpPr>
      <dsp:spPr>
        <a:xfrm>
          <a:off x="5607082" y="1617112"/>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Opera</a:t>
          </a:r>
        </a:p>
      </dsp:txBody>
      <dsp:txXfrm>
        <a:off x="5607082" y="1617112"/>
        <a:ext cx="2305693" cy="1383415"/>
      </dsp:txXfrm>
    </dsp:sp>
    <dsp:sp modelId="{93D35D60-5B1E-4353-8CA5-57EEFAEF334A}">
      <dsp:nvSpPr>
        <dsp:cNvPr id="0" name=""/>
        <dsp:cNvSpPr/>
      </dsp:nvSpPr>
      <dsp:spPr>
        <a:xfrm>
          <a:off x="3070820" y="3231097"/>
          <a:ext cx="2305693" cy="138341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Mobile Web</a:t>
          </a:r>
        </a:p>
      </dsp:txBody>
      <dsp:txXfrm>
        <a:off x="3070820" y="3231097"/>
        <a:ext cx="2305693" cy="1383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18881-E1F0-4DCA-B40F-A2F4098E0FF2}">
      <dsp:nvSpPr>
        <dsp:cNvPr id="0" name=""/>
        <dsp:cNvSpPr/>
      </dsp:nvSpPr>
      <dsp:spPr>
        <a:xfrm>
          <a:off x="5360763" y="336"/>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Website purpose</a:t>
          </a:r>
          <a:endParaRPr lang="en-GB" sz="900" b="1" kern="1200" dirty="0"/>
        </a:p>
      </dsp:txBody>
      <dsp:txXfrm>
        <a:off x="5388424" y="27997"/>
        <a:ext cx="816438" cy="511322"/>
      </dsp:txXfrm>
    </dsp:sp>
    <dsp:sp modelId="{3FBB77B5-6ABE-4330-AFC1-44496623F470}">
      <dsp:nvSpPr>
        <dsp:cNvPr id="0" name=""/>
        <dsp:cNvSpPr/>
      </dsp:nvSpPr>
      <dsp:spPr>
        <a:xfrm>
          <a:off x="3621725" y="283658"/>
          <a:ext cx="4349837" cy="4349837"/>
        </a:xfrm>
        <a:custGeom>
          <a:avLst/>
          <a:gdLst/>
          <a:ahLst/>
          <a:cxnLst/>
          <a:rect l="0" t="0" r="0" b="0"/>
          <a:pathLst>
            <a:path>
              <a:moveTo>
                <a:pt x="2616272" y="45252"/>
              </a:moveTo>
              <a:arcTo wR="2174918" hR="2174918" stAng="16902497" swAng="868021"/>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8A2ACC6-97AF-4056-A213-6D25D7BD8710}">
      <dsp:nvSpPr>
        <dsp:cNvPr id="0" name=""/>
        <dsp:cNvSpPr/>
      </dsp:nvSpPr>
      <dsp:spPr>
        <a:xfrm>
          <a:off x="6758774" y="509170"/>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Simplicity</a:t>
          </a:r>
          <a:endParaRPr lang="en-GB" sz="900" b="1" kern="1200" dirty="0"/>
        </a:p>
      </dsp:txBody>
      <dsp:txXfrm>
        <a:off x="6786435" y="536831"/>
        <a:ext cx="816438" cy="511322"/>
      </dsp:txXfrm>
    </dsp:sp>
    <dsp:sp modelId="{8A3640F9-F4D0-4E22-87B7-F1DE0E1E228F}">
      <dsp:nvSpPr>
        <dsp:cNvPr id="0" name=""/>
        <dsp:cNvSpPr/>
      </dsp:nvSpPr>
      <dsp:spPr>
        <a:xfrm>
          <a:off x="3621725" y="283658"/>
          <a:ext cx="4349837" cy="4349837"/>
        </a:xfrm>
        <a:custGeom>
          <a:avLst/>
          <a:gdLst/>
          <a:ahLst/>
          <a:cxnLst/>
          <a:rect l="0" t="0" r="0" b="0"/>
          <a:pathLst>
            <a:path>
              <a:moveTo>
                <a:pt x="3858894" y="798511"/>
              </a:moveTo>
              <a:arcTo wR="2174918" hR="2174918" stAng="19244336" swAng="1281093"/>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D4CF362E-ED78-4396-934B-E775C7B055A0}">
      <dsp:nvSpPr>
        <dsp:cNvPr id="0" name=""/>
        <dsp:cNvSpPr/>
      </dsp:nvSpPr>
      <dsp:spPr>
        <a:xfrm>
          <a:off x="7502640" y="1797584"/>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Navigation</a:t>
          </a:r>
          <a:endParaRPr lang="en-GB" sz="900" b="1" kern="1200" dirty="0"/>
        </a:p>
      </dsp:txBody>
      <dsp:txXfrm>
        <a:off x="7530301" y="1825245"/>
        <a:ext cx="816438" cy="511322"/>
      </dsp:txXfrm>
    </dsp:sp>
    <dsp:sp modelId="{AE7B9A9B-A729-4ABB-88BE-014BE1488232}">
      <dsp:nvSpPr>
        <dsp:cNvPr id="0" name=""/>
        <dsp:cNvSpPr/>
      </dsp:nvSpPr>
      <dsp:spPr>
        <a:xfrm>
          <a:off x="3621725" y="283658"/>
          <a:ext cx="4349837" cy="4349837"/>
        </a:xfrm>
        <a:custGeom>
          <a:avLst/>
          <a:gdLst/>
          <a:ahLst/>
          <a:cxnLst/>
          <a:rect l="0" t="0" r="0" b="0"/>
          <a:pathLst>
            <a:path>
              <a:moveTo>
                <a:pt x="4348166" y="2089675"/>
              </a:moveTo>
              <a:arcTo wR="2174918" hR="2174918" stAng="21465227" swAng="1422315"/>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FD53B808-70A5-413E-8B1D-21C3E92AB345}">
      <dsp:nvSpPr>
        <dsp:cNvPr id="0" name=""/>
        <dsp:cNvSpPr/>
      </dsp:nvSpPr>
      <dsp:spPr>
        <a:xfrm>
          <a:off x="7244298" y="3262714"/>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Visual hierarchy</a:t>
          </a:r>
          <a:endParaRPr lang="en-GB" sz="900" b="1" kern="1200" dirty="0"/>
        </a:p>
      </dsp:txBody>
      <dsp:txXfrm>
        <a:off x="7271959" y="3290375"/>
        <a:ext cx="816438" cy="511322"/>
      </dsp:txXfrm>
    </dsp:sp>
    <dsp:sp modelId="{0F082782-2EF5-4085-AA37-ADB3063CE026}">
      <dsp:nvSpPr>
        <dsp:cNvPr id="0" name=""/>
        <dsp:cNvSpPr/>
      </dsp:nvSpPr>
      <dsp:spPr>
        <a:xfrm>
          <a:off x="3621725" y="283658"/>
          <a:ext cx="4349837" cy="4349837"/>
        </a:xfrm>
        <a:custGeom>
          <a:avLst/>
          <a:gdLst/>
          <a:ahLst/>
          <a:cxnLst/>
          <a:rect l="0" t="0" r="0" b="0"/>
          <a:pathLst>
            <a:path>
              <a:moveTo>
                <a:pt x="3859161" y="3551000"/>
              </a:moveTo>
              <a:arcTo wR="2174918" hR="2174918" stAng="2354997" swAng="1063237"/>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3A653541-E949-495D-8C23-7BDA082E83DE}">
      <dsp:nvSpPr>
        <dsp:cNvPr id="0" name=""/>
        <dsp:cNvSpPr/>
      </dsp:nvSpPr>
      <dsp:spPr>
        <a:xfrm>
          <a:off x="6104629" y="4219010"/>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Content</a:t>
          </a:r>
          <a:endParaRPr lang="en-GB" sz="900" b="1" kern="1200" dirty="0"/>
        </a:p>
      </dsp:txBody>
      <dsp:txXfrm>
        <a:off x="6132290" y="4246671"/>
        <a:ext cx="816438" cy="511322"/>
      </dsp:txXfrm>
    </dsp:sp>
    <dsp:sp modelId="{AFB0E6B4-74F5-4574-BE8F-51A2665B1D5F}">
      <dsp:nvSpPr>
        <dsp:cNvPr id="0" name=""/>
        <dsp:cNvSpPr/>
      </dsp:nvSpPr>
      <dsp:spPr>
        <a:xfrm>
          <a:off x="3621725" y="283658"/>
          <a:ext cx="4349837" cy="4349837"/>
        </a:xfrm>
        <a:custGeom>
          <a:avLst/>
          <a:gdLst/>
          <a:ahLst/>
          <a:cxnLst/>
          <a:rect l="0" t="0" r="0" b="0"/>
          <a:pathLst>
            <a:path>
              <a:moveTo>
                <a:pt x="2476805" y="4328784"/>
              </a:moveTo>
              <a:arcTo wR="2174918" hR="2174918" stAng="4921282" swAng="957435"/>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88475C8-9B37-4278-83AE-2926330BA02B}">
      <dsp:nvSpPr>
        <dsp:cNvPr id="0" name=""/>
        <dsp:cNvSpPr/>
      </dsp:nvSpPr>
      <dsp:spPr>
        <a:xfrm>
          <a:off x="4616897" y="4219010"/>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Load time</a:t>
          </a:r>
          <a:endParaRPr lang="en-GB" sz="900" b="1" kern="1200" dirty="0"/>
        </a:p>
      </dsp:txBody>
      <dsp:txXfrm>
        <a:off x="4644558" y="4246671"/>
        <a:ext cx="816438" cy="511322"/>
      </dsp:txXfrm>
    </dsp:sp>
    <dsp:sp modelId="{0FED84B2-ACF8-4426-9A41-A5171CE3E182}">
      <dsp:nvSpPr>
        <dsp:cNvPr id="0" name=""/>
        <dsp:cNvSpPr/>
      </dsp:nvSpPr>
      <dsp:spPr>
        <a:xfrm>
          <a:off x="3621725" y="283658"/>
          <a:ext cx="4349837" cy="4349837"/>
        </a:xfrm>
        <a:custGeom>
          <a:avLst/>
          <a:gdLst/>
          <a:ahLst/>
          <a:cxnLst/>
          <a:rect l="0" t="0" r="0" b="0"/>
          <a:pathLst>
            <a:path>
              <a:moveTo>
                <a:pt x="989436" y="3998350"/>
              </a:moveTo>
              <a:arcTo wR="2174918" hR="2174918" stAng="7381766" swAng="1063237"/>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7681FE8F-6FE4-402C-A9D8-74736E8801D3}">
      <dsp:nvSpPr>
        <dsp:cNvPr id="0" name=""/>
        <dsp:cNvSpPr/>
      </dsp:nvSpPr>
      <dsp:spPr>
        <a:xfrm>
          <a:off x="3477228" y="3262714"/>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Accessibility</a:t>
          </a:r>
          <a:endParaRPr lang="en-GB" sz="900" b="1" kern="1200" dirty="0"/>
        </a:p>
      </dsp:txBody>
      <dsp:txXfrm>
        <a:off x="3504889" y="3290375"/>
        <a:ext cx="816438" cy="511322"/>
      </dsp:txXfrm>
    </dsp:sp>
    <dsp:sp modelId="{8A57C44F-658A-4C70-8B11-555548D880BD}">
      <dsp:nvSpPr>
        <dsp:cNvPr id="0" name=""/>
        <dsp:cNvSpPr/>
      </dsp:nvSpPr>
      <dsp:spPr>
        <a:xfrm>
          <a:off x="3621725" y="283658"/>
          <a:ext cx="4349837" cy="4349837"/>
        </a:xfrm>
        <a:custGeom>
          <a:avLst/>
          <a:gdLst/>
          <a:ahLst/>
          <a:cxnLst/>
          <a:rect l="0" t="0" r="0" b="0"/>
          <a:pathLst>
            <a:path>
              <a:moveTo>
                <a:pt x="150766" y="2970582"/>
              </a:moveTo>
              <a:arcTo wR="2174918" hR="2174918" stAng="9512458" swAng="1422315"/>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5F0DE5C1-DB9E-4FB3-BF60-0F103C64A56C}">
      <dsp:nvSpPr>
        <dsp:cNvPr id="0" name=""/>
        <dsp:cNvSpPr/>
      </dsp:nvSpPr>
      <dsp:spPr>
        <a:xfrm>
          <a:off x="3218886" y="1797584"/>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Good structure </a:t>
          </a:r>
          <a:endParaRPr lang="en-GB" sz="900" b="1" kern="1200" dirty="0"/>
        </a:p>
      </dsp:txBody>
      <dsp:txXfrm>
        <a:off x="3246547" y="1825245"/>
        <a:ext cx="816438" cy="511322"/>
      </dsp:txXfrm>
    </dsp:sp>
    <dsp:sp modelId="{54FDCEF1-7D54-4BC2-B521-4B2D32E47E10}">
      <dsp:nvSpPr>
        <dsp:cNvPr id="0" name=""/>
        <dsp:cNvSpPr/>
      </dsp:nvSpPr>
      <dsp:spPr>
        <a:xfrm>
          <a:off x="3621725" y="283658"/>
          <a:ext cx="4349837" cy="4349837"/>
        </a:xfrm>
        <a:custGeom>
          <a:avLst/>
          <a:gdLst/>
          <a:ahLst/>
          <a:cxnLst/>
          <a:rect l="0" t="0" r="0" b="0"/>
          <a:pathLst>
            <a:path>
              <a:moveTo>
                <a:pt x="105389" y="1506099"/>
              </a:moveTo>
              <a:arcTo wR="2174918" hR="2174918" stAng="11874570" swAng="1281093"/>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D1B3BEA-06BD-4C00-BF02-48AA9559B356}">
      <dsp:nvSpPr>
        <dsp:cNvPr id="0" name=""/>
        <dsp:cNvSpPr/>
      </dsp:nvSpPr>
      <dsp:spPr>
        <a:xfrm>
          <a:off x="3962752" y="509170"/>
          <a:ext cx="871760" cy="566644"/>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Font typeface="Wingdings" panose="05000000000000000000" pitchFamily="2" charset="2"/>
            <a:buNone/>
          </a:pPr>
          <a:r>
            <a:rPr lang="en-GB" sz="900" b="1" kern="1200" dirty="0">
              <a:effectLst/>
              <a:latin typeface="Arial" panose="020B0604020202020204" pitchFamily="34" charset="0"/>
              <a:ea typeface="Aptos" panose="020B0004020202020204" pitchFamily="34" charset="0"/>
              <a:cs typeface="Arial" panose="020B0604020202020204" pitchFamily="34" charset="0"/>
            </a:rPr>
            <a:t>Mobile friendly</a:t>
          </a:r>
          <a:endParaRPr lang="en-GB" sz="900" b="1" kern="1200" dirty="0"/>
        </a:p>
      </dsp:txBody>
      <dsp:txXfrm>
        <a:off x="3990413" y="536831"/>
        <a:ext cx="816438" cy="511322"/>
      </dsp:txXfrm>
    </dsp:sp>
    <dsp:sp modelId="{E614B618-7A7A-4189-94F6-B850DCFE00BE}">
      <dsp:nvSpPr>
        <dsp:cNvPr id="0" name=""/>
        <dsp:cNvSpPr/>
      </dsp:nvSpPr>
      <dsp:spPr>
        <a:xfrm>
          <a:off x="3621725" y="283658"/>
          <a:ext cx="4349837" cy="4349837"/>
        </a:xfrm>
        <a:custGeom>
          <a:avLst/>
          <a:gdLst/>
          <a:ahLst/>
          <a:cxnLst/>
          <a:rect l="0" t="0" r="0" b="0"/>
          <a:pathLst>
            <a:path>
              <a:moveTo>
                <a:pt x="1215521" y="223040"/>
              </a:moveTo>
              <a:arcTo wR="2174918" hR="2174918" stAng="14629483" swAng="868021"/>
            </a:path>
          </a:pathLst>
        </a:custGeom>
        <a:noFill/>
        <a:ln w="9525" cap="flat" cmpd="sng" algn="ctr">
          <a:solidFill>
            <a:schemeClr val="accent1">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9536D-9F75-46D2-95F2-D824C96C3C00}">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Adobe Dreamweaver</a:t>
          </a:r>
        </a:p>
      </dsp:txBody>
      <dsp:txXfrm>
        <a:off x="744" y="145603"/>
        <a:ext cx="2902148" cy="1741289"/>
      </dsp:txXfrm>
    </dsp:sp>
    <dsp:sp modelId="{14B7A7B8-E2D5-43DB-8DDE-E322C3B08A49}">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Microsoft Expression</a:t>
          </a:r>
        </a:p>
      </dsp:txBody>
      <dsp:txXfrm>
        <a:off x="3193107" y="145603"/>
        <a:ext cx="2902148" cy="1741289"/>
      </dsp:txXfrm>
    </dsp:sp>
    <dsp:sp modelId="{8BC10358-C5F0-4D88-BB9D-26E66109F4F7}">
      <dsp:nvSpPr>
        <dsp:cNvPr id="0" name=""/>
        <dsp:cNvSpPr/>
      </dsp:nvSpPr>
      <dsp:spPr>
        <a:xfrm>
          <a:off x="1596925"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Legacy Programs</a:t>
          </a:r>
        </a:p>
      </dsp:txBody>
      <dsp:txXfrm>
        <a:off x="1596925" y="2177107"/>
        <a:ext cx="2902148" cy="17412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8E235-5E45-43EC-9C32-7DE6CBFA44C8}">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effectLst/>
              <a:latin typeface="Arial" panose="020B0604020202020204" pitchFamily="34" charset="0"/>
              <a:ea typeface="Aptos" panose="020B0004020202020204" pitchFamily="34" charset="0"/>
              <a:cs typeface="Arial" panose="020B0604020202020204" pitchFamily="34" charset="0"/>
            </a:rPr>
            <a:t>TextEdit and Notepad</a:t>
          </a:r>
          <a:endParaRPr lang="en-GB" sz="2800" kern="1200" dirty="0"/>
        </a:p>
      </dsp:txBody>
      <dsp:txXfrm>
        <a:off x="744" y="145603"/>
        <a:ext cx="2902148" cy="1741289"/>
      </dsp:txXfrm>
    </dsp:sp>
    <dsp:sp modelId="{34644869-D57F-4C6D-AE68-C52BBA8DADC0}">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effectLst/>
              <a:latin typeface="Arial" panose="020B0604020202020204" pitchFamily="34" charset="0"/>
              <a:ea typeface="Aptos" panose="020B0004020202020204" pitchFamily="34" charset="0"/>
              <a:cs typeface="Arial" panose="020B0604020202020204" pitchFamily="34" charset="0"/>
            </a:rPr>
            <a:t>Dreamweaver and Expression Web</a:t>
          </a:r>
          <a:endParaRPr lang="en-GB" sz="2800" kern="1200" dirty="0"/>
        </a:p>
      </dsp:txBody>
      <dsp:txXfrm>
        <a:off x="3193107" y="145603"/>
        <a:ext cx="2902148" cy="1741289"/>
      </dsp:txXfrm>
    </dsp:sp>
    <dsp:sp modelId="{466410EC-2F60-4EBF-88D9-C430EFC55BF7}">
      <dsp:nvSpPr>
        <dsp:cNvPr id="0" name=""/>
        <dsp:cNvSpPr/>
      </dsp:nvSpPr>
      <dsp:spPr>
        <a:xfrm>
          <a:off x="744"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effectLst/>
              <a:latin typeface="Arial" panose="020B0604020202020204" pitchFamily="34" charset="0"/>
              <a:ea typeface="Aptos" panose="020B0004020202020204" pitchFamily="34" charset="0"/>
              <a:cs typeface="Arial" panose="020B0604020202020204" pitchFamily="34" charset="0"/>
            </a:rPr>
            <a:t>Eclipse</a:t>
          </a:r>
          <a:endParaRPr lang="en-GB" sz="2800" kern="1200" dirty="0"/>
        </a:p>
      </dsp:txBody>
      <dsp:txXfrm>
        <a:off x="744" y="2177107"/>
        <a:ext cx="2902148" cy="1741289"/>
      </dsp:txXfrm>
    </dsp:sp>
    <dsp:sp modelId="{B90FF371-3997-4F67-912E-16B69F23EAEA}">
      <dsp:nvSpPr>
        <dsp:cNvPr id="0" name=""/>
        <dsp:cNvSpPr/>
      </dsp:nvSpPr>
      <dsp:spPr>
        <a:xfrm>
          <a:off x="3193107"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effectLst/>
              <a:latin typeface="Arial" panose="020B0604020202020204" pitchFamily="34" charset="0"/>
              <a:ea typeface="Aptos" panose="020B0004020202020204" pitchFamily="34" charset="0"/>
              <a:cs typeface="Arial" panose="020B0604020202020204" pitchFamily="34" charset="0"/>
            </a:rPr>
            <a:t>Visual Studio</a:t>
          </a:r>
          <a:endParaRPr lang="en-GB" sz="2800" kern="1200" dirty="0"/>
        </a:p>
      </dsp:txBody>
      <dsp:txXfrm>
        <a:off x="3193107" y="2177107"/>
        <a:ext cx="2902148" cy="17412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6E237-A130-4676-A26D-F003625BC6FF}">
      <dsp:nvSpPr>
        <dsp:cNvPr id="0" name=""/>
        <dsp:cNvSpPr/>
      </dsp:nvSpPr>
      <dsp:spPr>
        <a:xfrm>
          <a:off x="0" y="127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Adobe Photoshop </a:t>
          </a:r>
          <a:endParaRPr lang="en-GB" sz="2500" kern="1200" dirty="0"/>
        </a:p>
      </dsp:txBody>
      <dsp:txXfrm>
        <a:off x="0" y="127000"/>
        <a:ext cx="1904999" cy="1143000"/>
      </dsp:txXfrm>
    </dsp:sp>
    <dsp:sp modelId="{D467A9BD-2108-4AC7-B257-DFABC12F984F}">
      <dsp:nvSpPr>
        <dsp:cNvPr id="0" name=""/>
        <dsp:cNvSpPr/>
      </dsp:nvSpPr>
      <dsp:spPr>
        <a:xfrm>
          <a:off x="2095500" y="127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Adobe Illustrator </a:t>
          </a:r>
          <a:endParaRPr lang="en-GB" sz="2500" kern="1200" dirty="0"/>
        </a:p>
      </dsp:txBody>
      <dsp:txXfrm>
        <a:off x="2095500" y="127000"/>
        <a:ext cx="1904999" cy="1143000"/>
      </dsp:txXfrm>
    </dsp:sp>
    <dsp:sp modelId="{CFBA79BE-0397-4B34-95F0-AEB130B7F871}">
      <dsp:nvSpPr>
        <dsp:cNvPr id="0" name=""/>
        <dsp:cNvSpPr/>
      </dsp:nvSpPr>
      <dsp:spPr>
        <a:xfrm>
          <a:off x="4191000" y="127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Adobe Fireworks</a:t>
          </a:r>
          <a:endParaRPr lang="en-GB" sz="2500" kern="1200" dirty="0"/>
        </a:p>
      </dsp:txBody>
      <dsp:txXfrm>
        <a:off x="4191000" y="127000"/>
        <a:ext cx="1904999" cy="1143000"/>
      </dsp:txXfrm>
    </dsp:sp>
    <dsp:sp modelId="{4DD21402-49BD-45FD-822D-D3FF9BA964E3}">
      <dsp:nvSpPr>
        <dsp:cNvPr id="0" name=""/>
        <dsp:cNvSpPr/>
      </dsp:nvSpPr>
      <dsp:spPr>
        <a:xfrm>
          <a:off x="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Corel Draw</a:t>
          </a:r>
          <a:endParaRPr lang="en-GB" sz="2500" kern="1200" dirty="0"/>
        </a:p>
      </dsp:txBody>
      <dsp:txXfrm>
        <a:off x="0" y="1460500"/>
        <a:ext cx="1904999" cy="1143000"/>
      </dsp:txXfrm>
    </dsp:sp>
    <dsp:sp modelId="{D8404CCF-25EB-4A40-B9B4-A9067ACE22CC}">
      <dsp:nvSpPr>
        <dsp:cNvPr id="0" name=""/>
        <dsp:cNvSpPr/>
      </dsp:nvSpPr>
      <dsp:spPr>
        <a:xfrm>
          <a:off x="209550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GIMP</a:t>
          </a:r>
          <a:endParaRPr lang="en-GB" sz="2500" kern="1200" dirty="0"/>
        </a:p>
      </dsp:txBody>
      <dsp:txXfrm>
        <a:off x="2095500" y="1460500"/>
        <a:ext cx="1904999" cy="1143000"/>
      </dsp:txXfrm>
    </dsp:sp>
    <dsp:sp modelId="{ADB095B9-5662-40C3-B003-1762D78CA49A}">
      <dsp:nvSpPr>
        <dsp:cNvPr id="0" name=""/>
        <dsp:cNvSpPr/>
      </dsp:nvSpPr>
      <dsp:spPr>
        <a:xfrm>
          <a:off x="419100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Figma</a:t>
          </a:r>
          <a:endParaRPr lang="en-GB" sz="2500" kern="1200" dirty="0"/>
        </a:p>
      </dsp:txBody>
      <dsp:txXfrm>
        <a:off x="4191000" y="1460500"/>
        <a:ext cx="1904999" cy="1143000"/>
      </dsp:txXfrm>
    </dsp:sp>
    <dsp:sp modelId="{778DAF34-C2A3-40FF-976B-3546A9C1E72C}">
      <dsp:nvSpPr>
        <dsp:cNvPr id="0" name=""/>
        <dsp:cNvSpPr/>
      </dsp:nvSpPr>
      <dsp:spPr>
        <a:xfrm>
          <a:off x="1047750" y="2793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Inkscape</a:t>
          </a:r>
          <a:endParaRPr lang="en-GB" sz="2500" kern="1200" dirty="0"/>
        </a:p>
      </dsp:txBody>
      <dsp:txXfrm>
        <a:off x="1047750" y="2793999"/>
        <a:ext cx="1904999" cy="1143000"/>
      </dsp:txXfrm>
    </dsp:sp>
    <dsp:sp modelId="{DAA14138-56CD-4A5D-84F9-5588D4B18C11}">
      <dsp:nvSpPr>
        <dsp:cNvPr id="0" name=""/>
        <dsp:cNvSpPr/>
      </dsp:nvSpPr>
      <dsp:spPr>
        <a:xfrm>
          <a:off x="3143250" y="2793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effectLst/>
              <a:latin typeface="Arial" panose="020B0604020202020204" pitchFamily="34" charset="0"/>
              <a:ea typeface="Aptos" panose="020B0004020202020204" pitchFamily="34" charset="0"/>
              <a:cs typeface="Arial" panose="020B0604020202020204" pitchFamily="34" charset="0"/>
            </a:rPr>
            <a:t>Aperture</a:t>
          </a:r>
          <a:endParaRPr lang="en-GB" sz="2500" kern="1200" dirty="0"/>
        </a:p>
      </dsp:txBody>
      <dsp:txXfrm>
        <a:off x="3143250" y="2793999"/>
        <a:ext cx="1904999" cy="1143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84ECC-C5FA-4E71-AFD0-832C0E0A3060}">
      <dsp:nvSpPr>
        <dsp:cNvPr id="0" name=""/>
        <dsp:cNvSpPr/>
      </dsp:nvSpPr>
      <dsp:spPr>
        <a:xfrm>
          <a:off x="651979" y="0"/>
          <a:ext cx="7389099" cy="45456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BE602A-3626-4833-9E48-724583480075}">
      <dsp:nvSpPr>
        <dsp:cNvPr id="0" name=""/>
        <dsp:cNvSpPr/>
      </dsp:nvSpPr>
      <dsp:spPr>
        <a:xfrm>
          <a:off x="3820" y="1363689"/>
          <a:ext cx="1670272" cy="1818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Aptos" panose="020B0004020202020204" pitchFamily="34" charset="0"/>
              <a:cs typeface="Arial" panose="020B0604020202020204" pitchFamily="34" charset="0"/>
            </a:rPr>
            <a:t>Planning</a:t>
          </a:r>
          <a:endParaRPr lang="en-GB" sz="1700" kern="1200" dirty="0"/>
        </a:p>
      </dsp:txBody>
      <dsp:txXfrm>
        <a:off x="85356" y="1445225"/>
        <a:ext cx="1507200" cy="1655180"/>
      </dsp:txXfrm>
    </dsp:sp>
    <dsp:sp modelId="{6C3090DE-F2A3-4607-A84C-A88ED108B44B}">
      <dsp:nvSpPr>
        <dsp:cNvPr id="0" name=""/>
        <dsp:cNvSpPr/>
      </dsp:nvSpPr>
      <dsp:spPr>
        <a:xfrm>
          <a:off x="1757606" y="1363689"/>
          <a:ext cx="1670272" cy="1818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Aptos" panose="020B0004020202020204" pitchFamily="34" charset="0"/>
              <a:cs typeface="Arial" panose="020B0604020202020204" pitchFamily="34" charset="0"/>
            </a:rPr>
            <a:t>Brainstorm Design Concepts </a:t>
          </a:r>
          <a:endParaRPr lang="en-GB" sz="1700" kern="1200" dirty="0"/>
        </a:p>
      </dsp:txBody>
      <dsp:txXfrm>
        <a:off x="1839142" y="1445225"/>
        <a:ext cx="1507200" cy="1655180"/>
      </dsp:txXfrm>
    </dsp:sp>
    <dsp:sp modelId="{3B00D038-0845-4D3F-87ED-9DC77E99B9C2}">
      <dsp:nvSpPr>
        <dsp:cNvPr id="0" name=""/>
        <dsp:cNvSpPr/>
      </dsp:nvSpPr>
      <dsp:spPr>
        <a:xfrm>
          <a:off x="3511392" y="1363689"/>
          <a:ext cx="1670272" cy="1818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Aptos" panose="020B0004020202020204" pitchFamily="34" charset="0"/>
              <a:cs typeface="Arial" panose="020B0604020202020204" pitchFamily="34" charset="0"/>
            </a:rPr>
            <a:t>Moodboards</a:t>
          </a:r>
          <a:endParaRPr lang="en-GB" sz="1700" kern="1200" dirty="0"/>
        </a:p>
      </dsp:txBody>
      <dsp:txXfrm>
        <a:off x="3592928" y="1445225"/>
        <a:ext cx="1507200" cy="1655180"/>
      </dsp:txXfrm>
    </dsp:sp>
    <dsp:sp modelId="{8034B068-F3B3-4287-8266-45EB91D5B50C}">
      <dsp:nvSpPr>
        <dsp:cNvPr id="0" name=""/>
        <dsp:cNvSpPr/>
      </dsp:nvSpPr>
      <dsp:spPr>
        <a:xfrm>
          <a:off x="5265178" y="1363689"/>
          <a:ext cx="1670272" cy="1818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Aptos" panose="020B0004020202020204" pitchFamily="34" charset="0"/>
              <a:cs typeface="Arial" panose="020B0604020202020204" pitchFamily="34" charset="0"/>
            </a:rPr>
            <a:t>Wireframe the Design </a:t>
          </a:r>
          <a:endParaRPr lang="en-GB" sz="1700" kern="1200" dirty="0"/>
        </a:p>
      </dsp:txBody>
      <dsp:txXfrm>
        <a:off x="5346714" y="1445225"/>
        <a:ext cx="1507200" cy="1655180"/>
      </dsp:txXfrm>
    </dsp:sp>
    <dsp:sp modelId="{7C740A79-11B2-4E71-999A-BA04F6FB6E95}">
      <dsp:nvSpPr>
        <dsp:cNvPr id="0" name=""/>
        <dsp:cNvSpPr/>
      </dsp:nvSpPr>
      <dsp:spPr>
        <a:xfrm>
          <a:off x="7018965" y="1363689"/>
          <a:ext cx="1670272" cy="18182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effectLst/>
              <a:latin typeface="Arial" panose="020B0604020202020204" pitchFamily="34" charset="0"/>
              <a:ea typeface="Aptos" panose="020B0004020202020204" pitchFamily="34" charset="0"/>
              <a:cs typeface="Arial" panose="020B0604020202020204" pitchFamily="34" charset="0"/>
            </a:rPr>
            <a:t>Develop a Timeline for Completion </a:t>
          </a:r>
          <a:endParaRPr lang="en-GB" sz="1700" kern="1200" dirty="0"/>
        </a:p>
      </dsp:txBody>
      <dsp:txXfrm>
        <a:off x="7100501" y="1445225"/>
        <a:ext cx="1507200" cy="16551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yourwebsite.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gimp.org/"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871700" y="4725144"/>
            <a:ext cx="554461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03 : </a:t>
            </a:r>
            <a:r>
              <a:rPr lang="en-GB" sz="2800" b="1" i="1" dirty="0">
                <a:solidFill>
                  <a:srgbClr val="FFFF00"/>
                </a:solidFill>
                <a:effectLst>
                  <a:outerShdw blurRad="38100" dist="38100" dir="2700000" algn="tl">
                    <a:srgbClr val="000000">
                      <a:alpha val="43137"/>
                    </a:srgbClr>
                  </a:outerShdw>
                </a:effectLst>
              </a:rPr>
              <a:t>Web Design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Introduction to Web Design</a:t>
            </a:r>
          </a:p>
          <a:p>
            <a:pPr>
              <a:lnSpc>
                <a:spcPct val="150000"/>
              </a:lnSpc>
              <a:spcBef>
                <a:spcPts val="0"/>
              </a:spcBef>
            </a:pPr>
            <a:r>
              <a:rPr lang="en-GB" sz="2400" kern="100" dirty="0">
                <a:latin typeface="Arial" panose="020B0604020202020204" pitchFamily="34" charset="0"/>
                <a:ea typeface="Aptos" panose="020B0004020202020204" pitchFamily="34" charset="0"/>
                <a:cs typeface="Arial" panose="020B0604020202020204" pitchFamily="34" charset="0"/>
              </a:rPr>
              <a:t>Web Design Principles</a:t>
            </a:r>
          </a:p>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Web Design Tools and Technologies</a:t>
            </a:r>
          </a:p>
          <a:p>
            <a:pPr marL="0" indent="0" algn="just">
              <a:lnSpc>
                <a:spcPct val="150000"/>
              </a:lnSpc>
              <a:spcBef>
                <a:spcPts val="0"/>
              </a:spcBef>
              <a:buNone/>
            </a:pPr>
            <a:endParaRPr lang="en-GB" sz="2400" dirty="0">
              <a:solidFill>
                <a:srgbClr val="29A5D6"/>
              </a:solidFill>
              <a:latin typeface="Arial" panose="020B0604020202020204" pitchFamily="34" charset="0"/>
              <a:cs typeface="Arial" panose="020B0604020202020204" pitchFamily="34" charset="0"/>
            </a:endParaRPr>
          </a:p>
          <a:p>
            <a:pPr algn="just">
              <a:lnSpc>
                <a:spcPct val="150000"/>
              </a:lnSpc>
              <a:spcBef>
                <a:spcPts val="0"/>
              </a:spcBef>
              <a:buFont typeface="Wingdings" panose="05000000000000000000" pitchFamily="2" charset="2"/>
              <a:buChar char="Ø"/>
            </a:pPr>
            <a:endParaRPr lang="en-GB" sz="2400" dirty="0">
              <a:solidFill>
                <a:srgbClr val="29A5D6"/>
              </a:solidFill>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THE INVENTION OF THE WEB</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a:lnSpc>
                <a:spcPct val="17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The Web was invented in 1990 by Tim Berners-Lee. Berners-Lee was a physicist at CERN, the European laboratory for Particle Physics, located in Geneva, Switzerland. </a:t>
            </a:r>
          </a:p>
          <a:p>
            <a:pPr>
              <a:lnSpc>
                <a:spcPct val="17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Berners-Lee noted that visiting scientists, while working on experiments that could have come straight from Star Trek, had to exchange most of their information with one another on paper because their computer systems were incompatible. </a:t>
            </a:r>
          </a:p>
          <a:p>
            <a:pPr>
              <a:lnSpc>
                <a:spcPct val="17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He therefore created the Web as a way to allow these scientists to share their findings, regardless of what kind of computer system they used.</a:t>
            </a:r>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4D0AC-9581-2B3B-D375-7C8C39B630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8C9E2E-D567-4222-043A-3950FD8120E3}"/>
              </a:ext>
            </a:extLst>
          </p:cNvPr>
          <p:cNvSpPr>
            <a:spLocks noGrp="1"/>
          </p:cNvSpPr>
          <p:nvPr>
            <p:ph type="title"/>
          </p:nvPr>
        </p:nvSpPr>
        <p:spPr>
          <a:xfrm>
            <a:off x="457200" y="-315416"/>
            <a:ext cx="8229600" cy="1143000"/>
          </a:xfrm>
        </p:spPr>
        <p:txBody>
          <a:bodyPr>
            <a:normAutofit/>
          </a:bodyPr>
          <a:lstStyle/>
          <a:p>
            <a:r>
              <a:rPr lang="en-GB" b="1" dirty="0"/>
              <a:t>The Invention of the Web</a:t>
            </a:r>
          </a:p>
        </p:txBody>
      </p:sp>
      <p:sp>
        <p:nvSpPr>
          <p:cNvPr id="3" name="Content Placeholder 2">
            <a:extLst>
              <a:ext uri="{FF2B5EF4-FFF2-40B4-BE49-F238E27FC236}">
                <a16:creationId xmlns:a16="http://schemas.microsoft.com/office/drawing/2014/main" id="{5AC2A912-C97E-ED01-D20C-C18D16EA3BF5}"/>
              </a:ext>
            </a:extLst>
          </p:cNvPr>
          <p:cNvSpPr>
            <a:spLocks noGrp="1"/>
          </p:cNvSpPr>
          <p:nvPr>
            <p:ph idx="1"/>
          </p:nvPr>
        </p:nvSpPr>
        <p:spPr>
          <a:xfrm>
            <a:off x="251520" y="548680"/>
            <a:ext cx="8784976" cy="5112568"/>
          </a:xfrm>
        </p:spPr>
        <p:txBody>
          <a:bodyPr>
            <a:noAutofit/>
          </a:bodyPr>
          <a:lstStyle/>
          <a:p>
            <a:pPr>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The World Wide Web or Web consists of a vast assortment of files and documents that are stored on these computers and written in some form of </a:t>
            </a:r>
            <a:r>
              <a:rPr lang="en-GB" sz="2400" dirty="0" err="1">
                <a:latin typeface="Arial" panose="020B0604020202020204" pitchFamily="34" charset="0"/>
                <a:cs typeface="Arial" panose="020B0604020202020204" pitchFamily="34" charset="0"/>
              </a:rPr>
              <a:t>HyperText</a:t>
            </a:r>
            <a:r>
              <a:rPr lang="en-GB" sz="2400" dirty="0">
                <a:latin typeface="Arial" panose="020B0604020202020204" pitchFamily="34" charset="0"/>
                <a:cs typeface="Arial" panose="020B0604020202020204" pitchFamily="34" charset="0"/>
              </a:rPr>
              <a:t> Markup Language (HTML) that tells browsers how to display the information. </a:t>
            </a:r>
          </a:p>
          <a:p>
            <a:pPr>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The computers that store the files are called servers because they can serve requests from many users at the same time. Users access these HTML files and documents via applications called browsers.</a:t>
            </a:r>
          </a:p>
        </p:txBody>
      </p:sp>
    </p:spTree>
    <p:extLst>
      <p:ext uri="{BB962C8B-B14F-4D97-AF65-F5344CB8AC3E}">
        <p14:creationId xmlns:p14="http://schemas.microsoft.com/office/powerpoint/2010/main" val="3217836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The Invention of the Internet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The Internet is a collection of computers around the world connected to each other via a high-speed series of networks.</a:t>
            </a:r>
          </a:p>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Jokes about politicians aside, no one person invented the Internet. Rather, it evolved over decades from a variety of other sources. </a:t>
            </a:r>
          </a:p>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Much of the early work on what became the Internet was done in the 1960s.</a:t>
            </a:r>
          </a:p>
          <a:p>
            <a:pPr>
              <a:lnSpc>
                <a:spcPct val="15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 Although the United States Department of </a:t>
            </a:r>
            <a:r>
              <a:rPr lang="en-GB" sz="2000" kern="100" dirty="0" err="1">
                <a:effectLst/>
                <a:latin typeface="Arial" panose="020B0604020202020204" pitchFamily="34" charset="0"/>
                <a:ea typeface="Aptos" panose="020B0004020202020204" pitchFamily="34" charset="0"/>
                <a:cs typeface="Arial" panose="020B0604020202020204" pitchFamily="34" charset="0"/>
              </a:rPr>
              <a:t>Defense</a:t>
            </a:r>
            <a:r>
              <a:rPr lang="en-GB" sz="2000" kern="100" dirty="0">
                <a:effectLst/>
                <a:latin typeface="Arial" panose="020B0604020202020204" pitchFamily="34" charset="0"/>
                <a:ea typeface="Aptos" panose="020B0004020202020204" pitchFamily="34" charset="0"/>
                <a:cs typeface="Arial" panose="020B0604020202020204" pitchFamily="34" charset="0"/>
              </a:rPr>
              <a:t> funded the early research, the Internet was not, contrary to popular belief, designed by or for the military directly.</a:t>
            </a:r>
          </a:p>
        </p:txBody>
      </p:sp>
    </p:spTree>
    <p:extLst>
      <p:ext uri="{BB962C8B-B14F-4D97-AF65-F5344CB8AC3E}">
        <p14:creationId xmlns:p14="http://schemas.microsoft.com/office/powerpoint/2010/main" val="4279158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The Web versus the Internet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Many people confuse the Web with the Internet, but it is important to understand that they are not the same thing. </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The Web is best thought of as an application that runs on the Internet. E-mail is another application running on the Internet, entirely separate from the Web.</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17321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WHAT IS A WEBSITE?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A website is a group of web pages (Home, About Us, Contact Us)</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Assigned with a domain name (</a:t>
            </a:r>
            <a:r>
              <a:rPr lang="en-GB" sz="2400" kern="100" dirty="0" err="1">
                <a:effectLst/>
                <a:latin typeface="Arial" panose="020B0604020202020204" pitchFamily="34" charset="0"/>
                <a:ea typeface="Aptos" panose="020B0004020202020204" pitchFamily="34" charset="0"/>
                <a:cs typeface="Arial" panose="020B0604020202020204" pitchFamily="34" charset="0"/>
              </a:rPr>
              <a:t>eg</a:t>
            </a:r>
            <a:r>
              <a:rPr lang="en-GB" sz="2400" kern="100" dirty="0">
                <a:effectLst/>
                <a:latin typeface="Arial" panose="020B0604020202020204" pitchFamily="34" charset="0"/>
                <a:ea typeface="Aptos" panose="020B0004020202020204" pitchFamily="34" charset="0"/>
                <a:cs typeface="Arial" panose="020B0604020202020204" pitchFamily="34" charset="0"/>
              </a:rPr>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www.yourwebsite.com</a:t>
            </a:r>
            <a:r>
              <a:rPr lang="en-GB" sz="2400" kern="100" dirty="0">
                <a:effectLst/>
                <a:latin typeface="Arial" panose="020B0604020202020204" pitchFamily="34" charset="0"/>
                <a:ea typeface="Aptos" panose="020B0004020202020204" pitchFamily="34" charset="0"/>
                <a:cs typeface="Arial" panose="020B0604020202020204" pitchFamily="34" charset="0"/>
              </a:rPr>
              <a:t>)</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Hosted on an internet server (</a:t>
            </a:r>
            <a:r>
              <a:rPr lang="en-GB" sz="2400" kern="100" dirty="0" err="1">
                <a:effectLst/>
                <a:latin typeface="Arial" panose="020B0604020202020204" pitchFamily="34" charset="0"/>
                <a:ea typeface="Aptos" panose="020B0004020202020204" pitchFamily="34" charset="0"/>
                <a:cs typeface="Arial" panose="020B0604020202020204" pitchFamily="34" charset="0"/>
              </a:rPr>
              <a:t>eg</a:t>
            </a:r>
            <a:r>
              <a:rPr lang="en-GB" sz="2400" kern="100" dirty="0">
                <a:effectLst/>
                <a:latin typeface="Arial" panose="020B0604020202020204" pitchFamily="34" charset="0"/>
                <a:ea typeface="Aptos" panose="020B0004020202020204" pitchFamily="34" charset="0"/>
                <a:cs typeface="Arial" panose="020B0604020202020204" pitchFamily="34" charset="0"/>
              </a:rPr>
              <a:t> </a:t>
            </a:r>
            <a:r>
              <a:rPr lang="en-GB" sz="2400" kern="100" dirty="0" err="1">
                <a:effectLst/>
                <a:latin typeface="Arial" panose="020B0604020202020204" pitchFamily="34" charset="0"/>
                <a:ea typeface="Aptos" panose="020B0004020202020204" pitchFamily="34" charset="0"/>
                <a:cs typeface="Arial" panose="020B0604020202020204" pitchFamily="34" charset="0"/>
              </a:rPr>
              <a:t>Godaddy</a:t>
            </a:r>
            <a:r>
              <a:rPr lang="en-GB" sz="2400" kern="100" dirty="0">
                <a:effectLst/>
                <a:latin typeface="Arial" panose="020B0604020202020204" pitchFamily="34" charset="0"/>
                <a:ea typeface="Aptos" panose="020B0004020202020204" pitchFamily="34" charset="0"/>
                <a:cs typeface="Arial" panose="020B0604020202020204" pitchFamily="34" charset="0"/>
              </a:rPr>
              <a:t>)</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Interlinked with each other through navigation (Menu/Hyperlinks)</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Which contains images, videos, text, buttons, banners, forms and functions</a:t>
            </a:r>
          </a:p>
        </p:txBody>
      </p:sp>
    </p:spTree>
    <p:extLst>
      <p:ext uri="{BB962C8B-B14F-4D97-AF65-F5344CB8AC3E}">
        <p14:creationId xmlns:p14="http://schemas.microsoft.com/office/powerpoint/2010/main" val="296228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How to build a Web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9728" y="692696"/>
            <a:ext cx="4176464" cy="4968552"/>
          </a:xfrm>
        </p:spPr>
        <p:txBody>
          <a:bodyPr>
            <a:normAutofit fontScale="85000" lnSpcReduction="10000"/>
          </a:bodyPr>
          <a:lstStyle/>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webpage is primarily a document written in HTML</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HTML, or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HyperText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Markup Language, is the authoring language that describes how a Web page should be displayed by a Web browser.</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It has two essential features: hypertext and universality. Hypertext means when a visitor clicks a link on a Web page, the visitor is led to another Web page or document.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Universality means that because HTML documents are saved as text files, virtually any computer can read a Web page.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descr="A website with a picture of a lighthouse&#10;&#10;Description automatically generated">
            <a:extLst>
              <a:ext uri="{FF2B5EF4-FFF2-40B4-BE49-F238E27FC236}">
                <a16:creationId xmlns:a16="http://schemas.microsoft.com/office/drawing/2014/main" id="{C275FA8E-28ED-F173-2543-9148FF58202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836712"/>
            <a:ext cx="4572000" cy="4238181"/>
          </a:xfrm>
          <a:prstGeom prst="rect">
            <a:avLst/>
          </a:prstGeom>
        </p:spPr>
      </p:pic>
    </p:spTree>
    <p:extLst>
      <p:ext uri="{BB962C8B-B14F-4D97-AF65-F5344CB8AC3E}">
        <p14:creationId xmlns:p14="http://schemas.microsoft.com/office/powerpoint/2010/main" val="1701710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How to build a Web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764704"/>
            <a:ext cx="4392488" cy="3917032"/>
          </a:xfrm>
        </p:spPr>
        <p:txBody>
          <a:bodyPr>
            <a:normAutofit fontScale="85000" lnSpcReduction="10000"/>
          </a:bodyPr>
          <a:lstStyle/>
          <a:p>
            <a:pPr>
              <a:lnSpc>
                <a:spcPct val="160000"/>
              </a:lnSpc>
              <a:spcBef>
                <a:spcPts val="0"/>
              </a:spcBef>
              <a:buFont typeface="Wingdings" panose="05000000000000000000" pitchFamily="2" charset="2"/>
              <a:buChar char="Ø"/>
            </a:pPr>
            <a:r>
              <a:rPr lang="en-GB" sz="2800" kern="100" dirty="0">
                <a:effectLst/>
                <a:latin typeface="Arial" panose="020B0604020202020204" pitchFamily="34" charset="0"/>
                <a:ea typeface="Aptos" panose="020B0004020202020204" pitchFamily="34" charset="0"/>
                <a:cs typeface="Arial" panose="020B0604020202020204" pitchFamily="34" charset="0"/>
              </a:rPr>
              <a:t>The look and feel of your web pages have to be uniform across all pages</a:t>
            </a:r>
          </a:p>
          <a:p>
            <a:pPr>
              <a:lnSpc>
                <a:spcPct val="160000"/>
              </a:lnSpc>
              <a:spcBef>
                <a:spcPts val="0"/>
              </a:spcBef>
              <a:buFont typeface="Wingdings" panose="05000000000000000000" pitchFamily="2" charset="2"/>
              <a:buChar char="Ø"/>
            </a:pPr>
            <a:r>
              <a:rPr lang="en-GB" sz="2800" kern="100" dirty="0">
                <a:effectLst/>
                <a:latin typeface="Arial" panose="020B0604020202020204" pitchFamily="34" charset="0"/>
                <a:ea typeface="Aptos" panose="020B0004020202020204" pitchFamily="34" charset="0"/>
                <a:cs typeface="Arial" panose="020B0604020202020204" pitchFamily="34" charset="0"/>
              </a:rPr>
              <a:t>It is called the style, which is written in a file called .</a:t>
            </a:r>
            <a:r>
              <a:rPr lang="en-GB" sz="2800" kern="100" dirty="0" err="1">
                <a:effectLst/>
                <a:latin typeface="Arial" panose="020B0604020202020204" pitchFamily="34" charset="0"/>
                <a:ea typeface="Aptos" panose="020B0004020202020204" pitchFamily="34" charset="0"/>
                <a:cs typeface="Arial" panose="020B0604020202020204" pitchFamily="34" charset="0"/>
              </a:rPr>
              <a:t>css</a:t>
            </a:r>
            <a:r>
              <a:rPr lang="en-GB" sz="2800" kern="100" dirty="0">
                <a:effectLst/>
                <a:latin typeface="Arial" panose="020B0604020202020204" pitchFamily="34" charset="0"/>
                <a:ea typeface="Aptos" panose="020B0004020202020204" pitchFamily="34" charset="0"/>
                <a:cs typeface="Arial" panose="020B0604020202020204" pitchFamily="34" charset="0"/>
              </a:rPr>
              <a:t> which is written in CSS (Cascading Style Sheet).</a:t>
            </a:r>
          </a:p>
        </p:txBody>
      </p:sp>
      <p:pic>
        <p:nvPicPr>
          <p:cNvPr id="4" name="Picture 3" descr="A website with a picture of a lighthouse&#10;&#10;Description automatically generated">
            <a:extLst>
              <a:ext uri="{FF2B5EF4-FFF2-40B4-BE49-F238E27FC236}">
                <a16:creationId xmlns:a16="http://schemas.microsoft.com/office/drawing/2014/main" id="{6FA3632F-3C60-EC5B-06BB-D70F8F39730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92488" y="943970"/>
            <a:ext cx="4572000" cy="4238181"/>
          </a:xfrm>
          <a:prstGeom prst="rect">
            <a:avLst/>
          </a:prstGeom>
        </p:spPr>
      </p:pic>
    </p:spTree>
    <p:extLst>
      <p:ext uri="{BB962C8B-B14F-4D97-AF65-F5344CB8AC3E}">
        <p14:creationId xmlns:p14="http://schemas.microsoft.com/office/powerpoint/2010/main" val="315833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How to build a Web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44016" y="682386"/>
            <a:ext cx="4096072" cy="4824536"/>
          </a:xfrm>
        </p:spPr>
        <p:txBody>
          <a:bodyPr>
            <a:normAutofit fontScale="77500" lnSpcReduction="20000"/>
          </a:bodyPr>
          <a:lstStyle/>
          <a:p>
            <a:pPr>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Any actions on a web page, like a mouse click on a button, which will be written in a file called .</a:t>
            </a:r>
            <a:r>
              <a:rPr lang="en-GB" sz="2600" kern="100" dirty="0" err="1">
                <a:effectLst/>
                <a:latin typeface="Arial" panose="020B0604020202020204" pitchFamily="34" charset="0"/>
                <a:ea typeface="Aptos" panose="020B0004020202020204" pitchFamily="34" charset="0"/>
                <a:cs typeface="Arial" panose="020B0604020202020204" pitchFamily="34" charset="0"/>
              </a:rPr>
              <a:t>js</a:t>
            </a:r>
            <a:r>
              <a:rPr lang="en-GB" sz="2600" kern="100" dirty="0">
                <a:effectLst/>
                <a:latin typeface="Arial" panose="020B0604020202020204" pitchFamily="34" charset="0"/>
                <a:ea typeface="Aptos" panose="020B0004020202020204" pitchFamily="34" charset="0"/>
                <a:cs typeface="Arial" panose="020B0604020202020204" pitchFamily="34" charset="0"/>
              </a:rPr>
              <a:t> which is written in </a:t>
            </a:r>
            <a:r>
              <a:rPr lang="en-GB" sz="2600" kern="100" dirty="0" err="1">
                <a:effectLst/>
                <a:latin typeface="Arial" panose="020B0604020202020204" pitchFamily="34" charset="0"/>
                <a:ea typeface="Aptos" panose="020B0004020202020204" pitchFamily="34" charset="0"/>
                <a:cs typeface="Arial" panose="020B0604020202020204" pitchFamily="34" charset="0"/>
              </a:rPr>
              <a:t>javascript</a:t>
            </a:r>
            <a:r>
              <a:rPr lang="en-GB" sz="2600" kern="100" dirty="0">
                <a:effectLst/>
                <a:latin typeface="Arial" panose="020B0604020202020204" pitchFamily="34" charset="0"/>
                <a:ea typeface="Aptos" panose="020B0004020202020204" pitchFamily="34" charset="0"/>
                <a:cs typeface="Arial" panose="020B0604020202020204" pitchFamily="34" charset="0"/>
              </a:rPr>
              <a:t>.</a:t>
            </a:r>
          </a:p>
          <a:p>
            <a:pPr>
              <a:lnSpc>
                <a:spcPct val="17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HTML file includes the links to .</a:t>
            </a:r>
            <a:r>
              <a:rPr lang="en-GB" sz="2600" kern="100" dirty="0" err="1">
                <a:effectLst/>
                <a:latin typeface="Arial" panose="020B0604020202020204" pitchFamily="34" charset="0"/>
                <a:ea typeface="Aptos" panose="020B0004020202020204" pitchFamily="34" charset="0"/>
                <a:cs typeface="Arial" panose="020B0604020202020204" pitchFamily="34" charset="0"/>
              </a:rPr>
              <a:t>css</a:t>
            </a:r>
            <a:r>
              <a:rPr lang="en-GB" sz="2600" kern="100" dirty="0">
                <a:effectLst/>
                <a:latin typeface="Arial" panose="020B0604020202020204" pitchFamily="34" charset="0"/>
                <a:ea typeface="Aptos" panose="020B0004020202020204" pitchFamily="34" charset="0"/>
                <a:cs typeface="Arial" panose="020B0604020202020204" pitchFamily="34" charset="0"/>
              </a:rPr>
              <a:t> and .</a:t>
            </a:r>
            <a:r>
              <a:rPr lang="en-GB" sz="2600" kern="100" dirty="0" err="1">
                <a:effectLst/>
                <a:latin typeface="Arial" panose="020B0604020202020204" pitchFamily="34" charset="0"/>
                <a:ea typeface="Aptos" panose="020B0004020202020204" pitchFamily="34" charset="0"/>
                <a:cs typeface="Arial" panose="020B0604020202020204" pitchFamily="34" charset="0"/>
              </a:rPr>
              <a:t>js</a:t>
            </a:r>
            <a:r>
              <a:rPr lang="en-GB" sz="2600" kern="100" dirty="0">
                <a:effectLst/>
                <a:latin typeface="Arial" panose="020B0604020202020204" pitchFamily="34" charset="0"/>
                <a:ea typeface="Aptos" panose="020B0004020202020204" pitchFamily="34" charset="0"/>
                <a:cs typeface="Arial" panose="020B0604020202020204" pitchFamily="34" charset="0"/>
              </a:rPr>
              <a:t> and functions as a master page which displays all the information, you have written in the HTML file. </a:t>
            </a:r>
          </a:p>
          <a:p>
            <a:pPr marL="0" indent="0">
              <a:lnSpc>
                <a:spcPct val="150000"/>
              </a:lnSpc>
              <a:spcBef>
                <a:spcPts val="0"/>
              </a:spcBef>
              <a:buNone/>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website with a picture of a lighthouse&#10;&#10;Description automatically generated">
            <a:extLst>
              <a:ext uri="{FF2B5EF4-FFF2-40B4-BE49-F238E27FC236}">
                <a16:creationId xmlns:a16="http://schemas.microsoft.com/office/drawing/2014/main" id="{A13B5114-AD3A-3227-E66C-7B56573A310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27984" y="935892"/>
            <a:ext cx="4572000" cy="4238181"/>
          </a:xfrm>
          <a:prstGeom prst="rect">
            <a:avLst/>
          </a:prstGeom>
        </p:spPr>
      </p:pic>
    </p:spTree>
    <p:extLst>
      <p:ext uri="{BB962C8B-B14F-4D97-AF65-F5344CB8AC3E}">
        <p14:creationId xmlns:p14="http://schemas.microsoft.com/office/powerpoint/2010/main" val="3600716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85700" y="-99392"/>
            <a:ext cx="9515400" cy="1143000"/>
          </a:xfrm>
        </p:spPr>
        <p:txBody>
          <a:bodyPr>
            <a:normAutofit/>
          </a:bodyPr>
          <a:lstStyle/>
          <a:p>
            <a:r>
              <a:rPr lang="en-GB" sz="4200"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764704"/>
            <a:ext cx="8928992" cy="4968552"/>
          </a:xfrm>
        </p:spPr>
        <p:txBody>
          <a:bodyPr>
            <a:normAutofit/>
          </a:bodyPr>
          <a:lstStyle/>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Web browser is a program that displays Web pages and other documents on the Web.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Browsers are simply software applications that read and interpret HTML pages.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 a way, you can look at browsers as the canvas for which you design your page.</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Unfortunately, different browsers may interpret the HTML of Web pages somewhat differently and remain the primary source of Web designers’ headaches.</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Thus, when you create Web pages remember that they may appear different when viewed in various browsers.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Although you can minimize these differences on your pages, understanding browsers is an important first step to learning how to create sites that avoid these issues.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34010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93204" y="-243408"/>
            <a:ext cx="8229600" cy="1143000"/>
          </a:xfrm>
        </p:spPr>
        <p:txBody>
          <a:bodyPr>
            <a:normAutofit/>
          </a:bodyPr>
          <a:lstStyle/>
          <a:p>
            <a:r>
              <a:rPr lang="en-GB" b="1" dirty="0"/>
              <a:t>Understanding Web Browsers</a:t>
            </a:r>
          </a:p>
        </p:txBody>
      </p:sp>
      <p:graphicFrame>
        <p:nvGraphicFramePr>
          <p:cNvPr id="7" name="Diagram 6">
            <a:extLst>
              <a:ext uri="{FF2B5EF4-FFF2-40B4-BE49-F238E27FC236}">
                <a16:creationId xmlns:a16="http://schemas.microsoft.com/office/drawing/2014/main" id="{9465443B-E6CB-BCE7-169F-67E688B29696}"/>
              </a:ext>
            </a:extLst>
          </p:cNvPr>
          <p:cNvGraphicFramePr/>
          <p:nvPr>
            <p:extLst>
              <p:ext uri="{D42A27DB-BD31-4B8C-83A1-F6EECF244321}">
                <p14:modId xmlns:p14="http://schemas.microsoft.com/office/powerpoint/2010/main" val="2431883124"/>
              </p:ext>
            </p:extLst>
          </p:nvPr>
        </p:nvGraphicFramePr>
        <p:xfrm>
          <a:off x="445146" y="899592"/>
          <a:ext cx="8447334" cy="4617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863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ED2472-85C5-E9AC-8EB0-A4D0E13B37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97C4E8-9168-9DB2-9AA1-041A7D402AB3}"/>
              </a:ext>
            </a:extLst>
          </p:cNvPr>
          <p:cNvSpPr>
            <a:spLocks noGrp="1"/>
          </p:cNvSpPr>
          <p:nvPr>
            <p:ph type="title"/>
          </p:nvPr>
        </p:nvSpPr>
        <p:spPr>
          <a:xfrm>
            <a:off x="493204" y="-243408"/>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54FC87C4-E7BD-0ED5-A923-8CFD156538FD}"/>
              </a:ext>
            </a:extLst>
          </p:cNvPr>
          <p:cNvSpPr>
            <a:spLocks noGrp="1"/>
          </p:cNvSpPr>
          <p:nvPr>
            <p:ph idx="1"/>
          </p:nvPr>
        </p:nvSpPr>
        <p:spPr>
          <a:xfrm>
            <a:off x="287524" y="620688"/>
            <a:ext cx="8676964" cy="4968552"/>
          </a:xfrm>
        </p:spPr>
        <p:txBody>
          <a:bodyPr>
            <a:normAutofit lnSpcReduction="10000"/>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WWW: The First Browser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Tim Berners-Lee developed the first browser when he invented the Web.</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Although he considered many names for it, he finally settled on </a:t>
            </a:r>
            <a:r>
              <a:rPr lang="en-GB" sz="1800" kern="100" dirty="0" err="1">
                <a:effectLst/>
                <a:latin typeface="Arial" panose="020B0604020202020204" pitchFamily="34" charset="0"/>
                <a:ea typeface="Aptos" panose="020B0004020202020204" pitchFamily="34" charset="0"/>
                <a:cs typeface="Arial" panose="020B0604020202020204" pitchFamily="34" charset="0"/>
              </a:rPr>
              <a:t>WorldWideWeb</a:t>
            </a:r>
            <a:r>
              <a:rPr lang="en-GB" sz="18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His idea was to have browsers/editors, whereby users would rely on a single tool to both view and create pages.</a:t>
            </a:r>
          </a:p>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NCSA Mosaic and Other Early Browsers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One of the first graphical browsers, capable of displaying images alongside text, was developed by the National </a:t>
            </a:r>
            <a:r>
              <a:rPr lang="en-GB" sz="1800" kern="100" dirty="0" err="1">
                <a:effectLst/>
                <a:latin typeface="Arial" panose="020B0604020202020204" pitchFamily="34" charset="0"/>
                <a:ea typeface="Aptos" panose="020B0004020202020204" pitchFamily="34" charset="0"/>
                <a:cs typeface="Arial" panose="020B0604020202020204" pitchFamily="34" charset="0"/>
              </a:rPr>
              <a:t>Center</a:t>
            </a:r>
            <a:r>
              <a:rPr lang="en-GB" sz="1800" kern="100" dirty="0">
                <a:effectLst/>
                <a:latin typeface="Arial" panose="020B0604020202020204" pitchFamily="34" charset="0"/>
                <a:ea typeface="Aptos" panose="020B0004020202020204" pitchFamily="34" charset="0"/>
                <a:cs typeface="Arial" panose="020B0604020202020204" pitchFamily="34" charset="0"/>
              </a:rPr>
              <a:t> for Supercomputing Applications. </a:t>
            </a:r>
          </a:p>
          <a:p>
            <a:pPr>
              <a:lnSpc>
                <a:spcPct val="17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 lead designer of the Mosaic browser, Marc Andreessen, left soon after to found Netscape Communications and create Navigator, the first commercial, widely adopted browser.</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68648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752528"/>
          </a:xfrm>
        </p:spPr>
        <p:txBody>
          <a:bodyPr>
            <a:normAutofit fontScale="85000" lnSpcReduction="20000"/>
          </a:bodyPr>
          <a:lstStyle/>
          <a:p>
            <a:pPr marL="0" indent="0">
              <a:lnSpc>
                <a:spcPct val="170000"/>
              </a:lnSpc>
              <a:spcBef>
                <a:spcPts val="0"/>
              </a:spcBef>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Internet Explorer</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2100" kern="100" dirty="0">
                <a:effectLst/>
                <a:latin typeface="Arial" panose="020B0604020202020204" pitchFamily="34" charset="0"/>
                <a:ea typeface="Aptos" panose="020B0004020202020204" pitchFamily="34" charset="0"/>
                <a:cs typeface="Arial" panose="020B0604020202020204" pitchFamily="34" charset="0"/>
              </a:rPr>
              <a:t> As the Web began to gain in popularity, Microsoft developed their own browser, which they called Internet Explorer, but which is most often referred to today simply as IE. Of the early browsers, IE is the only one still in existence in a recognizable form.</a:t>
            </a:r>
          </a:p>
          <a:p>
            <a:pPr marL="0" indent="0">
              <a:lnSpc>
                <a:spcPct val="170000"/>
              </a:lnSpc>
              <a:spcBef>
                <a:spcPts val="0"/>
              </a:spcBef>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Mozilla Firefox </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2100" kern="100" dirty="0">
                <a:effectLst/>
                <a:latin typeface="Arial" panose="020B0604020202020204" pitchFamily="34" charset="0"/>
                <a:ea typeface="Aptos" panose="020B0004020202020204" pitchFamily="34" charset="0"/>
                <a:cs typeface="Arial" panose="020B0604020202020204" pitchFamily="34" charset="0"/>
              </a:rPr>
              <a:t>When AOL purchased Netscape, they decided that rather than compete with Microsoft, they would release the code upon which the Netscape browser was based as open source.</a:t>
            </a:r>
          </a:p>
          <a:p>
            <a:pPr>
              <a:lnSpc>
                <a:spcPct val="170000"/>
              </a:lnSpc>
              <a:spcBef>
                <a:spcPts val="0"/>
              </a:spcBef>
              <a:buFont typeface="Wingdings" panose="05000000000000000000" pitchFamily="2" charset="2"/>
              <a:buChar char="Ø"/>
            </a:pPr>
            <a:r>
              <a:rPr lang="en-GB" sz="2100" kern="100" dirty="0">
                <a:effectLst/>
                <a:latin typeface="Arial" panose="020B0604020202020204" pitchFamily="34" charset="0"/>
                <a:ea typeface="Aptos" panose="020B0004020202020204" pitchFamily="34" charset="0"/>
                <a:cs typeface="Arial" panose="020B0604020202020204" pitchFamily="34" charset="0"/>
              </a:rPr>
              <a:t>The nonprofit Mozilla Corporation used it as the basis for Firefox, which is today the second-most-popular desktop browser after IE.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85922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3917032"/>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Safari and Chrome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After years of relying on Netscape and Microsoft, Apple decided to build their own browser.</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Using the open-source </a:t>
            </a:r>
            <a:r>
              <a:rPr lang="en-GB" sz="1800" kern="100" dirty="0" err="1">
                <a:effectLst/>
                <a:latin typeface="Arial" panose="020B0604020202020204" pitchFamily="34" charset="0"/>
                <a:ea typeface="Aptos" panose="020B0004020202020204" pitchFamily="34" charset="0"/>
                <a:cs typeface="Arial" panose="020B0604020202020204" pitchFamily="34" charset="0"/>
              </a:rPr>
              <a:t>WebKit</a:t>
            </a:r>
            <a:r>
              <a:rPr lang="en-GB" sz="1800" kern="100" dirty="0">
                <a:effectLst/>
                <a:latin typeface="Arial" panose="020B0604020202020204" pitchFamily="34" charset="0"/>
                <a:ea typeface="Aptos" panose="020B0004020202020204" pitchFamily="34" charset="0"/>
                <a:cs typeface="Arial" panose="020B0604020202020204" pitchFamily="34" charset="0"/>
              </a:rPr>
              <a:t> browser code base, they released the Safari browser.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Google, entering the browser market later, also used </a:t>
            </a:r>
            <a:r>
              <a:rPr lang="en-GB" sz="1800" kern="100" dirty="0" err="1">
                <a:effectLst/>
                <a:latin typeface="Arial" panose="020B0604020202020204" pitchFamily="34" charset="0"/>
                <a:ea typeface="Aptos" panose="020B0004020202020204" pitchFamily="34" charset="0"/>
                <a:cs typeface="Arial" panose="020B0604020202020204" pitchFamily="34" charset="0"/>
              </a:rPr>
              <a:t>WebKit</a:t>
            </a:r>
            <a:r>
              <a:rPr lang="en-GB" sz="1800" kern="100" dirty="0">
                <a:effectLst/>
                <a:latin typeface="Arial" panose="020B0604020202020204" pitchFamily="34" charset="0"/>
                <a:ea typeface="Aptos" panose="020B0004020202020204" pitchFamily="34" charset="0"/>
                <a:cs typeface="Arial" panose="020B0604020202020204" pitchFamily="34" charset="0"/>
              </a:rPr>
              <a:t> as the underpinning of their Chrome browser.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Today, Safari is the main browser on Macintosh systems, although it is also available on Windows and Apple’s mobile devices such as the iPhone and iPad.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Chrome is increasingly popular on both Windows and Mac, along with mobile devices running the Android operating system such as the Nexus One and Droid phones.</a:t>
            </a:r>
          </a:p>
        </p:txBody>
      </p:sp>
    </p:spTree>
    <p:extLst>
      <p:ext uri="{BB962C8B-B14F-4D97-AF65-F5344CB8AC3E}">
        <p14:creationId xmlns:p14="http://schemas.microsoft.com/office/powerpoint/2010/main" val="2458252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Opera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Although Netscape briefly flirted with the idea of charging for their browser, Norway’s Opera browser was available in paid and free versions for many years, finally becoming completely free-only in 2000.</a:t>
            </a:r>
          </a:p>
          <a:p>
            <a:pPr>
              <a:lnSpc>
                <a:spcPct val="150000"/>
              </a:lnSpc>
              <a:spcAft>
                <a:spcPts val="800"/>
              </a:spcAft>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It offers many features that make it popular to technically inclined users, but the general public remains mostly unaware of it.</a:t>
            </a:r>
          </a:p>
        </p:txBody>
      </p:sp>
    </p:spTree>
    <p:extLst>
      <p:ext uri="{BB962C8B-B14F-4D97-AF65-F5344CB8AC3E}">
        <p14:creationId xmlns:p14="http://schemas.microsoft.com/office/powerpoint/2010/main" val="280846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fontScale="925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The Mobile Web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More and more people today are using cell phones and the newest generation of so-called smartphones to surf the Web, posing a new set of challenges for Web designers.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Fortunately, most smartphones today rely on standard browsers: the popular iPhone, for example, uses Apple’s Safari browser.</a:t>
            </a:r>
          </a:p>
        </p:txBody>
      </p:sp>
    </p:spTree>
    <p:extLst>
      <p:ext uri="{BB962C8B-B14F-4D97-AF65-F5344CB8AC3E}">
        <p14:creationId xmlns:p14="http://schemas.microsoft.com/office/powerpoint/2010/main" val="535977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Browser Differences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Though the original idea of the Web was to be able to create pages that would look the same on all computers everywhere, browsers have long rendered pages differently.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Today, most browsers are to some extent standards-based, meaning that they display most pages the same most of the time.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However, differences still exist, requiring that you test your pages in multiple browsers.</a:t>
            </a:r>
          </a:p>
        </p:txBody>
      </p:sp>
    </p:spTree>
    <p:extLst>
      <p:ext uri="{BB962C8B-B14F-4D97-AF65-F5344CB8AC3E}">
        <p14:creationId xmlns:p14="http://schemas.microsoft.com/office/powerpoint/2010/main" val="1003917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Understanding Web Browsers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Upgrading Browsers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New versions of browsers are being constantly released.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Unfortunately for you as a designer, each browser company releases their software on different schedules, making keeping up with the latest browsers challenging.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Even though the browsers are free, many users do not upgrade their browsers, forcing designers to worry not only about new versions, but several iterations of old ones as well.</a:t>
            </a:r>
          </a:p>
        </p:txBody>
      </p:sp>
    </p:spTree>
    <p:extLst>
      <p:ext uri="{BB962C8B-B14F-4D97-AF65-F5344CB8AC3E}">
        <p14:creationId xmlns:p14="http://schemas.microsoft.com/office/powerpoint/2010/main" val="2137173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How Browser Display Web Pages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229600" cy="4824536"/>
          </a:xfrm>
        </p:spPr>
        <p:txBody>
          <a:bodyPr>
            <a:no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When a Web page is opened in a browser, the browser reads and interprets the HTML file and formats the Web page for display.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If there are references to external files, such as images or multimedia, these files are downloaded from the server and displayed in the browser window.</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 It is important to note that HTML files are text files that only contain references to the external files – you do not ‘embed’ these files into a Web page.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70219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WEB DESIGN</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fontScale="92500"/>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Web design is the process of planning, conceptualising, and arranging content online.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Today, designing a website goes beyond aesthetics to include the website’s overall functionality. Web design also includes web apps, mobile apps, and user interface design. </a:t>
            </a:r>
          </a:p>
          <a:p>
            <a:pPr>
              <a:lnSpc>
                <a:spcPct val="150000"/>
              </a:lnSpc>
              <a:spcBef>
                <a:spcPts val="0"/>
              </a:spcBef>
              <a:buFont typeface="Wingdings" panose="05000000000000000000" pitchFamily="2" charset="2"/>
              <a:buChar char="Ø"/>
            </a:pPr>
            <a:r>
              <a:rPr lang="en-GB" sz="2400" i="0" dirty="0">
                <a:effectLst/>
                <a:latin typeface="Arial" panose="020B0604020202020204" pitchFamily="34" charset="0"/>
                <a:cs typeface="Arial" panose="020B0604020202020204" pitchFamily="34" charset="0"/>
              </a:rPr>
              <a:t>Effective web design aims to create a website that is visually appealing, easy to navigate, and engaging for visitors.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68461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4340" y="-243408"/>
            <a:ext cx="8795320" cy="1143000"/>
          </a:xfrm>
        </p:spPr>
        <p:txBody>
          <a:bodyPr>
            <a:normAutofit fontScale="90000"/>
          </a:bodyPr>
          <a:lstStyle/>
          <a:p>
            <a:r>
              <a:rPr lang="en-GB" b="1" dirty="0"/>
              <a:t>Web Design vs. Web Development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lnSpcReduction="10000"/>
          </a:bodyPr>
          <a:lstStyle/>
          <a:p>
            <a:pPr algn="l">
              <a:lnSpc>
                <a:spcPct val="150000"/>
              </a:lnSpc>
              <a:spcBef>
                <a:spcPts val="0"/>
              </a:spcBef>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These terms are often used interchangeably, but there's a subtle difference. </a:t>
            </a:r>
          </a:p>
          <a:p>
            <a:pPr algn="l">
              <a:lnSpc>
                <a:spcPct val="150000"/>
              </a:lnSpc>
              <a:spcBef>
                <a:spcPts val="0"/>
              </a:spcBef>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Web design is more about the look and feel, while web development focuses on the technical aspects of building and maintaining a website. </a:t>
            </a:r>
          </a:p>
          <a:p>
            <a:pPr algn="l">
              <a:lnSpc>
                <a:spcPct val="150000"/>
              </a:lnSpc>
              <a:spcBef>
                <a:spcPts val="0"/>
              </a:spcBef>
              <a:buFont typeface="Wingdings" panose="05000000000000000000" pitchFamily="2" charset="2"/>
              <a:buChar char="Ø"/>
            </a:pPr>
            <a:r>
              <a:rPr lang="en-GB" sz="2400" b="0" i="0" dirty="0">
                <a:solidFill>
                  <a:srgbClr val="1F1F1F"/>
                </a:solidFill>
                <a:effectLst/>
                <a:latin typeface="Arial" panose="020B0604020202020204" pitchFamily="34" charset="0"/>
                <a:cs typeface="Arial" panose="020B0604020202020204" pitchFamily="34" charset="0"/>
              </a:rPr>
              <a:t>Web developers bring the designer's vision to life by coding the website.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84839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An effective website design should fulfil its intended function by conveying its particular message.</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Several factors such as consistency, colours, typography, imagery, simplicity and functionality all contribute to good website design.</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A well-designed website can help build trust and guide visitors to take action.</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655307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8520" y="-315416"/>
            <a:ext cx="8867328"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0344" y="332656"/>
            <a:ext cx="8229600" cy="4473624"/>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Below are some basic principles that will help in designing a website: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F85FFAC-302A-6119-EFAB-58E524BADBC7}"/>
              </a:ext>
            </a:extLst>
          </p:cNvPr>
          <p:cNvGraphicFramePr/>
          <p:nvPr>
            <p:extLst>
              <p:ext uri="{D42A27DB-BD31-4B8C-83A1-F6EECF244321}">
                <p14:modId xmlns:p14="http://schemas.microsoft.com/office/powerpoint/2010/main" val="1558808204"/>
              </p:ext>
            </p:extLst>
          </p:nvPr>
        </p:nvGraphicFramePr>
        <p:xfrm>
          <a:off x="-1332656" y="875257"/>
          <a:ext cx="11593288" cy="47859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7587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3348" y="-243408"/>
            <a:ext cx="8939336"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1)  Website purpose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The website needs to accommodate the needs of the user.</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What is the purpose of the website?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Describing Expertise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Building Your Reputation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Sales and After Care</a:t>
            </a:r>
          </a:p>
          <a:p>
            <a:pPr>
              <a:lnSpc>
                <a:spcPct val="150000"/>
              </a:lnSpc>
              <a:spcBef>
                <a:spcPts val="0"/>
              </a:spcBef>
              <a:buFont typeface="Wingdings" panose="05000000000000000000" pitchFamily="2" charset="2"/>
              <a:buChar char="Ø"/>
            </a:pPr>
            <a:endParaRPr lang="en-GB" sz="18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674769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1910" y="-243408"/>
            <a:ext cx="9083352"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229600" cy="4968552"/>
          </a:xfrm>
        </p:spPr>
        <p:txBody>
          <a:bodyPr>
            <a:normAutofit fontScale="92500" lnSpcReduction="20000"/>
          </a:bodyPr>
          <a:lstStyle/>
          <a:p>
            <a:pPr marL="0" indent="0">
              <a:lnSpc>
                <a:spcPct val="15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2) Simplicity</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Simplicity is the best way to go when considering the user experience and the usability of your website.</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Website should be simple and clean along with a user-friendly interface to help visitors search for the information they need easily.</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Below are ways to achieve simplicity through design:</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Colour</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Type</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Imagery</a:t>
            </a:r>
          </a:p>
          <a:p>
            <a:pPr marL="0" indent="0">
              <a:lnSpc>
                <a:spcPct val="17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596530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47235" y="-315416"/>
            <a:ext cx="868680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229600" cy="4968552"/>
          </a:xfrm>
        </p:spPr>
        <p:txBody>
          <a:bodyPr>
            <a:normAutofit fontScale="92500" lnSpcReduction="10000"/>
          </a:bodyPr>
          <a:lstStyle/>
          <a:p>
            <a:pPr marL="0" indent="0">
              <a:lnSpc>
                <a:spcPct val="15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2) Simplicity</a:t>
            </a:r>
          </a:p>
          <a:p>
            <a:pPr marL="0" indent="0">
              <a:lnSpc>
                <a:spcPct val="15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Typography</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Text is the most common element of design, so a lot of attention to be given on it.  </a:t>
            </a:r>
          </a:p>
          <a:p>
            <a:pPr marL="0" indent="0">
              <a:lnSpc>
                <a:spcPct val="15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The following things can be considered in this respect:</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Front choices</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Font size</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Spacing </a:t>
            </a:r>
          </a:p>
          <a:p>
            <a:pPr>
              <a:lnSpc>
                <a:spcPct val="150000"/>
              </a:lnSpc>
              <a:spcBef>
                <a:spcPts val="0"/>
              </a:spcBef>
              <a:buFont typeface="Wingdings" panose="05000000000000000000" pitchFamily="2" charset="2"/>
              <a:buChar char="Ø"/>
            </a:pPr>
            <a:r>
              <a:rPr lang="en-GB" sz="2600" kern="100" dirty="0">
                <a:effectLst/>
                <a:latin typeface="Arial" panose="020B0604020202020204" pitchFamily="34" charset="0"/>
                <a:ea typeface="Aptos" panose="020B0004020202020204" pitchFamily="34" charset="0"/>
                <a:cs typeface="Arial" panose="020B0604020202020204" pitchFamily="34" charset="0"/>
              </a:rPr>
              <a:t>Line length</a:t>
            </a:r>
          </a:p>
          <a:p>
            <a:pPr marL="0" indent="0">
              <a:lnSpc>
                <a:spcPct val="17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374835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94928" y="-99392"/>
            <a:ext cx="868680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36712"/>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3) Navigation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Navigation is the way-finding system used on websites where visitors interact and find what they are looking for.</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Website navigation is key to retaining visitors.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If the website's navigation is confusing, visitors will give up and find what they need elsewhere.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Keeping navigation simple, intuitive and consistent on every page is key.</a:t>
            </a:r>
          </a:p>
        </p:txBody>
      </p:sp>
    </p:spTree>
    <p:extLst>
      <p:ext uri="{BB962C8B-B14F-4D97-AF65-F5344CB8AC3E}">
        <p14:creationId xmlns:p14="http://schemas.microsoft.com/office/powerpoint/2010/main" val="9900663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28600" y="-99392"/>
            <a:ext cx="868680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lnSpcReduction="100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4) Visual hierarchy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Visual hierarchy is the arrangement of elements in order of importance.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This is done either by size, colour, imagery, contrast, typographically, whitespace, texture or style.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One of the most important functions of  visual hierarchy is to establish a focal point: this shows visitors where the most important information is</a:t>
            </a:r>
          </a:p>
          <a:p>
            <a:pPr marL="0" indent="0">
              <a:lnSpc>
                <a:spcPct val="150000"/>
              </a:lnSpc>
              <a:spcBef>
                <a:spcPts val="0"/>
              </a:spcBef>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85461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48321" y="-99392"/>
            <a:ext cx="9011344"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908720"/>
            <a:ext cx="8640960" cy="4473624"/>
          </a:xfrm>
        </p:spPr>
        <p:txBody>
          <a:bodyPr>
            <a:normAutofit fontScale="92500" lnSpcReduction="10000"/>
          </a:bodyPr>
          <a:lstStyle/>
          <a:p>
            <a:pPr marL="0" indent="0">
              <a:lnSpc>
                <a:spcPct val="16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5) Content</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An effective web design has both great design and great content.</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Websites are not just about colours, layout or graphics but a major role is played by their contents.</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Everyone who visits a website is looking for some kind of information or content, and thus it is very important to communicate with them clearly in an engaging manner.</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information must be compelling, easy to read and easy to process. </a:t>
            </a:r>
          </a:p>
          <a:p>
            <a:pPr>
              <a:lnSpc>
                <a:spcPct val="16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Using compelling language to create great content can attract and influence visitors by converting them into customers.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96638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1360" y="-171400"/>
            <a:ext cx="915536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6) Load time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Waiting for a website to load will lose visitors.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Nearly half of web visitors expect a site to load in 2 seconds or less and they will potentially leave a site that isn’t loaded within 3 seconds.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Optimising image sizes will help load your site faster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24673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68680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7) Accessibility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When a visitor enters the website, he must be able to access each bit of information in an easiest manner.</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This means that the text must be legible, the colours must not be harsh on the eyes and background must not be overpower the content.</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851954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2139" y="0"/>
            <a:ext cx="8795320"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8) Good structure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A web page must have a good structure and should be simple to understand so that users would not have to think which to go, it must be self-explanatory.</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230700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507288" cy="1143000"/>
          </a:xfrm>
        </p:spPr>
        <p:txBody>
          <a:bodyPr>
            <a:normAutofit fontScale="90000"/>
          </a:bodyPr>
          <a:lstStyle/>
          <a:p>
            <a:r>
              <a:rPr lang="en-GB" b="1" dirty="0"/>
              <a:t>Basic Principles Of Web  Designing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9)  Mobile Friendly</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More people are using their phones or other devices to browse the web. It is important to consider building your website with a responsive layout where your website can adjust to different screens.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091723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38257" y="-243408"/>
            <a:ext cx="8229600" cy="1143000"/>
          </a:xfrm>
        </p:spPr>
        <p:txBody>
          <a:bodyPr>
            <a:normAutofit/>
          </a:bodyPr>
          <a:lstStyle/>
          <a:p>
            <a:r>
              <a:rPr lang="en-GB" b="1" dirty="0"/>
              <a:t>VISUAL DESIGN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712968" cy="4896544"/>
          </a:xfrm>
        </p:spPr>
        <p:txBody>
          <a:bodyPr>
            <a:normAutofit lnSpcReduction="10000"/>
          </a:bodyPr>
          <a:lstStyle/>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All Web pages are, in the end, simple text files that contain the code the browser needs in order to display the page.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Although HTML and CSS are not complicated programming languages, many designers would prefer to write as little code as possible.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Many visual design tools over the years have attempted to come up with a way to allow designers to create pages using no code at all.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Unfortunately, none have succeeded, so you need to gain an understanding of the code. </a:t>
            </a:r>
          </a:p>
          <a:p>
            <a:pPr>
              <a:lnSpc>
                <a:spcPct val="160000"/>
              </a:lnSpc>
              <a:spcBef>
                <a:spcPts val="0"/>
              </a:spcBef>
              <a:buFont typeface="Wingdings" panose="05000000000000000000" pitchFamily="2" charset="2"/>
              <a:buChar char="q"/>
            </a:pPr>
            <a:r>
              <a:rPr lang="en-GB" sz="2000" kern="100" dirty="0">
                <a:effectLst/>
                <a:latin typeface="Arial" panose="020B0604020202020204" pitchFamily="34" charset="0"/>
                <a:ea typeface="Aptos" panose="020B0004020202020204" pitchFamily="34" charset="0"/>
                <a:cs typeface="Arial" panose="020B0604020202020204" pitchFamily="34" charset="0"/>
              </a:rPr>
              <a:t>That said, visual design tools allow you to minimize the amount of code you need to write.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868578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62AF8-4A85-C664-5437-FDD3346860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DBD1DA-8994-2C6C-5817-EA1499B54D65}"/>
              </a:ext>
            </a:extLst>
          </p:cNvPr>
          <p:cNvSpPr>
            <a:spLocks noGrp="1"/>
          </p:cNvSpPr>
          <p:nvPr>
            <p:ph type="title"/>
          </p:nvPr>
        </p:nvSpPr>
        <p:spPr>
          <a:xfrm>
            <a:off x="338257" y="-243408"/>
            <a:ext cx="8229600" cy="1143000"/>
          </a:xfrm>
        </p:spPr>
        <p:txBody>
          <a:bodyPr>
            <a:normAutofit/>
          </a:bodyPr>
          <a:lstStyle/>
          <a:p>
            <a:r>
              <a:rPr lang="en-GB" dirty="0"/>
              <a:t>Visual Design Tools</a:t>
            </a:r>
          </a:p>
        </p:txBody>
      </p:sp>
      <p:graphicFrame>
        <p:nvGraphicFramePr>
          <p:cNvPr id="6" name="Diagram 5">
            <a:extLst>
              <a:ext uri="{FF2B5EF4-FFF2-40B4-BE49-F238E27FC236}">
                <a16:creationId xmlns:a16="http://schemas.microsoft.com/office/drawing/2014/main" id="{63B375E5-450F-CE6C-0B3F-02DD4B6C050B}"/>
              </a:ext>
            </a:extLst>
          </p:cNvPr>
          <p:cNvGraphicFramePr/>
          <p:nvPr>
            <p:extLst>
              <p:ext uri="{D42A27DB-BD31-4B8C-83A1-F6EECF244321}">
                <p14:modId xmlns:p14="http://schemas.microsoft.com/office/powerpoint/2010/main" val="1213499664"/>
              </p:ext>
            </p:extLst>
          </p:nvPr>
        </p:nvGraphicFramePr>
        <p:xfrm>
          <a:off x="1524000" y="1052736"/>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3250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b="1" dirty="0"/>
              <a:t>Visual Design Tools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640960" cy="4473624"/>
          </a:xfrm>
        </p:spPr>
        <p:txBody>
          <a:bodyPr>
            <a:normAutofit fontScale="92500" lnSpcReduction="100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Adobe Dreamweaver</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Dreamweaver has been the industry-standard design tool for many years.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Originally created by Macromedia, Dreamweaver has existed as an integral part of Adobe’s Creative Suite toolset since 2005.</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Dreamweaver provides both a Design view that approximates a browser window with a Live view feature that relies on an actual browser-rendering engine.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Dreamweaver CS5 was released in April 2010.</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3696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a:bodyPr>
          <a:lstStyle/>
          <a:p>
            <a:r>
              <a:rPr lang="en-GB" b="1" dirty="0"/>
              <a:t>Visual Design Tools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fontScale="925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Microsoft Expression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 Microsoft’s primary Web design tool, a direct competitor to Dreamweaver, shares many of the same features.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It contains a design interface that allows you to create pages without writing code, along with tools to help manage your site’s files.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Expression Web 3 was released in 2008, and a new version is expected sometime in mid- to late-2010.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712272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a:bodyPr>
          <a:lstStyle/>
          <a:p>
            <a:r>
              <a:rPr lang="en-GB" b="1" dirty="0"/>
              <a:t>Visual Design Tools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229600" cy="4473624"/>
          </a:xfrm>
        </p:spPr>
        <p:txBody>
          <a:bodyPr>
            <a:normAutofit fontScale="85000" lnSpcReduction="20000"/>
          </a:bodyPr>
          <a:lstStyle/>
          <a:p>
            <a:pPr marL="0" indent="0">
              <a:lnSpc>
                <a:spcPct val="16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Legacy Programs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For many years, the go-to product for individuals and small businesses who wanted to create Web sites was Microsoft’s FrontPage.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FrontPage was discontinued in 2003, but some designers continue to use it today.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Before their acquisition of Macromedia, Adobe manufactured a competitor, </a:t>
            </a:r>
            <a:r>
              <a:rPr lang="en-GB" sz="2400" kern="100" dirty="0" err="1">
                <a:effectLst/>
                <a:latin typeface="Arial" panose="020B0604020202020204" pitchFamily="34" charset="0"/>
                <a:ea typeface="Aptos" panose="020B0004020202020204" pitchFamily="34" charset="0"/>
                <a:cs typeface="Arial" panose="020B0604020202020204" pitchFamily="34" charset="0"/>
              </a:rPr>
              <a:t>GoLive</a:t>
            </a:r>
            <a:r>
              <a:rPr lang="en-GB" sz="24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60000"/>
              </a:lnSpc>
              <a:spcBef>
                <a:spcPts val="0"/>
              </a:spcBef>
              <a:buFont typeface="Wingdings" panose="05000000000000000000" pitchFamily="2" charset="2"/>
              <a:buChar char="Ø"/>
            </a:pPr>
            <a:r>
              <a:rPr lang="en-GB" sz="2400" kern="100" dirty="0" err="1">
                <a:effectLst/>
                <a:latin typeface="Arial" panose="020B0604020202020204" pitchFamily="34" charset="0"/>
                <a:ea typeface="Aptos" panose="020B0004020202020204" pitchFamily="34" charset="0"/>
                <a:cs typeface="Arial" panose="020B0604020202020204" pitchFamily="34" charset="0"/>
              </a:rPr>
              <a:t>GoLive</a:t>
            </a:r>
            <a:r>
              <a:rPr lang="en-GB" sz="2400" kern="100" dirty="0">
                <a:effectLst/>
                <a:latin typeface="Arial" panose="020B0604020202020204" pitchFamily="34" charset="0"/>
                <a:ea typeface="Aptos" panose="020B0004020202020204" pitchFamily="34" charset="0"/>
                <a:cs typeface="Arial" panose="020B0604020202020204" pitchFamily="34" charset="0"/>
              </a:rPr>
              <a:t> focused more heavily on design features than most other tools. It was discontinued in 2008.</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7097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17203" y="-315416"/>
            <a:ext cx="8229600" cy="1143000"/>
          </a:xfrm>
        </p:spPr>
        <p:txBody>
          <a:bodyPr>
            <a:normAutofit/>
          </a:bodyPr>
          <a:lstStyle/>
          <a:p>
            <a:r>
              <a:rPr lang="en-GB" b="1"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09124" y="548680"/>
            <a:ext cx="8655363" cy="4824536"/>
          </a:xfrm>
        </p:spPr>
        <p:txBody>
          <a:bodyPr>
            <a:normAutofit fontScale="92500" lnSpcReduction="20000"/>
          </a:bodyPr>
          <a:lstStyle/>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Because learning how to write HTML and CSS remains important for successful Web designers, many have decided that if they must write code anyway, they would prefer to use a pure code editor rather than rely on visual tools to do it for them.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Perhaps the biggest advantage to code editors over visual design tools is that many hundreds of code editors exist as free downloads, whereas all of the best visual editors are commercial products that must be purchased.</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Using a coding tool also gives you complete control over your code.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461877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normAutofit/>
          </a:bodyPr>
          <a:lstStyle/>
          <a:p>
            <a:r>
              <a:rPr lang="en-GB" b="1" dirty="0"/>
              <a:t>Code-Based Tools</a:t>
            </a:r>
          </a:p>
        </p:txBody>
      </p:sp>
      <p:graphicFrame>
        <p:nvGraphicFramePr>
          <p:cNvPr id="6" name="Diagram 5">
            <a:extLst>
              <a:ext uri="{FF2B5EF4-FFF2-40B4-BE49-F238E27FC236}">
                <a16:creationId xmlns:a16="http://schemas.microsoft.com/office/drawing/2014/main" id="{38F16F36-B8CC-30B8-F7B6-C0D0BEA8AF75}"/>
              </a:ext>
            </a:extLst>
          </p:cNvPr>
          <p:cNvGraphicFramePr/>
          <p:nvPr>
            <p:extLst>
              <p:ext uri="{D42A27DB-BD31-4B8C-83A1-F6EECF244321}">
                <p14:modId xmlns:p14="http://schemas.microsoft.com/office/powerpoint/2010/main" val="852411352"/>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81749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62083-2F1E-41D6-0487-401ED33B7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4C9B01-AEBF-BC67-FE89-53B2E67BE621}"/>
              </a:ext>
            </a:extLst>
          </p:cNvPr>
          <p:cNvSpPr>
            <a:spLocks noGrp="1"/>
          </p:cNvSpPr>
          <p:nvPr>
            <p:ph type="title"/>
          </p:nvPr>
        </p:nvSpPr>
        <p:spPr>
          <a:xfrm>
            <a:off x="323528" y="-315416"/>
            <a:ext cx="8229600" cy="1143000"/>
          </a:xfrm>
        </p:spPr>
        <p:txBody>
          <a:bodyPr>
            <a:normAutofit/>
          </a:bodyPr>
          <a:lstStyle/>
          <a:p>
            <a:r>
              <a:rPr lang="en-GB" b="1" dirty="0"/>
              <a:t>Code-Based Tools</a:t>
            </a:r>
          </a:p>
        </p:txBody>
      </p:sp>
      <p:sp>
        <p:nvSpPr>
          <p:cNvPr id="3" name="Content Placeholder 2">
            <a:extLst>
              <a:ext uri="{FF2B5EF4-FFF2-40B4-BE49-F238E27FC236}">
                <a16:creationId xmlns:a16="http://schemas.microsoft.com/office/drawing/2014/main" id="{450084EB-5BC9-2081-5537-FC847993823C}"/>
              </a:ext>
            </a:extLst>
          </p:cNvPr>
          <p:cNvSpPr>
            <a:spLocks noGrp="1"/>
          </p:cNvSpPr>
          <p:nvPr>
            <p:ph idx="1"/>
          </p:nvPr>
        </p:nvSpPr>
        <p:spPr>
          <a:xfrm>
            <a:off x="251520" y="620688"/>
            <a:ext cx="8712968" cy="496855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TextEdit and Notepad</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 Because HTML can be created in any text tool, some designers who do not want to purchase or download other tools use the free text editors that ship with operating systems, including TextEdit on Macintosh and Notepad on Windows.</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Dreamweaver and Expression Web</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 Although primarily visual tools, both Dreamweaver and Expression contain powerful code-editing capabilities. In fact, many day-to-day users of each program never use the visual tools at all, preferring to rely on them as code editors.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340869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7703"/>
            <a:ext cx="8229600" cy="1143000"/>
          </a:xfrm>
        </p:spPr>
        <p:txBody>
          <a:bodyPr>
            <a:normAutofit/>
          </a:bodyPr>
          <a:lstStyle/>
          <a:p>
            <a:r>
              <a:rPr lang="en-GB" b="1"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Eclipse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Eclipse is an open-source development toolset. Although it has no specific HTML-editing capabilities by itself, free plug-ins are available for it that add that functionality.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Eclipse is available for free from www.eclipse.org; HTML and other plug-ins can be downloaded at www. eclipse.org/downloads.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6090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93204" y="-171400"/>
            <a:ext cx="8229600" cy="1143000"/>
          </a:xfrm>
        </p:spPr>
        <p:txBody>
          <a:bodyPr>
            <a:normAutofit/>
          </a:bodyPr>
          <a:lstStyle/>
          <a:p>
            <a:r>
              <a:rPr lang="en-GB" b="1" dirty="0"/>
              <a:t>Code-Based Tools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856984" cy="5040560"/>
          </a:xfrm>
        </p:spPr>
        <p:txBody>
          <a:bodyPr>
            <a:normAutofit fontScale="92500"/>
          </a:bodyPr>
          <a:lstStyle/>
          <a:p>
            <a:pPr marL="0" indent="0">
              <a:lnSpc>
                <a:spcPct val="16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Visual Studio</a:t>
            </a:r>
            <a:endParaRPr lang="en-GB" sz="1900"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Visual Studio Code (VS Code) is a highly popular code editor that’s free, open-source, and available on multiple platforms, including Windows, macOS, and Linux.</a:t>
            </a: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It is designed to be a powerful tool for web development, offering features like </a:t>
            </a:r>
            <a:r>
              <a:rPr lang="en-GB" sz="1900" dirty="0" err="1">
                <a:latin typeface="Arial" panose="020B0604020202020204" pitchFamily="34" charset="0"/>
                <a:cs typeface="Arial" panose="020B0604020202020204" pitchFamily="34" charset="0"/>
              </a:rPr>
              <a:t>IntelliSence</a:t>
            </a:r>
            <a:r>
              <a:rPr lang="en-GB" sz="1900" dirty="0">
                <a:latin typeface="Arial" panose="020B0604020202020204" pitchFamily="34" charset="0"/>
                <a:cs typeface="Arial" panose="020B0604020202020204" pitchFamily="34" charset="0"/>
              </a:rPr>
              <a:t> for smart completions, built-in Git support, debugging capabilities, and a vast marketplace of extensions to support various languages and frameworks. </a:t>
            </a: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For web development, VS Code supports languages like JavaScript, TypeScript, HTML, CSS, and frameworks such as React, Angular, and Vue.js. </a:t>
            </a:r>
          </a:p>
          <a:p>
            <a:pPr algn="l">
              <a:lnSpc>
                <a:spcPct val="160000"/>
              </a:lnSpc>
              <a:spcBef>
                <a:spcPts val="0"/>
              </a:spcBef>
              <a:buFont typeface="Wingdings" panose="05000000000000000000" pitchFamily="2" charset="2"/>
              <a:buChar char="Ø"/>
            </a:pPr>
            <a:r>
              <a:rPr lang="en-GB" sz="1900" dirty="0">
                <a:latin typeface="Arial" panose="020B0604020202020204" pitchFamily="34" charset="0"/>
                <a:cs typeface="Arial" panose="020B0604020202020204" pitchFamily="34" charset="0"/>
              </a:rPr>
              <a:t>Its extensibility allows developers to customise their coding environment with extensions that can add new languages, themes, debuggers etc.</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310012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GRAPHICS PROGRAMS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548680"/>
            <a:ext cx="8640960" cy="4896544"/>
          </a:xfrm>
        </p:spPr>
        <p:txBody>
          <a:bodyPr>
            <a:normAutofit fontScale="92500" lnSpcReduction="10000"/>
          </a:bodyPr>
          <a:lstStyle/>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 The Web is a visual medium. As such, images and graphics play an important role in your site’s development. </a:t>
            </a:r>
          </a:p>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Today, powerful graphics tools are available that enable you to create professional quality images. </a:t>
            </a:r>
          </a:p>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The photographs you plan to use on your site may need colours corrected, they may need to be cropped or resized, or you may want to apply special visual effects. </a:t>
            </a:r>
          </a:p>
          <a:p>
            <a:pPr>
              <a:lnSpc>
                <a:spcPct val="16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You may also need to create images from scratch, such as a site logo, buttons, or other icons. </a:t>
            </a:r>
          </a:p>
          <a:p>
            <a:pPr>
              <a:lnSpc>
                <a:spcPct val="160000"/>
              </a:lnSpc>
              <a:spcBef>
                <a:spcPts val="0"/>
              </a:spcBef>
              <a:buFont typeface="Wingdings" panose="05000000000000000000" pitchFamily="2" charset="2"/>
              <a:buChar char="Ø"/>
            </a:pPr>
            <a:r>
              <a:rPr lang="en-GB" sz="1900" kern="100" dirty="0">
                <a:latin typeface="Arial" panose="020B0604020202020204" pitchFamily="34" charset="0"/>
                <a:ea typeface="Aptos" panose="020B0004020202020204" pitchFamily="34" charset="0"/>
                <a:cs typeface="Arial" panose="020B0604020202020204" pitchFamily="34" charset="0"/>
              </a:rPr>
              <a:t>Graphics programs are also prototyping tools </a:t>
            </a:r>
            <a:r>
              <a:rPr lang="en-GB" sz="1900" b="0" i="0" dirty="0">
                <a:solidFill>
                  <a:srgbClr val="0D0D0D"/>
                </a:solidFill>
                <a:effectLst/>
                <a:latin typeface="Arial" panose="020B0604020202020204" pitchFamily="34" charset="0"/>
                <a:cs typeface="Arial" panose="020B0604020202020204" pitchFamily="34" charset="0"/>
              </a:rPr>
              <a:t>used for creating interactive prototypes to visualize the website's layout and user flow before development.</a:t>
            </a:r>
            <a:endParaRPr lang="en-GB" sz="19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653568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Graphics Programs </a:t>
            </a:r>
          </a:p>
        </p:txBody>
      </p:sp>
      <p:graphicFrame>
        <p:nvGraphicFramePr>
          <p:cNvPr id="6" name="Diagram 5">
            <a:extLst>
              <a:ext uri="{FF2B5EF4-FFF2-40B4-BE49-F238E27FC236}">
                <a16:creationId xmlns:a16="http://schemas.microsoft.com/office/drawing/2014/main" id="{7E1BE90E-40D0-F294-6830-CB4EDC37A7B1}"/>
              </a:ext>
            </a:extLst>
          </p:cNvPr>
          <p:cNvGraphicFramePr/>
          <p:nvPr>
            <p:extLst>
              <p:ext uri="{D42A27DB-BD31-4B8C-83A1-F6EECF244321}">
                <p14:modId xmlns:p14="http://schemas.microsoft.com/office/powerpoint/2010/main" val="2462936009"/>
              </p:ext>
            </p:extLst>
          </p:nvPr>
        </p:nvGraphicFramePr>
        <p:xfrm>
          <a:off x="899592" y="9716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95153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14344-7E5A-4DF5-70E4-5A52850EF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8F3B5-1FCE-6A26-93C4-4AE89F022A7C}"/>
              </a:ext>
            </a:extLst>
          </p:cNvPr>
          <p:cNvSpPr>
            <a:spLocks noGrp="1"/>
          </p:cNvSpPr>
          <p:nvPr>
            <p:ph type="title"/>
          </p:nvPr>
        </p:nvSpPr>
        <p:spPr>
          <a:xfrm>
            <a:off x="457200" y="-171400"/>
            <a:ext cx="8229600" cy="1143000"/>
          </a:xfrm>
        </p:spPr>
        <p:txBody>
          <a:bodyPr>
            <a:normAutofit/>
          </a:bodyPr>
          <a:lstStyle/>
          <a:p>
            <a:r>
              <a:rPr lang="en-GB" b="1" dirty="0"/>
              <a:t>Graphics Programs </a:t>
            </a:r>
          </a:p>
        </p:txBody>
      </p:sp>
      <p:sp>
        <p:nvSpPr>
          <p:cNvPr id="3" name="Content Placeholder 2">
            <a:extLst>
              <a:ext uri="{FF2B5EF4-FFF2-40B4-BE49-F238E27FC236}">
                <a16:creationId xmlns:a16="http://schemas.microsoft.com/office/drawing/2014/main" id="{B10501AE-B4CA-BCA4-1717-DE426569FAD5}"/>
              </a:ext>
            </a:extLst>
          </p:cNvPr>
          <p:cNvSpPr>
            <a:spLocks noGrp="1"/>
          </p:cNvSpPr>
          <p:nvPr>
            <p:ph idx="1"/>
          </p:nvPr>
        </p:nvSpPr>
        <p:spPr>
          <a:xfrm>
            <a:off x="251520" y="764704"/>
            <a:ext cx="8640960" cy="4824536"/>
          </a:xfrm>
        </p:spPr>
        <p:txBody>
          <a:bodyPr>
            <a:normAutofit fontScale="92500"/>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Adobe Photoshop </a:t>
            </a: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Photoshop has been the industry-standard tool for manipulating images for so long that its name is almost synonymous with editing. Today, Photoshop combines the same powerful tools for editing images with an ever-growing array of features targeted specifically at Web designers. The latest version, CS5, was released in April 2010.</a:t>
            </a:r>
          </a:p>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Adobe Illustrator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Illustrator is to vector-based drawing programs what Photoshop is to photo editing. Artists and graphic designers have relied on it for decades to create everything from logos to full print campaigns. Like Photoshop, many of its newer features are targeted at Web designers. Illustrator CS5 was released in April 2010.</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434033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57104" y="-315416"/>
            <a:ext cx="8229600" cy="1143000"/>
          </a:xfrm>
        </p:spPr>
        <p:txBody>
          <a:bodyPr>
            <a:normAutofit/>
          </a:bodyPr>
          <a:lstStyle/>
          <a:p>
            <a:r>
              <a:rPr lang="en-GB" b="1"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548680"/>
            <a:ext cx="8607384" cy="4968552"/>
          </a:xfrm>
        </p:spPr>
        <p:txBody>
          <a:bodyPr>
            <a:normAutofit lnSpcReduction="10000"/>
          </a:bodyPr>
          <a:lstStyle/>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Adobe Fireworks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 Originally created by Macromedia as a competitor to both Photoshop and Illustrator, Fireworks today is the graphics tool of choice for many Web designers due to its ease of use, wide set of tools, and extremely efficient graphics optimization features. Fireworks CS5 was released in April 2010.</a:t>
            </a:r>
          </a:p>
          <a:p>
            <a:pPr marL="0" indent="0">
              <a:lnSpc>
                <a:spcPct val="17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Corel Draw</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 Corel Draw is, like Adobe Illustrator, a vector-based drawing tool. Today, it contains many features similar to Illustrator, making it an ideal tool for working on Web graphics. A new version, known as X5, was released in February 2010. Its only main disadvantage to designers today is that it is available only for Windows-based systems.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47192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784976" cy="4968552"/>
          </a:xfrm>
        </p:spPr>
        <p:txBody>
          <a:bodyPr>
            <a:normAutofit fontScale="62500" lnSpcReduction="2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GIMP</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 An open-source graphics toolset designed to mimic many of the features of Photoshop and other commercial products, GIMP, whose name is short for GNU Image Manipulation Program, is a viable option for budget-minded designers. It can be downloaded for free from </a:t>
            </a:r>
            <a:r>
              <a:rPr lang="en-GB" sz="26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www.gimp.org</a:t>
            </a:r>
            <a:r>
              <a:rPr lang="en-GB" sz="2600" kern="100" dirty="0">
                <a:effectLst/>
                <a:latin typeface="Arial" panose="020B0604020202020204" pitchFamily="34" charset="0"/>
                <a:ea typeface="Aptos" panose="020B0004020202020204" pitchFamily="34" charset="0"/>
                <a:cs typeface="Arial" panose="020B0604020202020204" pitchFamily="34" charset="0"/>
              </a:rPr>
              <a:t>.</a:t>
            </a:r>
          </a:p>
          <a:p>
            <a:pPr marL="0" indent="0">
              <a:lnSpc>
                <a:spcPct val="170000"/>
              </a:lnSpc>
              <a:spcBef>
                <a:spcPts val="0"/>
              </a:spcBef>
              <a:buNone/>
            </a:pPr>
            <a:r>
              <a:rPr lang="en-GB" sz="26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Figma</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kern="0" dirty="0">
                <a:effectLst/>
                <a:latin typeface="Arial" panose="020B0604020202020204" pitchFamily="34" charset="0"/>
                <a:ea typeface="Times New Roman" panose="02020603050405020304" pitchFamily="18" charset="0"/>
                <a:cs typeface="Arial" panose="020B0604020202020204" pitchFamily="34" charset="0"/>
              </a:rPr>
              <a:t>Figma is a collaborative interface design tool that enables real-time collaboration, design and prototyping, and dev mode. It bridges the gap between design and development, allowing developers to translate designs into code effectively. Figma also offers a reusable assets, shared libraries, and standardized components for design systems. </a:t>
            </a:r>
            <a:r>
              <a:rPr lang="en-GB" sz="2600" kern="0" dirty="0" err="1">
                <a:effectLst/>
                <a:latin typeface="Arial" panose="020B0604020202020204" pitchFamily="34" charset="0"/>
                <a:ea typeface="Times New Roman" panose="02020603050405020304" pitchFamily="18" charset="0"/>
                <a:cs typeface="Arial" panose="020B0604020202020204" pitchFamily="34" charset="0"/>
              </a:rPr>
              <a:t>FigJam</a:t>
            </a:r>
            <a:r>
              <a:rPr lang="en-GB" sz="2600" kern="0" dirty="0">
                <a:effectLst/>
                <a:latin typeface="Arial" panose="020B0604020202020204" pitchFamily="34" charset="0"/>
                <a:ea typeface="Times New Roman" panose="02020603050405020304" pitchFamily="18" charset="0"/>
                <a:cs typeface="Arial" panose="020B0604020202020204" pitchFamily="34" charset="0"/>
              </a:rPr>
              <a:t> is an online whiteboard for team collaboration. Figma works on various platforms and allows for the creation of team libraries for shared UI components and styles.</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587493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87424"/>
            <a:ext cx="8229600" cy="1143000"/>
          </a:xfrm>
        </p:spPr>
        <p:txBody>
          <a:bodyPr>
            <a:normAutofit/>
          </a:bodyPr>
          <a:lstStyle/>
          <a:p>
            <a:r>
              <a:rPr lang="en-GB" b="1" dirty="0"/>
              <a:t>Graphics Programs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95536" y="548680"/>
            <a:ext cx="8568952" cy="5040560"/>
          </a:xfrm>
        </p:spPr>
        <p:txBody>
          <a:bodyPr>
            <a:normAutofit fontScale="70000" lnSpcReduction="20000"/>
          </a:bodyPr>
          <a:lstStyle/>
          <a:p>
            <a:pPr marL="0" indent="0">
              <a:lnSpc>
                <a:spcPct val="17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Inkscape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Inkscape is an open-source vector graphics editor used for various artistic and technical illustrations. It offers flexible drawing tools, supports multiple file formats, and features advanced text tools for creative manipulation. It also includes Bezier and Spiro Curves for precise vector graphic design. Inkscape is accessible on Linux, macOS, and Windows, making it an attractive choice for budget-conscious designers.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7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Aperture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Aperture is manufactured by Apple and is the preferred image-editing tool for many Macintosh users. It has many features in common with Photoshop, including a set of tools designed specifically for use on the Web. Its main disadvantage is that it is available only for Macintosh computers.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590404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3438" y="-243408"/>
            <a:ext cx="8229600" cy="1143000"/>
          </a:xfrm>
        </p:spPr>
        <p:txBody>
          <a:bodyPr>
            <a:normAutofit/>
          </a:bodyPr>
          <a:lstStyle/>
          <a:p>
            <a:r>
              <a:rPr lang="en-GB" b="1" dirty="0"/>
              <a:t>WEB DESIGN PROCESS</a:t>
            </a:r>
          </a:p>
        </p:txBody>
      </p:sp>
      <p:graphicFrame>
        <p:nvGraphicFramePr>
          <p:cNvPr id="7" name="Diagram 6">
            <a:extLst>
              <a:ext uri="{FF2B5EF4-FFF2-40B4-BE49-F238E27FC236}">
                <a16:creationId xmlns:a16="http://schemas.microsoft.com/office/drawing/2014/main" id="{60CC103D-1019-0F95-8528-AA38DF745C81}"/>
              </a:ext>
            </a:extLst>
          </p:cNvPr>
          <p:cNvGraphicFramePr/>
          <p:nvPr>
            <p:extLst>
              <p:ext uri="{D42A27DB-BD31-4B8C-83A1-F6EECF244321}">
                <p14:modId xmlns:p14="http://schemas.microsoft.com/office/powerpoint/2010/main" val="3015444172"/>
              </p:ext>
            </p:extLst>
          </p:nvPr>
        </p:nvGraphicFramePr>
        <p:xfrm>
          <a:off x="225471" y="764704"/>
          <a:ext cx="8693058" cy="4545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8207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E94D4-3BC7-C34C-16B3-6A15135D21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7A0B6F-65A2-B367-D4A2-AA4927E518F7}"/>
              </a:ext>
            </a:extLst>
          </p:cNvPr>
          <p:cNvSpPr>
            <a:spLocks noGrp="1"/>
          </p:cNvSpPr>
          <p:nvPr>
            <p:ph type="title"/>
          </p:nvPr>
        </p:nvSpPr>
        <p:spPr>
          <a:xfrm>
            <a:off x="343438" y="-243408"/>
            <a:ext cx="8229600" cy="1143000"/>
          </a:xfrm>
        </p:spPr>
        <p:txBody>
          <a:bodyPr>
            <a:normAutofit/>
          </a:bodyPr>
          <a:lstStyle/>
          <a:p>
            <a:r>
              <a:rPr lang="en-GB" b="1" dirty="0"/>
              <a:t>Web Design Process</a:t>
            </a:r>
          </a:p>
        </p:txBody>
      </p:sp>
      <p:sp>
        <p:nvSpPr>
          <p:cNvPr id="3" name="Content Placeholder 2">
            <a:extLst>
              <a:ext uri="{FF2B5EF4-FFF2-40B4-BE49-F238E27FC236}">
                <a16:creationId xmlns:a16="http://schemas.microsoft.com/office/drawing/2014/main" id="{C96FBD6B-39B1-2431-23FF-C3177598A1BA}"/>
              </a:ext>
            </a:extLst>
          </p:cNvPr>
          <p:cNvSpPr>
            <a:spLocks noGrp="1"/>
          </p:cNvSpPr>
          <p:nvPr>
            <p:ph idx="1"/>
          </p:nvPr>
        </p:nvSpPr>
        <p:spPr>
          <a:xfrm>
            <a:off x="251520" y="692696"/>
            <a:ext cx="8229600" cy="4968552"/>
          </a:xfrm>
        </p:spPr>
        <p:txBody>
          <a:bodyPr>
            <a:normAutofit/>
          </a:bodyPr>
          <a:lstStyle/>
          <a:p>
            <a:pPr marL="0" indent="0">
              <a:lnSpc>
                <a:spcPct val="16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1) Planning</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Although you may be tempted to sit down at your computer and simply start coding your site, good Web sites do not come together by chance.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Rather, careful planning is needed to ensure that your site’s content is organized logically, that your site fits your user’s needs, and that your navigation works and is intuitive.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Planning a site may not be the most exciting task in the overall process, but it is perhaps the most important. </a:t>
            </a:r>
          </a:p>
          <a:p>
            <a:pPr>
              <a:lnSpc>
                <a:spcPct val="16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In general, well-planned sites come together much more quickly and are more likely to end up being something you can be proud of.</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55810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3438" y="332656"/>
            <a:ext cx="8229600" cy="1143000"/>
          </a:xfrm>
        </p:spPr>
        <p:txBody>
          <a:bodyPr>
            <a:normAutofit/>
          </a:bodyPr>
          <a:lstStyle/>
          <a:p>
            <a:r>
              <a:rPr lang="en-GB" b="1"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41359" y="1268760"/>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2) Brainstorm Design Concepts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Most successful finished designs are the result of taking parts from several ideas and combining them into a whole.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In your brainstorming session, whether you are working alone or in a team, always remember that no idea should be rejected out of hand.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427801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75224" y="-171400"/>
            <a:ext cx="8229600" cy="1143000"/>
          </a:xfrm>
        </p:spPr>
        <p:txBody>
          <a:bodyPr>
            <a:normAutofit/>
          </a:bodyPr>
          <a:lstStyle/>
          <a:p>
            <a:r>
              <a:rPr lang="en-GB" b="1"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99212" y="764704"/>
            <a:ext cx="8737283" cy="496855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3) Moodboards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They are used to establish the aesthetic and emotional tone for a project.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Places of design samples for inspiration that contain c</a:t>
            </a:r>
            <a:r>
              <a:rPr lang="en-GB" sz="2400" kern="100" dirty="0">
                <a:latin typeface="Arial" panose="020B0604020202020204" pitchFamily="34" charset="0"/>
                <a:ea typeface="Aptos" panose="020B0004020202020204" pitchFamily="34" charset="0"/>
                <a:cs typeface="Arial" panose="020B0604020202020204" pitchFamily="34" charset="0"/>
              </a:rPr>
              <a:t>olours, t</a:t>
            </a:r>
            <a:r>
              <a:rPr lang="en-GB" sz="2400" kern="100" dirty="0">
                <a:effectLst/>
                <a:latin typeface="Arial" panose="020B0604020202020204" pitchFamily="34" charset="0"/>
                <a:ea typeface="Aptos" panose="020B0004020202020204" pitchFamily="34" charset="0"/>
                <a:cs typeface="Arial" panose="020B0604020202020204" pitchFamily="34" charset="0"/>
              </a:rPr>
              <a:t>ypography, interactions, images/photography, features, icons, and user interface elements.</a:t>
            </a:r>
          </a:p>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502399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15656" y="-171400"/>
            <a:ext cx="8229600" cy="1143000"/>
          </a:xfrm>
        </p:spPr>
        <p:txBody>
          <a:bodyPr>
            <a:normAutofit/>
          </a:bodyPr>
          <a:lstStyle/>
          <a:p>
            <a:r>
              <a:rPr lang="en-GB" b="1"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971600"/>
            <a:ext cx="8229600" cy="4473624"/>
          </a:xfrm>
        </p:spPr>
        <p:txBody>
          <a:bodyPr>
            <a:normAutofit lnSpcReduction="10000"/>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4) Wireframe the Design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 wireframe is simply a representation of the site’s structure and layout. It does not need to be fancy — many wireframes are simply boxes with labels — but you should try to get proportions correct to make sure the design works.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You can draw the wireframes by hand or use a graphics program such as Adobe Fireworks.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957610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95638"/>
            <a:ext cx="8229600" cy="1143000"/>
          </a:xfrm>
        </p:spPr>
        <p:txBody>
          <a:bodyPr>
            <a:normAutofit/>
          </a:bodyPr>
          <a:lstStyle/>
          <a:p>
            <a:r>
              <a:rPr lang="en-GB" b="1" dirty="0"/>
              <a:t>Web Design Process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 5) Develop a Timeline for Completion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If you are working for a client or developing a Web site for your company, you need to discuss with your client or boss a realistic timeline that includes deadlines along the way in which you can complete the project.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If you are creating a personal site, a timeline can be just as important to keep you on track.</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448164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0"/>
            <a:ext cx="8229600" cy="1143000"/>
          </a:xfrm>
        </p:spPr>
        <p:txBody>
          <a:bodyPr>
            <a:normAutofit fontScale="90000"/>
          </a:bodyPr>
          <a:lstStyle/>
          <a:p>
            <a:r>
              <a:rPr lang="en-GB" b="1"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143000"/>
            <a:ext cx="8784976" cy="4734272"/>
          </a:xfrm>
        </p:spPr>
        <p:txBody>
          <a:bodyPr>
            <a:normAutofit/>
          </a:bodyPr>
          <a:lstStyle/>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Carefully laid-out navigation makes your site easy and intuitive to use, which in turn ensures that users have a more successful experience on your site.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You should plan your navigation early in the design process, to make sure that all important pages are navigable and to ensure that the navigation works with your design.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Sites with poorly designed navigational structures quickly confuse and frustrate your users, which is likely to cause them to give up and find another site.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Good navigation should be so intuitive that the user never has to consciously think about it.</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534025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3438" y="332656"/>
            <a:ext cx="8229600" cy="1143000"/>
          </a:xfrm>
        </p:spPr>
        <p:txBody>
          <a:bodyPr>
            <a:normAutofit fontScale="90000"/>
          </a:bodyPr>
          <a:lstStyle/>
          <a:p>
            <a:r>
              <a:rPr lang="en-GB" b="1"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07822" y="1268760"/>
            <a:ext cx="8492739"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Main Navigation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Your site’s main navigation is the area that contains links to the primary sections of your site, such as your home page and departmental pages.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The main navigation will likely appear on every page of the site and is traditionally displayed either horizontally near the top of the site or vertically along the left side.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264835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fontScale="90000"/>
          </a:bodyPr>
          <a:lstStyle/>
          <a:p>
            <a:r>
              <a:rPr lang="en-GB" b="1"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a:bodyPr>
          <a:lstStyle/>
          <a:p>
            <a:pPr marL="0" indent="0">
              <a:lnSpc>
                <a:spcPct val="16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Section </a:t>
            </a:r>
            <a:r>
              <a:rPr lang="en-GB" sz="2400" b="1" kern="100" dirty="0" err="1">
                <a:effectLst/>
                <a:latin typeface="Arial" panose="020B0604020202020204" pitchFamily="34" charset="0"/>
                <a:ea typeface="Aptos" panose="020B0004020202020204" pitchFamily="34" charset="0"/>
                <a:cs typeface="Arial" panose="020B0604020202020204" pitchFamily="34" charset="0"/>
              </a:rPr>
              <a:t>Subnavigation</a:t>
            </a:r>
            <a:r>
              <a:rPr lang="en-GB" sz="2400" b="1" kern="100" dirty="0">
                <a:effectLst/>
                <a:latin typeface="Arial" panose="020B0604020202020204" pitchFamily="34" charset="0"/>
                <a:ea typeface="Aptos" panose="020B0004020202020204" pitchFamily="34" charset="0"/>
                <a:cs typeface="Arial" panose="020B0604020202020204" pitchFamily="34" charset="0"/>
              </a:rPr>
              <a:t>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Each section of your site will likely require its own navigation to the pages within the section.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Section navigation can be presented directly below or next to the main navigation, or as an independent unit. </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It should be visually obvious to users that these areas represent links within the section.</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36120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fontScale="90000"/>
          </a:bodyPr>
          <a:lstStyle/>
          <a:p>
            <a:r>
              <a:rPr lang="en-GB" b="1" dirty="0"/>
              <a:t>Plan Your Navigation Structure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Think Like Users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Do not organize your site’s navigation based on the internal organization of your company.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Rather, approach the site from an outsider’s view, and organize your navigation based on the needs of your prospective users.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490878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b="1" dirty="0"/>
              <a:t>DESIGNING YOUR WEB PAGES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568952" cy="4473624"/>
          </a:xfrm>
        </p:spPr>
        <p:txBody>
          <a:bodyPr>
            <a:normAutofit fontScale="85000" lnSpcReduction="20000"/>
          </a:bodyPr>
          <a:lstStyle/>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 really don’t read Web pages – we scan them.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When was the last time you read everything on a Web page?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Most visitors scan a Web page, looking for specific words or phrases.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When they find an item that marches, they try to click that object to get more information.</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If it isn’t what they want, the visitors simply click the back button and look for something else.  </a:t>
            </a:r>
          </a:p>
          <a:p>
            <a:pPr>
              <a:lnSpc>
                <a:spcPct val="17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The concept of scanning Web pages is similar to how we read a newspaper -quickly scanning titles, reading a few lines here and there.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824883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a:bodyPr>
          <a:lstStyle/>
          <a:p>
            <a:r>
              <a:rPr lang="en-GB" b="1" dirty="0"/>
              <a:t>Designing Your Web Pages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192188"/>
            <a:ext cx="8568952" cy="4473624"/>
          </a:xfrm>
        </p:spPr>
        <p:txBody>
          <a:bodyPr>
            <a:normAutofit fontScale="92500"/>
          </a:bodyPr>
          <a:lstStyle/>
          <a:p>
            <a:pPr marL="0" indent="0">
              <a:lnSpc>
                <a:spcPct val="16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Here are five important things you can do to make sure your visitors see and understand as much as possible about Web pages.</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Create a clear visual hierarchy on each page</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Take advantage of conventions</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Break pages up into clearly defined areas</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Make it obvious what is clickable</a:t>
            </a:r>
          </a:p>
          <a:p>
            <a:pPr>
              <a:lnSpc>
                <a:spcPct val="16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Minimise noise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673032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207625-4138-664F-58EE-59F50B8343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A7AF61-C2CE-7781-2E40-B2E1F2156124}"/>
              </a:ext>
            </a:extLst>
          </p:cNvPr>
          <p:cNvSpPr>
            <a:spLocks noGrp="1"/>
          </p:cNvSpPr>
          <p:nvPr>
            <p:ph type="title"/>
          </p:nvPr>
        </p:nvSpPr>
        <p:spPr>
          <a:xfrm>
            <a:off x="323528" y="-315416"/>
            <a:ext cx="8229600" cy="1143000"/>
          </a:xfrm>
        </p:spPr>
        <p:txBody>
          <a:bodyPr>
            <a:normAutofit/>
          </a:bodyPr>
          <a:lstStyle/>
          <a:p>
            <a:r>
              <a:rPr lang="en-GB" b="1" dirty="0"/>
              <a:t>Class Activity</a:t>
            </a:r>
          </a:p>
        </p:txBody>
      </p:sp>
      <p:sp>
        <p:nvSpPr>
          <p:cNvPr id="3" name="Content Placeholder 2">
            <a:extLst>
              <a:ext uri="{FF2B5EF4-FFF2-40B4-BE49-F238E27FC236}">
                <a16:creationId xmlns:a16="http://schemas.microsoft.com/office/drawing/2014/main" id="{150BDD7B-9845-4269-B10B-C92006B2146B}"/>
              </a:ext>
            </a:extLst>
          </p:cNvPr>
          <p:cNvSpPr>
            <a:spLocks noGrp="1"/>
          </p:cNvSpPr>
          <p:nvPr>
            <p:ph idx="1"/>
          </p:nvPr>
        </p:nvSpPr>
        <p:spPr>
          <a:xfrm>
            <a:off x="287524" y="476672"/>
            <a:ext cx="8676964" cy="5184576"/>
          </a:xfrm>
        </p:spPr>
        <p:txBody>
          <a:bodyPr>
            <a:noAutofit/>
          </a:bodyPr>
          <a:lstStyle/>
          <a:p>
            <a:pPr marL="0" indent="0">
              <a:lnSpc>
                <a:spcPct val="160000"/>
              </a:lnSpc>
              <a:spcBef>
                <a:spcPts val="0"/>
              </a:spcBef>
              <a:buNone/>
            </a:pPr>
            <a:r>
              <a:rPr lang="en-GB" sz="1500" dirty="0">
                <a:latin typeface="Arial" panose="020B0604020202020204" pitchFamily="34" charset="0"/>
                <a:cs typeface="Arial" panose="020B0604020202020204" pitchFamily="34" charset="0"/>
              </a:rPr>
              <a:t>Brew Bliss is a coffee shop that offers high-quality, ethically sourced coffee, catering to young professionals, college students, coffee enthusiasts and remote workers. The brand is warm, welcoming, eco-friendly, modern and community-focused. It offers a variety of products, including speciality coffee, teas, fresh juices, and locally sourced menu items. The shop features earth tones, modern typography, high-quality images, and natural materials for a cosy and inviting atmosphere. </a:t>
            </a:r>
          </a:p>
          <a:p>
            <a:pPr marL="0" indent="0">
              <a:lnSpc>
                <a:spcPct val="160000"/>
              </a:lnSpc>
              <a:spcBef>
                <a:spcPts val="0"/>
              </a:spcBef>
              <a:buNone/>
            </a:pPr>
            <a:r>
              <a:rPr lang="en-GB" sz="1500" b="1" dirty="0">
                <a:latin typeface="Arial" panose="020B0604020202020204" pitchFamily="34" charset="0"/>
                <a:cs typeface="Arial" panose="020B0604020202020204" pitchFamily="34" charset="0"/>
              </a:rPr>
              <a:t>Task 1</a:t>
            </a:r>
            <a:r>
              <a:rPr lang="en-GB" sz="1500" dirty="0">
                <a:latin typeface="Arial" panose="020B0604020202020204" pitchFamily="34" charset="0"/>
                <a:cs typeface="Arial" panose="020B0604020202020204" pitchFamily="34" charset="0"/>
              </a:rPr>
              <a:t>: Create a mood board that reflects the brand identity of "Brew Bliss." </a:t>
            </a:r>
          </a:p>
          <a:p>
            <a:pPr marL="0" indent="0">
              <a:lnSpc>
                <a:spcPct val="160000"/>
              </a:lnSpc>
              <a:spcBef>
                <a:spcPts val="0"/>
              </a:spcBef>
              <a:buNone/>
            </a:pPr>
            <a:r>
              <a:rPr lang="en-GB" sz="1500" b="1" dirty="0">
                <a:latin typeface="Arial" panose="020B0604020202020204" pitchFamily="34" charset="0"/>
                <a:cs typeface="Arial" panose="020B0604020202020204" pitchFamily="34" charset="0"/>
              </a:rPr>
              <a:t>Task 2</a:t>
            </a:r>
            <a:r>
              <a:rPr lang="en-GB" sz="1500" dirty="0">
                <a:latin typeface="Arial" panose="020B0604020202020204" pitchFamily="34" charset="0"/>
                <a:cs typeface="Arial" panose="020B0604020202020204" pitchFamily="34" charset="0"/>
              </a:rPr>
              <a:t>: Create wireframes for the "Brew Bliss" website redesign using design software or on paper. </a:t>
            </a:r>
          </a:p>
          <a:p>
            <a:pPr marL="0" indent="0">
              <a:lnSpc>
                <a:spcPct val="160000"/>
              </a:lnSpc>
              <a:spcBef>
                <a:spcPts val="0"/>
              </a:spcBef>
              <a:buNone/>
            </a:pPr>
            <a:r>
              <a:rPr lang="en-GB" sz="1500" dirty="0">
                <a:latin typeface="Arial" panose="020B0604020202020204" pitchFamily="34" charset="0"/>
                <a:cs typeface="Arial" panose="020B0604020202020204" pitchFamily="34" charset="0"/>
              </a:rPr>
              <a:t>The website should include the following pages: </a:t>
            </a:r>
          </a:p>
          <a:p>
            <a:pPr marL="0" indent="0">
              <a:lnSpc>
                <a:spcPct val="160000"/>
              </a:lnSpc>
              <a:spcBef>
                <a:spcPts val="0"/>
              </a:spcBef>
              <a:buNone/>
            </a:pPr>
            <a:r>
              <a:rPr lang="en-GB" sz="1500" dirty="0">
                <a:latin typeface="Arial" panose="020B0604020202020204" pitchFamily="34" charset="0"/>
                <a:cs typeface="Arial" panose="020B0604020202020204" pitchFamily="34" charset="0"/>
              </a:rPr>
              <a:t>➢ Home </a:t>
            </a:r>
          </a:p>
          <a:p>
            <a:pPr marL="0" indent="0">
              <a:lnSpc>
                <a:spcPct val="160000"/>
              </a:lnSpc>
              <a:spcBef>
                <a:spcPts val="0"/>
              </a:spcBef>
              <a:buNone/>
            </a:pPr>
            <a:r>
              <a:rPr lang="en-GB" sz="1500" dirty="0">
                <a:latin typeface="Arial" panose="020B0604020202020204" pitchFamily="34" charset="0"/>
                <a:cs typeface="Arial" panose="020B0604020202020204" pitchFamily="34" charset="0"/>
              </a:rPr>
              <a:t>➢ About</a:t>
            </a:r>
          </a:p>
          <a:p>
            <a:pPr marL="0" indent="0">
              <a:lnSpc>
                <a:spcPct val="160000"/>
              </a:lnSpc>
              <a:spcBef>
                <a:spcPts val="0"/>
              </a:spcBef>
              <a:buNone/>
            </a:pPr>
            <a:r>
              <a:rPr lang="en-GB" sz="1500" dirty="0">
                <a:latin typeface="Arial" panose="020B0604020202020204" pitchFamily="34" charset="0"/>
                <a:cs typeface="Arial" panose="020B0604020202020204" pitchFamily="34" charset="0"/>
              </a:rPr>
              <a:t> ➢ Menu</a:t>
            </a:r>
          </a:p>
          <a:p>
            <a:pPr marL="0" indent="0">
              <a:lnSpc>
                <a:spcPct val="160000"/>
              </a:lnSpc>
              <a:spcBef>
                <a:spcPts val="0"/>
              </a:spcBef>
              <a:buNone/>
            </a:pPr>
            <a:r>
              <a:rPr lang="en-GB" sz="1500" dirty="0">
                <a:latin typeface="Arial" panose="020B0604020202020204" pitchFamily="34" charset="0"/>
                <a:cs typeface="Arial" panose="020B0604020202020204" pitchFamily="34" charset="0"/>
              </a:rPr>
              <a:t> ➢ Contact</a:t>
            </a:r>
          </a:p>
          <a:p>
            <a:pPr marL="0" indent="0">
              <a:lnSpc>
                <a:spcPct val="160000"/>
              </a:lnSpc>
              <a:spcBef>
                <a:spcPts val="0"/>
              </a:spcBef>
              <a:buNone/>
            </a:pPr>
            <a:r>
              <a:rPr lang="en-GB" sz="1500" dirty="0">
                <a:latin typeface="Arial" panose="020B0604020202020204" pitchFamily="34" charset="0"/>
                <a:cs typeface="Arial" panose="020B0604020202020204" pitchFamily="34" charset="0"/>
              </a:rPr>
              <a:t> ➢ Blog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742775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1C3AC-065E-3E37-0CFD-02E54BD725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BF6CE4-73CF-6A63-AE8B-440F94802FC5}"/>
              </a:ext>
            </a:extLst>
          </p:cNvPr>
          <p:cNvSpPr>
            <a:spLocks noGrp="1"/>
          </p:cNvSpPr>
          <p:nvPr>
            <p:ph type="title"/>
          </p:nvPr>
        </p:nvSpPr>
        <p:spPr>
          <a:xfrm>
            <a:off x="323528" y="0"/>
            <a:ext cx="8229600" cy="1143000"/>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5FE64AB8-42A6-5F2E-5511-ECFF6922B572}"/>
              </a:ext>
            </a:extLst>
          </p:cNvPr>
          <p:cNvSpPr>
            <a:spLocks noGrp="1"/>
          </p:cNvSpPr>
          <p:nvPr>
            <p:ph idx="1"/>
          </p:nvPr>
        </p:nvSpPr>
        <p:spPr>
          <a:xfrm>
            <a:off x="323528" y="1192188"/>
            <a:ext cx="8568952" cy="4473624"/>
          </a:xfrm>
        </p:spPr>
        <p:txBody>
          <a:bodyPr>
            <a:normAutofit/>
          </a:bodyPr>
          <a:lstStyle/>
          <a:p>
            <a:pPr>
              <a:lnSpc>
                <a:spcPct val="150000"/>
              </a:lnSpc>
              <a:spcBef>
                <a:spcPts val="0"/>
              </a:spcBef>
              <a:buFont typeface="Wingdings" panose="05000000000000000000" pitchFamily="2" charset="2"/>
              <a:buChar char="§"/>
            </a:pPr>
            <a:r>
              <a:rPr lang="en-GB" sz="2800" dirty="0">
                <a:latin typeface="Arial" panose="020B0604020202020204" pitchFamily="34" charset="0"/>
                <a:cs typeface="Arial" panose="020B0604020202020204" pitchFamily="34" charset="0"/>
              </a:rPr>
              <a:t>Sklar, J. (2014) (6th Ed.) Principles of Web Design. Course Technology.</a:t>
            </a:r>
          </a:p>
          <a:p>
            <a:pPr>
              <a:lnSpc>
                <a:spcPct val="150000"/>
              </a:lnSpc>
              <a:spcBef>
                <a:spcPts val="0"/>
              </a:spcBef>
              <a:buFont typeface="Wingdings" panose="05000000000000000000" pitchFamily="2" charset="2"/>
              <a:buChar char="§"/>
            </a:pPr>
            <a:r>
              <a:rPr lang="en-GB" sz="2800" dirty="0">
                <a:latin typeface="Arial" panose="020B0604020202020204" pitchFamily="34" charset="0"/>
                <a:cs typeface="Arial" panose="020B0604020202020204" pitchFamily="34" charset="0"/>
              </a:rPr>
              <a:t>Krug, S. (2013) (3rd Ed. Don't Make Me Think: A Common Sense Approach to Web Usability New Rider.</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816451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4679</Words>
  <Application>Microsoft Office PowerPoint</Application>
  <PresentationFormat>On-screen Show (4:3)</PresentationFormat>
  <Paragraphs>344</Paragraphs>
  <Slides>65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65</vt:i4>
      </vt:variant>
    </vt:vector>
  </HeadingPairs>
  <TitlesOfParts>
    <vt:vector size="73" baseType="lpstr">
      <vt:lpstr>Aptos</vt:lpstr>
      <vt:lpstr>Arial</vt:lpstr>
      <vt:lpstr>Calibri</vt:lpstr>
      <vt:lpstr>Lato</vt:lpstr>
      <vt:lpstr>Myriad Pro</vt:lpstr>
      <vt:lpstr>Open Sans</vt:lpstr>
      <vt:lpstr>Wingdings</vt:lpstr>
      <vt:lpstr>20140311PresentationUWTSDTemplate</vt:lpstr>
      <vt:lpstr>BSc (Hons) Cloud Computing</vt:lpstr>
      <vt:lpstr>Objectives</vt:lpstr>
      <vt:lpstr>THE INVENTION OF THE WEB</vt:lpstr>
      <vt:lpstr>The Invention of the Web</vt:lpstr>
      <vt:lpstr>The Invention of the Internet</vt:lpstr>
      <vt:lpstr>The Web versus the Internet</vt:lpstr>
      <vt:lpstr>WHAT IS A WEBSITE?</vt:lpstr>
      <vt:lpstr>How to build a Web Page</vt:lpstr>
      <vt:lpstr>How to build a Web Page</vt:lpstr>
      <vt:lpstr>How to build a Web Page</vt:lpstr>
      <vt:lpstr>UNDERSTANDING WEB BROWSERS</vt:lpstr>
      <vt:lpstr>Understanding Web Browsers</vt:lpstr>
      <vt:lpstr>Understanding Web Browsers</vt:lpstr>
      <vt:lpstr>Understanding Web Browsers</vt:lpstr>
      <vt:lpstr>Understanding Web Browsers</vt:lpstr>
      <vt:lpstr>Understanding Web Browsers</vt:lpstr>
      <vt:lpstr>Understanding Web Browsers</vt:lpstr>
      <vt:lpstr>Understanding Web Browsers</vt:lpstr>
      <vt:lpstr>Understanding Web Browsers</vt:lpstr>
      <vt:lpstr>How Browser Display Web Pages</vt:lpstr>
      <vt:lpstr>WEB DESIGN</vt:lpstr>
      <vt:lpstr>Web Design vs. Web Development</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Basic Principles Of Web  Designing</vt:lpstr>
      <vt:lpstr>VISUAL DESIGN TOOLS</vt:lpstr>
      <vt:lpstr>Visual Design Tools</vt:lpstr>
      <vt:lpstr>Visual Design Tools </vt:lpstr>
      <vt:lpstr>Visual Design Tools </vt:lpstr>
      <vt:lpstr>Visual Design Tools </vt:lpstr>
      <vt:lpstr>CODE-BASED TOOLS</vt:lpstr>
      <vt:lpstr>Code-Based Tools</vt:lpstr>
      <vt:lpstr>Code-Based Tools</vt:lpstr>
      <vt:lpstr>Code-Based Tools</vt:lpstr>
      <vt:lpstr>Code-Based Tools</vt:lpstr>
      <vt:lpstr>GRAPHICS PROGRAMS</vt:lpstr>
      <vt:lpstr>Graphics Programs </vt:lpstr>
      <vt:lpstr>Graphics Programs </vt:lpstr>
      <vt:lpstr>Graphics Programs </vt:lpstr>
      <vt:lpstr>Graphics Programs </vt:lpstr>
      <vt:lpstr>Graphics Programs </vt:lpstr>
      <vt:lpstr>WEB DESIGN PROCESS</vt:lpstr>
      <vt:lpstr>Web Design Process</vt:lpstr>
      <vt:lpstr>Web Design Process</vt:lpstr>
      <vt:lpstr>Web Design Process</vt:lpstr>
      <vt:lpstr>Web Design Process</vt:lpstr>
      <vt:lpstr>Web Design Process</vt:lpstr>
      <vt:lpstr>PLAN YOUR NAVIGATION STRUCTURE</vt:lpstr>
      <vt:lpstr>Plan Your Navigation Structure</vt:lpstr>
      <vt:lpstr>Plan Your Navigation Structure</vt:lpstr>
      <vt:lpstr>Plan Your Navigation Structure</vt:lpstr>
      <vt:lpstr>DESIGNING YOUR WEB PAGES</vt:lpstr>
      <vt:lpstr>Designing Your Web Pages</vt:lpstr>
      <vt:lpstr>Class Activity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43</cp:revision>
  <dcterms:created xsi:type="dcterms:W3CDTF">2015-04-14T15:21:28Z</dcterms:created>
  <dcterms:modified xsi:type="dcterms:W3CDTF">2025-08-27T13:02:28Z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