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5" r:id="rId1"/>
  </p:sldMasterIdLst>
  <p:sldIdLst>
    <p:sldId id="256" r:id="rId2"/>
    <p:sldId id="260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D4E3C3-F67F-4204-8EBC-EFA98F4F8E99}" type="doc">
      <dgm:prSet loTypeId="urn:microsoft.com/office/officeart/2008/layout/LinedList" loCatId="list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648CA3A5-46FB-44E0-AF4E-36F0FA2DA6A9}">
      <dgm:prSet/>
      <dgm:spPr/>
      <dgm:t>
        <a:bodyPr/>
        <a:lstStyle/>
        <a:p>
          <a:r>
            <a:rPr lang="en-US"/>
            <a:t>Privacy and Dignity</a:t>
          </a:r>
        </a:p>
      </dgm:t>
    </dgm:pt>
    <dgm:pt modelId="{FB648B7A-FE12-4EB1-A8A1-83E1CFF066B7}" type="parTrans" cxnId="{BC4EBA1E-7E08-4339-810B-FA0EB55C90AD}">
      <dgm:prSet/>
      <dgm:spPr/>
      <dgm:t>
        <a:bodyPr/>
        <a:lstStyle/>
        <a:p>
          <a:endParaRPr lang="en-US"/>
        </a:p>
      </dgm:t>
    </dgm:pt>
    <dgm:pt modelId="{E53BF4B3-AAFA-4177-BCB0-74B2F217453D}" type="sibTrans" cxnId="{BC4EBA1E-7E08-4339-810B-FA0EB55C90AD}">
      <dgm:prSet/>
      <dgm:spPr/>
      <dgm:t>
        <a:bodyPr/>
        <a:lstStyle/>
        <a:p>
          <a:endParaRPr lang="en-US"/>
        </a:p>
      </dgm:t>
    </dgm:pt>
    <dgm:pt modelId="{531586F4-3253-437F-A4DF-934D1E072FCB}">
      <dgm:prSet/>
      <dgm:spPr/>
      <dgm:t>
        <a:bodyPr/>
        <a:lstStyle/>
        <a:p>
          <a:r>
            <a:rPr lang="en-US"/>
            <a:t>Pressure Sore and Ulcerations</a:t>
          </a:r>
        </a:p>
      </dgm:t>
    </dgm:pt>
    <dgm:pt modelId="{A0073C74-ED4E-4329-9683-3CA45E1F206E}" type="parTrans" cxnId="{A0660DE2-0781-4B1F-846D-E0970503F107}">
      <dgm:prSet/>
      <dgm:spPr/>
      <dgm:t>
        <a:bodyPr/>
        <a:lstStyle/>
        <a:p>
          <a:endParaRPr lang="en-US"/>
        </a:p>
      </dgm:t>
    </dgm:pt>
    <dgm:pt modelId="{99AF94AC-88BD-401B-AAF9-92380DC1E442}" type="sibTrans" cxnId="{A0660DE2-0781-4B1F-846D-E0970503F107}">
      <dgm:prSet/>
      <dgm:spPr/>
      <dgm:t>
        <a:bodyPr/>
        <a:lstStyle/>
        <a:p>
          <a:endParaRPr lang="en-US"/>
        </a:p>
      </dgm:t>
    </dgm:pt>
    <dgm:pt modelId="{90CD6703-96B0-484B-AE63-485AA20C7ED7}">
      <dgm:prSet/>
      <dgm:spPr/>
      <dgm:t>
        <a:bodyPr/>
        <a:lstStyle/>
        <a:p>
          <a:r>
            <a:rPr lang="en-US"/>
            <a:t>Palliative Care inclusive of End of Life</a:t>
          </a:r>
        </a:p>
      </dgm:t>
    </dgm:pt>
    <dgm:pt modelId="{2AA5C675-B597-427E-B7A6-28677E01D28E}" type="parTrans" cxnId="{6591B0FA-C023-4C5F-84B2-9D1E463B69C5}">
      <dgm:prSet/>
      <dgm:spPr/>
      <dgm:t>
        <a:bodyPr/>
        <a:lstStyle/>
        <a:p>
          <a:endParaRPr lang="en-US"/>
        </a:p>
      </dgm:t>
    </dgm:pt>
    <dgm:pt modelId="{197F77CA-5DFD-450C-BA77-285FB61A3BB3}" type="sibTrans" cxnId="{6591B0FA-C023-4C5F-84B2-9D1E463B69C5}">
      <dgm:prSet/>
      <dgm:spPr/>
      <dgm:t>
        <a:bodyPr/>
        <a:lstStyle/>
        <a:p>
          <a:endParaRPr lang="en-US"/>
        </a:p>
      </dgm:t>
    </dgm:pt>
    <dgm:pt modelId="{6E09B589-4567-4DC2-AC22-5CD0C2DDD1FD}">
      <dgm:prSet/>
      <dgm:spPr/>
      <dgm:t>
        <a:bodyPr/>
        <a:lstStyle/>
        <a:p>
          <a:r>
            <a:rPr lang="en-US"/>
            <a:t>Catheter</a:t>
          </a:r>
        </a:p>
      </dgm:t>
    </dgm:pt>
    <dgm:pt modelId="{24B26EA7-6AA4-473B-A8B7-4DAB1EC5EB0B}" type="parTrans" cxnId="{7EEB640B-E734-416F-9950-F11B37D16D4F}">
      <dgm:prSet/>
      <dgm:spPr/>
      <dgm:t>
        <a:bodyPr/>
        <a:lstStyle/>
        <a:p>
          <a:endParaRPr lang="en-US"/>
        </a:p>
      </dgm:t>
    </dgm:pt>
    <dgm:pt modelId="{D7D7A297-5F54-4797-BAA2-68183446329F}" type="sibTrans" cxnId="{7EEB640B-E734-416F-9950-F11B37D16D4F}">
      <dgm:prSet/>
      <dgm:spPr/>
      <dgm:t>
        <a:bodyPr/>
        <a:lstStyle/>
        <a:p>
          <a:endParaRPr lang="en-US"/>
        </a:p>
      </dgm:t>
    </dgm:pt>
    <dgm:pt modelId="{ED70F616-9230-4BE5-86C6-021B8C0D8709}">
      <dgm:prSet/>
      <dgm:spPr/>
      <dgm:t>
        <a:bodyPr/>
        <a:lstStyle/>
        <a:p>
          <a:r>
            <a:rPr lang="en-US"/>
            <a:t>Stoma</a:t>
          </a:r>
        </a:p>
      </dgm:t>
    </dgm:pt>
    <dgm:pt modelId="{6BB296F5-96E6-4CB0-A6BD-6902D23C0703}" type="parTrans" cxnId="{FE5830B3-913F-41C9-8431-9B004EC2DF11}">
      <dgm:prSet/>
      <dgm:spPr/>
      <dgm:t>
        <a:bodyPr/>
        <a:lstStyle/>
        <a:p>
          <a:endParaRPr lang="en-US"/>
        </a:p>
      </dgm:t>
    </dgm:pt>
    <dgm:pt modelId="{DD49BBDD-F929-4327-9B54-BFBF28725F2B}" type="sibTrans" cxnId="{FE5830B3-913F-41C9-8431-9B004EC2DF11}">
      <dgm:prSet/>
      <dgm:spPr/>
      <dgm:t>
        <a:bodyPr/>
        <a:lstStyle/>
        <a:p>
          <a:endParaRPr lang="en-US"/>
        </a:p>
      </dgm:t>
    </dgm:pt>
    <dgm:pt modelId="{96172710-0FCB-4527-8911-08798E1E0582}">
      <dgm:prSet/>
      <dgm:spPr/>
      <dgm:t>
        <a:bodyPr/>
        <a:lstStyle/>
        <a:p>
          <a:r>
            <a:rPr lang="en-US"/>
            <a:t>Conveen</a:t>
          </a:r>
        </a:p>
      </dgm:t>
    </dgm:pt>
    <dgm:pt modelId="{9F65BAE8-C376-403C-B7F8-11A703023063}" type="parTrans" cxnId="{18FF5F58-A009-48BF-A3DF-66B46ED228DC}">
      <dgm:prSet/>
      <dgm:spPr/>
      <dgm:t>
        <a:bodyPr/>
        <a:lstStyle/>
        <a:p>
          <a:endParaRPr lang="en-US"/>
        </a:p>
      </dgm:t>
    </dgm:pt>
    <dgm:pt modelId="{40869615-D514-4FD5-B055-625C351C7679}" type="sibTrans" cxnId="{18FF5F58-A009-48BF-A3DF-66B46ED228DC}">
      <dgm:prSet/>
      <dgm:spPr/>
      <dgm:t>
        <a:bodyPr/>
        <a:lstStyle/>
        <a:p>
          <a:endParaRPr lang="en-US"/>
        </a:p>
      </dgm:t>
    </dgm:pt>
    <dgm:pt modelId="{194467AB-4019-4B54-A515-DBCDBB850F80}" type="pres">
      <dgm:prSet presAssocID="{36D4E3C3-F67F-4204-8EBC-EFA98F4F8E99}" presName="vert0" presStyleCnt="0">
        <dgm:presLayoutVars>
          <dgm:dir/>
          <dgm:animOne val="branch"/>
          <dgm:animLvl val="lvl"/>
        </dgm:presLayoutVars>
      </dgm:prSet>
      <dgm:spPr/>
    </dgm:pt>
    <dgm:pt modelId="{4E06039C-4191-4E93-8C2B-47EA85460295}" type="pres">
      <dgm:prSet presAssocID="{648CA3A5-46FB-44E0-AF4E-36F0FA2DA6A9}" presName="thickLine" presStyleLbl="alignNode1" presStyleIdx="0" presStyleCnt="6"/>
      <dgm:spPr/>
    </dgm:pt>
    <dgm:pt modelId="{41A3D4E2-21E0-4C48-940F-2FE6F1802751}" type="pres">
      <dgm:prSet presAssocID="{648CA3A5-46FB-44E0-AF4E-36F0FA2DA6A9}" presName="horz1" presStyleCnt="0"/>
      <dgm:spPr/>
    </dgm:pt>
    <dgm:pt modelId="{B43A0FC6-6425-4ADD-986C-A2DC944AD3D1}" type="pres">
      <dgm:prSet presAssocID="{648CA3A5-46FB-44E0-AF4E-36F0FA2DA6A9}" presName="tx1" presStyleLbl="revTx" presStyleIdx="0" presStyleCnt="6"/>
      <dgm:spPr/>
    </dgm:pt>
    <dgm:pt modelId="{28947C8D-BF70-4EAF-A050-67A6E9CB4E04}" type="pres">
      <dgm:prSet presAssocID="{648CA3A5-46FB-44E0-AF4E-36F0FA2DA6A9}" presName="vert1" presStyleCnt="0"/>
      <dgm:spPr/>
    </dgm:pt>
    <dgm:pt modelId="{F15992E2-9DB2-4A78-ADAF-1D8AFDD95515}" type="pres">
      <dgm:prSet presAssocID="{531586F4-3253-437F-A4DF-934D1E072FCB}" presName="thickLine" presStyleLbl="alignNode1" presStyleIdx="1" presStyleCnt="6"/>
      <dgm:spPr/>
    </dgm:pt>
    <dgm:pt modelId="{8DF6F6E1-F1F4-48F7-BEB1-493B5DDF8ED4}" type="pres">
      <dgm:prSet presAssocID="{531586F4-3253-437F-A4DF-934D1E072FCB}" presName="horz1" presStyleCnt="0"/>
      <dgm:spPr/>
    </dgm:pt>
    <dgm:pt modelId="{F8117AD9-C56E-4D71-882E-B747247EDA3F}" type="pres">
      <dgm:prSet presAssocID="{531586F4-3253-437F-A4DF-934D1E072FCB}" presName="tx1" presStyleLbl="revTx" presStyleIdx="1" presStyleCnt="6"/>
      <dgm:spPr/>
    </dgm:pt>
    <dgm:pt modelId="{04C00AD3-2506-4573-9C80-73AEEE1B54C2}" type="pres">
      <dgm:prSet presAssocID="{531586F4-3253-437F-A4DF-934D1E072FCB}" presName="vert1" presStyleCnt="0"/>
      <dgm:spPr/>
    </dgm:pt>
    <dgm:pt modelId="{FDBA4EE1-4DFD-4645-ADA3-71C46018CC20}" type="pres">
      <dgm:prSet presAssocID="{90CD6703-96B0-484B-AE63-485AA20C7ED7}" presName="thickLine" presStyleLbl="alignNode1" presStyleIdx="2" presStyleCnt="6"/>
      <dgm:spPr/>
    </dgm:pt>
    <dgm:pt modelId="{BE14C870-B825-4C6A-BCEA-058CBB586A2A}" type="pres">
      <dgm:prSet presAssocID="{90CD6703-96B0-484B-AE63-485AA20C7ED7}" presName="horz1" presStyleCnt="0"/>
      <dgm:spPr/>
    </dgm:pt>
    <dgm:pt modelId="{B32C874B-7965-4B5D-8FDA-56DB8D1EFC4E}" type="pres">
      <dgm:prSet presAssocID="{90CD6703-96B0-484B-AE63-485AA20C7ED7}" presName="tx1" presStyleLbl="revTx" presStyleIdx="2" presStyleCnt="6"/>
      <dgm:spPr/>
    </dgm:pt>
    <dgm:pt modelId="{429C98D0-616F-4EED-A613-94466B28AE5B}" type="pres">
      <dgm:prSet presAssocID="{90CD6703-96B0-484B-AE63-485AA20C7ED7}" presName="vert1" presStyleCnt="0"/>
      <dgm:spPr/>
    </dgm:pt>
    <dgm:pt modelId="{3F486207-A757-4160-BCF0-2B06A334C602}" type="pres">
      <dgm:prSet presAssocID="{6E09B589-4567-4DC2-AC22-5CD0C2DDD1FD}" presName="thickLine" presStyleLbl="alignNode1" presStyleIdx="3" presStyleCnt="6"/>
      <dgm:spPr/>
    </dgm:pt>
    <dgm:pt modelId="{BAF3F17A-0C67-4A33-9441-F4F75B2C5C83}" type="pres">
      <dgm:prSet presAssocID="{6E09B589-4567-4DC2-AC22-5CD0C2DDD1FD}" presName="horz1" presStyleCnt="0"/>
      <dgm:spPr/>
    </dgm:pt>
    <dgm:pt modelId="{10C0DDDA-BD2F-4228-BB3B-C8B5338E7918}" type="pres">
      <dgm:prSet presAssocID="{6E09B589-4567-4DC2-AC22-5CD0C2DDD1FD}" presName="tx1" presStyleLbl="revTx" presStyleIdx="3" presStyleCnt="6"/>
      <dgm:spPr/>
    </dgm:pt>
    <dgm:pt modelId="{E75D0E8B-F1F7-4070-8D3B-6D8D74FF22FA}" type="pres">
      <dgm:prSet presAssocID="{6E09B589-4567-4DC2-AC22-5CD0C2DDD1FD}" presName="vert1" presStyleCnt="0"/>
      <dgm:spPr/>
    </dgm:pt>
    <dgm:pt modelId="{C881AF1D-0138-459E-9E20-B7E9436755C4}" type="pres">
      <dgm:prSet presAssocID="{ED70F616-9230-4BE5-86C6-021B8C0D8709}" presName="thickLine" presStyleLbl="alignNode1" presStyleIdx="4" presStyleCnt="6"/>
      <dgm:spPr/>
    </dgm:pt>
    <dgm:pt modelId="{5B103485-C6D9-4AE2-8071-FD16EE4721BA}" type="pres">
      <dgm:prSet presAssocID="{ED70F616-9230-4BE5-86C6-021B8C0D8709}" presName="horz1" presStyleCnt="0"/>
      <dgm:spPr/>
    </dgm:pt>
    <dgm:pt modelId="{B6A77C48-D0F3-4F9C-9E92-DAF15524617F}" type="pres">
      <dgm:prSet presAssocID="{ED70F616-9230-4BE5-86C6-021B8C0D8709}" presName="tx1" presStyleLbl="revTx" presStyleIdx="4" presStyleCnt="6"/>
      <dgm:spPr/>
    </dgm:pt>
    <dgm:pt modelId="{59779A8F-0388-4497-85DB-211DDF235B26}" type="pres">
      <dgm:prSet presAssocID="{ED70F616-9230-4BE5-86C6-021B8C0D8709}" presName="vert1" presStyleCnt="0"/>
      <dgm:spPr/>
    </dgm:pt>
    <dgm:pt modelId="{A8250704-D459-4750-87A9-CED75CBAE5CE}" type="pres">
      <dgm:prSet presAssocID="{96172710-0FCB-4527-8911-08798E1E0582}" presName="thickLine" presStyleLbl="alignNode1" presStyleIdx="5" presStyleCnt="6"/>
      <dgm:spPr/>
    </dgm:pt>
    <dgm:pt modelId="{39CF3FCD-3377-4B9B-88BC-85C08643B521}" type="pres">
      <dgm:prSet presAssocID="{96172710-0FCB-4527-8911-08798E1E0582}" presName="horz1" presStyleCnt="0"/>
      <dgm:spPr/>
    </dgm:pt>
    <dgm:pt modelId="{72AF2C2F-CD9E-4165-995B-1EBD8063B0BD}" type="pres">
      <dgm:prSet presAssocID="{96172710-0FCB-4527-8911-08798E1E0582}" presName="tx1" presStyleLbl="revTx" presStyleIdx="5" presStyleCnt="6"/>
      <dgm:spPr/>
    </dgm:pt>
    <dgm:pt modelId="{EA3218BA-9844-44ED-8407-8ADB385D0AF2}" type="pres">
      <dgm:prSet presAssocID="{96172710-0FCB-4527-8911-08798E1E0582}" presName="vert1" presStyleCnt="0"/>
      <dgm:spPr/>
    </dgm:pt>
  </dgm:ptLst>
  <dgm:cxnLst>
    <dgm:cxn modelId="{9F5EF101-B1F3-4CA9-B6D0-B1AADF8A8B52}" type="presOf" srcId="{96172710-0FCB-4527-8911-08798E1E0582}" destId="{72AF2C2F-CD9E-4165-995B-1EBD8063B0BD}" srcOrd="0" destOrd="0" presId="urn:microsoft.com/office/officeart/2008/layout/LinedList"/>
    <dgm:cxn modelId="{7EEB640B-E734-416F-9950-F11B37D16D4F}" srcId="{36D4E3C3-F67F-4204-8EBC-EFA98F4F8E99}" destId="{6E09B589-4567-4DC2-AC22-5CD0C2DDD1FD}" srcOrd="3" destOrd="0" parTransId="{24B26EA7-6AA4-473B-A8B7-4DAB1EC5EB0B}" sibTransId="{D7D7A297-5F54-4797-BAA2-68183446329F}"/>
    <dgm:cxn modelId="{3247F01A-5550-4FE4-AE90-45EE4F540E2B}" type="presOf" srcId="{6E09B589-4567-4DC2-AC22-5CD0C2DDD1FD}" destId="{10C0DDDA-BD2F-4228-BB3B-C8B5338E7918}" srcOrd="0" destOrd="0" presId="urn:microsoft.com/office/officeart/2008/layout/LinedList"/>
    <dgm:cxn modelId="{C7FE321D-A156-49DA-AB2F-922894A44E55}" type="presOf" srcId="{531586F4-3253-437F-A4DF-934D1E072FCB}" destId="{F8117AD9-C56E-4D71-882E-B747247EDA3F}" srcOrd="0" destOrd="0" presId="urn:microsoft.com/office/officeart/2008/layout/LinedList"/>
    <dgm:cxn modelId="{BC4EBA1E-7E08-4339-810B-FA0EB55C90AD}" srcId="{36D4E3C3-F67F-4204-8EBC-EFA98F4F8E99}" destId="{648CA3A5-46FB-44E0-AF4E-36F0FA2DA6A9}" srcOrd="0" destOrd="0" parTransId="{FB648B7A-FE12-4EB1-A8A1-83E1CFF066B7}" sibTransId="{E53BF4B3-AAFA-4177-BCB0-74B2F217453D}"/>
    <dgm:cxn modelId="{18FF5F58-A009-48BF-A3DF-66B46ED228DC}" srcId="{36D4E3C3-F67F-4204-8EBC-EFA98F4F8E99}" destId="{96172710-0FCB-4527-8911-08798E1E0582}" srcOrd="5" destOrd="0" parTransId="{9F65BAE8-C376-403C-B7F8-11A703023063}" sibTransId="{40869615-D514-4FD5-B055-625C351C7679}"/>
    <dgm:cxn modelId="{79E4C18D-5DEF-4B99-A23F-42428C7FAEF4}" type="presOf" srcId="{36D4E3C3-F67F-4204-8EBC-EFA98F4F8E99}" destId="{194467AB-4019-4B54-A515-DBCDBB850F80}" srcOrd="0" destOrd="0" presId="urn:microsoft.com/office/officeart/2008/layout/LinedList"/>
    <dgm:cxn modelId="{4F863496-57DF-4AC5-B9B9-5498B1FFFE63}" type="presOf" srcId="{648CA3A5-46FB-44E0-AF4E-36F0FA2DA6A9}" destId="{B43A0FC6-6425-4ADD-986C-A2DC944AD3D1}" srcOrd="0" destOrd="0" presId="urn:microsoft.com/office/officeart/2008/layout/LinedList"/>
    <dgm:cxn modelId="{907AD9A7-02B2-4C80-A012-AE286BFD7DE3}" type="presOf" srcId="{ED70F616-9230-4BE5-86C6-021B8C0D8709}" destId="{B6A77C48-D0F3-4F9C-9E92-DAF15524617F}" srcOrd="0" destOrd="0" presId="urn:microsoft.com/office/officeart/2008/layout/LinedList"/>
    <dgm:cxn modelId="{FE5830B3-913F-41C9-8431-9B004EC2DF11}" srcId="{36D4E3C3-F67F-4204-8EBC-EFA98F4F8E99}" destId="{ED70F616-9230-4BE5-86C6-021B8C0D8709}" srcOrd="4" destOrd="0" parTransId="{6BB296F5-96E6-4CB0-A6BD-6902D23C0703}" sibTransId="{DD49BBDD-F929-4327-9B54-BFBF28725F2B}"/>
    <dgm:cxn modelId="{A0660DE2-0781-4B1F-846D-E0970503F107}" srcId="{36D4E3C3-F67F-4204-8EBC-EFA98F4F8E99}" destId="{531586F4-3253-437F-A4DF-934D1E072FCB}" srcOrd="1" destOrd="0" parTransId="{A0073C74-ED4E-4329-9683-3CA45E1F206E}" sibTransId="{99AF94AC-88BD-401B-AAF9-92380DC1E442}"/>
    <dgm:cxn modelId="{28BC59EB-4274-44A3-8E7B-FC6F64E5732F}" type="presOf" srcId="{90CD6703-96B0-484B-AE63-485AA20C7ED7}" destId="{B32C874B-7965-4B5D-8FDA-56DB8D1EFC4E}" srcOrd="0" destOrd="0" presId="urn:microsoft.com/office/officeart/2008/layout/LinedList"/>
    <dgm:cxn modelId="{6591B0FA-C023-4C5F-84B2-9D1E463B69C5}" srcId="{36D4E3C3-F67F-4204-8EBC-EFA98F4F8E99}" destId="{90CD6703-96B0-484B-AE63-485AA20C7ED7}" srcOrd="2" destOrd="0" parTransId="{2AA5C675-B597-427E-B7A6-28677E01D28E}" sibTransId="{197F77CA-5DFD-450C-BA77-285FB61A3BB3}"/>
    <dgm:cxn modelId="{EC85DBF5-3C07-4B98-9855-F2DA470C5A6B}" type="presParOf" srcId="{194467AB-4019-4B54-A515-DBCDBB850F80}" destId="{4E06039C-4191-4E93-8C2B-47EA85460295}" srcOrd="0" destOrd="0" presId="urn:microsoft.com/office/officeart/2008/layout/LinedList"/>
    <dgm:cxn modelId="{2E81210A-C02A-4A7F-A071-C3BCC6A97036}" type="presParOf" srcId="{194467AB-4019-4B54-A515-DBCDBB850F80}" destId="{41A3D4E2-21E0-4C48-940F-2FE6F1802751}" srcOrd="1" destOrd="0" presId="urn:microsoft.com/office/officeart/2008/layout/LinedList"/>
    <dgm:cxn modelId="{1EE5C3FE-9CDD-4733-805C-0A3F357C0DC0}" type="presParOf" srcId="{41A3D4E2-21E0-4C48-940F-2FE6F1802751}" destId="{B43A0FC6-6425-4ADD-986C-A2DC944AD3D1}" srcOrd="0" destOrd="0" presId="urn:microsoft.com/office/officeart/2008/layout/LinedList"/>
    <dgm:cxn modelId="{3EEF9422-B4A1-4B87-B2E0-D2B82C63303F}" type="presParOf" srcId="{41A3D4E2-21E0-4C48-940F-2FE6F1802751}" destId="{28947C8D-BF70-4EAF-A050-67A6E9CB4E04}" srcOrd="1" destOrd="0" presId="urn:microsoft.com/office/officeart/2008/layout/LinedList"/>
    <dgm:cxn modelId="{0AE0353C-D686-49FC-B4D0-15576D38F26B}" type="presParOf" srcId="{194467AB-4019-4B54-A515-DBCDBB850F80}" destId="{F15992E2-9DB2-4A78-ADAF-1D8AFDD95515}" srcOrd="2" destOrd="0" presId="urn:microsoft.com/office/officeart/2008/layout/LinedList"/>
    <dgm:cxn modelId="{54D41DDB-6F7D-4487-88EF-FC5F7777B4AB}" type="presParOf" srcId="{194467AB-4019-4B54-A515-DBCDBB850F80}" destId="{8DF6F6E1-F1F4-48F7-BEB1-493B5DDF8ED4}" srcOrd="3" destOrd="0" presId="urn:microsoft.com/office/officeart/2008/layout/LinedList"/>
    <dgm:cxn modelId="{4E6288BD-ECD9-4B79-9078-A12D3041EE5C}" type="presParOf" srcId="{8DF6F6E1-F1F4-48F7-BEB1-493B5DDF8ED4}" destId="{F8117AD9-C56E-4D71-882E-B747247EDA3F}" srcOrd="0" destOrd="0" presId="urn:microsoft.com/office/officeart/2008/layout/LinedList"/>
    <dgm:cxn modelId="{A3F5AFBB-3351-4CCF-9856-9F135D090FCF}" type="presParOf" srcId="{8DF6F6E1-F1F4-48F7-BEB1-493B5DDF8ED4}" destId="{04C00AD3-2506-4573-9C80-73AEEE1B54C2}" srcOrd="1" destOrd="0" presId="urn:microsoft.com/office/officeart/2008/layout/LinedList"/>
    <dgm:cxn modelId="{176873FA-A080-4045-9720-4A4FB6CDE545}" type="presParOf" srcId="{194467AB-4019-4B54-A515-DBCDBB850F80}" destId="{FDBA4EE1-4DFD-4645-ADA3-71C46018CC20}" srcOrd="4" destOrd="0" presId="urn:microsoft.com/office/officeart/2008/layout/LinedList"/>
    <dgm:cxn modelId="{6456F8AB-1D5D-4FCA-8843-BD44D3CE46F9}" type="presParOf" srcId="{194467AB-4019-4B54-A515-DBCDBB850F80}" destId="{BE14C870-B825-4C6A-BCEA-058CBB586A2A}" srcOrd="5" destOrd="0" presId="urn:microsoft.com/office/officeart/2008/layout/LinedList"/>
    <dgm:cxn modelId="{0212CFED-4DC0-4646-9C9D-29F95A87E4FE}" type="presParOf" srcId="{BE14C870-B825-4C6A-BCEA-058CBB586A2A}" destId="{B32C874B-7965-4B5D-8FDA-56DB8D1EFC4E}" srcOrd="0" destOrd="0" presId="urn:microsoft.com/office/officeart/2008/layout/LinedList"/>
    <dgm:cxn modelId="{2EA70310-E3DE-496F-80C8-AFD191EF9877}" type="presParOf" srcId="{BE14C870-B825-4C6A-BCEA-058CBB586A2A}" destId="{429C98D0-616F-4EED-A613-94466B28AE5B}" srcOrd="1" destOrd="0" presId="urn:microsoft.com/office/officeart/2008/layout/LinedList"/>
    <dgm:cxn modelId="{AFBF2242-39B1-4ED2-A18D-FFB556D85B7E}" type="presParOf" srcId="{194467AB-4019-4B54-A515-DBCDBB850F80}" destId="{3F486207-A757-4160-BCF0-2B06A334C602}" srcOrd="6" destOrd="0" presId="urn:microsoft.com/office/officeart/2008/layout/LinedList"/>
    <dgm:cxn modelId="{ACDC68EB-6583-4837-9C4E-B6065EDE9387}" type="presParOf" srcId="{194467AB-4019-4B54-A515-DBCDBB850F80}" destId="{BAF3F17A-0C67-4A33-9441-F4F75B2C5C83}" srcOrd="7" destOrd="0" presId="urn:microsoft.com/office/officeart/2008/layout/LinedList"/>
    <dgm:cxn modelId="{F8F6271C-4187-4652-B840-2C07192BD802}" type="presParOf" srcId="{BAF3F17A-0C67-4A33-9441-F4F75B2C5C83}" destId="{10C0DDDA-BD2F-4228-BB3B-C8B5338E7918}" srcOrd="0" destOrd="0" presId="urn:microsoft.com/office/officeart/2008/layout/LinedList"/>
    <dgm:cxn modelId="{E219D3A9-19AC-47AC-A9B1-8E7781CDFD34}" type="presParOf" srcId="{BAF3F17A-0C67-4A33-9441-F4F75B2C5C83}" destId="{E75D0E8B-F1F7-4070-8D3B-6D8D74FF22FA}" srcOrd="1" destOrd="0" presId="urn:microsoft.com/office/officeart/2008/layout/LinedList"/>
    <dgm:cxn modelId="{CEE9E8B0-5B9C-4BAC-894F-99CBCB4DA956}" type="presParOf" srcId="{194467AB-4019-4B54-A515-DBCDBB850F80}" destId="{C881AF1D-0138-459E-9E20-B7E9436755C4}" srcOrd="8" destOrd="0" presId="urn:microsoft.com/office/officeart/2008/layout/LinedList"/>
    <dgm:cxn modelId="{2891420F-E41E-4163-B96F-28463A18A966}" type="presParOf" srcId="{194467AB-4019-4B54-A515-DBCDBB850F80}" destId="{5B103485-C6D9-4AE2-8071-FD16EE4721BA}" srcOrd="9" destOrd="0" presId="urn:microsoft.com/office/officeart/2008/layout/LinedList"/>
    <dgm:cxn modelId="{FED9B6C1-4F75-40BE-9975-CCAE6AD7FD18}" type="presParOf" srcId="{5B103485-C6D9-4AE2-8071-FD16EE4721BA}" destId="{B6A77C48-D0F3-4F9C-9E92-DAF15524617F}" srcOrd="0" destOrd="0" presId="urn:microsoft.com/office/officeart/2008/layout/LinedList"/>
    <dgm:cxn modelId="{8F073F8A-F916-44C0-8E34-91A6505FB764}" type="presParOf" srcId="{5B103485-C6D9-4AE2-8071-FD16EE4721BA}" destId="{59779A8F-0388-4497-85DB-211DDF235B26}" srcOrd="1" destOrd="0" presId="urn:microsoft.com/office/officeart/2008/layout/LinedList"/>
    <dgm:cxn modelId="{2F6CD538-76A1-439A-BFF1-DC273C935AE3}" type="presParOf" srcId="{194467AB-4019-4B54-A515-DBCDBB850F80}" destId="{A8250704-D459-4750-87A9-CED75CBAE5CE}" srcOrd="10" destOrd="0" presId="urn:microsoft.com/office/officeart/2008/layout/LinedList"/>
    <dgm:cxn modelId="{8B627358-9AEE-4E6E-B739-DC518B8BC105}" type="presParOf" srcId="{194467AB-4019-4B54-A515-DBCDBB850F80}" destId="{39CF3FCD-3377-4B9B-88BC-85C08643B521}" srcOrd="11" destOrd="0" presId="urn:microsoft.com/office/officeart/2008/layout/LinedList"/>
    <dgm:cxn modelId="{36B97447-C770-4FF3-96E6-D87D0A98072B}" type="presParOf" srcId="{39CF3FCD-3377-4B9B-88BC-85C08643B521}" destId="{72AF2C2F-CD9E-4165-995B-1EBD8063B0BD}" srcOrd="0" destOrd="0" presId="urn:microsoft.com/office/officeart/2008/layout/LinedList"/>
    <dgm:cxn modelId="{FBE1DDBC-F979-4B2E-9B76-B6B0EBC66E5F}" type="presParOf" srcId="{39CF3FCD-3377-4B9B-88BC-85C08643B521}" destId="{EA3218BA-9844-44ED-8407-8ADB385D0AF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DF40D0C-B44F-426B-ACE1-524DAFAC6B11}" type="doc">
      <dgm:prSet loTypeId="urn:microsoft.com/office/officeart/2008/layout/LinedList" loCatId="list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77417803-8BE5-4B70-80EB-DB228814907B}">
      <dgm:prSet/>
      <dgm:spPr/>
      <dgm:t>
        <a:bodyPr/>
        <a:lstStyle/>
        <a:p>
          <a:r>
            <a:rPr lang="en-US" dirty="0"/>
            <a:t>Health and safety at work act 1974</a:t>
          </a:r>
        </a:p>
      </dgm:t>
    </dgm:pt>
    <dgm:pt modelId="{CBB2898B-FFFA-4D31-A58D-6080AF7FFCDB}" type="parTrans" cxnId="{74112972-32DD-471D-A4BD-8048EE6CD0CE}">
      <dgm:prSet/>
      <dgm:spPr/>
      <dgm:t>
        <a:bodyPr/>
        <a:lstStyle/>
        <a:p>
          <a:endParaRPr lang="en-US"/>
        </a:p>
      </dgm:t>
    </dgm:pt>
    <dgm:pt modelId="{67703D7C-E71D-4CC5-B3C3-53018F33C56A}" type="sibTrans" cxnId="{74112972-32DD-471D-A4BD-8048EE6CD0CE}">
      <dgm:prSet/>
      <dgm:spPr/>
      <dgm:t>
        <a:bodyPr/>
        <a:lstStyle/>
        <a:p>
          <a:endParaRPr lang="en-US"/>
        </a:p>
      </dgm:t>
    </dgm:pt>
    <dgm:pt modelId="{8625D7E3-C5B0-4D3A-90F1-848D95D40D5E}">
      <dgm:prSet/>
      <dgm:spPr/>
      <dgm:t>
        <a:bodyPr/>
        <a:lstStyle/>
        <a:p>
          <a:r>
            <a:rPr lang="en-US" dirty="0"/>
            <a:t>Management of health and safety work regulations 1992</a:t>
          </a:r>
        </a:p>
      </dgm:t>
    </dgm:pt>
    <dgm:pt modelId="{6E6FE190-85C4-4E9A-8D8C-431BD7112AEA}" type="parTrans" cxnId="{A5622A00-A8EF-4F42-A41F-140A8F6B3370}">
      <dgm:prSet/>
      <dgm:spPr/>
      <dgm:t>
        <a:bodyPr/>
        <a:lstStyle/>
        <a:p>
          <a:endParaRPr lang="en-US"/>
        </a:p>
      </dgm:t>
    </dgm:pt>
    <dgm:pt modelId="{00FBDF44-1B15-41D3-AFFC-A6B5FDD966B6}" type="sibTrans" cxnId="{A5622A00-A8EF-4F42-A41F-140A8F6B3370}">
      <dgm:prSet/>
      <dgm:spPr/>
      <dgm:t>
        <a:bodyPr/>
        <a:lstStyle/>
        <a:p>
          <a:endParaRPr lang="en-US"/>
        </a:p>
      </dgm:t>
    </dgm:pt>
    <dgm:pt modelId="{3F76D333-3133-402B-BA36-E086EB5DB00B}">
      <dgm:prSet/>
      <dgm:spPr/>
      <dgm:t>
        <a:bodyPr/>
        <a:lstStyle/>
        <a:p>
          <a:r>
            <a:rPr lang="en-US" dirty="0"/>
            <a:t>Manual handling operations regulations 1992</a:t>
          </a:r>
        </a:p>
      </dgm:t>
    </dgm:pt>
    <dgm:pt modelId="{A9EE57C5-E495-43E5-8326-B0ECFBBA2F89}" type="parTrans" cxnId="{F9A99F05-DA3A-4AC8-9BC3-42B064B9C921}">
      <dgm:prSet/>
      <dgm:spPr/>
      <dgm:t>
        <a:bodyPr/>
        <a:lstStyle/>
        <a:p>
          <a:endParaRPr lang="en-US"/>
        </a:p>
      </dgm:t>
    </dgm:pt>
    <dgm:pt modelId="{7D8E6184-0BED-442F-A210-F6DED20E23CA}" type="sibTrans" cxnId="{F9A99F05-DA3A-4AC8-9BC3-42B064B9C921}">
      <dgm:prSet/>
      <dgm:spPr/>
      <dgm:t>
        <a:bodyPr/>
        <a:lstStyle/>
        <a:p>
          <a:endParaRPr lang="en-US"/>
        </a:p>
      </dgm:t>
    </dgm:pt>
    <dgm:pt modelId="{35DB2986-1043-4E88-805A-6006497B0578}">
      <dgm:prSet/>
      <dgm:spPr/>
      <dgm:t>
        <a:bodyPr/>
        <a:lstStyle/>
        <a:p>
          <a:r>
            <a:rPr lang="en-US" dirty="0"/>
            <a:t>Lifting operations and lifting equipment regulations 1998</a:t>
          </a:r>
        </a:p>
      </dgm:t>
    </dgm:pt>
    <dgm:pt modelId="{6BEAAA94-04CC-4AC6-AFDA-9A3DEFE77E4A}" type="parTrans" cxnId="{46B0CC7F-C323-469F-9B7C-61D7F27115B7}">
      <dgm:prSet/>
      <dgm:spPr/>
      <dgm:t>
        <a:bodyPr/>
        <a:lstStyle/>
        <a:p>
          <a:endParaRPr lang="en-US"/>
        </a:p>
      </dgm:t>
    </dgm:pt>
    <dgm:pt modelId="{B61819B1-073A-4369-97EB-416706E15AC4}" type="sibTrans" cxnId="{46B0CC7F-C323-469F-9B7C-61D7F27115B7}">
      <dgm:prSet/>
      <dgm:spPr/>
      <dgm:t>
        <a:bodyPr/>
        <a:lstStyle/>
        <a:p>
          <a:endParaRPr lang="en-US"/>
        </a:p>
      </dgm:t>
    </dgm:pt>
    <dgm:pt modelId="{970A3FB1-12CC-4ED4-B516-1E486F18607A}">
      <dgm:prSet/>
      <dgm:spPr/>
      <dgm:t>
        <a:bodyPr/>
        <a:lstStyle/>
        <a:p>
          <a:r>
            <a:rPr lang="en-US" dirty="0"/>
            <a:t>Provision and use of work equipment regulations 1998</a:t>
          </a:r>
        </a:p>
      </dgm:t>
    </dgm:pt>
    <dgm:pt modelId="{1504F5B1-584F-466A-9094-F0E6585768EF}" type="parTrans" cxnId="{45C0D6AF-35A2-4A54-ADD3-90A9EC6CF00D}">
      <dgm:prSet/>
      <dgm:spPr/>
      <dgm:t>
        <a:bodyPr/>
        <a:lstStyle/>
        <a:p>
          <a:endParaRPr lang="en-US"/>
        </a:p>
      </dgm:t>
    </dgm:pt>
    <dgm:pt modelId="{B1FD1596-5CA9-4915-8F6F-8EC7238B5F1C}" type="sibTrans" cxnId="{45C0D6AF-35A2-4A54-ADD3-90A9EC6CF00D}">
      <dgm:prSet/>
      <dgm:spPr/>
      <dgm:t>
        <a:bodyPr/>
        <a:lstStyle/>
        <a:p>
          <a:endParaRPr lang="en-US"/>
        </a:p>
      </dgm:t>
    </dgm:pt>
    <dgm:pt modelId="{786850EA-04DE-4E52-9E0C-3181618E93B0}">
      <dgm:prSet/>
      <dgm:spPr/>
      <dgm:t>
        <a:bodyPr/>
        <a:lstStyle/>
        <a:p>
          <a:r>
            <a:rPr lang="en-US" dirty="0"/>
            <a:t>Workplace (health, safety and welfare) regulations 1992</a:t>
          </a:r>
        </a:p>
      </dgm:t>
    </dgm:pt>
    <dgm:pt modelId="{8A27B5DC-D865-4F31-AD05-FD70A5D13708}" type="parTrans" cxnId="{71E5D503-3B4F-4E74-9B6D-299CBB5FBF89}">
      <dgm:prSet/>
      <dgm:spPr/>
      <dgm:t>
        <a:bodyPr/>
        <a:lstStyle/>
        <a:p>
          <a:endParaRPr lang="en-US"/>
        </a:p>
      </dgm:t>
    </dgm:pt>
    <dgm:pt modelId="{870BC8EA-0485-4E17-BC6E-02C5B59AB28C}" type="sibTrans" cxnId="{71E5D503-3B4F-4E74-9B6D-299CBB5FBF89}">
      <dgm:prSet/>
      <dgm:spPr/>
      <dgm:t>
        <a:bodyPr/>
        <a:lstStyle/>
        <a:p>
          <a:endParaRPr lang="en-US"/>
        </a:p>
      </dgm:t>
    </dgm:pt>
    <dgm:pt modelId="{4298FD04-27BE-48BE-BEBC-F24CB9D762F4}">
      <dgm:prSet/>
      <dgm:spPr/>
      <dgm:t>
        <a:bodyPr/>
        <a:lstStyle/>
        <a:p>
          <a:r>
            <a:rPr lang="en-US" dirty="0"/>
            <a:t>Reporting of injuries, diseases and dangerous occurrences 1995 (RIDDOR)</a:t>
          </a:r>
        </a:p>
      </dgm:t>
    </dgm:pt>
    <dgm:pt modelId="{1F9B41FE-D69F-4997-B192-4B43289D4862}" type="parTrans" cxnId="{24B5D410-D884-4935-A03D-10CA05D9EAFB}">
      <dgm:prSet/>
      <dgm:spPr/>
      <dgm:t>
        <a:bodyPr/>
        <a:lstStyle/>
        <a:p>
          <a:endParaRPr lang="en-US"/>
        </a:p>
      </dgm:t>
    </dgm:pt>
    <dgm:pt modelId="{866A8027-C1BB-46FC-8C87-E0DBE798CCFC}" type="sibTrans" cxnId="{24B5D410-D884-4935-A03D-10CA05D9EAFB}">
      <dgm:prSet/>
      <dgm:spPr/>
      <dgm:t>
        <a:bodyPr/>
        <a:lstStyle/>
        <a:p>
          <a:endParaRPr lang="en-US"/>
        </a:p>
      </dgm:t>
    </dgm:pt>
    <dgm:pt modelId="{7BA89597-AD71-44E3-850E-4B5605B2573D}" type="pres">
      <dgm:prSet presAssocID="{3DF40D0C-B44F-426B-ACE1-524DAFAC6B11}" presName="vert0" presStyleCnt="0">
        <dgm:presLayoutVars>
          <dgm:dir/>
          <dgm:animOne val="branch"/>
          <dgm:animLvl val="lvl"/>
        </dgm:presLayoutVars>
      </dgm:prSet>
      <dgm:spPr/>
    </dgm:pt>
    <dgm:pt modelId="{800270A1-850B-4D7A-8085-09C28BCF4016}" type="pres">
      <dgm:prSet presAssocID="{77417803-8BE5-4B70-80EB-DB228814907B}" presName="thickLine" presStyleLbl="alignNode1" presStyleIdx="0" presStyleCnt="7"/>
      <dgm:spPr/>
    </dgm:pt>
    <dgm:pt modelId="{59AB5F9D-454B-4235-8FD9-3E066EC9B4A3}" type="pres">
      <dgm:prSet presAssocID="{77417803-8BE5-4B70-80EB-DB228814907B}" presName="horz1" presStyleCnt="0"/>
      <dgm:spPr/>
    </dgm:pt>
    <dgm:pt modelId="{CEE287A3-7B4E-4B46-AF38-D87B46E56594}" type="pres">
      <dgm:prSet presAssocID="{77417803-8BE5-4B70-80EB-DB228814907B}" presName="tx1" presStyleLbl="revTx" presStyleIdx="0" presStyleCnt="7"/>
      <dgm:spPr/>
    </dgm:pt>
    <dgm:pt modelId="{21F719CD-AE4D-4E2F-9CF6-248888D6E0AB}" type="pres">
      <dgm:prSet presAssocID="{77417803-8BE5-4B70-80EB-DB228814907B}" presName="vert1" presStyleCnt="0"/>
      <dgm:spPr/>
    </dgm:pt>
    <dgm:pt modelId="{E2F60795-8AE6-4DB2-8201-977FE3DF9CE3}" type="pres">
      <dgm:prSet presAssocID="{8625D7E3-C5B0-4D3A-90F1-848D95D40D5E}" presName="thickLine" presStyleLbl="alignNode1" presStyleIdx="1" presStyleCnt="7"/>
      <dgm:spPr/>
    </dgm:pt>
    <dgm:pt modelId="{8BC94267-BFAF-4DC0-AB49-8C343551FE4E}" type="pres">
      <dgm:prSet presAssocID="{8625D7E3-C5B0-4D3A-90F1-848D95D40D5E}" presName="horz1" presStyleCnt="0"/>
      <dgm:spPr/>
    </dgm:pt>
    <dgm:pt modelId="{6A586C65-D045-4742-B6FF-F559A09AF4ED}" type="pres">
      <dgm:prSet presAssocID="{8625D7E3-C5B0-4D3A-90F1-848D95D40D5E}" presName="tx1" presStyleLbl="revTx" presStyleIdx="1" presStyleCnt="7"/>
      <dgm:spPr/>
    </dgm:pt>
    <dgm:pt modelId="{5D7619F4-A3FD-4713-A404-C4A6FB7E1D20}" type="pres">
      <dgm:prSet presAssocID="{8625D7E3-C5B0-4D3A-90F1-848D95D40D5E}" presName="vert1" presStyleCnt="0"/>
      <dgm:spPr/>
    </dgm:pt>
    <dgm:pt modelId="{D5D6C1D5-3F82-4668-BCD3-0E93E77B6E84}" type="pres">
      <dgm:prSet presAssocID="{3F76D333-3133-402B-BA36-E086EB5DB00B}" presName="thickLine" presStyleLbl="alignNode1" presStyleIdx="2" presStyleCnt="7"/>
      <dgm:spPr/>
    </dgm:pt>
    <dgm:pt modelId="{9BCFCDCF-4CCA-4D61-A045-431A277DBD96}" type="pres">
      <dgm:prSet presAssocID="{3F76D333-3133-402B-BA36-E086EB5DB00B}" presName="horz1" presStyleCnt="0"/>
      <dgm:spPr/>
    </dgm:pt>
    <dgm:pt modelId="{452B1A45-0C60-40E4-B84D-0F377E95D81E}" type="pres">
      <dgm:prSet presAssocID="{3F76D333-3133-402B-BA36-E086EB5DB00B}" presName="tx1" presStyleLbl="revTx" presStyleIdx="2" presStyleCnt="7"/>
      <dgm:spPr/>
    </dgm:pt>
    <dgm:pt modelId="{9D564A25-C3DC-4A01-8387-1A19799B92E0}" type="pres">
      <dgm:prSet presAssocID="{3F76D333-3133-402B-BA36-E086EB5DB00B}" presName="vert1" presStyleCnt="0"/>
      <dgm:spPr/>
    </dgm:pt>
    <dgm:pt modelId="{33EF29B2-E595-48D4-A42A-F3F8E2C213CE}" type="pres">
      <dgm:prSet presAssocID="{35DB2986-1043-4E88-805A-6006497B0578}" presName="thickLine" presStyleLbl="alignNode1" presStyleIdx="3" presStyleCnt="7"/>
      <dgm:spPr/>
    </dgm:pt>
    <dgm:pt modelId="{D166820F-F5A5-4A0B-9604-DA3C58218200}" type="pres">
      <dgm:prSet presAssocID="{35DB2986-1043-4E88-805A-6006497B0578}" presName="horz1" presStyleCnt="0"/>
      <dgm:spPr/>
    </dgm:pt>
    <dgm:pt modelId="{5245E241-E7BC-4943-AB27-0872CF4A4037}" type="pres">
      <dgm:prSet presAssocID="{35DB2986-1043-4E88-805A-6006497B0578}" presName="tx1" presStyleLbl="revTx" presStyleIdx="3" presStyleCnt="7"/>
      <dgm:spPr/>
    </dgm:pt>
    <dgm:pt modelId="{FA133EEE-97A9-4D66-A6EC-B45612D9CCB3}" type="pres">
      <dgm:prSet presAssocID="{35DB2986-1043-4E88-805A-6006497B0578}" presName="vert1" presStyleCnt="0"/>
      <dgm:spPr/>
    </dgm:pt>
    <dgm:pt modelId="{DB7CCEDF-B109-45AB-8651-5A433732C146}" type="pres">
      <dgm:prSet presAssocID="{970A3FB1-12CC-4ED4-B516-1E486F18607A}" presName="thickLine" presStyleLbl="alignNode1" presStyleIdx="4" presStyleCnt="7"/>
      <dgm:spPr/>
    </dgm:pt>
    <dgm:pt modelId="{0B0D6602-7E4E-4B93-8EA7-97EE1FEF8CA4}" type="pres">
      <dgm:prSet presAssocID="{970A3FB1-12CC-4ED4-B516-1E486F18607A}" presName="horz1" presStyleCnt="0"/>
      <dgm:spPr/>
    </dgm:pt>
    <dgm:pt modelId="{842517AD-5FB5-4FF3-A2EE-E596DD1C12D9}" type="pres">
      <dgm:prSet presAssocID="{970A3FB1-12CC-4ED4-B516-1E486F18607A}" presName="tx1" presStyleLbl="revTx" presStyleIdx="4" presStyleCnt="7"/>
      <dgm:spPr/>
    </dgm:pt>
    <dgm:pt modelId="{4E5C185A-1854-4770-8374-9AD35084C953}" type="pres">
      <dgm:prSet presAssocID="{970A3FB1-12CC-4ED4-B516-1E486F18607A}" presName="vert1" presStyleCnt="0"/>
      <dgm:spPr/>
    </dgm:pt>
    <dgm:pt modelId="{AD87D3D3-AF11-4894-B3EC-2C8443E8A7AF}" type="pres">
      <dgm:prSet presAssocID="{786850EA-04DE-4E52-9E0C-3181618E93B0}" presName="thickLine" presStyleLbl="alignNode1" presStyleIdx="5" presStyleCnt="7"/>
      <dgm:spPr/>
    </dgm:pt>
    <dgm:pt modelId="{F97E9F79-1F6A-4228-AB31-05CCFA6A5980}" type="pres">
      <dgm:prSet presAssocID="{786850EA-04DE-4E52-9E0C-3181618E93B0}" presName="horz1" presStyleCnt="0"/>
      <dgm:spPr/>
    </dgm:pt>
    <dgm:pt modelId="{0F9E7879-8DC2-4D41-BE46-DFEE094AF1F6}" type="pres">
      <dgm:prSet presAssocID="{786850EA-04DE-4E52-9E0C-3181618E93B0}" presName="tx1" presStyleLbl="revTx" presStyleIdx="5" presStyleCnt="7"/>
      <dgm:spPr/>
    </dgm:pt>
    <dgm:pt modelId="{6307225E-16F6-42BE-9631-888D2A89532C}" type="pres">
      <dgm:prSet presAssocID="{786850EA-04DE-4E52-9E0C-3181618E93B0}" presName="vert1" presStyleCnt="0"/>
      <dgm:spPr/>
    </dgm:pt>
    <dgm:pt modelId="{08ECB66B-87ED-45F0-B7F8-8E6ED789B0B0}" type="pres">
      <dgm:prSet presAssocID="{4298FD04-27BE-48BE-BEBC-F24CB9D762F4}" presName="thickLine" presStyleLbl="alignNode1" presStyleIdx="6" presStyleCnt="7"/>
      <dgm:spPr/>
    </dgm:pt>
    <dgm:pt modelId="{B76D8406-0994-49A8-BFA5-C2B767F4AD64}" type="pres">
      <dgm:prSet presAssocID="{4298FD04-27BE-48BE-BEBC-F24CB9D762F4}" presName="horz1" presStyleCnt="0"/>
      <dgm:spPr/>
    </dgm:pt>
    <dgm:pt modelId="{C71ABA23-FD4B-440B-BFC1-24410288C953}" type="pres">
      <dgm:prSet presAssocID="{4298FD04-27BE-48BE-BEBC-F24CB9D762F4}" presName="tx1" presStyleLbl="revTx" presStyleIdx="6" presStyleCnt="7"/>
      <dgm:spPr/>
    </dgm:pt>
    <dgm:pt modelId="{D94D4EDF-1D3D-44B9-993C-8EB464B3CE6C}" type="pres">
      <dgm:prSet presAssocID="{4298FD04-27BE-48BE-BEBC-F24CB9D762F4}" presName="vert1" presStyleCnt="0"/>
      <dgm:spPr/>
    </dgm:pt>
  </dgm:ptLst>
  <dgm:cxnLst>
    <dgm:cxn modelId="{A5622A00-A8EF-4F42-A41F-140A8F6B3370}" srcId="{3DF40D0C-B44F-426B-ACE1-524DAFAC6B11}" destId="{8625D7E3-C5B0-4D3A-90F1-848D95D40D5E}" srcOrd="1" destOrd="0" parTransId="{6E6FE190-85C4-4E9A-8D8C-431BD7112AEA}" sibTransId="{00FBDF44-1B15-41D3-AFFC-A6B5FDD966B6}"/>
    <dgm:cxn modelId="{71E5D503-3B4F-4E74-9B6D-299CBB5FBF89}" srcId="{3DF40D0C-B44F-426B-ACE1-524DAFAC6B11}" destId="{786850EA-04DE-4E52-9E0C-3181618E93B0}" srcOrd="5" destOrd="0" parTransId="{8A27B5DC-D865-4F31-AD05-FD70A5D13708}" sibTransId="{870BC8EA-0485-4E17-BC6E-02C5B59AB28C}"/>
    <dgm:cxn modelId="{F9A99F05-DA3A-4AC8-9BC3-42B064B9C921}" srcId="{3DF40D0C-B44F-426B-ACE1-524DAFAC6B11}" destId="{3F76D333-3133-402B-BA36-E086EB5DB00B}" srcOrd="2" destOrd="0" parTransId="{A9EE57C5-E495-43E5-8326-B0ECFBBA2F89}" sibTransId="{7D8E6184-0BED-442F-A210-F6DED20E23CA}"/>
    <dgm:cxn modelId="{24B5D410-D884-4935-A03D-10CA05D9EAFB}" srcId="{3DF40D0C-B44F-426B-ACE1-524DAFAC6B11}" destId="{4298FD04-27BE-48BE-BEBC-F24CB9D762F4}" srcOrd="6" destOrd="0" parTransId="{1F9B41FE-D69F-4997-B192-4B43289D4862}" sibTransId="{866A8027-C1BB-46FC-8C87-E0DBE798CCFC}"/>
    <dgm:cxn modelId="{ADC9D013-BFE5-432B-99C7-935F85E7E33D}" type="presOf" srcId="{77417803-8BE5-4B70-80EB-DB228814907B}" destId="{CEE287A3-7B4E-4B46-AF38-D87B46E56594}" srcOrd="0" destOrd="0" presId="urn:microsoft.com/office/officeart/2008/layout/LinedList"/>
    <dgm:cxn modelId="{F63E8A1F-57DB-49CF-8564-E95A0ABB9B32}" type="presOf" srcId="{970A3FB1-12CC-4ED4-B516-1E486F18607A}" destId="{842517AD-5FB5-4FF3-A2EE-E596DD1C12D9}" srcOrd="0" destOrd="0" presId="urn:microsoft.com/office/officeart/2008/layout/LinedList"/>
    <dgm:cxn modelId="{D49D8520-A216-4956-A9E2-27ADC701F123}" type="presOf" srcId="{4298FD04-27BE-48BE-BEBC-F24CB9D762F4}" destId="{C71ABA23-FD4B-440B-BFC1-24410288C953}" srcOrd="0" destOrd="0" presId="urn:microsoft.com/office/officeart/2008/layout/LinedList"/>
    <dgm:cxn modelId="{DA081A21-E9BD-4FE7-954E-7D49B083EFAD}" type="presOf" srcId="{3F76D333-3133-402B-BA36-E086EB5DB00B}" destId="{452B1A45-0C60-40E4-B84D-0F377E95D81E}" srcOrd="0" destOrd="0" presId="urn:microsoft.com/office/officeart/2008/layout/LinedList"/>
    <dgm:cxn modelId="{6DF13A45-39C4-4C10-8E09-BF6AF98E0E84}" type="presOf" srcId="{3DF40D0C-B44F-426B-ACE1-524DAFAC6B11}" destId="{7BA89597-AD71-44E3-850E-4B5605B2573D}" srcOrd="0" destOrd="0" presId="urn:microsoft.com/office/officeart/2008/layout/LinedList"/>
    <dgm:cxn modelId="{74112972-32DD-471D-A4BD-8048EE6CD0CE}" srcId="{3DF40D0C-B44F-426B-ACE1-524DAFAC6B11}" destId="{77417803-8BE5-4B70-80EB-DB228814907B}" srcOrd="0" destOrd="0" parTransId="{CBB2898B-FFFA-4D31-A58D-6080AF7FFCDB}" sibTransId="{67703D7C-E71D-4CC5-B3C3-53018F33C56A}"/>
    <dgm:cxn modelId="{46B0CC7F-C323-469F-9B7C-61D7F27115B7}" srcId="{3DF40D0C-B44F-426B-ACE1-524DAFAC6B11}" destId="{35DB2986-1043-4E88-805A-6006497B0578}" srcOrd="3" destOrd="0" parTransId="{6BEAAA94-04CC-4AC6-AFDA-9A3DEFE77E4A}" sibTransId="{B61819B1-073A-4369-97EB-416706E15AC4}"/>
    <dgm:cxn modelId="{1E481593-4858-4FF9-AF41-192B7CBD682A}" type="presOf" srcId="{8625D7E3-C5B0-4D3A-90F1-848D95D40D5E}" destId="{6A586C65-D045-4742-B6FF-F559A09AF4ED}" srcOrd="0" destOrd="0" presId="urn:microsoft.com/office/officeart/2008/layout/LinedList"/>
    <dgm:cxn modelId="{2291F39A-619E-4631-9D1C-D9D00E557A18}" type="presOf" srcId="{786850EA-04DE-4E52-9E0C-3181618E93B0}" destId="{0F9E7879-8DC2-4D41-BE46-DFEE094AF1F6}" srcOrd="0" destOrd="0" presId="urn:microsoft.com/office/officeart/2008/layout/LinedList"/>
    <dgm:cxn modelId="{45C0D6AF-35A2-4A54-ADD3-90A9EC6CF00D}" srcId="{3DF40D0C-B44F-426B-ACE1-524DAFAC6B11}" destId="{970A3FB1-12CC-4ED4-B516-1E486F18607A}" srcOrd="4" destOrd="0" parTransId="{1504F5B1-584F-466A-9094-F0E6585768EF}" sibTransId="{B1FD1596-5CA9-4915-8F6F-8EC7238B5F1C}"/>
    <dgm:cxn modelId="{9B067AE0-9AC3-4FF3-9FBD-4BBDC3B2E938}" type="presOf" srcId="{35DB2986-1043-4E88-805A-6006497B0578}" destId="{5245E241-E7BC-4943-AB27-0872CF4A4037}" srcOrd="0" destOrd="0" presId="urn:microsoft.com/office/officeart/2008/layout/LinedList"/>
    <dgm:cxn modelId="{28D228DD-1962-4148-9DF2-AAB9981FD918}" type="presParOf" srcId="{7BA89597-AD71-44E3-850E-4B5605B2573D}" destId="{800270A1-850B-4D7A-8085-09C28BCF4016}" srcOrd="0" destOrd="0" presId="urn:microsoft.com/office/officeart/2008/layout/LinedList"/>
    <dgm:cxn modelId="{0B3F52EB-6694-471E-9161-5DDE5EDE3072}" type="presParOf" srcId="{7BA89597-AD71-44E3-850E-4B5605B2573D}" destId="{59AB5F9D-454B-4235-8FD9-3E066EC9B4A3}" srcOrd="1" destOrd="0" presId="urn:microsoft.com/office/officeart/2008/layout/LinedList"/>
    <dgm:cxn modelId="{03DA1DF6-B175-4679-905A-A9110CC7DA43}" type="presParOf" srcId="{59AB5F9D-454B-4235-8FD9-3E066EC9B4A3}" destId="{CEE287A3-7B4E-4B46-AF38-D87B46E56594}" srcOrd="0" destOrd="0" presId="urn:microsoft.com/office/officeart/2008/layout/LinedList"/>
    <dgm:cxn modelId="{09E45182-8BCD-4022-9F4B-9509EAB689BB}" type="presParOf" srcId="{59AB5F9D-454B-4235-8FD9-3E066EC9B4A3}" destId="{21F719CD-AE4D-4E2F-9CF6-248888D6E0AB}" srcOrd="1" destOrd="0" presId="urn:microsoft.com/office/officeart/2008/layout/LinedList"/>
    <dgm:cxn modelId="{DA562818-175C-4205-8B85-7BB79CA23115}" type="presParOf" srcId="{7BA89597-AD71-44E3-850E-4B5605B2573D}" destId="{E2F60795-8AE6-4DB2-8201-977FE3DF9CE3}" srcOrd="2" destOrd="0" presId="urn:microsoft.com/office/officeart/2008/layout/LinedList"/>
    <dgm:cxn modelId="{CDA86661-889D-4088-B9E9-C37AD71B911F}" type="presParOf" srcId="{7BA89597-AD71-44E3-850E-4B5605B2573D}" destId="{8BC94267-BFAF-4DC0-AB49-8C343551FE4E}" srcOrd="3" destOrd="0" presId="urn:microsoft.com/office/officeart/2008/layout/LinedList"/>
    <dgm:cxn modelId="{67F303E9-1A92-405A-8704-77A6CBB8F595}" type="presParOf" srcId="{8BC94267-BFAF-4DC0-AB49-8C343551FE4E}" destId="{6A586C65-D045-4742-B6FF-F559A09AF4ED}" srcOrd="0" destOrd="0" presId="urn:microsoft.com/office/officeart/2008/layout/LinedList"/>
    <dgm:cxn modelId="{A57CB350-D38E-40E8-AA4C-052FFFD0679C}" type="presParOf" srcId="{8BC94267-BFAF-4DC0-AB49-8C343551FE4E}" destId="{5D7619F4-A3FD-4713-A404-C4A6FB7E1D20}" srcOrd="1" destOrd="0" presId="urn:microsoft.com/office/officeart/2008/layout/LinedList"/>
    <dgm:cxn modelId="{E03869F0-6F3D-45B6-9DCB-18D2ACA87A2C}" type="presParOf" srcId="{7BA89597-AD71-44E3-850E-4B5605B2573D}" destId="{D5D6C1D5-3F82-4668-BCD3-0E93E77B6E84}" srcOrd="4" destOrd="0" presId="urn:microsoft.com/office/officeart/2008/layout/LinedList"/>
    <dgm:cxn modelId="{B7FFB37A-BC15-43FC-869F-AD87275E6E38}" type="presParOf" srcId="{7BA89597-AD71-44E3-850E-4B5605B2573D}" destId="{9BCFCDCF-4CCA-4D61-A045-431A277DBD96}" srcOrd="5" destOrd="0" presId="urn:microsoft.com/office/officeart/2008/layout/LinedList"/>
    <dgm:cxn modelId="{3966DA33-DDB5-4B4A-B68C-C7B049C7FBC7}" type="presParOf" srcId="{9BCFCDCF-4CCA-4D61-A045-431A277DBD96}" destId="{452B1A45-0C60-40E4-B84D-0F377E95D81E}" srcOrd="0" destOrd="0" presId="urn:microsoft.com/office/officeart/2008/layout/LinedList"/>
    <dgm:cxn modelId="{96E0B82C-D32A-4CCD-8A8C-1C01D78C2652}" type="presParOf" srcId="{9BCFCDCF-4CCA-4D61-A045-431A277DBD96}" destId="{9D564A25-C3DC-4A01-8387-1A19799B92E0}" srcOrd="1" destOrd="0" presId="urn:microsoft.com/office/officeart/2008/layout/LinedList"/>
    <dgm:cxn modelId="{5A5A3C1A-32E5-4583-8173-F9AA7BC2B0B8}" type="presParOf" srcId="{7BA89597-AD71-44E3-850E-4B5605B2573D}" destId="{33EF29B2-E595-48D4-A42A-F3F8E2C213CE}" srcOrd="6" destOrd="0" presId="urn:microsoft.com/office/officeart/2008/layout/LinedList"/>
    <dgm:cxn modelId="{D9B6A253-EF88-441C-BDAE-ED69A06FCF6D}" type="presParOf" srcId="{7BA89597-AD71-44E3-850E-4B5605B2573D}" destId="{D166820F-F5A5-4A0B-9604-DA3C58218200}" srcOrd="7" destOrd="0" presId="urn:microsoft.com/office/officeart/2008/layout/LinedList"/>
    <dgm:cxn modelId="{40797D67-AB57-4DFE-85D4-DFBA38CDCBBD}" type="presParOf" srcId="{D166820F-F5A5-4A0B-9604-DA3C58218200}" destId="{5245E241-E7BC-4943-AB27-0872CF4A4037}" srcOrd="0" destOrd="0" presId="urn:microsoft.com/office/officeart/2008/layout/LinedList"/>
    <dgm:cxn modelId="{9E3EAE81-3F76-49E7-8A42-A4123E7E3EEC}" type="presParOf" srcId="{D166820F-F5A5-4A0B-9604-DA3C58218200}" destId="{FA133EEE-97A9-4D66-A6EC-B45612D9CCB3}" srcOrd="1" destOrd="0" presId="urn:microsoft.com/office/officeart/2008/layout/LinedList"/>
    <dgm:cxn modelId="{E1D8A786-33B5-4830-B158-9E9920C63F05}" type="presParOf" srcId="{7BA89597-AD71-44E3-850E-4B5605B2573D}" destId="{DB7CCEDF-B109-45AB-8651-5A433732C146}" srcOrd="8" destOrd="0" presId="urn:microsoft.com/office/officeart/2008/layout/LinedList"/>
    <dgm:cxn modelId="{1770363E-F840-46D6-94E9-AD9E8D1E776E}" type="presParOf" srcId="{7BA89597-AD71-44E3-850E-4B5605B2573D}" destId="{0B0D6602-7E4E-4B93-8EA7-97EE1FEF8CA4}" srcOrd="9" destOrd="0" presId="urn:microsoft.com/office/officeart/2008/layout/LinedList"/>
    <dgm:cxn modelId="{24A7A7D6-3049-487B-8AD7-54577F98E798}" type="presParOf" srcId="{0B0D6602-7E4E-4B93-8EA7-97EE1FEF8CA4}" destId="{842517AD-5FB5-4FF3-A2EE-E596DD1C12D9}" srcOrd="0" destOrd="0" presId="urn:microsoft.com/office/officeart/2008/layout/LinedList"/>
    <dgm:cxn modelId="{B53E2DF0-FC90-4C0F-B0D1-681FC8EC4FE0}" type="presParOf" srcId="{0B0D6602-7E4E-4B93-8EA7-97EE1FEF8CA4}" destId="{4E5C185A-1854-4770-8374-9AD35084C953}" srcOrd="1" destOrd="0" presId="urn:microsoft.com/office/officeart/2008/layout/LinedList"/>
    <dgm:cxn modelId="{49A70ACC-F55B-4464-A8CE-2D82D919D93F}" type="presParOf" srcId="{7BA89597-AD71-44E3-850E-4B5605B2573D}" destId="{AD87D3D3-AF11-4894-B3EC-2C8443E8A7AF}" srcOrd="10" destOrd="0" presId="urn:microsoft.com/office/officeart/2008/layout/LinedList"/>
    <dgm:cxn modelId="{29B4B827-61B2-411D-8662-8BDB6CC87638}" type="presParOf" srcId="{7BA89597-AD71-44E3-850E-4B5605B2573D}" destId="{F97E9F79-1F6A-4228-AB31-05CCFA6A5980}" srcOrd="11" destOrd="0" presId="urn:microsoft.com/office/officeart/2008/layout/LinedList"/>
    <dgm:cxn modelId="{4582FFBB-B86E-4244-B023-184B28D16748}" type="presParOf" srcId="{F97E9F79-1F6A-4228-AB31-05CCFA6A5980}" destId="{0F9E7879-8DC2-4D41-BE46-DFEE094AF1F6}" srcOrd="0" destOrd="0" presId="urn:microsoft.com/office/officeart/2008/layout/LinedList"/>
    <dgm:cxn modelId="{4F1E426A-F353-42CA-8691-C92A342385E6}" type="presParOf" srcId="{F97E9F79-1F6A-4228-AB31-05CCFA6A5980}" destId="{6307225E-16F6-42BE-9631-888D2A89532C}" srcOrd="1" destOrd="0" presId="urn:microsoft.com/office/officeart/2008/layout/LinedList"/>
    <dgm:cxn modelId="{34BD5C0D-FF9C-4B1E-8BBF-0620BFDE2DDD}" type="presParOf" srcId="{7BA89597-AD71-44E3-850E-4B5605B2573D}" destId="{08ECB66B-87ED-45F0-B7F8-8E6ED789B0B0}" srcOrd="12" destOrd="0" presId="urn:microsoft.com/office/officeart/2008/layout/LinedList"/>
    <dgm:cxn modelId="{484F380B-D065-4E86-8ABF-C9957C096B90}" type="presParOf" srcId="{7BA89597-AD71-44E3-850E-4B5605B2573D}" destId="{B76D8406-0994-49A8-BFA5-C2B767F4AD64}" srcOrd="13" destOrd="0" presId="urn:microsoft.com/office/officeart/2008/layout/LinedList"/>
    <dgm:cxn modelId="{9EAA8193-801E-4494-A2C3-392B10ED4B97}" type="presParOf" srcId="{B76D8406-0994-49A8-BFA5-C2B767F4AD64}" destId="{C71ABA23-FD4B-440B-BFC1-24410288C953}" srcOrd="0" destOrd="0" presId="urn:microsoft.com/office/officeart/2008/layout/LinedList"/>
    <dgm:cxn modelId="{CB6BCA9E-71E0-47A8-8070-45624B269851}" type="presParOf" srcId="{B76D8406-0994-49A8-BFA5-C2B767F4AD64}" destId="{D94D4EDF-1D3D-44B9-993C-8EB464B3CE6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B2C8EC5-6DC2-42CB-8ADD-6C7993FEB4A7}" type="doc">
      <dgm:prSet loTypeId="urn:microsoft.com/office/officeart/2005/8/layout/hierarchy1" loCatId="hierarchy" qsTypeId="urn:microsoft.com/office/officeart/2005/8/quickstyle/simple4" qsCatId="simple" csTypeId="urn:microsoft.com/office/officeart/2005/8/colors/accent3_2" csCatId="accent3"/>
      <dgm:spPr/>
      <dgm:t>
        <a:bodyPr/>
        <a:lstStyle/>
        <a:p>
          <a:endParaRPr lang="en-US"/>
        </a:p>
      </dgm:t>
    </dgm:pt>
    <dgm:pt modelId="{077EE2D4-FAA5-46DD-90D4-DABA32E7CE8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Describes the standards of the conduct, behaviour and attitude that the public and people who use health  and care services should expect.</a:t>
          </a:r>
        </a:p>
      </dgm:t>
    </dgm:pt>
    <dgm:pt modelId="{70605596-39D3-440F-8F08-2938E5115161}" type="parTrans" cxnId="{BE370FE2-54A2-43AF-8CDC-6679A9BB207D}">
      <dgm:prSet/>
      <dgm:spPr/>
      <dgm:t>
        <a:bodyPr/>
        <a:lstStyle/>
        <a:p>
          <a:endParaRPr lang="en-US"/>
        </a:p>
      </dgm:t>
    </dgm:pt>
    <dgm:pt modelId="{52AC8E8A-CABD-48F0-B4D6-301854ACDDFC}" type="sibTrans" cxnId="{BE370FE2-54A2-43AF-8CDC-6679A9BB207D}">
      <dgm:prSet/>
      <dgm:spPr/>
      <dgm:t>
        <a:bodyPr/>
        <a:lstStyle/>
        <a:p>
          <a:endParaRPr lang="en-US"/>
        </a:p>
      </dgm:t>
    </dgm:pt>
    <dgm:pt modelId="{01868091-BD3B-4A78-9B6E-932A56E1486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Duty of care ensure that the conduct does not fall the standards detailed in the Code.</a:t>
          </a:r>
        </a:p>
      </dgm:t>
    </dgm:pt>
    <dgm:pt modelId="{3C4C2D12-316F-4213-9212-76674ED03090}" type="parTrans" cxnId="{DEEF3CEE-E99D-482B-9B5E-588AF1A4CB12}">
      <dgm:prSet/>
      <dgm:spPr/>
      <dgm:t>
        <a:bodyPr/>
        <a:lstStyle/>
        <a:p>
          <a:endParaRPr lang="en-US"/>
        </a:p>
      </dgm:t>
    </dgm:pt>
    <dgm:pt modelId="{D38AC53C-4CCD-4B40-9DEF-D36960F3DDBA}" type="sibTrans" cxnId="{DEEF3CEE-E99D-482B-9B5E-588AF1A4CB12}">
      <dgm:prSet/>
      <dgm:spPr/>
      <dgm:t>
        <a:bodyPr/>
        <a:lstStyle/>
        <a:p>
          <a:endParaRPr lang="en-US"/>
        </a:p>
      </dgm:t>
    </dgm:pt>
    <dgm:pt modelId="{F46D0270-3813-454D-8DC5-577C2FF17DCF}" type="pres">
      <dgm:prSet presAssocID="{3B2C8EC5-6DC2-42CB-8ADD-6C7993FEB4A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2EFF2EFB-2085-4F49-932E-6F672883B624}" type="pres">
      <dgm:prSet presAssocID="{077EE2D4-FAA5-46DD-90D4-DABA32E7CE88}" presName="hierRoot1" presStyleCnt="0"/>
      <dgm:spPr/>
    </dgm:pt>
    <dgm:pt modelId="{D501FC1B-BA80-41DA-A669-52CD74544BA5}" type="pres">
      <dgm:prSet presAssocID="{077EE2D4-FAA5-46DD-90D4-DABA32E7CE88}" presName="composite" presStyleCnt="0"/>
      <dgm:spPr/>
    </dgm:pt>
    <dgm:pt modelId="{F8BEC7E5-9E9A-4702-92DA-F6E2929C575C}" type="pres">
      <dgm:prSet presAssocID="{077EE2D4-FAA5-46DD-90D4-DABA32E7CE88}" presName="background" presStyleLbl="node0" presStyleIdx="0" presStyleCnt="2"/>
      <dgm:spPr/>
    </dgm:pt>
    <dgm:pt modelId="{F1E49241-AC31-4954-AB5C-A83370E8D112}" type="pres">
      <dgm:prSet presAssocID="{077EE2D4-FAA5-46DD-90D4-DABA32E7CE88}" presName="text" presStyleLbl="fgAcc0" presStyleIdx="0" presStyleCnt="2">
        <dgm:presLayoutVars>
          <dgm:chPref val="3"/>
        </dgm:presLayoutVars>
      </dgm:prSet>
      <dgm:spPr/>
    </dgm:pt>
    <dgm:pt modelId="{8E2156C6-F755-4FA6-AC7F-99FACEFD4BB3}" type="pres">
      <dgm:prSet presAssocID="{077EE2D4-FAA5-46DD-90D4-DABA32E7CE88}" presName="hierChild2" presStyleCnt="0"/>
      <dgm:spPr/>
    </dgm:pt>
    <dgm:pt modelId="{45436F30-8F0A-43FA-B2C8-4FF189A3C20C}" type="pres">
      <dgm:prSet presAssocID="{01868091-BD3B-4A78-9B6E-932A56E14865}" presName="hierRoot1" presStyleCnt="0"/>
      <dgm:spPr/>
    </dgm:pt>
    <dgm:pt modelId="{3ED0FF68-A7EB-4783-BA61-6877E4A1C334}" type="pres">
      <dgm:prSet presAssocID="{01868091-BD3B-4A78-9B6E-932A56E14865}" presName="composite" presStyleCnt="0"/>
      <dgm:spPr/>
    </dgm:pt>
    <dgm:pt modelId="{1DDABBF0-0285-4278-9B5E-DD885DC7EE80}" type="pres">
      <dgm:prSet presAssocID="{01868091-BD3B-4A78-9B6E-932A56E14865}" presName="background" presStyleLbl="node0" presStyleIdx="1" presStyleCnt="2"/>
      <dgm:spPr/>
    </dgm:pt>
    <dgm:pt modelId="{01F377E6-2241-42F0-AD19-0E4123387A88}" type="pres">
      <dgm:prSet presAssocID="{01868091-BD3B-4A78-9B6E-932A56E14865}" presName="text" presStyleLbl="fgAcc0" presStyleIdx="1" presStyleCnt="2">
        <dgm:presLayoutVars>
          <dgm:chPref val="3"/>
        </dgm:presLayoutVars>
      </dgm:prSet>
      <dgm:spPr/>
    </dgm:pt>
    <dgm:pt modelId="{7B73D54A-85B6-40ED-AE07-5C5926201694}" type="pres">
      <dgm:prSet presAssocID="{01868091-BD3B-4A78-9B6E-932A56E14865}" presName="hierChild2" presStyleCnt="0"/>
      <dgm:spPr/>
    </dgm:pt>
  </dgm:ptLst>
  <dgm:cxnLst>
    <dgm:cxn modelId="{9640B22A-7F4C-4678-8425-0089BD91CD36}" type="presOf" srcId="{077EE2D4-FAA5-46DD-90D4-DABA32E7CE88}" destId="{F1E49241-AC31-4954-AB5C-A83370E8D112}" srcOrd="0" destOrd="0" presId="urn:microsoft.com/office/officeart/2005/8/layout/hierarchy1"/>
    <dgm:cxn modelId="{840F8A3D-F04E-4A33-8573-C3502426D94C}" type="presOf" srcId="{01868091-BD3B-4A78-9B6E-932A56E14865}" destId="{01F377E6-2241-42F0-AD19-0E4123387A88}" srcOrd="0" destOrd="0" presId="urn:microsoft.com/office/officeart/2005/8/layout/hierarchy1"/>
    <dgm:cxn modelId="{7D855C45-2EE0-492B-BB8D-9BD14D648838}" type="presOf" srcId="{3B2C8EC5-6DC2-42CB-8ADD-6C7993FEB4A7}" destId="{F46D0270-3813-454D-8DC5-577C2FF17DCF}" srcOrd="0" destOrd="0" presId="urn:microsoft.com/office/officeart/2005/8/layout/hierarchy1"/>
    <dgm:cxn modelId="{BE370FE2-54A2-43AF-8CDC-6679A9BB207D}" srcId="{3B2C8EC5-6DC2-42CB-8ADD-6C7993FEB4A7}" destId="{077EE2D4-FAA5-46DD-90D4-DABA32E7CE88}" srcOrd="0" destOrd="0" parTransId="{70605596-39D3-440F-8F08-2938E5115161}" sibTransId="{52AC8E8A-CABD-48F0-B4D6-301854ACDDFC}"/>
    <dgm:cxn modelId="{DEEF3CEE-E99D-482B-9B5E-588AF1A4CB12}" srcId="{3B2C8EC5-6DC2-42CB-8ADD-6C7993FEB4A7}" destId="{01868091-BD3B-4A78-9B6E-932A56E14865}" srcOrd="1" destOrd="0" parTransId="{3C4C2D12-316F-4213-9212-76674ED03090}" sibTransId="{D38AC53C-4CCD-4B40-9DEF-D36960F3DDBA}"/>
    <dgm:cxn modelId="{D9A5E474-5D18-44B2-8181-EED678F76E3D}" type="presParOf" srcId="{F46D0270-3813-454D-8DC5-577C2FF17DCF}" destId="{2EFF2EFB-2085-4F49-932E-6F672883B624}" srcOrd="0" destOrd="0" presId="urn:microsoft.com/office/officeart/2005/8/layout/hierarchy1"/>
    <dgm:cxn modelId="{F2C5004D-F2FD-46E7-BD1A-3E92E13FAAFC}" type="presParOf" srcId="{2EFF2EFB-2085-4F49-932E-6F672883B624}" destId="{D501FC1B-BA80-41DA-A669-52CD74544BA5}" srcOrd="0" destOrd="0" presId="urn:microsoft.com/office/officeart/2005/8/layout/hierarchy1"/>
    <dgm:cxn modelId="{4AD4FA86-81EE-4613-AF8A-84893B40825D}" type="presParOf" srcId="{D501FC1B-BA80-41DA-A669-52CD74544BA5}" destId="{F8BEC7E5-9E9A-4702-92DA-F6E2929C575C}" srcOrd="0" destOrd="0" presId="urn:microsoft.com/office/officeart/2005/8/layout/hierarchy1"/>
    <dgm:cxn modelId="{3BA3B17C-4395-47C9-8F1A-51C5D571E147}" type="presParOf" srcId="{D501FC1B-BA80-41DA-A669-52CD74544BA5}" destId="{F1E49241-AC31-4954-AB5C-A83370E8D112}" srcOrd="1" destOrd="0" presId="urn:microsoft.com/office/officeart/2005/8/layout/hierarchy1"/>
    <dgm:cxn modelId="{10830DEE-90C6-48D6-83B0-5DB2813E2B88}" type="presParOf" srcId="{2EFF2EFB-2085-4F49-932E-6F672883B624}" destId="{8E2156C6-F755-4FA6-AC7F-99FACEFD4BB3}" srcOrd="1" destOrd="0" presId="urn:microsoft.com/office/officeart/2005/8/layout/hierarchy1"/>
    <dgm:cxn modelId="{2B3A094C-2D43-46CD-8D5C-161C98CD64EE}" type="presParOf" srcId="{F46D0270-3813-454D-8DC5-577C2FF17DCF}" destId="{45436F30-8F0A-43FA-B2C8-4FF189A3C20C}" srcOrd="1" destOrd="0" presId="urn:microsoft.com/office/officeart/2005/8/layout/hierarchy1"/>
    <dgm:cxn modelId="{4BA988A2-A300-4BF6-9AF5-719A88F6AD5F}" type="presParOf" srcId="{45436F30-8F0A-43FA-B2C8-4FF189A3C20C}" destId="{3ED0FF68-A7EB-4783-BA61-6877E4A1C334}" srcOrd="0" destOrd="0" presId="urn:microsoft.com/office/officeart/2005/8/layout/hierarchy1"/>
    <dgm:cxn modelId="{11CBF8AE-5E12-469F-AB47-0CAA756524A6}" type="presParOf" srcId="{3ED0FF68-A7EB-4783-BA61-6877E4A1C334}" destId="{1DDABBF0-0285-4278-9B5E-DD885DC7EE80}" srcOrd="0" destOrd="0" presId="urn:microsoft.com/office/officeart/2005/8/layout/hierarchy1"/>
    <dgm:cxn modelId="{9F10B686-E73F-4D8F-80E9-438CD8E81B87}" type="presParOf" srcId="{3ED0FF68-A7EB-4783-BA61-6877E4A1C334}" destId="{01F377E6-2241-42F0-AD19-0E4123387A88}" srcOrd="1" destOrd="0" presId="urn:microsoft.com/office/officeart/2005/8/layout/hierarchy1"/>
    <dgm:cxn modelId="{1D5BA57C-74DB-4F71-A7B8-397072E5B26B}" type="presParOf" srcId="{45436F30-8F0A-43FA-B2C8-4FF189A3C20C}" destId="{7B73D54A-85B6-40ED-AE07-5C592620169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06039C-4191-4E93-8C2B-47EA85460295}">
      <dsp:nvSpPr>
        <dsp:cNvPr id="0" name=""/>
        <dsp:cNvSpPr/>
      </dsp:nvSpPr>
      <dsp:spPr>
        <a:xfrm>
          <a:off x="0" y="1998"/>
          <a:ext cx="9618133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43A0FC6-6425-4ADD-986C-A2DC944AD3D1}">
      <dsp:nvSpPr>
        <dsp:cNvPr id="0" name=""/>
        <dsp:cNvSpPr/>
      </dsp:nvSpPr>
      <dsp:spPr>
        <a:xfrm>
          <a:off x="0" y="1998"/>
          <a:ext cx="9618133" cy="6815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Privacy and Dignity</a:t>
          </a:r>
        </a:p>
      </dsp:txBody>
      <dsp:txXfrm>
        <a:off x="0" y="1998"/>
        <a:ext cx="9618133" cy="681580"/>
      </dsp:txXfrm>
    </dsp:sp>
    <dsp:sp modelId="{F15992E2-9DB2-4A78-ADAF-1D8AFDD95515}">
      <dsp:nvSpPr>
        <dsp:cNvPr id="0" name=""/>
        <dsp:cNvSpPr/>
      </dsp:nvSpPr>
      <dsp:spPr>
        <a:xfrm>
          <a:off x="0" y="683579"/>
          <a:ext cx="9618133" cy="0"/>
        </a:xfrm>
        <a:prstGeom prst="lin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3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8117AD9-C56E-4D71-882E-B747247EDA3F}">
      <dsp:nvSpPr>
        <dsp:cNvPr id="0" name=""/>
        <dsp:cNvSpPr/>
      </dsp:nvSpPr>
      <dsp:spPr>
        <a:xfrm>
          <a:off x="0" y="683579"/>
          <a:ext cx="9618133" cy="6815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Pressure Sore and Ulcerations</a:t>
          </a:r>
        </a:p>
      </dsp:txBody>
      <dsp:txXfrm>
        <a:off x="0" y="683579"/>
        <a:ext cx="9618133" cy="681580"/>
      </dsp:txXfrm>
    </dsp:sp>
    <dsp:sp modelId="{FDBA4EE1-4DFD-4645-ADA3-71C46018CC20}">
      <dsp:nvSpPr>
        <dsp:cNvPr id="0" name=""/>
        <dsp:cNvSpPr/>
      </dsp:nvSpPr>
      <dsp:spPr>
        <a:xfrm>
          <a:off x="0" y="1365160"/>
          <a:ext cx="9618133" cy="0"/>
        </a:xfrm>
        <a:prstGeom prst="lin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4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32C874B-7965-4B5D-8FDA-56DB8D1EFC4E}">
      <dsp:nvSpPr>
        <dsp:cNvPr id="0" name=""/>
        <dsp:cNvSpPr/>
      </dsp:nvSpPr>
      <dsp:spPr>
        <a:xfrm>
          <a:off x="0" y="1365160"/>
          <a:ext cx="9618133" cy="6815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Palliative Care inclusive of End of Life</a:t>
          </a:r>
        </a:p>
      </dsp:txBody>
      <dsp:txXfrm>
        <a:off x="0" y="1365160"/>
        <a:ext cx="9618133" cy="681580"/>
      </dsp:txXfrm>
    </dsp:sp>
    <dsp:sp modelId="{3F486207-A757-4160-BCF0-2B06A334C602}">
      <dsp:nvSpPr>
        <dsp:cNvPr id="0" name=""/>
        <dsp:cNvSpPr/>
      </dsp:nvSpPr>
      <dsp:spPr>
        <a:xfrm>
          <a:off x="0" y="2046740"/>
          <a:ext cx="9618133" cy="0"/>
        </a:xfrm>
        <a:prstGeom prst="lin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5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0C0DDDA-BD2F-4228-BB3B-C8B5338E7918}">
      <dsp:nvSpPr>
        <dsp:cNvPr id="0" name=""/>
        <dsp:cNvSpPr/>
      </dsp:nvSpPr>
      <dsp:spPr>
        <a:xfrm>
          <a:off x="0" y="2046741"/>
          <a:ext cx="9618133" cy="6815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Catheter</a:t>
          </a:r>
        </a:p>
      </dsp:txBody>
      <dsp:txXfrm>
        <a:off x="0" y="2046741"/>
        <a:ext cx="9618133" cy="681580"/>
      </dsp:txXfrm>
    </dsp:sp>
    <dsp:sp modelId="{C881AF1D-0138-459E-9E20-B7E9436755C4}">
      <dsp:nvSpPr>
        <dsp:cNvPr id="0" name=""/>
        <dsp:cNvSpPr/>
      </dsp:nvSpPr>
      <dsp:spPr>
        <a:xfrm>
          <a:off x="0" y="2728321"/>
          <a:ext cx="9618133" cy="0"/>
        </a:xfrm>
        <a:prstGeom prst="lin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6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6A77C48-D0F3-4F9C-9E92-DAF15524617F}">
      <dsp:nvSpPr>
        <dsp:cNvPr id="0" name=""/>
        <dsp:cNvSpPr/>
      </dsp:nvSpPr>
      <dsp:spPr>
        <a:xfrm>
          <a:off x="0" y="2728321"/>
          <a:ext cx="9618133" cy="6815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Stoma</a:t>
          </a:r>
        </a:p>
      </dsp:txBody>
      <dsp:txXfrm>
        <a:off x="0" y="2728321"/>
        <a:ext cx="9618133" cy="681580"/>
      </dsp:txXfrm>
    </dsp:sp>
    <dsp:sp modelId="{A8250704-D459-4750-87A9-CED75CBAE5CE}">
      <dsp:nvSpPr>
        <dsp:cNvPr id="0" name=""/>
        <dsp:cNvSpPr/>
      </dsp:nvSpPr>
      <dsp:spPr>
        <a:xfrm>
          <a:off x="0" y="3409902"/>
          <a:ext cx="9618133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2AF2C2F-CD9E-4165-995B-1EBD8063B0BD}">
      <dsp:nvSpPr>
        <dsp:cNvPr id="0" name=""/>
        <dsp:cNvSpPr/>
      </dsp:nvSpPr>
      <dsp:spPr>
        <a:xfrm>
          <a:off x="0" y="3409902"/>
          <a:ext cx="9618133" cy="6815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Conveen</a:t>
          </a:r>
        </a:p>
      </dsp:txBody>
      <dsp:txXfrm>
        <a:off x="0" y="3409902"/>
        <a:ext cx="9618133" cy="6815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0270A1-850B-4D7A-8085-09C28BCF4016}">
      <dsp:nvSpPr>
        <dsp:cNvPr id="0" name=""/>
        <dsp:cNvSpPr/>
      </dsp:nvSpPr>
      <dsp:spPr>
        <a:xfrm>
          <a:off x="0" y="473"/>
          <a:ext cx="8596312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EE287A3-7B4E-4B46-AF38-D87B46E56594}">
      <dsp:nvSpPr>
        <dsp:cNvPr id="0" name=""/>
        <dsp:cNvSpPr/>
      </dsp:nvSpPr>
      <dsp:spPr>
        <a:xfrm>
          <a:off x="0" y="473"/>
          <a:ext cx="8596312" cy="5543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Health and safety at work act 1974</a:t>
          </a:r>
        </a:p>
      </dsp:txBody>
      <dsp:txXfrm>
        <a:off x="0" y="473"/>
        <a:ext cx="8596312" cy="554355"/>
      </dsp:txXfrm>
    </dsp:sp>
    <dsp:sp modelId="{E2F60795-8AE6-4DB2-8201-977FE3DF9CE3}">
      <dsp:nvSpPr>
        <dsp:cNvPr id="0" name=""/>
        <dsp:cNvSpPr/>
      </dsp:nvSpPr>
      <dsp:spPr>
        <a:xfrm>
          <a:off x="0" y="554829"/>
          <a:ext cx="8596312" cy="0"/>
        </a:xfrm>
        <a:prstGeom prst="lin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3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A586C65-D045-4742-B6FF-F559A09AF4ED}">
      <dsp:nvSpPr>
        <dsp:cNvPr id="0" name=""/>
        <dsp:cNvSpPr/>
      </dsp:nvSpPr>
      <dsp:spPr>
        <a:xfrm>
          <a:off x="0" y="554829"/>
          <a:ext cx="8596312" cy="5543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Management of health and safety work regulations 1992</a:t>
          </a:r>
        </a:p>
      </dsp:txBody>
      <dsp:txXfrm>
        <a:off x="0" y="554829"/>
        <a:ext cx="8596312" cy="554355"/>
      </dsp:txXfrm>
    </dsp:sp>
    <dsp:sp modelId="{D5D6C1D5-3F82-4668-BCD3-0E93E77B6E84}">
      <dsp:nvSpPr>
        <dsp:cNvPr id="0" name=""/>
        <dsp:cNvSpPr/>
      </dsp:nvSpPr>
      <dsp:spPr>
        <a:xfrm>
          <a:off x="0" y="1109185"/>
          <a:ext cx="8596312" cy="0"/>
        </a:xfrm>
        <a:prstGeom prst="lin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4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52B1A45-0C60-40E4-B84D-0F377E95D81E}">
      <dsp:nvSpPr>
        <dsp:cNvPr id="0" name=""/>
        <dsp:cNvSpPr/>
      </dsp:nvSpPr>
      <dsp:spPr>
        <a:xfrm>
          <a:off x="0" y="1109185"/>
          <a:ext cx="8596312" cy="5543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Manual handling operations regulations 1992</a:t>
          </a:r>
        </a:p>
      </dsp:txBody>
      <dsp:txXfrm>
        <a:off x="0" y="1109185"/>
        <a:ext cx="8596312" cy="554355"/>
      </dsp:txXfrm>
    </dsp:sp>
    <dsp:sp modelId="{33EF29B2-E595-48D4-A42A-F3F8E2C213CE}">
      <dsp:nvSpPr>
        <dsp:cNvPr id="0" name=""/>
        <dsp:cNvSpPr/>
      </dsp:nvSpPr>
      <dsp:spPr>
        <a:xfrm>
          <a:off x="0" y="1663540"/>
          <a:ext cx="8596312" cy="0"/>
        </a:xfrm>
        <a:prstGeom prst="lin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5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245E241-E7BC-4943-AB27-0872CF4A4037}">
      <dsp:nvSpPr>
        <dsp:cNvPr id="0" name=""/>
        <dsp:cNvSpPr/>
      </dsp:nvSpPr>
      <dsp:spPr>
        <a:xfrm>
          <a:off x="0" y="1663540"/>
          <a:ext cx="8596312" cy="5543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Lifting operations and lifting equipment regulations 1998</a:t>
          </a:r>
        </a:p>
      </dsp:txBody>
      <dsp:txXfrm>
        <a:off x="0" y="1663540"/>
        <a:ext cx="8596312" cy="554355"/>
      </dsp:txXfrm>
    </dsp:sp>
    <dsp:sp modelId="{DB7CCEDF-B109-45AB-8651-5A433732C146}">
      <dsp:nvSpPr>
        <dsp:cNvPr id="0" name=""/>
        <dsp:cNvSpPr/>
      </dsp:nvSpPr>
      <dsp:spPr>
        <a:xfrm>
          <a:off x="0" y="2217896"/>
          <a:ext cx="8596312" cy="0"/>
        </a:xfrm>
        <a:prstGeom prst="lin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6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42517AD-5FB5-4FF3-A2EE-E596DD1C12D9}">
      <dsp:nvSpPr>
        <dsp:cNvPr id="0" name=""/>
        <dsp:cNvSpPr/>
      </dsp:nvSpPr>
      <dsp:spPr>
        <a:xfrm>
          <a:off x="0" y="2217896"/>
          <a:ext cx="8596312" cy="5543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Provision and use of work equipment regulations 1998</a:t>
          </a:r>
        </a:p>
      </dsp:txBody>
      <dsp:txXfrm>
        <a:off x="0" y="2217896"/>
        <a:ext cx="8596312" cy="554355"/>
      </dsp:txXfrm>
    </dsp:sp>
    <dsp:sp modelId="{AD87D3D3-AF11-4894-B3EC-2C8443E8A7AF}">
      <dsp:nvSpPr>
        <dsp:cNvPr id="0" name=""/>
        <dsp:cNvSpPr/>
      </dsp:nvSpPr>
      <dsp:spPr>
        <a:xfrm>
          <a:off x="0" y="2772251"/>
          <a:ext cx="8596312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F9E7879-8DC2-4D41-BE46-DFEE094AF1F6}">
      <dsp:nvSpPr>
        <dsp:cNvPr id="0" name=""/>
        <dsp:cNvSpPr/>
      </dsp:nvSpPr>
      <dsp:spPr>
        <a:xfrm>
          <a:off x="0" y="2772251"/>
          <a:ext cx="8596312" cy="5543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Workplace (health, safety and welfare) regulations 1992</a:t>
          </a:r>
        </a:p>
      </dsp:txBody>
      <dsp:txXfrm>
        <a:off x="0" y="2772251"/>
        <a:ext cx="8596312" cy="554355"/>
      </dsp:txXfrm>
    </dsp:sp>
    <dsp:sp modelId="{08ECB66B-87ED-45F0-B7F8-8E6ED789B0B0}">
      <dsp:nvSpPr>
        <dsp:cNvPr id="0" name=""/>
        <dsp:cNvSpPr/>
      </dsp:nvSpPr>
      <dsp:spPr>
        <a:xfrm>
          <a:off x="0" y="3326607"/>
          <a:ext cx="8596312" cy="0"/>
        </a:xfrm>
        <a:prstGeom prst="lin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3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71ABA23-FD4B-440B-BFC1-24410288C953}">
      <dsp:nvSpPr>
        <dsp:cNvPr id="0" name=""/>
        <dsp:cNvSpPr/>
      </dsp:nvSpPr>
      <dsp:spPr>
        <a:xfrm>
          <a:off x="0" y="3326607"/>
          <a:ext cx="8596312" cy="5543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Reporting of injuries, diseases and dangerous occurrences 1995 (RIDDOR)</a:t>
          </a:r>
        </a:p>
      </dsp:txBody>
      <dsp:txXfrm>
        <a:off x="0" y="3326607"/>
        <a:ext cx="8596312" cy="55435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BEC7E5-9E9A-4702-92DA-F6E2929C575C}">
      <dsp:nvSpPr>
        <dsp:cNvPr id="0" name=""/>
        <dsp:cNvSpPr/>
      </dsp:nvSpPr>
      <dsp:spPr>
        <a:xfrm>
          <a:off x="1049" y="576898"/>
          <a:ext cx="3683234" cy="233885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3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1E49241-AC31-4954-AB5C-A83370E8D112}">
      <dsp:nvSpPr>
        <dsp:cNvPr id="0" name=""/>
        <dsp:cNvSpPr/>
      </dsp:nvSpPr>
      <dsp:spPr>
        <a:xfrm>
          <a:off x="410297" y="965684"/>
          <a:ext cx="3683234" cy="23388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Describes the standards of the conduct, behaviour and attitude that the public and people who use health  and care services should expect.</a:t>
          </a:r>
        </a:p>
      </dsp:txBody>
      <dsp:txXfrm>
        <a:off x="478800" y="1034187"/>
        <a:ext cx="3546228" cy="2201847"/>
      </dsp:txXfrm>
    </dsp:sp>
    <dsp:sp modelId="{1DDABBF0-0285-4278-9B5E-DD885DC7EE80}">
      <dsp:nvSpPr>
        <dsp:cNvPr id="0" name=""/>
        <dsp:cNvSpPr/>
      </dsp:nvSpPr>
      <dsp:spPr>
        <a:xfrm>
          <a:off x="4502780" y="576898"/>
          <a:ext cx="3683234" cy="233885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3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1F377E6-2241-42F0-AD19-0E4123387A88}">
      <dsp:nvSpPr>
        <dsp:cNvPr id="0" name=""/>
        <dsp:cNvSpPr/>
      </dsp:nvSpPr>
      <dsp:spPr>
        <a:xfrm>
          <a:off x="4912028" y="965684"/>
          <a:ext cx="3683234" cy="23388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Duty of care ensure that the conduct does not fall the standards detailed in the Code.</a:t>
          </a:r>
        </a:p>
      </dsp:txBody>
      <dsp:txXfrm>
        <a:off x="4980531" y="1034187"/>
        <a:ext cx="3546228" cy="22018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078FA-5224-4A18-A3FF-25B80B7AB69A}" type="datetimeFigureOut">
              <a:rPr lang="en-GB" smtClean="0"/>
              <a:t>19/03/2024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882D8-273E-48F1-86C0-81C7B97807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035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078FA-5224-4A18-A3FF-25B80B7AB69A}" type="datetimeFigureOut">
              <a:rPr lang="en-GB" smtClean="0"/>
              <a:t>19/03/2024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882D8-273E-48F1-86C0-81C7B97807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25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078FA-5224-4A18-A3FF-25B80B7AB69A}" type="datetimeFigureOut">
              <a:rPr lang="en-GB" smtClean="0"/>
              <a:t>19/03/2024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882D8-273E-48F1-86C0-81C7B97807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718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078FA-5224-4A18-A3FF-25B80B7AB69A}" type="datetimeFigureOut">
              <a:rPr lang="en-GB" smtClean="0"/>
              <a:t>19/03/2024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882D8-273E-48F1-86C0-81C7B97807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5683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078FA-5224-4A18-A3FF-25B80B7AB69A}" type="datetimeFigureOut">
              <a:rPr lang="en-GB" smtClean="0"/>
              <a:t>19/03/2024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882D8-273E-48F1-86C0-81C7B97807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91090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078FA-5224-4A18-A3FF-25B80B7AB69A}" type="datetimeFigureOut">
              <a:rPr lang="en-GB" smtClean="0"/>
              <a:t>19/03/2024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882D8-273E-48F1-86C0-81C7B97807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3876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078FA-5224-4A18-A3FF-25B80B7AB69A}" type="datetimeFigureOut">
              <a:rPr lang="en-GB" smtClean="0"/>
              <a:t>19/03/2024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882D8-273E-48F1-86C0-81C7B97807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0385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078FA-5224-4A18-A3FF-25B80B7AB69A}" type="datetimeFigureOut">
              <a:rPr lang="en-GB" smtClean="0"/>
              <a:t>19/03/2024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882D8-273E-48F1-86C0-81C7B97807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829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078FA-5224-4A18-A3FF-25B80B7AB69A}" type="datetimeFigureOut">
              <a:rPr lang="en-GB" smtClean="0"/>
              <a:t>19/03/2024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882D8-273E-48F1-86C0-81C7B97807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2011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078FA-5224-4A18-A3FF-25B80B7AB69A}" type="datetimeFigureOut">
              <a:rPr lang="en-GB" smtClean="0"/>
              <a:t>19/03/2024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882D8-273E-48F1-86C0-81C7B97807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273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078FA-5224-4A18-A3FF-25B80B7AB69A}" type="datetimeFigureOut">
              <a:rPr lang="en-GB" smtClean="0"/>
              <a:t>19/03/2024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882D8-273E-48F1-86C0-81C7B97807E0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902698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078FA-5224-4A18-A3FF-25B80B7AB69A}" type="datetimeFigureOut">
              <a:rPr lang="en-GB" smtClean="0"/>
              <a:t>19/03/2024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882D8-273E-48F1-86C0-81C7B97807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3137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078FA-5224-4A18-A3FF-25B80B7AB69A}" type="datetimeFigureOut">
              <a:rPr lang="en-GB" smtClean="0"/>
              <a:t>19/03/2024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882D8-273E-48F1-86C0-81C7B97807E0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700836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078FA-5224-4A18-A3FF-25B80B7AB69A}" type="datetimeFigureOut">
              <a:rPr lang="en-GB" smtClean="0"/>
              <a:t>19/03/2024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882D8-273E-48F1-86C0-81C7B97807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5047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078FA-5224-4A18-A3FF-25B80B7AB69A}" type="datetimeFigureOut">
              <a:rPr lang="en-GB" smtClean="0"/>
              <a:t>19/03/2024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882D8-273E-48F1-86C0-81C7B97807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0323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078FA-5224-4A18-A3FF-25B80B7AB69A}" type="datetimeFigureOut">
              <a:rPr lang="en-GB" smtClean="0"/>
              <a:t>19/03/2024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882D8-273E-48F1-86C0-81C7B97807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164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8078FA-5224-4A18-A3FF-25B80B7AB69A}" type="datetimeFigureOut">
              <a:rPr lang="en-GB" smtClean="0"/>
              <a:t>19/03/2024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38882D8-273E-48F1-86C0-81C7B97807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06586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36" r:id="rId1"/>
    <p:sldLayoutId id="2147483837" r:id="rId2"/>
    <p:sldLayoutId id="2147483838" r:id="rId3"/>
    <p:sldLayoutId id="2147483839" r:id="rId4"/>
    <p:sldLayoutId id="2147483840" r:id="rId5"/>
    <p:sldLayoutId id="2147483841" r:id="rId6"/>
    <p:sldLayoutId id="2147483842" r:id="rId7"/>
    <p:sldLayoutId id="2147483843" r:id="rId8"/>
    <p:sldLayoutId id="2147483844" r:id="rId9"/>
    <p:sldLayoutId id="2147483845" r:id="rId10"/>
    <p:sldLayoutId id="2147483846" r:id="rId11"/>
    <p:sldLayoutId id="2147483847" r:id="rId12"/>
    <p:sldLayoutId id="2147483848" r:id="rId13"/>
    <p:sldLayoutId id="2147483849" r:id="rId14"/>
    <p:sldLayoutId id="2147483850" r:id="rId15"/>
    <p:sldLayoutId id="214748385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56C533-78A7-1E16-0B8D-011AF7B160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Skills for work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641749-EA00-A111-0269-975AD30B9CF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Healthcare assistant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68839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72"/>
    </mc:Choice>
    <mc:Fallback>
      <p:transition spd="slow" advTm="58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80B86A7-A1EC-475B-9166-88902B033A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785253-56AF-A3A8-4303-F3B95D99D5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3502" y="609600"/>
            <a:ext cx="8596668" cy="1320800"/>
          </a:xfrm>
        </p:spPr>
        <p:txBody>
          <a:bodyPr>
            <a:normAutofit/>
          </a:bodyPr>
          <a:lstStyle/>
          <a:p>
            <a:r>
              <a:rPr lang="en-US" dirty="0"/>
              <a:t>Trainings to fulfill the role </a:t>
            </a:r>
            <a:endParaRPr lang="en-GB" dirty="0"/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C2C29CB1-9F74-4879-A6AF-AEA67B6F1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D28012-FD9C-5708-329C-D9AA5B4045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3502" y="2160589"/>
            <a:ext cx="8596668" cy="388077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en-US" sz="1100"/>
          </a:p>
          <a:p>
            <a:pPr>
              <a:lnSpc>
                <a:spcPct val="90000"/>
              </a:lnSpc>
            </a:pPr>
            <a:endParaRPr lang="en-GB" sz="1100"/>
          </a:p>
          <a:p>
            <a:pPr>
              <a:lnSpc>
                <a:spcPct val="90000"/>
              </a:lnSpc>
            </a:pPr>
            <a:r>
              <a:rPr lang="en-GB" sz="1100"/>
              <a:t>Care Certificate </a:t>
            </a:r>
          </a:p>
          <a:p>
            <a:pPr>
              <a:lnSpc>
                <a:spcPct val="90000"/>
              </a:lnSpc>
            </a:pPr>
            <a:r>
              <a:rPr lang="en-GB" sz="1100"/>
              <a:t>Person Centred</a:t>
            </a:r>
          </a:p>
          <a:p>
            <a:pPr>
              <a:lnSpc>
                <a:spcPct val="90000"/>
              </a:lnSpc>
            </a:pPr>
            <a:r>
              <a:rPr lang="en-GB" sz="1100"/>
              <a:t>Duty of Care</a:t>
            </a:r>
          </a:p>
          <a:p>
            <a:pPr>
              <a:lnSpc>
                <a:spcPct val="90000"/>
              </a:lnSpc>
            </a:pPr>
            <a:r>
              <a:rPr lang="en-GB" sz="1100"/>
              <a:t>Medication Management</a:t>
            </a:r>
          </a:p>
          <a:p>
            <a:pPr>
              <a:lnSpc>
                <a:spcPct val="90000"/>
              </a:lnSpc>
            </a:pPr>
            <a:r>
              <a:rPr lang="en-GB" sz="1100"/>
              <a:t>Safeguard Adults and Children</a:t>
            </a:r>
          </a:p>
          <a:p>
            <a:pPr>
              <a:lnSpc>
                <a:spcPct val="90000"/>
              </a:lnSpc>
            </a:pPr>
            <a:r>
              <a:rPr lang="en-GB" sz="1100"/>
              <a:t>Basic Life Support</a:t>
            </a:r>
          </a:p>
          <a:p>
            <a:pPr>
              <a:lnSpc>
                <a:spcPct val="90000"/>
              </a:lnSpc>
            </a:pPr>
            <a:r>
              <a:rPr lang="en-GB" sz="1100"/>
              <a:t>Health and Safety</a:t>
            </a:r>
          </a:p>
          <a:p>
            <a:pPr>
              <a:lnSpc>
                <a:spcPct val="90000"/>
              </a:lnSpc>
            </a:pPr>
            <a:r>
              <a:rPr lang="en-GB" sz="1100"/>
              <a:t>Moving and Handling</a:t>
            </a:r>
          </a:p>
          <a:p>
            <a:pPr>
              <a:lnSpc>
                <a:spcPct val="90000"/>
              </a:lnSpc>
            </a:pPr>
            <a:r>
              <a:rPr lang="en-GB" sz="1100"/>
              <a:t>Communications-Record and Report</a:t>
            </a:r>
          </a:p>
          <a:p>
            <a:pPr>
              <a:lnSpc>
                <a:spcPct val="90000"/>
              </a:lnSpc>
            </a:pPr>
            <a:r>
              <a:rPr lang="en-GB" sz="1100"/>
              <a:t>Understand your Role</a:t>
            </a:r>
          </a:p>
          <a:p>
            <a:pPr>
              <a:lnSpc>
                <a:spcPct val="90000"/>
              </a:lnSpc>
            </a:pPr>
            <a:r>
              <a:rPr lang="en-GB" sz="1100"/>
              <a:t>Personal Care</a:t>
            </a:r>
          </a:p>
          <a:p>
            <a:pPr>
              <a:lnSpc>
                <a:spcPct val="90000"/>
              </a:lnSpc>
            </a:pPr>
            <a:endParaRPr lang="en-GB" sz="1100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7E2C7115-5336-410C-AD71-0F0952A2E5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583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70"/>
    </mc:Choice>
    <mc:Fallback>
      <p:transition spd="slow" advTm="357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80B86A7-A1EC-475B-9166-88902B033A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AE2EC3-32D7-5CE0-3502-B753A07961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3502" y="609600"/>
            <a:ext cx="8596668" cy="1320800"/>
          </a:xfrm>
        </p:spPr>
        <p:txBody>
          <a:bodyPr>
            <a:normAutofit/>
          </a:bodyPr>
          <a:lstStyle/>
          <a:p>
            <a:r>
              <a:rPr lang="en-US" dirty="0"/>
              <a:t>Professional Skills for healthcare assistants</a:t>
            </a:r>
            <a:endParaRPr lang="en-GB" dirty="0"/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C2C29CB1-9F74-4879-A6AF-AEA67B6F1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7464D3-DC59-7D57-66F7-1069E3A749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3502" y="2160589"/>
            <a:ext cx="8596668" cy="388077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Effective communication</a:t>
            </a:r>
            <a:endParaRPr lang="en-US"/>
          </a:p>
          <a:p>
            <a:pPr>
              <a:lnSpc>
                <a:spcPct val="90000"/>
              </a:lnSpc>
            </a:pPr>
            <a:r>
              <a:rPr lang="en-US" dirty="0"/>
              <a:t>Compassion</a:t>
            </a:r>
            <a:endParaRPr lang="en-US"/>
          </a:p>
          <a:p>
            <a:pPr>
              <a:lnSpc>
                <a:spcPct val="90000"/>
              </a:lnSpc>
            </a:pPr>
            <a:r>
              <a:rPr lang="en-US" dirty="0"/>
              <a:t>Professionalism</a:t>
            </a:r>
            <a:endParaRPr lang="en-US"/>
          </a:p>
          <a:p>
            <a:pPr>
              <a:lnSpc>
                <a:spcPct val="90000"/>
              </a:lnSpc>
            </a:pPr>
            <a:r>
              <a:rPr lang="en-US" dirty="0"/>
              <a:t>Reliable</a:t>
            </a:r>
            <a:endParaRPr lang="en-US"/>
          </a:p>
          <a:p>
            <a:pPr>
              <a:lnSpc>
                <a:spcPct val="90000"/>
              </a:lnSpc>
            </a:pPr>
            <a:r>
              <a:rPr lang="en-US" dirty="0"/>
              <a:t>Trustworthy</a:t>
            </a:r>
            <a:endParaRPr lang="en-US"/>
          </a:p>
          <a:p>
            <a:pPr>
              <a:lnSpc>
                <a:spcPct val="90000"/>
              </a:lnSpc>
            </a:pPr>
            <a:r>
              <a:rPr lang="en-US" dirty="0"/>
              <a:t>Empathy</a:t>
            </a:r>
            <a:endParaRPr lang="en-US"/>
          </a:p>
          <a:p>
            <a:pPr>
              <a:lnSpc>
                <a:spcPct val="90000"/>
              </a:lnSpc>
            </a:pPr>
            <a:r>
              <a:rPr lang="en-US" dirty="0"/>
              <a:t>Attention to Detail </a:t>
            </a:r>
            <a:endParaRPr lang="en-US"/>
          </a:p>
          <a:p>
            <a:pPr>
              <a:lnSpc>
                <a:spcPct val="90000"/>
              </a:lnSpc>
            </a:pPr>
            <a:r>
              <a:rPr lang="en-US" dirty="0"/>
              <a:t>Team work</a:t>
            </a:r>
            <a:endParaRPr lang="en-US"/>
          </a:p>
          <a:p>
            <a:pPr>
              <a:lnSpc>
                <a:spcPct val="90000"/>
              </a:lnSpc>
            </a:pPr>
            <a:r>
              <a:rPr lang="en-US" dirty="0"/>
              <a:t>Ethical Integrity</a:t>
            </a:r>
            <a:endParaRPr lang="en-US"/>
          </a:p>
          <a:p>
            <a:pPr>
              <a:lnSpc>
                <a:spcPct val="90000"/>
              </a:lnSpc>
            </a:pPr>
            <a:r>
              <a:rPr lang="en-US" dirty="0"/>
              <a:t>Time Management</a:t>
            </a:r>
            <a:endParaRPr lang="en-US"/>
          </a:p>
          <a:p>
            <a:pPr>
              <a:lnSpc>
                <a:spcPct val="90000"/>
              </a:lnSpc>
            </a:pPr>
            <a:endParaRPr lang="en-US"/>
          </a:p>
          <a:p>
            <a:pPr>
              <a:lnSpc>
                <a:spcPct val="90000"/>
              </a:lnSpc>
            </a:pPr>
            <a:endParaRPr lang="en-US"/>
          </a:p>
          <a:p>
            <a:pPr>
              <a:lnSpc>
                <a:spcPct val="90000"/>
              </a:lnSpc>
            </a:pPr>
            <a:endParaRPr lang="en-GB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7E2C7115-5336-410C-AD71-0F0952A2E5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5993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73"/>
    </mc:Choice>
    <mc:Fallback>
      <p:transition spd="slow" advTm="75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CCD815-74D8-93EE-C5A8-55857124A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/>
              <a:t>Personal Skills for Healthcare Assistants</a:t>
            </a:r>
            <a:endParaRPr lang="en-GB" sz="28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264BB4-3DDE-D150-EAA3-387F35B4D9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63" y="2160589"/>
            <a:ext cx="4064439" cy="3880773"/>
          </a:xfrm>
        </p:spPr>
        <p:txBody>
          <a:bodyPr>
            <a:normAutofit/>
          </a:bodyPr>
          <a:lstStyle/>
          <a:p>
            <a:r>
              <a:rPr lang="en-US" dirty="0"/>
              <a:t>Compassion</a:t>
            </a:r>
          </a:p>
          <a:p>
            <a:r>
              <a:rPr lang="en-US" dirty="0"/>
              <a:t>Empathy </a:t>
            </a:r>
          </a:p>
          <a:p>
            <a:r>
              <a:rPr lang="en-US" dirty="0"/>
              <a:t>Respect </a:t>
            </a:r>
          </a:p>
          <a:p>
            <a:r>
              <a:rPr lang="en-US" dirty="0"/>
              <a:t>Integrity </a:t>
            </a:r>
          </a:p>
          <a:p>
            <a:r>
              <a:rPr lang="en-US" dirty="0"/>
              <a:t>Patience</a:t>
            </a:r>
          </a:p>
          <a:p>
            <a:r>
              <a:rPr lang="en-US" dirty="0"/>
              <a:t>Adaptability</a:t>
            </a:r>
          </a:p>
          <a:p>
            <a:r>
              <a:rPr lang="en-US" dirty="0"/>
              <a:t>Empowerment</a:t>
            </a:r>
          </a:p>
          <a:p>
            <a:endParaRPr lang="en-GB" dirty="0"/>
          </a:p>
        </p:txBody>
      </p:sp>
      <p:pic>
        <p:nvPicPr>
          <p:cNvPr id="22" name="Picture 21" descr="Two people holding each other's hands">
            <a:extLst>
              <a:ext uri="{FF2B5EF4-FFF2-40B4-BE49-F238E27FC236}">
                <a16:creationId xmlns:a16="http://schemas.microsoft.com/office/drawing/2014/main" id="{F54B8B9C-E9A2-DB25-91B8-1FEAF7014E0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691" r="26798" b="-2"/>
          <a:stretch/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290436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85"/>
    </mc:Choice>
    <mc:Fallback>
      <p:transition spd="slow" advTm="1885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14D16F1A-5D78-4402-81FF-31A98AFD6B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4B4CA60-CF2F-3FE7-AC0A-B29C0BB4C8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609600"/>
            <a:ext cx="10197494" cy="109945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Personal Care</a:t>
            </a:r>
            <a:br>
              <a:rPr lang="en-US" dirty="0"/>
            </a:br>
            <a:endParaRPr lang="en-GB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1B2FB7F0-6A45-43E8-88A7-48E46E6D48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6BA9C607-662B-4FBB-A3F3-CF593AD736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5DCEADEE-4139-B2EB-7471-BABAC49613F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5622649"/>
              </p:ext>
            </p:extLst>
          </p:nvPr>
        </p:nvGraphicFramePr>
        <p:xfrm>
          <a:off x="1286933" y="1948543"/>
          <a:ext cx="9618133" cy="4093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3672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1"/>
    </mc:Choice>
    <mc:Fallback>
      <p:transition spd="slow" advTm="110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22DA46-42D8-6774-D2A5-B159BB793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6047" y="609600"/>
            <a:ext cx="6487955" cy="1320800"/>
          </a:xfrm>
        </p:spPr>
        <p:txBody>
          <a:bodyPr>
            <a:normAutofit/>
          </a:bodyPr>
          <a:lstStyle/>
          <a:p>
            <a:r>
              <a:rPr lang="en-US"/>
              <a:t> Duty of Care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C9925C-4A43-1F64-783F-66462AEF9A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86047" y="2160589"/>
            <a:ext cx="6487955" cy="388077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500" dirty="0"/>
              <a:t>Is a legal duty to provide reasonable standard of care to the service users and to act in ways that protect their safety</a:t>
            </a:r>
          </a:p>
          <a:p>
            <a:pPr>
              <a:lnSpc>
                <a:spcPct val="90000"/>
              </a:lnSpc>
            </a:pPr>
            <a:r>
              <a:rPr lang="en-US" sz="1500" dirty="0"/>
              <a:t>Duty of care refers to the obligation not to cause harm or injury to another person that could be reasonably anticipated.</a:t>
            </a:r>
          </a:p>
          <a:p>
            <a:pPr>
              <a:lnSpc>
                <a:spcPct val="90000"/>
              </a:lnSpc>
            </a:pPr>
            <a:endParaRPr lang="en-GB" sz="1500" dirty="0"/>
          </a:p>
          <a:p>
            <a:pPr>
              <a:lnSpc>
                <a:spcPct val="90000"/>
              </a:lnSpc>
            </a:pPr>
            <a:r>
              <a:rPr lang="en-GB" sz="1500" dirty="0"/>
              <a:t>Duty of Care is an umbrella term that includes the following areas:</a:t>
            </a:r>
          </a:p>
          <a:p>
            <a:pPr>
              <a:lnSpc>
                <a:spcPct val="90000"/>
              </a:lnSpc>
            </a:pPr>
            <a:r>
              <a:rPr lang="en-GB" sz="1500" dirty="0"/>
              <a:t>Inclusion</a:t>
            </a:r>
          </a:p>
          <a:p>
            <a:pPr>
              <a:lnSpc>
                <a:spcPct val="90000"/>
              </a:lnSpc>
            </a:pPr>
            <a:r>
              <a:rPr lang="en-GB" sz="1500" dirty="0"/>
              <a:t>Diversity</a:t>
            </a:r>
          </a:p>
          <a:p>
            <a:pPr>
              <a:lnSpc>
                <a:spcPct val="90000"/>
              </a:lnSpc>
            </a:pPr>
            <a:r>
              <a:rPr lang="en-GB" sz="1500" dirty="0"/>
              <a:t>Mental Health</a:t>
            </a:r>
          </a:p>
          <a:p>
            <a:pPr>
              <a:lnSpc>
                <a:spcPct val="90000"/>
              </a:lnSpc>
            </a:pPr>
            <a:r>
              <a:rPr lang="en-GB" sz="1500" dirty="0"/>
              <a:t>Well-Being</a:t>
            </a:r>
          </a:p>
          <a:p>
            <a:pPr>
              <a:lnSpc>
                <a:spcPct val="90000"/>
              </a:lnSpc>
            </a:pPr>
            <a:r>
              <a:rPr lang="en-GB" sz="1500" dirty="0"/>
              <a:t>Safeguarding </a:t>
            </a:r>
          </a:p>
        </p:txBody>
      </p:sp>
      <p:pic>
        <p:nvPicPr>
          <p:cNvPr id="5" name="Picture 4" descr="Desk with stethoscope and computer keyboard">
            <a:extLst>
              <a:ext uri="{FF2B5EF4-FFF2-40B4-BE49-F238E27FC236}">
                <a16:creationId xmlns:a16="http://schemas.microsoft.com/office/drawing/2014/main" id="{71B47EB6-3BF8-944D-00FB-4054EFA6E1A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rcRect l="64205" r="9255" b="1"/>
          <a:stretch/>
        </p:blipFill>
        <p:spPr>
          <a:xfrm>
            <a:off x="20" y="10"/>
            <a:ext cx="2734036" cy="6876278"/>
          </a:xfrm>
          <a:custGeom>
            <a:avLst/>
            <a:gdLst/>
            <a:ahLst/>
            <a:cxnLst/>
            <a:rect l="l" t="t" r="r" b="b"/>
            <a:pathLst>
              <a:path w="2734056" h="6858000">
                <a:moveTo>
                  <a:pt x="0" y="0"/>
                </a:moveTo>
                <a:lnTo>
                  <a:pt x="1674254" y="0"/>
                </a:lnTo>
                <a:lnTo>
                  <a:pt x="2734056" y="6850199"/>
                </a:lnTo>
                <a:lnTo>
                  <a:pt x="2734056" y="6858000"/>
                </a:lnTo>
                <a:lnTo>
                  <a:pt x="842596" y="6858000"/>
                </a:lnTo>
                <a:lnTo>
                  <a:pt x="0" y="1191846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274205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25"/>
    </mc:Choice>
    <mc:Fallback>
      <p:transition spd="slow" advTm="1325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27E4D6-CE92-0F29-2E5D-93F2C272C8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>
            <a:normAutofit/>
          </a:bodyPr>
          <a:lstStyle/>
          <a:p>
            <a:r>
              <a:rPr lang="en-US" dirty="0"/>
              <a:t>Career Development</a:t>
            </a:r>
            <a:endParaRPr lang="en-GB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E06A012-D270-C9BF-0108-164E5B29D9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63" y="2160589"/>
            <a:ext cx="4064439" cy="3880773"/>
          </a:xfrm>
        </p:spPr>
        <p:txBody>
          <a:bodyPr>
            <a:normAutofit/>
          </a:bodyPr>
          <a:lstStyle/>
          <a:p>
            <a:r>
              <a:rPr lang="en-US"/>
              <a:t>Continuous Learning</a:t>
            </a:r>
          </a:p>
          <a:p>
            <a:r>
              <a:rPr lang="en-US"/>
              <a:t>Adherence to Standards</a:t>
            </a:r>
          </a:p>
          <a:p>
            <a:r>
              <a:rPr lang="en-US"/>
              <a:t>Reflection and Improvement </a:t>
            </a:r>
          </a:p>
          <a:p>
            <a:r>
              <a:rPr lang="en-US"/>
              <a:t>Seeking Feedback </a:t>
            </a:r>
          </a:p>
          <a:p>
            <a:r>
              <a:rPr lang="en-US"/>
              <a:t>Networking and Collaboration </a:t>
            </a:r>
          </a:p>
          <a:p>
            <a:r>
              <a:rPr lang="en-US"/>
              <a:t>Demonstrating leadership qualities </a:t>
            </a:r>
          </a:p>
          <a:p>
            <a:r>
              <a:rPr lang="en-US"/>
              <a:t>Embracing challenges </a:t>
            </a:r>
          </a:p>
          <a:p>
            <a:r>
              <a:rPr lang="en-US"/>
              <a:t>Supervision </a:t>
            </a:r>
          </a:p>
          <a:p>
            <a:r>
              <a:rPr lang="en-US"/>
              <a:t>Manager appraisal </a:t>
            </a:r>
          </a:p>
          <a:p>
            <a:endParaRPr lang="en-GB"/>
          </a:p>
        </p:txBody>
      </p:sp>
      <p:pic>
        <p:nvPicPr>
          <p:cNvPr id="8" name="Picture 7" descr="White puzzle with one red piece">
            <a:extLst>
              <a:ext uri="{FF2B5EF4-FFF2-40B4-BE49-F238E27FC236}">
                <a16:creationId xmlns:a16="http://schemas.microsoft.com/office/drawing/2014/main" id="{E188C7CD-33D8-383D-6A83-643558DDD11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677" r="27073"/>
          <a:stretch/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74529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24"/>
    </mc:Choice>
    <mc:Fallback>
      <p:transition spd="slow" advTm="824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077A9-9B9A-B23D-D4CB-DC7B3BFDE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kern="1200">
                <a:latin typeface="+mj-lt"/>
                <a:ea typeface="+mj-ea"/>
                <a:cs typeface="+mj-cs"/>
              </a:rPr>
              <a:t>Legislation related to the role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6BAA73F-9DBC-6B33-3C38-DF12C87A524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6810072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40594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44"/>
    </mc:Choice>
    <mc:Fallback>
      <p:transition spd="slow" advTm="2144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BFBA9B-70A0-4025-8EA1-8ED47E5CE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>
            <a:normAutofit/>
          </a:bodyPr>
          <a:lstStyle/>
          <a:p>
            <a:r>
              <a:rPr lang="en-US"/>
              <a:t>Code of conduct </a:t>
            </a:r>
            <a:br>
              <a:rPr lang="en-US"/>
            </a:br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A1E0CFD-9EC0-E3CD-DE96-446C8AAE7E2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2258016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2170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46"/>
    </mc:Choice>
    <mc:Fallback>
      <p:transition spd="slow" advTm="946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730624-61C2-3A06-E946-21B701863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B95376-AAC8-AE69-0C4C-B1F87EBA2C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33688"/>
            <a:ext cx="8596668" cy="5328355"/>
          </a:xfrm>
        </p:spPr>
        <p:txBody>
          <a:bodyPr>
            <a:normAutofit fontScale="92500" lnSpcReduction="10000"/>
          </a:bodyPr>
          <a:lstStyle/>
          <a:p>
            <a:pPr marL="0" indent="0">
              <a:spcAft>
                <a:spcPts val="400"/>
              </a:spcAft>
              <a:buNone/>
            </a:pPr>
            <a:endParaRPr lang="en-GB" sz="1800" kern="1400" spc="-50" dirty="0">
              <a:effectLst/>
              <a:latin typeface="Aptos Display" panose="020B00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   H</a:t>
            </a: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ealth and Safety at Work act 1974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     Management of Health and Safety Work Regulations 1992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US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     </a:t>
            </a: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Manual Handling Operations Regulations 1992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     Lifting Operations and Lifting Equipment Regulations 1998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     Provision and Use of Work Equipment Regulations 1998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     Workplace (health, safety and welfare) Regulations 1992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spcBef>
                <a:spcPts val="1200"/>
              </a:spcBef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     Reporting of Injuries, Diseases and Dangerous Occurrences 1995 (RIDDOR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spcBef>
                <a:spcPts val="1200"/>
              </a:spcBef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    Medicines Act 1968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spcBef>
                <a:spcPts val="1200"/>
              </a:spcBef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    The Care Act 2014</a:t>
            </a:r>
          </a:p>
          <a:p>
            <a:pPr marL="0" lvl="0" indent="0">
              <a:lnSpc>
                <a:spcPct val="107000"/>
              </a:lnSpc>
              <a:spcBef>
                <a:spcPts val="1200"/>
              </a:spcBef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    Control of Substances Hazardous to Health (COSHH), Regulations 2002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174273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0.7|0.6|0.6|0.5|0.5|0.4|0.4|0.4|0.5"/>
</p:tagLst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161</TotalTime>
  <Words>377</Words>
  <Application>Microsoft Office PowerPoint</Application>
  <PresentationFormat>Widescreen</PresentationFormat>
  <Paragraphs>86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Aptos</vt:lpstr>
      <vt:lpstr>Aptos Display</vt:lpstr>
      <vt:lpstr>Arial</vt:lpstr>
      <vt:lpstr>Trebuchet MS</vt:lpstr>
      <vt:lpstr>Wingdings 3</vt:lpstr>
      <vt:lpstr>Facet</vt:lpstr>
      <vt:lpstr>Skills for work</vt:lpstr>
      <vt:lpstr>Trainings to fulfill the role </vt:lpstr>
      <vt:lpstr>Professional Skills for healthcare assistants</vt:lpstr>
      <vt:lpstr>Personal Skills for Healthcare Assistants</vt:lpstr>
      <vt:lpstr>Personal Care </vt:lpstr>
      <vt:lpstr> Duty of Care</vt:lpstr>
      <vt:lpstr>Career Development</vt:lpstr>
      <vt:lpstr>Legislation related to the role </vt:lpstr>
      <vt:lpstr>Code of conduct  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Skills for work</dc:title>
  <dc:creator>Alina Baluta (2322874)</dc:creator>
  <cp:lastModifiedBy>Alina Baluta (2322874)</cp:lastModifiedBy>
  <cp:revision>7</cp:revision>
  <dcterms:created xsi:type="dcterms:W3CDTF">2024-03-08T18:15:42Z</dcterms:created>
  <dcterms:modified xsi:type="dcterms:W3CDTF">2024-03-19T20:54:34Z</dcterms:modified>
</cp:coreProperties>
</file>