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4" r:id="rId3"/>
    <p:sldId id="267" r:id="rId4"/>
    <p:sldId id="268" r:id="rId5"/>
    <p:sldId id="266" r:id="rId6"/>
    <p:sldId id="269" r:id="rId7"/>
    <p:sldId id="270" r:id="rId8"/>
    <p:sldId id="273" r:id="rId9"/>
    <p:sldId id="275" r:id="rId10"/>
    <p:sldId id="277" r:id="rId11"/>
    <p:sldId id="280" r:id="rId12"/>
    <p:sldId id="282" r:id="rId13"/>
    <p:sldId id="284" r:id="rId14"/>
    <p:sldId id="285" r:id="rId15"/>
    <p:sldId id="286" r:id="rId16"/>
    <p:sldId id="287" r:id="rId17"/>
    <p:sldId id="288"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7C03CE-3B4C-251E-50C5-69174F7E97EB}" v="188" dt="2025-11-04T23:04:36.497"/>
    <p1510:client id="{EFE18BD9-F2E1-6F31-DA5E-CEAC9313EAA5}" v="2" dt="2025-11-04T23:08:56.1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ia Ali (2208450)" userId="S::2208450@student.uwtsd.ac.uk::0e096549-dd70-43e8-9f6a-d6bce5facf19" providerId="AD" clId="Web-{E07C03CE-3B4C-251E-50C5-69174F7E97EB}"/>
    <pc:docChg chg="addSld delSld modSld sldOrd">
      <pc:chgData name="Nazia Ali (2208450)" userId="S::2208450@student.uwtsd.ac.uk::0e096549-dd70-43e8-9f6a-d6bce5facf19" providerId="AD" clId="Web-{E07C03CE-3B4C-251E-50C5-69174F7E97EB}" dt="2025-11-04T23:04:36.497" v="173"/>
      <pc:docMkLst>
        <pc:docMk/>
      </pc:docMkLst>
      <pc:sldChg chg="del">
        <pc:chgData name="Nazia Ali (2208450)" userId="S::2208450@student.uwtsd.ac.uk::0e096549-dd70-43e8-9f6a-d6bce5facf19" providerId="AD" clId="Web-{E07C03CE-3B4C-251E-50C5-69174F7E97EB}" dt="2025-11-04T22:37:49.905" v="1"/>
        <pc:sldMkLst>
          <pc:docMk/>
          <pc:sldMk cId="109857222" sldId="256"/>
        </pc:sldMkLst>
      </pc:sldChg>
      <pc:sldChg chg="add">
        <pc:chgData name="Nazia Ali (2208450)" userId="S::2208450@student.uwtsd.ac.uk::0e096549-dd70-43e8-9f6a-d6bce5facf19" providerId="AD" clId="Web-{E07C03CE-3B4C-251E-50C5-69174F7E97EB}" dt="2025-11-04T22:37:46.874" v="0"/>
        <pc:sldMkLst>
          <pc:docMk/>
          <pc:sldMk cId="3037096392" sldId="257"/>
        </pc:sldMkLst>
      </pc:sldChg>
      <pc:sldChg chg="new del">
        <pc:chgData name="Nazia Ali (2208450)" userId="S::2208450@student.uwtsd.ac.uk::0e096549-dd70-43e8-9f6a-d6bce5facf19" providerId="AD" clId="Web-{E07C03CE-3B4C-251E-50C5-69174F7E97EB}" dt="2025-11-04T22:38:45.568" v="9"/>
        <pc:sldMkLst>
          <pc:docMk/>
          <pc:sldMk cId="3409515808" sldId="258"/>
        </pc:sldMkLst>
      </pc:sldChg>
      <pc:sldChg chg="new del">
        <pc:chgData name="Nazia Ali (2208450)" userId="S::2208450@student.uwtsd.ac.uk::0e096549-dd70-43e8-9f6a-d6bce5facf19" providerId="AD" clId="Web-{E07C03CE-3B4C-251E-50C5-69174F7E97EB}" dt="2025-11-04T22:42:25.242" v="34"/>
        <pc:sldMkLst>
          <pc:docMk/>
          <pc:sldMk cId="1028900700" sldId="259"/>
        </pc:sldMkLst>
      </pc:sldChg>
      <pc:sldChg chg="new del">
        <pc:chgData name="Nazia Ali (2208450)" userId="S::2208450@student.uwtsd.ac.uk::0e096549-dd70-43e8-9f6a-d6bce5facf19" providerId="AD" clId="Web-{E07C03CE-3B4C-251E-50C5-69174F7E97EB}" dt="2025-11-04T22:42:38.758" v="36"/>
        <pc:sldMkLst>
          <pc:docMk/>
          <pc:sldMk cId="3645311739" sldId="260"/>
        </pc:sldMkLst>
      </pc:sldChg>
      <pc:sldChg chg="new del">
        <pc:chgData name="Nazia Ali (2208450)" userId="S::2208450@student.uwtsd.ac.uk::0e096549-dd70-43e8-9f6a-d6bce5facf19" providerId="AD" clId="Web-{E07C03CE-3B4C-251E-50C5-69174F7E97EB}" dt="2025-11-04T22:42:13.382" v="32"/>
        <pc:sldMkLst>
          <pc:docMk/>
          <pc:sldMk cId="43293375" sldId="261"/>
        </pc:sldMkLst>
      </pc:sldChg>
      <pc:sldChg chg="new del">
        <pc:chgData name="Nazia Ali (2208450)" userId="S::2208450@student.uwtsd.ac.uk::0e096549-dd70-43e8-9f6a-d6bce5facf19" providerId="AD" clId="Web-{E07C03CE-3B4C-251E-50C5-69174F7E97EB}" dt="2025-11-04T22:41:55.271" v="30"/>
        <pc:sldMkLst>
          <pc:docMk/>
          <pc:sldMk cId="3623079379" sldId="262"/>
        </pc:sldMkLst>
      </pc:sldChg>
      <pc:sldChg chg="new del">
        <pc:chgData name="Nazia Ali (2208450)" userId="S::2208450@student.uwtsd.ac.uk::0e096549-dd70-43e8-9f6a-d6bce5facf19" providerId="AD" clId="Web-{E07C03CE-3B4C-251E-50C5-69174F7E97EB}" dt="2025-11-04T22:40:07.764" v="13"/>
        <pc:sldMkLst>
          <pc:docMk/>
          <pc:sldMk cId="2250521783" sldId="263"/>
        </pc:sldMkLst>
      </pc:sldChg>
      <pc:sldChg chg="add">
        <pc:chgData name="Nazia Ali (2208450)" userId="S::2208450@student.uwtsd.ac.uk::0e096549-dd70-43e8-9f6a-d6bce5facf19" providerId="AD" clId="Web-{E07C03CE-3B4C-251E-50C5-69174F7E97EB}" dt="2025-11-04T22:38:42.693" v="8"/>
        <pc:sldMkLst>
          <pc:docMk/>
          <pc:sldMk cId="2712482820" sldId="264"/>
        </pc:sldMkLst>
      </pc:sldChg>
      <pc:sldChg chg="addSp delSp modSp new del">
        <pc:chgData name="Nazia Ali (2208450)" userId="S::2208450@student.uwtsd.ac.uk::0e096549-dd70-43e8-9f6a-d6bce5facf19" providerId="AD" clId="Web-{E07C03CE-3B4C-251E-50C5-69174F7E97EB}" dt="2025-11-04T22:41:50.974" v="28"/>
        <pc:sldMkLst>
          <pc:docMk/>
          <pc:sldMk cId="4279542799" sldId="265"/>
        </pc:sldMkLst>
        <pc:spChg chg="del">
          <ac:chgData name="Nazia Ali (2208450)" userId="S::2208450@student.uwtsd.ac.uk::0e096549-dd70-43e8-9f6a-d6bce5facf19" providerId="AD" clId="Web-{E07C03CE-3B4C-251E-50C5-69174F7E97EB}" dt="2025-11-04T22:41:37.411" v="27"/>
          <ac:spMkLst>
            <pc:docMk/>
            <pc:sldMk cId="4279542799" sldId="265"/>
            <ac:spMk id="3" creationId="{26465558-9BB5-8C95-1205-1E35BCAB025F}"/>
          </ac:spMkLst>
        </pc:spChg>
        <pc:picChg chg="add mod ord">
          <ac:chgData name="Nazia Ali (2208450)" userId="S::2208450@student.uwtsd.ac.uk::0e096549-dd70-43e8-9f6a-d6bce5facf19" providerId="AD" clId="Web-{E07C03CE-3B4C-251E-50C5-69174F7E97EB}" dt="2025-11-04T22:41:37.411" v="27"/>
          <ac:picMkLst>
            <pc:docMk/>
            <pc:sldMk cId="4279542799" sldId="265"/>
            <ac:picMk id="4" creationId="{2A470EDF-C997-0542-8671-674134005935}"/>
          </ac:picMkLst>
        </pc:picChg>
      </pc:sldChg>
      <pc:sldChg chg="add">
        <pc:chgData name="Nazia Ali (2208450)" userId="S::2208450@student.uwtsd.ac.uk::0e096549-dd70-43e8-9f6a-d6bce5facf19" providerId="AD" clId="Web-{E07C03CE-3B4C-251E-50C5-69174F7E97EB}" dt="2025-11-04T22:41:52.724" v="29"/>
        <pc:sldMkLst>
          <pc:docMk/>
          <pc:sldMk cId="2211823893" sldId="266"/>
        </pc:sldMkLst>
      </pc:sldChg>
      <pc:sldChg chg="new del">
        <pc:chgData name="Nazia Ali (2208450)" userId="S::2208450@student.uwtsd.ac.uk::0e096549-dd70-43e8-9f6a-d6bce5facf19" providerId="AD" clId="Web-{E07C03CE-3B4C-251E-50C5-69174F7E97EB}" dt="2025-11-04T22:41:20.097" v="26"/>
        <pc:sldMkLst>
          <pc:docMk/>
          <pc:sldMk cId="2951725152" sldId="266"/>
        </pc:sldMkLst>
      </pc:sldChg>
      <pc:sldChg chg="modSp add">
        <pc:chgData name="Nazia Ali (2208450)" userId="S::2208450@student.uwtsd.ac.uk::0e096549-dd70-43e8-9f6a-d6bce5facf19" providerId="AD" clId="Web-{E07C03CE-3B4C-251E-50C5-69174F7E97EB}" dt="2025-11-04T22:40:57.736" v="24" actId="20577"/>
        <pc:sldMkLst>
          <pc:docMk/>
          <pc:sldMk cId="3977752410" sldId="267"/>
        </pc:sldMkLst>
        <pc:spChg chg="mod">
          <ac:chgData name="Nazia Ali (2208450)" userId="S::2208450@student.uwtsd.ac.uk::0e096549-dd70-43e8-9f6a-d6bce5facf19" providerId="AD" clId="Web-{E07C03CE-3B4C-251E-50C5-69174F7E97EB}" dt="2025-11-04T22:40:57.736" v="24" actId="20577"/>
          <ac:spMkLst>
            <pc:docMk/>
            <pc:sldMk cId="3977752410" sldId="267"/>
            <ac:spMk id="3" creationId="{CA6B2188-C2CF-B46B-6945-D3F4029BFF26}"/>
          </ac:spMkLst>
        </pc:spChg>
      </pc:sldChg>
      <pc:sldChg chg="add">
        <pc:chgData name="Nazia Ali (2208450)" userId="S::2208450@student.uwtsd.ac.uk::0e096549-dd70-43e8-9f6a-d6bce5facf19" providerId="AD" clId="Web-{E07C03CE-3B4C-251E-50C5-69174F7E97EB}" dt="2025-11-04T22:41:16.753" v="25"/>
        <pc:sldMkLst>
          <pc:docMk/>
          <pc:sldMk cId="3847968842" sldId="268"/>
        </pc:sldMkLst>
      </pc:sldChg>
      <pc:sldChg chg="add">
        <pc:chgData name="Nazia Ali (2208450)" userId="S::2208450@student.uwtsd.ac.uk::0e096549-dd70-43e8-9f6a-d6bce5facf19" providerId="AD" clId="Web-{E07C03CE-3B4C-251E-50C5-69174F7E97EB}" dt="2025-11-04T22:42:11.069" v="31"/>
        <pc:sldMkLst>
          <pc:docMk/>
          <pc:sldMk cId="800844522" sldId="269"/>
        </pc:sldMkLst>
      </pc:sldChg>
      <pc:sldChg chg="add">
        <pc:chgData name="Nazia Ali (2208450)" userId="S::2208450@student.uwtsd.ac.uk::0e096549-dd70-43e8-9f6a-d6bce5facf19" providerId="AD" clId="Web-{E07C03CE-3B4C-251E-50C5-69174F7E97EB}" dt="2025-11-04T22:42:22.960" v="33"/>
        <pc:sldMkLst>
          <pc:docMk/>
          <pc:sldMk cId="2150409061" sldId="270"/>
        </pc:sldMkLst>
      </pc:sldChg>
      <pc:sldChg chg="add">
        <pc:chgData name="Nazia Ali (2208450)" userId="S::2208450@student.uwtsd.ac.uk::0e096549-dd70-43e8-9f6a-d6bce5facf19" providerId="AD" clId="Web-{E07C03CE-3B4C-251E-50C5-69174F7E97EB}" dt="2025-11-04T22:42:36.242" v="35"/>
        <pc:sldMkLst>
          <pc:docMk/>
          <pc:sldMk cId="1518540506" sldId="273"/>
        </pc:sldMkLst>
      </pc:sldChg>
      <pc:sldChg chg="new del">
        <pc:chgData name="Nazia Ali (2208450)" userId="S::2208450@student.uwtsd.ac.uk::0e096549-dd70-43e8-9f6a-d6bce5facf19" providerId="AD" clId="Web-{E07C03CE-3B4C-251E-50C5-69174F7E97EB}" dt="2025-11-04T22:43:01.853" v="39"/>
        <pc:sldMkLst>
          <pc:docMk/>
          <pc:sldMk cId="3914090060" sldId="274"/>
        </pc:sldMkLst>
      </pc:sldChg>
      <pc:sldChg chg="add">
        <pc:chgData name="Nazia Ali (2208450)" userId="S::2208450@student.uwtsd.ac.uk::0e096549-dd70-43e8-9f6a-d6bce5facf19" providerId="AD" clId="Web-{E07C03CE-3B4C-251E-50C5-69174F7E97EB}" dt="2025-11-04T22:50:38.256" v="45"/>
        <pc:sldMkLst>
          <pc:docMk/>
          <pc:sldMk cId="2415441311" sldId="275"/>
        </pc:sldMkLst>
      </pc:sldChg>
      <pc:sldChg chg="add mod ord setBg">
        <pc:chgData name="Nazia Ali (2208450)" userId="S::2208450@student.uwtsd.ac.uk::0e096549-dd70-43e8-9f6a-d6bce5facf19" providerId="AD" clId="Web-{E07C03CE-3B4C-251E-50C5-69174F7E97EB}" dt="2025-11-04T22:50:49.569" v="47"/>
        <pc:sldMkLst>
          <pc:docMk/>
          <pc:sldMk cId="432251610" sldId="277"/>
        </pc:sldMkLst>
      </pc:sldChg>
      <pc:sldChg chg="new del">
        <pc:chgData name="Nazia Ali (2208450)" userId="S::2208450@student.uwtsd.ac.uk::0e096549-dd70-43e8-9f6a-d6bce5facf19" providerId="AD" clId="Web-{E07C03CE-3B4C-251E-50C5-69174F7E97EB}" dt="2025-11-04T22:46:29.329" v="42"/>
        <pc:sldMkLst>
          <pc:docMk/>
          <pc:sldMk cId="2392674338" sldId="278"/>
        </pc:sldMkLst>
      </pc:sldChg>
      <pc:sldChg chg="addSp delSp modSp add mod setBg">
        <pc:chgData name="Nazia Ali (2208450)" userId="S::2208450@student.uwtsd.ac.uk::0e096549-dd70-43e8-9f6a-d6bce5facf19" providerId="AD" clId="Web-{E07C03CE-3B4C-251E-50C5-69174F7E97EB}" dt="2025-11-04T23:04:36.497" v="173"/>
        <pc:sldMkLst>
          <pc:docMk/>
          <pc:sldMk cId="3721911279" sldId="280"/>
        </pc:sldMkLst>
        <pc:spChg chg="del mod">
          <ac:chgData name="Nazia Ali (2208450)" userId="S::2208450@student.uwtsd.ac.uk::0e096549-dd70-43e8-9f6a-d6bce5facf19" providerId="AD" clId="Web-{E07C03CE-3B4C-251E-50C5-69174F7E97EB}" dt="2025-11-04T23:04:36.497" v="173"/>
          <ac:spMkLst>
            <pc:docMk/>
            <pc:sldMk cId="3721911279" sldId="280"/>
            <ac:spMk id="3" creationId="{82A84580-E54B-625E-A415-C9A0A1FCBA00}"/>
          </ac:spMkLst>
        </pc:spChg>
        <pc:spChg chg="mod">
          <ac:chgData name="Nazia Ali (2208450)" userId="S::2208450@student.uwtsd.ac.uk::0e096549-dd70-43e8-9f6a-d6bce5facf19" providerId="AD" clId="Web-{E07C03CE-3B4C-251E-50C5-69174F7E97EB}" dt="2025-11-04T23:02:57.932" v="158"/>
          <ac:spMkLst>
            <pc:docMk/>
            <pc:sldMk cId="3721911279" sldId="280"/>
            <ac:spMk id="4" creationId="{3E826D8F-013F-E505-478C-7F7D48487CB0}"/>
          </ac:spMkLst>
        </pc:spChg>
        <pc:spChg chg="mod">
          <ac:chgData name="Nazia Ali (2208450)" userId="S::2208450@student.uwtsd.ac.uk::0e096549-dd70-43e8-9f6a-d6bce5facf19" providerId="AD" clId="Web-{E07C03CE-3B4C-251E-50C5-69174F7E97EB}" dt="2025-11-04T23:02:57.932" v="158"/>
          <ac:spMkLst>
            <pc:docMk/>
            <pc:sldMk cId="3721911279" sldId="280"/>
            <ac:spMk id="5" creationId="{3CFCA0B0-C71F-563A-7758-C96929CCE268}"/>
          </ac:spMkLst>
        </pc:spChg>
        <pc:spChg chg="mod">
          <ac:chgData name="Nazia Ali (2208450)" userId="S::2208450@student.uwtsd.ac.uk::0e096549-dd70-43e8-9f6a-d6bce5facf19" providerId="AD" clId="Web-{E07C03CE-3B4C-251E-50C5-69174F7E97EB}" dt="2025-11-04T23:02:57.932" v="158"/>
          <ac:spMkLst>
            <pc:docMk/>
            <pc:sldMk cId="3721911279" sldId="280"/>
            <ac:spMk id="6" creationId="{1D6F961C-EFA0-2285-BD12-402D8EDE1239}"/>
          </ac:spMkLst>
        </pc:spChg>
        <pc:spChg chg="mod">
          <ac:chgData name="Nazia Ali (2208450)" userId="S::2208450@student.uwtsd.ac.uk::0e096549-dd70-43e8-9f6a-d6bce5facf19" providerId="AD" clId="Web-{E07C03CE-3B4C-251E-50C5-69174F7E97EB}" dt="2025-11-04T23:02:57.932" v="158"/>
          <ac:spMkLst>
            <pc:docMk/>
            <pc:sldMk cId="3721911279" sldId="280"/>
            <ac:spMk id="13" creationId="{3F81ECC4-67C5-E4BB-4186-0FB397C7A1D3}"/>
          </ac:spMkLst>
        </pc:spChg>
        <pc:spChg chg="add">
          <ac:chgData name="Nazia Ali (2208450)" userId="S::2208450@student.uwtsd.ac.uk::0e096549-dd70-43e8-9f6a-d6bce5facf19" providerId="AD" clId="Web-{E07C03CE-3B4C-251E-50C5-69174F7E97EB}" dt="2025-11-04T23:02:57.932" v="158"/>
          <ac:spMkLst>
            <pc:docMk/>
            <pc:sldMk cId="3721911279" sldId="280"/>
            <ac:spMk id="18" creationId="{45D37F4E-DDB4-456B-97E0-9937730A039F}"/>
          </ac:spMkLst>
        </pc:spChg>
        <pc:spChg chg="add">
          <ac:chgData name="Nazia Ali (2208450)" userId="S::2208450@student.uwtsd.ac.uk::0e096549-dd70-43e8-9f6a-d6bce5facf19" providerId="AD" clId="Web-{E07C03CE-3B4C-251E-50C5-69174F7E97EB}" dt="2025-11-04T23:02:57.932" v="158"/>
          <ac:spMkLst>
            <pc:docMk/>
            <pc:sldMk cId="3721911279" sldId="280"/>
            <ac:spMk id="20" creationId="{B2DD41CD-8F47-4F56-AD12-4E2FF7696987}"/>
          </ac:spMkLst>
        </pc:spChg>
        <pc:graphicFrameChg chg="add">
          <ac:chgData name="Nazia Ali (2208450)" userId="S::2208450@student.uwtsd.ac.uk::0e096549-dd70-43e8-9f6a-d6bce5facf19" providerId="AD" clId="Web-{E07C03CE-3B4C-251E-50C5-69174F7E97EB}" dt="2025-11-04T23:04:36.497" v="173"/>
          <ac:graphicFrameMkLst>
            <pc:docMk/>
            <pc:sldMk cId="3721911279" sldId="280"/>
            <ac:graphicFrameMk id="22" creationId="{283165E9-3A00-1A3E-1634-35439AC32D6D}"/>
          </ac:graphicFrameMkLst>
        </pc:graphicFrameChg>
        <pc:picChg chg="mod ord">
          <ac:chgData name="Nazia Ali (2208450)" userId="S::2208450@student.uwtsd.ac.uk::0e096549-dd70-43e8-9f6a-d6bce5facf19" providerId="AD" clId="Web-{E07C03CE-3B4C-251E-50C5-69174F7E97EB}" dt="2025-11-04T23:02:57.932" v="158"/>
          <ac:picMkLst>
            <pc:docMk/>
            <pc:sldMk cId="3721911279" sldId="280"/>
            <ac:picMk id="2" creationId="{F2507628-6E37-1B53-14C0-1A975113B5A4}"/>
          </ac:picMkLst>
        </pc:picChg>
      </pc:sldChg>
      <pc:sldChg chg="new del">
        <pc:chgData name="Nazia Ali (2208450)" userId="S::2208450@student.uwtsd.ac.uk::0e096549-dd70-43e8-9f6a-d6bce5facf19" providerId="AD" clId="Web-{E07C03CE-3B4C-251E-50C5-69174F7E97EB}" dt="2025-11-04T22:50:40.928" v="46"/>
        <pc:sldMkLst>
          <pc:docMk/>
          <pc:sldMk cId="491156417" sldId="281"/>
        </pc:sldMkLst>
      </pc:sldChg>
      <pc:sldChg chg="new del">
        <pc:chgData name="Nazia Ali (2208450)" userId="S::2208450@student.uwtsd.ac.uk::0e096549-dd70-43e8-9f6a-d6bce5facf19" providerId="AD" clId="Web-{E07C03CE-3B4C-251E-50C5-69174F7E97EB}" dt="2025-11-04T22:52:13.445" v="52"/>
        <pc:sldMkLst>
          <pc:docMk/>
          <pc:sldMk cId="4113479875" sldId="281"/>
        </pc:sldMkLst>
      </pc:sldChg>
      <pc:sldChg chg="addSp delSp modSp add mod setBg">
        <pc:chgData name="Nazia Ali (2208450)" userId="S::2208450@student.uwtsd.ac.uk::0e096549-dd70-43e8-9f6a-d6bce5facf19" providerId="AD" clId="Web-{E07C03CE-3B4C-251E-50C5-69174F7E97EB}" dt="2025-11-04T23:04:16.090" v="172"/>
        <pc:sldMkLst>
          <pc:docMk/>
          <pc:sldMk cId="14971759" sldId="282"/>
        </pc:sldMkLst>
        <pc:spChg chg="mod">
          <ac:chgData name="Nazia Ali (2208450)" userId="S::2208450@student.uwtsd.ac.uk::0e096549-dd70-43e8-9f6a-d6bce5facf19" providerId="AD" clId="Web-{E07C03CE-3B4C-251E-50C5-69174F7E97EB}" dt="2025-11-04T23:02:35.822" v="154"/>
          <ac:spMkLst>
            <pc:docMk/>
            <pc:sldMk cId="14971759" sldId="282"/>
            <ac:spMk id="4" creationId="{D1361A7F-562D-84E7-EED9-AC16BB00A926}"/>
          </ac:spMkLst>
        </pc:spChg>
        <pc:spChg chg="mod">
          <ac:chgData name="Nazia Ali (2208450)" userId="S::2208450@student.uwtsd.ac.uk::0e096549-dd70-43e8-9f6a-d6bce5facf19" providerId="AD" clId="Web-{E07C03CE-3B4C-251E-50C5-69174F7E97EB}" dt="2025-11-04T23:02:35.822" v="154"/>
          <ac:spMkLst>
            <pc:docMk/>
            <pc:sldMk cId="14971759" sldId="282"/>
            <ac:spMk id="5" creationId="{1B6BC8E0-D838-04F6-E6CF-7F3F927CA037}"/>
          </ac:spMkLst>
        </pc:spChg>
        <pc:spChg chg="mod">
          <ac:chgData name="Nazia Ali (2208450)" userId="S::2208450@student.uwtsd.ac.uk::0e096549-dd70-43e8-9f6a-d6bce5facf19" providerId="AD" clId="Web-{E07C03CE-3B4C-251E-50C5-69174F7E97EB}" dt="2025-11-04T23:02:35.822" v="154"/>
          <ac:spMkLst>
            <pc:docMk/>
            <pc:sldMk cId="14971759" sldId="282"/>
            <ac:spMk id="6" creationId="{9922058F-7CB1-2814-6A4D-21560625641B}"/>
          </ac:spMkLst>
        </pc:spChg>
        <pc:spChg chg="mod">
          <ac:chgData name="Nazia Ali (2208450)" userId="S::2208450@student.uwtsd.ac.uk::0e096549-dd70-43e8-9f6a-d6bce5facf19" providerId="AD" clId="Web-{E07C03CE-3B4C-251E-50C5-69174F7E97EB}" dt="2025-11-04T23:04:16.090" v="172"/>
          <ac:spMkLst>
            <pc:docMk/>
            <pc:sldMk cId="14971759" sldId="282"/>
            <ac:spMk id="13" creationId="{C46035AD-3D55-17F4-684E-A0AB69BC55A5}"/>
          </ac:spMkLst>
        </pc:spChg>
        <pc:spChg chg="add del">
          <ac:chgData name="Nazia Ali (2208450)" userId="S::2208450@student.uwtsd.ac.uk::0e096549-dd70-43e8-9f6a-d6bce5facf19" providerId="AD" clId="Web-{E07C03CE-3B4C-251E-50C5-69174F7E97EB}" dt="2025-11-04T23:02:49.619" v="157"/>
          <ac:spMkLst>
            <pc:docMk/>
            <pc:sldMk cId="14971759" sldId="282"/>
            <ac:spMk id="19" creationId="{B50AB553-2A96-4A92-96F2-93548E096954}"/>
          </ac:spMkLst>
        </pc:spChg>
        <pc:spChg chg="add del">
          <ac:chgData name="Nazia Ali (2208450)" userId="S::2208450@student.uwtsd.ac.uk::0e096549-dd70-43e8-9f6a-d6bce5facf19" providerId="AD" clId="Web-{E07C03CE-3B4C-251E-50C5-69174F7E97EB}" dt="2025-11-04T23:03:37.543" v="161"/>
          <ac:spMkLst>
            <pc:docMk/>
            <pc:sldMk cId="14971759" sldId="282"/>
            <ac:spMk id="25" creationId="{45D37F4E-DDB4-456B-97E0-9937730A039F}"/>
          </ac:spMkLst>
        </pc:spChg>
        <pc:spChg chg="add del">
          <ac:chgData name="Nazia Ali (2208450)" userId="S::2208450@student.uwtsd.ac.uk::0e096549-dd70-43e8-9f6a-d6bce5facf19" providerId="AD" clId="Web-{E07C03CE-3B4C-251E-50C5-69174F7E97EB}" dt="2025-11-04T23:03:37.543" v="161"/>
          <ac:spMkLst>
            <pc:docMk/>
            <pc:sldMk cId="14971759" sldId="282"/>
            <ac:spMk id="27" creationId="{B2DD41CD-8F47-4F56-AD12-4E2FF7696987}"/>
          </ac:spMkLst>
        </pc:spChg>
        <pc:spChg chg="add del">
          <ac:chgData name="Nazia Ali (2208450)" userId="S::2208450@student.uwtsd.ac.uk::0e096549-dd70-43e8-9f6a-d6bce5facf19" providerId="AD" clId="Web-{E07C03CE-3B4C-251E-50C5-69174F7E97EB}" dt="2025-11-04T23:04:16.090" v="172"/>
          <ac:spMkLst>
            <pc:docMk/>
            <pc:sldMk cId="14971759" sldId="282"/>
            <ac:spMk id="32" creationId="{45D37F4E-DDB4-456B-97E0-9937730A039F}"/>
          </ac:spMkLst>
        </pc:spChg>
        <pc:spChg chg="add del">
          <ac:chgData name="Nazia Ali (2208450)" userId="S::2208450@student.uwtsd.ac.uk::0e096549-dd70-43e8-9f6a-d6bce5facf19" providerId="AD" clId="Web-{E07C03CE-3B4C-251E-50C5-69174F7E97EB}" dt="2025-11-04T23:04:16.090" v="172"/>
          <ac:spMkLst>
            <pc:docMk/>
            <pc:sldMk cId="14971759" sldId="282"/>
            <ac:spMk id="34" creationId="{B2DD41CD-8F47-4F56-AD12-4E2FF7696987}"/>
          </ac:spMkLst>
        </pc:spChg>
        <pc:spChg chg="add">
          <ac:chgData name="Nazia Ali (2208450)" userId="S::2208450@student.uwtsd.ac.uk::0e096549-dd70-43e8-9f6a-d6bce5facf19" providerId="AD" clId="Web-{E07C03CE-3B4C-251E-50C5-69174F7E97EB}" dt="2025-11-04T23:04:16.090" v="172"/>
          <ac:spMkLst>
            <pc:docMk/>
            <pc:sldMk cId="14971759" sldId="282"/>
            <ac:spMk id="39" creationId="{45D37F4E-DDB4-456B-97E0-9937730A039F}"/>
          </ac:spMkLst>
        </pc:spChg>
        <pc:spChg chg="add">
          <ac:chgData name="Nazia Ali (2208450)" userId="S::2208450@student.uwtsd.ac.uk::0e096549-dd70-43e8-9f6a-d6bce5facf19" providerId="AD" clId="Web-{E07C03CE-3B4C-251E-50C5-69174F7E97EB}" dt="2025-11-04T23:04:16.090" v="172"/>
          <ac:spMkLst>
            <pc:docMk/>
            <pc:sldMk cId="14971759" sldId="282"/>
            <ac:spMk id="41" creationId="{B2DD41CD-8F47-4F56-AD12-4E2FF7696987}"/>
          </ac:spMkLst>
        </pc:spChg>
        <pc:graphicFrameChg chg="del mod modGraphic">
          <ac:chgData name="Nazia Ali (2208450)" userId="S::2208450@student.uwtsd.ac.uk::0e096549-dd70-43e8-9f6a-d6bce5facf19" providerId="AD" clId="Web-{E07C03CE-3B4C-251E-50C5-69174F7E97EB}" dt="2025-11-04T23:02:49.619" v="157"/>
          <ac:graphicFrameMkLst>
            <pc:docMk/>
            <pc:sldMk cId="14971759" sldId="282"/>
            <ac:graphicFrameMk id="8" creationId="{F29F45C6-4B15-6EE2-4C78-8EDF98099BBE}"/>
          </ac:graphicFrameMkLst>
        </pc:graphicFrameChg>
        <pc:graphicFrameChg chg="add mod modGraphic">
          <ac:chgData name="Nazia Ali (2208450)" userId="S::2208450@student.uwtsd.ac.uk::0e096549-dd70-43e8-9f6a-d6bce5facf19" providerId="AD" clId="Web-{E07C03CE-3B4C-251E-50C5-69174F7E97EB}" dt="2025-11-04T23:04:16.090" v="172"/>
          <ac:graphicFrameMkLst>
            <pc:docMk/>
            <pc:sldMk cId="14971759" sldId="282"/>
            <ac:graphicFrameMk id="21" creationId="{BD0281D9-458E-BC1D-2174-5E65283B07B8}"/>
          </ac:graphicFrameMkLst>
        </pc:graphicFrameChg>
        <pc:picChg chg="add mod ord">
          <ac:chgData name="Nazia Ali (2208450)" userId="S::2208450@student.uwtsd.ac.uk::0e096549-dd70-43e8-9f6a-d6bce5facf19" providerId="AD" clId="Web-{E07C03CE-3B4C-251E-50C5-69174F7E97EB}" dt="2025-11-04T23:02:49.619" v="157"/>
          <ac:picMkLst>
            <pc:docMk/>
            <pc:sldMk cId="14971759" sldId="282"/>
            <ac:picMk id="15" creationId="{9AFF592F-95CF-DFEC-5D72-DEDFF08FEFA6}"/>
          </ac:picMkLst>
        </pc:picChg>
      </pc:sldChg>
      <pc:sldChg chg="new del">
        <pc:chgData name="Nazia Ali (2208450)" userId="S::2208450@student.uwtsd.ac.uk::0e096549-dd70-43e8-9f6a-d6bce5facf19" providerId="AD" clId="Web-{E07C03CE-3B4C-251E-50C5-69174F7E97EB}" dt="2025-11-04T22:54:58.823" v="59"/>
        <pc:sldMkLst>
          <pc:docMk/>
          <pc:sldMk cId="942546789" sldId="283"/>
        </pc:sldMkLst>
      </pc:sldChg>
      <pc:sldChg chg="addSp modSp add mod setBg">
        <pc:chgData name="Nazia Ali (2208450)" userId="S::2208450@student.uwtsd.ac.uk::0e096549-dd70-43e8-9f6a-d6bce5facf19" providerId="AD" clId="Web-{E07C03CE-3B4C-251E-50C5-69174F7E97EB}" dt="2025-11-04T23:02:27.556" v="153"/>
        <pc:sldMkLst>
          <pc:docMk/>
          <pc:sldMk cId="3193883523" sldId="284"/>
        </pc:sldMkLst>
        <pc:spChg chg="mod">
          <ac:chgData name="Nazia Ali (2208450)" userId="S::2208450@student.uwtsd.ac.uk::0e096549-dd70-43e8-9f6a-d6bce5facf19" providerId="AD" clId="Web-{E07C03CE-3B4C-251E-50C5-69174F7E97EB}" dt="2025-11-04T23:02:27.556" v="153"/>
          <ac:spMkLst>
            <pc:docMk/>
            <pc:sldMk cId="3193883523" sldId="284"/>
            <ac:spMk id="4" creationId="{A89B721B-47DC-9505-1E1D-BC2144412D3C}"/>
          </ac:spMkLst>
        </pc:spChg>
        <pc:spChg chg="mod">
          <ac:chgData name="Nazia Ali (2208450)" userId="S::2208450@student.uwtsd.ac.uk::0e096549-dd70-43e8-9f6a-d6bce5facf19" providerId="AD" clId="Web-{E07C03CE-3B4C-251E-50C5-69174F7E97EB}" dt="2025-11-04T23:02:27.556" v="153"/>
          <ac:spMkLst>
            <pc:docMk/>
            <pc:sldMk cId="3193883523" sldId="284"/>
            <ac:spMk id="5" creationId="{D97B33ED-E466-D05D-DBFE-6C6BBAB3114C}"/>
          </ac:spMkLst>
        </pc:spChg>
        <pc:spChg chg="mod">
          <ac:chgData name="Nazia Ali (2208450)" userId="S::2208450@student.uwtsd.ac.uk::0e096549-dd70-43e8-9f6a-d6bce5facf19" providerId="AD" clId="Web-{E07C03CE-3B4C-251E-50C5-69174F7E97EB}" dt="2025-11-04T23:02:27.556" v="153"/>
          <ac:spMkLst>
            <pc:docMk/>
            <pc:sldMk cId="3193883523" sldId="284"/>
            <ac:spMk id="6" creationId="{ABFD2193-195F-88E6-7B26-5708899E315A}"/>
          </ac:spMkLst>
        </pc:spChg>
        <pc:spChg chg="mod">
          <ac:chgData name="Nazia Ali (2208450)" userId="S::2208450@student.uwtsd.ac.uk::0e096549-dd70-43e8-9f6a-d6bce5facf19" providerId="AD" clId="Web-{E07C03CE-3B4C-251E-50C5-69174F7E97EB}" dt="2025-11-04T23:02:27.556" v="153"/>
          <ac:spMkLst>
            <pc:docMk/>
            <pc:sldMk cId="3193883523" sldId="284"/>
            <ac:spMk id="13" creationId="{40E52867-0D66-4EC8-23BC-038544D5B10F}"/>
          </ac:spMkLst>
        </pc:spChg>
        <pc:spChg chg="add">
          <ac:chgData name="Nazia Ali (2208450)" userId="S::2208450@student.uwtsd.ac.uk::0e096549-dd70-43e8-9f6a-d6bce5facf19" providerId="AD" clId="Web-{E07C03CE-3B4C-251E-50C5-69174F7E97EB}" dt="2025-11-04T23:02:27.556" v="153"/>
          <ac:spMkLst>
            <pc:docMk/>
            <pc:sldMk cId="3193883523" sldId="284"/>
            <ac:spMk id="18" creationId="{1A9F7B4E-B03D-4F64-BE33-00D074458D45}"/>
          </ac:spMkLst>
        </pc:spChg>
        <pc:spChg chg="add">
          <ac:chgData name="Nazia Ali (2208450)" userId="S::2208450@student.uwtsd.ac.uk::0e096549-dd70-43e8-9f6a-d6bce5facf19" providerId="AD" clId="Web-{E07C03CE-3B4C-251E-50C5-69174F7E97EB}" dt="2025-11-04T23:02:27.556" v="153"/>
          <ac:spMkLst>
            <pc:docMk/>
            <pc:sldMk cId="3193883523" sldId="284"/>
            <ac:spMk id="20" creationId="{7E2BE7F7-CA89-4002-ACCE-A478AEA24F5E}"/>
          </ac:spMkLst>
        </pc:spChg>
        <pc:graphicFrameChg chg="mod modGraphic">
          <ac:chgData name="Nazia Ali (2208450)" userId="S::2208450@student.uwtsd.ac.uk::0e096549-dd70-43e8-9f6a-d6bce5facf19" providerId="AD" clId="Web-{E07C03CE-3B4C-251E-50C5-69174F7E97EB}" dt="2025-11-04T23:02:27.556" v="153"/>
          <ac:graphicFrameMkLst>
            <pc:docMk/>
            <pc:sldMk cId="3193883523" sldId="284"/>
            <ac:graphicFrameMk id="8" creationId="{4961ABE8-2D5A-EDC4-CD6B-68FFB7176FFC}"/>
          </ac:graphicFrameMkLst>
        </pc:graphicFrameChg>
      </pc:sldChg>
      <pc:sldChg chg="modSp new">
        <pc:chgData name="Nazia Ali (2208450)" userId="S::2208450@student.uwtsd.ac.uk::0e096549-dd70-43e8-9f6a-d6bce5facf19" providerId="AD" clId="Web-{E07C03CE-3B4C-251E-50C5-69174F7E97EB}" dt="2025-11-04T23:01:51.274" v="145" actId="20577"/>
        <pc:sldMkLst>
          <pc:docMk/>
          <pc:sldMk cId="3251554028" sldId="285"/>
        </pc:sldMkLst>
        <pc:spChg chg="mod">
          <ac:chgData name="Nazia Ali (2208450)" userId="S::2208450@student.uwtsd.ac.uk::0e096549-dd70-43e8-9f6a-d6bce5facf19" providerId="AD" clId="Web-{E07C03CE-3B4C-251E-50C5-69174F7E97EB}" dt="2025-11-04T22:59:43.097" v="111" actId="20577"/>
          <ac:spMkLst>
            <pc:docMk/>
            <pc:sldMk cId="3251554028" sldId="285"/>
            <ac:spMk id="2" creationId="{22A24E4C-F088-13BC-32B2-DB200220A895}"/>
          </ac:spMkLst>
        </pc:spChg>
        <pc:spChg chg="mod">
          <ac:chgData name="Nazia Ali (2208450)" userId="S::2208450@student.uwtsd.ac.uk::0e096549-dd70-43e8-9f6a-d6bce5facf19" providerId="AD" clId="Web-{E07C03CE-3B4C-251E-50C5-69174F7E97EB}" dt="2025-11-04T23:01:51.274" v="145" actId="20577"/>
          <ac:spMkLst>
            <pc:docMk/>
            <pc:sldMk cId="3251554028" sldId="285"/>
            <ac:spMk id="3" creationId="{BCFD69BD-7508-CFD1-083B-D13933AC68AF}"/>
          </ac:spMkLst>
        </pc:spChg>
      </pc:sldChg>
      <pc:sldChg chg="delSp modSp new">
        <pc:chgData name="Nazia Ali (2208450)" userId="S::2208450@student.uwtsd.ac.uk::0e096549-dd70-43e8-9f6a-d6bce5facf19" providerId="AD" clId="Web-{E07C03CE-3B4C-251E-50C5-69174F7E97EB}" dt="2025-11-04T23:02:00.977" v="147" actId="20577"/>
        <pc:sldMkLst>
          <pc:docMk/>
          <pc:sldMk cId="3175984628" sldId="286"/>
        </pc:sldMkLst>
        <pc:spChg chg="del mod">
          <ac:chgData name="Nazia Ali (2208450)" userId="S::2208450@student.uwtsd.ac.uk::0e096549-dd70-43e8-9f6a-d6bce5facf19" providerId="AD" clId="Web-{E07C03CE-3B4C-251E-50C5-69174F7E97EB}" dt="2025-11-04T22:58:12.638" v="87"/>
          <ac:spMkLst>
            <pc:docMk/>
            <pc:sldMk cId="3175984628" sldId="286"/>
            <ac:spMk id="2" creationId="{103FAB0D-833E-B71D-2711-1AB4BC93DD0D}"/>
          </ac:spMkLst>
        </pc:spChg>
        <pc:spChg chg="mod">
          <ac:chgData name="Nazia Ali (2208450)" userId="S::2208450@student.uwtsd.ac.uk::0e096549-dd70-43e8-9f6a-d6bce5facf19" providerId="AD" clId="Web-{E07C03CE-3B4C-251E-50C5-69174F7E97EB}" dt="2025-11-04T23:02:00.977" v="147" actId="20577"/>
          <ac:spMkLst>
            <pc:docMk/>
            <pc:sldMk cId="3175984628" sldId="286"/>
            <ac:spMk id="3" creationId="{4F9E37C8-0525-AC4A-5B55-299BE6BA0D76}"/>
          </ac:spMkLst>
        </pc:spChg>
      </pc:sldChg>
      <pc:sldChg chg="delSp modSp new">
        <pc:chgData name="Nazia Ali (2208450)" userId="S::2208450@student.uwtsd.ac.uk::0e096549-dd70-43e8-9f6a-d6bce5facf19" providerId="AD" clId="Web-{E07C03CE-3B4C-251E-50C5-69174F7E97EB}" dt="2025-11-04T23:02:05.790" v="149" actId="20577"/>
        <pc:sldMkLst>
          <pc:docMk/>
          <pc:sldMk cId="2263184526" sldId="287"/>
        </pc:sldMkLst>
        <pc:spChg chg="del mod">
          <ac:chgData name="Nazia Ali (2208450)" userId="S::2208450@student.uwtsd.ac.uk::0e096549-dd70-43e8-9f6a-d6bce5facf19" providerId="AD" clId="Web-{E07C03CE-3B4C-251E-50C5-69174F7E97EB}" dt="2025-11-04T22:58:45.093" v="97"/>
          <ac:spMkLst>
            <pc:docMk/>
            <pc:sldMk cId="2263184526" sldId="287"/>
            <ac:spMk id="2" creationId="{F48FAEB5-A40B-F8FD-2282-E444A20C11BA}"/>
          </ac:spMkLst>
        </pc:spChg>
        <pc:spChg chg="mod">
          <ac:chgData name="Nazia Ali (2208450)" userId="S::2208450@student.uwtsd.ac.uk::0e096549-dd70-43e8-9f6a-d6bce5facf19" providerId="AD" clId="Web-{E07C03CE-3B4C-251E-50C5-69174F7E97EB}" dt="2025-11-04T23:02:05.790" v="149" actId="20577"/>
          <ac:spMkLst>
            <pc:docMk/>
            <pc:sldMk cId="2263184526" sldId="287"/>
            <ac:spMk id="3" creationId="{F11368DC-1818-A18B-DE96-58C8124AD81E}"/>
          </ac:spMkLst>
        </pc:spChg>
      </pc:sldChg>
      <pc:sldChg chg="delSp modSp new">
        <pc:chgData name="Nazia Ali (2208450)" userId="S::2208450@student.uwtsd.ac.uk::0e096549-dd70-43e8-9f6a-d6bce5facf19" providerId="AD" clId="Web-{E07C03CE-3B4C-251E-50C5-69174F7E97EB}" dt="2025-11-04T23:01:37.820" v="143" actId="20577"/>
        <pc:sldMkLst>
          <pc:docMk/>
          <pc:sldMk cId="1764349247" sldId="288"/>
        </pc:sldMkLst>
        <pc:spChg chg="del mod">
          <ac:chgData name="Nazia Ali (2208450)" userId="S::2208450@student.uwtsd.ac.uk::0e096549-dd70-43e8-9f6a-d6bce5facf19" providerId="AD" clId="Web-{E07C03CE-3B4C-251E-50C5-69174F7E97EB}" dt="2025-11-04T23:01:23.648" v="137"/>
          <ac:spMkLst>
            <pc:docMk/>
            <pc:sldMk cId="1764349247" sldId="288"/>
            <ac:spMk id="2" creationId="{C2C2BD47-CE93-C430-F2E1-EA8C843DB9D9}"/>
          </ac:spMkLst>
        </pc:spChg>
        <pc:spChg chg="mod">
          <ac:chgData name="Nazia Ali (2208450)" userId="S::2208450@student.uwtsd.ac.uk::0e096549-dd70-43e8-9f6a-d6bce5facf19" providerId="AD" clId="Web-{E07C03CE-3B4C-251E-50C5-69174F7E97EB}" dt="2025-11-04T23:01:37.820" v="143" actId="20577"/>
          <ac:spMkLst>
            <pc:docMk/>
            <pc:sldMk cId="1764349247" sldId="288"/>
            <ac:spMk id="3" creationId="{A98D61F8-FD69-E49D-F936-D8AF2A9AD105}"/>
          </ac:spMkLst>
        </pc:spChg>
      </pc:sldChg>
    </pc:docChg>
  </pc:docChgLst>
  <pc:docChgLst>
    <pc:chgData name="Nazia Ali (2208450)" userId="S::2208450@student.uwtsd.ac.uk::0e096549-dd70-43e8-9f6a-d6bce5facf19" providerId="AD" clId="Web-{EFE18BD9-F2E1-6F31-DA5E-CEAC9313EAA5}"/>
    <pc:docChg chg="modSld">
      <pc:chgData name="Nazia Ali (2208450)" userId="S::2208450@student.uwtsd.ac.uk::0e096549-dd70-43e8-9f6a-d6bce5facf19" providerId="AD" clId="Web-{EFE18BD9-F2E1-6F31-DA5E-CEAC9313EAA5}" dt="2025-11-04T23:08:53.288" v="4" actId="20577"/>
      <pc:docMkLst>
        <pc:docMk/>
      </pc:docMkLst>
      <pc:sldChg chg="addSp modSp mod setBg">
        <pc:chgData name="Nazia Ali (2208450)" userId="S::2208450@student.uwtsd.ac.uk::0e096549-dd70-43e8-9f6a-d6bce5facf19" providerId="AD" clId="Web-{EFE18BD9-F2E1-6F31-DA5E-CEAC9313EAA5}" dt="2025-11-04T23:08:53.288" v="4" actId="20577"/>
        <pc:sldMkLst>
          <pc:docMk/>
          <pc:sldMk cId="3251554028" sldId="285"/>
        </pc:sldMkLst>
        <pc:spChg chg="mod">
          <ac:chgData name="Nazia Ali (2208450)" userId="S::2208450@student.uwtsd.ac.uk::0e096549-dd70-43e8-9f6a-d6bce5facf19" providerId="AD" clId="Web-{EFE18BD9-F2E1-6F31-DA5E-CEAC9313EAA5}" dt="2025-11-04T23:08:53.288" v="4" actId="20577"/>
          <ac:spMkLst>
            <pc:docMk/>
            <pc:sldMk cId="3251554028" sldId="285"/>
            <ac:spMk id="2" creationId="{22A24E4C-F088-13BC-32B2-DB200220A895}"/>
          </ac:spMkLst>
        </pc:spChg>
        <pc:spChg chg="mod">
          <ac:chgData name="Nazia Ali (2208450)" userId="S::2208450@student.uwtsd.ac.uk::0e096549-dd70-43e8-9f6a-d6bce5facf19" providerId="AD" clId="Web-{EFE18BD9-F2E1-6F31-DA5E-CEAC9313EAA5}" dt="2025-11-04T23:08:24.710" v="0"/>
          <ac:spMkLst>
            <pc:docMk/>
            <pc:sldMk cId="3251554028" sldId="285"/>
            <ac:spMk id="3" creationId="{BCFD69BD-7508-CFD1-083B-D13933AC68AF}"/>
          </ac:spMkLst>
        </pc:spChg>
        <pc:spChg chg="add">
          <ac:chgData name="Nazia Ali (2208450)" userId="S::2208450@student.uwtsd.ac.uk::0e096549-dd70-43e8-9f6a-d6bce5facf19" providerId="AD" clId="Web-{EFE18BD9-F2E1-6F31-DA5E-CEAC9313EAA5}" dt="2025-11-04T23:08:24.710" v="0"/>
          <ac:spMkLst>
            <pc:docMk/>
            <pc:sldMk cId="3251554028" sldId="285"/>
            <ac:spMk id="8" creationId="{100EDD19-6802-4EC3-95CE-CFFAB042CFD6}"/>
          </ac:spMkLst>
        </pc:spChg>
        <pc:spChg chg="add">
          <ac:chgData name="Nazia Ali (2208450)" userId="S::2208450@student.uwtsd.ac.uk::0e096549-dd70-43e8-9f6a-d6bce5facf19" providerId="AD" clId="Web-{EFE18BD9-F2E1-6F31-DA5E-CEAC9313EAA5}" dt="2025-11-04T23:08:24.710" v="0"/>
          <ac:spMkLst>
            <pc:docMk/>
            <pc:sldMk cId="3251554028" sldId="285"/>
            <ac:spMk id="10" creationId="{DB17E863-922E-4C26-BD64-E8FD41D28661}"/>
          </ac:spMkLst>
        </pc:spChg>
      </pc:sldChg>
      <pc:sldChg chg="addSp modSp mod setBg">
        <pc:chgData name="Nazia Ali (2208450)" userId="S::2208450@student.uwtsd.ac.uk::0e096549-dd70-43e8-9f6a-d6bce5facf19" providerId="AD" clId="Web-{EFE18BD9-F2E1-6F31-DA5E-CEAC9313EAA5}" dt="2025-11-04T23:08:31.600" v="1"/>
        <pc:sldMkLst>
          <pc:docMk/>
          <pc:sldMk cId="3175984628" sldId="286"/>
        </pc:sldMkLst>
        <pc:spChg chg="mod">
          <ac:chgData name="Nazia Ali (2208450)" userId="S::2208450@student.uwtsd.ac.uk::0e096549-dd70-43e8-9f6a-d6bce5facf19" providerId="AD" clId="Web-{EFE18BD9-F2E1-6F31-DA5E-CEAC9313EAA5}" dt="2025-11-04T23:08:31.600" v="1"/>
          <ac:spMkLst>
            <pc:docMk/>
            <pc:sldMk cId="3175984628" sldId="286"/>
            <ac:spMk id="3" creationId="{4F9E37C8-0525-AC4A-5B55-299BE6BA0D76}"/>
          </ac:spMkLst>
        </pc:spChg>
        <pc:spChg chg="add">
          <ac:chgData name="Nazia Ali (2208450)" userId="S::2208450@student.uwtsd.ac.uk::0e096549-dd70-43e8-9f6a-d6bce5facf19" providerId="AD" clId="Web-{EFE18BD9-F2E1-6F31-DA5E-CEAC9313EAA5}" dt="2025-11-04T23:08:31.600" v="1"/>
          <ac:spMkLst>
            <pc:docMk/>
            <pc:sldMk cId="3175984628" sldId="286"/>
            <ac:spMk id="8" creationId="{100EDD19-6802-4EC3-95CE-CFFAB042CFD6}"/>
          </ac:spMkLst>
        </pc:spChg>
        <pc:spChg chg="add">
          <ac:chgData name="Nazia Ali (2208450)" userId="S::2208450@student.uwtsd.ac.uk::0e096549-dd70-43e8-9f6a-d6bce5facf19" providerId="AD" clId="Web-{EFE18BD9-F2E1-6F31-DA5E-CEAC9313EAA5}" dt="2025-11-04T23:08:31.600" v="1"/>
          <ac:spMkLst>
            <pc:docMk/>
            <pc:sldMk cId="3175984628" sldId="286"/>
            <ac:spMk id="10" creationId="{DB17E863-922E-4C26-BD64-E8FD41D28661}"/>
          </ac:spMkLst>
        </pc:spChg>
      </pc:sldChg>
      <pc:sldChg chg="addSp modSp mod setBg">
        <pc:chgData name="Nazia Ali (2208450)" userId="S::2208450@student.uwtsd.ac.uk::0e096549-dd70-43e8-9f6a-d6bce5facf19" providerId="AD" clId="Web-{EFE18BD9-F2E1-6F31-DA5E-CEAC9313EAA5}" dt="2025-11-04T23:08:37.772" v="2"/>
        <pc:sldMkLst>
          <pc:docMk/>
          <pc:sldMk cId="2263184526" sldId="287"/>
        </pc:sldMkLst>
        <pc:spChg chg="mod">
          <ac:chgData name="Nazia Ali (2208450)" userId="S::2208450@student.uwtsd.ac.uk::0e096549-dd70-43e8-9f6a-d6bce5facf19" providerId="AD" clId="Web-{EFE18BD9-F2E1-6F31-DA5E-CEAC9313EAA5}" dt="2025-11-04T23:08:37.772" v="2"/>
          <ac:spMkLst>
            <pc:docMk/>
            <pc:sldMk cId="2263184526" sldId="287"/>
            <ac:spMk id="3" creationId="{F11368DC-1818-A18B-DE96-58C8124AD81E}"/>
          </ac:spMkLst>
        </pc:spChg>
        <pc:spChg chg="add">
          <ac:chgData name="Nazia Ali (2208450)" userId="S::2208450@student.uwtsd.ac.uk::0e096549-dd70-43e8-9f6a-d6bce5facf19" providerId="AD" clId="Web-{EFE18BD9-F2E1-6F31-DA5E-CEAC9313EAA5}" dt="2025-11-04T23:08:37.772" v="2"/>
          <ac:spMkLst>
            <pc:docMk/>
            <pc:sldMk cId="2263184526" sldId="287"/>
            <ac:spMk id="8" creationId="{100EDD19-6802-4EC3-95CE-CFFAB042CFD6}"/>
          </ac:spMkLst>
        </pc:spChg>
        <pc:spChg chg="add">
          <ac:chgData name="Nazia Ali (2208450)" userId="S::2208450@student.uwtsd.ac.uk::0e096549-dd70-43e8-9f6a-d6bce5facf19" providerId="AD" clId="Web-{EFE18BD9-F2E1-6F31-DA5E-CEAC9313EAA5}" dt="2025-11-04T23:08:37.772" v="2"/>
          <ac:spMkLst>
            <pc:docMk/>
            <pc:sldMk cId="2263184526" sldId="287"/>
            <ac:spMk id="10" creationId="{DB17E863-922E-4C26-BD64-E8FD41D28661}"/>
          </ac:spMkLst>
        </pc:spChg>
      </pc:sldChg>
      <pc:sldChg chg="addSp modSp mod setBg">
        <pc:chgData name="Nazia Ali (2208450)" userId="S::2208450@student.uwtsd.ac.uk::0e096549-dd70-43e8-9f6a-d6bce5facf19" providerId="AD" clId="Web-{EFE18BD9-F2E1-6F31-DA5E-CEAC9313EAA5}" dt="2025-11-04T23:08:45.726" v="3"/>
        <pc:sldMkLst>
          <pc:docMk/>
          <pc:sldMk cId="1764349247" sldId="288"/>
        </pc:sldMkLst>
        <pc:spChg chg="mod">
          <ac:chgData name="Nazia Ali (2208450)" userId="S::2208450@student.uwtsd.ac.uk::0e096549-dd70-43e8-9f6a-d6bce5facf19" providerId="AD" clId="Web-{EFE18BD9-F2E1-6F31-DA5E-CEAC9313EAA5}" dt="2025-11-04T23:08:45.726" v="3"/>
          <ac:spMkLst>
            <pc:docMk/>
            <pc:sldMk cId="1764349247" sldId="288"/>
            <ac:spMk id="3" creationId="{A98D61F8-FD69-E49D-F936-D8AF2A9AD105}"/>
          </ac:spMkLst>
        </pc:spChg>
        <pc:spChg chg="add">
          <ac:chgData name="Nazia Ali (2208450)" userId="S::2208450@student.uwtsd.ac.uk::0e096549-dd70-43e8-9f6a-d6bce5facf19" providerId="AD" clId="Web-{EFE18BD9-F2E1-6F31-DA5E-CEAC9313EAA5}" dt="2025-11-04T23:08:45.726" v="3"/>
          <ac:spMkLst>
            <pc:docMk/>
            <pc:sldMk cId="1764349247" sldId="288"/>
            <ac:spMk id="8" creationId="{100EDD19-6802-4EC3-95CE-CFFAB042CFD6}"/>
          </ac:spMkLst>
        </pc:spChg>
        <pc:spChg chg="add">
          <ac:chgData name="Nazia Ali (2208450)" userId="S::2208450@student.uwtsd.ac.uk::0e096549-dd70-43e8-9f6a-d6bce5facf19" providerId="AD" clId="Web-{EFE18BD9-F2E1-6F31-DA5E-CEAC9313EAA5}" dt="2025-11-04T23:08:45.726" v="3"/>
          <ac:spMkLst>
            <pc:docMk/>
            <pc:sldMk cId="1764349247" sldId="288"/>
            <ac:spMk id="10" creationId="{DB17E863-922E-4C26-BD64-E8FD41D28661}"/>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43A5CC-94C8-4E07-8639-B6B1E15BFC8E}" type="doc">
      <dgm:prSet loTypeId="urn:microsoft.com/office/officeart/2008/layout/LinedList" loCatId="list" qsTypeId="urn:microsoft.com/office/officeart/2005/8/quickstyle/simple2" qsCatId="simple" csTypeId="urn:microsoft.com/office/officeart/2005/8/colors/accent6_2" csCatId="accent6"/>
      <dgm:spPr/>
      <dgm:t>
        <a:bodyPr/>
        <a:lstStyle/>
        <a:p>
          <a:endParaRPr lang="en-US"/>
        </a:p>
      </dgm:t>
    </dgm:pt>
    <dgm:pt modelId="{E490E2A1-D486-45A7-B164-34AC0025D4C3}">
      <dgm:prSet/>
      <dgm:spPr/>
      <dgm:t>
        <a:bodyPr/>
        <a:lstStyle/>
        <a:p>
          <a:r>
            <a:rPr lang="en-GB" b="1" dirty="0"/>
            <a:t>UK:</a:t>
          </a:r>
          <a:r>
            <a:rPr lang="en-GB" dirty="0"/>
            <a:t> ~4.9 million people diagnosed; rising trend (Diabetes UK, 2024)</a:t>
          </a:r>
          <a:endParaRPr lang="en-US" dirty="0"/>
        </a:p>
      </dgm:t>
    </dgm:pt>
    <dgm:pt modelId="{CB0D3E09-B9BD-487E-A5C2-5DAD2D9728F1}" type="parTrans" cxnId="{E10E48EE-5651-4614-A2BF-9B71EEC053DB}">
      <dgm:prSet/>
      <dgm:spPr/>
      <dgm:t>
        <a:bodyPr/>
        <a:lstStyle/>
        <a:p>
          <a:endParaRPr lang="en-US"/>
        </a:p>
      </dgm:t>
    </dgm:pt>
    <dgm:pt modelId="{1FBFF537-E2B7-49FA-AD83-0238FB5AED44}" type="sibTrans" cxnId="{E10E48EE-5651-4614-A2BF-9B71EEC053DB}">
      <dgm:prSet/>
      <dgm:spPr/>
      <dgm:t>
        <a:bodyPr/>
        <a:lstStyle/>
        <a:p>
          <a:endParaRPr lang="en-US"/>
        </a:p>
      </dgm:t>
    </dgm:pt>
    <dgm:pt modelId="{355429DC-DBD1-4130-9312-EBB1FD15FA17}">
      <dgm:prSet/>
      <dgm:spPr/>
      <dgm:t>
        <a:bodyPr/>
        <a:lstStyle/>
        <a:p>
          <a:r>
            <a:rPr lang="en-GB" b="1" dirty="0"/>
            <a:t>Global:</a:t>
          </a:r>
          <a:r>
            <a:rPr lang="en-GB" dirty="0"/>
            <a:t> ~537 million adults affected worldwide (WHO, 2025)</a:t>
          </a:r>
          <a:endParaRPr lang="en-US" dirty="0"/>
        </a:p>
      </dgm:t>
    </dgm:pt>
    <dgm:pt modelId="{69ACD3D7-BC06-469B-8870-A600DF2128A7}" type="parTrans" cxnId="{8E0F2A6A-0BA4-47C9-9636-BAD0E3B432A8}">
      <dgm:prSet/>
      <dgm:spPr/>
      <dgm:t>
        <a:bodyPr/>
        <a:lstStyle/>
        <a:p>
          <a:endParaRPr lang="en-US"/>
        </a:p>
      </dgm:t>
    </dgm:pt>
    <dgm:pt modelId="{EDA8ABA8-379F-484C-8BBD-7DCCADACC55F}" type="sibTrans" cxnId="{8E0F2A6A-0BA4-47C9-9636-BAD0E3B432A8}">
      <dgm:prSet/>
      <dgm:spPr/>
      <dgm:t>
        <a:bodyPr/>
        <a:lstStyle/>
        <a:p>
          <a:endParaRPr lang="en-US"/>
        </a:p>
      </dgm:t>
    </dgm:pt>
    <dgm:pt modelId="{CD64C060-A004-46C1-9258-070B6FAD32BE}">
      <dgm:prSet/>
      <dgm:spPr/>
      <dgm:t>
        <a:bodyPr/>
        <a:lstStyle/>
        <a:p>
          <a:r>
            <a:rPr lang="en-GB" b="1" dirty="0"/>
            <a:t>Undiagnosed cases:</a:t>
          </a:r>
          <a:r>
            <a:rPr lang="en-GB" dirty="0"/>
            <a:t> Many adults remain unaware of their condition (~1 in 6 in the UK)</a:t>
          </a:r>
          <a:endParaRPr lang="en-US" dirty="0"/>
        </a:p>
      </dgm:t>
    </dgm:pt>
    <dgm:pt modelId="{A99DE812-4D90-4870-AE05-CF7BFDAD43D9}" type="parTrans" cxnId="{76F5294F-A523-406E-90C8-0BC3049F55A1}">
      <dgm:prSet/>
      <dgm:spPr/>
      <dgm:t>
        <a:bodyPr/>
        <a:lstStyle/>
        <a:p>
          <a:endParaRPr lang="en-US"/>
        </a:p>
      </dgm:t>
    </dgm:pt>
    <dgm:pt modelId="{928C29A8-5B83-48CC-BA3D-FBB538A9CAF1}" type="sibTrans" cxnId="{76F5294F-A523-406E-90C8-0BC3049F55A1}">
      <dgm:prSet/>
      <dgm:spPr/>
      <dgm:t>
        <a:bodyPr/>
        <a:lstStyle/>
        <a:p>
          <a:endParaRPr lang="en-US"/>
        </a:p>
      </dgm:t>
    </dgm:pt>
    <dgm:pt modelId="{90A7013C-7E7F-433B-B123-A0F911C41197}">
      <dgm:prSet/>
      <dgm:spPr/>
      <dgm:t>
        <a:bodyPr/>
        <a:lstStyle/>
        <a:p>
          <a:r>
            <a:rPr lang="en-GB" b="1" dirty="0"/>
            <a:t>High-risk groups:</a:t>
          </a:r>
          <a:r>
            <a:rPr lang="en-GB" dirty="0"/>
            <a:t> Older adults, ethnic minorities (South Asian, African-Caribbean), people with obesity</a:t>
          </a:r>
          <a:endParaRPr lang="en-US" dirty="0"/>
        </a:p>
      </dgm:t>
    </dgm:pt>
    <dgm:pt modelId="{804C94C1-FEC5-42CD-8B1C-CC638A2E7AF2}" type="parTrans" cxnId="{5482C7C1-F85C-4F05-8FA2-7FC7CF064C45}">
      <dgm:prSet/>
      <dgm:spPr/>
      <dgm:t>
        <a:bodyPr/>
        <a:lstStyle/>
        <a:p>
          <a:endParaRPr lang="en-US"/>
        </a:p>
      </dgm:t>
    </dgm:pt>
    <dgm:pt modelId="{B2DF59B9-448C-484D-8EAB-B939059E469F}" type="sibTrans" cxnId="{5482C7C1-F85C-4F05-8FA2-7FC7CF064C45}">
      <dgm:prSet/>
      <dgm:spPr/>
      <dgm:t>
        <a:bodyPr/>
        <a:lstStyle/>
        <a:p>
          <a:endParaRPr lang="en-US"/>
        </a:p>
      </dgm:t>
    </dgm:pt>
    <dgm:pt modelId="{19943ABB-03E6-412F-9413-1FD546AD1DD9}" type="pres">
      <dgm:prSet presAssocID="{EE43A5CC-94C8-4E07-8639-B6B1E15BFC8E}" presName="vert0" presStyleCnt="0">
        <dgm:presLayoutVars>
          <dgm:dir/>
          <dgm:animOne val="branch"/>
          <dgm:animLvl val="lvl"/>
        </dgm:presLayoutVars>
      </dgm:prSet>
      <dgm:spPr/>
    </dgm:pt>
    <dgm:pt modelId="{21B16650-AE21-4C21-899C-A335392C9E3E}" type="pres">
      <dgm:prSet presAssocID="{E490E2A1-D486-45A7-B164-34AC0025D4C3}" presName="thickLine" presStyleLbl="alignNode1" presStyleIdx="0" presStyleCnt="4"/>
      <dgm:spPr/>
    </dgm:pt>
    <dgm:pt modelId="{B8035870-DA77-4E91-B82A-876275FF7042}" type="pres">
      <dgm:prSet presAssocID="{E490E2A1-D486-45A7-B164-34AC0025D4C3}" presName="horz1" presStyleCnt="0"/>
      <dgm:spPr/>
    </dgm:pt>
    <dgm:pt modelId="{B1FB307B-F488-49C6-83FB-0191822BAE30}" type="pres">
      <dgm:prSet presAssocID="{E490E2A1-D486-45A7-B164-34AC0025D4C3}" presName="tx1" presStyleLbl="revTx" presStyleIdx="0" presStyleCnt="4"/>
      <dgm:spPr/>
    </dgm:pt>
    <dgm:pt modelId="{AE90F6D1-D37B-40EB-AA88-769AC610C582}" type="pres">
      <dgm:prSet presAssocID="{E490E2A1-D486-45A7-B164-34AC0025D4C3}" presName="vert1" presStyleCnt="0"/>
      <dgm:spPr/>
    </dgm:pt>
    <dgm:pt modelId="{E8D02D95-CB16-47B7-8261-241C44CF39FB}" type="pres">
      <dgm:prSet presAssocID="{355429DC-DBD1-4130-9312-EBB1FD15FA17}" presName="thickLine" presStyleLbl="alignNode1" presStyleIdx="1" presStyleCnt="4"/>
      <dgm:spPr/>
    </dgm:pt>
    <dgm:pt modelId="{803E6A38-E314-4289-8058-FFC6F4982317}" type="pres">
      <dgm:prSet presAssocID="{355429DC-DBD1-4130-9312-EBB1FD15FA17}" presName="horz1" presStyleCnt="0"/>
      <dgm:spPr/>
    </dgm:pt>
    <dgm:pt modelId="{53802B9C-2056-4296-B0B2-96338FD7BB5B}" type="pres">
      <dgm:prSet presAssocID="{355429DC-DBD1-4130-9312-EBB1FD15FA17}" presName="tx1" presStyleLbl="revTx" presStyleIdx="1" presStyleCnt="4"/>
      <dgm:spPr/>
    </dgm:pt>
    <dgm:pt modelId="{324983EC-CF32-4BFC-9ED5-BAD74FACCB69}" type="pres">
      <dgm:prSet presAssocID="{355429DC-DBD1-4130-9312-EBB1FD15FA17}" presName="vert1" presStyleCnt="0"/>
      <dgm:spPr/>
    </dgm:pt>
    <dgm:pt modelId="{066B67D4-E9F5-4C61-AE97-765BDB9FCFD5}" type="pres">
      <dgm:prSet presAssocID="{CD64C060-A004-46C1-9258-070B6FAD32BE}" presName="thickLine" presStyleLbl="alignNode1" presStyleIdx="2" presStyleCnt="4"/>
      <dgm:spPr/>
    </dgm:pt>
    <dgm:pt modelId="{9722F696-95E9-494D-A23F-C0CB1E890AD6}" type="pres">
      <dgm:prSet presAssocID="{CD64C060-A004-46C1-9258-070B6FAD32BE}" presName="horz1" presStyleCnt="0"/>
      <dgm:spPr/>
    </dgm:pt>
    <dgm:pt modelId="{696AA0C3-9D63-4A47-AAD2-1725A050EB29}" type="pres">
      <dgm:prSet presAssocID="{CD64C060-A004-46C1-9258-070B6FAD32BE}" presName="tx1" presStyleLbl="revTx" presStyleIdx="2" presStyleCnt="4"/>
      <dgm:spPr/>
    </dgm:pt>
    <dgm:pt modelId="{F7C30257-24E8-4356-BC56-E95FFA60F52B}" type="pres">
      <dgm:prSet presAssocID="{CD64C060-A004-46C1-9258-070B6FAD32BE}" presName="vert1" presStyleCnt="0"/>
      <dgm:spPr/>
    </dgm:pt>
    <dgm:pt modelId="{DC171AD4-745F-4B71-921E-A55C18417B2A}" type="pres">
      <dgm:prSet presAssocID="{90A7013C-7E7F-433B-B123-A0F911C41197}" presName="thickLine" presStyleLbl="alignNode1" presStyleIdx="3" presStyleCnt="4"/>
      <dgm:spPr/>
    </dgm:pt>
    <dgm:pt modelId="{C8FD9005-AE93-4990-8F82-A661EF0914FE}" type="pres">
      <dgm:prSet presAssocID="{90A7013C-7E7F-433B-B123-A0F911C41197}" presName="horz1" presStyleCnt="0"/>
      <dgm:spPr/>
    </dgm:pt>
    <dgm:pt modelId="{4BA89C9C-86D4-4ADD-8668-952796DEFCB0}" type="pres">
      <dgm:prSet presAssocID="{90A7013C-7E7F-433B-B123-A0F911C41197}" presName="tx1" presStyleLbl="revTx" presStyleIdx="3" presStyleCnt="4"/>
      <dgm:spPr/>
    </dgm:pt>
    <dgm:pt modelId="{A0054172-8A5F-4D9D-86E0-1C4F5AEA0831}" type="pres">
      <dgm:prSet presAssocID="{90A7013C-7E7F-433B-B123-A0F911C41197}" presName="vert1" presStyleCnt="0"/>
      <dgm:spPr/>
    </dgm:pt>
  </dgm:ptLst>
  <dgm:cxnLst>
    <dgm:cxn modelId="{8E0F2A6A-0BA4-47C9-9636-BAD0E3B432A8}" srcId="{EE43A5CC-94C8-4E07-8639-B6B1E15BFC8E}" destId="{355429DC-DBD1-4130-9312-EBB1FD15FA17}" srcOrd="1" destOrd="0" parTransId="{69ACD3D7-BC06-469B-8870-A600DF2128A7}" sibTransId="{EDA8ABA8-379F-484C-8BBD-7DCCADACC55F}"/>
    <dgm:cxn modelId="{76F5294F-A523-406E-90C8-0BC3049F55A1}" srcId="{EE43A5CC-94C8-4E07-8639-B6B1E15BFC8E}" destId="{CD64C060-A004-46C1-9258-070B6FAD32BE}" srcOrd="2" destOrd="0" parTransId="{A99DE812-4D90-4870-AE05-CF7BFDAD43D9}" sibTransId="{928C29A8-5B83-48CC-BA3D-FBB538A9CAF1}"/>
    <dgm:cxn modelId="{1928AC79-5324-4614-891E-523BBE006D37}" type="presOf" srcId="{E490E2A1-D486-45A7-B164-34AC0025D4C3}" destId="{B1FB307B-F488-49C6-83FB-0191822BAE30}" srcOrd="0" destOrd="0" presId="urn:microsoft.com/office/officeart/2008/layout/LinedList"/>
    <dgm:cxn modelId="{9D996980-4720-418A-8CF1-AF62135279B5}" type="presOf" srcId="{CD64C060-A004-46C1-9258-070B6FAD32BE}" destId="{696AA0C3-9D63-4A47-AAD2-1725A050EB29}" srcOrd="0" destOrd="0" presId="urn:microsoft.com/office/officeart/2008/layout/LinedList"/>
    <dgm:cxn modelId="{A2341381-95D1-4BEF-B1DE-BDBAD77565CD}" type="presOf" srcId="{EE43A5CC-94C8-4E07-8639-B6B1E15BFC8E}" destId="{19943ABB-03E6-412F-9413-1FD546AD1DD9}" srcOrd="0" destOrd="0" presId="urn:microsoft.com/office/officeart/2008/layout/LinedList"/>
    <dgm:cxn modelId="{5482C7C1-F85C-4F05-8FA2-7FC7CF064C45}" srcId="{EE43A5CC-94C8-4E07-8639-B6B1E15BFC8E}" destId="{90A7013C-7E7F-433B-B123-A0F911C41197}" srcOrd="3" destOrd="0" parTransId="{804C94C1-FEC5-42CD-8B1C-CC638A2E7AF2}" sibTransId="{B2DF59B9-448C-484D-8EAB-B939059E469F}"/>
    <dgm:cxn modelId="{712C77CE-7644-4441-BE2F-747C09FBEEEF}" type="presOf" srcId="{355429DC-DBD1-4130-9312-EBB1FD15FA17}" destId="{53802B9C-2056-4296-B0B2-96338FD7BB5B}" srcOrd="0" destOrd="0" presId="urn:microsoft.com/office/officeart/2008/layout/LinedList"/>
    <dgm:cxn modelId="{E10E48EE-5651-4614-A2BF-9B71EEC053DB}" srcId="{EE43A5CC-94C8-4E07-8639-B6B1E15BFC8E}" destId="{E490E2A1-D486-45A7-B164-34AC0025D4C3}" srcOrd="0" destOrd="0" parTransId="{CB0D3E09-B9BD-487E-A5C2-5DAD2D9728F1}" sibTransId="{1FBFF537-E2B7-49FA-AD83-0238FB5AED44}"/>
    <dgm:cxn modelId="{6C34E5F6-7850-411F-B2D8-5315E9843B0D}" type="presOf" srcId="{90A7013C-7E7F-433B-B123-A0F911C41197}" destId="{4BA89C9C-86D4-4ADD-8668-952796DEFCB0}" srcOrd="0" destOrd="0" presId="urn:microsoft.com/office/officeart/2008/layout/LinedList"/>
    <dgm:cxn modelId="{D362D931-4989-4A81-B5A2-20A9E4589E87}" type="presParOf" srcId="{19943ABB-03E6-412F-9413-1FD546AD1DD9}" destId="{21B16650-AE21-4C21-899C-A335392C9E3E}" srcOrd="0" destOrd="0" presId="urn:microsoft.com/office/officeart/2008/layout/LinedList"/>
    <dgm:cxn modelId="{B35F42A5-2F5B-440B-9208-E01A9A624EDD}" type="presParOf" srcId="{19943ABB-03E6-412F-9413-1FD546AD1DD9}" destId="{B8035870-DA77-4E91-B82A-876275FF7042}" srcOrd="1" destOrd="0" presId="urn:microsoft.com/office/officeart/2008/layout/LinedList"/>
    <dgm:cxn modelId="{615B31FD-464F-405C-96DA-AEC6EF9BA54F}" type="presParOf" srcId="{B8035870-DA77-4E91-B82A-876275FF7042}" destId="{B1FB307B-F488-49C6-83FB-0191822BAE30}" srcOrd="0" destOrd="0" presId="urn:microsoft.com/office/officeart/2008/layout/LinedList"/>
    <dgm:cxn modelId="{BE1C8B5B-199C-42C3-B100-6220180C5C85}" type="presParOf" srcId="{B8035870-DA77-4E91-B82A-876275FF7042}" destId="{AE90F6D1-D37B-40EB-AA88-769AC610C582}" srcOrd="1" destOrd="0" presId="urn:microsoft.com/office/officeart/2008/layout/LinedList"/>
    <dgm:cxn modelId="{C12756E0-BA99-46A0-BFC7-CEE12F51BE95}" type="presParOf" srcId="{19943ABB-03E6-412F-9413-1FD546AD1DD9}" destId="{E8D02D95-CB16-47B7-8261-241C44CF39FB}" srcOrd="2" destOrd="0" presId="urn:microsoft.com/office/officeart/2008/layout/LinedList"/>
    <dgm:cxn modelId="{B15F4FFA-D1EB-43B5-96ED-199225696811}" type="presParOf" srcId="{19943ABB-03E6-412F-9413-1FD546AD1DD9}" destId="{803E6A38-E314-4289-8058-FFC6F4982317}" srcOrd="3" destOrd="0" presId="urn:microsoft.com/office/officeart/2008/layout/LinedList"/>
    <dgm:cxn modelId="{A204CCD5-8358-4476-B96B-67D068832335}" type="presParOf" srcId="{803E6A38-E314-4289-8058-FFC6F4982317}" destId="{53802B9C-2056-4296-B0B2-96338FD7BB5B}" srcOrd="0" destOrd="0" presId="urn:microsoft.com/office/officeart/2008/layout/LinedList"/>
    <dgm:cxn modelId="{EB338E20-7FCD-4163-9E73-29F7850C9FCB}" type="presParOf" srcId="{803E6A38-E314-4289-8058-FFC6F4982317}" destId="{324983EC-CF32-4BFC-9ED5-BAD74FACCB69}" srcOrd="1" destOrd="0" presId="urn:microsoft.com/office/officeart/2008/layout/LinedList"/>
    <dgm:cxn modelId="{00FAA589-3C85-4692-997C-53C2880F2A96}" type="presParOf" srcId="{19943ABB-03E6-412F-9413-1FD546AD1DD9}" destId="{066B67D4-E9F5-4C61-AE97-765BDB9FCFD5}" srcOrd="4" destOrd="0" presId="urn:microsoft.com/office/officeart/2008/layout/LinedList"/>
    <dgm:cxn modelId="{B730E6C1-C8B0-49C4-BDA0-9D1A7F88E76F}" type="presParOf" srcId="{19943ABB-03E6-412F-9413-1FD546AD1DD9}" destId="{9722F696-95E9-494D-A23F-C0CB1E890AD6}" srcOrd="5" destOrd="0" presId="urn:microsoft.com/office/officeart/2008/layout/LinedList"/>
    <dgm:cxn modelId="{449E347C-D7D2-4843-9ACC-80E4279D02C9}" type="presParOf" srcId="{9722F696-95E9-494D-A23F-C0CB1E890AD6}" destId="{696AA0C3-9D63-4A47-AAD2-1725A050EB29}" srcOrd="0" destOrd="0" presId="urn:microsoft.com/office/officeart/2008/layout/LinedList"/>
    <dgm:cxn modelId="{D241ABF2-BE1D-4EC2-BEDD-83216ACCCAEC}" type="presParOf" srcId="{9722F696-95E9-494D-A23F-C0CB1E890AD6}" destId="{F7C30257-24E8-4356-BC56-E95FFA60F52B}" srcOrd="1" destOrd="0" presId="urn:microsoft.com/office/officeart/2008/layout/LinedList"/>
    <dgm:cxn modelId="{55987DFA-F83F-4EC4-8B5B-568F24C30CF6}" type="presParOf" srcId="{19943ABB-03E6-412F-9413-1FD546AD1DD9}" destId="{DC171AD4-745F-4B71-921E-A55C18417B2A}" srcOrd="6" destOrd="0" presId="urn:microsoft.com/office/officeart/2008/layout/LinedList"/>
    <dgm:cxn modelId="{38AA8BE4-6C94-4546-8A15-C225CB4ECB48}" type="presParOf" srcId="{19943ABB-03E6-412F-9413-1FD546AD1DD9}" destId="{C8FD9005-AE93-4990-8F82-A661EF0914FE}" srcOrd="7" destOrd="0" presId="urn:microsoft.com/office/officeart/2008/layout/LinedList"/>
    <dgm:cxn modelId="{E975B3EF-0B78-470C-93A9-DC9027B0E2D5}" type="presParOf" srcId="{C8FD9005-AE93-4990-8F82-A661EF0914FE}" destId="{4BA89C9C-86D4-4ADD-8668-952796DEFCB0}" srcOrd="0" destOrd="0" presId="urn:microsoft.com/office/officeart/2008/layout/LinedList"/>
    <dgm:cxn modelId="{1A0EA996-06F9-4782-B408-CA43460C421B}" type="presParOf" srcId="{C8FD9005-AE93-4990-8F82-A661EF0914FE}" destId="{A0054172-8A5F-4D9D-86E0-1C4F5AEA083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7306FE-268F-43A1-98DC-DA2B945C8976}" type="doc">
      <dgm:prSet loTypeId="urn:microsoft.com/office/officeart/2018/5/layout/IconCircleLabelList" loCatId="icon" qsTypeId="urn:microsoft.com/office/officeart/2005/8/quickstyle/simple2" qsCatId="simple" csTypeId="urn:microsoft.com/office/officeart/2005/8/colors/colorful1" csCatId="colorful" phldr="1"/>
      <dgm:spPr/>
      <dgm:t>
        <a:bodyPr/>
        <a:lstStyle/>
        <a:p>
          <a:endParaRPr lang="en-US"/>
        </a:p>
      </dgm:t>
    </dgm:pt>
    <dgm:pt modelId="{A65C8BE9-E1EC-4CDF-B4A5-F818AAC6E848}">
      <dgm:prSet/>
      <dgm:spPr/>
      <dgm:t>
        <a:bodyPr/>
        <a:lstStyle/>
        <a:p>
          <a:pPr>
            <a:lnSpc>
              <a:spcPct val="100000"/>
            </a:lnSpc>
            <a:defRPr cap="all"/>
          </a:pPr>
          <a:r>
            <a:rPr lang="en-GB" sz="1400" b="1" dirty="0">
              <a:latin typeface="Arial Nova"/>
            </a:rPr>
            <a:t>Social Burden:</a:t>
          </a:r>
          <a:br>
            <a:rPr lang="en-GB" sz="1400" b="1" dirty="0">
              <a:latin typeface="Arial Nova"/>
            </a:rPr>
          </a:br>
          <a:r>
            <a:rPr lang="en-GB" sz="1400" b="1" dirty="0">
              <a:latin typeface="Arial Nova"/>
            </a:rPr>
            <a:t>Reduced quality of life and productivity</a:t>
          </a:r>
          <a:br>
            <a:rPr lang="en-GB" sz="1400" b="1" dirty="0">
              <a:latin typeface="Arial Nova"/>
            </a:rPr>
          </a:br>
          <a:r>
            <a:rPr lang="en-GB" sz="1400" b="1" dirty="0">
              <a:latin typeface="Arial Nova"/>
            </a:rPr>
            <a:t>Emotional and psychological impact on patients and families</a:t>
          </a:r>
          <a:br>
            <a:rPr lang="en-GB" sz="1400" b="1" dirty="0">
              <a:latin typeface="Arial Nova"/>
            </a:rPr>
          </a:br>
          <a:r>
            <a:rPr lang="en-GB" sz="1400" b="1" dirty="0">
              <a:latin typeface="Arial Nova"/>
            </a:rPr>
            <a:t>Lifestyle restrictions affecting social participation</a:t>
          </a:r>
          <a:endParaRPr lang="en-US" sz="1400" dirty="0">
            <a:latin typeface="Arial Nova"/>
          </a:endParaRPr>
        </a:p>
      </dgm:t>
    </dgm:pt>
    <dgm:pt modelId="{D1EF00FA-653D-43C8-82AE-927EB1EE7D5F}" type="parTrans" cxnId="{953C4787-9311-46D9-9F82-8579514B6BF4}">
      <dgm:prSet/>
      <dgm:spPr/>
      <dgm:t>
        <a:bodyPr/>
        <a:lstStyle/>
        <a:p>
          <a:endParaRPr lang="en-US"/>
        </a:p>
      </dgm:t>
    </dgm:pt>
    <dgm:pt modelId="{AAE56516-0524-4C49-8283-E16008E9087B}" type="sibTrans" cxnId="{953C4787-9311-46D9-9F82-8579514B6BF4}">
      <dgm:prSet/>
      <dgm:spPr/>
      <dgm:t>
        <a:bodyPr/>
        <a:lstStyle/>
        <a:p>
          <a:endParaRPr lang="en-US"/>
        </a:p>
      </dgm:t>
    </dgm:pt>
    <dgm:pt modelId="{B67C2614-DA51-4808-B079-6703F560E648}">
      <dgm:prSet phldr="0" custT="1"/>
      <dgm:spPr/>
      <dgm:t>
        <a:bodyPr/>
        <a:lstStyle/>
        <a:p>
          <a:pPr>
            <a:lnSpc>
              <a:spcPct val="100000"/>
            </a:lnSpc>
            <a:defRPr cap="all"/>
          </a:pPr>
          <a:r>
            <a:rPr lang="en-GB" sz="1400" b="1" u="none" dirty="0">
              <a:latin typeface="Arial Nova"/>
            </a:rPr>
            <a:t>Economic </a:t>
          </a:r>
          <a:r>
            <a:rPr lang="en-GB" sz="1400" b="1" dirty="0">
              <a:latin typeface="Arial Nova"/>
            </a:rPr>
            <a:t>Burden:</a:t>
          </a:r>
          <a:br>
            <a:rPr lang="en-GB" sz="1400" b="1" dirty="0">
              <a:latin typeface="Arial Nova"/>
            </a:rPr>
          </a:br>
          <a:r>
            <a:rPr lang="en-GB" sz="1400" b="1" dirty="0">
              <a:latin typeface="Arial Nova"/>
            </a:rPr>
            <a:t>NHS spends ~£10 billion/year on diabetes care in the UK (NHS England, 2023)</a:t>
          </a:r>
          <a:br>
            <a:rPr lang="en-GB" sz="1400" b="1" dirty="0">
              <a:latin typeface="Arial Nova"/>
            </a:rPr>
          </a:br>
          <a:r>
            <a:rPr lang="en-GB" sz="1400" b="1" dirty="0">
              <a:latin typeface="Arial Nova"/>
            </a:rPr>
            <a:t>Includes medication, hospital admissions, complications management</a:t>
          </a:r>
          <a:endParaRPr lang="en-US" sz="1400" b="0" u="none" dirty="0">
            <a:latin typeface="Arial Nova"/>
          </a:endParaRPr>
        </a:p>
      </dgm:t>
    </dgm:pt>
    <dgm:pt modelId="{F03562AC-4D9C-40FB-A3C7-467290F480D1}" type="parTrans" cxnId="{84175ED0-7102-4249-85F7-629D141F71E5}">
      <dgm:prSet/>
      <dgm:spPr/>
    </dgm:pt>
    <dgm:pt modelId="{7E4A05A3-4FDF-422A-8B2F-2DF8FCAA9660}" type="sibTrans" cxnId="{84175ED0-7102-4249-85F7-629D141F71E5}">
      <dgm:prSet/>
      <dgm:spPr/>
      <dgm:t>
        <a:bodyPr/>
        <a:lstStyle/>
        <a:p>
          <a:endParaRPr lang="en-GB"/>
        </a:p>
      </dgm:t>
    </dgm:pt>
    <dgm:pt modelId="{2FD95DF2-1FF5-4969-A941-36F8C5DDC055}" type="pres">
      <dgm:prSet presAssocID="{5E7306FE-268F-43A1-98DC-DA2B945C8976}" presName="root" presStyleCnt="0">
        <dgm:presLayoutVars>
          <dgm:dir/>
          <dgm:resizeHandles val="exact"/>
        </dgm:presLayoutVars>
      </dgm:prSet>
      <dgm:spPr/>
    </dgm:pt>
    <dgm:pt modelId="{79513579-0011-414F-A3B8-01072370A066}" type="pres">
      <dgm:prSet presAssocID="{B67C2614-DA51-4808-B079-6703F560E648}" presName="compNode" presStyleCnt="0"/>
      <dgm:spPr/>
    </dgm:pt>
    <dgm:pt modelId="{8774D233-91B1-4A5D-A890-C9DC8BA1704C}" type="pres">
      <dgm:prSet presAssocID="{B67C2614-DA51-4808-B079-6703F560E648}" presName="iconBgRect" presStyleLbl="bgShp" presStyleIdx="0" presStyleCnt="2"/>
      <dgm:spPr/>
    </dgm:pt>
    <dgm:pt modelId="{C50FACF2-26F4-438D-BC91-CD6359AB0B1D}" type="pres">
      <dgm:prSet presAssocID="{B67C2614-DA51-4808-B079-6703F560E64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89B5EE28-ACCB-4174-9620-4A6751C06EEB}" type="pres">
      <dgm:prSet presAssocID="{B67C2614-DA51-4808-B079-6703F560E648}" presName="spaceRect" presStyleCnt="0"/>
      <dgm:spPr/>
    </dgm:pt>
    <dgm:pt modelId="{BBB03902-BE64-4145-87C2-1A451F99A50C}" type="pres">
      <dgm:prSet presAssocID="{B67C2614-DA51-4808-B079-6703F560E648}" presName="textRect" presStyleLbl="revTx" presStyleIdx="0" presStyleCnt="2">
        <dgm:presLayoutVars>
          <dgm:chMax val="1"/>
          <dgm:chPref val="1"/>
        </dgm:presLayoutVars>
      </dgm:prSet>
      <dgm:spPr/>
    </dgm:pt>
    <dgm:pt modelId="{9B548774-7AB3-4FDA-A665-728F11E9AB36}" type="pres">
      <dgm:prSet presAssocID="{7E4A05A3-4FDF-422A-8B2F-2DF8FCAA9660}" presName="sibTrans" presStyleCnt="0"/>
      <dgm:spPr/>
    </dgm:pt>
    <dgm:pt modelId="{4416B7E4-FF20-4C28-80A7-2880E1FBA564}" type="pres">
      <dgm:prSet presAssocID="{A65C8BE9-E1EC-4CDF-B4A5-F818AAC6E848}" presName="compNode" presStyleCnt="0"/>
      <dgm:spPr/>
    </dgm:pt>
    <dgm:pt modelId="{439A110E-8888-46E9-B55F-3347C89545FC}" type="pres">
      <dgm:prSet presAssocID="{A65C8BE9-E1EC-4CDF-B4A5-F818AAC6E848}" presName="iconBgRect" presStyleLbl="bgShp" presStyleIdx="1" presStyleCnt="2"/>
      <dgm:spPr/>
    </dgm:pt>
    <dgm:pt modelId="{4CBCF027-E100-47F1-89A5-693EDFF6FA31}" type="pres">
      <dgm:prSet presAssocID="{A65C8BE9-E1EC-4CDF-B4A5-F818AAC6E84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Kidneys"/>
        </a:ext>
      </dgm:extLst>
    </dgm:pt>
    <dgm:pt modelId="{EBF2DFBB-BAD8-4AAC-A320-1D36EF6CBA1A}" type="pres">
      <dgm:prSet presAssocID="{A65C8BE9-E1EC-4CDF-B4A5-F818AAC6E848}" presName="spaceRect" presStyleCnt="0"/>
      <dgm:spPr/>
    </dgm:pt>
    <dgm:pt modelId="{5E569583-4F51-4BAB-B121-AE49EFDAB151}" type="pres">
      <dgm:prSet presAssocID="{A65C8BE9-E1EC-4CDF-B4A5-F818AAC6E848}" presName="textRect" presStyleLbl="revTx" presStyleIdx="1" presStyleCnt="2">
        <dgm:presLayoutVars>
          <dgm:chMax val="1"/>
          <dgm:chPref val="1"/>
        </dgm:presLayoutVars>
      </dgm:prSet>
      <dgm:spPr/>
    </dgm:pt>
  </dgm:ptLst>
  <dgm:cxnLst>
    <dgm:cxn modelId="{3D8B604A-0163-4C8D-95A5-E56FF3313118}" type="presOf" srcId="{A65C8BE9-E1EC-4CDF-B4A5-F818AAC6E848}" destId="{5E569583-4F51-4BAB-B121-AE49EFDAB151}" srcOrd="0" destOrd="0" presId="urn:microsoft.com/office/officeart/2018/5/layout/IconCircleLabelList"/>
    <dgm:cxn modelId="{DB4C6458-AFFF-4326-9F27-E73DE8022B7F}" type="presOf" srcId="{5E7306FE-268F-43A1-98DC-DA2B945C8976}" destId="{2FD95DF2-1FF5-4969-A941-36F8C5DDC055}" srcOrd="0" destOrd="0" presId="urn:microsoft.com/office/officeart/2018/5/layout/IconCircleLabelList"/>
    <dgm:cxn modelId="{953C4787-9311-46D9-9F82-8579514B6BF4}" srcId="{5E7306FE-268F-43A1-98DC-DA2B945C8976}" destId="{A65C8BE9-E1EC-4CDF-B4A5-F818AAC6E848}" srcOrd="1" destOrd="0" parTransId="{D1EF00FA-653D-43C8-82AE-927EB1EE7D5F}" sibTransId="{AAE56516-0524-4C49-8283-E16008E9087B}"/>
    <dgm:cxn modelId="{491E6CB3-66C0-406D-AABE-DA444A88437F}" type="presOf" srcId="{B67C2614-DA51-4808-B079-6703F560E648}" destId="{BBB03902-BE64-4145-87C2-1A451F99A50C}" srcOrd="0" destOrd="0" presId="urn:microsoft.com/office/officeart/2018/5/layout/IconCircleLabelList"/>
    <dgm:cxn modelId="{84175ED0-7102-4249-85F7-629D141F71E5}" srcId="{5E7306FE-268F-43A1-98DC-DA2B945C8976}" destId="{B67C2614-DA51-4808-B079-6703F560E648}" srcOrd="0" destOrd="0" parTransId="{F03562AC-4D9C-40FB-A3C7-467290F480D1}" sibTransId="{7E4A05A3-4FDF-422A-8B2F-2DF8FCAA9660}"/>
    <dgm:cxn modelId="{BCFFD112-1F89-44D5-9B05-437DFF47AA14}" type="presParOf" srcId="{2FD95DF2-1FF5-4969-A941-36F8C5DDC055}" destId="{79513579-0011-414F-A3B8-01072370A066}" srcOrd="0" destOrd="0" presId="urn:microsoft.com/office/officeart/2018/5/layout/IconCircleLabelList"/>
    <dgm:cxn modelId="{675F7A41-828D-4B42-BA3F-86E99FD37665}" type="presParOf" srcId="{79513579-0011-414F-A3B8-01072370A066}" destId="{8774D233-91B1-4A5D-A890-C9DC8BA1704C}" srcOrd="0" destOrd="0" presId="urn:microsoft.com/office/officeart/2018/5/layout/IconCircleLabelList"/>
    <dgm:cxn modelId="{0B6295CB-BB0B-4BFE-8975-BD4DBD08DCF3}" type="presParOf" srcId="{79513579-0011-414F-A3B8-01072370A066}" destId="{C50FACF2-26F4-438D-BC91-CD6359AB0B1D}" srcOrd="1" destOrd="0" presId="urn:microsoft.com/office/officeart/2018/5/layout/IconCircleLabelList"/>
    <dgm:cxn modelId="{2A4F562A-61CE-4450-BDAF-6E24D625B63B}" type="presParOf" srcId="{79513579-0011-414F-A3B8-01072370A066}" destId="{89B5EE28-ACCB-4174-9620-4A6751C06EEB}" srcOrd="2" destOrd="0" presId="urn:microsoft.com/office/officeart/2018/5/layout/IconCircleLabelList"/>
    <dgm:cxn modelId="{AAA06AD4-627B-4D10-82D9-860783EFDD02}" type="presParOf" srcId="{79513579-0011-414F-A3B8-01072370A066}" destId="{BBB03902-BE64-4145-87C2-1A451F99A50C}" srcOrd="3" destOrd="0" presId="urn:microsoft.com/office/officeart/2018/5/layout/IconCircleLabelList"/>
    <dgm:cxn modelId="{06ABE4EC-5680-425C-AAD3-B59132C16FBC}" type="presParOf" srcId="{2FD95DF2-1FF5-4969-A941-36F8C5DDC055}" destId="{9B548774-7AB3-4FDA-A665-728F11E9AB36}" srcOrd="1" destOrd="0" presId="urn:microsoft.com/office/officeart/2018/5/layout/IconCircleLabelList"/>
    <dgm:cxn modelId="{4F7129F3-6DB1-45B8-952E-FBD6C975304B}" type="presParOf" srcId="{2FD95DF2-1FF5-4969-A941-36F8C5DDC055}" destId="{4416B7E4-FF20-4C28-80A7-2880E1FBA564}" srcOrd="2" destOrd="0" presId="urn:microsoft.com/office/officeart/2018/5/layout/IconCircleLabelList"/>
    <dgm:cxn modelId="{25B5465D-2504-4CA2-94A5-E511BB98A96A}" type="presParOf" srcId="{4416B7E4-FF20-4C28-80A7-2880E1FBA564}" destId="{439A110E-8888-46E9-B55F-3347C89545FC}" srcOrd="0" destOrd="0" presId="urn:microsoft.com/office/officeart/2018/5/layout/IconCircleLabelList"/>
    <dgm:cxn modelId="{BD8AF38E-D85C-4D34-81D5-957808FEDDC9}" type="presParOf" srcId="{4416B7E4-FF20-4C28-80A7-2880E1FBA564}" destId="{4CBCF027-E100-47F1-89A5-693EDFF6FA31}" srcOrd="1" destOrd="0" presId="urn:microsoft.com/office/officeart/2018/5/layout/IconCircleLabelList"/>
    <dgm:cxn modelId="{105A3AA6-DA1E-4FD9-9507-D1679BAFDE4C}" type="presParOf" srcId="{4416B7E4-FF20-4C28-80A7-2880E1FBA564}" destId="{EBF2DFBB-BAD8-4AAC-A320-1D36EF6CBA1A}" srcOrd="2" destOrd="0" presId="urn:microsoft.com/office/officeart/2018/5/layout/IconCircleLabelList"/>
    <dgm:cxn modelId="{F10C9DFD-4FD0-4C93-A9A1-D1AF6E458265}" type="presParOf" srcId="{4416B7E4-FF20-4C28-80A7-2880E1FBA564}" destId="{5E569583-4F51-4BAB-B121-AE49EFDAB15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5FFA59D-193B-4A83-B58A-61DDB3A2A9D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783C4CF-3A23-4797-AE0F-0D9FB2AEDE81}">
      <dgm:prSet/>
      <dgm:spPr/>
      <dgm:t>
        <a:bodyPr/>
        <a:lstStyle/>
        <a:p>
          <a:pPr>
            <a:lnSpc>
              <a:spcPct val="100000"/>
            </a:lnSpc>
          </a:pPr>
          <a:r>
            <a:rPr lang="en-GB" b="1" dirty="0"/>
            <a:t>Diagnostic Criteria (NICE, 2023):</a:t>
          </a:r>
          <a:br>
            <a:rPr lang="en-GB" b="1" dirty="0"/>
          </a:br>
          <a:r>
            <a:rPr lang="en-GB" b="1" dirty="0"/>
            <a:t> • HbA1c ≥ 48 mmol/mol (6.5%) or Fasting plasma glucose ≥ 7.0 mmol/L</a:t>
          </a:r>
          <a:br>
            <a:rPr lang="en-GB" b="1" dirty="0"/>
          </a:br>
          <a:r>
            <a:rPr lang="en-GB" b="1" dirty="0"/>
            <a:t> • Random plasma glucose ≥ 11.1 mmol/L with symptoms</a:t>
          </a:r>
          <a:endParaRPr lang="en-US" dirty="0"/>
        </a:p>
      </dgm:t>
    </dgm:pt>
    <dgm:pt modelId="{AA06E2F8-33E5-47A1-9A07-D92DE42E8202}" type="parTrans" cxnId="{5DD36C5D-8E62-4A93-BA42-D1F6B44558E8}">
      <dgm:prSet/>
      <dgm:spPr/>
      <dgm:t>
        <a:bodyPr/>
        <a:lstStyle/>
        <a:p>
          <a:endParaRPr lang="en-US"/>
        </a:p>
      </dgm:t>
    </dgm:pt>
    <dgm:pt modelId="{3ED38003-E278-444F-906C-E3267B820647}" type="sibTrans" cxnId="{5DD36C5D-8E62-4A93-BA42-D1F6B44558E8}">
      <dgm:prSet/>
      <dgm:spPr/>
      <dgm:t>
        <a:bodyPr/>
        <a:lstStyle/>
        <a:p>
          <a:endParaRPr lang="en-US"/>
        </a:p>
      </dgm:t>
    </dgm:pt>
    <dgm:pt modelId="{B27FD319-9B8F-46F1-9ED5-B2C6F845B92C}">
      <dgm:prSet/>
      <dgm:spPr/>
      <dgm:t>
        <a:bodyPr/>
        <a:lstStyle/>
        <a:p>
          <a:pPr>
            <a:lnSpc>
              <a:spcPct val="100000"/>
            </a:lnSpc>
          </a:pPr>
          <a:r>
            <a:rPr lang="en-GB" b="1" dirty="0"/>
            <a:t>Initial Assessment Includes:</a:t>
          </a:r>
          <a:br>
            <a:rPr lang="en-GB" b="1" dirty="0"/>
          </a:br>
          <a:r>
            <a:rPr lang="en-GB" b="1" dirty="0"/>
            <a:t> • Medical history, lifestyle, and risk factors</a:t>
          </a:r>
          <a:br>
            <a:rPr lang="en-GB" b="1" dirty="0"/>
          </a:br>
          <a:r>
            <a:rPr lang="en-GB" b="1" dirty="0"/>
            <a:t> • Blood pressure, BMI, cholesterol, kidney function</a:t>
          </a:r>
          <a:br>
            <a:rPr lang="en-GB" b="1" dirty="0"/>
          </a:br>
          <a:r>
            <a:rPr lang="en-GB" b="1" dirty="0"/>
            <a:t> • Assessment for complications (e.g., neuropathy, retinopathy)</a:t>
          </a:r>
          <a:endParaRPr lang="en-US" dirty="0"/>
        </a:p>
      </dgm:t>
    </dgm:pt>
    <dgm:pt modelId="{B670A6D8-2C70-4832-80E0-741436548CEF}" type="parTrans" cxnId="{84094610-83E8-4081-897C-B14375479D30}">
      <dgm:prSet/>
      <dgm:spPr/>
      <dgm:t>
        <a:bodyPr/>
        <a:lstStyle/>
        <a:p>
          <a:endParaRPr lang="en-US"/>
        </a:p>
      </dgm:t>
    </dgm:pt>
    <dgm:pt modelId="{818F5C32-26D6-4C77-8970-8FBC8FF5DD71}" type="sibTrans" cxnId="{84094610-83E8-4081-897C-B14375479D30}">
      <dgm:prSet/>
      <dgm:spPr/>
      <dgm:t>
        <a:bodyPr/>
        <a:lstStyle/>
        <a:p>
          <a:endParaRPr lang="en-US"/>
        </a:p>
      </dgm:t>
    </dgm:pt>
    <dgm:pt modelId="{9CCFCC74-E1B0-4AE1-A64D-0A9B00C16A72}">
      <dgm:prSet/>
      <dgm:spPr/>
      <dgm:t>
        <a:bodyPr/>
        <a:lstStyle/>
        <a:p>
          <a:pPr>
            <a:lnSpc>
              <a:spcPct val="100000"/>
            </a:lnSpc>
          </a:pPr>
          <a:r>
            <a:rPr lang="en-GB" b="1" dirty="0"/>
            <a:t>Screening Tools:</a:t>
          </a:r>
          <a:br>
            <a:rPr lang="en-GB" b="1" dirty="0"/>
          </a:br>
          <a:r>
            <a:rPr lang="en-GB" b="1" dirty="0"/>
            <a:t> • NHS Diabetes Prevention Programme</a:t>
          </a:r>
          <a:br>
            <a:rPr lang="en-GB" b="1" dirty="0"/>
          </a:br>
          <a:r>
            <a:rPr lang="en-GB" b="1" dirty="0"/>
            <a:t> • QRISK3, Body Mass Index, Family history screening</a:t>
          </a:r>
          <a:endParaRPr lang="en-US" dirty="0"/>
        </a:p>
      </dgm:t>
    </dgm:pt>
    <dgm:pt modelId="{79982871-48D2-4FCA-84A5-634FC4E7CB9D}" type="parTrans" cxnId="{18B2DB3C-33A0-41DC-A96F-9D7E612F4896}">
      <dgm:prSet/>
      <dgm:spPr/>
      <dgm:t>
        <a:bodyPr/>
        <a:lstStyle/>
        <a:p>
          <a:endParaRPr lang="en-US"/>
        </a:p>
      </dgm:t>
    </dgm:pt>
    <dgm:pt modelId="{F6F55DF6-4A3F-434C-937C-6AABD9FDD9A3}" type="sibTrans" cxnId="{18B2DB3C-33A0-41DC-A96F-9D7E612F4896}">
      <dgm:prSet/>
      <dgm:spPr/>
      <dgm:t>
        <a:bodyPr/>
        <a:lstStyle/>
        <a:p>
          <a:endParaRPr lang="en-US"/>
        </a:p>
      </dgm:t>
    </dgm:pt>
    <dgm:pt modelId="{79B697EB-4A38-4D86-9507-825A9C2E14F7}" type="pres">
      <dgm:prSet presAssocID="{95FFA59D-193B-4A83-B58A-61DDB3A2A9D1}" presName="root" presStyleCnt="0">
        <dgm:presLayoutVars>
          <dgm:dir/>
          <dgm:resizeHandles val="exact"/>
        </dgm:presLayoutVars>
      </dgm:prSet>
      <dgm:spPr/>
    </dgm:pt>
    <dgm:pt modelId="{7F815285-4B57-4FE7-A148-7F8E72DBE95E}" type="pres">
      <dgm:prSet presAssocID="{9783C4CF-3A23-4797-AE0F-0D9FB2AEDE81}" presName="compNode" presStyleCnt="0"/>
      <dgm:spPr/>
    </dgm:pt>
    <dgm:pt modelId="{14E00D55-D898-43CB-84BD-DF4F827AA4C1}" type="pres">
      <dgm:prSet presAssocID="{9783C4CF-3A23-4797-AE0F-0D9FB2AEDE81}" presName="bgRect" presStyleLbl="bgShp" presStyleIdx="0" presStyleCnt="3"/>
      <dgm:spPr/>
    </dgm:pt>
    <dgm:pt modelId="{0ED5D6DA-1D39-429D-A469-AFCFF9B3273C}" type="pres">
      <dgm:prSet presAssocID="{9783C4CF-3A23-4797-AE0F-0D9FB2AEDE8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3AE941A3-36EB-4475-9723-DE33306EA9DC}" type="pres">
      <dgm:prSet presAssocID="{9783C4CF-3A23-4797-AE0F-0D9FB2AEDE81}" presName="spaceRect" presStyleCnt="0"/>
      <dgm:spPr/>
    </dgm:pt>
    <dgm:pt modelId="{7E9F669E-E483-418E-AC17-1AEE8D66AA1D}" type="pres">
      <dgm:prSet presAssocID="{9783C4CF-3A23-4797-AE0F-0D9FB2AEDE81}" presName="parTx" presStyleLbl="revTx" presStyleIdx="0" presStyleCnt="3">
        <dgm:presLayoutVars>
          <dgm:chMax val="0"/>
          <dgm:chPref val="0"/>
        </dgm:presLayoutVars>
      </dgm:prSet>
      <dgm:spPr/>
    </dgm:pt>
    <dgm:pt modelId="{D654FCDE-6AA1-4292-B6C1-269F8A86D194}" type="pres">
      <dgm:prSet presAssocID="{3ED38003-E278-444F-906C-E3267B820647}" presName="sibTrans" presStyleCnt="0"/>
      <dgm:spPr/>
    </dgm:pt>
    <dgm:pt modelId="{2F40E231-7882-42A3-A4EA-B0593A0BC6D7}" type="pres">
      <dgm:prSet presAssocID="{B27FD319-9B8F-46F1-9ED5-B2C6F845B92C}" presName="compNode" presStyleCnt="0"/>
      <dgm:spPr/>
    </dgm:pt>
    <dgm:pt modelId="{4FEC4C6F-C5B0-40D4-8FE4-D8C963ED370E}" type="pres">
      <dgm:prSet presAssocID="{B27FD319-9B8F-46F1-9ED5-B2C6F845B92C}" presName="bgRect" presStyleLbl="bgShp" presStyleIdx="1" presStyleCnt="3"/>
      <dgm:spPr/>
    </dgm:pt>
    <dgm:pt modelId="{60E21F8E-507D-4A26-8D86-07B0A1EE0C69}" type="pres">
      <dgm:prSet presAssocID="{B27FD319-9B8F-46F1-9ED5-B2C6F845B92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 Organ"/>
        </a:ext>
      </dgm:extLst>
    </dgm:pt>
    <dgm:pt modelId="{34279D02-A301-4D8C-BD1C-5D6065CDB26A}" type="pres">
      <dgm:prSet presAssocID="{B27FD319-9B8F-46F1-9ED5-B2C6F845B92C}" presName="spaceRect" presStyleCnt="0"/>
      <dgm:spPr/>
    </dgm:pt>
    <dgm:pt modelId="{FAD6F651-7F84-40D9-9BD6-41C743C474BB}" type="pres">
      <dgm:prSet presAssocID="{B27FD319-9B8F-46F1-9ED5-B2C6F845B92C}" presName="parTx" presStyleLbl="revTx" presStyleIdx="1" presStyleCnt="3">
        <dgm:presLayoutVars>
          <dgm:chMax val="0"/>
          <dgm:chPref val="0"/>
        </dgm:presLayoutVars>
      </dgm:prSet>
      <dgm:spPr/>
    </dgm:pt>
    <dgm:pt modelId="{865BD3F7-4903-47DC-A876-CFB7FBE007C8}" type="pres">
      <dgm:prSet presAssocID="{818F5C32-26D6-4C77-8970-8FBC8FF5DD71}" presName="sibTrans" presStyleCnt="0"/>
      <dgm:spPr/>
    </dgm:pt>
    <dgm:pt modelId="{B9410DEC-D9AF-4227-A55B-5C2440D707B4}" type="pres">
      <dgm:prSet presAssocID="{9CCFCC74-E1B0-4AE1-A64D-0A9B00C16A72}" presName="compNode" presStyleCnt="0"/>
      <dgm:spPr/>
    </dgm:pt>
    <dgm:pt modelId="{E93A7197-B15E-48D3-9460-BD0EF95A488E}" type="pres">
      <dgm:prSet presAssocID="{9CCFCC74-E1B0-4AE1-A64D-0A9B00C16A72}" presName="bgRect" presStyleLbl="bgShp" presStyleIdx="2" presStyleCnt="3"/>
      <dgm:spPr/>
    </dgm:pt>
    <dgm:pt modelId="{AAAB0C80-14D5-4301-A5EA-A27714351098}" type="pres">
      <dgm:prSet presAssocID="{9CCFCC74-E1B0-4AE1-A64D-0A9B00C16A7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edle"/>
        </a:ext>
      </dgm:extLst>
    </dgm:pt>
    <dgm:pt modelId="{E6E25705-2906-4445-BEE4-E1AAE30177ED}" type="pres">
      <dgm:prSet presAssocID="{9CCFCC74-E1B0-4AE1-A64D-0A9B00C16A72}" presName="spaceRect" presStyleCnt="0"/>
      <dgm:spPr/>
    </dgm:pt>
    <dgm:pt modelId="{25639108-6F37-40FD-B678-BE91BA5CA2F6}" type="pres">
      <dgm:prSet presAssocID="{9CCFCC74-E1B0-4AE1-A64D-0A9B00C16A72}" presName="parTx" presStyleLbl="revTx" presStyleIdx="2" presStyleCnt="3">
        <dgm:presLayoutVars>
          <dgm:chMax val="0"/>
          <dgm:chPref val="0"/>
        </dgm:presLayoutVars>
      </dgm:prSet>
      <dgm:spPr/>
    </dgm:pt>
  </dgm:ptLst>
  <dgm:cxnLst>
    <dgm:cxn modelId="{84094610-83E8-4081-897C-B14375479D30}" srcId="{95FFA59D-193B-4A83-B58A-61DDB3A2A9D1}" destId="{B27FD319-9B8F-46F1-9ED5-B2C6F845B92C}" srcOrd="1" destOrd="0" parTransId="{B670A6D8-2C70-4832-80E0-741436548CEF}" sibTransId="{818F5C32-26D6-4C77-8970-8FBC8FF5DD71}"/>
    <dgm:cxn modelId="{18B2DB3C-33A0-41DC-A96F-9D7E612F4896}" srcId="{95FFA59D-193B-4A83-B58A-61DDB3A2A9D1}" destId="{9CCFCC74-E1B0-4AE1-A64D-0A9B00C16A72}" srcOrd="2" destOrd="0" parTransId="{79982871-48D2-4FCA-84A5-634FC4E7CB9D}" sibTransId="{F6F55DF6-4A3F-434C-937C-6AABD9FDD9A3}"/>
    <dgm:cxn modelId="{5DD36C5D-8E62-4A93-BA42-D1F6B44558E8}" srcId="{95FFA59D-193B-4A83-B58A-61DDB3A2A9D1}" destId="{9783C4CF-3A23-4797-AE0F-0D9FB2AEDE81}" srcOrd="0" destOrd="0" parTransId="{AA06E2F8-33E5-47A1-9A07-D92DE42E8202}" sibTransId="{3ED38003-E278-444F-906C-E3267B820647}"/>
    <dgm:cxn modelId="{57E38D5F-99AD-4EDC-8A36-17EB52898E4C}" type="presOf" srcId="{95FFA59D-193B-4A83-B58A-61DDB3A2A9D1}" destId="{79B697EB-4A38-4D86-9507-825A9C2E14F7}" srcOrd="0" destOrd="0" presId="urn:microsoft.com/office/officeart/2018/2/layout/IconVerticalSolidList"/>
    <dgm:cxn modelId="{0FAB7545-835D-4896-ABD7-EC8D1F7BAC41}" type="presOf" srcId="{9783C4CF-3A23-4797-AE0F-0D9FB2AEDE81}" destId="{7E9F669E-E483-418E-AC17-1AEE8D66AA1D}" srcOrd="0" destOrd="0" presId="urn:microsoft.com/office/officeart/2018/2/layout/IconVerticalSolidList"/>
    <dgm:cxn modelId="{F4223F76-9F1D-46DB-B9C4-99E1E943DF54}" type="presOf" srcId="{9CCFCC74-E1B0-4AE1-A64D-0A9B00C16A72}" destId="{25639108-6F37-40FD-B678-BE91BA5CA2F6}" srcOrd="0" destOrd="0" presId="urn:microsoft.com/office/officeart/2018/2/layout/IconVerticalSolidList"/>
    <dgm:cxn modelId="{5B5659EB-DACF-4405-B256-22E4BE1DB743}" type="presOf" srcId="{B27FD319-9B8F-46F1-9ED5-B2C6F845B92C}" destId="{FAD6F651-7F84-40D9-9BD6-41C743C474BB}" srcOrd="0" destOrd="0" presId="urn:microsoft.com/office/officeart/2018/2/layout/IconVerticalSolidList"/>
    <dgm:cxn modelId="{E2439DC5-7B3D-4FCD-9527-4B28DD140FC9}" type="presParOf" srcId="{79B697EB-4A38-4D86-9507-825A9C2E14F7}" destId="{7F815285-4B57-4FE7-A148-7F8E72DBE95E}" srcOrd="0" destOrd="0" presId="urn:microsoft.com/office/officeart/2018/2/layout/IconVerticalSolidList"/>
    <dgm:cxn modelId="{4231AD73-EDB3-4203-BB06-8DF777DFE6CA}" type="presParOf" srcId="{7F815285-4B57-4FE7-A148-7F8E72DBE95E}" destId="{14E00D55-D898-43CB-84BD-DF4F827AA4C1}" srcOrd="0" destOrd="0" presId="urn:microsoft.com/office/officeart/2018/2/layout/IconVerticalSolidList"/>
    <dgm:cxn modelId="{7181CAEA-29D3-4756-B09B-720811654AF0}" type="presParOf" srcId="{7F815285-4B57-4FE7-A148-7F8E72DBE95E}" destId="{0ED5D6DA-1D39-429D-A469-AFCFF9B3273C}" srcOrd="1" destOrd="0" presId="urn:microsoft.com/office/officeart/2018/2/layout/IconVerticalSolidList"/>
    <dgm:cxn modelId="{FAA7031D-A61D-4D2C-B5D9-63FBADA3214F}" type="presParOf" srcId="{7F815285-4B57-4FE7-A148-7F8E72DBE95E}" destId="{3AE941A3-36EB-4475-9723-DE33306EA9DC}" srcOrd="2" destOrd="0" presId="urn:microsoft.com/office/officeart/2018/2/layout/IconVerticalSolidList"/>
    <dgm:cxn modelId="{50398C46-8082-4ECA-8C51-7DBDFFB35C8A}" type="presParOf" srcId="{7F815285-4B57-4FE7-A148-7F8E72DBE95E}" destId="{7E9F669E-E483-418E-AC17-1AEE8D66AA1D}" srcOrd="3" destOrd="0" presId="urn:microsoft.com/office/officeart/2018/2/layout/IconVerticalSolidList"/>
    <dgm:cxn modelId="{5CA63230-5FE7-4F5A-BF03-9CBE19AB1EBA}" type="presParOf" srcId="{79B697EB-4A38-4D86-9507-825A9C2E14F7}" destId="{D654FCDE-6AA1-4292-B6C1-269F8A86D194}" srcOrd="1" destOrd="0" presId="urn:microsoft.com/office/officeart/2018/2/layout/IconVerticalSolidList"/>
    <dgm:cxn modelId="{6E96B6AC-C38F-4E82-9B5A-4A5F9899E9F8}" type="presParOf" srcId="{79B697EB-4A38-4D86-9507-825A9C2E14F7}" destId="{2F40E231-7882-42A3-A4EA-B0593A0BC6D7}" srcOrd="2" destOrd="0" presId="urn:microsoft.com/office/officeart/2018/2/layout/IconVerticalSolidList"/>
    <dgm:cxn modelId="{028E2B89-F7D5-4854-9E54-790D35AD9DE1}" type="presParOf" srcId="{2F40E231-7882-42A3-A4EA-B0593A0BC6D7}" destId="{4FEC4C6F-C5B0-40D4-8FE4-D8C963ED370E}" srcOrd="0" destOrd="0" presId="urn:microsoft.com/office/officeart/2018/2/layout/IconVerticalSolidList"/>
    <dgm:cxn modelId="{824F6928-EA1F-4F77-AA67-9B73162699FE}" type="presParOf" srcId="{2F40E231-7882-42A3-A4EA-B0593A0BC6D7}" destId="{60E21F8E-507D-4A26-8D86-07B0A1EE0C69}" srcOrd="1" destOrd="0" presId="urn:microsoft.com/office/officeart/2018/2/layout/IconVerticalSolidList"/>
    <dgm:cxn modelId="{A56F9861-DDC1-44BD-B567-890BC9EB1214}" type="presParOf" srcId="{2F40E231-7882-42A3-A4EA-B0593A0BC6D7}" destId="{34279D02-A301-4D8C-BD1C-5D6065CDB26A}" srcOrd="2" destOrd="0" presId="urn:microsoft.com/office/officeart/2018/2/layout/IconVerticalSolidList"/>
    <dgm:cxn modelId="{92123062-8C9F-41EF-9736-E4B61BC8C13C}" type="presParOf" srcId="{2F40E231-7882-42A3-A4EA-B0593A0BC6D7}" destId="{FAD6F651-7F84-40D9-9BD6-41C743C474BB}" srcOrd="3" destOrd="0" presId="urn:microsoft.com/office/officeart/2018/2/layout/IconVerticalSolidList"/>
    <dgm:cxn modelId="{2A0ADF51-A6F4-452A-95F2-E98C411D55E2}" type="presParOf" srcId="{79B697EB-4A38-4D86-9507-825A9C2E14F7}" destId="{865BD3F7-4903-47DC-A876-CFB7FBE007C8}" srcOrd="3" destOrd="0" presId="urn:microsoft.com/office/officeart/2018/2/layout/IconVerticalSolidList"/>
    <dgm:cxn modelId="{8ED98F49-668B-4A22-8F2B-4843F0D24E12}" type="presParOf" srcId="{79B697EB-4A38-4D86-9507-825A9C2E14F7}" destId="{B9410DEC-D9AF-4227-A55B-5C2440D707B4}" srcOrd="4" destOrd="0" presId="urn:microsoft.com/office/officeart/2018/2/layout/IconVerticalSolidList"/>
    <dgm:cxn modelId="{2EEA2CE8-BECA-426D-A678-D3D84D337EED}" type="presParOf" srcId="{B9410DEC-D9AF-4227-A55B-5C2440D707B4}" destId="{E93A7197-B15E-48D3-9460-BD0EF95A488E}" srcOrd="0" destOrd="0" presId="urn:microsoft.com/office/officeart/2018/2/layout/IconVerticalSolidList"/>
    <dgm:cxn modelId="{98A05DCB-DA53-455C-A8A9-CA0C225FC312}" type="presParOf" srcId="{B9410DEC-D9AF-4227-A55B-5C2440D707B4}" destId="{AAAB0C80-14D5-4301-A5EA-A27714351098}" srcOrd="1" destOrd="0" presId="urn:microsoft.com/office/officeart/2018/2/layout/IconVerticalSolidList"/>
    <dgm:cxn modelId="{25EF5388-5022-4C8D-ADA3-298A0A2653CF}" type="presParOf" srcId="{B9410DEC-D9AF-4227-A55B-5C2440D707B4}" destId="{E6E25705-2906-4445-BEE4-E1AAE30177ED}" srcOrd="2" destOrd="0" presId="urn:microsoft.com/office/officeart/2018/2/layout/IconVerticalSolidList"/>
    <dgm:cxn modelId="{FD13A376-9E93-42BF-82EC-AE97F9739CBB}" type="presParOf" srcId="{B9410DEC-D9AF-4227-A55B-5C2440D707B4}" destId="{25639108-6F37-40FD-B678-BE91BA5CA2F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44F4B04-3537-4DA6-91C0-1BECE9ABDF67}"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B5D57CD4-000D-4926-88CD-18676205F780}">
      <dgm:prSet/>
      <dgm:spPr/>
      <dgm:t>
        <a:bodyPr/>
        <a:lstStyle/>
        <a:p>
          <a:r>
            <a:rPr lang="en-GB" b="1" dirty="0"/>
            <a:t>UK Guidance (NICE NG28, 2023):</a:t>
          </a:r>
          <a:br>
            <a:rPr lang="en-GB" b="1" dirty="0"/>
          </a:br>
          <a:r>
            <a:rPr lang="en-GB" b="1" dirty="0"/>
            <a:t> • Stepwise approach – lifestyle → medication → insulin</a:t>
          </a:r>
          <a:br>
            <a:rPr lang="en-GB" b="1" dirty="0"/>
          </a:br>
          <a:r>
            <a:rPr lang="en-GB" b="1" dirty="0"/>
            <a:t> • Regular review and adjustment based on HbA1c</a:t>
          </a:r>
          <a:endParaRPr lang="en-US" dirty="0"/>
        </a:p>
      </dgm:t>
    </dgm:pt>
    <dgm:pt modelId="{477C4653-A95D-4BF5-8B43-9E1DC13D8426}" type="parTrans" cxnId="{C59BB638-2255-42B6-91E6-61A17A976695}">
      <dgm:prSet/>
      <dgm:spPr/>
      <dgm:t>
        <a:bodyPr/>
        <a:lstStyle/>
        <a:p>
          <a:endParaRPr lang="en-US"/>
        </a:p>
      </dgm:t>
    </dgm:pt>
    <dgm:pt modelId="{F3207A59-C77C-43CD-9AE4-D45D96898181}" type="sibTrans" cxnId="{C59BB638-2255-42B6-91E6-61A17A976695}">
      <dgm:prSet/>
      <dgm:spPr/>
      <dgm:t>
        <a:bodyPr/>
        <a:lstStyle/>
        <a:p>
          <a:endParaRPr lang="en-US"/>
        </a:p>
      </dgm:t>
    </dgm:pt>
    <dgm:pt modelId="{FB8A550F-3E0F-40FC-920C-05ECD40AC2D0}">
      <dgm:prSet/>
      <dgm:spPr/>
      <dgm:t>
        <a:bodyPr/>
        <a:lstStyle/>
        <a:p>
          <a:r>
            <a:rPr lang="en-GB" b="1" dirty="0"/>
            <a:t>Lifestyle Management:</a:t>
          </a:r>
          <a:br>
            <a:rPr lang="en-GB" b="1" dirty="0"/>
          </a:br>
          <a:r>
            <a:rPr lang="en-GB" b="1" dirty="0"/>
            <a:t> • Diet, physical activity, weight reduction, smoking cessation</a:t>
          </a:r>
          <a:br>
            <a:rPr lang="en-GB" b="1" dirty="0"/>
          </a:br>
          <a:r>
            <a:rPr lang="en-GB" b="1" dirty="0"/>
            <a:t> • Structured education (e.g., DESMOND programme)</a:t>
          </a:r>
          <a:endParaRPr lang="en-US" dirty="0"/>
        </a:p>
      </dgm:t>
    </dgm:pt>
    <dgm:pt modelId="{72D32483-104C-49BC-8FEF-06D5E199DF63}" type="parTrans" cxnId="{8AE84CCB-1E05-40C5-B1DF-DCCD3BFC4C4D}">
      <dgm:prSet/>
      <dgm:spPr/>
      <dgm:t>
        <a:bodyPr/>
        <a:lstStyle/>
        <a:p>
          <a:endParaRPr lang="en-US"/>
        </a:p>
      </dgm:t>
    </dgm:pt>
    <dgm:pt modelId="{A1107626-2DBB-4458-A141-CB9FB0AF4A99}" type="sibTrans" cxnId="{8AE84CCB-1E05-40C5-B1DF-DCCD3BFC4C4D}">
      <dgm:prSet/>
      <dgm:spPr/>
      <dgm:t>
        <a:bodyPr/>
        <a:lstStyle/>
        <a:p>
          <a:endParaRPr lang="en-US"/>
        </a:p>
      </dgm:t>
    </dgm:pt>
    <dgm:pt modelId="{801B59F1-5CEC-4572-B87B-20588E3918D9}">
      <dgm:prSet/>
      <dgm:spPr/>
      <dgm:t>
        <a:bodyPr/>
        <a:lstStyle/>
        <a:p>
          <a:r>
            <a:rPr lang="en-GB" b="1" dirty="0"/>
            <a:t>Pharmacological Treatment:</a:t>
          </a:r>
          <a:br>
            <a:rPr lang="en-GB" b="1" dirty="0"/>
          </a:br>
          <a:r>
            <a:rPr lang="en-GB" b="1" dirty="0"/>
            <a:t> • First-line: Metformin</a:t>
          </a:r>
          <a:br>
            <a:rPr lang="en-GB" b="1" dirty="0"/>
          </a:br>
          <a:r>
            <a:rPr lang="en-GB" b="1" dirty="0"/>
            <a:t> • Add-on: SGLT2 inhibitors, GLP-1 agonists, or insulin if required</a:t>
          </a:r>
          <a:endParaRPr lang="en-US" dirty="0"/>
        </a:p>
      </dgm:t>
    </dgm:pt>
    <dgm:pt modelId="{88826CD1-D7EC-4846-B175-53CC0A8011F2}" type="parTrans" cxnId="{5078D1EE-E5F3-40A4-A78D-BC627057B76C}">
      <dgm:prSet/>
      <dgm:spPr/>
      <dgm:t>
        <a:bodyPr/>
        <a:lstStyle/>
        <a:p>
          <a:endParaRPr lang="en-US"/>
        </a:p>
      </dgm:t>
    </dgm:pt>
    <dgm:pt modelId="{D8AB52A5-0F3D-48F8-AF32-6B2BB3927949}" type="sibTrans" cxnId="{5078D1EE-E5F3-40A4-A78D-BC627057B76C}">
      <dgm:prSet/>
      <dgm:spPr/>
      <dgm:t>
        <a:bodyPr/>
        <a:lstStyle/>
        <a:p>
          <a:endParaRPr lang="en-US"/>
        </a:p>
      </dgm:t>
    </dgm:pt>
    <dgm:pt modelId="{3BD48A15-692E-4E78-A80A-092E6B8642A0}">
      <dgm:prSet/>
      <dgm:spPr/>
      <dgm:t>
        <a:bodyPr/>
        <a:lstStyle/>
        <a:p>
          <a:r>
            <a:rPr lang="en-GB" b="1" dirty="0"/>
            <a:t>Models of Care:</a:t>
          </a:r>
          <a:br>
            <a:rPr lang="en-GB" b="1" dirty="0"/>
          </a:br>
          <a:r>
            <a:rPr lang="en-GB" b="1" dirty="0"/>
            <a:t> • House of Care Model – collaborative, person-centred care</a:t>
          </a:r>
          <a:br>
            <a:rPr lang="en-GB" b="1" dirty="0"/>
          </a:br>
          <a:r>
            <a:rPr lang="en-GB" b="1" dirty="0"/>
            <a:t> • Chronic Care Model – proactive, team-based approach</a:t>
          </a:r>
          <a:endParaRPr lang="en-US" dirty="0"/>
        </a:p>
      </dgm:t>
    </dgm:pt>
    <dgm:pt modelId="{E34F310B-7397-4A4D-B5E0-A58142273DE9}" type="parTrans" cxnId="{F78BB613-80E9-46EB-B658-802CA3F37D03}">
      <dgm:prSet/>
      <dgm:spPr/>
      <dgm:t>
        <a:bodyPr/>
        <a:lstStyle/>
        <a:p>
          <a:endParaRPr lang="en-US"/>
        </a:p>
      </dgm:t>
    </dgm:pt>
    <dgm:pt modelId="{F691BD5B-F2CB-49A3-94B4-C0EF39E9A443}" type="sibTrans" cxnId="{F78BB613-80E9-46EB-B658-802CA3F37D03}">
      <dgm:prSet/>
      <dgm:spPr/>
      <dgm:t>
        <a:bodyPr/>
        <a:lstStyle/>
        <a:p>
          <a:endParaRPr lang="en-US"/>
        </a:p>
      </dgm:t>
    </dgm:pt>
    <dgm:pt modelId="{32349E75-8FA4-4652-BC86-EFDB2541ACDE}" type="pres">
      <dgm:prSet presAssocID="{044F4B04-3537-4DA6-91C0-1BECE9ABDF67}" presName="outerComposite" presStyleCnt="0">
        <dgm:presLayoutVars>
          <dgm:chMax val="5"/>
          <dgm:dir/>
          <dgm:resizeHandles val="exact"/>
        </dgm:presLayoutVars>
      </dgm:prSet>
      <dgm:spPr/>
    </dgm:pt>
    <dgm:pt modelId="{6CD41D15-3CCD-4619-BAF6-D783D82AD6B6}" type="pres">
      <dgm:prSet presAssocID="{044F4B04-3537-4DA6-91C0-1BECE9ABDF67}" presName="dummyMaxCanvas" presStyleCnt="0">
        <dgm:presLayoutVars/>
      </dgm:prSet>
      <dgm:spPr/>
    </dgm:pt>
    <dgm:pt modelId="{194AA8EA-A3E4-4C32-A4F6-FC547F2AFDF3}" type="pres">
      <dgm:prSet presAssocID="{044F4B04-3537-4DA6-91C0-1BECE9ABDF67}" presName="FourNodes_1" presStyleLbl="node1" presStyleIdx="0" presStyleCnt="4">
        <dgm:presLayoutVars>
          <dgm:bulletEnabled val="1"/>
        </dgm:presLayoutVars>
      </dgm:prSet>
      <dgm:spPr/>
    </dgm:pt>
    <dgm:pt modelId="{428574D8-868A-4641-B669-310C6E61B980}" type="pres">
      <dgm:prSet presAssocID="{044F4B04-3537-4DA6-91C0-1BECE9ABDF67}" presName="FourNodes_2" presStyleLbl="node1" presStyleIdx="1" presStyleCnt="4">
        <dgm:presLayoutVars>
          <dgm:bulletEnabled val="1"/>
        </dgm:presLayoutVars>
      </dgm:prSet>
      <dgm:spPr/>
    </dgm:pt>
    <dgm:pt modelId="{E45F196A-F4F6-4CF3-A26F-2289B2B1393F}" type="pres">
      <dgm:prSet presAssocID="{044F4B04-3537-4DA6-91C0-1BECE9ABDF67}" presName="FourNodes_3" presStyleLbl="node1" presStyleIdx="2" presStyleCnt="4">
        <dgm:presLayoutVars>
          <dgm:bulletEnabled val="1"/>
        </dgm:presLayoutVars>
      </dgm:prSet>
      <dgm:spPr/>
    </dgm:pt>
    <dgm:pt modelId="{9CC14E58-624E-427B-B133-AE4A36E06290}" type="pres">
      <dgm:prSet presAssocID="{044F4B04-3537-4DA6-91C0-1BECE9ABDF67}" presName="FourNodes_4" presStyleLbl="node1" presStyleIdx="3" presStyleCnt="4">
        <dgm:presLayoutVars>
          <dgm:bulletEnabled val="1"/>
        </dgm:presLayoutVars>
      </dgm:prSet>
      <dgm:spPr/>
    </dgm:pt>
    <dgm:pt modelId="{D57957A3-BD9D-4272-B1AC-D0259AE5EFB8}" type="pres">
      <dgm:prSet presAssocID="{044F4B04-3537-4DA6-91C0-1BECE9ABDF67}" presName="FourConn_1-2" presStyleLbl="fgAccFollowNode1" presStyleIdx="0" presStyleCnt="3">
        <dgm:presLayoutVars>
          <dgm:bulletEnabled val="1"/>
        </dgm:presLayoutVars>
      </dgm:prSet>
      <dgm:spPr/>
    </dgm:pt>
    <dgm:pt modelId="{833F09B1-9A57-42BD-BB30-2E85E265A626}" type="pres">
      <dgm:prSet presAssocID="{044F4B04-3537-4DA6-91C0-1BECE9ABDF67}" presName="FourConn_2-3" presStyleLbl="fgAccFollowNode1" presStyleIdx="1" presStyleCnt="3">
        <dgm:presLayoutVars>
          <dgm:bulletEnabled val="1"/>
        </dgm:presLayoutVars>
      </dgm:prSet>
      <dgm:spPr/>
    </dgm:pt>
    <dgm:pt modelId="{3F396593-A1D1-40FE-91C7-C33CB8E6C7D0}" type="pres">
      <dgm:prSet presAssocID="{044F4B04-3537-4DA6-91C0-1BECE9ABDF67}" presName="FourConn_3-4" presStyleLbl="fgAccFollowNode1" presStyleIdx="2" presStyleCnt="3">
        <dgm:presLayoutVars>
          <dgm:bulletEnabled val="1"/>
        </dgm:presLayoutVars>
      </dgm:prSet>
      <dgm:spPr/>
    </dgm:pt>
    <dgm:pt modelId="{A3A16D0D-0618-4934-9272-3AA442B4074A}" type="pres">
      <dgm:prSet presAssocID="{044F4B04-3537-4DA6-91C0-1BECE9ABDF67}" presName="FourNodes_1_text" presStyleLbl="node1" presStyleIdx="3" presStyleCnt="4">
        <dgm:presLayoutVars>
          <dgm:bulletEnabled val="1"/>
        </dgm:presLayoutVars>
      </dgm:prSet>
      <dgm:spPr/>
    </dgm:pt>
    <dgm:pt modelId="{7B20F1AB-CFC5-46E6-B62D-2A22ED28FBD9}" type="pres">
      <dgm:prSet presAssocID="{044F4B04-3537-4DA6-91C0-1BECE9ABDF67}" presName="FourNodes_2_text" presStyleLbl="node1" presStyleIdx="3" presStyleCnt="4">
        <dgm:presLayoutVars>
          <dgm:bulletEnabled val="1"/>
        </dgm:presLayoutVars>
      </dgm:prSet>
      <dgm:spPr/>
    </dgm:pt>
    <dgm:pt modelId="{014E2939-7364-4CC9-A4A2-8282F8B9E75B}" type="pres">
      <dgm:prSet presAssocID="{044F4B04-3537-4DA6-91C0-1BECE9ABDF67}" presName="FourNodes_3_text" presStyleLbl="node1" presStyleIdx="3" presStyleCnt="4">
        <dgm:presLayoutVars>
          <dgm:bulletEnabled val="1"/>
        </dgm:presLayoutVars>
      </dgm:prSet>
      <dgm:spPr/>
    </dgm:pt>
    <dgm:pt modelId="{7E2AEF92-41B4-4C6F-B6B5-2158FF76EFED}" type="pres">
      <dgm:prSet presAssocID="{044F4B04-3537-4DA6-91C0-1BECE9ABDF67}" presName="FourNodes_4_text" presStyleLbl="node1" presStyleIdx="3" presStyleCnt="4">
        <dgm:presLayoutVars>
          <dgm:bulletEnabled val="1"/>
        </dgm:presLayoutVars>
      </dgm:prSet>
      <dgm:spPr/>
    </dgm:pt>
  </dgm:ptLst>
  <dgm:cxnLst>
    <dgm:cxn modelId="{F78BB613-80E9-46EB-B658-802CA3F37D03}" srcId="{044F4B04-3537-4DA6-91C0-1BECE9ABDF67}" destId="{3BD48A15-692E-4E78-A80A-092E6B8642A0}" srcOrd="3" destOrd="0" parTransId="{E34F310B-7397-4A4D-B5E0-A58142273DE9}" sibTransId="{F691BD5B-F2CB-49A3-94B4-C0EF39E9A443}"/>
    <dgm:cxn modelId="{ACD8592C-F957-4D87-AF4F-9759219FE3ED}" type="presOf" srcId="{3BD48A15-692E-4E78-A80A-092E6B8642A0}" destId="{9CC14E58-624E-427B-B133-AE4A36E06290}" srcOrd="0" destOrd="0" presId="urn:microsoft.com/office/officeart/2005/8/layout/vProcess5"/>
    <dgm:cxn modelId="{C59BB638-2255-42B6-91E6-61A17A976695}" srcId="{044F4B04-3537-4DA6-91C0-1BECE9ABDF67}" destId="{B5D57CD4-000D-4926-88CD-18676205F780}" srcOrd="0" destOrd="0" parTransId="{477C4653-A95D-4BF5-8B43-9E1DC13D8426}" sibTransId="{F3207A59-C77C-43CD-9AE4-D45D96898181}"/>
    <dgm:cxn modelId="{4B186439-5EE4-41C0-8EA4-349448BE0320}" type="presOf" srcId="{801B59F1-5CEC-4572-B87B-20588E3918D9}" destId="{E45F196A-F4F6-4CF3-A26F-2289B2B1393F}" srcOrd="0" destOrd="0" presId="urn:microsoft.com/office/officeart/2005/8/layout/vProcess5"/>
    <dgm:cxn modelId="{C192AE6C-1461-44A1-8139-D5D5CC9362F3}" type="presOf" srcId="{FB8A550F-3E0F-40FC-920C-05ECD40AC2D0}" destId="{428574D8-868A-4641-B669-310C6E61B980}" srcOrd="0" destOrd="0" presId="urn:microsoft.com/office/officeart/2005/8/layout/vProcess5"/>
    <dgm:cxn modelId="{AB6D6876-3BAB-4E48-AED1-DE678B15AB6E}" type="presOf" srcId="{A1107626-2DBB-4458-A141-CB9FB0AF4A99}" destId="{833F09B1-9A57-42BD-BB30-2E85E265A626}" srcOrd="0" destOrd="0" presId="urn:microsoft.com/office/officeart/2005/8/layout/vProcess5"/>
    <dgm:cxn modelId="{D4FDAB80-D344-4A4E-8262-CA9CFB16C1AC}" type="presOf" srcId="{F3207A59-C77C-43CD-9AE4-D45D96898181}" destId="{D57957A3-BD9D-4272-B1AC-D0259AE5EFB8}" srcOrd="0" destOrd="0" presId="urn:microsoft.com/office/officeart/2005/8/layout/vProcess5"/>
    <dgm:cxn modelId="{398D4C89-E51B-458D-952D-3D634E233EB3}" type="presOf" srcId="{801B59F1-5CEC-4572-B87B-20588E3918D9}" destId="{014E2939-7364-4CC9-A4A2-8282F8B9E75B}" srcOrd="1" destOrd="0" presId="urn:microsoft.com/office/officeart/2005/8/layout/vProcess5"/>
    <dgm:cxn modelId="{AF46D29F-68F3-4CB2-A7A8-2D231DC66164}" type="presOf" srcId="{B5D57CD4-000D-4926-88CD-18676205F780}" destId="{A3A16D0D-0618-4934-9272-3AA442B4074A}" srcOrd="1" destOrd="0" presId="urn:microsoft.com/office/officeart/2005/8/layout/vProcess5"/>
    <dgm:cxn modelId="{5F7684A9-C91A-4B11-861C-3B06E2A796EE}" type="presOf" srcId="{3BD48A15-692E-4E78-A80A-092E6B8642A0}" destId="{7E2AEF92-41B4-4C6F-B6B5-2158FF76EFED}" srcOrd="1" destOrd="0" presId="urn:microsoft.com/office/officeart/2005/8/layout/vProcess5"/>
    <dgm:cxn modelId="{1B9CECAA-C2FA-4851-B8DF-6123BD1C7541}" type="presOf" srcId="{B5D57CD4-000D-4926-88CD-18676205F780}" destId="{194AA8EA-A3E4-4C32-A4F6-FC547F2AFDF3}" srcOrd="0" destOrd="0" presId="urn:microsoft.com/office/officeart/2005/8/layout/vProcess5"/>
    <dgm:cxn modelId="{699C97C0-9422-433E-8A41-48AFA653052F}" type="presOf" srcId="{FB8A550F-3E0F-40FC-920C-05ECD40AC2D0}" destId="{7B20F1AB-CFC5-46E6-B62D-2A22ED28FBD9}" srcOrd="1" destOrd="0" presId="urn:microsoft.com/office/officeart/2005/8/layout/vProcess5"/>
    <dgm:cxn modelId="{8AE84CCB-1E05-40C5-B1DF-DCCD3BFC4C4D}" srcId="{044F4B04-3537-4DA6-91C0-1BECE9ABDF67}" destId="{FB8A550F-3E0F-40FC-920C-05ECD40AC2D0}" srcOrd="1" destOrd="0" parTransId="{72D32483-104C-49BC-8FEF-06D5E199DF63}" sibTransId="{A1107626-2DBB-4458-A141-CB9FB0AF4A99}"/>
    <dgm:cxn modelId="{4D6D5DE5-CF90-4966-8F67-EEEE5303EE80}" type="presOf" srcId="{044F4B04-3537-4DA6-91C0-1BECE9ABDF67}" destId="{32349E75-8FA4-4652-BC86-EFDB2541ACDE}" srcOrd="0" destOrd="0" presId="urn:microsoft.com/office/officeart/2005/8/layout/vProcess5"/>
    <dgm:cxn modelId="{5078D1EE-E5F3-40A4-A78D-BC627057B76C}" srcId="{044F4B04-3537-4DA6-91C0-1BECE9ABDF67}" destId="{801B59F1-5CEC-4572-B87B-20588E3918D9}" srcOrd="2" destOrd="0" parTransId="{88826CD1-D7EC-4846-B175-53CC0A8011F2}" sibTransId="{D8AB52A5-0F3D-48F8-AF32-6B2BB3927949}"/>
    <dgm:cxn modelId="{4BACACF4-5B3D-4720-91CF-34AE55F28DCE}" type="presOf" srcId="{D8AB52A5-0F3D-48F8-AF32-6B2BB3927949}" destId="{3F396593-A1D1-40FE-91C7-C33CB8E6C7D0}" srcOrd="0" destOrd="0" presId="urn:microsoft.com/office/officeart/2005/8/layout/vProcess5"/>
    <dgm:cxn modelId="{B8708C69-6C9C-43E6-9406-8D905F83FC81}" type="presParOf" srcId="{32349E75-8FA4-4652-BC86-EFDB2541ACDE}" destId="{6CD41D15-3CCD-4619-BAF6-D783D82AD6B6}" srcOrd="0" destOrd="0" presId="urn:microsoft.com/office/officeart/2005/8/layout/vProcess5"/>
    <dgm:cxn modelId="{AA695F20-FD8B-49E5-B775-0D45A097E0D1}" type="presParOf" srcId="{32349E75-8FA4-4652-BC86-EFDB2541ACDE}" destId="{194AA8EA-A3E4-4C32-A4F6-FC547F2AFDF3}" srcOrd="1" destOrd="0" presId="urn:microsoft.com/office/officeart/2005/8/layout/vProcess5"/>
    <dgm:cxn modelId="{BA774214-35E1-459A-BCF7-183EF99C4771}" type="presParOf" srcId="{32349E75-8FA4-4652-BC86-EFDB2541ACDE}" destId="{428574D8-868A-4641-B669-310C6E61B980}" srcOrd="2" destOrd="0" presId="urn:microsoft.com/office/officeart/2005/8/layout/vProcess5"/>
    <dgm:cxn modelId="{9428DC7C-77A6-4101-951F-1993D37CF52F}" type="presParOf" srcId="{32349E75-8FA4-4652-BC86-EFDB2541ACDE}" destId="{E45F196A-F4F6-4CF3-A26F-2289B2B1393F}" srcOrd="3" destOrd="0" presId="urn:microsoft.com/office/officeart/2005/8/layout/vProcess5"/>
    <dgm:cxn modelId="{539700F2-0E3C-4CC8-A9D7-531CCF3F8D24}" type="presParOf" srcId="{32349E75-8FA4-4652-BC86-EFDB2541ACDE}" destId="{9CC14E58-624E-427B-B133-AE4A36E06290}" srcOrd="4" destOrd="0" presId="urn:microsoft.com/office/officeart/2005/8/layout/vProcess5"/>
    <dgm:cxn modelId="{B6D68B09-C338-40B9-9225-D23205F7C1AA}" type="presParOf" srcId="{32349E75-8FA4-4652-BC86-EFDB2541ACDE}" destId="{D57957A3-BD9D-4272-B1AC-D0259AE5EFB8}" srcOrd="5" destOrd="0" presId="urn:microsoft.com/office/officeart/2005/8/layout/vProcess5"/>
    <dgm:cxn modelId="{98BE13AD-FB29-4080-8782-F013C60DA9F6}" type="presParOf" srcId="{32349E75-8FA4-4652-BC86-EFDB2541ACDE}" destId="{833F09B1-9A57-42BD-BB30-2E85E265A626}" srcOrd="6" destOrd="0" presId="urn:microsoft.com/office/officeart/2005/8/layout/vProcess5"/>
    <dgm:cxn modelId="{67A5C124-EE6F-4E8C-9ABA-CF89E9BAF11D}" type="presParOf" srcId="{32349E75-8FA4-4652-BC86-EFDB2541ACDE}" destId="{3F396593-A1D1-40FE-91C7-C33CB8E6C7D0}" srcOrd="7" destOrd="0" presId="urn:microsoft.com/office/officeart/2005/8/layout/vProcess5"/>
    <dgm:cxn modelId="{12441899-94C7-4469-A291-218A6D1F3896}" type="presParOf" srcId="{32349E75-8FA4-4652-BC86-EFDB2541ACDE}" destId="{A3A16D0D-0618-4934-9272-3AA442B4074A}" srcOrd="8" destOrd="0" presId="urn:microsoft.com/office/officeart/2005/8/layout/vProcess5"/>
    <dgm:cxn modelId="{F6799BEF-7AB1-482A-90FB-A23A9029DE79}" type="presParOf" srcId="{32349E75-8FA4-4652-BC86-EFDB2541ACDE}" destId="{7B20F1AB-CFC5-46E6-B62D-2A22ED28FBD9}" srcOrd="9" destOrd="0" presId="urn:microsoft.com/office/officeart/2005/8/layout/vProcess5"/>
    <dgm:cxn modelId="{BAD551FB-74B9-4DD1-AC55-E6BAEC22C1C6}" type="presParOf" srcId="{32349E75-8FA4-4652-BC86-EFDB2541ACDE}" destId="{014E2939-7364-4CC9-A4A2-8282F8B9E75B}" srcOrd="10" destOrd="0" presId="urn:microsoft.com/office/officeart/2005/8/layout/vProcess5"/>
    <dgm:cxn modelId="{97722CFB-B8EE-426C-BF7C-94E5A6B97390}" type="presParOf" srcId="{32349E75-8FA4-4652-BC86-EFDB2541ACDE}" destId="{7E2AEF92-41B4-4C6F-B6B5-2158FF76EFED}"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6F38223-1744-4EE1-B210-1B24281029A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9F891C9-1E88-4572-9395-DFBE4D5813FA}">
      <dgm:prSet/>
      <dgm:spPr/>
      <dgm:t>
        <a:bodyPr/>
        <a:lstStyle/>
        <a:p>
          <a:r>
            <a:rPr lang="en-GB" b="1" dirty="0"/>
            <a:t>First-line: Metformin + lifestyle change (NICE, 2023; NHS, 2025).</a:t>
          </a:r>
          <a:endParaRPr lang="en-US" dirty="0"/>
        </a:p>
      </dgm:t>
    </dgm:pt>
    <dgm:pt modelId="{ADC20FD3-0823-405B-A823-E0444D52144A}" type="parTrans" cxnId="{BA9FBA0C-4640-4CF7-97E7-D0E5BE27ED53}">
      <dgm:prSet/>
      <dgm:spPr/>
      <dgm:t>
        <a:bodyPr/>
        <a:lstStyle/>
        <a:p>
          <a:endParaRPr lang="en-US"/>
        </a:p>
      </dgm:t>
    </dgm:pt>
    <dgm:pt modelId="{21482574-D75A-4897-ADA6-B8BA55F00D6B}" type="sibTrans" cxnId="{BA9FBA0C-4640-4CF7-97E7-D0E5BE27ED53}">
      <dgm:prSet/>
      <dgm:spPr/>
      <dgm:t>
        <a:bodyPr/>
        <a:lstStyle/>
        <a:p>
          <a:endParaRPr lang="en-US"/>
        </a:p>
      </dgm:t>
    </dgm:pt>
    <dgm:pt modelId="{ED5CBB02-2F22-496F-B2FD-72048865377A}">
      <dgm:prSet/>
      <dgm:spPr/>
      <dgm:t>
        <a:bodyPr/>
        <a:lstStyle/>
        <a:p>
          <a:r>
            <a:rPr lang="en-GB" b="1" dirty="0"/>
            <a:t>If glycaemia not controlled: Add SGLT2 inhibitors or GLP-1 receptor agonists (consider CV/renal benefit, weight).</a:t>
          </a:r>
          <a:endParaRPr lang="en-US" dirty="0"/>
        </a:p>
      </dgm:t>
    </dgm:pt>
    <dgm:pt modelId="{B1C733A1-46A1-425E-890D-E40DDE575CC2}" type="parTrans" cxnId="{8658AFF3-3F35-43BC-A0F2-095D6C76B79C}">
      <dgm:prSet/>
      <dgm:spPr/>
      <dgm:t>
        <a:bodyPr/>
        <a:lstStyle/>
        <a:p>
          <a:endParaRPr lang="en-US"/>
        </a:p>
      </dgm:t>
    </dgm:pt>
    <dgm:pt modelId="{59D8E904-FF93-4A75-AFE5-C85B47624808}" type="sibTrans" cxnId="{8658AFF3-3F35-43BC-A0F2-095D6C76B79C}">
      <dgm:prSet/>
      <dgm:spPr/>
      <dgm:t>
        <a:bodyPr/>
        <a:lstStyle/>
        <a:p>
          <a:endParaRPr lang="en-US"/>
        </a:p>
      </dgm:t>
    </dgm:pt>
    <dgm:pt modelId="{CEFCA68D-5866-4B1C-A7BA-A01F408360EA}">
      <dgm:prSet/>
      <dgm:spPr/>
      <dgm:t>
        <a:bodyPr/>
        <a:lstStyle/>
        <a:p>
          <a:r>
            <a:rPr lang="en-GB" b="1" dirty="0"/>
            <a:t>Other options: DPP-4 inhibitors, sulfonylureas, thiazolidinediones (individualise choice).</a:t>
          </a:r>
          <a:endParaRPr lang="en-US" dirty="0"/>
        </a:p>
      </dgm:t>
    </dgm:pt>
    <dgm:pt modelId="{3CCF768D-E844-4277-84E0-32197DDEA90A}" type="parTrans" cxnId="{BA7DEDB4-628F-4DEF-BAF4-717E6654D09F}">
      <dgm:prSet/>
      <dgm:spPr/>
      <dgm:t>
        <a:bodyPr/>
        <a:lstStyle/>
        <a:p>
          <a:endParaRPr lang="en-US"/>
        </a:p>
      </dgm:t>
    </dgm:pt>
    <dgm:pt modelId="{68E0533B-9BAA-48C7-9B0D-D6ACED11F103}" type="sibTrans" cxnId="{BA7DEDB4-628F-4DEF-BAF4-717E6654D09F}">
      <dgm:prSet/>
      <dgm:spPr/>
      <dgm:t>
        <a:bodyPr/>
        <a:lstStyle/>
        <a:p>
          <a:endParaRPr lang="en-US"/>
        </a:p>
      </dgm:t>
    </dgm:pt>
    <dgm:pt modelId="{0233C184-30F9-4B76-896E-AB3934B9FE6A}">
      <dgm:prSet/>
      <dgm:spPr/>
      <dgm:t>
        <a:bodyPr/>
        <a:lstStyle/>
        <a:p>
          <a:r>
            <a:rPr lang="en-GB" b="1" dirty="0"/>
            <a:t>Insulin: For inadequate control or severe hyperglycaemia.</a:t>
          </a:r>
          <a:endParaRPr lang="en-US" dirty="0"/>
        </a:p>
      </dgm:t>
    </dgm:pt>
    <dgm:pt modelId="{667DAB31-B844-4F75-958C-E04014093FF1}" type="parTrans" cxnId="{F74CEFA4-5C76-4AC1-B8DB-282CB4448478}">
      <dgm:prSet/>
      <dgm:spPr/>
      <dgm:t>
        <a:bodyPr/>
        <a:lstStyle/>
        <a:p>
          <a:endParaRPr lang="en-US"/>
        </a:p>
      </dgm:t>
    </dgm:pt>
    <dgm:pt modelId="{30ED6CB2-ADC2-4C72-BC41-2F7C8E85709D}" type="sibTrans" cxnId="{F74CEFA4-5C76-4AC1-B8DB-282CB4448478}">
      <dgm:prSet/>
      <dgm:spPr/>
      <dgm:t>
        <a:bodyPr/>
        <a:lstStyle/>
        <a:p>
          <a:endParaRPr lang="en-US"/>
        </a:p>
      </dgm:t>
    </dgm:pt>
    <dgm:pt modelId="{BEB8BC53-CEF7-406F-9B43-B78BB0EEDD55}">
      <dgm:prSet/>
      <dgm:spPr/>
      <dgm:t>
        <a:bodyPr/>
        <a:lstStyle/>
        <a:p>
          <a:r>
            <a:rPr lang="en-GB" b="1" dirty="0"/>
            <a:t>Adjuncts: Structured education (DESMOND), weight-loss interventions (including bariatric surgery when indicated) and mental-health support.</a:t>
          </a:r>
          <a:endParaRPr lang="en-US" dirty="0"/>
        </a:p>
      </dgm:t>
    </dgm:pt>
    <dgm:pt modelId="{329CDACC-A549-47FA-9C08-D01F5FE4492E}" type="parTrans" cxnId="{A3C2645A-2437-4140-B58C-04BD866E7506}">
      <dgm:prSet/>
      <dgm:spPr/>
      <dgm:t>
        <a:bodyPr/>
        <a:lstStyle/>
        <a:p>
          <a:endParaRPr lang="en-US"/>
        </a:p>
      </dgm:t>
    </dgm:pt>
    <dgm:pt modelId="{2CC2965E-2985-4BCE-9FB5-9743EFDE3372}" type="sibTrans" cxnId="{A3C2645A-2437-4140-B58C-04BD866E7506}">
      <dgm:prSet/>
      <dgm:spPr/>
      <dgm:t>
        <a:bodyPr/>
        <a:lstStyle/>
        <a:p>
          <a:endParaRPr lang="en-US"/>
        </a:p>
      </dgm:t>
    </dgm:pt>
    <dgm:pt modelId="{4BEE9EE3-43CF-4AF8-8410-F4FC66FA7B01}" type="pres">
      <dgm:prSet presAssocID="{76F38223-1744-4EE1-B210-1B24281029AF}" presName="vert0" presStyleCnt="0">
        <dgm:presLayoutVars>
          <dgm:dir/>
          <dgm:animOne val="branch"/>
          <dgm:animLvl val="lvl"/>
        </dgm:presLayoutVars>
      </dgm:prSet>
      <dgm:spPr/>
    </dgm:pt>
    <dgm:pt modelId="{33E6D5E0-191E-4C41-A40A-3792BC3FC61A}" type="pres">
      <dgm:prSet presAssocID="{79F891C9-1E88-4572-9395-DFBE4D5813FA}" presName="thickLine" presStyleLbl="alignNode1" presStyleIdx="0" presStyleCnt="5"/>
      <dgm:spPr/>
    </dgm:pt>
    <dgm:pt modelId="{AF20DFA4-412F-4778-A9E2-3BF0394E2814}" type="pres">
      <dgm:prSet presAssocID="{79F891C9-1E88-4572-9395-DFBE4D5813FA}" presName="horz1" presStyleCnt="0"/>
      <dgm:spPr/>
    </dgm:pt>
    <dgm:pt modelId="{F99973F2-ECBD-48EE-BC68-057F575B9352}" type="pres">
      <dgm:prSet presAssocID="{79F891C9-1E88-4572-9395-DFBE4D5813FA}" presName="tx1" presStyleLbl="revTx" presStyleIdx="0" presStyleCnt="5"/>
      <dgm:spPr/>
    </dgm:pt>
    <dgm:pt modelId="{250CF498-5D74-4279-843E-7793B422DF78}" type="pres">
      <dgm:prSet presAssocID="{79F891C9-1E88-4572-9395-DFBE4D5813FA}" presName="vert1" presStyleCnt="0"/>
      <dgm:spPr/>
    </dgm:pt>
    <dgm:pt modelId="{E1FF7E44-9457-44FE-858E-2FF09D5670D0}" type="pres">
      <dgm:prSet presAssocID="{ED5CBB02-2F22-496F-B2FD-72048865377A}" presName="thickLine" presStyleLbl="alignNode1" presStyleIdx="1" presStyleCnt="5"/>
      <dgm:spPr/>
    </dgm:pt>
    <dgm:pt modelId="{507562CD-388D-4670-A9C4-2166A36FFC5A}" type="pres">
      <dgm:prSet presAssocID="{ED5CBB02-2F22-496F-B2FD-72048865377A}" presName="horz1" presStyleCnt="0"/>
      <dgm:spPr/>
    </dgm:pt>
    <dgm:pt modelId="{734EEEB3-6EBB-45F6-BD9B-450502AA3507}" type="pres">
      <dgm:prSet presAssocID="{ED5CBB02-2F22-496F-B2FD-72048865377A}" presName="tx1" presStyleLbl="revTx" presStyleIdx="1" presStyleCnt="5"/>
      <dgm:spPr/>
    </dgm:pt>
    <dgm:pt modelId="{C584CBF3-4099-4FC6-AE2F-96635A4EFE66}" type="pres">
      <dgm:prSet presAssocID="{ED5CBB02-2F22-496F-B2FD-72048865377A}" presName="vert1" presStyleCnt="0"/>
      <dgm:spPr/>
    </dgm:pt>
    <dgm:pt modelId="{B7B85D67-83A6-4991-8B8F-6A64165071BC}" type="pres">
      <dgm:prSet presAssocID="{CEFCA68D-5866-4B1C-A7BA-A01F408360EA}" presName="thickLine" presStyleLbl="alignNode1" presStyleIdx="2" presStyleCnt="5"/>
      <dgm:spPr/>
    </dgm:pt>
    <dgm:pt modelId="{A9DC8A9D-5249-4066-816A-0C37A1C58840}" type="pres">
      <dgm:prSet presAssocID="{CEFCA68D-5866-4B1C-A7BA-A01F408360EA}" presName="horz1" presStyleCnt="0"/>
      <dgm:spPr/>
    </dgm:pt>
    <dgm:pt modelId="{DB983DDA-8621-49ED-9B29-9F1C3D66C65E}" type="pres">
      <dgm:prSet presAssocID="{CEFCA68D-5866-4B1C-A7BA-A01F408360EA}" presName="tx1" presStyleLbl="revTx" presStyleIdx="2" presStyleCnt="5"/>
      <dgm:spPr/>
    </dgm:pt>
    <dgm:pt modelId="{87088456-1388-460D-9861-060288189171}" type="pres">
      <dgm:prSet presAssocID="{CEFCA68D-5866-4B1C-A7BA-A01F408360EA}" presName="vert1" presStyleCnt="0"/>
      <dgm:spPr/>
    </dgm:pt>
    <dgm:pt modelId="{8E4DD2DC-F9F9-432B-9F1C-ECED88C04937}" type="pres">
      <dgm:prSet presAssocID="{0233C184-30F9-4B76-896E-AB3934B9FE6A}" presName="thickLine" presStyleLbl="alignNode1" presStyleIdx="3" presStyleCnt="5"/>
      <dgm:spPr/>
    </dgm:pt>
    <dgm:pt modelId="{7A50838A-E3FC-4799-8927-6F056C147A7B}" type="pres">
      <dgm:prSet presAssocID="{0233C184-30F9-4B76-896E-AB3934B9FE6A}" presName="horz1" presStyleCnt="0"/>
      <dgm:spPr/>
    </dgm:pt>
    <dgm:pt modelId="{CC556262-1E0A-4832-BBF6-1736F7BEAB39}" type="pres">
      <dgm:prSet presAssocID="{0233C184-30F9-4B76-896E-AB3934B9FE6A}" presName="tx1" presStyleLbl="revTx" presStyleIdx="3" presStyleCnt="5"/>
      <dgm:spPr/>
    </dgm:pt>
    <dgm:pt modelId="{0CB4DA64-7DB4-4978-9C5B-7A47022D8864}" type="pres">
      <dgm:prSet presAssocID="{0233C184-30F9-4B76-896E-AB3934B9FE6A}" presName="vert1" presStyleCnt="0"/>
      <dgm:spPr/>
    </dgm:pt>
    <dgm:pt modelId="{7688D9F7-70E8-4CDF-9795-411935ADAEDE}" type="pres">
      <dgm:prSet presAssocID="{BEB8BC53-CEF7-406F-9B43-B78BB0EEDD55}" presName="thickLine" presStyleLbl="alignNode1" presStyleIdx="4" presStyleCnt="5"/>
      <dgm:spPr/>
    </dgm:pt>
    <dgm:pt modelId="{464ACF59-5EBD-4654-9BFF-88A36F09644F}" type="pres">
      <dgm:prSet presAssocID="{BEB8BC53-CEF7-406F-9B43-B78BB0EEDD55}" presName="horz1" presStyleCnt="0"/>
      <dgm:spPr/>
    </dgm:pt>
    <dgm:pt modelId="{B3A76E36-2749-4625-AE1F-287D1980393A}" type="pres">
      <dgm:prSet presAssocID="{BEB8BC53-CEF7-406F-9B43-B78BB0EEDD55}" presName="tx1" presStyleLbl="revTx" presStyleIdx="4" presStyleCnt="5"/>
      <dgm:spPr/>
    </dgm:pt>
    <dgm:pt modelId="{070478FF-3349-42ED-958B-0FED5ABCAF03}" type="pres">
      <dgm:prSet presAssocID="{BEB8BC53-CEF7-406F-9B43-B78BB0EEDD55}" presName="vert1" presStyleCnt="0"/>
      <dgm:spPr/>
    </dgm:pt>
  </dgm:ptLst>
  <dgm:cxnLst>
    <dgm:cxn modelId="{12383504-FB9B-40E9-9357-A2EFCDBEBAD1}" type="presOf" srcId="{ED5CBB02-2F22-496F-B2FD-72048865377A}" destId="{734EEEB3-6EBB-45F6-BD9B-450502AA3507}" srcOrd="0" destOrd="0" presId="urn:microsoft.com/office/officeart/2008/layout/LinedList"/>
    <dgm:cxn modelId="{BA9FBA0C-4640-4CF7-97E7-D0E5BE27ED53}" srcId="{76F38223-1744-4EE1-B210-1B24281029AF}" destId="{79F891C9-1E88-4572-9395-DFBE4D5813FA}" srcOrd="0" destOrd="0" parTransId="{ADC20FD3-0823-405B-A823-E0444D52144A}" sibTransId="{21482574-D75A-4897-ADA6-B8BA55F00D6B}"/>
    <dgm:cxn modelId="{CD44EF2C-C190-40D5-84F1-FEA8E1B8B7C6}" type="presOf" srcId="{76F38223-1744-4EE1-B210-1B24281029AF}" destId="{4BEE9EE3-43CF-4AF8-8410-F4FC66FA7B01}" srcOrd="0" destOrd="0" presId="urn:microsoft.com/office/officeart/2008/layout/LinedList"/>
    <dgm:cxn modelId="{EBC89136-6648-4D9C-A42D-1367DF687E0D}" type="presOf" srcId="{CEFCA68D-5866-4B1C-A7BA-A01F408360EA}" destId="{DB983DDA-8621-49ED-9B29-9F1C3D66C65E}" srcOrd="0" destOrd="0" presId="urn:microsoft.com/office/officeart/2008/layout/LinedList"/>
    <dgm:cxn modelId="{A3C2645A-2437-4140-B58C-04BD866E7506}" srcId="{76F38223-1744-4EE1-B210-1B24281029AF}" destId="{BEB8BC53-CEF7-406F-9B43-B78BB0EEDD55}" srcOrd="4" destOrd="0" parTransId="{329CDACC-A549-47FA-9C08-D01F5FE4492E}" sibTransId="{2CC2965E-2985-4BCE-9FB5-9743EFDE3372}"/>
    <dgm:cxn modelId="{24DF8D90-AB0D-4266-AAA9-BE0C1B298184}" type="presOf" srcId="{79F891C9-1E88-4572-9395-DFBE4D5813FA}" destId="{F99973F2-ECBD-48EE-BC68-057F575B9352}" srcOrd="0" destOrd="0" presId="urn:microsoft.com/office/officeart/2008/layout/LinedList"/>
    <dgm:cxn modelId="{F74CEFA4-5C76-4AC1-B8DB-282CB4448478}" srcId="{76F38223-1744-4EE1-B210-1B24281029AF}" destId="{0233C184-30F9-4B76-896E-AB3934B9FE6A}" srcOrd="3" destOrd="0" parTransId="{667DAB31-B844-4F75-958C-E04014093FF1}" sibTransId="{30ED6CB2-ADC2-4C72-BC41-2F7C8E85709D}"/>
    <dgm:cxn modelId="{1799EBAB-9266-476D-A0BD-2CAA4A3F16EC}" type="presOf" srcId="{0233C184-30F9-4B76-896E-AB3934B9FE6A}" destId="{CC556262-1E0A-4832-BBF6-1736F7BEAB39}" srcOrd="0" destOrd="0" presId="urn:microsoft.com/office/officeart/2008/layout/LinedList"/>
    <dgm:cxn modelId="{BA7DEDB4-628F-4DEF-BAF4-717E6654D09F}" srcId="{76F38223-1744-4EE1-B210-1B24281029AF}" destId="{CEFCA68D-5866-4B1C-A7BA-A01F408360EA}" srcOrd="2" destOrd="0" parTransId="{3CCF768D-E844-4277-84E0-32197DDEA90A}" sibTransId="{68E0533B-9BAA-48C7-9B0D-D6ACED11F103}"/>
    <dgm:cxn modelId="{8658AFF3-3F35-43BC-A0F2-095D6C76B79C}" srcId="{76F38223-1744-4EE1-B210-1B24281029AF}" destId="{ED5CBB02-2F22-496F-B2FD-72048865377A}" srcOrd="1" destOrd="0" parTransId="{B1C733A1-46A1-425E-890D-E40DDE575CC2}" sibTransId="{59D8E904-FF93-4A75-AFE5-C85B47624808}"/>
    <dgm:cxn modelId="{37E199F6-516D-4FE8-A949-A2D07456B1A4}" type="presOf" srcId="{BEB8BC53-CEF7-406F-9B43-B78BB0EEDD55}" destId="{B3A76E36-2749-4625-AE1F-287D1980393A}" srcOrd="0" destOrd="0" presId="urn:microsoft.com/office/officeart/2008/layout/LinedList"/>
    <dgm:cxn modelId="{291AC7DD-FCE0-487B-8F86-370FFCD44386}" type="presParOf" srcId="{4BEE9EE3-43CF-4AF8-8410-F4FC66FA7B01}" destId="{33E6D5E0-191E-4C41-A40A-3792BC3FC61A}" srcOrd="0" destOrd="0" presId="urn:microsoft.com/office/officeart/2008/layout/LinedList"/>
    <dgm:cxn modelId="{6478F827-BD97-435D-B350-55CFE081A465}" type="presParOf" srcId="{4BEE9EE3-43CF-4AF8-8410-F4FC66FA7B01}" destId="{AF20DFA4-412F-4778-A9E2-3BF0394E2814}" srcOrd="1" destOrd="0" presId="urn:microsoft.com/office/officeart/2008/layout/LinedList"/>
    <dgm:cxn modelId="{09153D1A-94A0-43ED-93F7-51C36CA87436}" type="presParOf" srcId="{AF20DFA4-412F-4778-A9E2-3BF0394E2814}" destId="{F99973F2-ECBD-48EE-BC68-057F575B9352}" srcOrd="0" destOrd="0" presId="urn:microsoft.com/office/officeart/2008/layout/LinedList"/>
    <dgm:cxn modelId="{82150E51-30D6-4238-B302-728260BAF559}" type="presParOf" srcId="{AF20DFA4-412F-4778-A9E2-3BF0394E2814}" destId="{250CF498-5D74-4279-843E-7793B422DF78}" srcOrd="1" destOrd="0" presId="urn:microsoft.com/office/officeart/2008/layout/LinedList"/>
    <dgm:cxn modelId="{9FDBCE45-4613-4EAC-93D3-CEF1A0FF3048}" type="presParOf" srcId="{4BEE9EE3-43CF-4AF8-8410-F4FC66FA7B01}" destId="{E1FF7E44-9457-44FE-858E-2FF09D5670D0}" srcOrd="2" destOrd="0" presId="urn:microsoft.com/office/officeart/2008/layout/LinedList"/>
    <dgm:cxn modelId="{D984BB5E-F170-4543-9678-1C65017418C0}" type="presParOf" srcId="{4BEE9EE3-43CF-4AF8-8410-F4FC66FA7B01}" destId="{507562CD-388D-4670-A9C4-2166A36FFC5A}" srcOrd="3" destOrd="0" presId="urn:microsoft.com/office/officeart/2008/layout/LinedList"/>
    <dgm:cxn modelId="{D5CD2BC0-2702-4BDC-937F-6194A68E6524}" type="presParOf" srcId="{507562CD-388D-4670-A9C4-2166A36FFC5A}" destId="{734EEEB3-6EBB-45F6-BD9B-450502AA3507}" srcOrd="0" destOrd="0" presId="urn:microsoft.com/office/officeart/2008/layout/LinedList"/>
    <dgm:cxn modelId="{B0D77032-BE0C-4AF2-AFE7-FCBD9863A125}" type="presParOf" srcId="{507562CD-388D-4670-A9C4-2166A36FFC5A}" destId="{C584CBF3-4099-4FC6-AE2F-96635A4EFE66}" srcOrd="1" destOrd="0" presId="urn:microsoft.com/office/officeart/2008/layout/LinedList"/>
    <dgm:cxn modelId="{BCF110E0-FD32-430A-8422-B5F752AD1C1C}" type="presParOf" srcId="{4BEE9EE3-43CF-4AF8-8410-F4FC66FA7B01}" destId="{B7B85D67-83A6-4991-8B8F-6A64165071BC}" srcOrd="4" destOrd="0" presId="urn:microsoft.com/office/officeart/2008/layout/LinedList"/>
    <dgm:cxn modelId="{ADEF70D7-CA9E-4BCE-BDAC-8C7C75D9E97C}" type="presParOf" srcId="{4BEE9EE3-43CF-4AF8-8410-F4FC66FA7B01}" destId="{A9DC8A9D-5249-4066-816A-0C37A1C58840}" srcOrd="5" destOrd="0" presId="urn:microsoft.com/office/officeart/2008/layout/LinedList"/>
    <dgm:cxn modelId="{6E60C2DD-A75B-4C33-A1A1-FE8CB8BC712B}" type="presParOf" srcId="{A9DC8A9D-5249-4066-816A-0C37A1C58840}" destId="{DB983DDA-8621-49ED-9B29-9F1C3D66C65E}" srcOrd="0" destOrd="0" presId="urn:microsoft.com/office/officeart/2008/layout/LinedList"/>
    <dgm:cxn modelId="{3C4E1FA5-F5C7-4EE3-AD57-714EF41EC81C}" type="presParOf" srcId="{A9DC8A9D-5249-4066-816A-0C37A1C58840}" destId="{87088456-1388-460D-9861-060288189171}" srcOrd="1" destOrd="0" presId="urn:microsoft.com/office/officeart/2008/layout/LinedList"/>
    <dgm:cxn modelId="{B0665EB4-6150-4004-A1C4-9D7C3A44AF00}" type="presParOf" srcId="{4BEE9EE3-43CF-4AF8-8410-F4FC66FA7B01}" destId="{8E4DD2DC-F9F9-432B-9F1C-ECED88C04937}" srcOrd="6" destOrd="0" presId="urn:microsoft.com/office/officeart/2008/layout/LinedList"/>
    <dgm:cxn modelId="{639F6B7D-3E62-4385-8750-AB7EBBC963D9}" type="presParOf" srcId="{4BEE9EE3-43CF-4AF8-8410-F4FC66FA7B01}" destId="{7A50838A-E3FC-4799-8927-6F056C147A7B}" srcOrd="7" destOrd="0" presId="urn:microsoft.com/office/officeart/2008/layout/LinedList"/>
    <dgm:cxn modelId="{DED99B07-7A12-452F-8F96-1494A4527772}" type="presParOf" srcId="{7A50838A-E3FC-4799-8927-6F056C147A7B}" destId="{CC556262-1E0A-4832-BBF6-1736F7BEAB39}" srcOrd="0" destOrd="0" presId="urn:microsoft.com/office/officeart/2008/layout/LinedList"/>
    <dgm:cxn modelId="{A18480AE-4640-48A2-AB7A-15259EDA0006}" type="presParOf" srcId="{7A50838A-E3FC-4799-8927-6F056C147A7B}" destId="{0CB4DA64-7DB4-4978-9C5B-7A47022D8864}" srcOrd="1" destOrd="0" presId="urn:microsoft.com/office/officeart/2008/layout/LinedList"/>
    <dgm:cxn modelId="{90DC45B9-D7CA-4C4C-BDE6-136B9190B607}" type="presParOf" srcId="{4BEE9EE3-43CF-4AF8-8410-F4FC66FA7B01}" destId="{7688D9F7-70E8-4CDF-9795-411935ADAEDE}" srcOrd="8" destOrd="0" presId="urn:microsoft.com/office/officeart/2008/layout/LinedList"/>
    <dgm:cxn modelId="{DF47CBBD-DE4C-4E44-B3B7-1A265DD468EE}" type="presParOf" srcId="{4BEE9EE3-43CF-4AF8-8410-F4FC66FA7B01}" destId="{464ACF59-5EBD-4654-9BFF-88A36F09644F}" srcOrd="9" destOrd="0" presId="urn:microsoft.com/office/officeart/2008/layout/LinedList"/>
    <dgm:cxn modelId="{67CCC6BB-1FD0-493E-974C-71FE7735605F}" type="presParOf" srcId="{464ACF59-5EBD-4654-9BFF-88A36F09644F}" destId="{B3A76E36-2749-4625-AE1F-287D1980393A}" srcOrd="0" destOrd="0" presId="urn:microsoft.com/office/officeart/2008/layout/LinedList"/>
    <dgm:cxn modelId="{2EFCBB92-963F-499E-9825-E85578C2ED29}" type="presParOf" srcId="{464ACF59-5EBD-4654-9BFF-88A36F09644F}" destId="{070478FF-3349-42ED-958B-0FED5ABCAF0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3060538-B0FC-49DE-B21C-C4666F7D825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22124C4-8A2A-4D11-9503-582EA152ADDD}">
      <dgm:prSet/>
      <dgm:spPr/>
      <dgm:t>
        <a:bodyPr/>
        <a:lstStyle/>
        <a:p>
          <a:r>
            <a:rPr lang="en-GB" b="1" u="sng" dirty="0"/>
            <a:t>Common comorbidities:</a:t>
          </a:r>
          <a:endParaRPr lang="en-US" dirty="0"/>
        </a:p>
      </dgm:t>
    </dgm:pt>
    <dgm:pt modelId="{1368CFF1-B5E6-4D91-AB02-1F845D2C9C83}" type="parTrans" cxnId="{C4A12A80-C182-46E3-A886-1EB6A39E3FC3}">
      <dgm:prSet/>
      <dgm:spPr/>
      <dgm:t>
        <a:bodyPr/>
        <a:lstStyle/>
        <a:p>
          <a:endParaRPr lang="en-US"/>
        </a:p>
      </dgm:t>
    </dgm:pt>
    <dgm:pt modelId="{B70C2735-C3EF-49AC-A4E1-8B935D188693}" type="sibTrans" cxnId="{C4A12A80-C182-46E3-A886-1EB6A39E3FC3}">
      <dgm:prSet/>
      <dgm:spPr/>
      <dgm:t>
        <a:bodyPr/>
        <a:lstStyle/>
        <a:p>
          <a:endParaRPr lang="en-US"/>
        </a:p>
      </dgm:t>
    </dgm:pt>
    <dgm:pt modelId="{9902DBCA-8734-42A8-B65B-7D73685B9DEA}">
      <dgm:prSet/>
      <dgm:spPr/>
      <dgm:t>
        <a:bodyPr/>
        <a:lstStyle/>
        <a:p>
          <a:r>
            <a:rPr lang="en-GB" b="1" dirty="0"/>
            <a:t>Hypertension (high blood pressure)</a:t>
          </a:r>
          <a:endParaRPr lang="en-US" dirty="0"/>
        </a:p>
      </dgm:t>
    </dgm:pt>
    <dgm:pt modelId="{6D26F110-F607-4BFA-AC93-F65B99A78EFE}" type="parTrans" cxnId="{16CA82C6-98DD-4567-B0AE-02E9AF1DBACB}">
      <dgm:prSet/>
      <dgm:spPr/>
      <dgm:t>
        <a:bodyPr/>
        <a:lstStyle/>
        <a:p>
          <a:endParaRPr lang="en-US"/>
        </a:p>
      </dgm:t>
    </dgm:pt>
    <dgm:pt modelId="{DB21CDBF-1A9B-4C9D-AA04-E6EBEB1CE0E2}" type="sibTrans" cxnId="{16CA82C6-98DD-4567-B0AE-02E9AF1DBACB}">
      <dgm:prSet/>
      <dgm:spPr/>
      <dgm:t>
        <a:bodyPr/>
        <a:lstStyle/>
        <a:p>
          <a:endParaRPr lang="en-US"/>
        </a:p>
      </dgm:t>
    </dgm:pt>
    <dgm:pt modelId="{97E5CF3F-B053-41E0-8528-8F63EB6FEEFC}">
      <dgm:prSet/>
      <dgm:spPr/>
      <dgm:t>
        <a:bodyPr/>
        <a:lstStyle/>
        <a:p>
          <a:r>
            <a:rPr lang="en-GB" b="1" dirty="0"/>
            <a:t>Dyslipidaemia (abnormal cholesterol)</a:t>
          </a:r>
          <a:endParaRPr lang="en-US" dirty="0"/>
        </a:p>
      </dgm:t>
    </dgm:pt>
    <dgm:pt modelId="{2994637B-AF76-422B-8960-E66568E52F9E}" type="parTrans" cxnId="{7A3139AA-DEF4-4432-B4BE-8DB1A0D6A26B}">
      <dgm:prSet/>
      <dgm:spPr/>
      <dgm:t>
        <a:bodyPr/>
        <a:lstStyle/>
        <a:p>
          <a:endParaRPr lang="en-US"/>
        </a:p>
      </dgm:t>
    </dgm:pt>
    <dgm:pt modelId="{3189A6CA-6568-4B8B-8089-8CAF95721CD7}" type="sibTrans" cxnId="{7A3139AA-DEF4-4432-B4BE-8DB1A0D6A26B}">
      <dgm:prSet/>
      <dgm:spPr/>
      <dgm:t>
        <a:bodyPr/>
        <a:lstStyle/>
        <a:p>
          <a:endParaRPr lang="en-US"/>
        </a:p>
      </dgm:t>
    </dgm:pt>
    <dgm:pt modelId="{9FBFB4AC-DF0C-4A84-8852-D4E9EAF24011}">
      <dgm:prSet/>
      <dgm:spPr/>
      <dgm:t>
        <a:bodyPr/>
        <a:lstStyle/>
        <a:p>
          <a:r>
            <a:rPr lang="en-GB" b="1" dirty="0"/>
            <a:t>Cardiovascular disease (heart attack, stroke)</a:t>
          </a:r>
          <a:endParaRPr lang="en-US" dirty="0"/>
        </a:p>
      </dgm:t>
    </dgm:pt>
    <dgm:pt modelId="{6399870F-B750-406D-B120-7DBA7DC75A28}" type="parTrans" cxnId="{BCD5CE5D-FBCE-49B2-A118-BB572CA59E76}">
      <dgm:prSet/>
      <dgm:spPr/>
      <dgm:t>
        <a:bodyPr/>
        <a:lstStyle/>
        <a:p>
          <a:endParaRPr lang="en-US"/>
        </a:p>
      </dgm:t>
    </dgm:pt>
    <dgm:pt modelId="{B8F9CDE0-FFB1-4B2B-95CF-8D33472DB120}" type="sibTrans" cxnId="{BCD5CE5D-FBCE-49B2-A118-BB572CA59E76}">
      <dgm:prSet/>
      <dgm:spPr/>
      <dgm:t>
        <a:bodyPr/>
        <a:lstStyle/>
        <a:p>
          <a:endParaRPr lang="en-US"/>
        </a:p>
      </dgm:t>
    </dgm:pt>
    <dgm:pt modelId="{3C0BFC5F-B9D7-420C-AFC6-2F96CC733AEC}">
      <dgm:prSet/>
      <dgm:spPr/>
      <dgm:t>
        <a:bodyPr/>
        <a:lstStyle/>
        <a:p>
          <a:r>
            <a:rPr lang="en-GB" b="1" dirty="0"/>
            <a:t>Chronic kidney disease (CKD)</a:t>
          </a:r>
          <a:endParaRPr lang="en-US" dirty="0"/>
        </a:p>
      </dgm:t>
    </dgm:pt>
    <dgm:pt modelId="{F813F295-49A6-4744-A1C4-4FF33386535E}" type="parTrans" cxnId="{B18C45F1-B995-4402-9648-8288B0CBF902}">
      <dgm:prSet/>
      <dgm:spPr/>
      <dgm:t>
        <a:bodyPr/>
        <a:lstStyle/>
        <a:p>
          <a:endParaRPr lang="en-US"/>
        </a:p>
      </dgm:t>
    </dgm:pt>
    <dgm:pt modelId="{C099D27A-6738-4807-80A3-562D6EC2E24F}" type="sibTrans" cxnId="{B18C45F1-B995-4402-9648-8288B0CBF902}">
      <dgm:prSet/>
      <dgm:spPr/>
      <dgm:t>
        <a:bodyPr/>
        <a:lstStyle/>
        <a:p>
          <a:endParaRPr lang="en-US"/>
        </a:p>
      </dgm:t>
    </dgm:pt>
    <dgm:pt modelId="{6F01752C-1D8D-4C9F-AC84-FC4A373BBABA}">
      <dgm:prSet/>
      <dgm:spPr/>
      <dgm:t>
        <a:bodyPr/>
        <a:lstStyle/>
        <a:p>
          <a:r>
            <a:rPr lang="en-GB" b="1" dirty="0"/>
            <a:t>Obesity</a:t>
          </a:r>
          <a:endParaRPr lang="en-US" dirty="0"/>
        </a:p>
      </dgm:t>
    </dgm:pt>
    <dgm:pt modelId="{3C0E6354-BAA4-4F5E-9285-B7EC35BA9804}" type="parTrans" cxnId="{72B21950-731F-44A2-9E33-0A03669C402D}">
      <dgm:prSet/>
      <dgm:spPr/>
      <dgm:t>
        <a:bodyPr/>
        <a:lstStyle/>
        <a:p>
          <a:endParaRPr lang="en-US"/>
        </a:p>
      </dgm:t>
    </dgm:pt>
    <dgm:pt modelId="{91359AB4-8972-4193-ADB9-DEAF37C77368}" type="sibTrans" cxnId="{72B21950-731F-44A2-9E33-0A03669C402D}">
      <dgm:prSet/>
      <dgm:spPr/>
      <dgm:t>
        <a:bodyPr/>
        <a:lstStyle/>
        <a:p>
          <a:endParaRPr lang="en-US"/>
        </a:p>
      </dgm:t>
    </dgm:pt>
    <dgm:pt modelId="{8125F12E-A360-4976-B21D-5ED067E78070}">
      <dgm:prSet/>
      <dgm:spPr/>
      <dgm:t>
        <a:bodyPr/>
        <a:lstStyle/>
        <a:p>
          <a:r>
            <a:rPr lang="en-GB" b="1" dirty="0"/>
            <a:t>Depression and anxiety</a:t>
          </a:r>
          <a:endParaRPr lang="en-US" dirty="0"/>
        </a:p>
      </dgm:t>
    </dgm:pt>
    <dgm:pt modelId="{C9904453-3235-47DF-BD63-0DEA9E236156}" type="parTrans" cxnId="{8011EBBB-5A2F-470C-BCBA-5BD5A2B4E707}">
      <dgm:prSet/>
      <dgm:spPr/>
      <dgm:t>
        <a:bodyPr/>
        <a:lstStyle/>
        <a:p>
          <a:endParaRPr lang="en-US"/>
        </a:p>
      </dgm:t>
    </dgm:pt>
    <dgm:pt modelId="{3284C82E-D180-441B-B750-0C105BAB18AE}" type="sibTrans" cxnId="{8011EBBB-5A2F-470C-BCBA-5BD5A2B4E707}">
      <dgm:prSet/>
      <dgm:spPr/>
      <dgm:t>
        <a:bodyPr/>
        <a:lstStyle/>
        <a:p>
          <a:endParaRPr lang="en-US"/>
        </a:p>
      </dgm:t>
    </dgm:pt>
    <dgm:pt modelId="{6D034802-E191-4C07-85D6-B4761B05F0F1}">
      <dgm:prSet/>
      <dgm:spPr/>
      <dgm:t>
        <a:bodyPr/>
        <a:lstStyle/>
        <a:p>
          <a:r>
            <a:rPr lang="en-GB" b="1" u="sng" dirty="0"/>
            <a:t>Impact:</a:t>
          </a:r>
          <a:endParaRPr lang="en-US" dirty="0"/>
        </a:p>
      </dgm:t>
    </dgm:pt>
    <dgm:pt modelId="{5BDD89D4-11BE-43AF-91BF-D2EFBAB13152}" type="parTrans" cxnId="{AF7497CF-5713-4BF6-A292-797678B43FD3}">
      <dgm:prSet/>
      <dgm:spPr/>
      <dgm:t>
        <a:bodyPr/>
        <a:lstStyle/>
        <a:p>
          <a:endParaRPr lang="en-US"/>
        </a:p>
      </dgm:t>
    </dgm:pt>
    <dgm:pt modelId="{A85302C9-9326-4C9E-96DE-74CF1D104A60}" type="sibTrans" cxnId="{AF7497CF-5713-4BF6-A292-797678B43FD3}">
      <dgm:prSet/>
      <dgm:spPr/>
      <dgm:t>
        <a:bodyPr/>
        <a:lstStyle/>
        <a:p>
          <a:endParaRPr lang="en-US"/>
        </a:p>
      </dgm:t>
    </dgm:pt>
    <dgm:pt modelId="{7B8DAA67-C405-45D9-BB3E-6617753795E7}">
      <dgm:prSet/>
      <dgm:spPr/>
      <dgm:t>
        <a:bodyPr/>
        <a:lstStyle/>
        <a:p>
          <a:r>
            <a:rPr lang="en-GB" b="1" dirty="0"/>
            <a:t>Increased risk of complications</a:t>
          </a:r>
          <a:endParaRPr lang="en-US" dirty="0"/>
        </a:p>
      </dgm:t>
    </dgm:pt>
    <dgm:pt modelId="{9569211C-668C-4F00-BD26-A6AE2C416AAB}" type="parTrans" cxnId="{0E52484F-AEED-40CC-A167-3B78097E1266}">
      <dgm:prSet/>
      <dgm:spPr/>
      <dgm:t>
        <a:bodyPr/>
        <a:lstStyle/>
        <a:p>
          <a:endParaRPr lang="en-US"/>
        </a:p>
      </dgm:t>
    </dgm:pt>
    <dgm:pt modelId="{3F868E58-FDA2-44FC-A95E-98A734F3B4D8}" type="sibTrans" cxnId="{0E52484F-AEED-40CC-A167-3B78097E1266}">
      <dgm:prSet/>
      <dgm:spPr/>
      <dgm:t>
        <a:bodyPr/>
        <a:lstStyle/>
        <a:p>
          <a:endParaRPr lang="en-US"/>
        </a:p>
      </dgm:t>
    </dgm:pt>
    <dgm:pt modelId="{E927A28E-C137-47D6-B6B2-EC4209FCEBFE}">
      <dgm:prSet/>
      <dgm:spPr/>
      <dgm:t>
        <a:bodyPr/>
        <a:lstStyle/>
        <a:p>
          <a:r>
            <a:rPr lang="en-GB" b="1" dirty="0"/>
            <a:t>Higher healthcare costs</a:t>
          </a:r>
          <a:endParaRPr lang="en-US" dirty="0"/>
        </a:p>
      </dgm:t>
    </dgm:pt>
    <dgm:pt modelId="{C5065DEE-3593-42DD-BA80-83864FFE43D3}" type="parTrans" cxnId="{D9210045-7D88-4950-9EC6-303342D08B7A}">
      <dgm:prSet/>
      <dgm:spPr/>
      <dgm:t>
        <a:bodyPr/>
        <a:lstStyle/>
        <a:p>
          <a:endParaRPr lang="en-US"/>
        </a:p>
      </dgm:t>
    </dgm:pt>
    <dgm:pt modelId="{2D5A0B03-144F-491A-9C1D-2B0BF879F93E}" type="sibTrans" cxnId="{D9210045-7D88-4950-9EC6-303342D08B7A}">
      <dgm:prSet/>
      <dgm:spPr/>
      <dgm:t>
        <a:bodyPr/>
        <a:lstStyle/>
        <a:p>
          <a:endParaRPr lang="en-US"/>
        </a:p>
      </dgm:t>
    </dgm:pt>
    <dgm:pt modelId="{335FAD9C-7C2C-480F-BCAA-3ABBC6A5EBF6}">
      <dgm:prSet/>
      <dgm:spPr/>
      <dgm:t>
        <a:bodyPr/>
        <a:lstStyle/>
        <a:p>
          <a:r>
            <a:rPr lang="en-GB" b="1" dirty="0"/>
            <a:t>Reduced quality of life</a:t>
          </a:r>
          <a:endParaRPr lang="en-US" dirty="0"/>
        </a:p>
      </dgm:t>
    </dgm:pt>
    <dgm:pt modelId="{236933A9-12DB-402C-8C41-4F52F90661D2}" type="parTrans" cxnId="{271F254B-C7F4-4327-B700-1D3119D842B3}">
      <dgm:prSet/>
      <dgm:spPr/>
      <dgm:t>
        <a:bodyPr/>
        <a:lstStyle/>
        <a:p>
          <a:endParaRPr lang="en-US"/>
        </a:p>
      </dgm:t>
    </dgm:pt>
    <dgm:pt modelId="{D2275C23-32B1-4D01-8C0D-8087968501DE}" type="sibTrans" cxnId="{271F254B-C7F4-4327-B700-1D3119D842B3}">
      <dgm:prSet/>
      <dgm:spPr/>
      <dgm:t>
        <a:bodyPr/>
        <a:lstStyle/>
        <a:p>
          <a:endParaRPr lang="en-US"/>
        </a:p>
      </dgm:t>
    </dgm:pt>
    <dgm:pt modelId="{668E84C9-0AE9-460A-9DCE-14F3A9DDC898}" type="pres">
      <dgm:prSet presAssocID="{83060538-B0FC-49DE-B21C-C4666F7D8250}" presName="vert0" presStyleCnt="0">
        <dgm:presLayoutVars>
          <dgm:dir/>
          <dgm:animOne val="branch"/>
          <dgm:animLvl val="lvl"/>
        </dgm:presLayoutVars>
      </dgm:prSet>
      <dgm:spPr/>
    </dgm:pt>
    <dgm:pt modelId="{DDBC4F8B-C37B-448C-9535-A64C03DC41AF}" type="pres">
      <dgm:prSet presAssocID="{722124C4-8A2A-4D11-9503-582EA152ADDD}" presName="thickLine" presStyleLbl="alignNode1" presStyleIdx="0" presStyleCnt="11"/>
      <dgm:spPr/>
    </dgm:pt>
    <dgm:pt modelId="{B4B8670C-49D7-4288-AB36-93D8A0DCF3CC}" type="pres">
      <dgm:prSet presAssocID="{722124C4-8A2A-4D11-9503-582EA152ADDD}" presName="horz1" presStyleCnt="0"/>
      <dgm:spPr/>
    </dgm:pt>
    <dgm:pt modelId="{FF8B675D-7895-4C1F-8D50-7C76074045E0}" type="pres">
      <dgm:prSet presAssocID="{722124C4-8A2A-4D11-9503-582EA152ADDD}" presName="tx1" presStyleLbl="revTx" presStyleIdx="0" presStyleCnt="11"/>
      <dgm:spPr/>
    </dgm:pt>
    <dgm:pt modelId="{972B8466-0087-4357-A525-9FE25C2E9292}" type="pres">
      <dgm:prSet presAssocID="{722124C4-8A2A-4D11-9503-582EA152ADDD}" presName="vert1" presStyleCnt="0"/>
      <dgm:spPr/>
    </dgm:pt>
    <dgm:pt modelId="{98A21102-1081-4AEC-8B17-1CA5F88562C5}" type="pres">
      <dgm:prSet presAssocID="{9902DBCA-8734-42A8-B65B-7D73685B9DEA}" presName="thickLine" presStyleLbl="alignNode1" presStyleIdx="1" presStyleCnt="11"/>
      <dgm:spPr/>
    </dgm:pt>
    <dgm:pt modelId="{2BD02F7D-8A68-4F9C-89D3-803F93BAE6E8}" type="pres">
      <dgm:prSet presAssocID="{9902DBCA-8734-42A8-B65B-7D73685B9DEA}" presName="horz1" presStyleCnt="0"/>
      <dgm:spPr/>
    </dgm:pt>
    <dgm:pt modelId="{E8453FC2-310E-4365-90EC-3CBEC94C58CD}" type="pres">
      <dgm:prSet presAssocID="{9902DBCA-8734-42A8-B65B-7D73685B9DEA}" presName="tx1" presStyleLbl="revTx" presStyleIdx="1" presStyleCnt="11"/>
      <dgm:spPr/>
    </dgm:pt>
    <dgm:pt modelId="{22A77560-191A-4DDE-B30B-62C40A3440B2}" type="pres">
      <dgm:prSet presAssocID="{9902DBCA-8734-42A8-B65B-7D73685B9DEA}" presName="vert1" presStyleCnt="0"/>
      <dgm:spPr/>
    </dgm:pt>
    <dgm:pt modelId="{CE4F09DF-D3BC-4254-9517-63AFD847CAB3}" type="pres">
      <dgm:prSet presAssocID="{97E5CF3F-B053-41E0-8528-8F63EB6FEEFC}" presName="thickLine" presStyleLbl="alignNode1" presStyleIdx="2" presStyleCnt="11"/>
      <dgm:spPr/>
    </dgm:pt>
    <dgm:pt modelId="{1BF1238A-2108-4517-A485-A74A54C9A09D}" type="pres">
      <dgm:prSet presAssocID="{97E5CF3F-B053-41E0-8528-8F63EB6FEEFC}" presName="horz1" presStyleCnt="0"/>
      <dgm:spPr/>
    </dgm:pt>
    <dgm:pt modelId="{3E53BC82-29A1-4A53-8964-8121D6F8A596}" type="pres">
      <dgm:prSet presAssocID="{97E5CF3F-B053-41E0-8528-8F63EB6FEEFC}" presName="tx1" presStyleLbl="revTx" presStyleIdx="2" presStyleCnt="11"/>
      <dgm:spPr/>
    </dgm:pt>
    <dgm:pt modelId="{73E30F64-70E0-4186-99DE-FC8C24A70701}" type="pres">
      <dgm:prSet presAssocID="{97E5CF3F-B053-41E0-8528-8F63EB6FEEFC}" presName="vert1" presStyleCnt="0"/>
      <dgm:spPr/>
    </dgm:pt>
    <dgm:pt modelId="{08EACB25-2C24-4CC1-8B05-FDE6374A2DCD}" type="pres">
      <dgm:prSet presAssocID="{9FBFB4AC-DF0C-4A84-8852-D4E9EAF24011}" presName="thickLine" presStyleLbl="alignNode1" presStyleIdx="3" presStyleCnt="11"/>
      <dgm:spPr/>
    </dgm:pt>
    <dgm:pt modelId="{E690BED6-3592-4903-92E8-C147B429100D}" type="pres">
      <dgm:prSet presAssocID="{9FBFB4AC-DF0C-4A84-8852-D4E9EAF24011}" presName="horz1" presStyleCnt="0"/>
      <dgm:spPr/>
    </dgm:pt>
    <dgm:pt modelId="{AAD8777E-E27D-43E8-AFB0-3EC6687F7E66}" type="pres">
      <dgm:prSet presAssocID="{9FBFB4AC-DF0C-4A84-8852-D4E9EAF24011}" presName="tx1" presStyleLbl="revTx" presStyleIdx="3" presStyleCnt="11"/>
      <dgm:spPr/>
    </dgm:pt>
    <dgm:pt modelId="{E19D1030-58AF-4244-8557-EEF892519B37}" type="pres">
      <dgm:prSet presAssocID="{9FBFB4AC-DF0C-4A84-8852-D4E9EAF24011}" presName="vert1" presStyleCnt="0"/>
      <dgm:spPr/>
    </dgm:pt>
    <dgm:pt modelId="{F718F278-9748-4BDA-953E-DD65FF4B1926}" type="pres">
      <dgm:prSet presAssocID="{3C0BFC5F-B9D7-420C-AFC6-2F96CC733AEC}" presName="thickLine" presStyleLbl="alignNode1" presStyleIdx="4" presStyleCnt="11"/>
      <dgm:spPr/>
    </dgm:pt>
    <dgm:pt modelId="{A9047450-96E1-472E-B398-8B2D0048AAEB}" type="pres">
      <dgm:prSet presAssocID="{3C0BFC5F-B9D7-420C-AFC6-2F96CC733AEC}" presName="horz1" presStyleCnt="0"/>
      <dgm:spPr/>
    </dgm:pt>
    <dgm:pt modelId="{F45167C4-B803-4AE1-B05B-3F2CEF93FEC4}" type="pres">
      <dgm:prSet presAssocID="{3C0BFC5F-B9D7-420C-AFC6-2F96CC733AEC}" presName="tx1" presStyleLbl="revTx" presStyleIdx="4" presStyleCnt="11"/>
      <dgm:spPr/>
    </dgm:pt>
    <dgm:pt modelId="{FF625F6C-5FBB-457A-B4AF-6F6D86B770CC}" type="pres">
      <dgm:prSet presAssocID="{3C0BFC5F-B9D7-420C-AFC6-2F96CC733AEC}" presName="vert1" presStyleCnt="0"/>
      <dgm:spPr/>
    </dgm:pt>
    <dgm:pt modelId="{CE640583-C7F4-456B-B4D8-19F57127339C}" type="pres">
      <dgm:prSet presAssocID="{6F01752C-1D8D-4C9F-AC84-FC4A373BBABA}" presName="thickLine" presStyleLbl="alignNode1" presStyleIdx="5" presStyleCnt="11"/>
      <dgm:spPr/>
    </dgm:pt>
    <dgm:pt modelId="{016329CC-AEF0-4F4E-9BE9-12874CEC3DC6}" type="pres">
      <dgm:prSet presAssocID="{6F01752C-1D8D-4C9F-AC84-FC4A373BBABA}" presName="horz1" presStyleCnt="0"/>
      <dgm:spPr/>
    </dgm:pt>
    <dgm:pt modelId="{BEB1C227-D0A3-413F-BF2E-5699ECCC2BFC}" type="pres">
      <dgm:prSet presAssocID="{6F01752C-1D8D-4C9F-AC84-FC4A373BBABA}" presName="tx1" presStyleLbl="revTx" presStyleIdx="5" presStyleCnt="11"/>
      <dgm:spPr/>
    </dgm:pt>
    <dgm:pt modelId="{2A6C89AC-8D35-4607-93E0-2190C1B4EB14}" type="pres">
      <dgm:prSet presAssocID="{6F01752C-1D8D-4C9F-AC84-FC4A373BBABA}" presName="vert1" presStyleCnt="0"/>
      <dgm:spPr/>
    </dgm:pt>
    <dgm:pt modelId="{74400DB3-6042-4722-A407-D0E3B7396C5F}" type="pres">
      <dgm:prSet presAssocID="{8125F12E-A360-4976-B21D-5ED067E78070}" presName="thickLine" presStyleLbl="alignNode1" presStyleIdx="6" presStyleCnt="11"/>
      <dgm:spPr/>
    </dgm:pt>
    <dgm:pt modelId="{1554C616-95D8-489C-853F-BC928F9C70AF}" type="pres">
      <dgm:prSet presAssocID="{8125F12E-A360-4976-B21D-5ED067E78070}" presName="horz1" presStyleCnt="0"/>
      <dgm:spPr/>
    </dgm:pt>
    <dgm:pt modelId="{DFF1F52F-67E0-4BA1-8AE4-71819A1F692B}" type="pres">
      <dgm:prSet presAssocID="{8125F12E-A360-4976-B21D-5ED067E78070}" presName="tx1" presStyleLbl="revTx" presStyleIdx="6" presStyleCnt="11"/>
      <dgm:spPr/>
    </dgm:pt>
    <dgm:pt modelId="{B2B5989A-CBFF-4572-9D10-02F27F23D1DF}" type="pres">
      <dgm:prSet presAssocID="{8125F12E-A360-4976-B21D-5ED067E78070}" presName="vert1" presStyleCnt="0"/>
      <dgm:spPr/>
    </dgm:pt>
    <dgm:pt modelId="{92596CEA-6BAD-4527-BDB9-4B3806AF1CCE}" type="pres">
      <dgm:prSet presAssocID="{6D034802-E191-4C07-85D6-B4761B05F0F1}" presName="thickLine" presStyleLbl="alignNode1" presStyleIdx="7" presStyleCnt="11"/>
      <dgm:spPr/>
    </dgm:pt>
    <dgm:pt modelId="{6A9999AD-43BC-410A-87C2-2F97174160CF}" type="pres">
      <dgm:prSet presAssocID="{6D034802-E191-4C07-85D6-B4761B05F0F1}" presName="horz1" presStyleCnt="0"/>
      <dgm:spPr/>
    </dgm:pt>
    <dgm:pt modelId="{5C897EB4-E22A-4132-B833-E72D553F3284}" type="pres">
      <dgm:prSet presAssocID="{6D034802-E191-4C07-85D6-B4761B05F0F1}" presName="tx1" presStyleLbl="revTx" presStyleIdx="7" presStyleCnt="11"/>
      <dgm:spPr/>
    </dgm:pt>
    <dgm:pt modelId="{E0A6A4A2-3DE0-4A0F-A57F-51D16B85A775}" type="pres">
      <dgm:prSet presAssocID="{6D034802-E191-4C07-85D6-B4761B05F0F1}" presName="vert1" presStyleCnt="0"/>
      <dgm:spPr/>
    </dgm:pt>
    <dgm:pt modelId="{B2939261-755E-436F-BB76-A9E91176FEDB}" type="pres">
      <dgm:prSet presAssocID="{7B8DAA67-C405-45D9-BB3E-6617753795E7}" presName="thickLine" presStyleLbl="alignNode1" presStyleIdx="8" presStyleCnt="11"/>
      <dgm:spPr/>
    </dgm:pt>
    <dgm:pt modelId="{16281504-DC2F-4DD2-8392-7FED1CC60A2B}" type="pres">
      <dgm:prSet presAssocID="{7B8DAA67-C405-45D9-BB3E-6617753795E7}" presName="horz1" presStyleCnt="0"/>
      <dgm:spPr/>
    </dgm:pt>
    <dgm:pt modelId="{8D5181AA-0704-4ED0-8A1C-C0C9EB84FBB7}" type="pres">
      <dgm:prSet presAssocID="{7B8DAA67-C405-45D9-BB3E-6617753795E7}" presName="tx1" presStyleLbl="revTx" presStyleIdx="8" presStyleCnt="11"/>
      <dgm:spPr/>
    </dgm:pt>
    <dgm:pt modelId="{342B4C0F-9AC2-4755-8BB8-434D0ACB4FC3}" type="pres">
      <dgm:prSet presAssocID="{7B8DAA67-C405-45D9-BB3E-6617753795E7}" presName="vert1" presStyleCnt="0"/>
      <dgm:spPr/>
    </dgm:pt>
    <dgm:pt modelId="{8365A5FE-DADB-4FC5-8718-4678F499270A}" type="pres">
      <dgm:prSet presAssocID="{E927A28E-C137-47D6-B6B2-EC4209FCEBFE}" presName="thickLine" presStyleLbl="alignNode1" presStyleIdx="9" presStyleCnt="11"/>
      <dgm:spPr/>
    </dgm:pt>
    <dgm:pt modelId="{AEFF2B50-9D6B-4271-BB9C-CE68338A0E25}" type="pres">
      <dgm:prSet presAssocID="{E927A28E-C137-47D6-B6B2-EC4209FCEBFE}" presName="horz1" presStyleCnt="0"/>
      <dgm:spPr/>
    </dgm:pt>
    <dgm:pt modelId="{F39421B5-A29F-470E-8773-43B7A18E115B}" type="pres">
      <dgm:prSet presAssocID="{E927A28E-C137-47D6-B6B2-EC4209FCEBFE}" presName="tx1" presStyleLbl="revTx" presStyleIdx="9" presStyleCnt="11"/>
      <dgm:spPr/>
    </dgm:pt>
    <dgm:pt modelId="{0AB0AF83-36C7-4F41-B712-9D1A02AC66EE}" type="pres">
      <dgm:prSet presAssocID="{E927A28E-C137-47D6-B6B2-EC4209FCEBFE}" presName="vert1" presStyleCnt="0"/>
      <dgm:spPr/>
    </dgm:pt>
    <dgm:pt modelId="{B809E541-6AB9-4ADE-8B61-353058D032A7}" type="pres">
      <dgm:prSet presAssocID="{335FAD9C-7C2C-480F-BCAA-3ABBC6A5EBF6}" presName="thickLine" presStyleLbl="alignNode1" presStyleIdx="10" presStyleCnt="11"/>
      <dgm:spPr/>
    </dgm:pt>
    <dgm:pt modelId="{931672C4-9930-4D0F-9218-64895401FDF3}" type="pres">
      <dgm:prSet presAssocID="{335FAD9C-7C2C-480F-BCAA-3ABBC6A5EBF6}" presName="horz1" presStyleCnt="0"/>
      <dgm:spPr/>
    </dgm:pt>
    <dgm:pt modelId="{052206AD-BB20-40B8-A2B5-E47864CF514D}" type="pres">
      <dgm:prSet presAssocID="{335FAD9C-7C2C-480F-BCAA-3ABBC6A5EBF6}" presName="tx1" presStyleLbl="revTx" presStyleIdx="10" presStyleCnt="11"/>
      <dgm:spPr/>
    </dgm:pt>
    <dgm:pt modelId="{A03AA68E-C34E-4D8C-A078-636C1CCB4410}" type="pres">
      <dgm:prSet presAssocID="{335FAD9C-7C2C-480F-BCAA-3ABBC6A5EBF6}" presName="vert1" presStyleCnt="0"/>
      <dgm:spPr/>
    </dgm:pt>
  </dgm:ptLst>
  <dgm:cxnLst>
    <dgm:cxn modelId="{4B622F07-36EB-409F-955B-42F955E610EA}" type="presOf" srcId="{6F01752C-1D8D-4C9F-AC84-FC4A373BBABA}" destId="{BEB1C227-D0A3-413F-BF2E-5699ECCC2BFC}" srcOrd="0" destOrd="0" presId="urn:microsoft.com/office/officeart/2008/layout/LinedList"/>
    <dgm:cxn modelId="{54D11808-AE54-4226-8450-BA59348CA90E}" type="presOf" srcId="{97E5CF3F-B053-41E0-8528-8F63EB6FEEFC}" destId="{3E53BC82-29A1-4A53-8964-8121D6F8A596}" srcOrd="0" destOrd="0" presId="urn:microsoft.com/office/officeart/2008/layout/LinedList"/>
    <dgm:cxn modelId="{30A9710C-E6AB-49CB-BFC0-29C5093D3DEC}" type="presOf" srcId="{9902DBCA-8734-42A8-B65B-7D73685B9DEA}" destId="{E8453FC2-310E-4365-90EC-3CBEC94C58CD}" srcOrd="0" destOrd="0" presId="urn:microsoft.com/office/officeart/2008/layout/LinedList"/>
    <dgm:cxn modelId="{4BF9E92B-9788-4D59-9765-BE83EBB53896}" type="presOf" srcId="{335FAD9C-7C2C-480F-BCAA-3ABBC6A5EBF6}" destId="{052206AD-BB20-40B8-A2B5-E47864CF514D}" srcOrd="0" destOrd="0" presId="urn:microsoft.com/office/officeart/2008/layout/LinedList"/>
    <dgm:cxn modelId="{59819E35-E8A8-447C-8548-FB5214C8CAA8}" type="presOf" srcId="{9FBFB4AC-DF0C-4A84-8852-D4E9EAF24011}" destId="{AAD8777E-E27D-43E8-AFB0-3EC6687F7E66}" srcOrd="0" destOrd="0" presId="urn:microsoft.com/office/officeart/2008/layout/LinedList"/>
    <dgm:cxn modelId="{BCD5CE5D-FBCE-49B2-A118-BB572CA59E76}" srcId="{83060538-B0FC-49DE-B21C-C4666F7D8250}" destId="{9FBFB4AC-DF0C-4A84-8852-D4E9EAF24011}" srcOrd="3" destOrd="0" parTransId="{6399870F-B750-406D-B120-7DBA7DC75A28}" sibTransId="{B8F9CDE0-FFB1-4B2B-95CF-8D33472DB120}"/>
    <dgm:cxn modelId="{9F0FFF42-E2E1-4BC4-ACE3-3AF80A826ADF}" type="presOf" srcId="{3C0BFC5F-B9D7-420C-AFC6-2F96CC733AEC}" destId="{F45167C4-B803-4AE1-B05B-3F2CEF93FEC4}" srcOrd="0" destOrd="0" presId="urn:microsoft.com/office/officeart/2008/layout/LinedList"/>
    <dgm:cxn modelId="{01C75D64-A461-4F88-A093-78BCA45901BD}" type="presOf" srcId="{6D034802-E191-4C07-85D6-B4761B05F0F1}" destId="{5C897EB4-E22A-4132-B833-E72D553F3284}" srcOrd="0" destOrd="0" presId="urn:microsoft.com/office/officeart/2008/layout/LinedList"/>
    <dgm:cxn modelId="{D9210045-7D88-4950-9EC6-303342D08B7A}" srcId="{83060538-B0FC-49DE-B21C-C4666F7D8250}" destId="{E927A28E-C137-47D6-B6B2-EC4209FCEBFE}" srcOrd="9" destOrd="0" parTransId="{C5065DEE-3593-42DD-BA80-83864FFE43D3}" sibTransId="{2D5A0B03-144F-491A-9C1D-2B0BF879F93E}"/>
    <dgm:cxn modelId="{271F254B-C7F4-4327-B700-1D3119D842B3}" srcId="{83060538-B0FC-49DE-B21C-C4666F7D8250}" destId="{335FAD9C-7C2C-480F-BCAA-3ABBC6A5EBF6}" srcOrd="10" destOrd="0" parTransId="{236933A9-12DB-402C-8C41-4F52F90661D2}" sibTransId="{D2275C23-32B1-4D01-8C0D-8087968501DE}"/>
    <dgm:cxn modelId="{0E52484F-AEED-40CC-A167-3B78097E1266}" srcId="{83060538-B0FC-49DE-B21C-C4666F7D8250}" destId="{7B8DAA67-C405-45D9-BB3E-6617753795E7}" srcOrd="8" destOrd="0" parTransId="{9569211C-668C-4F00-BD26-A6AE2C416AAB}" sibTransId="{3F868E58-FDA2-44FC-A95E-98A734F3B4D8}"/>
    <dgm:cxn modelId="{72B21950-731F-44A2-9E33-0A03669C402D}" srcId="{83060538-B0FC-49DE-B21C-C4666F7D8250}" destId="{6F01752C-1D8D-4C9F-AC84-FC4A373BBABA}" srcOrd="5" destOrd="0" parTransId="{3C0E6354-BAA4-4F5E-9285-B7EC35BA9804}" sibTransId="{91359AB4-8972-4193-ADB9-DEAF37C77368}"/>
    <dgm:cxn modelId="{C4A12A80-C182-46E3-A886-1EB6A39E3FC3}" srcId="{83060538-B0FC-49DE-B21C-C4666F7D8250}" destId="{722124C4-8A2A-4D11-9503-582EA152ADDD}" srcOrd="0" destOrd="0" parTransId="{1368CFF1-B5E6-4D91-AB02-1F845D2C9C83}" sibTransId="{B70C2735-C3EF-49AC-A4E1-8B935D188693}"/>
    <dgm:cxn modelId="{772CD489-8FF6-412F-9858-2299A36B08E4}" type="presOf" srcId="{722124C4-8A2A-4D11-9503-582EA152ADDD}" destId="{FF8B675D-7895-4C1F-8D50-7C76074045E0}" srcOrd="0" destOrd="0" presId="urn:microsoft.com/office/officeart/2008/layout/LinedList"/>
    <dgm:cxn modelId="{7A3139AA-DEF4-4432-B4BE-8DB1A0D6A26B}" srcId="{83060538-B0FC-49DE-B21C-C4666F7D8250}" destId="{97E5CF3F-B053-41E0-8528-8F63EB6FEEFC}" srcOrd="2" destOrd="0" parTransId="{2994637B-AF76-422B-8960-E66568E52F9E}" sibTransId="{3189A6CA-6568-4B8B-8089-8CAF95721CD7}"/>
    <dgm:cxn modelId="{744946B6-B41A-4B2A-B03B-380310A480CE}" type="presOf" srcId="{7B8DAA67-C405-45D9-BB3E-6617753795E7}" destId="{8D5181AA-0704-4ED0-8A1C-C0C9EB84FBB7}" srcOrd="0" destOrd="0" presId="urn:microsoft.com/office/officeart/2008/layout/LinedList"/>
    <dgm:cxn modelId="{15ACCFB9-570B-4CBE-B280-C43D23C84CFB}" type="presOf" srcId="{8125F12E-A360-4976-B21D-5ED067E78070}" destId="{DFF1F52F-67E0-4BA1-8AE4-71819A1F692B}" srcOrd="0" destOrd="0" presId="urn:microsoft.com/office/officeart/2008/layout/LinedList"/>
    <dgm:cxn modelId="{8011EBBB-5A2F-470C-BCBA-5BD5A2B4E707}" srcId="{83060538-B0FC-49DE-B21C-C4666F7D8250}" destId="{8125F12E-A360-4976-B21D-5ED067E78070}" srcOrd="6" destOrd="0" parTransId="{C9904453-3235-47DF-BD63-0DEA9E236156}" sibTransId="{3284C82E-D180-441B-B750-0C105BAB18AE}"/>
    <dgm:cxn modelId="{16CA82C6-98DD-4567-B0AE-02E9AF1DBACB}" srcId="{83060538-B0FC-49DE-B21C-C4666F7D8250}" destId="{9902DBCA-8734-42A8-B65B-7D73685B9DEA}" srcOrd="1" destOrd="0" parTransId="{6D26F110-F607-4BFA-AC93-F65B99A78EFE}" sibTransId="{DB21CDBF-1A9B-4C9D-AA04-E6EBEB1CE0E2}"/>
    <dgm:cxn modelId="{AF7497CF-5713-4BF6-A292-797678B43FD3}" srcId="{83060538-B0FC-49DE-B21C-C4666F7D8250}" destId="{6D034802-E191-4C07-85D6-B4761B05F0F1}" srcOrd="7" destOrd="0" parTransId="{5BDD89D4-11BE-43AF-91BF-D2EFBAB13152}" sibTransId="{A85302C9-9326-4C9E-96DE-74CF1D104A60}"/>
    <dgm:cxn modelId="{B18C45F1-B995-4402-9648-8288B0CBF902}" srcId="{83060538-B0FC-49DE-B21C-C4666F7D8250}" destId="{3C0BFC5F-B9D7-420C-AFC6-2F96CC733AEC}" srcOrd="4" destOrd="0" parTransId="{F813F295-49A6-4744-A1C4-4FF33386535E}" sibTransId="{C099D27A-6738-4807-80A3-562D6EC2E24F}"/>
    <dgm:cxn modelId="{4586C5F1-850E-4AEA-88F0-D2A53954016A}" type="presOf" srcId="{E927A28E-C137-47D6-B6B2-EC4209FCEBFE}" destId="{F39421B5-A29F-470E-8773-43B7A18E115B}" srcOrd="0" destOrd="0" presId="urn:microsoft.com/office/officeart/2008/layout/LinedList"/>
    <dgm:cxn modelId="{399C88F6-4783-4ADD-8701-7C2349A54CB8}" type="presOf" srcId="{83060538-B0FC-49DE-B21C-C4666F7D8250}" destId="{668E84C9-0AE9-460A-9DCE-14F3A9DDC898}" srcOrd="0" destOrd="0" presId="urn:microsoft.com/office/officeart/2008/layout/LinedList"/>
    <dgm:cxn modelId="{B24A3219-D6E6-4C29-90A8-599FF3C10D90}" type="presParOf" srcId="{668E84C9-0AE9-460A-9DCE-14F3A9DDC898}" destId="{DDBC4F8B-C37B-448C-9535-A64C03DC41AF}" srcOrd="0" destOrd="0" presId="urn:microsoft.com/office/officeart/2008/layout/LinedList"/>
    <dgm:cxn modelId="{F958EB87-87B3-4D83-A753-E1551214D88F}" type="presParOf" srcId="{668E84C9-0AE9-460A-9DCE-14F3A9DDC898}" destId="{B4B8670C-49D7-4288-AB36-93D8A0DCF3CC}" srcOrd="1" destOrd="0" presId="urn:microsoft.com/office/officeart/2008/layout/LinedList"/>
    <dgm:cxn modelId="{8D8AFFF1-707E-4B5C-8408-C80CAA31C0DB}" type="presParOf" srcId="{B4B8670C-49D7-4288-AB36-93D8A0DCF3CC}" destId="{FF8B675D-7895-4C1F-8D50-7C76074045E0}" srcOrd="0" destOrd="0" presId="urn:microsoft.com/office/officeart/2008/layout/LinedList"/>
    <dgm:cxn modelId="{0ADC7952-1186-4A20-9634-3540A7C6441A}" type="presParOf" srcId="{B4B8670C-49D7-4288-AB36-93D8A0DCF3CC}" destId="{972B8466-0087-4357-A525-9FE25C2E9292}" srcOrd="1" destOrd="0" presId="urn:microsoft.com/office/officeart/2008/layout/LinedList"/>
    <dgm:cxn modelId="{5BAB62FE-D76A-49C6-87B4-9F7BF83E8DF2}" type="presParOf" srcId="{668E84C9-0AE9-460A-9DCE-14F3A9DDC898}" destId="{98A21102-1081-4AEC-8B17-1CA5F88562C5}" srcOrd="2" destOrd="0" presId="urn:microsoft.com/office/officeart/2008/layout/LinedList"/>
    <dgm:cxn modelId="{C3B0FF10-08F8-41D5-9E83-D936D5983DFB}" type="presParOf" srcId="{668E84C9-0AE9-460A-9DCE-14F3A9DDC898}" destId="{2BD02F7D-8A68-4F9C-89D3-803F93BAE6E8}" srcOrd="3" destOrd="0" presId="urn:microsoft.com/office/officeart/2008/layout/LinedList"/>
    <dgm:cxn modelId="{75FA4DAE-45AF-4EED-8F14-9D95B28DA1CC}" type="presParOf" srcId="{2BD02F7D-8A68-4F9C-89D3-803F93BAE6E8}" destId="{E8453FC2-310E-4365-90EC-3CBEC94C58CD}" srcOrd="0" destOrd="0" presId="urn:microsoft.com/office/officeart/2008/layout/LinedList"/>
    <dgm:cxn modelId="{D934F02E-5609-4884-94F6-51E3F048AC26}" type="presParOf" srcId="{2BD02F7D-8A68-4F9C-89D3-803F93BAE6E8}" destId="{22A77560-191A-4DDE-B30B-62C40A3440B2}" srcOrd="1" destOrd="0" presId="urn:microsoft.com/office/officeart/2008/layout/LinedList"/>
    <dgm:cxn modelId="{EA89DA02-5896-4D1F-A4C0-855A896608D4}" type="presParOf" srcId="{668E84C9-0AE9-460A-9DCE-14F3A9DDC898}" destId="{CE4F09DF-D3BC-4254-9517-63AFD847CAB3}" srcOrd="4" destOrd="0" presId="urn:microsoft.com/office/officeart/2008/layout/LinedList"/>
    <dgm:cxn modelId="{CCE3FE16-1CD5-4F86-A6E3-DAA547688F3A}" type="presParOf" srcId="{668E84C9-0AE9-460A-9DCE-14F3A9DDC898}" destId="{1BF1238A-2108-4517-A485-A74A54C9A09D}" srcOrd="5" destOrd="0" presId="urn:microsoft.com/office/officeart/2008/layout/LinedList"/>
    <dgm:cxn modelId="{3E119273-D36F-41BA-A410-EB4D25648287}" type="presParOf" srcId="{1BF1238A-2108-4517-A485-A74A54C9A09D}" destId="{3E53BC82-29A1-4A53-8964-8121D6F8A596}" srcOrd="0" destOrd="0" presId="urn:microsoft.com/office/officeart/2008/layout/LinedList"/>
    <dgm:cxn modelId="{77EE34AA-D7A2-4B5E-AAE7-7C3EAECFAD7D}" type="presParOf" srcId="{1BF1238A-2108-4517-A485-A74A54C9A09D}" destId="{73E30F64-70E0-4186-99DE-FC8C24A70701}" srcOrd="1" destOrd="0" presId="urn:microsoft.com/office/officeart/2008/layout/LinedList"/>
    <dgm:cxn modelId="{2FDC0C16-D656-4D0A-9681-F3D75652CFE2}" type="presParOf" srcId="{668E84C9-0AE9-460A-9DCE-14F3A9DDC898}" destId="{08EACB25-2C24-4CC1-8B05-FDE6374A2DCD}" srcOrd="6" destOrd="0" presId="urn:microsoft.com/office/officeart/2008/layout/LinedList"/>
    <dgm:cxn modelId="{ED5B285C-FB18-4769-BC56-4B3E712152CB}" type="presParOf" srcId="{668E84C9-0AE9-460A-9DCE-14F3A9DDC898}" destId="{E690BED6-3592-4903-92E8-C147B429100D}" srcOrd="7" destOrd="0" presId="urn:microsoft.com/office/officeart/2008/layout/LinedList"/>
    <dgm:cxn modelId="{215B7EC2-C6A7-45EE-B386-901741EF3CF2}" type="presParOf" srcId="{E690BED6-3592-4903-92E8-C147B429100D}" destId="{AAD8777E-E27D-43E8-AFB0-3EC6687F7E66}" srcOrd="0" destOrd="0" presId="urn:microsoft.com/office/officeart/2008/layout/LinedList"/>
    <dgm:cxn modelId="{13C5E74E-2CF1-4AFB-8A01-D7DB02D1E91B}" type="presParOf" srcId="{E690BED6-3592-4903-92E8-C147B429100D}" destId="{E19D1030-58AF-4244-8557-EEF892519B37}" srcOrd="1" destOrd="0" presId="urn:microsoft.com/office/officeart/2008/layout/LinedList"/>
    <dgm:cxn modelId="{E3A84E86-AD42-4A09-9BFF-0C6CF6D9252D}" type="presParOf" srcId="{668E84C9-0AE9-460A-9DCE-14F3A9DDC898}" destId="{F718F278-9748-4BDA-953E-DD65FF4B1926}" srcOrd="8" destOrd="0" presId="urn:microsoft.com/office/officeart/2008/layout/LinedList"/>
    <dgm:cxn modelId="{0B4CA5AA-FBE4-4F6C-A066-A068CF67CD0F}" type="presParOf" srcId="{668E84C9-0AE9-460A-9DCE-14F3A9DDC898}" destId="{A9047450-96E1-472E-B398-8B2D0048AAEB}" srcOrd="9" destOrd="0" presId="urn:microsoft.com/office/officeart/2008/layout/LinedList"/>
    <dgm:cxn modelId="{450611EC-3DEE-4D5C-BF72-032E2C9884B5}" type="presParOf" srcId="{A9047450-96E1-472E-B398-8B2D0048AAEB}" destId="{F45167C4-B803-4AE1-B05B-3F2CEF93FEC4}" srcOrd="0" destOrd="0" presId="urn:microsoft.com/office/officeart/2008/layout/LinedList"/>
    <dgm:cxn modelId="{850FD444-B3E7-4AB6-9FE6-4725E61D8052}" type="presParOf" srcId="{A9047450-96E1-472E-B398-8B2D0048AAEB}" destId="{FF625F6C-5FBB-457A-B4AF-6F6D86B770CC}" srcOrd="1" destOrd="0" presId="urn:microsoft.com/office/officeart/2008/layout/LinedList"/>
    <dgm:cxn modelId="{706F06B4-05E7-48FC-ABD3-D5467AB2F111}" type="presParOf" srcId="{668E84C9-0AE9-460A-9DCE-14F3A9DDC898}" destId="{CE640583-C7F4-456B-B4D8-19F57127339C}" srcOrd="10" destOrd="0" presId="urn:microsoft.com/office/officeart/2008/layout/LinedList"/>
    <dgm:cxn modelId="{1546E95E-167C-4164-BB11-24DF5799BB1A}" type="presParOf" srcId="{668E84C9-0AE9-460A-9DCE-14F3A9DDC898}" destId="{016329CC-AEF0-4F4E-9BE9-12874CEC3DC6}" srcOrd="11" destOrd="0" presId="urn:microsoft.com/office/officeart/2008/layout/LinedList"/>
    <dgm:cxn modelId="{5CE8A65A-EC11-49AD-A9C8-7748FC434F4E}" type="presParOf" srcId="{016329CC-AEF0-4F4E-9BE9-12874CEC3DC6}" destId="{BEB1C227-D0A3-413F-BF2E-5699ECCC2BFC}" srcOrd="0" destOrd="0" presId="urn:microsoft.com/office/officeart/2008/layout/LinedList"/>
    <dgm:cxn modelId="{4448DC73-1BE8-4368-BEE7-092E22BCED32}" type="presParOf" srcId="{016329CC-AEF0-4F4E-9BE9-12874CEC3DC6}" destId="{2A6C89AC-8D35-4607-93E0-2190C1B4EB14}" srcOrd="1" destOrd="0" presId="urn:microsoft.com/office/officeart/2008/layout/LinedList"/>
    <dgm:cxn modelId="{9A30A707-77B7-4783-8BB5-5E4604D74E8F}" type="presParOf" srcId="{668E84C9-0AE9-460A-9DCE-14F3A9DDC898}" destId="{74400DB3-6042-4722-A407-D0E3B7396C5F}" srcOrd="12" destOrd="0" presId="urn:microsoft.com/office/officeart/2008/layout/LinedList"/>
    <dgm:cxn modelId="{99751113-88C8-49A0-81A8-059E39907CD9}" type="presParOf" srcId="{668E84C9-0AE9-460A-9DCE-14F3A9DDC898}" destId="{1554C616-95D8-489C-853F-BC928F9C70AF}" srcOrd="13" destOrd="0" presId="urn:microsoft.com/office/officeart/2008/layout/LinedList"/>
    <dgm:cxn modelId="{E4F289B5-BA47-4D61-96B0-3226E470587D}" type="presParOf" srcId="{1554C616-95D8-489C-853F-BC928F9C70AF}" destId="{DFF1F52F-67E0-4BA1-8AE4-71819A1F692B}" srcOrd="0" destOrd="0" presId="urn:microsoft.com/office/officeart/2008/layout/LinedList"/>
    <dgm:cxn modelId="{0A40C501-B646-4062-B3CB-F5F038C6D7CC}" type="presParOf" srcId="{1554C616-95D8-489C-853F-BC928F9C70AF}" destId="{B2B5989A-CBFF-4572-9D10-02F27F23D1DF}" srcOrd="1" destOrd="0" presId="urn:microsoft.com/office/officeart/2008/layout/LinedList"/>
    <dgm:cxn modelId="{7BBDB7E6-2C00-4A57-AB97-324E31C705EF}" type="presParOf" srcId="{668E84C9-0AE9-460A-9DCE-14F3A9DDC898}" destId="{92596CEA-6BAD-4527-BDB9-4B3806AF1CCE}" srcOrd="14" destOrd="0" presId="urn:microsoft.com/office/officeart/2008/layout/LinedList"/>
    <dgm:cxn modelId="{85D82B8D-AB0E-4CDB-A029-3145FF5EFBE5}" type="presParOf" srcId="{668E84C9-0AE9-460A-9DCE-14F3A9DDC898}" destId="{6A9999AD-43BC-410A-87C2-2F97174160CF}" srcOrd="15" destOrd="0" presId="urn:microsoft.com/office/officeart/2008/layout/LinedList"/>
    <dgm:cxn modelId="{5B9D518C-218C-4A3F-A496-8B17680293E6}" type="presParOf" srcId="{6A9999AD-43BC-410A-87C2-2F97174160CF}" destId="{5C897EB4-E22A-4132-B833-E72D553F3284}" srcOrd="0" destOrd="0" presId="urn:microsoft.com/office/officeart/2008/layout/LinedList"/>
    <dgm:cxn modelId="{3BCBC4CB-64FA-4B1A-BF19-A1998608C1AA}" type="presParOf" srcId="{6A9999AD-43BC-410A-87C2-2F97174160CF}" destId="{E0A6A4A2-3DE0-4A0F-A57F-51D16B85A775}" srcOrd="1" destOrd="0" presId="urn:microsoft.com/office/officeart/2008/layout/LinedList"/>
    <dgm:cxn modelId="{8B87B29D-C9EF-4D21-9476-DFA8B2001C29}" type="presParOf" srcId="{668E84C9-0AE9-460A-9DCE-14F3A9DDC898}" destId="{B2939261-755E-436F-BB76-A9E91176FEDB}" srcOrd="16" destOrd="0" presId="urn:microsoft.com/office/officeart/2008/layout/LinedList"/>
    <dgm:cxn modelId="{33AE4E62-C65D-468F-A8F0-387281EC4EEE}" type="presParOf" srcId="{668E84C9-0AE9-460A-9DCE-14F3A9DDC898}" destId="{16281504-DC2F-4DD2-8392-7FED1CC60A2B}" srcOrd="17" destOrd="0" presId="urn:microsoft.com/office/officeart/2008/layout/LinedList"/>
    <dgm:cxn modelId="{EC91169B-D094-4E55-B9DA-771B836E6FBB}" type="presParOf" srcId="{16281504-DC2F-4DD2-8392-7FED1CC60A2B}" destId="{8D5181AA-0704-4ED0-8A1C-C0C9EB84FBB7}" srcOrd="0" destOrd="0" presId="urn:microsoft.com/office/officeart/2008/layout/LinedList"/>
    <dgm:cxn modelId="{19A71B69-9609-4286-91B1-5C84C87C2939}" type="presParOf" srcId="{16281504-DC2F-4DD2-8392-7FED1CC60A2B}" destId="{342B4C0F-9AC2-4755-8BB8-434D0ACB4FC3}" srcOrd="1" destOrd="0" presId="urn:microsoft.com/office/officeart/2008/layout/LinedList"/>
    <dgm:cxn modelId="{FDFEE90C-C8DA-4D81-9351-7FEE367D97B6}" type="presParOf" srcId="{668E84C9-0AE9-460A-9DCE-14F3A9DDC898}" destId="{8365A5FE-DADB-4FC5-8718-4678F499270A}" srcOrd="18" destOrd="0" presId="urn:microsoft.com/office/officeart/2008/layout/LinedList"/>
    <dgm:cxn modelId="{B6D666D2-06A9-4A56-A50E-28D935E572AA}" type="presParOf" srcId="{668E84C9-0AE9-460A-9DCE-14F3A9DDC898}" destId="{AEFF2B50-9D6B-4271-BB9C-CE68338A0E25}" srcOrd="19" destOrd="0" presId="urn:microsoft.com/office/officeart/2008/layout/LinedList"/>
    <dgm:cxn modelId="{B20737B9-6A48-41B9-AB16-1FEB956D64C7}" type="presParOf" srcId="{AEFF2B50-9D6B-4271-BB9C-CE68338A0E25}" destId="{F39421B5-A29F-470E-8773-43B7A18E115B}" srcOrd="0" destOrd="0" presId="urn:microsoft.com/office/officeart/2008/layout/LinedList"/>
    <dgm:cxn modelId="{82D42751-CEFA-4281-9507-C272333D490D}" type="presParOf" srcId="{AEFF2B50-9D6B-4271-BB9C-CE68338A0E25}" destId="{0AB0AF83-36C7-4F41-B712-9D1A02AC66EE}" srcOrd="1" destOrd="0" presId="urn:microsoft.com/office/officeart/2008/layout/LinedList"/>
    <dgm:cxn modelId="{3523F5D3-54E4-4457-B7B5-4D44CC5221B4}" type="presParOf" srcId="{668E84C9-0AE9-460A-9DCE-14F3A9DDC898}" destId="{B809E541-6AB9-4ADE-8B61-353058D032A7}" srcOrd="20" destOrd="0" presId="urn:microsoft.com/office/officeart/2008/layout/LinedList"/>
    <dgm:cxn modelId="{502C0D03-3081-4186-974B-EEED6140D169}" type="presParOf" srcId="{668E84C9-0AE9-460A-9DCE-14F3A9DDC898}" destId="{931672C4-9930-4D0F-9218-64895401FDF3}" srcOrd="21" destOrd="0" presId="urn:microsoft.com/office/officeart/2008/layout/LinedList"/>
    <dgm:cxn modelId="{68D0605E-8A38-4D9C-96F8-7567679E4A18}" type="presParOf" srcId="{931672C4-9930-4D0F-9218-64895401FDF3}" destId="{052206AD-BB20-40B8-A2B5-E47864CF514D}" srcOrd="0" destOrd="0" presId="urn:microsoft.com/office/officeart/2008/layout/LinedList"/>
    <dgm:cxn modelId="{9DF0910F-442D-478F-9B28-A890C6B4C949}" type="presParOf" srcId="{931672C4-9930-4D0F-9218-64895401FDF3}" destId="{A03AA68E-C34E-4D8C-A078-636C1CCB441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BAB3AEE-B9C8-4852-8309-58BEB441DBD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0DBE143-A230-4DB3-B0ED-618EA597FAFB}">
      <dgm:prSet/>
      <dgm:spPr/>
      <dgm:t>
        <a:bodyPr/>
        <a:lstStyle/>
        <a:p>
          <a:r>
            <a:rPr lang="en-US" b="1"/>
            <a:t>Key Skills:</a:t>
          </a:r>
          <a:br>
            <a:rPr lang="en-US" b="1"/>
          </a:br>
          <a:r>
            <a:rPr lang="en-US" b="1"/>
            <a:t> • Communication and active listening (NHS England, 2024)</a:t>
          </a:r>
          <a:br>
            <a:rPr lang="en-US" b="1"/>
          </a:br>
          <a:r>
            <a:rPr lang="en-US" b="1"/>
            <a:t> • Shared decision-making and motivational interviewing (Diabetes UK, 2024)</a:t>
          </a:r>
          <a:br>
            <a:rPr lang="en-US" b="1"/>
          </a:br>
          <a:r>
            <a:rPr lang="en-US" b="1"/>
            <a:t> • Clinical assessment and ongoing monitoring (NICE, 2023)</a:t>
          </a:r>
          <a:endParaRPr lang="en-US"/>
        </a:p>
      </dgm:t>
    </dgm:pt>
    <dgm:pt modelId="{028FD626-CD7F-40D3-A0D5-FAFD6C3BFADE}" type="parTrans" cxnId="{2433D22D-74E9-4DA0-B842-81C32CEEB7E2}">
      <dgm:prSet/>
      <dgm:spPr/>
      <dgm:t>
        <a:bodyPr/>
        <a:lstStyle/>
        <a:p>
          <a:endParaRPr lang="en-US"/>
        </a:p>
      </dgm:t>
    </dgm:pt>
    <dgm:pt modelId="{2DD9A4C2-3F6D-431E-821E-6761898E7DA8}" type="sibTrans" cxnId="{2433D22D-74E9-4DA0-B842-81C32CEEB7E2}">
      <dgm:prSet/>
      <dgm:spPr/>
      <dgm:t>
        <a:bodyPr/>
        <a:lstStyle/>
        <a:p>
          <a:endParaRPr lang="en-US"/>
        </a:p>
      </dgm:t>
    </dgm:pt>
    <dgm:pt modelId="{0B53DF98-B744-4AB8-AD99-A37C5E8D79D9}">
      <dgm:prSet/>
      <dgm:spPr/>
      <dgm:t>
        <a:bodyPr/>
        <a:lstStyle/>
        <a:p>
          <a:r>
            <a:rPr lang="en-US" b="1"/>
            <a:t>Core Values:</a:t>
          </a:r>
          <a:br>
            <a:rPr lang="en-US" b="1"/>
          </a:br>
          <a:r>
            <a:rPr lang="en-US" b="1"/>
            <a:t> • Respect, empathy, and cultural sensitivity (NHS England, 2024)</a:t>
          </a:r>
          <a:br>
            <a:rPr lang="en-US" b="1"/>
          </a:br>
          <a:r>
            <a:rPr lang="en-US" b="1"/>
            <a:t> • Patient-centred, evidence-based care (NICE, 2023)</a:t>
          </a:r>
          <a:endParaRPr lang="en-US"/>
        </a:p>
      </dgm:t>
    </dgm:pt>
    <dgm:pt modelId="{9DE16964-E6A2-4FD5-99BE-E8D9C57E7C4D}" type="parTrans" cxnId="{440789D1-E8E4-4273-B670-579875F363DF}">
      <dgm:prSet/>
      <dgm:spPr/>
      <dgm:t>
        <a:bodyPr/>
        <a:lstStyle/>
        <a:p>
          <a:endParaRPr lang="en-US"/>
        </a:p>
      </dgm:t>
    </dgm:pt>
    <dgm:pt modelId="{4FE9B7E3-41B6-411F-BE64-F50CC489570B}" type="sibTrans" cxnId="{440789D1-E8E4-4273-B670-579875F363DF}">
      <dgm:prSet/>
      <dgm:spPr/>
      <dgm:t>
        <a:bodyPr/>
        <a:lstStyle/>
        <a:p>
          <a:endParaRPr lang="en-US"/>
        </a:p>
      </dgm:t>
    </dgm:pt>
    <dgm:pt modelId="{2EF779C6-85A8-44F0-A9E5-01F60EFEAF49}">
      <dgm:prSet/>
      <dgm:spPr/>
      <dgm:t>
        <a:bodyPr/>
        <a:lstStyle/>
        <a:p>
          <a:r>
            <a:rPr lang="en-US" b="1"/>
            <a:t>Behaviours:</a:t>
          </a:r>
          <a:br>
            <a:rPr lang="en-US" b="1"/>
          </a:br>
          <a:r>
            <a:rPr lang="en-US" b="1"/>
            <a:t> • Promoting self-management and autonomy (Diabetes UK, 2024)</a:t>
          </a:r>
          <a:br>
            <a:rPr lang="en-US" b="1"/>
          </a:br>
          <a:r>
            <a:rPr lang="en-US" b="1"/>
            <a:t> • Collaborative, multidisciplinary teamwork (NHS England, 2024)</a:t>
          </a:r>
          <a:br>
            <a:rPr lang="en-US" b="1"/>
          </a:br>
          <a:r>
            <a:rPr lang="en-US" b="1"/>
            <a:t> • Commitment to continuous professional development (NICE, 2023)</a:t>
          </a:r>
          <a:endParaRPr lang="en-US"/>
        </a:p>
      </dgm:t>
    </dgm:pt>
    <dgm:pt modelId="{B14960F8-1363-47E0-9F4A-50A2B5DCDD8A}" type="parTrans" cxnId="{7C6ADFA5-CB95-4AC8-8E5A-F9D25A098B59}">
      <dgm:prSet/>
      <dgm:spPr/>
      <dgm:t>
        <a:bodyPr/>
        <a:lstStyle/>
        <a:p>
          <a:endParaRPr lang="en-US"/>
        </a:p>
      </dgm:t>
    </dgm:pt>
    <dgm:pt modelId="{297E8391-3FBC-4F3E-B14A-9C786C76A59D}" type="sibTrans" cxnId="{7C6ADFA5-CB95-4AC8-8E5A-F9D25A098B59}">
      <dgm:prSet/>
      <dgm:spPr/>
      <dgm:t>
        <a:bodyPr/>
        <a:lstStyle/>
        <a:p>
          <a:endParaRPr lang="en-US"/>
        </a:p>
      </dgm:t>
    </dgm:pt>
    <dgm:pt modelId="{30677DFA-57EA-4517-8E68-9BB39D85C249}" type="pres">
      <dgm:prSet presAssocID="{CBAB3AEE-B9C8-4852-8309-58BEB441DBD6}" presName="linear" presStyleCnt="0">
        <dgm:presLayoutVars>
          <dgm:animLvl val="lvl"/>
          <dgm:resizeHandles val="exact"/>
        </dgm:presLayoutVars>
      </dgm:prSet>
      <dgm:spPr/>
    </dgm:pt>
    <dgm:pt modelId="{0306F256-4CB4-4F41-A250-FEF069A0F7E0}" type="pres">
      <dgm:prSet presAssocID="{10DBE143-A230-4DB3-B0ED-618EA597FAFB}" presName="parentText" presStyleLbl="node1" presStyleIdx="0" presStyleCnt="3">
        <dgm:presLayoutVars>
          <dgm:chMax val="0"/>
          <dgm:bulletEnabled val="1"/>
        </dgm:presLayoutVars>
      </dgm:prSet>
      <dgm:spPr/>
    </dgm:pt>
    <dgm:pt modelId="{F83E4DF7-7C41-4036-8C29-FC9263610D3E}" type="pres">
      <dgm:prSet presAssocID="{2DD9A4C2-3F6D-431E-821E-6761898E7DA8}" presName="spacer" presStyleCnt="0"/>
      <dgm:spPr/>
    </dgm:pt>
    <dgm:pt modelId="{8B1B2656-62D4-4CF8-AF7B-BB2D31D07345}" type="pres">
      <dgm:prSet presAssocID="{0B53DF98-B744-4AB8-AD99-A37C5E8D79D9}" presName="parentText" presStyleLbl="node1" presStyleIdx="1" presStyleCnt="3">
        <dgm:presLayoutVars>
          <dgm:chMax val="0"/>
          <dgm:bulletEnabled val="1"/>
        </dgm:presLayoutVars>
      </dgm:prSet>
      <dgm:spPr/>
    </dgm:pt>
    <dgm:pt modelId="{414C5A6A-9D6D-4995-9D9E-3ABE245675C0}" type="pres">
      <dgm:prSet presAssocID="{4FE9B7E3-41B6-411F-BE64-F50CC489570B}" presName="spacer" presStyleCnt="0"/>
      <dgm:spPr/>
    </dgm:pt>
    <dgm:pt modelId="{43211968-3A50-453C-95E7-970A4EC21F29}" type="pres">
      <dgm:prSet presAssocID="{2EF779C6-85A8-44F0-A9E5-01F60EFEAF49}" presName="parentText" presStyleLbl="node1" presStyleIdx="2" presStyleCnt="3">
        <dgm:presLayoutVars>
          <dgm:chMax val="0"/>
          <dgm:bulletEnabled val="1"/>
        </dgm:presLayoutVars>
      </dgm:prSet>
      <dgm:spPr/>
    </dgm:pt>
  </dgm:ptLst>
  <dgm:cxnLst>
    <dgm:cxn modelId="{9B71FE1D-73D6-4731-8DB5-312BE2409322}" type="presOf" srcId="{CBAB3AEE-B9C8-4852-8309-58BEB441DBD6}" destId="{30677DFA-57EA-4517-8E68-9BB39D85C249}" srcOrd="0" destOrd="0" presId="urn:microsoft.com/office/officeart/2005/8/layout/vList2"/>
    <dgm:cxn modelId="{2433D22D-74E9-4DA0-B842-81C32CEEB7E2}" srcId="{CBAB3AEE-B9C8-4852-8309-58BEB441DBD6}" destId="{10DBE143-A230-4DB3-B0ED-618EA597FAFB}" srcOrd="0" destOrd="0" parTransId="{028FD626-CD7F-40D3-A0D5-FAFD6C3BFADE}" sibTransId="{2DD9A4C2-3F6D-431E-821E-6761898E7DA8}"/>
    <dgm:cxn modelId="{4075F16C-4066-472B-B8D9-BBC81C45D246}" type="presOf" srcId="{10DBE143-A230-4DB3-B0ED-618EA597FAFB}" destId="{0306F256-4CB4-4F41-A250-FEF069A0F7E0}" srcOrd="0" destOrd="0" presId="urn:microsoft.com/office/officeart/2005/8/layout/vList2"/>
    <dgm:cxn modelId="{2655D675-E954-4C9F-96EC-641D87F135A2}" type="presOf" srcId="{2EF779C6-85A8-44F0-A9E5-01F60EFEAF49}" destId="{43211968-3A50-453C-95E7-970A4EC21F29}" srcOrd="0" destOrd="0" presId="urn:microsoft.com/office/officeart/2005/8/layout/vList2"/>
    <dgm:cxn modelId="{5E4E2D92-39C1-460C-9D20-486CD40F1519}" type="presOf" srcId="{0B53DF98-B744-4AB8-AD99-A37C5E8D79D9}" destId="{8B1B2656-62D4-4CF8-AF7B-BB2D31D07345}" srcOrd="0" destOrd="0" presId="urn:microsoft.com/office/officeart/2005/8/layout/vList2"/>
    <dgm:cxn modelId="{7C6ADFA5-CB95-4AC8-8E5A-F9D25A098B59}" srcId="{CBAB3AEE-B9C8-4852-8309-58BEB441DBD6}" destId="{2EF779C6-85A8-44F0-A9E5-01F60EFEAF49}" srcOrd="2" destOrd="0" parTransId="{B14960F8-1363-47E0-9F4A-50A2B5DCDD8A}" sibTransId="{297E8391-3FBC-4F3E-B14A-9C786C76A59D}"/>
    <dgm:cxn modelId="{440789D1-E8E4-4273-B670-579875F363DF}" srcId="{CBAB3AEE-B9C8-4852-8309-58BEB441DBD6}" destId="{0B53DF98-B744-4AB8-AD99-A37C5E8D79D9}" srcOrd="1" destOrd="0" parTransId="{9DE16964-E6A2-4FD5-99BE-E8D9C57E7C4D}" sibTransId="{4FE9B7E3-41B6-411F-BE64-F50CC489570B}"/>
    <dgm:cxn modelId="{8667438D-7821-47A0-8F79-F7DDFE58EFA8}" type="presParOf" srcId="{30677DFA-57EA-4517-8E68-9BB39D85C249}" destId="{0306F256-4CB4-4F41-A250-FEF069A0F7E0}" srcOrd="0" destOrd="0" presId="urn:microsoft.com/office/officeart/2005/8/layout/vList2"/>
    <dgm:cxn modelId="{4718B588-F351-40A2-AC04-C1B833B6CABE}" type="presParOf" srcId="{30677DFA-57EA-4517-8E68-9BB39D85C249}" destId="{F83E4DF7-7C41-4036-8C29-FC9263610D3E}" srcOrd="1" destOrd="0" presId="urn:microsoft.com/office/officeart/2005/8/layout/vList2"/>
    <dgm:cxn modelId="{54D091E2-5B89-48CF-B31B-27185F1DF722}" type="presParOf" srcId="{30677DFA-57EA-4517-8E68-9BB39D85C249}" destId="{8B1B2656-62D4-4CF8-AF7B-BB2D31D07345}" srcOrd="2" destOrd="0" presId="urn:microsoft.com/office/officeart/2005/8/layout/vList2"/>
    <dgm:cxn modelId="{83547F88-8864-4C46-A306-EFD8642A7761}" type="presParOf" srcId="{30677DFA-57EA-4517-8E68-9BB39D85C249}" destId="{414C5A6A-9D6D-4995-9D9E-3ABE245675C0}" srcOrd="3" destOrd="0" presId="urn:microsoft.com/office/officeart/2005/8/layout/vList2"/>
    <dgm:cxn modelId="{CC0BF022-6497-4D47-81CD-C2EEABA67D26}" type="presParOf" srcId="{30677DFA-57EA-4517-8E68-9BB39D85C249}" destId="{43211968-3A50-453C-95E7-970A4EC21F2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398EEAC-A4F7-45D9-BCAD-C479184E1298}"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80DF4B4C-FB35-4074-913F-1F3D15E4F914}">
      <dgm:prSet/>
      <dgm:spPr/>
      <dgm:t>
        <a:bodyPr/>
        <a:lstStyle/>
        <a:p>
          <a:r>
            <a:rPr lang="en-US"/>
            <a:t>Promote</a:t>
          </a:r>
        </a:p>
      </dgm:t>
    </dgm:pt>
    <dgm:pt modelId="{2BE45849-E107-4996-A179-2933EF4AB276}" type="parTrans" cxnId="{1D8040FB-B1C8-4B1F-8294-C3706F8CEBC0}">
      <dgm:prSet/>
      <dgm:spPr/>
      <dgm:t>
        <a:bodyPr/>
        <a:lstStyle/>
        <a:p>
          <a:endParaRPr lang="en-US"/>
        </a:p>
      </dgm:t>
    </dgm:pt>
    <dgm:pt modelId="{E47C9FA3-BD80-45E4-B89D-AA99177967A9}" type="sibTrans" cxnId="{1D8040FB-B1C8-4B1F-8294-C3706F8CEBC0}">
      <dgm:prSet/>
      <dgm:spPr/>
      <dgm:t>
        <a:bodyPr/>
        <a:lstStyle/>
        <a:p>
          <a:endParaRPr lang="en-US"/>
        </a:p>
      </dgm:t>
    </dgm:pt>
    <dgm:pt modelId="{4B4D22AB-F8F0-4DFF-AA24-C8FD267DF6BD}">
      <dgm:prSet/>
      <dgm:spPr/>
      <dgm:t>
        <a:bodyPr/>
        <a:lstStyle/>
        <a:p>
          <a:r>
            <a:rPr lang="en-US"/>
            <a:t>Promote Personalised Care Planning: Tailor treatment and lifestyle goals to individual needs (NHS England, 2024).</a:t>
          </a:r>
        </a:p>
      </dgm:t>
    </dgm:pt>
    <dgm:pt modelId="{7BC4D0F2-EA79-4131-BEA7-00611124EF84}" type="parTrans" cxnId="{2D28A9C5-ADBB-4B0B-AE06-3294AE0B5AC3}">
      <dgm:prSet/>
      <dgm:spPr/>
      <dgm:t>
        <a:bodyPr/>
        <a:lstStyle/>
        <a:p>
          <a:endParaRPr lang="en-US"/>
        </a:p>
      </dgm:t>
    </dgm:pt>
    <dgm:pt modelId="{CB9861A7-E2D1-4B3D-9EC4-4E138CA4A482}" type="sibTrans" cxnId="{2D28A9C5-ADBB-4B0B-AE06-3294AE0B5AC3}">
      <dgm:prSet/>
      <dgm:spPr/>
      <dgm:t>
        <a:bodyPr/>
        <a:lstStyle/>
        <a:p>
          <a:endParaRPr lang="en-US"/>
        </a:p>
      </dgm:t>
    </dgm:pt>
    <dgm:pt modelId="{6CA2DA78-1BD3-4A54-B09C-7A812BEE875D}">
      <dgm:prSet/>
      <dgm:spPr/>
      <dgm:t>
        <a:bodyPr/>
        <a:lstStyle/>
        <a:p>
          <a:r>
            <a:rPr lang="en-US"/>
            <a:t>Empower</a:t>
          </a:r>
        </a:p>
      </dgm:t>
    </dgm:pt>
    <dgm:pt modelId="{EF8386DF-790B-4DBE-A54F-0C8026AD581C}" type="parTrans" cxnId="{41301650-B63C-402E-97A1-247C858A1F9B}">
      <dgm:prSet/>
      <dgm:spPr/>
      <dgm:t>
        <a:bodyPr/>
        <a:lstStyle/>
        <a:p>
          <a:endParaRPr lang="en-US"/>
        </a:p>
      </dgm:t>
    </dgm:pt>
    <dgm:pt modelId="{584A2356-5C16-4C48-B12F-3450C42550DF}" type="sibTrans" cxnId="{41301650-B63C-402E-97A1-247C858A1F9B}">
      <dgm:prSet/>
      <dgm:spPr/>
      <dgm:t>
        <a:bodyPr/>
        <a:lstStyle/>
        <a:p>
          <a:endParaRPr lang="en-US"/>
        </a:p>
      </dgm:t>
    </dgm:pt>
    <dgm:pt modelId="{D01EA347-25D2-47E2-BB3A-A98B1A36C92A}">
      <dgm:prSet/>
      <dgm:spPr/>
      <dgm:t>
        <a:bodyPr/>
        <a:lstStyle/>
        <a:p>
          <a:r>
            <a:rPr lang="en-US"/>
            <a:t>Empower Self-Management: Provide structured education such as DESMOND and digital support tools (Diabetes UK, 2024).</a:t>
          </a:r>
        </a:p>
      </dgm:t>
    </dgm:pt>
    <dgm:pt modelId="{95C85C0D-241E-4155-AE45-1D8DDEE33151}" type="parTrans" cxnId="{25DCFED3-1309-4CEE-92A9-E87B6F62C350}">
      <dgm:prSet/>
      <dgm:spPr/>
      <dgm:t>
        <a:bodyPr/>
        <a:lstStyle/>
        <a:p>
          <a:endParaRPr lang="en-US"/>
        </a:p>
      </dgm:t>
    </dgm:pt>
    <dgm:pt modelId="{5877DF0E-0D45-4460-8B63-772E687E4A2C}" type="sibTrans" cxnId="{25DCFED3-1309-4CEE-92A9-E87B6F62C350}">
      <dgm:prSet/>
      <dgm:spPr/>
      <dgm:t>
        <a:bodyPr/>
        <a:lstStyle/>
        <a:p>
          <a:endParaRPr lang="en-US"/>
        </a:p>
      </dgm:t>
    </dgm:pt>
    <dgm:pt modelId="{42A330D6-6F9A-4075-958B-9C5933AD950B}">
      <dgm:prSet/>
      <dgm:spPr/>
      <dgm:t>
        <a:bodyPr/>
        <a:lstStyle/>
        <a:p>
          <a:r>
            <a:rPr lang="en-US"/>
            <a:t>Encourage</a:t>
          </a:r>
        </a:p>
      </dgm:t>
    </dgm:pt>
    <dgm:pt modelId="{CCC35963-F83C-41CA-BA74-4BD7C454369E}" type="parTrans" cxnId="{7397D59A-A5A6-4585-9A39-E76C9D5C240D}">
      <dgm:prSet/>
      <dgm:spPr/>
      <dgm:t>
        <a:bodyPr/>
        <a:lstStyle/>
        <a:p>
          <a:endParaRPr lang="en-US"/>
        </a:p>
      </dgm:t>
    </dgm:pt>
    <dgm:pt modelId="{AA3D1F9D-547A-4D81-B16E-600026527343}" type="sibTrans" cxnId="{7397D59A-A5A6-4585-9A39-E76C9D5C240D}">
      <dgm:prSet/>
      <dgm:spPr/>
      <dgm:t>
        <a:bodyPr/>
        <a:lstStyle/>
        <a:p>
          <a:endParaRPr lang="en-US"/>
        </a:p>
      </dgm:t>
    </dgm:pt>
    <dgm:pt modelId="{5BC710BD-87A2-41D9-8556-17C5FB06E910}">
      <dgm:prSet/>
      <dgm:spPr/>
      <dgm:t>
        <a:bodyPr/>
        <a:lstStyle/>
        <a:p>
          <a:r>
            <a:rPr lang="en-US"/>
            <a:t>Encourage Collaborative Care: Integrate GPs, diabetes nurses, dietitians, and pharmacists for continuity (NICE, 2023).</a:t>
          </a:r>
        </a:p>
      </dgm:t>
    </dgm:pt>
    <dgm:pt modelId="{4A5A38FB-66F0-4CA4-A137-2D8B8388BFE2}" type="parTrans" cxnId="{36009960-32FB-4EA0-A486-7F1E1277C286}">
      <dgm:prSet/>
      <dgm:spPr/>
      <dgm:t>
        <a:bodyPr/>
        <a:lstStyle/>
        <a:p>
          <a:endParaRPr lang="en-US"/>
        </a:p>
      </dgm:t>
    </dgm:pt>
    <dgm:pt modelId="{2CD3DAE3-B05A-4E2E-B5BD-3927680BA8FF}" type="sibTrans" cxnId="{36009960-32FB-4EA0-A486-7F1E1277C286}">
      <dgm:prSet/>
      <dgm:spPr/>
      <dgm:t>
        <a:bodyPr/>
        <a:lstStyle/>
        <a:p>
          <a:endParaRPr lang="en-US"/>
        </a:p>
      </dgm:t>
    </dgm:pt>
    <dgm:pt modelId="{B43164D5-2EF7-4BF6-B715-5F18D3673874}">
      <dgm:prSet/>
      <dgm:spPr/>
      <dgm:t>
        <a:bodyPr/>
        <a:lstStyle/>
        <a:p>
          <a:r>
            <a:rPr lang="en-US"/>
            <a:t>Address</a:t>
          </a:r>
        </a:p>
      </dgm:t>
    </dgm:pt>
    <dgm:pt modelId="{327FCFC7-B68B-47AB-BA30-417D63BC0E00}" type="parTrans" cxnId="{DC5963EC-76A0-4FFA-B611-36D628FE23E6}">
      <dgm:prSet/>
      <dgm:spPr/>
      <dgm:t>
        <a:bodyPr/>
        <a:lstStyle/>
        <a:p>
          <a:endParaRPr lang="en-US"/>
        </a:p>
      </dgm:t>
    </dgm:pt>
    <dgm:pt modelId="{3F63CA60-E6E6-45C6-A2B2-0F31CE214DB9}" type="sibTrans" cxnId="{DC5963EC-76A0-4FFA-B611-36D628FE23E6}">
      <dgm:prSet/>
      <dgm:spPr/>
      <dgm:t>
        <a:bodyPr/>
        <a:lstStyle/>
        <a:p>
          <a:endParaRPr lang="en-US"/>
        </a:p>
      </dgm:t>
    </dgm:pt>
    <dgm:pt modelId="{D253B219-642E-4AB7-A005-43643C2B40AF}">
      <dgm:prSet/>
      <dgm:spPr/>
      <dgm:t>
        <a:bodyPr/>
        <a:lstStyle/>
        <a:p>
          <a:r>
            <a:rPr lang="en-US"/>
            <a:t>Address Social Determinants: Consider culture, language, and socioeconomic barriers (Public Health England, 2023).</a:t>
          </a:r>
        </a:p>
      </dgm:t>
    </dgm:pt>
    <dgm:pt modelId="{B2C4ABDE-8776-4860-90AF-D92101A87FB7}" type="parTrans" cxnId="{97582AA8-BD3D-4D9D-915F-196097D3C016}">
      <dgm:prSet/>
      <dgm:spPr/>
      <dgm:t>
        <a:bodyPr/>
        <a:lstStyle/>
        <a:p>
          <a:endParaRPr lang="en-US"/>
        </a:p>
      </dgm:t>
    </dgm:pt>
    <dgm:pt modelId="{C64171A4-C9C9-4E02-A8B9-0CF2426D6B2E}" type="sibTrans" cxnId="{97582AA8-BD3D-4D9D-915F-196097D3C016}">
      <dgm:prSet/>
      <dgm:spPr/>
      <dgm:t>
        <a:bodyPr/>
        <a:lstStyle/>
        <a:p>
          <a:endParaRPr lang="en-US"/>
        </a:p>
      </dgm:t>
    </dgm:pt>
    <dgm:pt modelId="{35182E71-2C58-4A5C-88BD-196939512963}">
      <dgm:prSet/>
      <dgm:spPr/>
      <dgm:t>
        <a:bodyPr/>
        <a:lstStyle/>
        <a:p>
          <a:r>
            <a:rPr lang="en-US"/>
            <a:t>Monitor and Evaluate</a:t>
          </a:r>
        </a:p>
      </dgm:t>
    </dgm:pt>
    <dgm:pt modelId="{582F498B-9751-46B8-A790-82945AFBAA73}" type="parTrans" cxnId="{B826654A-A971-486D-B5D0-190854E1A153}">
      <dgm:prSet/>
      <dgm:spPr/>
      <dgm:t>
        <a:bodyPr/>
        <a:lstStyle/>
        <a:p>
          <a:endParaRPr lang="en-US"/>
        </a:p>
      </dgm:t>
    </dgm:pt>
    <dgm:pt modelId="{B6054946-3EA1-403D-B357-F5858B3F889D}" type="sibTrans" cxnId="{B826654A-A971-486D-B5D0-190854E1A153}">
      <dgm:prSet/>
      <dgm:spPr/>
      <dgm:t>
        <a:bodyPr/>
        <a:lstStyle/>
        <a:p>
          <a:endParaRPr lang="en-US"/>
        </a:p>
      </dgm:t>
    </dgm:pt>
    <dgm:pt modelId="{29B632DB-0833-416B-A10F-44A55E169773}">
      <dgm:prSet/>
      <dgm:spPr/>
      <dgm:t>
        <a:bodyPr/>
        <a:lstStyle/>
        <a:p>
          <a:r>
            <a:rPr lang="en-US"/>
            <a:t>Monitor and Evaluate Outcomes: Use patient-reported outcomes to improve services (NHS England, 2024).</a:t>
          </a:r>
        </a:p>
      </dgm:t>
    </dgm:pt>
    <dgm:pt modelId="{28E3877B-48FB-4844-A4BE-79F51F75F686}" type="parTrans" cxnId="{14482DE5-EECE-45A6-9F1C-7CF6485DDA23}">
      <dgm:prSet/>
      <dgm:spPr/>
      <dgm:t>
        <a:bodyPr/>
        <a:lstStyle/>
        <a:p>
          <a:endParaRPr lang="en-US"/>
        </a:p>
      </dgm:t>
    </dgm:pt>
    <dgm:pt modelId="{2C22AB7E-7FA0-4E4D-9EC0-9F0DE56DF606}" type="sibTrans" cxnId="{14482DE5-EECE-45A6-9F1C-7CF6485DDA23}">
      <dgm:prSet/>
      <dgm:spPr/>
      <dgm:t>
        <a:bodyPr/>
        <a:lstStyle/>
        <a:p>
          <a:endParaRPr lang="en-US"/>
        </a:p>
      </dgm:t>
    </dgm:pt>
    <dgm:pt modelId="{0A97B04D-9976-44A6-BB54-D8C804545B67}" type="pres">
      <dgm:prSet presAssocID="{2398EEAC-A4F7-45D9-BCAD-C479184E1298}" presName="linear" presStyleCnt="0">
        <dgm:presLayoutVars>
          <dgm:animLvl val="lvl"/>
          <dgm:resizeHandles val="exact"/>
        </dgm:presLayoutVars>
      </dgm:prSet>
      <dgm:spPr/>
    </dgm:pt>
    <dgm:pt modelId="{B5372AD8-8261-4634-A3E9-7DB7ECAE901E}" type="pres">
      <dgm:prSet presAssocID="{80DF4B4C-FB35-4074-913F-1F3D15E4F914}" presName="parentText" presStyleLbl="node1" presStyleIdx="0" presStyleCnt="5">
        <dgm:presLayoutVars>
          <dgm:chMax val="0"/>
          <dgm:bulletEnabled val="1"/>
        </dgm:presLayoutVars>
      </dgm:prSet>
      <dgm:spPr/>
    </dgm:pt>
    <dgm:pt modelId="{4A8B6E06-D498-450B-AFF0-831A250C80B7}" type="pres">
      <dgm:prSet presAssocID="{80DF4B4C-FB35-4074-913F-1F3D15E4F914}" presName="childText" presStyleLbl="revTx" presStyleIdx="0" presStyleCnt="5">
        <dgm:presLayoutVars>
          <dgm:bulletEnabled val="1"/>
        </dgm:presLayoutVars>
      </dgm:prSet>
      <dgm:spPr/>
    </dgm:pt>
    <dgm:pt modelId="{DC4143FF-B8E7-4E13-AE13-0D6C83923D47}" type="pres">
      <dgm:prSet presAssocID="{6CA2DA78-1BD3-4A54-B09C-7A812BEE875D}" presName="parentText" presStyleLbl="node1" presStyleIdx="1" presStyleCnt="5">
        <dgm:presLayoutVars>
          <dgm:chMax val="0"/>
          <dgm:bulletEnabled val="1"/>
        </dgm:presLayoutVars>
      </dgm:prSet>
      <dgm:spPr/>
    </dgm:pt>
    <dgm:pt modelId="{6B0C59B6-DE23-45BA-B6F1-4646EB22FA9B}" type="pres">
      <dgm:prSet presAssocID="{6CA2DA78-1BD3-4A54-B09C-7A812BEE875D}" presName="childText" presStyleLbl="revTx" presStyleIdx="1" presStyleCnt="5">
        <dgm:presLayoutVars>
          <dgm:bulletEnabled val="1"/>
        </dgm:presLayoutVars>
      </dgm:prSet>
      <dgm:spPr/>
    </dgm:pt>
    <dgm:pt modelId="{77979CAD-6EC5-4211-B321-B27B945FFD89}" type="pres">
      <dgm:prSet presAssocID="{42A330D6-6F9A-4075-958B-9C5933AD950B}" presName="parentText" presStyleLbl="node1" presStyleIdx="2" presStyleCnt="5">
        <dgm:presLayoutVars>
          <dgm:chMax val="0"/>
          <dgm:bulletEnabled val="1"/>
        </dgm:presLayoutVars>
      </dgm:prSet>
      <dgm:spPr/>
    </dgm:pt>
    <dgm:pt modelId="{7F56748F-2173-436F-B55F-AD9783F2658B}" type="pres">
      <dgm:prSet presAssocID="{42A330D6-6F9A-4075-958B-9C5933AD950B}" presName="childText" presStyleLbl="revTx" presStyleIdx="2" presStyleCnt="5">
        <dgm:presLayoutVars>
          <dgm:bulletEnabled val="1"/>
        </dgm:presLayoutVars>
      </dgm:prSet>
      <dgm:spPr/>
    </dgm:pt>
    <dgm:pt modelId="{4166F583-C468-424B-9285-5C73FA643D1F}" type="pres">
      <dgm:prSet presAssocID="{B43164D5-2EF7-4BF6-B715-5F18D3673874}" presName="parentText" presStyleLbl="node1" presStyleIdx="3" presStyleCnt="5">
        <dgm:presLayoutVars>
          <dgm:chMax val="0"/>
          <dgm:bulletEnabled val="1"/>
        </dgm:presLayoutVars>
      </dgm:prSet>
      <dgm:spPr/>
    </dgm:pt>
    <dgm:pt modelId="{39F92C4E-8F28-4FD9-B8B7-B4E8E3F4ED60}" type="pres">
      <dgm:prSet presAssocID="{B43164D5-2EF7-4BF6-B715-5F18D3673874}" presName="childText" presStyleLbl="revTx" presStyleIdx="3" presStyleCnt="5">
        <dgm:presLayoutVars>
          <dgm:bulletEnabled val="1"/>
        </dgm:presLayoutVars>
      </dgm:prSet>
      <dgm:spPr/>
    </dgm:pt>
    <dgm:pt modelId="{5B62C0AC-F083-479B-AF11-82CFA00D9AE5}" type="pres">
      <dgm:prSet presAssocID="{35182E71-2C58-4A5C-88BD-196939512963}" presName="parentText" presStyleLbl="node1" presStyleIdx="4" presStyleCnt="5">
        <dgm:presLayoutVars>
          <dgm:chMax val="0"/>
          <dgm:bulletEnabled val="1"/>
        </dgm:presLayoutVars>
      </dgm:prSet>
      <dgm:spPr/>
    </dgm:pt>
    <dgm:pt modelId="{ACD4F26B-C837-49C4-8E04-29E9C701F22C}" type="pres">
      <dgm:prSet presAssocID="{35182E71-2C58-4A5C-88BD-196939512963}" presName="childText" presStyleLbl="revTx" presStyleIdx="4" presStyleCnt="5">
        <dgm:presLayoutVars>
          <dgm:bulletEnabled val="1"/>
        </dgm:presLayoutVars>
      </dgm:prSet>
      <dgm:spPr/>
    </dgm:pt>
  </dgm:ptLst>
  <dgm:cxnLst>
    <dgm:cxn modelId="{36009960-32FB-4EA0-A486-7F1E1277C286}" srcId="{42A330D6-6F9A-4075-958B-9C5933AD950B}" destId="{5BC710BD-87A2-41D9-8556-17C5FB06E910}" srcOrd="0" destOrd="0" parTransId="{4A5A38FB-66F0-4CA4-A137-2D8B8388BFE2}" sibTransId="{2CD3DAE3-B05A-4E2E-B5BD-3927680BA8FF}"/>
    <dgm:cxn modelId="{7BEDCD49-17F8-4462-AD5E-A495257ED4DD}" type="presOf" srcId="{42A330D6-6F9A-4075-958B-9C5933AD950B}" destId="{77979CAD-6EC5-4211-B321-B27B945FFD89}" srcOrd="0" destOrd="0" presId="urn:microsoft.com/office/officeart/2005/8/layout/vList2"/>
    <dgm:cxn modelId="{B826654A-A971-486D-B5D0-190854E1A153}" srcId="{2398EEAC-A4F7-45D9-BCAD-C479184E1298}" destId="{35182E71-2C58-4A5C-88BD-196939512963}" srcOrd="4" destOrd="0" parTransId="{582F498B-9751-46B8-A790-82945AFBAA73}" sibTransId="{B6054946-3EA1-403D-B357-F5858B3F889D}"/>
    <dgm:cxn modelId="{1814D26E-3DFA-4B0A-871A-D6070F3D19BD}" type="presOf" srcId="{29B632DB-0833-416B-A10F-44A55E169773}" destId="{ACD4F26B-C837-49C4-8E04-29E9C701F22C}" srcOrd="0" destOrd="0" presId="urn:microsoft.com/office/officeart/2005/8/layout/vList2"/>
    <dgm:cxn modelId="{41301650-B63C-402E-97A1-247C858A1F9B}" srcId="{2398EEAC-A4F7-45D9-BCAD-C479184E1298}" destId="{6CA2DA78-1BD3-4A54-B09C-7A812BEE875D}" srcOrd="1" destOrd="0" parTransId="{EF8386DF-790B-4DBE-A54F-0C8026AD581C}" sibTransId="{584A2356-5C16-4C48-B12F-3450C42550DF}"/>
    <dgm:cxn modelId="{9E170A76-54EA-4563-9994-9E1128287AB0}" type="presOf" srcId="{2398EEAC-A4F7-45D9-BCAD-C479184E1298}" destId="{0A97B04D-9976-44A6-BB54-D8C804545B67}" srcOrd="0" destOrd="0" presId="urn:microsoft.com/office/officeart/2005/8/layout/vList2"/>
    <dgm:cxn modelId="{25A8DC8F-0891-45C7-8B32-23824C96891A}" type="presOf" srcId="{6CA2DA78-1BD3-4A54-B09C-7A812BEE875D}" destId="{DC4143FF-B8E7-4E13-AE13-0D6C83923D47}" srcOrd="0" destOrd="0" presId="urn:microsoft.com/office/officeart/2005/8/layout/vList2"/>
    <dgm:cxn modelId="{0B965297-74E2-4A32-A6C8-D0B57673BD67}" type="presOf" srcId="{5BC710BD-87A2-41D9-8556-17C5FB06E910}" destId="{7F56748F-2173-436F-B55F-AD9783F2658B}" srcOrd="0" destOrd="0" presId="urn:microsoft.com/office/officeart/2005/8/layout/vList2"/>
    <dgm:cxn modelId="{7397D59A-A5A6-4585-9A39-E76C9D5C240D}" srcId="{2398EEAC-A4F7-45D9-BCAD-C479184E1298}" destId="{42A330D6-6F9A-4075-958B-9C5933AD950B}" srcOrd="2" destOrd="0" parTransId="{CCC35963-F83C-41CA-BA74-4BD7C454369E}" sibTransId="{AA3D1F9D-547A-4D81-B16E-600026527343}"/>
    <dgm:cxn modelId="{33B6729B-7329-4813-ACC7-E464AC806EDE}" type="presOf" srcId="{D253B219-642E-4AB7-A005-43643C2B40AF}" destId="{39F92C4E-8F28-4FD9-B8B7-B4E8E3F4ED60}" srcOrd="0" destOrd="0" presId="urn:microsoft.com/office/officeart/2005/8/layout/vList2"/>
    <dgm:cxn modelId="{B156C4A0-EF87-4860-A4EA-63ED2440C39C}" type="presOf" srcId="{D01EA347-25D2-47E2-BB3A-A98B1A36C92A}" destId="{6B0C59B6-DE23-45BA-B6F1-4646EB22FA9B}" srcOrd="0" destOrd="0" presId="urn:microsoft.com/office/officeart/2005/8/layout/vList2"/>
    <dgm:cxn modelId="{872C37A5-FB01-4473-8D7B-618AB397425F}" type="presOf" srcId="{80DF4B4C-FB35-4074-913F-1F3D15E4F914}" destId="{B5372AD8-8261-4634-A3E9-7DB7ECAE901E}" srcOrd="0" destOrd="0" presId="urn:microsoft.com/office/officeart/2005/8/layout/vList2"/>
    <dgm:cxn modelId="{97582AA8-BD3D-4D9D-915F-196097D3C016}" srcId="{B43164D5-2EF7-4BF6-B715-5F18D3673874}" destId="{D253B219-642E-4AB7-A005-43643C2B40AF}" srcOrd="0" destOrd="0" parTransId="{B2C4ABDE-8776-4860-90AF-D92101A87FB7}" sibTransId="{C64171A4-C9C9-4E02-A8B9-0CF2426D6B2E}"/>
    <dgm:cxn modelId="{2D28A9C5-ADBB-4B0B-AE06-3294AE0B5AC3}" srcId="{80DF4B4C-FB35-4074-913F-1F3D15E4F914}" destId="{4B4D22AB-F8F0-4DFF-AA24-C8FD267DF6BD}" srcOrd="0" destOrd="0" parTransId="{7BC4D0F2-EA79-4131-BEA7-00611124EF84}" sibTransId="{CB9861A7-E2D1-4B3D-9EC4-4E138CA4A482}"/>
    <dgm:cxn modelId="{25DCFED3-1309-4CEE-92A9-E87B6F62C350}" srcId="{6CA2DA78-1BD3-4A54-B09C-7A812BEE875D}" destId="{D01EA347-25D2-47E2-BB3A-A98B1A36C92A}" srcOrd="0" destOrd="0" parTransId="{95C85C0D-241E-4155-AE45-1D8DDEE33151}" sibTransId="{5877DF0E-0D45-4460-8B63-772E687E4A2C}"/>
    <dgm:cxn modelId="{14482DE5-EECE-45A6-9F1C-7CF6485DDA23}" srcId="{35182E71-2C58-4A5C-88BD-196939512963}" destId="{29B632DB-0833-416B-A10F-44A55E169773}" srcOrd="0" destOrd="0" parTransId="{28E3877B-48FB-4844-A4BE-79F51F75F686}" sibTransId="{2C22AB7E-7FA0-4E4D-9EC0-9F0DE56DF606}"/>
    <dgm:cxn modelId="{ED2D80E8-9F10-406B-A8CC-C54B65B6E3EC}" type="presOf" srcId="{B43164D5-2EF7-4BF6-B715-5F18D3673874}" destId="{4166F583-C468-424B-9285-5C73FA643D1F}" srcOrd="0" destOrd="0" presId="urn:microsoft.com/office/officeart/2005/8/layout/vList2"/>
    <dgm:cxn modelId="{DC5963EC-76A0-4FFA-B611-36D628FE23E6}" srcId="{2398EEAC-A4F7-45D9-BCAD-C479184E1298}" destId="{B43164D5-2EF7-4BF6-B715-5F18D3673874}" srcOrd="3" destOrd="0" parTransId="{327FCFC7-B68B-47AB-BA30-417D63BC0E00}" sibTransId="{3F63CA60-E6E6-45C6-A2B2-0F31CE214DB9}"/>
    <dgm:cxn modelId="{8AB1BEF2-5D86-4A43-B7A3-E6FF5200E15D}" type="presOf" srcId="{4B4D22AB-F8F0-4DFF-AA24-C8FD267DF6BD}" destId="{4A8B6E06-D498-450B-AFF0-831A250C80B7}" srcOrd="0" destOrd="0" presId="urn:microsoft.com/office/officeart/2005/8/layout/vList2"/>
    <dgm:cxn modelId="{3C3143F5-548B-46D3-B0EE-8748DB61E178}" type="presOf" srcId="{35182E71-2C58-4A5C-88BD-196939512963}" destId="{5B62C0AC-F083-479B-AF11-82CFA00D9AE5}" srcOrd="0" destOrd="0" presId="urn:microsoft.com/office/officeart/2005/8/layout/vList2"/>
    <dgm:cxn modelId="{1D8040FB-B1C8-4B1F-8294-C3706F8CEBC0}" srcId="{2398EEAC-A4F7-45D9-BCAD-C479184E1298}" destId="{80DF4B4C-FB35-4074-913F-1F3D15E4F914}" srcOrd="0" destOrd="0" parTransId="{2BE45849-E107-4996-A179-2933EF4AB276}" sibTransId="{E47C9FA3-BD80-45E4-B89D-AA99177967A9}"/>
    <dgm:cxn modelId="{A3419825-C47A-4A16-9F69-85AE5F075AF6}" type="presParOf" srcId="{0A97B04D-9976-44A6-BB54-D8C804545B67}" destId="{B5372AD8-8261-4634-A3E9-7DB7ECAE901E}" srcOrd="0" destOrd="0" presId="urn:microsoft.com/office/officeart/2005/8/layout/vList2"/>
    <dgm:cxn modelId="{9B5EA1EE-BC50-444E-BDAE-84754A4C1B7A}" type="presParOf" srcId="{0A97B04D-9976-44A6-BB54-D8C804545B67}" destId="{4A8B6E06-D498-450B-AFF0-831A250C80B7}" srcOrd="1" destOrd="0" presId="urn:microsoft.com/office/officeart/2005/8/layout/vList2"/>
    <dgm:cxn modelId="{428467ED-9C98-4F1A-9013-54362A8D44CD}" type="presParOf" srcId="{0A97B04D-9976-44A6-BB54-D8C804545B67}" destId="{DC4143FF-B8E7-4E13-AE13-0D6C83923D47}" srcOrd="2" destOrd="0" presId="urn:microsoft.com/office/officeart/2005/8/layout/vList2"/>
    <dgm:cxn modelId="{8760DB6F-174B-4A38-BD40-9A19A665618B}" type="presParOf" srcId="{0A97B04D-9976-44A6-BB54-D8C804545B67}" destId="{6B0C59B6-DE23-45BA-B6F1-4646EB22FA9B}" srcOrd="3" destOrd="0" presId="urn:microsoft.com/office/officeart/2005/8/layout/vList2"/>
    <dgm:cxn modelId="{8F42534F-0423-475B-BE2B-D4ED57772A4F}" type="presParOf" srcId="{0A97B04D-9976-44A6-BB54-D8C804545B67}" destId="{77979CAD-6EC5-4211-B321-B27B945FFD89}" srcOrd="4" destOrd="0" presId="urn:microsoft.com/office/officeart/2005/8/layout/vList2"/>
    <dgm:cxn modelId="{F17BFD22-E8E3-4D7E-961A-9BBB781BF5D3}" type="presParOf" srcId="{0A97B04D-9976-44A6-BB54-D8C804545B67}" destId="{7F56748F-2173-436F-B55F-AD9783F2658B}" srcOrd="5" destOrd="0" presId="urn:microsoft.com/office/officeart/2005/8/layout/vList2"/>
    <dgm:cxn modelId="{895D015C-8900-4B8D-A5AF-8DD292DF4D6E}" type="presParOf" srcId="{0A97B04D-9976-44A6-BB54-D8C804545B67}" destId="{4166F583-C468-424B-9285-5C73FA643D1F}" srcOrd="6" destOrd="0" presId="urn:microsoft.com/office/officeart/2005/8/layout/vList2"/>
    <dgm:cxn modelId="{0F39FC64-C796-476D-91CB-93729FA5CF2D}" type="presParOf" srcId="{0A97B04D-9976-44A6-BB54-D8C804545B67}" destId="{39F92C4E-8F28-4FD9-B8B7-B4E8E3F4ED60}" srcOrd="7" destOrd="0" presId="urn:microsoft.com/office/officeart/2005/8/layout/vList2"/>
    <dgm:cxn modelId="{519BE6E0-C252-4E97-BEB5-25D8C927FD03}" type="presParOf" srcId="{0A97B04D-9976-44A6-BB54-D8C804545B67}" destId="{5B62C0AC-F083-479B-AF11-82CFA00D9AE5}" srcOrd="8" destOrd="0" presId="urn:microsoft.com/office/officeart/2005/8/layout/vList2"/>
    <dgm:cxn modelId="{A5DF094D-F1DD-4A2A-866B-15BE22F509A6}" type="presParOf" srcId="{0A97B04D-9976-44A6-BB54-D8C804545B67}" destId="{ACD4F26B-C837-49C4-8E04-29E9C701F22C}" srcOrd="9"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0EFF96A-D39E-4787-923F-3C36766C88E0}"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61E4906C-7BF4-43F0-936D-A0575174EC41}">
      <dgm:prSet/>
      <dgm:spPr/>
      <dgm:t>
        <a:bodyPr/>
        <a:lstStyle/>
        <a:p>
          <a:r>
            <a:rPr lang="en-GB">
              <a:latin typeface="Avenir Next LT Pro"/>
              <a:ea typeface="+mn-ea"/>
              <a:cs typeface="+mn-cs"/>
            </a:rPr>
            <a:t>“In conclusion, Type 2 Diabetes is a major public health challenge in the UK.</a:t>
          </a:r>
          <a:endParaRPr lang="en-US">
            <a:latin typeface="Avenir Next LT Pro"/>
            <a:ea typeface="+mn-ea"/>
            <a:cs typeface="+mn-cs"/>
          </a:endParaRPr>
        </a:p>
      </dgm:t>
    </dgm:pt>
    <dgm:pt modelId="{5ED45E7B-1915-4AA4-B57E-ECCD2E0FFF7F}" type="parTrans" cxnId="{81EDD3A5-E5F8-4B22-8779-3CB710228125}">
      <dgm:prSet/>
      <dgm:spPr/>
      <dgm:t>
        <a:bodyPr/>
        <a:lstStyle/>
        <a:p>
          <a:endParaRPr lang="en-US"/>
        </a:p>
      </dgm:t>
    </dgm:pt>
    <dgm:pt modelId="{52F5080A-A04E-4246-94BD-0DE98AB73640}" type="sibTrans" cxnId="{81EDD3A5-E5F8-4B22-8779-3CB710228125}">
      <dgm:prSet/>
      <dgm:spPr/>
      <dgm:t>
        <a:bodyPr/>
        <a:lstStyle/>
        <a:p>
          <a:endParaRPr lang="en-US"/>
        </a:p>
      </dgm:t>
    </dgm:pt>
    <dgm:pt modelId="{CDC60CDB-9C41-4D72-A60F-B1D44C8D840F}">
      <dgm:prSet/>
      <dgm:spPr/>
      <dgm:t>
        <a:bodyPr/>
        <a:lstStyle/>
        <a:p>
          <a:r>
            <a:rPr lang="en-GB">
              <a:latin typeface="Avenir Next LT Pro"/>
              <a:ea typeface="+mn-ea"/>
              <a:cs typeface="+mn-cs"/>
            </a:rPr>
            <a:t>Effective management requires </a:t>
          </a:r>
          <a:r>
            <a:rPr lang="en-GB" b="1">
              <a:latin typeface="Avenir Next LT Pro"/>
              <a:ea typeface="+mn-ea"/>
              <a:cs typeface="+mn-cs"/>
            </a:rPr>
            <a:t>empowering patients</a:t>
          </a:r>
          <a:r>
            <a:rPr lang="en-GB">
              <a:latin typeface="Avenir Next LT Pro"/>
              <a:ea typeface="+mn-ea"/>
              <a:cs typeface="+mn-cs"/>
            </a:rPr>
            <a:t> through personalised care and self-management support, alongside collaboration with </a:t>
          </a:r>
          <a:r>
            <a:rPr lang="en-GB" b="1">
              <a:latin typeface="Avenir Next LT Pro"/>
              <a:ea typeface="+mn-ea"/>
              <a:cs typeface="+mn-cs"/>
            </a:rPr>
            <a:t>GPs, nurses, dietitians, and pharmacists</a:t>
          </a:r>
          <a:r>
            <a:rPr lang="en-GB">
              <a:latin typeface="Avenir Next LT Pro"/>
              <a:ea typeface="+mn-ea"/>
              <a:cs typeface="+mn-cs"/>
            </a:rPr>
            <a:t> (NICE, 2023; NHS England, 2024).</a:t>
          </a:r>
          <a:endParaRPr lang="en-US">
            <a:latin typeface="Avenir Next LT Pro"/>
            <a:ea typeface="+mn-ea"/>
            <a:cs typeface="+mn-cs"/>
          </a:endParaRPr>
        </a:p>
      </dgm:t>
    </dgm:pt>
    <dgm:pt modelId="{3E49B3EC-9FBA-4055-AF61-BB249A0610BD}" type="parTrans" cxnId="{629E3FF6-C4A2-4694-849D-36DD8C86C72E}">
      <dgm:prSet/>
      <dgm:spPr/>
      <dgm:t>
        <a:bodyPr/>
        <a:lstStyle/>
        <a:p>
          <a:endParaRPr lang="en-US"/>
        </a:p>
      </dgm:t>
    </dgm:pt>
    <dgm:pt modelId="{26C7CEF5-04D1-43D5-A731-A5C3DAA75A12}" type="sibTrans" cxnId="{629E3FF6-C4A2-4694-849D-36DD8C86C72E}">
      <dgm:prSet/>
      <dgm:spPr/>
      <dgm:t>
        <a:bodyPr/>
        <a:lstStyle/>
        <a:p>
          <a:endParaRPr lang="en-US"/>
        </a:p>
      </dgm:t>
    </dgm:pt>
    <dgm:pt modelId="{45082973-6B9E-423D-BAEA-F44D70FDAE9F}">
      <dgm:prSet/>
      <dgm:spPr/>
      <dgm:t>
        <a:bodyPr/>
        <a:lstStyle/>
        <a:p>
          <a:r>
            <a:rPr lang="en-GB">
              <a:latin typeface="Avenir Next LT Pro"/>
              <a:ea typeface="+mn-ea"/>
              <a:cs typeface="+mn-cs"/>
            </a:rPr>
            <a:t>By combining </a:t>
          </a:r>
          <a:r>
            <a:rPr lang="en-GB" b="1">
              <a:latin typeface="Avenir Next LT Pro"/>
              <a:ea typeface="+mn-ea"/>
              <a:cs typeface="+mn-cs"/>
            </a:rPr>
            <a:t>evidence-based treatment, lifestyle support, and co-productive care</a:t>
          </a:r>
          <a:r>
            <a:rPr lang="en-GB">
              <a:latin typeface="Avenir Next LT Pro"/>
              <a:ea typeface="+mn-ea"/>
              <a:cs typeface="+mn-cs"/>
            </a:rPr>
            <a:t>, we can reduce complications, improve wellbeing, and deliver better outcomes for individuals.</a:t>
          </a:r>
          <a:endParaRPr lang="en-US">
            <a:latin typeface="Avenir Next LT Pro"/>
            <a:ea typeface="+mn-ea"/>
            <a:cs typeface="+mn-cs"/>
          </a:endParaRPr>
        </a:p>
      </dgm:t>
    </dgm:pt>
    <dgm:pt modelId="{F8653DA6-3A7C-4C5A-8836-1EE7B2EB35AA}" type="parTrans" cxnId="{6CA1D8B7-1FD4-46F3-82FA-B8D31C7686A4}">
      <dgm:prSet/>
      <dgm:spPr/>
      <dgm:t>
        <a:bodyPr/>
        <a:lstStyle/>
        <a:p>
          <a:endParaRPr lang="en-US"/>
        </a:p>
      </dgm:t>
    </dgm:pt>
    <dgm:pt modelId="{3BC5B514-B142-4361-8483-88193CB614D6}" type="sibTrans" cxnId="{6CA1D8B7-1FD4-46F3-82FA-B8D31C7686A4}">
      <dgm:prSet/>
      <dgm:spPr/>
      <dgm:t>
        <a:bodyPr/>
        <a:lstStyle/>
        <a:p>
          <a:endParaRPr lang="en-US"/>
        </a:p>
      </dgm:t>
    </dgm:pt>
    <dgm:pt modelId="{5A0A1C10-939B-4104-9560-A278372E6F67}">
      <dgm:prSet/>
      <dgm:spPr/>
      <dgm:t>
        <a:bodyPr/>
        <a:lstStyle/>
        <a:p>
          <a:r>
            <a:rPr lang="en-GB">
              <a:latin typeface="Avenir Next LT Pro"/>
              <a:ea typeface="+mn-ea"/>
              <a:cs typeface="+mn-cs"/>
            </a:rPr>
            <a:t>Thank you.”</a:t>
          </a:r>
          <a:endParaRPr lang="en-US">
            <a:latin typeface="Avenir Next LT Pro"/>
            <a:ea typeface="+mn-ea"/>
            <a:cs typeface="+mn-cs"/>
          </a:endParaRPr>
        </a:p>
      </dgm:t>
    </dgm:pt>
    <dgm:pt modelId="{7EFC215E-7AA0-47E6-85C6-69CFC1303746}" type="parTrans" cxnId="{C019F9F7-C758-42CE-A5CB-A685BB9CB116}">
      <dgm:prSet/>
      <dgm:spPr/>
      <dgm:t>
        <a:bodyPr/>
        <a:lstStyle/>
        <a:p>
          <a:endParaRPr lang="en-US"/>
        </a:p>
      </dgm:t>
    </dgm:pt>
    <dgm:pt modelId="{0D87C0B9-C8F5-4273-9D50-E79C3EB01B6A}" type="sibTrans" cxnId="{C019F9F7-C758-42CE-A5CB-A685BB9CB116}">
      <dgm:prSet/>
      <dgm:spPr/>
      <dgm:t>
        <a:bodyPr/>
        <a:lstStyle/>
        <a:p>
          <a:endParaRPr lang="en-US"/>
        </a:p>
      </dgm:t>
    </dgm:pt>
    <dgm:pt modelId="{E1450215-1DFE-49A5-9425-1E6267782DBD}">
      <dgm:prSet/>
      <dgm:spPr/>
      <dgm:t>
        <a:bodyPr/>
        <a:lstStyle/>
        <a:p>
          <a:r>
            <a:rPr lang="en-US" b="1">
              <a:latin typeface="Avenir Next LT Pro"/>
              <a:ea typeface="+mn-ea"/>
              <a:cs typeface="+mn-cs"/>
            </a:rPr>
            <a:t>Student Name: Nazia Ali2208450</a:t>
          </a:r>
          <a:br>
            <a:rPr lang="en-US" b="1">
              <a:latin typeface="Avenir Next LT Pro"/>
              <a:ea typeface="+mn-ea"/>
              <a:cs typeface="+mn-cs"/>
            </a:rPr>
          </a:br>
          <a:r>
            <a:rPr lang="en-US" b="1">
              <a:latin typeface="Avenir Next LT Pro"/>
              <a:ea typeface="+mn-ea"/>
              <a:cs typeface="+mn-cs"/>
            </a:rPr>
            <a:t>Assignment Title: Component 2</a:t>
          </a:r>
          <a:endParaRPr lang="en-US">
            <a:latin typeface="Avenir Next LT Pro"/>
            <a:ea typeface="+mn-ea"/>
            <a:cs typeface="+mn-cs"/>
          </a:endParaRPr>
        </a:p>
      </dgm:t>
    </dgm:pt>
    <dgm:pt modelId="{2F6A828F-CA31-4D44-BC9C-9B9CA893F22C}" type="parTrans" cxnId="{D96DFD78-FD06-44A7-8883-262E8A09A693}">
      <dgm:prSet/>
      <dgm:spPr/>
      <dgm:t>
        <a:bodyPr/>
        <a:lstStyle/>
        <a:p>
          <a:endParaRPr lang="en-US"/>
        </a:p>
      </dgm:t>
    </dgm:pt>
    <dgm:pt modelId="{78851016-DC82-451B-97A8-B3A74A104654}" type="sibTrans" cxnId="{D96DFD78-FD06-44A7-8883-262E8A09A693}">
      <dgm:prSet/>
      <dgm:spPr/>
      <dgm:t>
        <a:bodyPr/>
        <a:lstStyle/>
        <a:p>
          <a:endParaRPr lang="en-US"/>
        </a:p>
      </dgm:t>
    </dgm:pt>
    <dgm:pt modelId="{B7821D0C-D65C-441E-8A19-EA2F14CA51C1}" type="pres">
      <dgm:prSet presAssocID="{C0EFF96A-D39E-4787-923F-3C36766C88E0}" presName="linear" presStyleCnt="0">
        <dgm:presLayoutVars>
          <dgm:animLvl val="lvl"/>
          <dgm:resizeHandles val="exact"/>
        </dgm:presLayoutVars>
      </dgm:prSet>
      <dgm:spPr/>
    </dgm:pt>
    <dgm:pt modelId="{11E14F7C-CFB0-4C64-AFB7-6DA2DE03DFA0}" type="pres">
      <dgm:prSet presAssocID="{61E4906C-7BF4-43F0-936D-A0575174EC41}" presName="parentText" presStyleLbl="node1" presStyleIdx="0" presStyleCnt="5">
        <dgm:presLayoutVars>
          <dgm:chMax val="0"/>
          <dgm:bulletEnabled val="1"/>
        </dgm:presLayoutVars>
      </dgm:prSet>
      <dgm:spPr/>
    </dgm:pt>
    <dgm:pt modelId="{58D05029-0F25-4902-A4E3-E259E55EC483}" type="pres">
      <dgm:prSet presAssocID="{52F5080A-A04E-4246-94BD-0DE98AB73640}" presName="spacer" presStyleCnt="0"/>
      <dgm:spPr/>
    </dgm:pt>
    <dgm:pt modelId="{BCDC315C-CA95-446C-B1D4-5DFE6C23D05E}" type="pres">
      <dgm:prSet presAssocID="{CDC60CDB-9C41-4D72-A60F-B1D44C8D840F}" presName="parentText" presStyleLbl="node1" presStyleIdx="1" presStyleCnt="5">
        <dgm:presLayoutVars>
          <dgm:chMax val="0"/>
          <dgm:bulletEnabled val="1"/>
        </dgm:presLayoutVars>
      </dgm:prSet>
      <dgm:spPr/>
    </dgm:pt>
    <dgm:pt modelId="{DCBF6954-ED4F-40AA-A04E-CE05938BA8D6}" type="pres">
      <dgm:prSet presAssocID="{26C7CEF5-04D1-43D5-A731-A5C3DAA75A12}" presName="spacer" presStyleCnt="0"/>
      <dgm:spPr/>
    </dgm:pt>
    <dgm:pt modelId="{437BAA28-A9AB-4DD6-ABE2-92C56A30DB71}" type="pres">
      <dgm:prSet presAssocID="{45082973-6B9E-423D-BAEA-F44D70FDAE9F}" presName="parentText" presStyleLbl="node1" presStyleIdx="2" presStyleCnt="5">
        <dgm:presLayoutVars>
          <dgm:chMax val="0"/>
          <dgm:bulletEnabled val="1"/>
        </dgm:presLayoutVars>
      </dgm:prSet>
      <dgm:spPr/>
    </dgm:pt>
    <dgm:pt modelId="{D280CB3B-266C-43DC-ADE7-25CA00B81007}" type="pres">
      <dgm:prSet presAssocID="{3BC5B514-B142-4361-8483-88193CB614D6}" presName="spacer" presStyleCnt="0"/>
      <dgm:spPr/>
    </dgm:pt>
    <dgm:pt modelId="{E22FE9E2-AD6C-4BBB-BD1B-1957918D84AB}" type="pres">
      <dgm:prSet presAssocID="{5A0A1C10-939B-4104-9560-A278372E6F67}" presName="parentText" presStyleLbl="node1" presStyleIdx="3" presStyleCnt="5">
        <dgm:presLayoutVars>
          <dgm:chMax val="0"/>
          <dgm:bulletEnabled val="1"/>
        </dgm:presLayoutVars>
      </dgm:prSet>
      <dgm:spPr/>
    </dgm:pt>
    <dgm:pt modelId="{C538B953-A3A1-4296-B49B-F645CAFF1105}" type="pres">
      <dgm:prSet presAssocID="{0D87C0B9-C8F5-4273-9D50-E79C3EB01B6A}" presName="spacer" presStyleCnt="0"/>
      <dgm:spPr/>
    </dgm:pt>
    <dgm:pt modelId="{D3026D26-043F-4CDB-AC4C-BE2A605FA036}" type="pres">
      <dgm:prSet presAssocID="{E1450215-1DFE-49A5-9425-1E6267782DBD}" presName="parentText" presStyleLbl="node1" presStyleIdx="4" presStyleCnt="5">
        <dgm:presLayoutVars>
          <dgm:chMax val="0"/>
          <dgm:bulletEnabled val="1"/>
        </dgm:presLayoutVars>
      </dgm:prSet>
      <dgm:spPr/>
    </dgm:pt>
  </dgm:ptLst>
  <dgm:cxnLst>
    <dgm:cxn modelId="{02227A11-97DB-4F83-A1DB-6CB6D6F03698}" type="presOf" srcId="{61E4906C-7BF4-43F0-936D-A0575174EC41}" destId="{11E14F7C-CFB0-4C64-AFB7-6DA2DE03DFA0}" srcOrd="0" destOrd="0" presId="urn:microsoft.com/office/officeart/2005/8/layout/vList2"/>
    <dgm:cxn modelId="{8C8E555E-F747-496E-B153-C6047CC25BC7}" type="presOf" srcId="{E1450215-1DFE-49A5-9425-1E6267782DBD}" destId="{D3026D26-043F-4CDB-AC4C-BE2A605FA036}" srcOrd="0" destOrd="0" presId="urn:microsoft.com/office/officeart/2005/8/layout/vList2"/>
    <dgm:cxn modelId="{3570CA43-F27D-4517-AED8-25969D0F74F4}" type="presOf" srcId="{5A0A1C10-939B-4104-9560-A278372E6F67}" destId="{E22FE9E2-AD6C-4BBB-BD1B-1957918D84AB}" srcOrd="0" destOrd="0" presId="urn:microsoft.com/office/officeart/2005/8/layout/vList2"/>
    <dgm:cxn modelId="{D96DFD78-FD06-44A7-8883-262E8A09A693}" srcId="{C0EFF96A-D39E-4787-923F-3C36766C88E0}" destId="{E1450215-1DFE-49A5-9425-1E6267782DBD}" srcOrd="4" destOrd="0" parTransId="{2F6A828F-CA31-4D44-BC9C-9B9CA893F22C}" sibTransId="{78851016-DC82-451B-97A8-B3A74A104654}"/>
    <dgm:cxn modelId="{16BE1AA0-6FC2-410A-9044-C6851B21B9EC}" type="presOf" srcId="{CDC60CDB-9C41-4D72-A60F-B1D44C8D840F}" destId="{BCDC315C-CA95-446C-B1D4-5DFE6C23D05E}" srcOrd="0" destOrd="0" presId="urn:microsoft.com/office/officeart/2005/8/layout/vList2"/>
    <dgm:cxn modelId="{81EDD3A5-E5F8-4B22-8779-3CB710228125}" srcId="{C0EFF96A-D39E-4787-923F-3C36766C88E0}" destId="{61E4906C-7BF4-43F0-936D-A0575174EC41}" srcOrd="0" destOrd="0" parTransId="{5ED45E7B-1915-4AA4-B57E-ECCD2E0FFF7F}" sibTransId="{52F5080A-A04E-4246-94BD-0DE98AB73640}"/>
    <dgm:cxn modelId="{6CA1D8B7-1FD4-46F3-82FA-B8D31C7686A4}" srcId="{C0EFF96A-D39E-4787-923F-3C36766C88E0}" destId="{45082973-6B9E-423D-BAEA-F44D70FDAE9F}" srcOrd="2" destOrd="0" parTransId="{F8653DA6-3A7C-4C5A-8836-1EE7B2EB35AA}" sibTransId="{3BC5B514-B142-4361-8483-88193CB614D6}"/>
    <dgm:cxn modelId="{4DD424B8-31B7-4919-8006-AFECEB539047}" type="presOf" srcId="{C0EFF96A-D39E-4787-923F-3C36766C88E0}" destId="{B7821D0C-D65C-441E-8A19-EA2F14CA51C1}" srcOrd="0" destOrd="0" presId="urn:microsoft.com/office/officeart/2005/8/layout/vList2"/>
    <dgm:cxn modelId="{08D0C0BD-EC3C-4E49-AE44-97DDCBFABD4E}" type="presOf" srcId="{45082973-6B9E-423D-BAEA-F44D70FDAE9F}" destId="{437BAA28-A9AB-4DD6-ABE2-92C56A30DB71}" srcOrd="0" destOrd="0" presId="urn:microsoft.com/office/officeart/2005/8/layout/vList2"/>
    <dgm:cxn modelId="{629E3FF6-C4A2-4694-849D-36DD8C86C72E}" srcId="{C0EFF96A-D39E-4787-923F-3C36766C88E0}" destId="{CDC60CDB-9C41-4D72-A60F-B1D44C8D840F}" srcOrd="1" destOrd="0" parTransId="{3E49B3EC-9FBA-4055-AF61-BB249A0610BD}" sibTransId="{26C7CEF5-04D1-43D5-A731-A5C3DAA75A12}"/>
    <dgm:cxn modelId="{C019F9F7-C758-42CE-A5CB-A685BB9CB116}" srcId="{C0EFF96A-D39E-4787-923F-3C36766C88E0}" destId="{5A0A1C10-939B-4104-9560-A278372E6F67}" srcOrd="3" destOrd="0" parTransId="{7EFC215E-7AA0-47E6-85C6-69CFC1303746}" sibTransId="{0D87C0B9-C8F5-4273-9D50-E79C3EB01B6A}"/>
    <dgm:cxn modelId="{57C4BA42-9680-474C-B48B-2C05915B416F}" type="presParOf" srcId="{B7821D0C-D65C-441E-8A19-EA2F14CA51C1}" destId="{11E14F7C-CFB0-4C64-AFB7-6DA2DE03DFA0}" srcOrd="0" destOrd="0" presId="urn:microsoft.com/office/officeart/2005/8/layout/vList2"/>
    <dgm:cxn modelId="{AEBFE533-E208-452A-94E1-7C78953B098F}" type="presParOf" srcId="{B7821D0C-D65C-441E-8A19-EA2F14CA51C1}" destId="{58D05029-0F25-4902-A4E3-E259E55EC483}" srcOrd="1" destOrd="0" presId="urn:microsoft.com/office/officeart/2005/8/layout/vList2"/>
    <dgm:cxn modelId="{96866A21-45F5-4C55-8EDD-0A675A3D952A}" type="presParOf" srcId="{B7821D0C-D65C-441E-8A19-EA2F14CA51C1}" destId="{BCDC315C-CA95-446C-B1D4-5DFE6C23D05E}" srcOrd="2" destOrd="0" presId="urn:microsoft.com/office/officeart/2005/8/layout/vList2"/>
    <dgm:cxn modelId="{81442D6F-C69F-45D9-ABDA-D0D440E54D4C}" type="presParOf" srcId="{B7821D0C-D65C-441E-8A19-EA2F14CA51C1}" destId="{DCBF6954-ED4F-40AA-A04E-CE05938BA8D6}" srcOrd="3" destOrd="0" presId="urn:microsoft.com/office/officeart/2005/8/layout/vList2"/>
    <dgm:cxn modelId="{261ACC85-3481-4BE0-A3B7-C0C54C1D9DD3}" type="presParOf" srcId="{B7821D0C-D65C-441E-8A19-EA2F14CA51C1}" destId="{437BAA28-A9AB-4DD6-ABE2-92C56A30DB71}" srcOrd="4" destOrd="0" presId="urn:microsoft.com/office/officeart/2005/8/layout/vList2"/>
    <dgm:cxn modelId="{8194A582-C32B-4BCA-9377-7098184CB16E}" type="presParOf" srcId="{B7821D0C-D65C-441E-8A19-EA2F14CA51C1}" destId="{D280CB3B-266C-43DC-ADE7-25CA00B81007}" srcOrd="5" destOrd="0" presId="urn:microsoft.com/office/officeart/2005/8/layout/vList2"/>
    <dgm:cxn modelId="{280C7F47-2042-4FAC-98E4-9FE6BA4526D0}" type="presParOf" srcId="{B7821D0C-D65C-441E-8A19-EA2F14CA51C1}" destId="{E22FE9E2-AD6C-4BBB-BD1B-1957918D84AB}" srcOrd="6" destOrd="0" presId="urn:microsoft.com/office/officeart/2005/8/layout/vList2"/>
    <dgm:cxn modelId="{1304FB7C-2231-4BFA-8E44-D38AC5489BE1}" type="presParOf" srcId="{B7821D0C-D65C-441E-8A19-EA2F14CA51C1}" destId="{C538B953-A3A1-4296-B49B-F645CAFF1105}" srcOrd="7" destOrd="0" presId="urn:microsoft.com/office/officeart/2005/8/layout/vList2"/>
    <dgm:cxn modelId="{A1F419FD-154B-40C9-B0ED-9DE98F9F2853}" type="presParOf" srcId="{B7821D0C-D65C-441E-8A19-EA2F14CA51C1}" destId="{D3026D26-043F-4CDB-AC4C-BE2A605FA03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B16650-AE21-4C21-899C-A335392C9E3E}">
      <dsp:nvSpPr>
        <dsp:cNvPr id="0" name=""/>
        <dsp:cNvSpPr/>
      </dsp:nvSpPr>
      <dsp:spPr>
        <a:xfrm>
          <a:off x="0" y="0"/>
          <a:ext cx="5157216"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1FB307B-F488-49C6-83FB-0191822BAE30}">
      <dsp:nvSpPr>
        <dsp:cNvPr id="0" name=""/>
        <dsp:cNvSpPr/>
      </dsp:nvSpPr>
      <dsp:spPr>
        <a:xfrm>
          <a:off x="0" y="0"/>
          <a:ext cx="5157216" cy="1326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dirty="0"/>
            <a:t>UK:</a:t>
          </a:r>
          <a:r>
            <a:rPr lang="en-GB" sz="2300" kern="1200" dirty="0"/>
            <a:t> ~4.9 million people diagnosed; rising trend (Diabetes UK, 2024)</a:t>
          </a:r>
          <a:endParaRPr lang="en-US" sz="2300" kern="1200" dirty="0"/>
        </a:p>
      </dsp:txBody>
      <dsp:txXfrm>
        <a:off x="0" y="0"/>
        <a:ext cx="5157216" cy="1326462"/>
      </dsp:txXfrm>
    </dsp:sp>
    <dsp:sp modelId="{E8D02D95-CB16-47B7-8261-241C44CF39FB}">
      <dsp:nvSpPr>
        <dsp:cNvPr id="0" name=""/>
        <dsp:cNvSpPr/>
      </dsp:nvSpPr>
      <dsp:spPr>
        <a:xfrm>
          <a:off x="0" y="1326462"/>
          <a:ext cx="5157216"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3802B9C-2056-4296-B0B2-96338FD7BB5B}">
      <dsp:nvSpPr>
        <dsp:cNvPr id="0" name=""/>
        <dsp:cNvSpPr/>
      </dsp:nvSpPr>
      <dsp:spPr>
        <a:xfrm>
          <a:off x="0" y="1326462"/>
          <a:ext cx="5157216" cy="1326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dirty="0"/>
            <a:t>Global:</a:t>
          </a:r>
          <a:r>
            <a:rPr lang="en-GB" sz="2300" kern="1200" dirty="0"/>
            <a:t> ~537 million adults affected worldwide (WHO, 2025)</a:t>
          </a:r>
          <a:endParaRPr lang="en-US" sz="2300" kern="1200" dirty="0"/>
        </a:p>
      </dsp:txBody>
      <dsp:txXfrm>
        <a:off x="0" y="1326462"/>
        <a:ext cx="5157216" cy="1326462"/>
      </dsp:txXfrm>
    </dsp:sp>
    <dsp:sp modelId="{066B67D4-E9F5-4C61-AE97-765BDB9FCFD5}">
      <dsp:nvSpPr>
        <dsp:cNvPr id="0" name=""/>
        <dsp:cNvSpPr/>
      </dsp:nvSpPr>
      <dsp:spPr>
        <a:xfrm>
          <a:off x="0" y="2652925"/>
          <a:ext cx="5157216"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96AA0C3-9D63-4A47-AAD2-1725A050EB29}">
      <dsp:nvSpPr>
        <dsp:cNvPr id="0" name=""/>
        <dsp:cNvSpPr/>
      </dsp:nvSpPr>
      <dsp:spPr>
        <a:xfrm>
          <a:off x="0" y="2652925"/>
          <a:ext cx="5157216" cy="1326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dirty="0"/>
            <a:t>Undiagnosed cases:</a:t>
          </a:r>
          <a:r>
            <a:rPr lang="en-GB" sz="2300" kern="1200" dirty="0"/>
            <a:t> Many adults remain unaware of their condition (~1 in 6 in the UK)</a:t>
          </a:r>
          <a:endParaRPr lang="en-US" sz="2300" kern="1200" dirty="0"/>
        </a:p>
      </dsp:txBody>
      <dsp:txXfrm>
        <a:off x="0" y="2652925"/>
        <a:ext cx="5157216" cy="1326462"/>
      </dsp:txXfrm>
    </dsp:sp>
    <dsp:sp modelId="{DC171AD4-745F-4B71-921E-A55C18417B2A}">
      <dsp:nvSpPr>
        <dsp:cNvPr id="0" name=""/>
        <dsp:cNvSpPr/>
      </dsp:nvSpPr>
      <dsp:spPr>
        <a:xfrm>
          <a:off x="0" y="3979387"/>
          <a:ext cx="5157216"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BA89C9C-86D4-4ADD-8668-952796DEFCB0}">
      <dsp:nvSpPr>
        <dsp:cNvPr id="0" name=""/>
        <dsp:cNvSpPr/>
      </dsp:nvSpPr>
      <dsp:spPr>
        <a:xfrm>
          <a:off x="0" y="3979387"/>
          <a:ext cx="5157216" cy="1326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dirty="0"/>
            <a:t>High-risk groups:</a:t>
          </a:r>
          <a:r>
            <a:rPr lang="en-GB" sz="2300" kern="1200" dirty="0"/>
            <a:t> Older adults, ethnic minorities (South Asian, African-Caribbean), people with obesity</a:t>
          </a:r>
          <a:endParaRPr lang="en-US" sz="2300" kern="1200" dirty="0"/>
        </a:p>
      </dsp:txBody>
      <dsp:txXfrm>
        <a:off x="0" y="3979387"/>
        <a:ext cx="5157216" cy="13264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74D233-91B1-4A5D-A890-C9DC8BA1704C}">
      <dsp:nvSpPr>
        <dsp:cNvPr id="0" name=""/>
        <dsp:cNvSpPr/>
      </dsp:nvSpPr>
      <dsp:spPr>
        <a:xfrm>
          <a:off x="379811" y="560047"/>
          <a:ext cx="1166625" cy="116662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0FACF2-26F4-438D-BC91-CD6359AB0B1D}">
      <dsp:nvSpPr>
        <dsp:cNvPr id="0" name=""/>
        <dsp:cNvSpPr/>
      </dsp:nvSpPr>
      <dsp:spPr>
        <a:xfrm>
          <a:off x="628436" y="808672"/>
          <a:ext cx="669375" cy="669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BB03902-BE64-4145-87C2-1A451F99A50C}">
      <dsp:nvSpPr>
        <dsp:cNvPr id="0" name=""/>
        <dsp:cNvSpPr/>
      </dsp:nvSpPr>
      <dsp:spPr>
        <a:xfrm>
          <a:off x="6873" y="2090047"/>
          <a:ext cx="1912500" cy="2581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u="none" kern="1200" dirty="0">
              <a:latin typeface="Arial Nova"/>
            </a:rPr>
            <a:t>Economic </a:t>
          </a:r>
          <a:r>
            <a:rPr lang="en-GB" sz="1400" b="1" kern="1200" dirty="0">
              <a:latin typeface="Arial Nova"/>
            </a:rPr>
            <a:t>Burden:</a:t>
          </a:r>
          <a:br>
            <a:rPr lang="en-GB" sz="1400" b="1" kern="1200" dirty="0">
              <a:latin typeface="Arial Nova"/>
            </a:rPr>
          </a:br>
          <a:r>
            <a:rPr lang="en-GB" sz="1400" b="1" kern="1200" dirty="0">
              <a:latin typeface="Arial Nova"/>
            </a:rPr>
            <a:t>NHS spends ~£10 billion/year on diabetes care in the UK (NHS England, 2023)</a:t>
          </a:r>
          <a:br>
            <a:rPr lang="en-GB" sz="1400" b="1" kern="1200" dirty="0">
              <a:latin typeface="Arial Nova"/>
            </a:rPr>
          </a:br>
          <a:r>
            <a:rPr lang="en-GB" sz="1400" b="1" kern="1200" dirty="0">
              <a:latin typeface="Arial Nova"/>
            </a:rPr>
            <a:t>Includes medication, hospital admissions, complications management</a:t>
          </a:r>
          <a:endParaRPr lang="en-US" sz="1400" b="0" u="none" kern="1200" dirty="0">
            <a:latin typeface="Arial Nova"/>
          </a:endParaRPr>
        </a:p>
      </dsp:txBody>
      <dsp:txXfrm>
        <a:off x="6873" y="2090047"/>
        <a:ext cx="1912500" cy="2581875"/>
      </dsp:txXfrm>
    </dsp:sp>
    <dsp:sp modelId="{439A110E-8888-46E9-B55F-3347C89545FC}">
      <dsp:nvSpPr>
        <dsp:cNvPr id="0" name=""/>
        <dsp:cNvSpPr/>
      </dsp:nvSpPr>
      <dsp:spPr>
        <a:xfrm>
          <a:off x="2626998" y="560047"/>
          <a:ext cx="1166625" cy="116662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BCF027-E100-47F1-89A5-693EDFF6FA31}">
      <dsp:nvSpPr>
        <dsp:cNvPr id="0" name=""/>
        <dsp:cNvSpPr/>
      </dsp:nvSpPr>
      <dsp:spPr>
        <a:xfrm>
          <a:off x="2875623" y="808672"/>
          <a:ext cx="669375" cy="669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5E569583-4F51-4BAB-B121-AE49EFDAB151}">
      <dsp:nvSpPr>
        <dsp:cNvPr id="0" name=""/>
        <dsp:cNvSpPr/>
      </dsp:nvSpPr>
      <dsp:spPr>
        <a:xfrm>
          <a:off x="2254061" y="2090047"/>
          <a:ext cx="1912500" cy="2581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dirty="0">
              <a:latin typeface="Arial Nova"/>
            </a:rPr>
            <a:t>Social Burden:</a:t>
          </a:r>
          <a:br>
            <a:rPr lang="en-GB" sz="1400" b="1" kern="1200" dirty="0">
              <a:latin typeface="Arial Nova"/>
            </a:rPr>
          </a:br>
          <a:r>
            <a:rPr lang="en-GB" sz="1400" b="1" kern="1200" dirty="0">
              <a:latin typeface="Arial Nova"/>
            </a:rPr>
            <a:t>Reduced quality of life and productivity</a:t>
          </a:r>
          <a:br>
            <a:rPr lang="en-GB" sz="1400" b="1" kern="1200" dirty="0">
              <a:latin typeface="Arial Nova"/>
            </a:rPr>
          </a:br>
          <a:r>
            <a:rPr lang="en-GB" sz="1400" b="1" kern="1200" dirty="0">
              <a:latin typeface="Arial Nova"/>
            </a:rPr>
            <a:t>Emotional and psychological impact on patients and families</a:t>
          </a:r>
          <a:br>
            <a:rPr lang="en-GB" sz="1400" b="1" kern="1200" dirty="0">
              <a:latin typeface="Arial Nova"/>
            </a:rPr>
          </a:br>
          <a:r>
            <a:rPr lang="en-GB" sz="1400" b="1" kern="1200" dirty="0">
              <a:latin typeface="Arial Nova"/>
            </a:rPr>
            <a:t>Lifestyle restrictions affecting social participation</a:t>
          </a:r>
          <a:endParaRPr lang="en-US" sz="1400" kern="1200" dirty="0">
            <a:latin typeface="Arial Nova"/>
          </a:endParaRPr>
        </a:p>
      </dsp:txBody>
      <dsp:txXfrm>
        <a:off x="2254061" y="2090047"/>
        <a:ext cx="1912500" cy="25818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E00D55-D898-43CB-84BD-DF4F827AA4C1}">
      <dsp:nvSpPr>
        <dsp:cNvPr id="0" name=""/>
        <dsp:cNvSpPr/>
      </dsp:nvSpPr>
      <dsp:spPr>
        <a:xfrm>
          <a:off x="0" y="656"/>
          <a:ext cx="6620255" cy="15358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D5D6DA-1D39-429D-A469-AFCFF9B3273C}">
      <dsp:nvSpPr>
        <dsp:cNvPr id="0" name=""/>
        <dsp:cNvSpPr/>
      </dsp:nvSpPr>
      <dsp:spPr>
        <a:xfrm>
          <a:off x="464584" y="346215"/>
          <a:ext cx="844699" cy="8446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9F669E-E483-418E-AC17-1AEE8D66AA1D}">
      <dsp:nvSpPr>
        <dsp:cNvPr id="0" name=""/>
        <dsp:cNvSpPr/>
      </dsp:nvSpPr>
      <dsp:spPr>
        <a:xfrm>
          <a:off x="1773868" y="656"/>
          <a:ext cx="4846387" cy="1535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541" tIns="162541" rIns="162541" bIns="162541" numCol="1" spcCol="1270" anchor="ctr" anchorCtr="0">
          <a:noAutofit/>
        </a:bodyPr>
        <a:lstStyle/>
        <a:p>
          <a:pPr marL="0" lvl="0" indent="0" algn="l" defTabSz="622300">
            <a:lnSpc>
              <a:spcPct val="100000"/>
            </a:lnSpc>
            <a:spcBef>
              <a:spcPct val="0"/>
            </a:spcBef>
            <a:spcAft>
              <a:spcPct val="35000"/>
            </a:spcAft>
            <a:buNone/>
          </a:pPr>
          <a:r>
            <a:rPr lang="en-GB" sz="1400" b="1" kern="1200" dirty="0"/>
            <a:t>Diagnostic Criteria (NICE, 2023):</a:t>
          </a:r>
          <a:br>
            <a:rPr lang="en-GB" sz="1400" b="1" kern="1200" dirty="0"/>
          </a:br>
          <a:r>
            <a:rPr lang="en-GB" sz="1400" b="1" kern="1200" dirty="0"/>
            <a:t> • HbA1c ≥ 48 mmol/mol (6.5%) or Fasting plasma glucose ≥ 7.0 mmol/L</a:t>
          </a:r>
          <a:br>
            <a:rPr lang="en-GB" sz="1400" b="1" kern="1200" dirty="0"/>
          </a:br>
          <a:r>
            <a:rPr lang="en-GB" sz="1400" b="1" kern="1200" dirty="0"/>
            <a:t> • Random plasma glucose ≥ 11.1 mmol/L with symptoms</a:t>
          </a:r>
          <a:endParaRPr lang="en-US" sz="1400" kern="1200" dirty="0"/>
        </a:p>
      </dsp:txBody>
      <dsp:txXfrm>
        <a:off x="1773868" y="656"/>
        <a:ext cx="4846387" cy="1535816"/>
      </dsp:txXfrm>
    </dsp:sp>
    <dsp:sp modelId="{4FEC4C6F-C5B0-40D4-8FE4-D8C963ED370E}">
      <dsp:nvSpPr>
        <dsp:cNvPr id="0" name=""/>
        <dsp:cNvSpPr/>
      </dsp:nvSpPr>
      <dsp:spPr>
        <a:xfrm>
          <a:off x="0" y="1920427"/>
          <a:ext cx="6620255" cy="15358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E21F8E-507D-4A26-8D86-07B0A1EE0C69}">
      <dsp:nvSpPr>
        <dsp:cNvPr id="0" name=""/>
        <dsp:cNvSpPr/>
      </dsp:nvSpPr>
      <dsp:spPr>
        <a:xfrm>
          <a:off x="464584" y="2265986"/>
          <a:ext cx="844699" cy="8446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D6F651-7F84-40D9-9BD6-41C743C474BB}">
      <dsp:nvSpPr>
        <dsp:cNvPr id="0" name=""/>
        <dsp:cNvSpPr/>
      </dsp:nvSpPr>
      <dsp:spPr>
        <a:xfrm>
          <a:off x="1773868" y="1920427"/>
          <a:ext cx="4846387" cy="1535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541" tIns="162541" rIns="162541" bIns="162541" numCol="1" spcCol="1270" anchor="ctr" anchorCtr="0">
          <a:noAutofit/>
        </a:bodyPr>
        <a:lstStyle/>
        <a:p>
          <a:pPr marL="0" lvl="0" indent="0" algn="l" defTabSz="622300">
            <a:lnSpc>
              <a:spcPct val="100000"/>
            </a:lnSpc>
            <a:spcBef>
              <a:spcPct val="0"/>
            </a:spcBef>
            <a:spcAft>
              <a:spcPct val="35000"/>
            </a:spcAft>
            <a:buNone/>
          </a:pPr>
          <a:r>
            <a:rPr lang="en-GB" sz="1400" b="1" kern="1200" dirty="0"/>
            <a:t>Initial Assessment Includes:</a:t>
          </a:r>
          <a:br>
            <a:rPr lang="en-GB" sz="1400" b="1" kern="1200" dirty="0"/>
          </a:br>
          <a:r>
            <a:rPr lang="en-GB" sz="1400" b="1" kern="1200" dirty="0"/>
            <a:t> • Medical history, lifestyle, and risk factors</a:t>
          </a:r>
          <a:br>
            <a:rPr lang="en-GB" sz="1400" b="1" kern="1200" dirty="0"/>
          </a:br>
          <a:r>
            <a:rPr lang="en-GB" sz="1400" b="1" kern="1200" dirty="0"/>
            <a:t> • Blood pressure, BMI, cholesterol, kidney function</a:t>
          </a:r>
          <a:br>
            <a:rPr lang="en-GB" sz="1400" b="1" kern="1200" dirty="0"/>
          </a:br>
          <a:r>
            <a:rPr lang="en-GB" sz="1400" b="1" kern="1200" dirty="0"/>
            <a:t> • Assessment for complications (e.g., neuropathy, retinopathy)</a:t>
          </a:r>
          <a:endParaRPr lang="en-US" sz="1400" kern="1200" dirty="0"/>
        </a:p>
      </dsp:txBody>
      <dsp:txXfrm>
        <a:off x="1773868" y="1920427"/>
        <a:ext cx="4846387" cy="1535816"/>
      </dsp:txXfrm>
    </dsp:sp>
    <dsp:sp modelId="{E93A7197-B15E-48D3-9460-BD0EF95A488E}">
      <dsp:nvSpPr>
        <dsp:cNvPr id="0" name=""/>
        <dsp:cNvSpPr/>
      </dsp:nvSpPr>
      <dsp:spPr>
        <a:xfrm>
          <a:off x="0" y="3840198"/>
          <a:ext cx="6620255" cy="15358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AB0C80-14D5-4301-A5EA-A27714351098}">
      <dsp:nvSpPr>
        <dsp:cNvPr id="0" name=""/>
        <dsp:cNvSpPr/>
      </dsp:nvSpPr>
      <dsp:spPr>
        <a:xfrm>
          <a:off x="464584" y="4185757"/>
          <a:ext cx="844699" cy="8446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639108-6F37-40FD-B678-BE91BA5CA2F6}">
      <dsp:nvSpPr>
        <dsp:cNvPr id="0" name=""/>
        <dsp:cNvSpPr/>
      </dsp:nvSpPr>
      <dsp:spPr>
        <a:xfrm>
          <a:off x="1773868" y="3840198"/>
          <a:ext cx="4846387" cy="1535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541" tIns="162541" rIns="162541" bIns="162541" numCol="1" spcCol="1270" anchor="ctr" anchorCtr="0">
          <a:noAutofit/>
        </a:bodyPr>
        <a:lstStyle/>
        <a:p>
          <a:pPr marL="0" lvl="0" indent="0" algn="l" defTabSz="622300">
            <a:lnSpc>
              <a:spcPct val="100000"/>
            </a:lnSpc>
            <a:spcBef>
              <a:spcPct val="0"/>
            </a:spcBef>
            <a:spcAft>
              <a:spcPct val="35000"/>
            </a:spcAft>
            <a:buNone/>
          </a:pPr>
          <a:r>
            <a:rPr lang="en-GB" sz="1400" b="1" kern="1200" dirty="0"/>
            <a:t>Screening Tools:</a:t>
          </a:r>
          <a:br>
            <a:rPr lang="en-GB" sz="1400" b="1" kern="1200" dirty="0"/>
          </a:br>
          <a:r>
            <a:rPr lang="en-GB" sz="1400" b="1" kern="1200" dirty="0"/>
            <a:t> • NHS Diabetes Prevention Programme</a:t>
          </a:r>
          <a:br>
            <a:rPr lang="en-GB" sz="1400" b="1" kern="1200" dirty="0"/>
          </a:br>
          <a:r>
            <a:rPr lang="en-GB" sz="1400" b="1" kern="1200" dirty="0"/>
            <a:t> • QRISK3, Body Mass Index, Family history screening</a:t>
          </a:r>
          <a:endParaRPr lang="en-US" sz="1400" kern="1200" dirty="0"/>
        </a:p>
      </dsp:txBody>
      <dsp:txXfrm>
        <a:off x="1773868" y="3840198"/>
        <a:ext cx="4846387" cy="15358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4AA8EA-A3E4-4C32-A4F6-FC547F2AFDF3}">
      <dsp:nvSpPr>
        <dsp:cNvPr id="0" name=""/>
        <dsp:cNvSpPr/>
      </dsp:nvSpPr>
      <dsp:spPr>
        <a:xfrm>
          <a:off x="0" y="0"/>
          <a:ext cx="5659568" cy="118214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t>UK Guidance (NICE NG28, 2023):</a:t>
          </a:r>
          <a:br>
            <a:rPr lang="en-GB" sz="1400" b="1" kern="1200" dirty="0"/>
          </a:br>
          <a:r>
            <a:rPr lang="en-GB" sz="1400" b="1" kern="1200" dirty="0"/>
            <a:t> • Stepwise approach – lifestyle → medication → insulin</a:t>
          </a:r>
          <a:br>
            <a:rPr lang="en-GB" sz="1400" b="1" kern="1200" dirty="0"/>
          </a:br>
          <a:r>
            <a:rPr lang="en-GB" sz="1400" b="1" kern="1200" dirty="0"/>
            <a:t> • Regular review and adjustment based on HbA1c</a:t>
          </a:r>
          <a:endParaRPr lang="en-US" sz="1400" kern="1200" dirty="0"/>
        </a:p>
      </dsp:txBody>
      <dsp:txXfrm>
        <a:off x="34624" y="34624"/>
        <a:ext cx="4284049" cy="1112897"/>
      </dsp:txXfrm>
    </dsp:sp>
    <dsp:sp modelId="{428574D8-868A-4641-B669-310C6E61B980}">
      <dsp:nvSpPr>
        <dsp:cNvPr id="0" name=""/>
        <dsp:cNvSpPr/>
      </dsp:nvSpPr>
      <dsp:spPr>
        <a:xfrm>
          <a:off x="473988" y="1397081"/>
          <a:ext cx="5659568" cy="118214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t>Lifestyle Management:</a:t>
          </a:r>
          <a:br>
            <a:rPr lang="en-GB" sz="1400" b="1" kern="1200" dirty="0"/>
          </a:br>
          <a:r>
            <a:rPr lang="en-GB" sz="1400" b="1" kern="1200" dirty="0"/>
            <a:t> • Diet, physical activity, weight reduction, smoking cessation</a:t>
          </a:r>
          <a:br>
            <a:rPr lang="en-GB" sz="1400" b="1" kern="1200" dirty="0"/>
          </a:br>
          <a:r>
            <a:rPr lang="en-GB" sz="1400" b="1" kern="1200" dirty="0"/>
            <a:t> • Structured education (e.g., DESMOND programme)</a:t>
          </a:r>
          <a:endParaRPr lang="en-US" sz="1400" kern="1200" dirty="0"/>
        </a:p>
      </dsp:txBody>
      <dsp:txXfrm>
        <a:off x="508612" y="1431705"/>
        <a:ext cx="4347936" cy="1112897"/>
      </dsp:txXfrm>
    </dsp:sp>
    <dsp:sp modelId="{E45F196A-F4F6-4CF3-A26F-2289B2B1393F}">
      <dsp:nvSpPr>
        <dsp:cNvPr id="0" name=""/>
        <dsp:cNvSpPr/>
      </dsp:nvSpPr>
      <dsp:spPr>
        <a:xfrm>
          <a:off x="940903" y="2794162"/>
          <a:ext cx="5659568" cy="118214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t>Pharmacological Treatment:</a:t>
          </a:r>
          <a:br>
            <a:rPr lang="en-GB" sz="1400" b="1" kern="1200" dirty="0"/>
          </a:br>
          <a:r>
            <a:rPr lang="en-GB" sz="1400" b="1" kern="1200" dirty="0"/>
            <a:t> • First-line: Metformin</a:t>
          </a:r>
          <a:br>
            <a:rPr lang="en-GB" sz="1400" b="1" kern="1200" dirty="0"/>
          </a:br>
          <a:r>
            <a:rPr lang="en-GB" sz="1400" b="1" kern="1200" dirty="0"/>
            <a:t> • Add-on: SGLT2 inhibitors, GLP-1 agonists, or insulin if required</a:t>
          </a:r>
          <a:endParaRPr lang="en-US" sz="1400" kern="1200" dirty="0"/>
        </a:p>
      </dsp:txBody>
      <dsp:txXfrm>
        <a:off x="975527" y="2828786"/>
        <a:ext cx="4355011" cy="1112897"/>
      </dsp:txXfrm>
    </dsp:sp>
    <dsp:sp modelId="{9CC14E58-624E-427B-B133-AE4A36E06290}">
      <dsp:nvSpPr>
        <dsp:cNvPr id="0" name=""/>
        <dsp:cNvSpPr/>
      </dsp:nvSpPr>
      <dsp:spPr>
        <a:xfrm>
          <a:off x="1414892" y="4191243"/>
          <a:ext cx="5659568" cy="118214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t>Models of Care:</a:t>
          </a:r>
          <a:br>
            <a:rPr lang="en-GB" sz="1400" b="1" kern="1200" dirty="0"/>
          </a:br>
          <a:r>
            <a:rPr lang="en-GB" sz="1400" b="1" kern="1200" dirty="0"/>
            <a:t> • House of Care Model – collaborative, person-centred care</a:t>
          </a:r>
          <a:br>
            <a:rPr lang="en-GB" sz="1400" b="1" kern="1200" dirty="0"/>
          </a:br>
          <a:r>
            <a:rPr lang="en-GB" sz="1400" b="1" kern="1200" dirty="0"/>
            <a:t> • Chronic Care Model – proactive, team-based approach</a:t>
          </a:r>
          <a:endParaRPr lang="en-US" sz="1400" kern="1200" dirty="0"/>
        </a:p>
      </dsp:txBody>
      <dsp:txXfrm>
        <a:off x="1449516" y="4225867"/>
        <a:ext cx="4347936" cy="1112897"/>
      </dsp:txXfrm>
    </dsp:sp>
    <dsp:sp modelId="{D57957A3-BD9D-4272-B1AC-D0259AE5EFB8}">
      <dsp:nvSpPr>
        <dsp:cNvPr id="0" name=""/>
        <dsp:cNvSpPr/>
      </dsp:nvSpPr>
      <dsp:spPr>
        <a:xfrm>
          <a:off x="4891173" y="905416"/>
          <a:ext cx="768394" cy="768394"/>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5064062" y="905416"/>
        <a:ext cx="422616" cy="578216"/>
      </dsp:txXfrm>
    </dsp:sp>
    <dsp:sp modelId="{833F09B1-9A57-42BD-BB30-2E85E265A626}">
      <dsp:nvSpPr>
        <dsp:cNvPr id="0" name=""/>
        <dsp:cNvSpPr/>
      </dsp:nvSpPr>
      <dsp:spPr>
        <a:xfrm>
          <a:off x="5365162" y="2302497"/>
          <a:ext cx="768394" cy="768394"/>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5538051" y="2302497"/>
        <a:ext cx="422616" cy="578216"/>
      </dsp:txXfrm>
    </dsp:sp>
    <dsp:sp modelId="{3F396593-A1D1-40FE-91C7-C33CB8E6C7D0}">
      <dsp:nvSpPr>
        <dsp:cNvPr id="0" name=""/>
        <dsp:cNvSpPr/>
      </dsp:nvSpPr>
      <dsp:spPr>
        <a:xfrm>
          <a:off x="5832076" y="3699578"/>
          <a:ext cx="768394" cy="768394"/>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6004965" y="3699578"/>
        <a:ext cx="422616" cy="5782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E6D5E0-191E-4C41-A40A-3792BC3FC61A}">
      <dsp:nvSpPr>
        <dsp:cNvPr id="0" name=""/>
        <dsp:cNvSpPr/>
      </dsp:nvSpPr>
      <dsp:spPr>
        <a:xfrm>
          <a:off x="0" y="695"/>
          <a:ext cx="63779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9973F2-ECBD-48EE-BC68-057F575B9352}">
      <dsp:nvSpPr>
        <dsp:cNvPr id="0" name=""/>
        <dsp:cNvSpPr/>
      </dsp:nvSpPr>
      <dsp:spPr>
        <a:xfrm>
          <a:off x="0" y="695"/>
          <a:ext cx="6377961" cy="1139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First-line: Metformin + lifestyle change (NICE, 2023; NHS, 2025).</a:t>
          </a:r>
          <a:endParaRPr lang="en-US" sz="2000" kern="1200" dirty="0"/>
        </a:p>
      </dsp:txBody>
      <dsp:txXfrm>
        <a:off x="0" y="695"/>
        <a:ext cx="6377961" cy="1139651"/>
      </dsp:txXfrm>
    </dsp:sp>
    <dsp:sp modelId="{E1FF7E44-9457-44FE-858E-2FF09D5670D0}">
      <dsp:nvSpPr>
        <dsp:cNvPr id="0" name=""/>
        <dsp:cNvSpPr/>
      </dsp:nvSpPr>
      <dsp:spPr>
        <a:xfrm>
          <a:off x="0" y="1140347"/>
          <a:ext cx="63779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4EEEB3-6EBB-45F6-BD9B-450502AA3507}">
      <dsp:nvSpPr>
        <dsp:cNvPr id="0" name=""/>
        <dsp:cNvSpPr/>
      </dsp:nvSpPr>
      <dsp:spPr>
        <a:xfrm>
          <a:off x="0" y="1140347"/>
          <a:ext cx="6377961" cy="1139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If glycaemia not controlled: Add SGLT2 inhibitors or GLP-1 receptor agonists (consider CV/renal benefit, weight).</a:t>
          </a:r>
          <a:endParaRPr lang="en-US" sz="2000" kern="1200" dirty="0"/>
        </a:p>
      </dsp:txBody>
      <dsp:txXfrm>
        <a:off x="0" y="1140347"/>
        <a:ext cx="6377961" cy="1139651"/>
      </dsp:txXfrm>
    </dsp:sp>
    <dsp:sp modelId="{B7B85D67-83A6-4991-8B8F-6A64165071BC}">
      <dsp:nvSpPr>
        <dsp:cNvPr id="0" name=""/>
        <dsp:cNvSpPr/>
      </dsp:nvSpPr>
      <dsp:spPr>
        <a:xfrm>
          <a:off x="0" y="2279998"/>
          <a:ext cx="63779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983DDA-8621-49ED-9B29-9F1C3D66C65E}">
      <dsp:nvSpPr>
        <dsp:cNvPr id="0" name=""/>
        <dsp:cNvSpPr/>
      </dsp:nvSpPr>
      <dsp:spPr>
        <a:xfrm>
          <a:off x="0" y="2279998"/>
          <a:ext cx="6377961" cy="1139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Other options: DPP-4 inhibitors, sulfonylureas, thiazolidinediones (individualise choice).</a:t>
          </a:r>
          <a:endParaRPr lang="en-US" sz="2000" kern="1200" dirty="0"/>
        </a:p>
      </dsp:txBody>
      <dsp:txXfrm>
        <a:off x="0" y="2279998"/>
        <a:ext cx="6377961" cy="1139651"/>
      </dsp:txXfrm>
    </dsp:sp>
    <dsp:sp modelId="{8E4DD2DC-F9F9-432B-9F1C-ECED88C04937}">
      <dsp:nvSpPr>
        <dsp:cNvPr id="0" name=""/>
        <dsp:cNvSpPr/>
      </dsp:nvSpPr>
      <dsp:spPr>
        <a:xfrm>
          <a:off x="0" y="3419649"/>
          <a:ext cx="63779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556262-1E0A-4832-BBF6-1736F7BEAB39}">
      <dsp:nvSpPr>
        <dsp:cNvPr id="0" name=""/>
        <dsp:cNvSpPr/>
      </dsp:nvSpPr>
      <dsp:spPr>
        <a:xfrm>
          <a:off x="0" y="3419649"/>
          <a:ext cx="6377961" cy="1139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Insulin: For inadequate control or severe hyperglycaemia.</a:t>
          </a:r>
          <a:endParaRPr lang="en-US" sz="2000" kern="1200" dirty="0"/>
        </a:p>
      </dsp:txBody>
      <dsp:txXfrm>
        <a:off x="0" y="3419649"/>
        <a:ext cx="6377961" cy="1139651"/>
      </dsp:txXfrm>
    </dsp:sp>
    <dsp:sp modelId="{7688D9F7-70E8-4CDF-9795-411935ADAEDE}">
      <dsp:nvSpPr>
        <dsp:cNvPr id="0" name=""/>
        <dsp:cNvSpPr/>
      </dsp:nvSpPr>
      <dsp:spPr>
        <a:xfrm>
          <a:off x="0" y="4559300"/>
          <a:ext cx="63779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A76E36-2749-4625-AE1F-287D1980393A}">
      <dsp:nvSpPr>
        <dsp:cNvPr id="0" name=""/>
        <dsp:cNvSpPr/>
      </dsp:nvSpPr>
      <dsp:spPr>
        <a:xfrm>
          <a:off x="0" y="4559300"/>
          <a:ext cx="6377961" cy="1139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Adjuncts: Structured education (DESMOND), weight-loss interventions (including bariatric surgery when indicated) and mental-health support.</a:t>
          </a:r>
          <a:endParaRPr lang="en-US" sz="2000" kern="1200" dirty="0"/>
        </a:p>
      </dsp:txBody>
      <dsp:txXfrm>
        <a:off x="0" y="4559300"/>
        <a:ext cx="6377961" cy="113965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BC4F8B-C37B-448C-9535-A64C03DC41AF}">
      <dsp:nvSpPr>
        <dsp:cNvPr id="0" name=""/>
        <dsp:cNvSpPr/>
      </dsp:nvSpPr>
      <dsp:spPr>
        <a:xfrm>
          <a:off x="0" y="2608"/>
          <a:ext cx="551302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8B675D-7895-4C1F-8D50-7C76074045E0}">
      <dsp:nvSpPr>
        <dsp:cNvPr id="0" name=""/>
        <dsp:cNvSpPr/>
      </dsp:nvSpPr>
      <dsp:spPr>
        <a:xfrm>
          <a:off x="0" y="2608"/>
          <a:ext cx="5513023" cy="485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u="sng" kern="1200" dirty="0"/>
            <a:t>Common comorbidities:</a:t>
          </a:r>
          <a:endParaRPr lang="en-US" sz="2000" kern="1200" dirty="0"/>
        </a:p>
      </dsp:txBody>
      <dsp:txXfrm>
        <a:off x="0" y="2608"/>
        <a:ext cx="5513023" cy="485251"/>
      </dsp:txXfrm>
    </dsp:sp>
    <dsp:sp modelId="{98A21102-1081-4AEC-8B17-1CA5F88562C5}">
      <dsp:nvSpPr>
        <dsp:cNvPr id="0" name=""/>
        <dsp:cNvSpPr/>
      </dsp:nvSpPr>
      <dsp:spPr>
        <a:xfrm>
          <a:off x="0" y="487860"/>
          <a:ext cx="551302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453FC2-310E-4365-90EC-3CBEC94C58CD}">
      <dsp:nvSpPr>
        <dsp:cNvPr id="0" name=""/>
        <dsp:cNvSpPr/>
      </dsp:nvSpPr>
      <dsp:spPr>
        <a:xfrm>
          <a:off x="0" y="487860"/>
          <a:ext cx="5513023" cy="485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Hypertension (high blood pressure)</a:t>
          </a:r>
          <a:endParaRPr lang="en-US" sz="2000" kern="1200" dirty="0"/>
        </a:p>
      </dsp:txBody>
      <dsp:txXfrm>
        <a:off x="0" y="487860"/>
        <a:ext cx="5513023" cy="485251"/>
      </dsp:txXfrm>
    </dsp:sp>
    <dsp:sp modelId="{CE4F09DF-D3BC-4254-9517-63AFD847CAB3}">
      <dsp:nvSpPr>
        <dsp:cNvPr id="0" name=""/>
        <dsp:cNvSpPr/>
      </dsp:nvSpPr>
      <dsp:spPr>
        <a:xfrm>
          <a:off x="0" y="973112"/>
          <a:ext cx="551302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53BC82-29A1-4A53-8964-8121D6F8A596}">
      <dsp:nvSpPr>
        <dsp:cNvPr id="0" name=""/>
        <dsp:cNvSpPr/>
      </dsp:nvSpPr>
      <dsp:spPr>
        <a:xfrm>
          <a:off x="0" y="973112"/>
          <a:ext cx="5513023" cy="485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Dyslipidaemia (abnormal cholesterol)</a:t>
          </a:r>
          <a:endParaRPr lang="en-US" sz="2000" kern="1200" dirty="0"/>
        </a:p>
      </dsp:txBody>
      <dsp:txXfrm>
        <a:off x="0" y="973112"/>
        <a:ext cx="5513023" cy="485251"/>
      </dsp:txXfrm>
    </dsp:sp>
    <dsp:sp modelId="{08EACB25-2C24-4CC1-8B05-FDE6374A2DCD}">
      <dsp:nvSpPr>
        <dsp:cNvPr id="0" name=""/>
        <dsp:cNvSpPr/>
      </dsp:nvSpPr>
      <dsp:spPr>
        <a:xfrm>
          <a:off x="0" y="1458364"/>
          <a:ext cx="551302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D8777E-E27D-43E8-AFB0-3EC6687F7E66}">
      <dsp:nvSpPr>
        <dsp:cNvPr id="0" name=""/>
        <dsp:cNvSpPr/>
      </dsp:nvSpPr>
      <dsp:spPr>
        <a:xfrm>
          <a:off x="0" y="1458364"/>
          <a:ext cx="5513023" cy="485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Cardiovascular disease (heart attack, stroke)</a:t>
          </a:r>
          <a:endParaRPr lang="en-US" sz="2000" kern="1200" dirty="0"/>
        </a:p>
      </dsp:txBody>
      <dsp:txXfrm>
        <a:off x="0" y="1458364"/>
        <a:ext cx="5513023" cy="485251"/>
      </dsp:txXfrm>
    </dsp:sp>
    <dsp:sp modelId="{F718F278-9748-4BDA-953E-DD65FF4B1926}">
      <dsp:nvSpPr>
        <dsp:cNvPr id="0" name=""/>
        <dsp:cNvSpPr/>
      </dsp:nvSpPr>
      <dsp:spPr>
        <a:xfrm>
          <a:off x="0" y="1943616"/>
          <a:ext cx="551302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5167C4-B803-4AE1-B05B-3F2CEF93FEC4}">
      <dsp:nvSpPr>
        <dsp:cNvPr id="0" name=""/>
        <dsp:cNvSpPr/>
      </dsp:nvSpPr>
      <dsp:spPr>
        <a:xfrm>
          <a:off x="0" y="1943616"/>
          <a:ext cx="5513023" cy="485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Chronic kidney disease (CKD)</a:t>
          </a:r>
          <a:endParaRPr lang="en-US" sz="2000" kern="1200" dirty="0"/>
        </a:p>
      </dsp:txBody>
      <dsp:txXfrm>
        <a:off x="0" y="1943616"/>
        <a:ext cx="5513023" cy="485251"/>
      </dsp:txXfrm>
    </dsp:sp>
    <dsp:sp modelId="{CE640583-C7F4-456B-B4D8-19F57127339C}">
      <dsp:nvSpPr>
        <dsp:cNvPr id="0" name=""/>
        <dsp:cNvSpPr/>
      </dsp:nvSpPr>
      <dsp:spPr>
        <a:xfrm>
          <a:off x="0" y="2428868"/>
          <a:ext cx="551302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B1C227-D0A3-413F-BF2E-5699ECCC2BFC}">
      <dsp:nvSpPr>
        <dsp:cNvPr id="0" name=""/>
        <dsp:cNvSpPr/>
      </dsp:nvSpPr>
      <dsp:spPr>
        <a:xfrm>
          <a:off x="0" y="2428868"/>
          <a:ext cx="5513023" cy="485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Obesity</a:t>
          </a:r>
          <a:endParaRPr lang="en-US" sz="2000" kern="1200" dirty="0"/>
        </a:p>
      </dsp:txBody>
      <dsp:txXfrm>
        <a:off x="0" y="2428868"/>
        <a:ext cx="5513023" cy="485251"/>
      </dsp:txXfrm>
    </dsp:sp>
    <dsp:sp modelId="{74400DB3-6042-4722-A407-D0E3B7396C5F}">
      <dsp:nvSpPr>
        <dsp:cNvPr id="0" name=""/>
        <dsp:cNvSpPr/>
      </dsp:nvSpPr>
      <dsp:spPr>
        <a:xfrm>
          <a:off x="0" y="2914119"/>
          <a:ext cx="551302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F1F52F-67E0-4BA1-8AE4-71819A1F692B}">
      <dsp:nvSpPr>
        <dsp:cNvPr id="0" name=""/>
        <dsp:cNvSpPr/>
      </dsp:nvSpPr>
      <dsp:spPr>
        <a:xfrm>
          <a:off x="0" y="2914119"/>
          <a:ext cx="5513023" cy="485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Depression and anxiety</a:t>
          </a:r>
          <a:endParaRPr lang="en-US" sz="2000" kern="1200" dirty="0"/>
        </a:p>
      </dsp:txBody>
      <dsp:txXfrm>
        <a:off x="0" y="2914119"/>
        <a:ext cx="5513023" cy="485251"/>
      </dsp:txXfrm>
    </dsp:sp>
    <dsp:sp modelId="{92596CEA-6BAD-4527-BDB9-4B3806AF1CCE}">
      <dsp:nvSpPr>
        <dsp:cNvPr id="0" name=""/>
        <dsp:cNvSpPr/>
      </dsp:nvSpPr>
      <dsp:spPr>
        <a:xfrm>
          <a:off x="0" y="3399371"/>
          <a:ext cx="551302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897EB4-E22A-4132-B833-E72D553F3284}">
      <dsp:nvSpPr>
        <dsp:cNvPr id="0" name=""/>
        <dsp:cNvSpPr/>
      </dsp:nvSpPr>
      <dsp:spPr>
        <a:xfrm>
          <a:off x="0" y="3399371"/>
          <a:ext cx="5513023" cy="485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u="sng" kern="1200" dirty="0"/>
            <a:t>Impact:</a:t>
          </a:r>
          <a:endParaRPr lang="en-US" sz="2000" kern="1200" dirty="0"/>
        </a:p>
      </dsp:txBody>
      <dsp:txXfrm>
        <a:off x="0" y="3399371"/>
        <a:ext cx="5513023" cy="485251"/>
      </dsp:txXfrm>
    </dsp:sp>
    <dsp:sp modelId="{B2939261-755E-436F-BB76-A9E91176FEDB}">
      <dsp:nvSpPr>
        <dsp:cNvPr id="0" name=""/>
        <dsp:cNvSpPr/>
      </dsp:nvSpPr>
      <dsp:spPr>
        <a:xfrm>
          <a:off x="0" y="3884623"/>
          <a:ext cx="551302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5181AA-0704-4ED0-8A1C-C0C9EB84FBB7}">
      <dsp:nvSpPr>
        <dsp:cNvPr id="0" name=""/>
        <dsp:cNvSpPr/>
      </dsp:nvSpPr>
      <dsp:spPr>
        <a:xfrm>
          <a:off x="0" y="3884623"/>
          <a:ext cx="5513023" cy="485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Increased risk of complications</a:t>
          </a:r>
          <a:endParaRPr lang="en-US" sz="2000" kern="1200" dirty="0"/>
        </a:p>
      </dsp:txBody>
      <dsp:txXfrm>
        <a:off x="0" y="3884623"/>
        <a:ext cx="5513023" cy="485251"/>
      </dsp:txXfrm>
    </dsp:sp>
    <dsp:sp modelId="{8365A5FE-DADB-4FC5-8718-4678F499270A}">
      <dsp:nvSpPr>
        <dsp:cNvPr id="0" name=""/>
        <dsp:cNvSpPr/>
      </dsp:nvSpPr>
      <dsp:spPr>
        <a:xfrm>
          <a:off x="0" y="4369875"/>
          <a:ext cx="551302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9421B5-A29F-470E-8773-43B7A18E115B}">
      <dsp:nvSpPr>
        <dsp:cNvPr id="0" name=""/>
        <dsp:cNvSpPr/>
      </dsp:nvSpPr>
      <dsp:spPr>
        <a:xfrm>
          <a:off x="0" y="4369875"/>
          <a:ext cx="5513023" cy="485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Higher healthcare costs</a:t>
          </a:r>
          <a:endParaRPr lang="en-US" sz="2000" kern="1200" dirty="0"/>
        </a:p>
      </dsp:txBody>
      <dsp:txXfrm>
        <a:off x="0" y="4369875"/>
        <a:ext cx="5513023" cy="485251"/>
      </dsp:txXfrm>
    </dsp:sp>
    <dsp:sp modelId="{B809E541-6AB9-4ADE-8B61-353058D032A7}">
      <dsp:nvSpPr>
        <dsp:cNvPr id="0" name=""/>
        <dsp:cNvSpPr/>
      </dsp:nvSpPr>
      <dsp:spPr>
        <a:xfrm>
          <a:off x="0" y="4855127"/>
          <a:ext cx="551302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2206AD-BB20-40B8-A2B5-E47864CF514D}">
      <dsp:nvSpPr>
        <dsp:cNvPr id="0" name=""/>
        <dsp:cNvSpPr/>
      </dsp:nvSpPr>
      <dsp:spPr>
        <a:xfrm>
          <a:off x="0" y="4855127"/>
          <a:ext cx="5513023" cy="4852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Reduced quality of life</a:t>
          </a:r>
          <a:endParaRPr lang="en-US" sz="2000" kern="1200" dirty="0"/>
        </a:p>
      </dsp:txBody>
      <dsp:txXfrm>
        <a:off x="0" y="4855127"/>
        <a:ext cx="5513023" cy="48525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06F256-4CB4-4F41-A250-FEF069A0F7E0}">
      <dsp:nvSpPr>
        <dsp:cNvPr id="0" name=""/>
        <dsp:cNvSpPr/>
      </dsp:nvSpPr>
      <dsp:spPr>
        <a:xfrm>
          <a:off x="0" y="68335"/>
          <a:ext cx="6713552" cy="12987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Key Skills:</a:t>
          </a:r>
          <a:br>
            <a:rPr lang="en-US" sz="1500" b="1" kern="1200"/>
          </a:br>
          <a:r>
            <a:rPr lang="en-US" sz="1500" b="1" kern="1200"/>
            <a:t> • Communication and active listening (NHS England, 2024)</a:t>
          </a:r>
          <a:br>
            <a:rPr lang="en-US" sz="1500" b="1" kern="1200"/>
          </a:br>
          <a:r>
            <a:rPr lang="en-US" sz="1500" b="1" kern="1200"/>
            <a:t> • Shared decision-making and motivational interviewing (Diabetes UK, 2024)</a:t>
          </a:r>
          <a:br>
            <a:rPr lang="en-US" sz="1500" b="1" kern="1200"/>
          </a:br>
          <a:r>
            <a:rPr lang="en-US" sz="1500" b="1" kern="1200"/>
            <a:t> • Clinical assessment and ongoing monitoring (NICE, 2023)</a:t>
          </a:r>
          <a:endParaRPr lang="en-US" sz="1500" kern="1200"/>
        </a:p>
      </dsp:txBody>
      <dsp:txXfrm>
        <a:off x="63397" y="131732"/>
        <a:ext cx="6586758" cy="1171906"/>
      </dsp:txXfrm>
    </dsp:sp>
    <dsp:sp modelId="{8B1B2656-62D4-4CF8-AF7B-BB2D31D07345}">
      <dsp:nvSpPr>
        <dsp:cNvPr id="0" name=""/>
        <dsp:cNvSpPr/>
      </dsp:nvSpPr>
      <dsp:spPr>
        <a:xfrm>
          <a:off x="0" y="1410236"/>
          <a:ext cx="6713552" cy="12987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Core Values:</a:t>
          </a:r>
          <a:br>
            <a:rPr lang="en-US" sz="1500" b="1" kern="1200"/>
          </a:br>
          <a:r>
            <a:rPr lang="en-US" sz="1500" b="1" kern="1200"/>
            <a:t> • Respect, empathy, and cultural sensitivity (NHS England, 2024)</a:t>
          </a:r>
          <a:br>
            <a:rPr lang="en-US" sz="1500" b="1" kern="1200"/>
          </a:br>
          <a:r>
            <a:rPr lang="en-US" sz="1500" b="1" kern="1200"/>
            <a:t> • Patient-centred, evidence-based care (NICE, 2023)</a:t>
          </a:r>
          <a:endParaRPr lang="en-US" sz="1500" kern="1200"/>
        </a:p>
      </dsp:txBody>
      <dsp:txXfrm>
        <a:off x="63397" y="1473633"/>
        <a:ext cx="6586758" cy="1171906"/>
      </dsp:txXfrm>
    </dsp:sp>
    <dsp:sp modelId="{43211968-3A50-453C-95E7-970A4EC21F29}">
      <dsp:nvSpPr>
        <dsp:cNvPr id="0" name=""/>
        <dsp:cNvSpPr/>
      </dsp:nvSpPr>
      <dsp:spPr>
        <a:xfrm>
          <a:off x="0" y="2752136"/>
          <a:ext cx="6713552" cy="12987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Behaviours:</a:t>
          </a:r>
          <a:br>
            <a:rPr lang="en-US" sz="1500" b="1" kern="1200"/>
          </a:br>
          <a:r>
            <a:rPr lang="en-US" sz="1500" b="1" kern="1200"/>
            <a:t> • Promoting self-management and autonomy (Diabetes UK, 2024)</a:t>
          </a:r>
          <a:br>
            <a:rPr lang="en-US" sz="1500" b="1" kern="1200"/>
          </a:br>
          <a:r>
            <a:rPr lang="en-US" sz="1500" b="1" kern="1200"/>
            <a:t> • Collaborative, multidisciplinary teamwork (NHS England, 2024)</a:t>
          </a:r>
          <a:br>
            <a:rPr lang="en-US" sz="1500" b="1" kern="1200"/>
          </a:br>
          <a:r>
            <a:rPr lang="en-US" sz="1500" b="1" kern="1200"/>
            <a:t> • Commitment to continuous professional development (NICE, 2023)</a:t>
          </a:r>
          <a:endParaRPr lang="en-US" sz="1500" kern="1200"/>
        </a:p>
      </dsp:txBody>
      <dsp:txXfrm>
        <a:off x="63397" y="2815533"/>
        <a:ext cx="6586758" cy="11719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372AD8-8261-4634-A3E9-7DB7ECAE901E}">
      <dsp:nvSpPr>
        <dsp:cNvPr id="0" name=""/>
        <dsp:cNvSpPr/>
      </dsp:nvSpPr>
      <dsp:spPr>
        <a:xfrm>
          <a:off x="0" y="124586"/>
          <a:ext cx="6713552" cy="3931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Promote</a:t>
          </a:r>
        </a:p>
      </dsp:txBody>
      <dsp:txXfrm>
        <a:off x="19191" y="143777"/>
        <a:ext cx="6675170" cy="354738"/>
      </dsp:txXfrm>
    </dsp:sp>
    <dsp:sp modelId="{4A8B6E06-D498-450B-AFF0-831A250C80B7}">
      <dsp:nvSpPr>
        <dsp:cNvPr id="0" name=""/>
        <dsp:cNvSpPr/>
      </dsp:nvSpPr>
      <dsp:spPr>
        <a:xfrm>
          <a:off x="0" y="517706"/>
          <a:ext cx="6713552" cy="380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155"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US" sz="1200" kern="1200"/>
            <a:t>Promote Personalised Care Planning: Tailor treatment and lifestyle goals to individual needs (NHS England, 2024).</a:t>
          </a:r>
        </a:p>
      </dsp:txBody>
      <dsp:txXfrm>
        <a:off x="0" y="517706"/>
        <a:ext cx="6713552" cy="380880"/>
      </dsp:txXfrm>
    </dsp:sp>
    <dsp:sp modelId="{DC4143FF-B8E7-4E13-AE13-0D6C83923D47}">
      <dsp:nvSpPr>
        <dsp:cNvPr id="0" name=""/>
        <dsp:cNvSpPr/>
      </dsp:nvSpPr>
      <dsp:spPr>
        <a:xfrm>
          <a:off x="0" y="898586"/>
          <a:ext cx="6713552" cy="39312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Empower</a:t>
          </a:r>
        </a:p>
      </dsp:txBody>
      <dsp:txXfrm>
        <a:off x="19191" y="917777"/>
        <a:ext cx="6675170" cy="354738"/>
      </dsp:txXfrm>
    </dsp:sp>
    <dsp:sp modelId="{6B0C59B6-DE23-45BA-B6F1-4646EB22FA9B}">
      <dsp:nvSpPr>
        <dsp:cNvPr id="0" name=""/>
        <dsp:cNvSpPr/>
      </dsp:nvSpPr>
      <dsp:spPr>
        <a:xfrm>
          <a:off x="0" y="1291706"/>
          <a:ext cx="6713552" cy="380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155"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US" sz="1200" kern="1200"/>
            <a:t>Empower Self-Management: Provide structured education such as DESMOND and digital support tools (Diabetes UK, 2024).</a:t>
          </a:r>
        </a:p>
      </dsp:txBody>
      <dsp:txXfrm>
        <a:off x="0" y="1291706"/>
        <a:ext cx="6713552" cy="380880"/>
      </dsp:txXfrm>
    </dsp:sp>
    <dsp:sp modelId="{77979CAD-6EC5-4211-B321-B27B945FFD89}">
      <dsp:nvSpPr>
        <dsp:cNvPr id="0" name=""/>
        <dsp:cNvSpPr/>
      </dsp:nvSpPr>
      <dsp:spPr>
        <a:xfrm>
          <a:off x="0" y="1672586"/>
          <a:ext cx="6713552" cy="39312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Encourage</a:t>
          </a:r>
        </a:p>
      </dsp:txBody>
      <dsp:txXfrm>
        <a:off x="19191" y="1691777"/>
        <a:ext cx="6675170" cy="354738"/>
      </dsp:txXfrm>
    </dsp:sp>
    <dsp:sp modelId="{7F56748F-2173-436F-B55F-AD9783F2658B}">
      <dsp:nvSpPr>
        <dsp:cNvPr id="0" name=""/>
        <dsp:cNvSpPr/>
      </dsp:nvSpPr>
      <dsp:spPr>
        <a:xfrm>
          <a:off x="0" y="2065706"/>
          <a:ext cx="6713552" cy="380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155"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US" sz="1200" kern="1200"/>
            <a:t>Encourage Collaborative Care: Integrate GPs, diabetes nurses, dietitians, and pharmacists for continuity (NICE, 2023).</a:t>
          </a:r>
        </a:p>
      </dsp:txBody>
      <dsp:txXfrm>
        <a:off x="0" y="2065706"/>
        <a:ext cx="6713552" cy="380880"/>
      </dsp:txXfrm>
    </dsp:sp>
    <dsp:sp modelId="{4166F583-C468-424B-9285-5C73FA643D1F}">
      <dsp:nvSpPr>
        <dsp:cNvPr id="0" name=""/>
        <dsp:cNvSpPr/>
      </dsp:nvSpPr>
      <dsp:spPr>
        <a:xfrm>
          <a:off x="0" y="2446585"/>
          <a:ext cx="6713552" cy="3931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Address</a:t>
          </a:r>
        </a:p>
      </dsp:txBody>
      <dsp:txXfrm>
        <a:off x="19191" y="2465776"/>
        <a:ext cx="6675170" cy="354738"/>
      </dsp:txXfrm>
    </dsp:sp>
    <dsp:sp modelId="{39F92C4E-8F28-4FD9-B8B7-B4E8E3F4ED60}">
      <dsp:nvSpPr>
        <dsp:cNvPr id="0" name=""/>
        <dsp:cNvSpPr/>
      </dsp:nvSpPr>
      <dsp:spPr>
        <a:xfrm>
          <a:off x="0" y="2839706"/>
          <a:ext cx="6713552" cy="380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155"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US" sz="1200" kern="1200"/>
            <a:t>Address Social Determinants: Consider culture, language, and socioeconomic barriers (Public Health England, 2023).</a:t>
          </a:r>
        </a:p>
      </dsp:txBody>
      <dsp:txXfrm>
        <a:off x="0" y="2839706"/>
        <a:ext cx="6713552" cy="380880"/>
      </dsp:txXfrm>
    </dsp:sp>
    <dsp:sp modelId="{5B62C0AC-F083-479B-AF11-82CFA00D9AE5}">
      <dsp:nvSpPr>
        <dsp:cNvPr id="0" name=""/>
        <dsp:cNvSpPr/>
      </dsp:nvSpPr>
      <dsp:spPr>
        <a:xfrm>
          <a:off x="0" y="3220585"/>
          <a:ext cx="6713552" cy="39312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Monitor and Evaluate</a:t>
          </a:r>
        </a:p>
      </dsp:txBody>
      <dsp:txXfrm>
        <a:off x="19191" y="3239776"/>
        <a:ext cx="6675170" cy="354738"/>
      </dsp:txXfrm>
    </dsp:sp>
    <dsp:sp modelId="{ACD4F26B-C837-49C4-8E04-29E9C701F22C}">
      <dsp:nvSpPr>
        <dsp:cNvPr id="0" name=""/>
        <dsp:cNvSpPr/>
      </dsp:nvSpPr>
      <dsp:spPr>
        <a:xfrm>
          <a:off x="0" y="3613706"/>
          <a:ext cx="6713552" cy="380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155"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US" sz="1200" kern="1200"/>
            <a:t>Monitor and Evaluate Outcomes: Use patient-reported outcomes to improve services (NHS England, 2024).</a:t>
          </a:r>
        </a:p>
      </dsp:txBody>
      <dsp:txXfrm>
        <a:off x="0" y="3613706"/>
        <a:ext cx="6713552" cy="3808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E14F7C-CFB0-4C64-AFB7-6DA2DE03DFA0}">
      <dsp:nvSpPr>
        <dsp:cNvPr id="0" name=""/>
        <dsp:cNvSpPr/>
      </dsp:nvSpPr>
      <dsp:spPr>
        <a:xfrm>
          <a:off x="0" y="512355"/>
          <a:ext cx="10515600" cy="595877"/>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latin typeface="Avenir Next LT Pro"/>
              <a:ea typeface="+mn-ea"/>
              <a:cs typeface="+mn-cs"/>
            </a:rPr>
            <a:t>“In conclusion, Type 2 Diabetes is a major public health challenge in the UK.</a:t>
          </a:r>
          <a:endParaRPr lang="en-US" sz="1500" kern="1200">
            <a:latin typeface="Avenir Next LT Pro"/>
            <a:ea typeface="+mn-ea"/>
            <a:cs typeface="+mn-cs"/>
          </a:endParaRPr>
        </a:p>
      </dsp:txBody>
      <dsp:txXfrm>
        <a:off x="29088" y="541443"/>
        <a:ext cx="10457424" cy="537701"/>
      </dsp:txXfrm>
    </dsp:sp>
    <dsp:sp modelId="{BCDC315C-CA95-446C-B1D4-5DFE6C23D05E}">
      <dsp:nvSpPr>
        <dsp:cNvPr id="0" name=""/>
        <dsp:cNvSpPr/>
      </dsp:nvSpPr>
      <dsp:spPr>
        <a:xfrm>
          <a:off x="0" y="1151432"/>
          <a:ext cx="10515600" cy="595877"/>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latin typeface="Avenir Next LT Pro"/>
              <a:ea typeface="+mn-ea"/>
              <a:cs typeface="+mn-cs"/>
            </a:rPr>
            <a:t>Effective management requires </a:t>
          </a:r>
          <a:r>
            <a:rPr lang="en-GB" sz="1500" b="1" kern="1200">
              <a:latin typeface="Avenir Next LT Pro"/>
              <a:ea typeface="+mn-ea"/>
              <a:cs typeface="+mn-cs"/>
            </a:rPr>
            <a:t>empowering patients</a:t>
          </a:r>
          <a:r>
            <a:rPr lang="en-GB" sz="1500" kern="1200">
              <a:latin typeface="Avenir Next LT Pro"/>
              <a:ea typeface="+mn-ea"/>
              <a:cs typeface="+mn-cs"/>
            </a:rPr>
            <a:t> through personalised care and self-management support, alongside collaboration with </a:t>
          </a:r>
          <a:r>
            <a:rPr lang="en-GB" sz="1500" b="1" kern="1200">
              <a:latin typeface="Avenir Next LT Pro"/>
              <a:ea typeface="+mn-ea"/>
              <a:cs typeface="+mn-cs"/>
            </a:rPr>
            <a:t>GPs, nurses, dietitians, and pharmacists</a:t>
          </a:r>
          <a:r>
            <a:rPr lang="en-GB" sz="1500" kern="1200">
              <a:latin typeface="Avenir Next LT Pro"/>
              <a:ea typeface="+mn-ea"/>
              <a:cs typeface="+mn-cs"/>
            </a:rPr>
            <a:t> (NICE, 2023; NHS England, 2024).</a:t>
          </a:r>
          <a:endParaRPr lang="en-US" sz="1500" kern="1200">
            <a:latin typeface="Avenir Next LT Pro"/>
            <a:ea typeface="+mn-ea"/>
            <a:cs typeface="+mn-cs"/>
          </a:endParaRPr>
        </a:p>
      </dsp:txBody>
      <dsp:txXfrm>
        <a:off x="29088" y="1180520"/>
        <a:ext cx="10457424" cy="537701"/>
      </dsp:txXfrm>
    </dsp:sp>
    <dsp:sp modelId="{437BAA28-A9AB-4DD6-ABE2-92C56A30DB71}">
      <dsp:nvSpPr>
        <dsp:cNvPr id="0" name=""/>
        <dsp:cNvSpPr/>
      </dsp:nvSpPr>
      <dsp:spPr>
        <a:xfrm>
          <a:off x="0" y="1790509"/>
          <a:ext cx="10515600" cy="595877"/>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latin typeface="Avenir Next LT Pro"/>
              <a:ea typeface="+mn-ea"/>
              <a:cs typeface="+mn-cs"/>
            </a:rPr>
            <a:t>By combining </a:t>
          </a:r>
          <a:r>
            <a:rPr lang="en-GB" sz="1500" b="1" kern="1200">
              <a:latin typeface="Avenir Next LT Pro"/>
              <a:ea typeface="+mn-ea"/>
              <a:cs typeface="+mn-cs"/>
            </a:rPr>
            <a:t>evidence-based treatment, lifestyle support, and co-productive care</a:t>
          </a:r>
          <a:r>
            <a:rPr lang="en-GB" sz="1500" kern="1200">
              <a:latin typeface="Avenir Next LT Pro"/>
              <a:ea typeface="+mn-ea"/>
              <a:cs typeface="+mn-cs"/>
            </a:rPr>
            <a:t>, we can reduce complications, improve wellbeing, and deliver better outcomes for individuals.</a:t>
          </a:r>
          <a:endParaRPr lang="en-US" sz="1500" kern="1200">
            <a:latin typeface="Avenir Next LT Pro"/>
            <a:ea typeface="+mn-ea"/>
            <a:cs typeface="+mn-cs"/>
          </a:endParaRPr>
        </a:p>
      </dsp:txBody>
      <dsp:txXfrm>
        <a:off x="29088" y="1819597"/>
        <a:ext cx="10457424" cy="537701"/>
      </dsp:txXfrm>
    </dsp:sp>
    <dsp:sp modelId="{E22FE9E2-AD6C-4BBB-BD1B-1957918D84AB}">
      <dsp:nvSpPr>
        <dsp:cNvPr id="0" name=""/>
        <dsp:cNvSpPr/>
      </dsp:nvSpPr>
      <dsp:spPr>
        <a:xfrm>
          <a:off x="0" y="2429587"/>
          <a:ext cx="10515600" cy="595877"/>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latin typeface="Avenir Next LT Pro"/>
              <a:ea typeface="+mn-ea"/>
              <a:cs typeface="+mn-cs"/>
            </a:rPr>
            <a:t>Thank you.”</a:t>
          </a:r>
          <a:endParaRPr lang="en-US" sz="1500" kern="1200">
            <a:latin typeface="Avenir Next LT Pro"/>
            <a:ea typeface="+mn-ea"/>
            <a:cs typeface="+mn-cs"/>
          </a:endParaRPr>
        </a:p>
      </dsp:txBody>
      <dsp:txXfrm>
        <a:off x="29088" y="2458675"/>
        <a:ext cx="10457424" cy="537701"/>
      </dsp:txXfrm>
    </dsp:sp>
    <dsp:sp modelId="{D3026D26-043F-4CDB-AC4C-BE2A605FA036}">
      <dsp:nvSpPr>
        <dsp:cNvPr id="0" name=""/>
        <dsp:cNvSpPr/>
      </dsp:nvSpPr>
      <dsp:spPr>
        <a:xfrm>
          <a:off x="0" y="3068664"/>
          <a:ext cx="10515600" cy="595877"/>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latin typeface="Avenir Next LT Pro"/>
              <a:ea typeface="+mn-ea"/>
              <a:cs typeface="+mn-cs"/>
            </a:rPr>
            <a:t>Student Name: Nazia Ali2208450</a:t>
          </a:r>
          <a:br>
            <a:rPr lang="en-US" sz="1500" b="1" kern="1200">
              <a:latin typeface="Avenir Next LT Pro"/>
              <a:ea typeface="+mn-ea"/>
              <a:cs typeface="+mn-cs"/>
            </a:rPr>
          </a:br>
          <a:r>
            <a:rPr lang="en-US" sz="1500" b="1" kern="1200">
              <a:latin typeface="Avenir Next LT Pro"/>
              <a:ea typeface="+mn-ea"/>
              <a:cs typeface="+mn-cs"/>
            </a:rPr>
            <a:t>Assignment Title: Component 2</a:t>
          </a:r>
          <a:endParaRPr lang="en-US" sz="1500" kern="1200">
            <a:latin typeface="Avenir Next LT Pro"/>
            <a:ea typeface="+mn-ea"/>
            <a:cs typeface="+mn-cs"/>
          </a:endParaRPr>
        </a:p>
      </dsp:txBody>
      <dsp:txXfrm>
        <a:off x="29088" y="3097752"/>
        <a:ext cx="10457424" cy="53770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04/11/2025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04/11/2025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04/11/2025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courses.lumenlearning.com/suny-lifespandevelopment2/chapter/physical-development-4/" TargetMode="External"/><Relationship Id="rId7" Type="http://schemas.openxmlformats.org/officeDocument/2006/relationships/diagramColors" Target="../diagrams/colors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6.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8" Type="http://schemas.openxmlformats.org/officeDocument/2006/relationships/hyperlink" Target="https://bmjopen.bmj.com/content/6/7/e010853" TargetMode="External"/><Relationship Id="rId3" Type="http://schemas.openxmlformats.org/officeDocument/2006/relationships/diagramLayout" Target="../diagrams/layout4.xml"/><Relationship Id="rId7" Type="http://schemas.openxmlformats.org/officeDocument/2006/relationships/image" Target="../media/image17.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 Id="rId9"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20.jpe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8" Type="http://schemas.openxmlformats.org/officeDocument/2006/relationships/hyperlink" Target="https://duncanstephen.net/what-is-co-design-kelly-ann-mckercher-beyond-sticky-notes/" TargetMode="External"/><Relationship Id="rId3" Type="http://schemas.openxmlformats.org/officeDocument/2006/relationships/diagramLayout" Target="../diagrams/layout7.xml"/><Relationship Id="rId7" Type="http://schemas.openxmlformats.org/officeDocument/2006/relationships/image" Target="../media/image22.png"/><Relationship Id="rId2" Type="http://schemas.openxmlformats.org/officeDocument/2006/relationships/diagramData" Target="../diagrams/data7.xml"/><Relationship Id="rId1" Type="http://schemas.openxmlformats.org/officeDocument/2006/relationships/slideLayout" Target="../slideLayouts/slideLayout4.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8" Type="http://schemas.openxmlformats.org/officeDocument/2006/relationships/hyperlink" Target="https://www.england.nhs.uk/long-read/" TargetMode="External"/><Relationship Id="rId3" Type="http://schemas.openxmlformats.org/officeDocument/2006/relationships/hyperlink" Target="https://www.nhs.uk/conditions/type-2-diabetes/?utm_source=chatgpt.com" TargetMode="External"/><Relationship Id="rId7" Type="http://schemas.openxmlformats.org/officeDocument/2006/relationships/hyperlink" Target="https://www.gov.uk/government/publications/health-matters-preventing-type-2-diabetes" TargetMode="External"/><Relationship Id="rId2" Type="http://schemas.openxmlformats.org/officeDocument/2006/relationships/hyperlink" Target="https://images.cnbctv18.com/uploads/2021/02/diabetes1.jpg" TargetMode="External"/><Relationship Id="rId1" Type="http://schemas.openxmlformats.org/officeDocument/2006/relationships/slideLayout" Target="../slideLayouts/slideLayout2.xml"/><Relationship Id="rId6" Type="http://schemas.openxmlformats.org/officeDocument/2006/relationships/hyperlink" Target="https://www.nice.org.uk/guidance/ng28" TargetMode="External"/><Relationship Id="rId11" Type="http://schemas.openxmlformats.org/officeDocument/2006/relationships/hyperlink" Target="https://example.com/diabetes-graph" TargetMode="External"/><Relationship Id="rId5" Type="http://schemas.openxmlformats.org/officeDocument/2006/relationships/hyperlink" Target="https://www.diabetes.org.uk/about-us/about-the-charity/our-strategy/statistics?utm_source=chatgpt.com" TargetMode="External"/><Relationship Id="rId10" Type="http://schemas.openxmlformats.org/officeDocument/2006/relationships/hyperlink" Target="https://www.diabetes.org.uk/diabetes-the-basics/symptoms" TargetMode="External"/><Relationship Id="rId4" Type="http://schemas.openxmlformats.org/officeDocument/2006/relationships/hyperlink" Target="https://www.who.int/health-topics/diabetes?utm_source=chatgpt.com" TargetMode="External"/><Relationship Id="rId9" Type="http://schemas.openxmlformats.org/officeDocument/2006/relationships/hyperlink" Target="https://agelessrx.com/what-is-insulin-resistance/"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nhs.uk/conditions/diabetes/diagnosis/" TargetMode="External"/><Relationship Id="rId13" Type="http://schemas.openxmlformats.org/officeDocument/2006/relationships/hyperlink" Target="https://www.diabetes.org.uk/desmond" TargetMode="External"/><Relationship Id="rId3" Type="http://schemas.openxmlformats.org/officeDocument/2006/relationships/hyperlink" Target="https://www.dailymail.co.uk/health/article-7659935/Diabetes-treatment-costs-NHS-1-1bn-highest-bill-ever.html" TargetMode="External"/><Relationship Id="rId7" Type="http://schemas.openxmlformats.org/officeDocument/2006/relationships/hyperlink" Target="https://www.nice.org.uk/guidance/ng28" TargetMode="External"/><Relationship Id="rId12" Type="http://schemas.openxmlformats.org/officeDocument/2006/relationships/hyperlink" Target="https://www.england.nhs.uk/house-of-care/" TargetMode="External"/><Relationship Id="rId2" Type="http://schemas.openxmlformats.org/officeDocument/2006/relationships/hyperlink" Target="https://www.who.int/health-topics/diabetes?utm_source=chatgpt.com" TargetMode="External"/><Relationship Id="rId1" Type="http://schemas.openxmlformats.org/officeDocument/2006/relationships/slideLayout" Target="../slideLayouts/slideLayout2.xml"/><Relationship Id="rId6" Type="http://schemas.openxmlformats.org/officeDocument/2006/relationships/hyperlink" Target="https://www.diabetes.org/a1c" TargetMode="External"/><Relationship Id="rId11" Type="http://schemas.openxmlformats.org/officeDocument/2006/relationships/hyperlink" Target="https://www.act-center.org/application/files/1616/3511/6445/Model_Chronic_Care.pdf?utm_source=chatgpt.com" TargetMode="External"/><Relationship Id="rId5" Type="http://schemas.openxmlformats.org/officeDocument/2006/relationships/hyperlink" Target="https://www.diabetes.org.uk/resources-s3/the-cost-of-diabetes-2024.pdf" TargetMode="External"/><Relationship Id="rId10" Type="http://schemas.openxmlformats.org/officeDocument/2006/relationships/hyperlink" Target="https://www.alliance-scotland.org.uk/past-work-and-projects/scotlands-house-of-care/the-house-of-care-model/?utm_source=chatgpt.com" TargetMode="External"/><Relationship Id="rId4" Type="http://schemas.openxmlformats.org/officeDocument/2006/relationships/hyperlink" Target="https://www.england.nhs.uk/long-read/" TargetMode="External"/><Relationship Id="rId9" Type="http://schemas.openxmlformats.org/officeDocument/2006/relationships/hyperlink" Target="https://www.gov.uk/phe" TargetMode="External"/><Relationship Id="rId14" Type="http://schemas.openxmlformats.org/officeDocument/2006/relationships/hyperlink" Target="https://www.desmond-project.org.uk/"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shutterstock.com/image-vector/scales-weighing-brain-heart-on-blue-469823126" TargetMode="External"/><Relationship Id="rId3" Type="http://schemas.openxmlformats.org/officeDocument/2006/relationships/hyperlink" Target="https://www.nhs.uk/conditions/type-2-diabetes/treatment/?utm_source=chatgpt.com" TargetMode="External"/><Relationship Id="rId7" Type="http://schemas.openxmlformats.org/officeDocument/2006/relationships/hyperlink" Target="https://www.diabetes.org.uk/about-diabetes/type-2-diabetes/complications" TargetMode="External"/><Relationship Id="rId12" Type="http://schemas.openxmlformats.org/officeDocument/2006/relationships/hyperlink" Target="https://www.diabetes.org.uk/prevention" TargetMode="External"/><Relationship Id="rId2" Type="http://schemas.openxmlformats.org/officeDocument/2006/relationships/hyperlink" Target="https://www.nice.org.uk/guidance/ng28?utm_source=chatgpt.com" TargetMode="External"/><Relationship Id="rId1" Type="http://schemas.openxmlformats.org/officeDocument/2006/relationships/slideLayout" Target="../slideLayouts/slideLayout2.xml"/><Relationship Id="rId6" Type="http://schemas.openxmlformats.org/officeDocument/2006/relationships/hyperlink" Target="https://www.diabetes.org.uk/" TargetMode="External"/><Relationship Id="rId11" Type="http://schemas.openxmlformats.org/officeDocument/2006/relationships/hyperlink" Target="https://www.gov.uk/government/publications/health-matters-preventing-type-2-diabetes" TargetMode="External"/><Relationship Id="rId5" Type="http://schemas.openxmlformats.org/officeDocument/2006/relationships/hyperlink" Target="https://www.nice.org.uk/guidance/ng28/resources/visual-summary-full-version-choosing-medicines-for-firstline-and-further-treatment-pdf-10956472093?utm_source=chatgpt.com" TargetMode="External"/><Relationship Id="rId10" Type="http://schemas.openxmlformats.org/officeDocument/2006/relationships/hyperlink" Target="https://www.england.nhs.uk/diabetes/prevention/" TargetMode="External"/><Relationship Id="rId4" Type="http://schemas.openxmlformats.org/officeDocument/2006/relationships/hyperlink" Target="https://www.diabetes.org.uk/about-diabetes/type-2-diabetes/treatments?utm_source=chatgpt.com" TargetMode="External"/><Relationship Id="rId9" Type="http://schemas.openxmlformats.org/officeDocument/2006/relationships/hyperlink" Target="https://thumbs.dreamstime.com/z/embrace-healthy-lifestyle-take-balanced-diet-exercise-sleep-stress-relief-no-smoking-regular-enough-management-avoiding-320993529.jpg"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england.nhs.uk/house-of-care/" TargetMode="External"/><Relationship Id="rId7" Type="http://schemas.openxmlformats.org/officeDocument/2006/relationships/hyperlink" Target="https://www.gov.uk/government/publications/health-inequalities" TargetMode="External"/><Relationship Id="rId2" Type="http://schemas.openxmlformats.org/officeDocument/2006/relationships/hyperlink" Target="https://www.diabetes.org.uk/care" TargetMode="External"/><Relationship Id="rId1" Type="http://schemas.openxmlformats.org/officeDocument/2006/relationships/slideLayout" Target="../slideLayouts/slideLayout2.xml"/><Relationship Id="rId6" Type="http://schemas.openxmlformats.org/officeDocument/2006/relationships/hyperlink" Target="https://www.nice.org.uk/guidance/ng28?utm_source=chatgpt.com" TargetMode="External"/><Relationship Id="rId5" Type="http://schemas.openxmlformats.org/officeDocument/2006/relationships/hyperlink" Target="https://www.diabetes.org.uk/desmond" TargetMode="External"/><Relationship Id="rId4" Type="http://schemas.openxmlformats.org/officeDocument/2006/relationships/hyperlink" Target="https://www.england.nhs.uk/personalised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orld Diabetes Day 2024: Countries with the highest number of diabetics ...">
            <a:extLst>
              <a:ext uri="{FF2B5EF4-FFF2-40B4-BE49-F238E27FC236}">
                <a16:creationId xmlns:a16="http://schemas.microsoft.com/office/drawing/2014/main" id="{7F618679-F1BD-5A9A-4CE0-A0B14420EBE8}"/>
              </a:ext>
            </a:extLst>
          </p:cNvPr>
          <p:cNvPicPr>
            <a:picLocks noChangeAspect="1"/>
          </p:cNvPicPr>
          <p:nvPr/>
        </p:nvPicPr>
        <p:blipFill>
          <a:blip r:embed="rId2"/>
          <a:srcRect l="25"/>
          <a:stretch>
            <a:fillRect/>
          </a:stretch>
        </p:blipFill>
        <p:spPr>
          <a:xfrm>
            <a:off x="20" y="10"/>
            <a:ext cx="12222549" cy="6857990"/>
          </a:xfrm>
          <a:prstGeom prst="rect">
            <a:avLst/>
          </a:prstGeom>
        </p:spPr>
      </p:pic>
      <p:sp>
        <p:nvSpPr>
          <p:cNvPr id="3" name="Subtitle 2">
            <a:extLst>
              <a:ext uri="{FF2B5EF4-FFF2-40B4-BE49-F238E27FC236}">
                <a16:creationId xmlns:a16="http://schemas.microsoft.com/office/drawing/2014/main" id="{C3D4C553-305E-6135-37CF-0949E10B38DD}"/>
              </a:ext>
            </a:extLst>
          </p:cNvPr>
          <p:cNvSpPr>
            <a:spLocks noGrp="1"/>
          </p:cNvSpPr>
          <p:nvPr>
            <p:ph type="subTitle" idx="1"/>
          </p:nvPr>
        </p:nvSpPr>
        <p:spPr>
          <a:xfrm>
            <a:off x="6735014" y="259198"/>
            <a:ext cx="4840730" cy="840101"/>
          </a:xfrm>
        </p:spPr>
        <p:txBody>
          <a:bodyPr vert="horz" lIns="91440" tIns="45720" rIns="91440" bIns="45720" rtlCol="0" anchor="t">
            <a:normAutofit/>
          </a:bodyPr>
          <a:lstStyle/>
          <a:p>
            <a:pPr algn="r">
              <a:lnSpc>
                <a:spcPct val="100000"/>
              </a:lnSpc>
              <a:spcBef>
                <a:spcPct val="0"/>
              </a:spcBef>
              <a:spcAft>
                <a:spcPts val="600"/>
              </a:spcAft>
            </a:pPr>
            <a:r>
              <a:rPr lang="en-US" sz="1700" b="1" i="0" dirty="0">
                <a:solidFill>
                  <a:srgbClr val="FFFFFF"/>
                </a:solidFill>
                <a:latin typeface="Arial Nova"/>
              </a:rPr>
              <a:t> </a:t>
            </a:r>
            <a:endParaRPr lang="en-US" sz="1700" i="0" dirty="0">
              <a:solidFill>
                <a:srgbClr val="FFFFFF"/>
              </a:solidFill>
              <a:latin typeface="Arial Nova"/>
            </a:endParaRPr>
          </a:p>
        </p:txBody>
      </p:sp>
      <p:sp>
        <p:nvSpPr>
          <p:cNvPr id="8" name="TextBox 7">
            <a:extLst>
              <a:ext uri="{FF2B5EF4-FFF2-40B4-BE49-F238E27FC236}">
                <a16:creationId xmlns:a16="http://schemas.microsoft.com/office/drawing/2014/main" id="{C9239C24-6096-052E-0BBF-CEBA52BB50EB}"/>
              </a:ext>
            </a:extLst>
          </p:cNvPr>
          <p:cNvSpPr txBox="1"/>
          <p:nvPr/>
        </p:nvSpPr>
        <p:spPr>
          <a:xfrm>
            <a:off x="9693987" y="6250008"/>
            <a:ext cx="237495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b="1" dirty="0">
                <a:solidFill>
                  <a:srgbClr val="FF0000"/>
                </a:solidFill>
                <a:ea typeface="+mn-lt"/>
                <a:cs typeface="+mn-lt"/>
              </a:rPr>
              <a:t>(CNBC TV18, 2021)</a:t>
            </a:r>
            <a:endParaRPr lang="en-US" b="1" dirty="0">
              <a:solidFill>
                <a:srgbClr val="FF0000"/>
              </a:solidFill>
            </a:endParaRPr>
          </a:p>
        </p:txBody>
      </p:sp>
      <p:sp>
        <p:nvSpPr>
          <p:cNvPr id="2" name="TextBox 1">
            <a:extLst>
              <a:ext uri="{FF2B5EF4-FFF2-40B4-BE49-F238E27FC236}">
                <a16:creationId xmlns:a16="http://schemas.microsoft.com/office/drawing/2014/main" id="{FB6C307C-0AD0-197D-8A0B-836D003D21C9}"/>
              </a:ext>
            </a:extLst>
          </p:cNvPr>
          <p:cNvSpPr txBox="1"/>
          <p:nvPr/>
        </p:nvSpPr>
        <p:spPr>
          <a:xfrm>
            <a:off x="8350145" y="6182804"/>
            <a:ext cx="3444225" cy="3696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303709639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613C3-85AC-61EF-54F2-9E78983AE793}"/>
              </a:ext>
            </a:extLst>
          </p:cNvPr>
          <p:cNvSpPr>
            <a:spLocks noGrp="1"/>
          </p:cNvSpPr>
          <p:nvPr>
            <p:ph type="title"/>
          </p:nvPr>
        </p:nvSpPr>
        <p:spPr>
          <a:xfrm>
            <a:off x="1260" y="149173"/>
            <a:ext cx="7250782" cy="6459612"/>
          </a:xfrm>
        </p:spPr>
        <p:txBody>
          <a:bodyPr vert="horz" lIns="91440" tIns="45720" rIns="91440" bIns="45720" rtlCol="0" anchor="t">
            <a:noAutofit/>
          </a:bodyPr>
          <a:lstStyle/>
          <a:p>
            <a:pPr algn="ctr">
              <a:lnSpc>
                <a:spcPct val="90000"/>
              </a:lnSpc>
            </a:pPr>
            <a:r>
              <a:rPr lang="en-US" sz="2000" b="1" u="sng" dirty="0">
                <a:solidFill>
                  <a:srgbClr val="FF0000"/>
                </a:solidFill>
                <a:latin typeface="Arial Nova"/>
              </a:rPr>
              <a:t>Introduction </a:t>
            </a:r>
            <a:br>
              <a:rPr lang="en-US" sz="2000" b="1" u="sng" dirty="0">
                <a:latin typeface="Arial Nova"/>
              </a:rPr>
            </a:br>
            <a:endParaRPr lang="en-US" sz="2000" b="1" u="sng">
              <a:latin typeface="Arial Nova"/>
            </a:endParaRPr>
          </a:p>
          <a:p>
            <a:pPr>
              <a:lnSpc>
                <a:spcPct val="90000"/>
              </a:lnSpc>
            </a:pPr>
            <a:r>
              <a:rPr lang="en-US" sz="2000" b="1" dirty="0">
                <a:latin typeface="Arial Nova"/>
              </a:rPr>
              <a:t>What is Type 2 Diabetes (T2D)?</a:t>
            </a:r>
          </a:p>
          <a:p>
            <a:pPr>
              <a:lnSpc>
                <a:spcPct val="90000"/>
              </a:lnSpc>
            </a:pPr>
            <a:br>
              <a:rPr lang="en-US" sz="2000" b="1" dirty="0">
                <a:latin typeface="Arial Nova"/>
              </a:rPr>
            </a:br>
            <a:r>
              <a:rPr lang="en-US" sz="2000" b="1" dirty="0">
                <a:latin typeface="Arial Nova"/>
              </a:rPr>
              <a:t>Chronic condition affecting insulin regulation and blood glucose levels (NICE, 2023).</a:t>
            </a:r>
          </a:p>
          <a:p>
            <a:pPr>
              <a:lnSpc>
                <a:spcPct val="90000"/>
              </a:lnSpc>
            </a:pPr>
            <a:br>
              <a:rPr lang="en-US" sz="2000" b="1" dirty="0">
                <a:latin typeface="Arial Nova"/>
              </a:rPr>
            </a:br>
            <a:r>
              <a:rPr lang="en-US" sz="2000" b="1" dirty="0">
                <a:latin typeface="Arial Nova"/>
              </a:rPr>
              <a:t>4.9 million people living with diabetes in the UK, with most diagnosed with Type 2 (Diabetes UK, 2024).</a:t>
            </a:r>
          </a:p>
          <a:p>
            <a:pPr>
              <a:lnSpc>
                <a:spcPct val="90000"/>
              </a:lnSpc>
            </a:pPr>
            <a:br>
              <a:rPr lang="en-US" sz="2000" b="1" dirty="0">
                <a:latin typeface="Arial Nova"/>
              </a:rPr>
            </a:br>
            <a:r>
              <a:rPr lang="en-US" sz="2000" b="1" dirty="0">
                <a:latin typeface="Arial Nova"/>
              </a:rPr>
              <a:t>Major public health challenge impacting patients, families, and healthcare systems (NHS England, 2023).</a:t>
            </a:r>
            <a:br>
              <a:rPr lang="en-US" sz="2000" b="1" dirty="0">
                <a:latin typeface="Arial Nova"/>
              </a:rPr>
            </a:br>
            <a:br>
              <a:rPr lang="en-US" sz="2000" b="1" dirty="0">
                <a:latin typeface="Arial Nova"/>
              </a:rPr>
            </a:br>
            <a:r>
              <a:rPr lang="en-US" sz="2000" b="1" dirty="0">
                <a:latin typeface="Arial Nova"/>
              </a:rPr>
              <a:t>Audience learning objectives</a:t>
            </a:r>
            <a:br>
              <a:rPr lang="en-US" sz="2000" b="1" dirty="0">
                <a:latin typeface="Arial Nova"/>
              </a:rPr>
            </a:br>
            <a:br>
              <a:rPr lang="en-US" sz="2000" b="1" dirty="0">
                <a:latin typeface="Arial Nova"/>
              </a:rPr>
            </a:br>
            <a:r>
              <a:rPr lang="en-US" sz="2000" b="1" dirty="0">
                <a:latin typeface="Arial Nova"/>
              </a:rPr>
              <a:t>Recognize key signs and symptoms for early detection (WHO, 2023).</a:t>
            </a:r>
            <a:br>
              <a:rPr lang="en-US" sz="2000" b="1" dirty="0">
                <a:latin typeface="Arial Nova"/>
              </a:rPr>
            </a:br>
            <a:endParaRPr lang="en-US" sz="2000" b="1" dirty="0">
              <a:latin typeface="Arial Nova"/>
            </a:endParaRPr>
          </a:p>
          <a:p>
            <a:pPr>
              <a:lnSpc>
                <a:spcPct val="90000"/>
              </a:lnSpc>
            </a:pPr>
            <a:r>
              <a:rPr lang="en-US" sz="2000" b="1" dirty="0">
                <a:latin typeface="Arial Nova"/>
              </a:rPr>
              <a:t>Understand current UK guidance for management (NICE, 2023).</a:t>
            </a:r>
          </a:p>
          <a:p>
            <a:pPr>
              <a:lnSpc>
                <a:spcPct val="90000"/>
              </a:lnSpc>
            </a:pPr>
            <a:br>
              <a:rPr lang="en-US" sz="2000" b="1" dirty="0">
                <a:latin typeface="Arial Nova"/>
              </a:rPr>
            </a:br>
            <a:r>
              <a:rPr lang="en-US" sz="2000" b="1" dirty="0">
                <a:latin typeface="Arial Nova"/>
              </a:rPr>
              <a:t>Explore practical strategies for prevention and self-management (Public Health England, 2022).</a:t>
            </a:r>
          </a:p>
          <a:p>
            <a:pPr>
              <a:lnSpc>
                <a:spcPct val="90000"/>
              </a:lnSpc>
            </a:pPr>
            <a:endParaRPr lang="en-US" sz="2000" dirty="0">
              <a:latin typeface="Arial Nova"/>
            </a:endParaRPr>
          </a:p>
        </p:txBody>
      </p:sp>
      <p:pic>
        <p:nvPicPr>
          <p:cNvPr id="4" name="Picture 3" descr="Diabetes in England: where are the ...">
            <a:extLst>
              <a:ext uri="{FF2B5EF4-FFF2-40B4-BE49-F238E27FC236}">
                <a16:creationId xmlns:a16="http://schemas.microsoft.com/office/drawing/2014/main" id="{F2CFC225-66A2-BA8F-4611-6C464C35DC9E}"/>
              </a:ext>
            </a:extLst>
          </p:cNvPr>
          <p:cNvPicPr>
            <a:picLocks noChangeAspect="1"/>
          </p:cNvPicPr>
          <p:nvPr/>
        </p:nvPicPr>
        <p:blipFill>
          <a:blip r:embed="rId2"/>
          <a:stretch>
            <a:fillRect/>
          </a:stretch>
        </p:blipFill>
        <p:spPr>
          <a:xfrm>
            <a:off x="7251445" y="299731"/>
            <a:ext cx="4718842" cy="6027090"/>
          </a:xfrm>
          <a:prstGeom prst="rect">
            <a:avLst/>
          </a:prstGeom>
        </p:spPr>
      </p:pic>
      <p:sp>
        <p:nvSpPr>
          <p:cNvPr id="5" name="TextBox 4">
            <a:extLst>
              <a:ext uri="{FF2B5EF4-FFF2-40B4-BE49-F238E27FC236}">
                <a16:creationId xmlns:a16="http://schemas.microsoft.com/office/drawing/2014/main" id="{60C48923-DF75-3E09-95B2-4DA3B43109FD}"/>
              </a:ext>
            </a:extLst>
          </p:cNvPr>
          <p:cNvSpPr txBox="1"/>
          <p:nvPr/>
        </p:nvSpPr>
        <p:spPr>
          <a:xfrm>
            <a:off x="8937759" y="6428389"/>
            <a:ext cx="27327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t>
            </a:r>
            <a:r>
              <a:rPr lang="en-GB" dirty="0">
                <a:ea typeface="+mn-lt"/>
                <a:cs typeface="+mn-lt"/>
              </a:rPr>
              <a:t>Diabetes UK, 2024)</a:t>
            </a:r>
            <a:endParaRPr lang="en-GB" dirty="0"/>
          </a:p>
        </p:txBody>
      </p:sp>
    </p:spTree>
    <p:extLst>
      <p:ext uri="{BB962C8B-B14F-4D97-AF65-F5344CB8AC3E}">
        <p14:creationId xmlns:p14="http://schemas.microsoft.com/office/powerpoint/2010/main" val="27124828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pic>
        <p:nvPicPr>
          <p:cNvPr id="8" name="Picture 7" descr="What Is Insulin Resistance? | AgelessRx">
            <a:extLst>
              <a:ext uri="{FF2B5EF4-FFF2-40B4-BE49-F238E27FC236}">
                <a16:creationId xmlns:a16="http://schemas.microsoft.com/office/drawing/2014/main" id="{92935218-2A41-EE0C-391A-8EE4C1BBABCB}"/>
              </a:ext>
            </a:extLst>
          </p:cNvPr>
          <p:cNvPicPr>
            <a:picLocks noChangeAspect="1"/>
          </p:cNvPicPr>
          <p:nvPr/>
        </p:nvPicPr>
        <p:blipFill>
          <a:blip r:embed="rId2"/>
          <a:srcRect l="2381" r="30" b="-3"/>
          <a:stretch>
            <a:fillRect/>
          </a:stretch>
        </p:blipFill>
        <p:spPr>
          <a:xfrm>
            <a:off x="517868" y="508090"/>
            <a:ext cx="5705856" cy="5846990"/>
          </a:xfrm>
          <a:prstGeom prst="rect">
            <a:avLst/>
          </a:prstGeom>
        </p:spPr>
      </p:pic>
      <p:sp>
        <p:nvSpPr>
          <p:cNvPr id="3" name="Content Placeholder 2">
            <a:extLst>
              <a:ext uri="{FF2B5EF4-FFF2-40B4-BE49-F238E27FC236}">
                <a16:creationId xmlns:a16="http://schemas.microsoft.com/office/drawing/2014/main" id="{CA6B2188-C2CF-B46B-6945-D3F4029BFF26}"/>
              </a:ext>
            </a:extLst>
          </p:cNvPr>
          <p:cNvSpPr>
            <a:spLocks noGrp="1"/>
          </p:cNvSpPr>
          <p:nvPr>
            <p:ph idx="1"/>
          </p:nvPr>
        </p:nvSpPr>
        <p:spPr>
          <a:xfrm>
            <a:off x="6217397" y="190046"/>
            <a:ext cx="5760312" cy="6292069"/>
          </a:xfrm>
        </p:spPr>
        <p:txBody>
          <a:bodyPr vert="horz" lIns="91440" tIns="45720" rIns="91440" bIns="45720" rtlCol="0" anchor="t">
            <a:noAutofit/>
          </a:bodyPr>
          <a:lstStyle/>
          <a:p>
            <a:pPr algn="ctr">
              <a:lnSpc>
                <a:spcPct val="100000"/>
              </a:lnSpc>
              <a:buNone/>
            </a:pPr>
            <a:r>
              <a:rPr lang="en-GB" b="1" u="sng" dirty="0">
                <a:solidFill>
                  <a:srgbClr val="FF0000"/>
                </a:solidFill>
                <a:latin typeface="Arial Nova"/>
              </a:rPr>
              <a:t>Overview of Type 2 Diabetes</a:t>
            </a:r>
            <a:endParaRPr lang="en-US" b="1" u="sng">
              <a:solidFill>
                <a:srgbClr val="FF0000"/>
              </a:solidFill>
              <a:latin typeface="Arial Nova"/>
            </a:endParaRPr>
          </a:p>
          <a:p>
            <a:pPr marL="0" indent="0">
              <a:lnSpc>
                <a:spcPct val="100000"/>
              </a:lnSpc>
              <a:buNone/>
            </a:pPr>
            <a:r>
              <a:rPr lang="en-GB" sz="2000" b="1" dirty="0">
                <a:latin typeface="Arial Nova"/>
                <a:ea typeface="+mn-lt"/>
                <a:cs typeface="+mn-lt"/>
              </a:rPr>
              <a:t>Definition: Chronic metabolic disorder; body resists insulin or produces insufficient insulin, causing high blood sugar (NHS, 2025).</a:t>
            </a:r>
            <a:endParaRPr lang="en-GB" sz="2000" b="1" dirty="0">
              <a:latin typeface="Arial Nova"/>
            </a:endParaRPr>
          </a:p>
          <a:p>
            <a:pPr marL="0" indent="0">
              <a:lnSpc>
                <a:spcPct val="100000"/>
              </a:lnSpc>
              <a:buNone/>
            </a:pPr>
            <a:endParaRPr lang="en-GB" sz="2000" b="1" dirty="0">
              <a:latin typeface="Arial Nova"/>
              <a:ea typeface="+mn-lt"/>
              <a:cs typeface="+mn-lt"/>
            </a:endParaRPr>
          </a:p>
          <a:p>
            <a:pPr marL="0" indent="0">
              <a:lnSpc>
                <a:spcPct val="100000"/>
              </a:lnSpc>
              <a:buNone/>
            </a:pPr>
            <a:r>
              <a:rPr lang="en-GB" sz="2000" b="1" dirty="0">
                <a:latin typeface="Arial Nova"/>
                <a:ea typeface="+mn-lt"/>
                <a:cs typeface="+mn-lt"/>
              </a:rPr>
              <a:t>Symptoms:</a:t>
            </a:r>
            <a:br>
              <a:rPr lang="en-GB" sz="2000" b="1" dirty="0">
                <a:latin typeface="Arial Nova"/>
                <a:ea typeface="+mn-lt"/>
                <a:cs typeface="+mn-lt"/>
              </a:rPr>
            </a:br>
            <a:r>
              <a:rPr lang="en-GB" sz="2000" b="1" dirty="0">
                <a:latin typeface="Arial Nova"/>
                <a:ea typeface="+mn-lt"/>
                <a:cs typeface="+mn-lt"/>
              </a:rPr>
              <a:t>Increased thirst &amp; frequent urination</a:t>
            </a:r>
            <a:br>
              <a:rPr lang="en-GB" sz="2000" b="1" dirty="0">
                <a:latin typeface="Arial Nova"/>
                <a:ea typeface="+mn-lt"/>
                <a:cs typeface="+mn-lt"/>
              </a:rPr>
            </a:br>
            <a:r>
              <a:rPr lang="en-GB" sz="2000" b="1" dirty="0">
                <a:latin typeface="Arial Nova"/>
                <a:ea typeface="+mn-lt"/>
                <a:cs typeface="+mn-lt"/>
              </a:rPr>
              <a:t>Fatigue &amp; blurred vision</a:t>
            </a:r>
            <a:br>
              <a:rPr lang="en-GB" sz="2000" b="1" dirty="0">
                <a:latin typeface="Arial Nova"/>
                <a:ea typeface="+mn-lt"/>
                <a:cs typeface="+mn-lt"/>
              </a:rPr>
            </a:br>
            <a:r>
              <a:rPr lang="en-GB" sz="2000" b="1" dirty="0">
                <a:latin typeface="Arial Nova"/>
                <a:ea typeface="+mn-lt"/>
                <a:cs typeface="+mn-lt"/>
              </a:rPr>
              <a:t>Slow healing of wounds</a:t>
            </a:r>
            <a:br>
              <a:rPr lang="en-GB" sz="2000" b="1" dirty="0">
                <a:latin typeface="Arial Nova"/>
                <a:ea typeface="+mn-lt"/>
                <a:cs typeface="+mn-lt"/>
              </a:rPr>
            </a:br>
            <a:r>
              <a:rPr lang="en-GB" sz="2000" b="1" dirty="0">
                <a:latin typeface="Arial Nova"/>
                <a:ea typeface="+mn-lt"/>
                <a:cs typeface="+mn-lt"/>
              </a:rPr>
              <a:t>Sometimes unexplained weight loss (Diabetes UK, 2024)</a:t>
            </a:r>
            <a:endParaRPr lang="en-GB" sz="2000">
              <a:latin typeface="Arial Nova"/>
            </a:endParaRPr>
          </a:p>
          <a:p>
            <a:pPr marL="0" indent="0">
              <a:lnSpc>
                <a:spcPct val="100000"/>
              </a:lnSpc>
              <a:buNone/>
            </a:pPr>
            <a:endParaRPr lang="en-GB" sz="2000" b="1" dirty="0">
              <a:latin typeface="Arial Nova"/>
              <a:ea typeface="+mn-lt"/>
              <a:cs typeface="+mn-lt"/>
            </a:endParaRPr>
          </a:p>
          <a:p>
            <a:pPr marL="0" indent="0">
              <a:lnSpc>
                <a:spcPct val="100000"/>
              </a:lnSpc>
              <a:buNone/>
            </a:pPr>
            <a:r>
              <a:rPr lang="en-GB" sz="2000" b="1" dirty="0">
                <a:latin typeface="Arial Nova"/>
                <a:ea typeface="+mn-lt"/>
                <a:cs typeface="+mn-lt"/>
              </a:rPr>
              <a:t>Causes / Risk Factors:</a:t>
            </a:r>
            <a:br>
              <a:rPr lang="en-GB" sz="2000" b="1" dirty="0">
                <a:latin typeface="Arial Nova"/>
                <a:ea typeface="+mn-lt"/>
                <a:cs typeface="+mn-lt"/>
              </a:rPr>
            </a:br>
            <a:r>
              <a:rPr lang="en-GB" sz="2000" b="1" dirty="0">
                <a:latin typeface="Arial Nova"/>
                <a:ea typeface="+mn-lt"/>
                <a:cs typeface="+mn-lt"/>
              </a:rPr>
              <a:t>Genetics, family history, age, ethnicity</a:t>
            </a:r>
            <a:br>
              <a:rPr lang="en-GB" sz="2000" b="1" dirty="0">
                <a:latin typeface="Arial Nova"/>
                <a:ea typeface="+mn-lt"/>
                <a:cs typeface="+mn-lt"/>
              </a:rPr>
            </a:br>
            <a:r>
              <a:rPr lang="en-GB" sz="2000" b="1" dirty="0">
                <a:latin typeface="Arial Nova"/>
                <a:ea typeface="+mn-lt"/>
                <a:cs typeface="+mn-lt"/>
              </a:rPr>
              <a:t>Obesity, poor diet, physical inactivity</a:t>
            </a:r>
            <a:br>
              <a:rPr lang="en-GB" sz="2000" b="1" dirty="0">
                <a:latin typeface="Arial Nova"/>
                <a:ea typeface="+mn-lt"/>
                <a:cs typeface="+mn-lt"/>
              </a:rPr>
            </a:br>
            <a:r>
              <a:rPr lang="en-GB" sz="2000" b="1" dirty="0">
                <a:latin typeface="Arial Nova"/>
                <a:ea typeface="+mn-lt"/>
                <a:cs typeface="+mn-lt"/>
              </a:rPr>
              <a:t>Insulin resistance and pancreatic beta-cell dysfunction (WHO, 2025; Public Health England, 2023)</a:t>
            </a:r>
            <a:endParaRPr lang="en-GB" sz="2000" b="1">
              <a:latin typeface="Arial Nova"/>
            </a:endParaRPr>
          </a:p>
          <a:p>
            <a:pPr marL="0" indent="0">
              <a:lnSpc>
                <a:spcPct val="100000"/>
              </a:lnSpc>
              <a:buNone/>
            </a:pPr>
            <a:endParaRPr lang="en-GB" sz="2000" b="1" dirty="0">
              <a:latin typeface="Arial Nova"/>
            </a:endParaRPr>
          </a:p>
        </p:txBody>
      </p:sp>
      <p:sp>
        <p:nvSpPr>
          <p:cNvPr id="12" name="TextBox 11">
            <a:extLst>
              <a:ext uri="{FF2B5EF4-FFF2-40B4-BE49-F238E27FC236}">
                <a16:creationId xmlns:a16="http://schemas.microsoft.com/office/drawing/2014/main" id="{AE216721-B1D5-3AF1-1ADF-42EBFE4580E0}"/>
              </a:ext>
            </a:extLst>
          </p:cNvPr>
          <p:cNvSpPr txBox="1"/>
          <p:nvPr/>
        </p:nvSpPr>
        <p:spPr>
          <a:xfrm>
            <a:off x="518033" y="6337715"/>
            <a:ext cx="284807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Nova"/>
              </a:rPr>
              <a:t>(</a:t>
            </a:r>
            <a:r>
              <a:rPr lang="en-GB" sz="1100" b="1" err="1">
                <a:latin typeface="Arial Nova"/>
              </a:rPr>
              <a:t>AgelessRx</a:t>
            </a:r>
            <a:r>
              <a:rPr lang="en-GB" sz="1100" b="1" dirty="0">
                <a:latin typeface="Arial Nova"/>
              </a:rPr>
              <a:t>, 2022)</a:t>
            </a:r>
            <a:endParaRPr lang="en-US" sz="1100" dirty="0">
              <a:latin typeface="Arial Nova"/>
            </a:endParaRPr>
          </a:p>
        </p:txBody>
      </p:sp>
    </p:spTree>
    <p:extLst>
      <p:ext uri="{BB962C8B-B14F-4D97-AF65-F5344CB8AC3E}">
        <p14:creationId xmlns:p14="http://schemas.microsoft.com/office/powerpoint/2010/main" val="39777524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63" name="TextBox 62">
            <a:extLst>
              <a:ext uri="{FF2B5EF4-FFF2-40B4-BE49-F238E27FC236}">
                <a16:creationId xmlns:a16="http://schemas.microsoft.com/office/drawing/2014/main" id="{85D643E7-821A-D674-CB6A-8A41C6C13861}"/>
              </a:ext>
            </a:extLst>
          </p:cNvPr>
          <p:cNvSpPr txBox="1"/>
          <p:nvPr/>
        </p:nvSpPr>
        <p:spPr>
          <a:xfrm>
            <a:off x="532413" y="238820"/>
            <a:ext cx="11144475" cy="185515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spcBef>
                <a:spcPct val="0"/>
              </a:spcBef>
              <a:spcAft>
                <a:spcPts val="600"/>
              </a:spcAft>
            </a:pPr>
            <a:r>
              <a:rPr lang="en-US" sz="2000" b="1" u="sng" kern="1200" dirty="0">
                <a:solidFill>
                  <a:srgbClr val="FF0000"/>
                </a:solidFill>
                <a:latin typeface="Arial Nova"/>
                <a:ea typeface="+mj-ea"/>
                <a:cs typeface="+mj-cs"/>
              </a:rPr>
              <a:t>Prevalence of Type 2 Diabetes</a:t>
            </a:r>
            <a:endParaRPr lang="en-US">
              <a:ea typeface="+mj-ea"/>
              <a:cs typeface="+mj-cs"/>
            </a:endParaRPr>
          </a:p>
        </p:txBody>
      </p:sp>
      <p:pic>
        <p:nvPicPr>
          <p:cNvPr id="109" name="Picture 108" descr="A graph of diabetes prevalence&#10;&#10;AI-generated content may be incorrect.">
            <a:extLst>
              <a:ext uri="{FF2B5EF4-FFF2-40B4-BE49-F238E27FC236}">
                <a16:creationId xmlns:a16="http://schemas.microsoft.com/office/drawing/2014/main" id="{6D3A51B9-0EE8-EBFB-12A3-87244E8AF4C2}"/>
              </a:ext>
            </a:extLst>
          </p:cNvPr>
          <p:cNvPicPr>
            <a:picLocks noChangeAspect="1"/>
          </p:cNvPicPr>
          <p:nvPr/>
        </p:nvPicPr>
        <p:blipFill>
          <a:blip r:embed="rId2">
            <a:extLst>
              <a:ext uri="{837473B0-CC2E-450A-ABE3-18F120FF3D39}">
                <a1611:picAttrSrcUrl xmlns:a1611="http://schemas.microsoft.com/office/drawing/2016/11/main" r:id="rId3"/>
              </a:ext>
            </a:extLst>
          </a:blip>
          <a:srcRect r="454" b="1"/>
          <a:stretch>
            <a:fillRect/>
          </a:stretch>
        </p:blipFill>
        <p:spPr>
          <a:xfrm>
            <a:off x="310083" y="781659"/>
            <a:ext cx="5802251" cy="5684625"/>
          </a:xfrm>
          <a:prstGeom prst="rect">
            <a:avLst/>
          </a:prstGeom>
        </p:spPr>
      </p:pic>
      <p:graphicFrame>
        <p:nvGraphicFramePr>
          <p:cNvPr id="5" name="Content Placeholder 2">
            <a:extLst>
              <a:ext uri="{FF2B5EF4-FFF2-40B4-BE49-F238E27FC236}">
                <a16:creationId xmlns:a16="http://schemas.microsoft.com/office/drawing/2014/main" id="{94C19E23-4F27-82AF-FACB-E0F3D6DFAA73}"/>
              </a:ext>
            </a:extLst>
          </p:cNvPr>
          <p:cNvGraphicFramePr>
            <a:graphicFrameLocks noGrp="1"/>
          </p:cNvGraphicFramePr>
          <p:nvPr>
            <p:ph idx="1"/>
          </p:nvPr>
        </p:nvGraphicFramePr>
        <p:xfrm>
          <a:off x="6510528" y="1049230"/>
          <a:ext cx="5157216" cy="53058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56" name="TextBox 155">
            <a:extLst>
              <a:ext uri="{FF2B5EF4-FFF2-40B4-BE49-F238E27FC236}">
                <a16:creationId xmlns:a16="http://schemas.microsoft.com/office/drawing/2014/main" id="{1285E307-47EB-7072-16C5-AFC13D62764D}"/>
              </a:ext>
            </a:extLst>
          </p:cNvPr>
          <p:cNvSpPr txBox="1"/>
          <p:nvPr/>
        </p:nvSpPr>
        <p:spPr>
          <a:xfrm>
            <a:off x="554436" y="6468423"/>
            <a:ext cx="2352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(AI Health Lab, 2025)</a:t>
            </a:r>
            <a:endParaRPr lang="en-US" dirty="0"/>
          </a:p>
        </p:txBody>
      </p:sp>
    </p:spTree>
    <p:extLst>
      <p:ext uri="{BB962C8B-B14F-4D97-AF65-F5344CB8AC3E}">
        <p14:creationId xmlns:p14="http://schemas.microsoft.com/office/powerpoint/2010/main" val="38479688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CB2B82A-02C7-0B8D-1BF1-7D1D384F8000}"/>
              </a:ext>
            </a:extLst>
          </p:cNvPr>
          <p:cNvSpPr txBox="1"/>
          <p:nvPr/>
        </p:nvSpPr>
        <p:spPr>
          <a:xfrm>
            <a:off x="521208" y="843937"/>
            <a:ext cx="6289011" cy="55267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spcBef>
                <a:spcPct val="0"/>
              </a:spcBef>
              <a:spcAft>
                <a:spcPts val="600"/>
              </a:spcAft>
            </a:pPr>
            <a:r>
              <a:rPr lang="en-GB" sz="2000" b="1" u="sng" dirty="0">
                <a:solidFill>
                  <a:srgbClr val="FF0000"/>
                </a:solidFill>
                <a:latin typeface="Arial Nova"/>
                <a:ea typeface="Calibri"/>
                <a:cs typeface="Calibri"/>
              </a:rPr>
              <a:t>Economic and Social Burden</a:t>
            </a:r>
            <a:endParaRPr lang="en-US" sz="2000" b="1" dirty="0">
              <a:solidFill>
                <a:srgbClr val="FF0000"/>
              </a:solidFill>
              <a:latin typeface="Arial Nova"/>
              <a:ea typeface="+mj-ea"/>
              <a:cs typeface="+mj-cs"/>
            </a:endParaRPr>
          </a:p>
          <a:p>
            <a:pPr algn="ctr">
              <a:spcBef>
                <a:spcPct val="0"/>
              </a:spcBef>
              <a:spcAft>
                <a:spcPts val="600"/>
              </a:spcAft>
            </a:pPr>
            <a:endParaRPr lang="en-US" sz="4400" b="1" dirty="0">
              <a:latin typeface="+mj-lt"/>
              <a:ea typeface="+mj-ea"/>
              <a:cs typeface="+mj-cs"/>
            </a:endParaRPr>
          </a:p>
        </p:txBody>
      </p:sp>
      <p:pic>
        <p:nvPicPr>
          <p:cNvPr id="4" name="Picture 3" descr="Diabetes treatment now costs the NHS £1.1bn, the highest bill ever | Daily  Mail Online">
            <a:extLst>
              <a:ext uri="{FF2B5EF4-FFF2-40B4-BE49-F238E27FC236}">
                <a16:creationId xmlns:a16="http://schemas.microsoft.com/office/drawing/2014/main" id="{3DCD84FC-CE1D-C61F-FFE6-BF324B719EE1}"/>
              </a:ext>
            </a:extLst>
          </p:cNvPr>
          <p:cNvPicPr>
            <a:picLocks noChangeAspect="1"/>
          </p:cNvPicPr>
          <p:nvPr/>
        </p:nvPicPr>
        <p:blipFill>
          <a:blip r:embed="rId2"/>
          <a:stretch>
            <a:fillRect/>
          </a:stretch>
        </p:blipFill>
        <p:spPr>
          <a:xfrm>
            <a:off x="517867" y="1411437"/>
            <a:ext cx="6707751" cy="4934566"/>
          </a:xfrm>
          <a:prstGeom prst="rect">
            <a:avLst/>
          </a:prstGeom>
        </p:spPr>
      </p:pic>
      <p:graphicFrame>
        <p:nvGraphicFramePr>
          <p:cNvPr id="21" name="Content Placeholder 2">
            <a:extLst>
              <a:ext uri="{FF2B5EF4-FFF2-40B4-BE49-F238E27FC236}">
                <a16:creationId xmlns:a16="http://schemas.microsoft.com/office/drawing/2014/main" id="{11468763-3A19-BD7B-3A65-AE3A58C8774A}"/>
              </a:ext>
            </a:extLst>
          </p:cNvPr>
          <p:cNvGraphicFramePr>
            <a:graphicFrameLocks noGrp="1"/>
          </p:cNvGraphicFramePr>
          <p:nvPr>
            <p:ph idx="1"/>
          </p:nvPr>
        </p:nvGraphicFramePr>
        <p:xfrm>
          <a:off x="7507224" y="1113966"/>
          <a:ext cx="4173435" cy="52319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1" name="TextBox 40">
            <a:extLst>
              <a:ext uri="{FF2B5EF4-FFF2-40B4-BE49-F238E27FC236}">
                <a16:creationId xmlns:a16="http://schemas.microsoft.com/office/drawing/2014/main" id="{4FD34C05-A102-532E-BD1E-1B4FDEEBCA8F}"/>
              </a:ext>
            </a:extLst>
          </p:cNvPr>
          <p:cNvSpPr txBox="1"/>
          <p:nvPr/>
        </p:nvSpPr>
        <p:spPr>
          <a:xfrm>
            <a:off x="756049" y="6502025"/>
            <a:ext cx="231292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b="1" dirty="0">
                <a:latin typeface="Arial Nova"/>
              </a:rPr>
              <a:t>(Daily Mail, 2019)</a:t>
            </a:r>
            <a:endParaRPr lang="en-US" sz="1000" dirty="0">
              <a:latin typeface="Arial Nova"/>
            </a:endParaRPr>
          </a:p>
        </p:txBody>
      </p:sp>
    </p:spTree>
    <p:extLst>
      <p:ext uri="{BB962C8B-B14F-4D97-AF65-F5344CB8AC3E}">
        <p14:creationId xmlns:p14="http://schemas.microsoft.com/office/powerpoint/2010/main" val="22118238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graphicFrame>
        <p:nvGraphicFramePr>
          <p:cNvPr id="15" name="Content Placeholder 2">
            <a:extLst>
              <a:ext uri="{FF2B5EF4-FFF2-40B4-BE49-F238E27FC236}">
                <a16:creationId xmlns:a16="http://schemas.microsoft.com/office/drawing/2014/main" id="{731A1D28-D20C-E0E1-E5E1-3A03C146427E}"/>
              </a:ext>
            </a:extLst>
          </p:cNvPr>
          <p:cNvGraphicFramePr>
            <a:graphicFrameLocks noGrp="1"/>
          </p:cNvGraphicFramePr>
          <p:nvPr>
            <p:ph idx="1"/>
          </p:nvPr>
        </p:nvGraphicFramePr>
        <p:xfrm>
          <a:off x="5065776" y="978408"/>
          <a:ext cx="6620256" cy="5376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6" name="TextBox 45">
            <a:extLst>
              <a:ext uri="{FF2B5EF4-FFF2-40B4-BE49-F238E27FC236}">
                <a16:creationId xmlns:a16="http://schemas.microsoft.com/office/drawing/2014/main" id="{7E5CE884-3565-9B2F-BE5B-21703D33DD32}"/>
              </a:ext>
            </a:extLst>
          </p:cNvPr>
          <p:cNvSpPr txBox="1"/>
          <p:nvPr/>
        </p:nvSpPr>
        <p:spPr>
          <a:xfrm>
            <a:off x="871868" y="154900"/>
            <a:ext cx="10590801"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u="sng" dirty="0">
                <a:solidFill>
                  <a:srgbClr val="FF0000"/>
                </a:solidFill>
                <a:latin typeface="Arial Nova"/>
                <a:ea typeface="Calibri"/>
                <a:cs typeface="Calibri"/>
              </a:rPr>
              <a:t>Diagnosis and Initial Assessment</a:t>
            </a:r>
            <a:endParaRPr lang="en-US" sz="2000" b="1" u="sng" dirty="0">
              <a:solidFill>
                <a:srgbClr val="FF0000"/>
              </a:solidFill>
              <a:latin typeface="Arial Nova"/>
            </a:endParaRPr>
          </a:p>
          <a:p>
            <a:pPr algn="l"/>
            <a:endParaRPr lang="en-GB" dirty="0"/>
          </a:p>
        </p:txBody>
      </p:sp>
      <p:pic>
        <p:nvPicPr>
          <p:cNvPr id="67" name="Picture 66" descr="Diabetes Diagnosis &amp; Tests | ADA">
            <a:extLst>
              <a:ext uri="{FF2B5EF4-FFF2-40B4-BE49-F238E27FC236}">
                <a16:creationId xmlns:a16="http://schemas.microsoft.com/office/drawing/2014/main" id="{33F42900-B95F-E414-8610-3972FE41A61C}"/>
              </a:ext>
            </a:extLst>
          </p:cNvPr>
          <p:cNvPicPr>
            <a:picLocks noChangeAspect="1"/>
          </p:cNvPicPr>
          <p:nvPr/>
        </p:nvPicPr>
        <p:blipFill>
          <a:blip r:embed="rId7"/>
          <a:stretch>
            <a:fillRect/>
          </a:stretch>
        </p:blipFill>
        <p:spPr>
          <a:xfrm>
            <a:off x="243472" y="824758"/>
            <a:ext cx="4444784" cy="5630889"/>
          </a:xfrm>
          <a:prstGeom prst="rect">
            <a:avLst/>
          </a:prstGeom>
        </p:spPr>
      </p:pic>
      <p:sp>
        <p:nvSpPr>
          <p:cNvPr id="78" name="TextBox 77">
            <a:extLst>
              <a:ext uri="{FF2B5EF4-FFF2-40B4-BE49-F238E27FC236}">
                <a16:creationId xmlns:a16="http://schemas.microsoft.com/office/drawing/2014/main" id="{BFE1D40F-98E4-783B-AA50-F22C3D523E94}"/>
              </a:ext>
            </a:extLst>
          </p:cNvPr>
          <p:cNvSpPr txBox="1"/>
          <p:nvPr/>
        </p:nvSpPr>
        <p:spPr>
          <a:xfrm>
            <a:off x="251986" y="6098798"/>
            <a:ext cx="400511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latin typeface="Arial Nova"/>
                <a:ea typeface="+mn-lt"/>
                <a:cs typeface="+mn-lt"/>
              </a:rPr>
              <a:t>(American Diabetes Association, n.d.)</a:t>
            </a:r>
            <a:endParaRPr lang="en-US" sz="1600" b="1" dirty="0">
              <a:latin typeface="Arial Nova"/>
            </a:endParaRPr>
          </a:p>
        </p:txBody>
      </p:sp>
    </p:spTree>
    <p:extLst>
      <p:ext uri="{BB962C8B-B14F-4D97-AF65-F5344CB8AC3E}">
        <p14:creationId xmlns:p14="http://schemas.microsoft.com/office/powerpoint/2010/main" val="800844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graphicFrame>
        <p:nvGraphicFramePr>
          <p:cNvPr id="10" name="Content Placeholder 2">
            <a:extLst>
              <a:ext uri="{FF2B5EF4-FFF2-40B4-BE49-F238E27FC236}">
                <a16:creationId xmlns:a16="http://schemas.microsoft.com/office/drawing/2014/main" id="{373F1843-71C8-2AAD-55EA-7AB0ACD1CE0F}"/>
              </a:ext>
            </a:extLst>
          </p:cNvPr>
          <p:cNvGraphicFramePr>
            <a:graphicFrameLocks noGrp="1"/>
          </p:cNvGraphicFramePr>
          <p:nvPr>
            <p:ph idx="1"/>
          </p:nvPr>
        </p:nvGraphicFramePr>
        <p:xfrm>
          <a:off x="521208" y="972547"/>
          <a:ext cx="7074460" cy="53733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diagram of a house with text&#10;&#10;AI-generated content may be incorrect.">
            <a:extLst>
              <a:ext uri="{FF2B5EF4-FFF2-40B4-BE49-F238E27FC236}">
                <a16:creationId xmlns:a16="http://schemas.microsoft.com/office/drawing/2014/main" id="{A93D4A89-16B4-F842-1819-BA9AFC139BFC}"/>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7764399" y="728601"/>
            <a:ext cx="2904117" cy="2442255"/>
          </a:xfrm>
          <a:prstGeom prst="rect">
            <a:avLst/>
          </a:prstGeom>
        </p:spPr>
      </p:pic>
      <p:sp>
        <p:nvSpPr>
          <p:cNvPr id="5" name="TextBox 4">
            <a:extLst>
              <a:ext uri="{FF2B5EF4-FFF2-40B4-BE49-F238E27FC236}">
                <a16:creationId xmlns:a16="http://schemas.microsoft.com/office/drawing/2014/main" id="{1B19BD43-BBA7-78A7-9CB4-C7A541853805}"/>
              </a:ext>
            </a:extLst>
          </p:cNvPr>
          <p:cNvSpPr txBox="1"/>
          <p:nvPr/>
        </p:nvSpPr>
        <p:spPr>
          <a:xfrm>
            <a:off x="8755333" y="3423467"/>
            <a:ext cx="3436938" cy="274387"/>
          </a:xfrm>
          <a:prstGeom prst="rect">
            <a:avLst/>
          </a:prstGeom>
        </p:spPr>
        <p:txBody>
          <a:bodyPr lIns="91440" tIns="45720" rIns="91440" bIns="45720" anchor="t">
            <a:normAutofit fontScale="77500" lnSpcReduction="20000"/>
          </a:bodyPr>
          <a:lstStyle/>
          <a:p>
            <a:r>
              <a:rPr lang="en-US" dirty="0">
                <a:ea typeface="+mn-lt"/>
                <a:cs typeface="+mn-lt"/>
              </a:rPr>
              <a:t>                      </a:t>
            </a:r>
            <a:r>
              <a:rPr lang="en-US" dirty="0">
                <a:latin typeface="Arial Nova"/>
                <a:ea typeface="+mn-lt"/>
                <a:cs typeface="+mn-lt"/>
              </a:rPr>
              <a:t>   </a:t>
            </a:r>
            <a:r>
              <a:rPr lang="en-US" b="1" dirty="0">
                <a:latin typeface="Arial Nova"/>
                <a:ea typeface="+mn-lt"/>
                <a:cs typeface="+mn-lt"/>
              </a:rPr>
              <a:t> (The ALLIANCE, 2020</a:t>
            </a:r>
            <a:r>
              <a:rPr lang="en-US" b="1" dirty="0">
                <a:ea typeface="+mn-lt"/>
                <a:cs typeface="+mn-lt"/>
              </a:rPr>
              <a:t>)</a:t>
            </a:r>
          </a:p>
        </p:txBody>
      </p:sp>
      <p:pic>
        <p:nvPicPr>
          <p:cNvPr id="7" name="Picture 6" descr="Diagram of a health system model&#10;&#10;AI-generated content may be incorrect.">
            <a:extLst>
              <a:ext uri="{FF2B5EF4-FFF2-40B4-BE49-F238E27FC236}">
                <a16:creationId xmlns:a16="http://schemas.microsoft.com/office/drawing/2014/main" id="{5490CD3A-5141-E5A5-06FD-9BBF58F3B241}"/>
              </a:ext>
            </a:extLst>
          </p:cNvPr>
          <p:cNvPicPr>
            <a:picLocks noChangeAspect="1"/>
          </p:cNvPicPr>
          <p:nvPr/>
        </p:nvPicPr>
        <p:blipFill>
          <a:blip r:embed="rId9"/>
          <a:stretch>
            <a:fillRect/>
          </a:stretch>
        </p:blipFill>
        <p:spPr>
          <a:xfrm>
            <a:off x="7768270" y="3670796"/>
            <a:ext cx="2894480" cy="2668681"/>
          </a:xfrm>
          <a:prstGeom prst="rect">
            <a:avLst/>
          </a:prstGeom>
        </p:spPr>
      </p:pic>
      <p:sp>
        <p:nvSpPr>
          <p:cNvPr id="8" name="TextBox 7">
            <a:extLst>
              <a:ext uri="{FF2B5EF4-FFF2-40B4-BE49-F238E27FC236}">
                <a16:creationId xmlns:a16="http://schemas.microsoft.com/office/drawing/2014/main" id="{D6F91D69-DCDB-A145-2454-09BF40AB1F1B}"/>
              </a:ext>
            </a:extLst>
          </p:cNvPr>
          <p:cNvSpPr txBox="1"/>
          <p:nvPr/>
        </p:nvSpPr>
        <p:spPr>
          <a:xfrm>
            <a:off x="7599027" y="6339595"/>
            <a:ext cx="4447667" cy="3189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Arial Nova"/>
                <a:ea typeface="+mn-lt"/>
                <a:cs typeface="+mn-lt"/>
              </a:rPr>
              <a:t>(MacColl </a:t>
            </a:r>
            <a:r>
              <a:rPr lang="en-GB" sz="1400" b="1" err="1">
                <a:latin typeface="Arial Nova"/>
                <a:ea typeface="+mn-lt"/>
                <a:cs typeface="+mn-lt"/>
              </a:rPr>
              <a:t>Center</a:t>
            </a:r>
            <a:r>
              <a:rPr lang="en-GB" sz="1400" b="1" dirty="0">
                <a:latin typeface="Arial Nova"/>
                <a:ea typeface="+mn-lt"/>
                <a:cs typeface="+mn-lt"/>
              </a:rPr>
              <a:t> for Health Care Innovation, 2020)</a:t>
            </a:r>
            <a:endParaRPr lang="en-US" sz="1400" b="1" dirty="0">
              <a:latin typeface="Arial Nova"/>
            </a:endParaRPr>
          </a:p>
        </p:txBody>
      </p:sp>
      <p:sp>
        <p:nvSpPr>
          <p:cNvPr id="80" name="TextBox 79">
            <a:extLst>
              <a:ext uri="{FF2B5EF4-FFF2-40B4-BE49-F238E27FC236}">
                <a16:creationId xmlns:a16="http://schemas.microsoft.com/office/drawing/2014/main" id="{305676D2-1F0C-9F7F-A4BE-EC5386B00014}"/>
              </a:ext>
            </a:extLst>
          </p:cNvPr>
          <p:cNvSpPr txBox="1"/>
          <p:nvPr/>
        </p:nvSpPr>
        <p:spPr>
          <a:xfrm>
            <a:off x="1159275" y="218414"/>
            <a:ext cx="950942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dirty="0">
                <a:solidFill>
                  <a:srgbClr val="FF0000"/>
                </a:solidFill>
                <a:latin typeface="Arial Nova"/>
                <a:ea typeface="Calibri"/>
                <a:cs typeface="Calibri"/>
              </a:rPr>
              <a:t>Management of Type 2 Diabetes (UK Guidance and Models)</a:t>
            </a:r>
            <a:endParaRPr lang="en-US" sz="2000" b="1" u="sng">
              <a:solidFill>
                <a:srgbClr val="FF0000"/>
              </a:solidFill>
              <a:latin typeface="Arial Nova"/>
            </a:endParaRPr>
          </a:p>
        </p:txBody>
      </p:sp>
    </p:spTree>
    <p:extLst>
      <p:ext uri="{BB962C8B-B14F-4D97-AF65-F5344CB8AC3E}">
        <p14:creationId xmlns:p14="http://schemas.microsoft.com/office/powerpoint/2010/main" val="2150409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pic>
        <p:nvPicPr>
          <p:cNvPr id="4" name="Picture 3" descr="A diagram of a company&#10;&#10;AI-generated content may be incorrect.">
            <a:extLst>
              <a:ext uri="{FF2B5EF4-FFF2-40B4-BE49-F238E27FC236}">
                <a16:creationId xmlns:a16="http://schemas.microsoft.com/office/drawing/2014/main" id="{353E6059-A490-AE5C-4E26-79D67569E0DE}"/>
              </a:ext>
            </a:extLst>
          </p:cNvPr>
          <p:cNvPicPr>
            <a:picLocks noChangeAspect="1"/>
          </p:cNvPicPr>
          <p:nvPr/>
        </p:nvPicPr>
        <p:blipFill>
          <a:blip r:embed="rId2"/>
          <a:stretch>
            <a:fillRect/>
          </a:stretch>
        </p:blipFill>
        <p:spPr>
          <a:xfrm>
            <a:off x="517867" y="1306725"/>
            <a:ext cx="4959823" cy="4240648"/>
          </a:xfrm>
          <a:prstGeom prst="rect">
            <a:avLst/>
          </a:prstGeom>
        </p:spPr>
      </p:pic>
      <p:graphicFrame>
        <p:nvGraphicFramePr>
          <p:cNvPr id="13" name="Content Placeholder 2">
            <a:extLst>
              <a:ext uri="{FF2B5EF4-FFF2-40B4-BE49-F238E27FC236}">
                <a16:creationId xmlns:a16="http://schemas.microsoft.com/office/drawing/2014/main" id="{3AB65B4F-CF62-87D7-F52F-32310A73259B}"/>
              </a:ext>
            </a:extLst>
          </p:cNvPr>
          <p:cNvGraphicFramePr>
            <a:graphicFrameLocks noGrp="1"/>
          </p:cNvGraphicFramePr>
          <p:nvPr>
            <p:ph idx="1"/>
          </p:nvPr>
        </p:nvGraphicFramePr>
        <p:xfrm>
          <a:off x="5805200" y="878762"/>
          <a:ext cx="6377961" cy="56996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91823235-E909-203F-0428-7BEE6742DE0D}"/>
              </a:ext>
            </a:extLst>
          </p:cNvPr>
          <p:cNvSpPr txBox="1"/>
          <p:nvPr/>
        </p:nvSpPr>
        <p:spPr>
          <a:xfrm>
            <a:off x="515238" y="5829980"/>
            <a:ext cx="33997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(DESMOND Programme, 2023)</a:t>
            </a:r>
            <a:endParaRPr lang="en-US" dirty="0"/>
          </a:p>
        </p:txBody>
      </p:sp>
      <p:sp>
        <p:nvSpPr>
          <p:cNvPr id="356" name="TextBox 355">
            <a:extLst>
              <a:ext uri="{FF2B5EF4-FFF2-40B4-BE49-F238E27FC236}">
                <a16:creationId xmlns:a16="http://schemas.microsoft.com/office/drawing/2014/main" id="{3347F882-C292-89C5-1DD2-3BB17D9B7428}"/>
              </a:ext>
            </a:extLst>
          </p:cNvPr>
          <p:cNvSpPr txBox="1"/>
          <p:nvPr/>
        </p:nvSpPr>
        <p:spPr>
          <a:xfrm>
            <a:off x="268817" y="319221"/>
            <a:ext cx="4351484" cy="877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100" dirty="0">
              <a:solidFill>
                <a:srgbClr val="444444"/>
              </a:solidFill>
              <a:latin typeface="Calibri"/>
              <a:ea typeface="Calibri"/>
              <a:cs typeface="Calibri"/>
            </a:endParaRPr>
          </a:p>
          <a:p>
            <a:pPr algn="ctr"/>
            <a:r>
              <a:rPr lang="en-GB" sz="2000" b="1" u="sng" dirty="0">
                <a:solidFill>
                  <a:srgbClr val="FF0000"/>
                </a:solidFill>
                <a:latin typeface="Arial Nova"/>
                <a:ea typeface="Calibri"/>
                <a:cs typeface="Calibri"/>
              </a:rPr>
              <a:t>Treatment Options (UK)</a:t>
            </a:r>
            <a:endParaRPr lang="en-US" sz="2000" b="1" u="sng">
              <a:solidFill>
                <a:srgbClr val="FF0000"/>
              </a:solidFill>
              <a:latin typeface="Arial Nova"/>
            </a:endParaRPr>
          </a:p>
          <a:p>
            <a:pPr algn="l"/>
            <a:endParaRPr lang="en-GB" sz="2000" dirty="0">
              <a:solidFill>
                <a:srgbClr val="FF0000"/>
              </a:solidFill>
              <a:latin typeface="Arial Nova"/>
            </a:endParaRPr>
          </a:p>
        </p:txBody>
      </p:sp>
    </p:spTree>
    <p:extLst>
      <p:ext uri="{BB962C8B-B14F-4D97-AF65-F5344CB8AC3E}">
        <p14:creationId xmlns:p14="http://schemas.microsoft.com/office/powerpoint/2010/main" val="1518540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graphicFrame>
        <p:nvGraphicFramePr>
          <p:cNvPr id="16" name="Content Placeholder 2">
            <a:extLst>
              <a:ext uri="{FF2B5EF4-FFF2-40B4-BE49-F238E27FC236}">
                <a16:creationId xmlns:a16="http://schemas.microsoft.com/office/drawing/2014/main" id="{C7323AF9-F6D3-C9B8-A170-4549E6C705FB}"/>
              </a:ext>
            </a:extLst>
          </p:cNvPr>
          <p:cNvGraphicFramePr>
            <a:graphicFrameLocks noGrp="1"/>
          </p:cNvGraphicFramePr>
          <p:nvPr>
            <p:ph idx="1"/>
          </p:nvPr>
        </p:nvGraphicFramePr>
        <p:xfrm>
          <a:off x="196238" y="1015863"/>
          <a:ext cx="5513023" cy="53429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Scales Weighing Brain Heart On Blue Stock Vector (Royalty Free ...">
            <a:extLst>
              <a:ext uri="{FF2B5EF4-FFF2-40B4-BE49-F238E27FC236}">
                <a16:creationId xmlns:a16="http://schemas.microsoft.com/office/drawing/2014/main" id="{83FD0CF8-69A6-5225-CCAB-A670F05210FC}"/>
              </a:ext>
            </a:extLst>
          </p:cNvPr>
          <p:cNvPicPr>
            <a:picLocks noChangeAspect="1"/>
          </p:cNvPicPr>
          <p:nvPr/>
        </p:nvPicPr>
        <p:blipFill>
          <a:blip r:embed="rId7"/>
          <a:srcRect b="3997"/>
          <a:stretch>
            <a:fillRect/>
          </a:stretch>
        </p:blipFill>
        <p:spPr>
          <a:xfrm>
            <a:off x="5958018" y="508090"/>
            <a:ext cx="5709726" cy="5846989"/>
          </a:xfrm>
          <a:prstGeom prst="rect">
            <a:avLst/>
          </a:prstGeom>
        </p:spPr>
      </p:pic>
      <p:sp>
        <p:nvSpPr>
          <p:cNvPr id="81" name="TextBox 80">
            <a:extLst>
              <a:ext uri="{FF2B5EF4-FFF2-40B4-BE49-F238E27FC236}">
                <a16:creationId xmlns:a16="http://schemas.microsoft.com/office/drawing/2014/main" id="{A79F8DFC-7C67-5750-5D8D-EA3EE8C3463F}"/>
              </a:ext>
            </a:extLst>
          </p:cNvPr>
          <p:cNvSpPr txBox="1"/>
          <p:nvPr/>
        </p:nvSpPr>
        <p:spPr>
          <a:xfrm>
            <a:off x="619603" y="154900"/>
            <a:ext cx="4918105"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u="sng" dirty="0">
                <a:solidFill>
                  <a:srgbClr val="FF0000"/>
                </a:solidFill>
                <a:latin typeface="Arial Nova"/>
                <a:ea typeface="Calibri"/>
                <a:cs typeface="Calibri"/>
              </a:rPr>
              <a:t>Comorbidities Associated with Type 2 Diabetes.</a:t>
            </a:r>
            <a:endParaRPr lang="en-US" sz="2000" b="1">
              <a:solidFill>
                <a:srgbClr val="FF0000"/>
              </a:solidFill>
              <a:latin typeface="Arial Nova"/>
            </a:endParaRPr>
          </a:p>
          <a:p>
            <a:pPr algn="ctr"/>
            <a:endParaRPr lang="en-GB" sz="2000" dirty="0">
              <a:solidFill>
                <a:srgbClr val="FF0000"/>
              </a:solidFill>
              <a:latin typeface="Arial Nova"/>
            </a:endParaRPr>
          </a:p>
        </p:txBody>
      </p:sp>
      <p:sp>
        <p:nvSpPr>
          <p:cNvPr id="151" name="TextBox 150">
            <a:extLst>
              <a:ext uri="{FF2B5EF4-FFF2-40B4-BE49-F238E27FC236}">
                <a16:creationId xmlns:a16="http://schemas.microsoft.com/office/drawing/2014/main" id="{747E46F5-3D53-2083-3E99-7118D0C35199}"/>
              </a:ext>
            </a:extLst>
          </p:cNvPr>
          <p:cNvSpPr txBox="1"/>
          <p:nvPr/>
        </p:nvSpPr>
        <p:spPr>
          <a:xfrm>
            <a:off x="7795709" y="6535626"/>
            <a:ext cx="31418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a:t>
            </a:r>
            <a:r>
              <a:rPr lang="en-GB" dirty="0" err="1">
                <a:ea typeface="+mn-lt"/>
                <a:cs typeface="+mn-lt"/>
              </a:rPr>
              <a:t>Guzhanina</a:t>
            </a:r>
            <a:r>
              <a:rPr lang="en-GB" dirty="0">
                <a:ea typeface="+mn-lt"/>
                <a:cs typeface="+mn-lt"/>
              </a:rPr>
              <a:t>, 2016)</a:t>
            </a:r>
            <a:endParaRPr lang="en-US" dirty="0"/>
          </a:p>
        </p:txBody>
      </p:sp>
    </p:spTree>
    <p:extLst>
      <p:ext uri="{BB962C8B-B14F-4D97-AF65-F5344CB8AC3E}">
        <p14:creationId xmlns:p14="http://schemas.microsoft.com/office/powerpoint/2010/main" val="24154413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pic>
        <p:nvPicPr>
          <p:cNvPr id="7" name="Picture 6" descr="Embrace Healthy Lifestyle, Take Balanced Diet, Exercise, Sleep, Stress ...">
            <a:extLst>
              <a:ext uri="{FF2B5EF4-FFF2-40B4-BE49-F238E27FC236}">
                <a16:creationId xmlns:a16="http://schemas.microsoft.com/office/drawing/2014/main" id="{ED3B6C16-2B1B-6976-53FF-59684D3AB2D5}"/>
              </a:ext>
            </a:extLst>
          </p:cNvPr>
          <p:cNvPicPr>
            <a:picLocks noChangeAspect="1"/>
          </p:cNvPicPr>
          <p:nvPr/>
        </p:nvPicPr>
        <p:blipFill>
          <a:blip r:embed="rId2"/>
          <a:stretch>
            <a:fillRect/>
          </a:stretch>
        </p:blipFill>
        <p:spPr>
          <a:xfrm>
            <a:off x="5183188" y="1194530"/>
            <a:ext cx="6172200" cy="4459414"/>
          </a:xfrm>
          <a:prstGeom prst="rect">
            <a:avLst/>
          </a:prstGeom>
          <a:noFill/>
        </p:spPr>
      </p:pic>
      <p:sp>
        <p:nvSpPr>
          <p:cNvPr id="3" name="Content Placeholder 2">
            <a:extLst>
              <a:ext uri="{FF2B5EF4-FFF2-40B4-BE49-F238E27FC236}">
                <a16:creationId xmlns:a16="http://schemas.microsoft.com/office/drawing/2014/main" id="{C515EB0E-A9B6-EC7A-B8FD-478B6AD81155}"/>
              </a:ext>
            </a:extLst>
          </p:cNvPr>
          <p:cNvSpPr>
            <a:spLocks noGrp="1"/>
          </p:cNvSpPr>
          <p:nvPr>
            <p:ph type="body" sz="half" idx="2"/>
          </p:nvPr>
        </p:nvSpPr>
        <p:spPr>
          <a:xfrm>
            <a:off x="122613" y="-732861"/>
            <a:ext cx="4985587" cy="6646671"/>
          </a:xfrm>
        </p:spPr>
        <p:txBody>
          <a:bodyPr vert="horz" lIns="91440" tIns="45720" rIns="91440" bIns="45720" rtlCol="0" anchor="t">
            <a:noAutofit/>
          </a:bodyPr>
          <a:lstStyle/>
          <a:p>
            <a:pPr>
              <a:lnSpc>
                <a:spcPct val="140000"/>
              </a:lnSpc>
            </a:pPr>
            <a:endParaRPr lang="en-GB" sz="1100" b="1" dirty="0"/>
          </a:p>
          <a:p>
            <a:pPr>
              <a:lnSpc>
                <a:spcPct val="140000"/>
              </a:lnSpc>
            </a:pPr>
            <a:endParaRPr lang="en-GB" sz="1100" b="1" dirty="0"/>
          </a:p>
          <a:p>
            <a:pPr>
              <a:lnSpc>
                <a:spcPct val="140000"/>
              </a:lnSpc>
            </a:pPr>
            <a:endParaRPr lang="en-GB" sz="1100" b="1" dirty="0"/>
          </a:p>
          <a:p>
            <a:pPr>
              <a:lnSpc>
                <a:spcPct val="140000"/>
              </a:lnSpc>
              <a:buNone/>
            </a:pPr>
            <a:r>
              <a:rPr lang="en-GB" sz="2000" b="1" u="sng" dirty="0">
                <a:solidFill>
                  <a:srgbClr val="FF0000"/>
                </a:solidFill>
                <a:latin typeface="Arial Nova"/>
              </a:rPr>
              <a:t>Prevention Strategies</a:t>
            </a:r>
            <a:endParaRPr lang="en-US" sz="2000">
              <a:solidFill>
                <a:srgbClr val="323232"/>
              </a:solidFill>
              <a:latin typeface="Arial Nova"/>
            </a:endParaRPr>
          </a:p>
          <a:p>
            <a:pPr>
              <a:lnSpc>
                <a:spcPct val="140000"/>
              </a:lnSpc>
              <a:buClr>
                <a:srgbClr val="C3B2A7"/>
              </a:buClr>
              <a:buFont typeface="Arial"/>
              <a:buChar char="•"/>
            </a:pPr>
            <a:r>
              <a:rPr lang="en-GB" b="1" dirty="0">
                <a:latin typeface="Arial Nova"/>
              </a:rPr>
              <a:t>Primary Prevention:</a:t>
            </a:r>
            <a:br>
              <a:rPr lang="en-GB" b="1" dirty="0">
                <a:latin typeface="Arial Nova"/>
              </a:rPr>
            </a:br>
            <a:r>
              <a:rPr lang="en-GB" b="1" dirty="0">
                <a:latin typeface="Arial Nova"/>
              </a:rPr>
              <a:t> • Healthy diet (low sugar, high fibre)</a:t>
            </a:r>
            <a:br>
              <a:rPr lang="en-GB" b="1" dirty="0">
                <a:latin typeface="Arial Nova"/>
              </a:rPr>
            </a:br>
            <a:r>
              <a:rPr lang="en-GB" b="1" dirty="0">
                <a:latin typeface="Arial Nova"/>
              </a:rPr>
              <a:t> • Regular physical activity (150 mins/week)</a:t>
            </a:r>
            <a:br>
              <a:rPr lang="en-GB" b="1" dirty="0">
                <a:latin typeface="Arial Nova"/>
              </a:rPr>
            </a:br>
            <a:r>
              <a:rPr lang="en-GB" b="1" dirty="0">
                <a:latin typeface="Arial Nova"/>
              </a:rPr>
              <a:t> • Weight management and obesity prevention</a:t>
            </a:r>
            <a:br>
              <a:rPr lang="en-GB" b="1" dirty="0">
                <a:latin typeface="Arial Nova"/>
              </a:rPr>
            </a:br>
            <a:r>
              <a:rPr lang="en-GB" b="1" dirty="0">
                <a:latin typeface="Arial Nova"/>
              </a:rPr>
              <a:t> • Avoid smoking and limit alcohol</a:t>
            </a:r>
            <a:endParaRPr lang="en-GB">
              <a:latin typeface="Arial Nova"/>
            </a:endParaRPr>
          </a:p>
          <a:p>
            <a:pPr>
              <a:lnSpc>
                <a:spcPct val="140000"/>
              </a:lnSpc>
              <a:buClr>
                <a:srgbClr val="C3B2A7"/>
              </a:buClr>
              <a:buFont typeface="Arial"/>
              <a:buChar char="•"/>
            </a:pPr>
            <a:r>
              <a:rPr lang="en-GB" b="1" dirty="0">
                <a:latin typeface="Arial Nova"/>
              </a:rPr>
              <a:t>Secondary Prevention (Early Detection):</a:t>
            </a:r>
            <a:br>
              <a:rPr lang="en-GB" b="1" dirty="0">
                <a:latin typeface="Arial Nova"/>
              </a:rPr>
            </a:br>
            <a:r>
              <a:rPr lang="en-GB" b="1" dirty="0">
                <a:latin typeface="Arial Nova"/>
              </a:rPr>
              <a:t> • Regular blood glucose and HbA1c checks for high-risk individuals</a:t>
            </a:r>
            <a:br>
              <a:rPr lang="en-GB" b="1" dirty="0">
                <a:latin typeface="Arial Nova"/>
              </a:rPr>
            </a:br>
            <a:r>
              <a:rPr lang="en-GB" b="1" dirty="0">
                <a:latin typeface="Arial Nova"/>
              </a:rPr>
              <a:t> • Screening in adults with obesity, family history, or high-risk ethnicities</a:t>
            </a:r>
            <a:endParaRPr lang="en-GB">
              <a:latin typeface="Arial Nova"/>
            </a:endParaRPr>
          </a:p>
          <a:p>
            <a:pPr>
              <a:lnSpc>
                <a:spcPct val="140000"/>
              </a:lnSpc>
              <a:buClr>
                <a:srgbClr val="C3B2A7"/>
              </a:buClr>
              <a:buFont typeface="Arial"/>
              <a:buChar char="•"/>
            </a:pPr>
            <a:r>
              <a:rPr lang="en-GB" b="1" dirty="0">
                <a:latin typeface="Arial Nova"/>
              </a:rPr>
              <a:t>Public Health Programmes:</a:t>
            </a:r>
            <a:br>
              <a:rPr lang="en-GB" b="1" dirty="0">
                <a:latin typeface="Arial Nova"/>
              </a:rPr>
            </a:br>
            <a:r>
              <a:rPr lang="en-GB" b="1" dirty="0">
                <a:latin typeface="Arial Nova"/>
              </a:rPr>
              <a:t> • NHS Diabetes Prevention Programme (NHS DPP)</a:t>
            </a:r>
            <a:br>
              <a:rPr lang="en-GB" b="1" dirty="0">
                <a:latin typeface="Arial Nova"/>
              </a:rPr>
            </a:br>
            <a:r>
              <a:rPr lang="en-GB" b="1" dirty="0">
                <a:latin typeface="Arial Nova"/>
              </a:rPr>
              <a:t> • Community-based lifestyle interventions</a:t>
            </a:r>
            <a:endParaRPr lang="en-GB">
              <a:latin typeface="Arial Nova"/>
            </a:endParaRPr>
          </a:p>
          <a:p>
            <a:pPr marL="0" indent="0">
              <a:lnSpc>
                <a:spcPct val="140000"/>
              </a:lnSpc>
              <a:buNone/>
            </a:pPr>
            <a:endParaRPr lang="en-GB" sz="1400" dirty="0">
              <a:latin typeface="Arial Nova"/>
            </a:endParaRPr>
          </a:p>
        </p:txBody>
      </p:sp>
      <p:sp>
        <p:nvSpPr>
          <p:cNvPr id="4" name="Date Placeholder 3">
            <a:extLst>
              <a:ext uri="{FF2B5EF4-FFF2-40B4-BE49-F238E27FC236}">
                <a16:creationId xmlns:a16="http://schemas.microsoft.com/office/drawing/2014/main" id="{E3CB47AC-E31F-5423-7C54-2B11CE3426A2}"/>
              </a:ext>
            </a:extLst>
          </p:cNvPr>
          <p:cNvSpPr>
            <a:spLocks noGrp="1"/>
          </p:cNvSpPr>
          <p:nvPr>
            <p:ph type="dt" sz="half" idx="10"/>
          </p:nvPr>
        </p:nvSpPr>
        <p:spPr>
          <a:xfrm>
            <a:off x="173736" y="6382512"/>
            <a:ext cx="2845901" cy="365125"/>
          </a:xfrm>
        </p:spPr>
        <p:txBody>
          <a:bodyPr anchor="ctr">
            <a:normAutofit/>
          </a:bodyPr>
          <a:lstStyle/>
          <a:p>
            <a:pPr>
              <a:spcAft>
                <a:spcPts val="600"/>
              </a:spcAft>
            </a:pPr>
            <a:fld id="{A4A398B9-FDF8-4FE1-929A-733EA3D80E30}" type="datetime1">
              <a:pPr>
                <a:spcAft>
                  <a:spcPts val="600"/>
                </a:spcAft>
              </a:pPr>
              <a:t>11/4/2025</a:t>
            </a:fld>
            <a:endParaRPr lang="en-US"/>
          </a:p>
        </p:txBody>
      </p:sp>
      <p:sp>
        <p:nvSpPr>
          <p:cNvPr id="5" name="Footer Placeholder 4">
            <a:extLst>
              <a:ext uri="{FF2B5EF4-FFF2-40B4-BE49-F238E27FC236}">
                <a16:creationId xmlns:a16="http://schemas.microsoft.com/office/drawing/2014/main" id="{DA823410-23E6-A49D-47EA-72DFE4995167}"/>
              </a:ext>
            </a:extLst>
          </p:cNvPr>
          <p:cNvSpPr>
            <a:spLocks noGrp="1"/>
          </p:cNvSpPr>
          <p:nvPr>
            <p:ph type="ftr" sz="quarter" idx="11"/>
          </p:nvPr>
        </p:nvSpPr>
        <p:spPr>
          <a:xfrm rot="5400000">
            <a:off x="-1754871" y="2093199"/>
            <a:ext cx="4157472" cy="416082"/>
          </a:xfrm>
        </p:spPr>
        <p:txBody>
          <a:bodyPr anchor="ctr">
            <a:normAutofit/>
          </a:bodyPr>
          <a:lstStyle/>
          <a:p>
            <a:pPr>
              <a:lnSpc>
                <a:spcPct val="90000"/>
              </a:lnSpc>
              <a:spcAft>
                <a:spcPts val="600"/>
              </a:spcAft>
            </a:pPr>
            <a:r>
              <a:rPr lang="en-US" sz="900"/>
              <a:t>
              </a:t>
            </a:r>
          </a:p>
        </p:txBody>
      </p:sp>
      <p:sp>
        <p:nvSpPr>
          <p:cNvPr id="6" name="Slide Number Placeholder 5">
            <a:extLst>
              <a:ext uri="{FF2B5EF4-FFF2-40B4-BE49-F238E27FC236}">
                <a16:creationId xmlns:a16="http://schemas.microsoft.com/office/drawing/2014/main" id="{53D90AE9-88A7-3699-88BD-3EA9762AFB68}"/>
              </a:ext>
            </a:extLst>
          </p:cNvPr>
          <p:cNvSpPr>
            <a:spLocks noGrp="1"/>
          </p:cNvSpPr>
          <p:nvPr>
            <p:ph type="sldNum" sz="quarter" idx="12"/>
          </p:nvPr>
        </p:nvSpPr>
        <p:spPr>
          <a:xfrm>
            <a:off x="11457919" y="6382512"/>
            <a:ext cx="500997" cy="365125"/>
          </a:xfrm>
        </p:spPr>
        <p:txBody>
          <a:bodyPr anchor="ctr">
            <a:normAutofit/>
          </a:bodyPr>
          <a:lstStyle/>
          <a:p>
            <a:pPr>
              <a:spcAft>
                <a:spcPts val="600"/>
              </a:spcAft>
            </a:pPr>
            <a:fld id="{24578CCF-2EC4-44CB-A694-F6F6E59A3985}" type="slidenum">
              <a:rPr lang="en-US" dirty="0"/>
              <a:pPr>
                <a:spcAft>
                  <a:spcPts val="600"/>
                </a:spcAft>
              </a:pPr>
              <a:t>10</a:t>
            </a:fld>
            <a:endParaRPr lang="en-US"/>
          </a:p>
        </p:txBody>
      </p:sp>
      <p:sp>
        <p:nvSpPr>
          <p:cNvPr id="11" name="TextBox 10">
            <a:extLst>
              <a:ext uri="{FF2B5EF4-FFF2-40B4-BE49-F238E27FC236}">
                <a16:creationId xmlns:a16="http://schemas.microsoft.com/office/drawing/2014/main" id="{B732E149-A647-C2C2-1B71-7F0EB8AFD740}"/>
              </a:ext>
            </a:extLst>
          </p:cNvPr>
          <p:cNvSpPr txBox="1"/>
          <p:nvPr/>
        </p:nvSpPr>
        <p:spPr>
          <a:xfrm>
            <a:off x="7106864" y="5729174"/>
            <a:ext cx="27217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Nova"/>
                <a:ea typeface="+mn-lt"/>
                <a:cs typeface="+mn-lt"/>
              </a:rPr>
              <a:t>(</a:t>
            </a:r>
            <a:r>
              <a:rPr lang="en-GB" b="1" err="1">
                <a:latin typeface="Arial Nova"/>
                <a:ea typeface="+mn-lt"/>
                <a:cs typeface="+mn-lt"/>
              </a:rPr>
              <a:t>Dreamstime</a:t>
            </a:r>
            <a:r>
              <a:rPr lang="en-GB" b="1" dirty="0">
                <a:latin typeface="Arial Nova"/>
                <a:ea typeface="+mn-lt"/>
                <a:cs typeface="+mn-lt"/>
              </a:rPr>
              <a:t>, n.d.)</a:t>
            </a:r>
            <a:endParaRPr lang="en-US" b="1" dirty="0">
              <a:latin typeface="Arial Nova"/>
            </a:endParaRPr>
          </a:p>
        </p:txBody>
      </p:sp>
    </p:spTree>
    <p:extLst>
      <p:ext uri="{BB962C8B-B14F-4D97-AF65-F5344CB8AC3E}">
        <p14:creationId xmlns:p14="http://schemas.microsoft.com/office/powerpoint/2010/main" val="4322516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
            <a:extLst>
              <a:ext uri="{FF2B5EF4-FFF2-40B4-BE49-F238E27FC236}">
                <a16:creationId xmlns:a16="http://schemas.microsoft.com/office/drawing/2014/main" id="{3F81ECC4-67C5-E4BB-4186-0FB397C7A1D3}"/>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b="1"/>
              <a:t>Skills, Values, and Behaviours for Co-productive Care</a:t>
            </a:r>
            <a:endParaRPr lang="en-US" sz="4600"/>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 name="Content Placeholder 2">
            <a:extLst>
              <a:ext uri="{FF2B5EF4-FFF2-40B4-BE49-F238E27FC236}">
                <a16:creationId xmlns:a16="http://schemas.microsoft.com/office/drawing/2014/main" id="{283165E9-3A00-1A3E-1634-35439AC32D6D}"/>
              </a:ext>
            </a:extLst>
          </p:cNvPr>
          <p:cNvGraphicFramePr>
            <a:graphicFrameLocks noGrp="1"/>
          </p:cNvGraphicFramePr>
          <p:nvPr>
            <p:ph sz="half" idx="2"/>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 name="Picture 1" descr="A diagram of a company&amp;#39;s production&#10;&#10;AI-generated content may be incorrect.">
            <a:extLst>
              <a:ext uri="{FF2B5EF4-FFF2-40B4-BE49-F238E27FC236}">
                <a16:creationId xmlns:a16="http://schemas.microsoft.com/office/drawing/2014/main" id="{F2507628-6E37-1B53-14C0-1A975113B5A4}"/>
              </a:ext>
            </a:extLst>
          </p:cNvPr>
          <p:cNvPicPr>
            <a:picLocks noChangeAspect="1"/>
          </p:cNvPicPr>
          <p:nvPr/>
        </p:nvPicPr>
        <p:blipFill>
          <a:blip r:embed="rId7">
            <a:extLst>
              <a:ext uri="{837473B0-CC2E-450A-ABE3-18F120FF3D39}">
                <a1611:picAttrSrcUrl xmlns:a1611="http://schemas.microsoft.com/office/drawing/2016/11/main" r:id="rId8"/>
              </a:ext>
            </a:extLst>
          </a:blip>
          <a:srcRect l="600" r="3194"/>
          <a:stretch>
            <a:fillRect/>
          </a:stretch>
        </p:blipFill>
        <p:spPr>
          <a:xfrm>
            <a:off x="7675658" y="2093976"/>
            <a:ext cx="3941064" cy="4096512"/>
          </a:xfrm>
          <a:prstGeom prst="rect">
            <a:avLst/>
          </a:prstGeom>
          <a:noFill/>
        </p:spPr>
      </p:pic>
      <p:sp>
        <p:nvSpPr>
          <p:cNvPr id="4" name="Date Placeholder 3">
            <a:extLst>
              <a:ext uri="{FF2B5EF4-FFF2-40B4-BE49-F238E27FC236}">
                <a16:creationId xmlns:a16="http://schemas.microsoft.com/office/drawing/2014/main" id="{3E826D8F-013F-E505-478C-7F7D48487CB0}"/>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fld id="{AF102EDC-119E-472F-8E62-2E1B9FA8DC12}" type="datetime1">
              <a:rPr lang="en-US">
                <a:solidFill>
                  <a:prstClr val="black">
                    <a:tint val="75000"/>
                  </a:prstClr>
                </a:solidFill>
                <a:latin typeface="Calibri" panose="020F0502020204030204"/>
              </a:rPr>
              <a:pPr>
                <a:spcAft>
                  <a:spcPts val="600"/>
                </a:spcAft>
                <a:defRPr/>
              </a:pPr>
              <a:t>11/4/2025</a:t>
            </a:fld>
            <a:endParaRPr lang="en-US">
              <a:solidFill>
                <a:prstClr val="black">
                  <a:tint val="75000"/>
                </a:prstClr>
              </a:solidFill>
              <a:latin typeface="Calibri" panose="020F0502020204030204"/>
            </a:endParaRPr>
          </a:p>
        </p:txBody>
      </p:sp>
      <p:sp>
        <p:nvSpPr>
          <p:cNvPr id="5" name="Footer Placeholder 4">
            <a:extLst>
              <a:ext uri="{FF2B5EF4-FFF2-40B4-BE49-F238E27FC236}">
                <a16:creationId xmlns:a16="http://schemas.microsoft.com/office/drawing/2014/main" id="{3CFCA0B0-C71F-563A-7758-C96929CCE268}"/>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lnSpc>
                <a:spcPct val="90000"/>
              </a:lnSpc>
              <a:spcAft>
                <a:spcPts val="600"/>
              </a:spcAft>
              <a:defRPr/>
            </a:pPr>
            <a:r>
              <a:rPr lang="en-US" sz="700" kern="1200">
                <a:solidFill>
                  <a:prstClr val="black">
                    <a:tint val="75000"/>
                  </a:prstClr>
                </a:solidFill>
                <a:latin typeface="Calibri" panose="020F0502020204030204"/>
                <a:ea typeface="+mn-ea"/>
                <a:cs typeface="+mn-cs"/>
              </a:rPr>
              <a:t>
              </a:t>
            </a:r>
          </a:p>
        </p:txBody>
      </p:sp>
      <p:sp>
        <p:nvSpPr>
          <p:cNvPr id="6" name="Slide Number Placeholder 5">
            <a:extLst>
              <a:ext uri="{FF2B5EF4-FFF2-40B4-BE49-F238E27FC236}">
                <a16:creationId xmlns:a16="http://schemas.microsoft.com/office/drawing/2014/main" id="{1D6F961C-EFA0-2285-BD12-402D8EDE123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4578CCF-2EC4-44CB-A694-F6F6E59A3985}" type="slidenum">
              <a:rPr lang="en-US">
                <a:solidFill>
                  <a:prstClr val="black">
                    <a:tint val="75000"/>
                  </a:prstClr>
                </a:solidFill>
                <a:latin typeface="Calibri" panose="020F0502020204030204"/>
              </a:rPr>
              <a:pPr>
                <a:spcAft>
                  <a:spcPts val="600"/>
                </a:spcAft>
                <a:defRPr/>
              </a:pPr>
              <a:t>11</a:t>
            </a:fld>
            <a:endParaRPr lang="en-US">
              <a:solidFill>
                <a:prstClr val="black">
                  <a:tint val="75000"/>
                </a:prstClr>
              </a:solidFill>
              <a:latin typeface="Calibri" panose="020F0502020204030204"/>
            </a:endParaRPr>
          </a:p>
        </p:txBody>
      </p:sp>
    </p:spTree>
    <p:extLst>
      <p:ext uri="{BB962C8B-B14F-4D97-AF65-F5344CB8AC3E}">
        <p14:creationId xmlns:p14="http://schemas.microsoft.com/office/powerpoint/2010/main" val="37219112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
            <a:extLst>
              <a:ext uri="{FF2B5EF4-FFF2-40B4-BE49-F238E27FC236}">
                <a16:creationId xmlns:a16="http://schemas.microsoft.com/office/drawing/2014/main" id="{C46035AD-3D55-17F4-684E-A0AB69BC55A5}"/>
              </a:ext>
            </a:extLst>
          </p:cNvPr>
          <p:cNvSpPr>
            <a:spLocks noGrp="1"/>
          </p:cNvSpPr>
          <p:nvPr>
            <p:ph type="title"/>
          </p:nvPr>
        </p:nvSpPr>
        <p:spPr>
          <a:xfrm>
            <a:off x="572493" y="238539"/>
            <a:ext cx="11018520" cy="1434415"/>
          </a:xfrm>
        </p:spPr>
        <p:txBody>
          <a:bodyPr anchor="b">
            <a:normAutofit/>
          </a:bodyPr>
          <a:lstStyle/>
          <a:p>
            <a:pPr>
              <a:spcBef>
                <a:spcPts val="0"/>
              </a:spcBef>
            </a:pPr>
            <a:br>
              <a:rPr lang="en-GB" sz="3000" b="1">
                <a:latin typeface="Arial Nova"/>
                <a:ea typeface="Calibri"/>
                <a:cs typeface="Calibri"/>
              </a:rPr>
            </a:br>
            <a:r>
              <a:rPr lang="en-GB" sz="3000" b="1">
                <a:latin typeface="Arial Nova"/>
                <a:ea typeface="Calibri"/>
                <a:cs typeface="Calibri"/>
              </a:rPr>
              <a:t>Recommendations: Personalised Care &amp; Self-Management Support</a:t>
            </a:r>
            <a:endParaRPr lang="en-US" sz="3000" b="1">
              <a:latin typeface="Arial Nova"/>
            </a:endParaRPr>
          </a:p>
          <a:p>
            <a:endParaRPr lang="en-US" sz="3000"/>
          </a:p>
        </p:txBody>
      </p:sp>
      <p:sp>
        <p:nvSpPr>
          <p:cNvPr id="4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9AFF592F-95CF-DFEC-5D72-DEDFF08FEFA6}"/>
              </a:ext>
            </a:extLst>
          </p:cNvPr>
          <p:cNvPicPr>
            <a:picLocks noChangeAspect="1"/>
          </p:cNvPicPr>
          <p:nvPr/>
        </p:nvPicPr>
        <p:blipFill>
          <a:blip r:embed="rId2"/>
          <a:srcRect l="3795" r="-3" b="-3"/>
          <a:stretch>
            <a:fillRect/>
          </a:stretch>
        </p:blipFill>
        <p:spPr>
          <a:xfrm>
            <a:off x="7675658" y="2093976"/>
            <a:ext cx="3941064" cy="4096512"/>
          </a:xfrm>
          <a:prstGeom prst="rect">
            <a:avLst/>
          </a:prstGeom>
        </p:spPr>
      </p:pic>
      <p:sp>
        <p:nvSpPr>
          <p:cNvPr id="4" name="Date Placeholder 3">
            <a:extLst>
              <a:ext uri="{FF2B5EF4-FFF2-40B4-BE49-F238E27FC236}">
                <a16:creationId xmlns:a16="http://schemas.microsoft.com/office/drawing/2014/main" id="{D1361A7F-562D-84E7-EED9-AC16BB00A926}"/>
              </a:ext>
            </a:extLst>
          </p:cNvPr>
          <p:cNvSpPr>
            <a:spLocks noGrp="1"/>
          </p:cNvSpPr>
          <p:nvPr>
            <p:ph type="dt" sz="half" idx="10"/>
          </p:nvPr>
        </p:nvSpPr>
        <p:spPr>
          <a:xfrm>
            <a:off x="838200" y="6356350"/>
            <a:ext cx="2743200" cy="365125"/>
          </a:xfrm>
        </p:spPr>
        <p:txBody>
          <a:bodyPr>
            <a:normAutofit/>
          </a:bodyPr>
          <a:lstStyle/>
          <a:p>
            <a:pPr>
              <a:spcAft>
                <a:spcPts val="600"/>
              </a:spcAft>
            </a:pPr>
            <a:fld id="{C8C3D4E7-7113-4A41-B130-CBC0CACF7763}" type="datetime1">
              <a:rPr lang="en-US"/>
              <a:pPr>
                <a:spcAft>
                  <a:spcPts val="600"/>
                </a:spcAft>
              </a:pPr>
              <a:t>11/4/2025</a:t>
            </a:fld>
            <a:endParaRPr lang="en-US"/>
          </a:p>
        </p:txBody>
      </p:sp>
      <p:sp>
        <p:nvSpPr>
          <p:cNvPr id="5" name="Footer Placeholder 4">
            <a:extLst>
              <a:ext uri="{FF2B5EF4-FFF2-40B4-BE49-F238E27FC236}">
                <a16:creationId xmlns:a16="http://schemas.microsoft.com/office/drawing/2014/main" id="{1B6BC8E0-D838-04F6-E6CF-7F3F927CA037}"/>
              </a:ext>
            </a:extLst>
          </p:cNvPr>
          <p:cNvSpPr>
            <a:spLocks noGrp="1"/>
          </p:cNvSpPr>
          <p:nvPr>
            <p:ph type="ftr" sz="quarter" idx="11"/>
          </p:nvPr>
        </p:nvSpPr>
        <p:spPr>
          <a:xfrm>
            <a:off x="4038600" y="6356350"/>
            <a:ext cx="4114800" cy="365125"/>
          </a:xfrm>
        </p:spPr>
        <p:txBody>
          <a:bodyP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9922058F-7CB1-2814-6A4D-21560625641B}"/>
              </a:ext>
            </a:extLst>
          </p:cNvPr>
          <p:cNvSpPr>
            <a:spLocks noGrp="1"/>
          </p:cNvSpPr>
          <p:nvPr>
            <p:ph type="sldNum" sz="quarter" idx="12"/>
          </p:nvPr>
        </p:nvSpPr>
        <p:spPr>
          <a:xfrm>
            <a:off x="8610600" y="6356350"/>
            <a:ext cx="2743200" cy="365125"/>
          </a:xfrm>
        </p:spPr>
        <p:txBody>
          <a:bodyPr>
            <a:normAutofit/>
          </a:bodyPr>
          <a:lstStyle/>
          <a:p>
            <a:pPr>
              <a:spcAft>
                <a:spcPts val="600"/>
              </a:spcAft>
            </a:pPr>
            <a:fld id="{24578CCF-2EC4-44CB-A694-F6F6E59A3985}" type="slidenum">
              <a:rPr lang="en-US" dirty="0"/>
              <a:pPr>
                <a:spcAft>
                  <a:spcPts val="600"/>
                </a:spcAft>
              </a:pPr>
              <a:t>12</a:t>
            </a:fld>
            <a:endParaRPr lang="en-US"/>
          </a:p>
        </p:txBody>
      </p:sp>
      <p:graphicFrame>
        <p:nvGraphicFramePr>
          <p:cNvPr id="21" name="Content Placeholder 2">
            <a:extLst>
              <a:ext uri="{FF2B5EF4-FFF2-40B4-BE49-F238E27FC236}">
                <a16:creationId xmlns:a16="http://schemas.microsoft.com/office/drawing/2014/main" id="{BD0281D9-458E-BC1D-2174-5E65283B07B8}"/>
              </a:ext>
            </a:extLst>
          </p:cNvPr>
          <p:cNvGraphicFramePr/>
          <p:nvPr>
            <p:extLst>
              <p:ext uri="{D42A27DB-BD31-4B8C-83A1-F6EECF244321}">
                <p14:modId xmlns:p14="http://schemas.microsoft.com/office/powerpoint/2010/main" val="840578105"/>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717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
            <a:extLst>
              <a:ext uri="{FF2B5EF4-FFF2-40B4-BE49-F238E27FC236}">
                <a16:creationId xmlns:a16="http://schemas.microsoft.com/office/drawing/2014/main" id="{40E52867-0D66-4EC8-23BC-038544D5B10F}"/>
              </a:ext>
            </a:extLst>
          </p:cNvPr>
          <p:cNvSpPr>
            <a:spLocks noGrp="1"/>
          </p:cNvSpPr>
          <p:nvPr>
            <p:ph type="title"/>
          </p:nvPr>
        </p:nvSpPr>
        <p:spPr>
          <a:xfrm>
            <a:off x="838200" y="365125"/>
            <a:ext cx="10515600" cy="1325563"/>
          </a:xfrm>
        </p:spPr>
        <p:txBody>
          <a:bodyPr>
            <a:normAutofit/>
          </a:bodyPr>
          <a:lstStyle/>
          <a:p>
            <a:pPr>
              <a:spcAft>
                <a:spcPct val="35000"/>
              </a:spcAft>
            </a:pPr>
            <a:r>
              <a:rPr lang="en-GB" sz="5400" b="1">
                <a:solidFill>
                  <a:schemeClr val="bg1"/>
                </a:solidFill>
              </a:rPr>
              <a:t>Conclusion </a:t>
            </a:r>
            <a:endParaRPr lang="en-US" sz="5400" b="1">
              <a:solidFill>
                <a:schemeClr val="bg1"/>
              </a:solidFill>
            </a:endParaRPr>
          </a:p>
          <a:p>
            <a:endParaRPr lang="en-US" sz="5400">
              <a:solidFill>
                <a:schemeClr val="bg1"/>
              </a:solidFill>
            </a:endParaRPr>
          </a:p>
        </p:txBody>
      </p:sp>
      <p:sp>
        <p:nvSpPr>
          <p:cNvPr id="20"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sX0" fmla="*/ 0 w 9692640"/>
              <a:gd name="csY0" fmla="*/ 0 h 18288"/>
              <a:gd name="csX1" fmla="*/ 401552 w 9692640"/>
              <a:gd name="csY1" fmla="*/ 0 h 18288"/>
              <a:gd name="csX2" fmla="*/ 996957 w 9692640"/>
              <a:gd name="csY2" fmla="*/ 0 h 18288"/>
              <a:gd name="csX3" fmla="*/ 1398509 w 9692640"/>
              <a:gd name="csY3" fmla="*/ 0 h 18288"/>
              <a:gd name="csX4" fmla="*/ 2090841 w 9692640"/>
              <a:gd name="csY4" fmla="*/ 0 h 18288"/>
              <a:gd name="csX5" fmla="*/ 2686246 w 9692640"/>
              <a:gd name="csY5" fmla="*/ 0 h 18288"/>
              <a:gd name="csX6" fmla="*/ 3475504 w 9692640"/>
              <a:gd name="csY6" fmla="*/ 0 h 18288"/>
              <a:gd name="csX7" fmla="*/ 4361688 w 9692640"/>
              <a:gd name="csY7" fmla="*/ 0 h 18288"/>
              <a:gd name="csX8" fmla="*/ 5054019 w 9692640"/>
              <a:gd name="csY8" fmla="*/ 0 h 18288"/>
              <a:gd name="csX9" fmla="*/ 5940204 w 9692640"/>
              <a:gd name="csY9" fmla="*/ 0 h 18288"/>
              <a:gd name="csX10" fmla="*/ 6632535 w 9692640"/>
              <a:gd name="csY10" fmla="*/ 0 h 18288"/>
              <a:gd name="csX11" fmla="*/ 7034087 w 9692640"/>
              <a:gd name="csY11" fmla="*/ 0 h 18288"/>
              <a:gd name="csX12" fmla="*/ 7532566 w 9692640"/>
              <a:gd name="csY12" fmla="*/ 0 h 18288"/>
              <a:gd name="csX13" fmla="*/ 8418750 w 9692640"/>
              <a:gd name="csY13" fmla="*/ 0 h 18288"/>
              <a:gd name="csX14" fmla="*/ 9692640 w 9692640"/>
              <a:gd name="csY14" fmla="*/ 0 h 18288"/>
              <a:gd name="csX15" fmla="*/ 9692640 w 9692640"/>
              <a:gd name="csY15" fmla="*/ 18288 h 18288"/>
              <a:gd name="csX16" fmla="*/ 9000309 w 9692640"/>
              <a:gd name="csY16" fmla="*/ 18288 h 18288"/>
              <a:gd name="csX17" fmla="*/ 8307977 w 9692640"/>
              <a:gd name="csY17" fmla="*/ 18288 h 18288"/>
              <a:gd name="csX18" fmla="*/ 7712572 w 9692640"/>
              <a:gd name="csY18" fmla="*/ 18288 h 18288"/>
              <a:gd name="csX19" fmla="*/ 7214093 w 9692640"/>
              <a:gd name="csY19" fmla="*/ 18288 h 18288"/>
              <a:gd name="csX20" fmla="*/ 6327909 w 9692640"/>
              <a:gd name="csY20" fmla="*/ 18288 h 18288"/>
              <a:gd name="csX21" fmla="*/ 5635578 w 9692640"/>
              <a:gd name="csY21" fmla="*/ 18288 h 18288"/>
              <a:gd name="csX22" fmla="*/ 4846320 w 9692640"/>
              <a:gd name="csY22" fmla="*/ 18288 h 18288"/>
              <a:gd name="csX23" fmla="*/ 4444768 w 9692640"/>
              <a:gd name="csY23" fmla="*/ 18288 h 18288"/>
              <a:gd name="csX24" fmla="*/ 3946289 w 9692640"/>
              <a:gd name="csY24" fmla="*/ 18288 h 18288"/>
              <a:gd name="csX25" fmla="*/ 3253958 w 9692640"/>
              <a:gd name="csY25" fmla="*/ 18288 h 18288"/>
              <a:gd name="csX26" fmla="*/ 2464700 w 9692640"/>
              <a:gd name="csY26" fmla="*/ 18288 h 18288"/>
              <a:gd name="csX27" fmla="*/ 2063148 w 9692640"/>
              <a:gd name="csY27" fmla="*/ 18288 h 18288"/>
              <a:gd name="csX28" fmla="*/ 1661595 w 9692640"/>
              <a:gd name="csY28" fmla="*/ 18288 h 18288"/>
              <a:gd name="csX29" fmla="*/ 969264 w 9692640"/>
              <a:gd name="csY29" fmla="*/ 18288 h 18288"/>
              <a:gd name="csX30" fmla="*/ 0 w 9692640"/>
              <a:gd name="csY30" fmla="*/ 18288 h 18288"/>
              <a:gd name="csX31" fmla="*/ 0 w 9692640"/>
              <a:gd name="csY3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A89B721B-47DC-9505-1E1D-BC2144412D3C}"/>
              </a:ext>
            </a:extLst>
          </p:cNvPr>
          <p:cNvSpPr>
            <a:spLocks noGrp="1"/>
          </p:cNvSpPr>
          <p:nvPr>
            <p:ph type="dt" sz="half" idx="10"/>
          </p:nvPr>
        </p:nvSpPr>
        <p:spPr>
          <a:xfrm>
            <a:off x="838200" y="6356350"/>
            <a:ext cx="2743200" cy="365125"/>
          </a:xfrm>
        </p:spPr>
        <p:txBody>
          <a:bodyPr>
            <a:normAutofit/>
          </a:bodyPr>
          <a:lstStyle/>
          <a:p>
            <a:pPr>
              <a:spcAft>
                <a:spcPts val="600"/>
              </a:spcAft>
            </a:pPr>
            <a:fld id="{A6A7A9E9-E3E2-4211-B133-B167DBDB95B1}" type="datetime1">
              <a:rPr lang="en-US">
                <a:solidFill>
                  <a:srgbClr val="FFFFFF"/>
                </a:solidFill>
              </a:rPr>
              <a:pPr>
                <a:spcAft>
                  <a:spcPts val="600"/>
                </a:spcAft>
              </a:pPr>
              <a:t>11/4/2025</a:t>
            </a:fld>
            <a:endParaRPr lang="en-US">
              <a:solidFill>
                <a:srgbClr val="FFFFFF"/>
              </a:solidFill>
            </a:endParaRPr>
          </a:p>
        </p:txBody>
      </p:sp>
      <p:sp>
        <p:nvSpPr>
          <p:cNvPr id="5" name="Footer Placeholder 4">
            <a:extLst>
              <a:ext uri="{FF2B5EF4-FFF2-40B4-BE49-F238E27FC236}">
                <a16:creationId xmlns:a16="http://schemas.microsoft.com/office/drawing/2014/main" id="{D97B33ED-E466-D05D-DBFE-6C6BBAB3114C}"/>
              </a:ext>
            </a:extLst>
          </p:cNvPr>
          <p:cNvSpPr>
            <a:spLocks noGrp="1"/>
          </p:cNvSpPr>
          <p:nvPr>
            <p:ph type="ftr" sz="quarter" idx="11"/>
          </p:nvPr>
        </p:nvSpPr>
        <p:spPr>
          <a:xfrm>
            <a:off x="4038600" y="6356350"/>
            <a:ext cx="4114800" cy="365125"/>
          </a:xfrm>
        </p:spPr>
        <p:txBody>
          <a:bodyPr>
            <a:normAutofit/>
          </a:bodyPr>
          <a:lstStyle/>
          <a:p>
            <a:pPr>
              <a:lnSpc>
                <a:spcPct val="90000"/>
              </a:lnSpc>
              <a:spcAft>
                <a:spcPts val="600"/>
              </a:spcAft>
            </a:pPr>
            <a:r>
              <a:rPr lang="en-US" sz="700">
                <a:solidFill>
                  <a:srgbClr val="FFFFFF"/>
                </a:solidFill>
              </a:rPr>
              <a:t>
              </a:t>
            </a:r>
          </a:p>
        </p:txBody>
      </p:sp>
      <p:sp>
        <p:nvSpPr>
          <p:cNvPr id="6" name="Slide Number Placeholder 5">
            <a:extLst>
              <a:ext uri="{FF2B5EF4-FFF2-40B4-BE49-F238E27FC236}">
                <a16:creationId xmlns:a16="http://schemas.microsoft.com/office/drawing/2014/main" id="{ABFD2193-195F-88E6-7B26-5708899E315A}"/>
              </a:ext>
            </a:extLst>
          </p:cNvPr>
          <p:cNvSpPr>
            <a:spLocks noGrp="1"/>
          </p:cNvSpPr>
          <p:nvPr>
            <p:ph type="sldNum" sz="quarter" idx="12"/>
          </p:nvPr>
        </p:nvSpPr>
        <p:spPr>
          <a:xfrm>
            <a:off x="8610600" y="6356350"/>
            <a:ext cx="2743200" cy="365125"/>
          </a:xfrm>
        </p:spPr>
        <p:txBody>
          <a:bodyPr>
            <a:normAutofit/>
          </a:bodyPr>
          <a:lstStyle/>
          <a:p>
            <a:pPr>
              <a:spcAft>
                <a:spcPts val="600"/>
              </a:spcAft>
            </a:pPr>
            <a:fld id="{24578CCF-2EC4-44CB-A694-F6F6E59A3985}" type="slidenum">
              <a:rPr lang="en-US">
                <a:solidFill>
                  <a:srgbClr val="FFFFFF"/>
                </a:solidFill>
              </a:rPr>
              <a:pPr>
                <a:spcAft>
                  <a:spcPts val="600"/>
                </a:spcAft>
              </a:pPr>
              <a:t>13</a:t>
            </a:fld>
            <a:endParaRPr lang="en-US">
              <a:solidFill>
                <a:srgbClr val="FFFFFF"/>
              </a:solidFill>
            </a:endParaRPr>
          </a:p>
        </p:txBody>
      </p:sp>
      <p:graphicFrame>
        <p:nvGraphicFramePr>
          <p:cNvPr id="8" name="Content Placeholder 2">
            <a:extLst>
              <a:ext uri="{FF2B5EF4-FFF2-40B4-BE49-F238E27FC236}">
                <a16:creationId xmlns:a16="http://schemas.microsoft.com/office/drawing/2014/main" id="{4961ABE8-2D5A-EDC4-CD6B-68FFB7176FFC}"/>
              </a:ext>
            </a:extLst>
          </p:cNvPr>
          <p:cNvGraphicFramePr>
            <a:graphicFrameLocks noGrp="1"/>
          </p:cNvGraphicFramePr>
          <p:nvPr>
            <p:ph idx="1"/>
            <p:extLst>
              <p:ext uri="{D42A27DB-BD31-4B8C-83A1-F6EECF244321}">
                <p14:modId xmlns:p14="http://schemas.microsoft.com/office/powerpoint/2010/main" val="1829813573"/>
              </p:ext>
            </p:extLst>
          </p:nvPr>
        </p:nvGraphicFramePr>
        <p:xfrm>
          <a:off x="838200" y="2004446"/>
          <a:ext cx="10515600" cy="41768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38835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A24E4C-F088-13BC-32B2-DB200220A895}"/>
              </a:ext>
            </a:extLst>
          </p:cNvPr>
          <p:cNvSpPr>
            <a:spLocks noGrp="1"/>
          </p:cNvSpPr>
          <p:nvPr>
            <p:ph type="title"/>
          </p:nvPr>
        </p:nvSpPr>
        <p:spPr>
          <a:xfrm>
            <a:off x="838200" y="365125"/>
            <a:ext cx="10515600" cy="1325563"/>
          </a:xfrm>
        </p:spPr>
        <p:txBody>
          <a:bodyPr>
            <a:normAutofit/>
          </a:bodyPr>
          <a:lstStyle/>
          <a:p>
            <a:r>
              <a:rPr lang="en-GB" sz="5400" b="1" u="sng" dirty="0">
                <a:latin typeface="Arial Nova"/>
              </a:rPr>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FD69BD-7508-CFD1-083B-D13933AC68AF}"/>
              </a:ext>
            </a:extLst>
          </p:cNvPr>
          <p:cNvSpPr>
            <a:spLocks noGrp="1"/>
          </p:cNvSpPr>
          <p:nvPr>
            <p:ph idx="1"/>
          </p:nvPr>
        </p:nvSpPr>
        <p:spPr>
          <a:xfrm>
            <a:off x="838200" y="1929384"/>
            <a:ext cx="10515600" cy="4251960"/>
          </a:xfrm>
        </p:spPr>
        <p:txBody>
          <a:bodyPr vert="horz" lIns="91440" tIns="45720" rIns="91440" bIns="45720" rtlCol="0">
            <a:normAutofit/>
          </a:bodyPr>
          <a:lstStyle/>
          <a:p>
            <a:pPr>
              <a:buFont typeface="Arial"/>
              <a:buChar char="•"/>
            </a:pPr>
            <a:r>
              <a:rPr lang="en-GB" sz="900" b="1">
                <a:latin typeface="Arial Nova"/>
              </a:rPr>
              <a:t>CNBC TV18, 2021. </a:t>
            </a:r>
            <a:r>
              <a:rPr lang="en-GB" sz="900" b="1" i="1">
                <a:latin typeface="Arial Nova"/>
              </a:rPr>
              <a:t>What is type 1 diabetes?</a:t>
            </a:r>
            <a:r>
              <a:rPr lang="en-GB" sz="900" b="1">
                <a:latin typeface="Arial Nova"/>
              </a:rPr>
              <a:t> [image] Available at: </a:t>
            </a:r>
            <a:r>
              <a:rPr lang="en-GB" sz="900" b="1">
                <a:latin typeface="Arial Nova"/>
                <a:hlinkClick r:id="rId2"/>
              </a:rPr>
              <a:t>https://images.cnbctv18.com/uploads/2021/02/diabetes1.jpg</a:t>
            </a:r>
            <a:r>
              <a:rPr lang="en-GB" sz="900" b="1">
                <a:latin typeface="Arial Nova"/>
              </a:rPr>
              <a:t> (Accessed 26 October 2025).</a:t>
            </a:r>
            <a:endParaRPr lang="en-US" sz="900" b="1">
              <a:latin typeface="Arial Nova"/>
            </a:endParaRPr>
          </a:p>
          <a:p>
            <a:pPr>
              <a:buFont typeface="Arial"/>
              <a:buChar char="•"/>
            </a:pPr>
            <a:r>
              <a:rPr lang="en-GB" sz="900" b="1">
                <a:latin typeface="Arial Nova"/>
              </a:rPr>
              <a:t>NHS (2025) </a:t>
            </a:r>
            <a:r>
              <a:rPr lang="en-GB" sz="900" b="1" i="1">
                <a:latin typeface="Arial Nova"/>
              </a:rPr>
              <a:t>Type 2 diabetes</a:t>
            </a:r>
            <a:r>
              <a:rPr lang="en-GB" sz="900" b="1">
                <a:latin typeface="Arial Nova"/>
              </a:rPr>
              <a:t>. Available at: </a:t>
            </a:r>
            <a:r>
              <a:rPr lang="en-GB" sz="900" b="1">
                <a:latin typeface="Arial Nova"/>
                <a:hlinkClick r:id="rId3"/>
              </a:rPr>
              <a:t>https://www.nhs.uk/conditions/type-2-diabetes/</a:t>
            </a:r>
            <a:r>
              <a:rPr lang="en-GB" sz="900" b="1">
                <a:latin typeface="Arial Nova"/>
              </a:rPr>
              <a:t> (Accessed: 1 October 2025).</a:t>
            </a:r>
          </a:p>
          <a:p>
            <a:pPr>
              <a:buFont typeface="Arial"/>
              <a:buChar char="•"/>
            </a:pPr>
            <a:r>
              <a:rPr lang="en-GB" sz="900" b="1">
                <a:latin typeface="Arial Nova"/>
              </a:rPr>
              <a:t>World Health Organization (WHO) (2025) </a:t>
            </a:r>
            <a:r>
              <a:rPr lang="en-GB" sz="900" b="1" i="1">
                <a:latin typeface="Arial Nova"/>
              </a:rPr>
              <a:t>Diabetes</a:t>
            </a:r>
            <a:r>
              <a:rPr lang="en-GB" sz="900" b="1">
                <a:latin typeface="Arial Nova"/>
              </a:rPr>
              <a:t>. Available at: </a:t>
            </a:r>
            <a:r>
              <a:rPr lang="en-GB" sz="900" b="1">
                <a:latin typeface="Arial Nova"/>
                <a:hlinkClick r:id="rId4"/>
              </a:rPr>
              <a:t>https://www.who.int/health-topics/diabetes</a:t>
            </a:r>
            <a:r>
              <a:rPr lang="en-GB" sz="900" b="1">
                <a:latin typeface="Arial Nova"/>
              </a:rPr>
              <a:t> (Accessed: 2 October 2025).</a:t>
            </a:r>
          </a:p>
          <a:p>
            <a:pPr>
              <a:buFont typeface="Arial"/>
              <a:buChar char="•"/>
            </a:pPr>
            <a:r>
              <a:rPr lang="en-GB" sz="900" b="1">
                <a:latin typeface="Arial Nova"/>
              </a:rPr>
              <a:t>Diabetes UK (2024) </a:t>
            </a:r>
            <a:r>
              <a:rPr lang="en-GB" sz="900" b="1" i="1">
                <a:latin typeface="Arial Nova"/>
              </a:rPr>
              <a:t>How many people in the UK have diabetes?</a:t>
            </a:r>
            <a:r>
              <a:rPr lang="en-GB" sz="900" b="1">
                <a:latin typeface="Arial Nova"/>
              </a:rPr>
              <a:t> Available at: </a:t>
            </a:r>
            <a:r>
              <a:rPr lang="en-GB" sz="900" b="1">
                <a:latin typeface="Arial Nova"/>
                <a:hlinkClick r:id="rId5"/>
              </a:rPr>
              <a:t>https://www.diabetes.org.uk/about-us/about-the-charity/our-strategy/statistics</a:t>
            </a:r>
            <a:r>
              <a:rPr lang="en-GB" sz="900" b="1">
                <a:latin typeface="Arial Nova"/>
              </a:rPr>
              <a:t> (Accessed: 3 October 2025).</a:t>
            </a:r>
          </a:p>
          <a:p>
            <a:pPr>
              <a:buFont typeface="Arial"/>
              <a:buChar char="•"/>
            </a:pPr>
            <a:r>
              <a:rPr lang="en-GB" sz="900" b="1">
                <a:latin typeface="Arial Nova"/>
              </a:rPr>
              <a:t>National Institute for Health and Care Excellence (NICE) (2024) </a:t>
            </a:r>
            <a:r>
              <a:rPr lang="en-GB" sz="900" b="1" i="1">
                <a:latin typeface="Arial Nova"/>
              </a:rPr>
              <a:t>Type 2 diabetes in adults: management (NG28)</a:t>
            </a:r>
            <a:r>
              <a:rPr lang="en-GB" sz="900" b="1">
                <a:latin typeface="Arial Nova"/>
              </a:rPr>
              <a:t>. Available at: </a:t>
            </a:r>
            <a:r>
              <a:rPr lang="en-GB" sz="900" b="1">
                <a:latin typeface="Arial Nova"/>
                <a:hlinkClick r:id="rId6"/>
              </a:rPr>
              <a:t>https://www.nice.org.uk/guidance/ng28</a:t>
            </a:r>
            <a:r>
              <a:rPr lang="en-GB" sz="900" b="1">
                <a:latin typeface="Arial Nova"/>
              </a:rPr>
              <a:t> (Accessed: 4 October 2025).</a:t>
            </a:r>
          </a:p>
          <a:p>
            <a:pPr>
              <a:buFont typeface="Arial"/>
              <a:buChar char="•"/>
            </a:pPr>
            <a:r>
              <a:rPr lang="en-GB" sz="900" b="1">
                <a:latin typeface="Arial Nova"/>
              </a:rPr>
              <a:t>Public Health England (2023) </a:t>
            </a:r>
            <a:r>
              <a:rPr lang="en-GB" sz="900" b="1" i="1">
                <a:latin typeface="Arial Nova"/>
              </a:rPr>
              <a:t>Health matters: preventing Type 2 diabetes</a:t>
            </a:r>
            <a:r>
              <a:rPr lang="en-GB" sz="900" b="1">
                <a:latin typeface="Arial Nova"/>
              </a:rPr>
              <a:t>. Available at: </a:t>
            </a:r>
            <a:r>
              <a:rPr lang="en-GB" sz="900" b="1">
                <a:latin typeface="Arial Nova"/>
                <a:hlinkClick r:id="rId7"/>
              </a:rPr>
              <a:t>https://www.gov.uk/government/publications/health-matters-preventing-type-2-diabetes</a:t>
            </a:r>
            <a:r>
              <a:rPr lang="en-GB" sz="900" b="1">
                <a:latin typeface="Arial Nova"/>
              </a:rPr>
              <a:t> (Accessed: 5 October 2025).</a:t>
            </a:r>
          </a:p>
          <a:p>
            <a:pPr>
              <a:buFont typeface="Arial"/>
              <a:buChar char="•"/>
            </a:pPr>
            <a:r>
              <a:rPr lang="en-GB" sz="900" b="1">
                <a:latin typeface="Arial Nova"/>
              </a:rPr>
              <a:t>NHS England (2023) </a:t>
            </a:r>
            <a:r>
              <a:rPr lang="en-GB" sz="900" b="1" i="1">
                <a:latin typeface="Arial Nova"/>
              </a:rPr>
              <a:t>NHS Long Term Plan: Diabetes prevention and care</a:t>
            </a:r>
            <a:r>
              <a:rPr lang="en-GB" sz="900" b="1">
                <a:latin typeface="Arial Nova"/>
              </a:rPr>
              <a:t>. Available at: </a:t>
            </a:r>
            <a:r>
              <a:rPr lang="en-GB" sz="900" b="1">
                <a:latin typeface="Arial Nova"/>
                <a:hlinkClick r:id="rId8"/>
              </a:rPr>
              <a:t>https://www.england.nhs.uk/long-read/</a:t>
            </a:r>
            <a:r>
              <a:rPr lang="en-GB" sz="900" b="1">
                <a:latin typeface="Arial Nova"/>
              </a:rPr>
              <a:t> (Accessed: 6 October 2025).</a:t>
            </a:r>
          </a:p>
          <a:p>
            <a:pPr>
              <a:buFont typeface="Arial"/>
              <a:buChar char="•"/>
            </a:pPr>
            <a:r>
              <a:rPr lang="en-GB" sz="900" b="1">
                <a:latin typeface="Arial Nova"/>
              </a:rPr>
              <a:t>AgelessRx, 2022. </a:t>
            </a:r>
            <a:r>
              <a:rPr lang="en-GB" sz="900" b="1" i="1">
                <a:latin typeface="Arial Nova"/>
              </a:rPr>
              <a:t>What Is Insulin Resistance?</a:t>
            </a:r>
            <a:r>
              <a:rPr lang="en-GB" sz="900" b="1">
                <a:latin typeface="Arial Nova"/>
              </a:rPr>
              <a:t> Available at: </a:t>
            </a:r>
            <a:r>
              <a:rPr lang="en-GB" sz="900" b="1">
                <a:latin typeface="Arial Nova"/>
                <a:hlinkClick r:id="rId9"/>
              </a:rPr>
              <a:t>https://agelessrx.com/what-is-insulin-resistance/</a:t>
            </a:r>
            <a:r>
              <a:rPr lang="en-GB" sz="900" b="1">
                <a:latin typeface="Arial Nova"/>
              </a:rPr>
              <a:t> [Accessed 26 October 2025].</a:t>
            </a:r>
          </a:p>
          <a:p>
            <a:pPr>
              <a:buFont typeface="Arial"/>
              <a:buChar char="•"/>
            </a:pPr>
            <a:r>
              <a:rPr lang="en-GB" sz="900" b="1">
                <a:latin typeface="Arial Nova"/>
              </a:rPr>
              <a:t>NHS (2025) </a:t>
            </a:r>
            <a:r>
              <a:rPr lang="en-GB" sz="900" b="1" i="1">
                <a:latin typeface="Arial Nova"/>
              </a:rPr>
              <a:t>Type 2 diabetes</a:t>
            </a:r>
            <a:r>
              <a:rPr lang="en-GB" sz="900" b="1">
                <a:latin typeface="Arial Nova"/>
              </a:rPr>
              <a:t>. Available at: </a:t>
            </a:r>
            <a:r>
              <a:rPr lang="en-GB" sz="900" b="1">
                <a:latin typeface="Arial Nova"/>
                <a:hlinkClick r:id="rId3"/>
              </a:rPr>
              <a:t>https://www.nhs.uk/conditions/type-2-diabetes/</a:t>
            </a:r>
            <a:r>
              <a:rPr lang="en-GB" sz="900" b="1">
                <a:latin typeface="Arial Nova"/>
              </a:rPr>
              <a:t> (Accessed: 7 October 2025).</a:t>
            </a:r>
            <a:endParaRPr lang="en-US" sz="900" b="1">
              <a:latin typeface="Arial Nova"/>
            </a:endParaRPr>
          </a:p>
          <a:p>
            <a:pPr>
              <a:buFont typeface="Arial"/>
              <a:buChar char="•"/>
            </a:pPr>
            <a:r>
              <a:rPr lang="en-GB" sz="900" b="1">
                <a:latin typeface="Arial Nova"/>
              </a:rPr>
              <a:t>Diabetes UK (2024) </a:t>
            </a:r>
            <a:r>
              <a:rPr lang="en-GB" sz="900" b="1" i="1">
                <a:latin typeface="Arial Nova"/>
              </a:rPr>
              <a:t>Symptoms of Type 2 diabetes</a:t>
            </a:r>
            <a:r>
              <a:rPr lang="en-GB" sz="900" b="1">
                <a:latin typeface="Arial Nova"/>
              </a:rPr>
              <a:t>. Available at: </a:t>
            </a:r>
            <a:r>
              <a:rPr lang="en-GB" sz="900" b="1">
                <a:latin typeface="Arial Nova"/>
                <a:hlinkClick r:id="rId10"/>
              </a:rPr>
              <a:t>https://www.diabetes.org.uk/diabetes-the-basics/symptoms</a:t>
            </a:r>
            <a:r>
              <a:rPr lang="en-GB" sz="900" b="1">
                <a:latin typeface="Arial Nova"/>
              </a:rPr>
              <a:t> (Accessed: 9 October 2025).</a:t>
            </a:r>
            <a:endParaRPr lang="en-US" sz="900" b="1">
              <a:latin typeface="Arial Nova"/>
            </a:endParaRPr>
          </a:p>
          <a:p>
            <a:pPr>
              <a:buFont typeface="Arial"/>
              <a:buChar char="•"/>
            </a:pPr>
            <a:r>
              <a:rPr lang="en-GB" sz="900" b="1">
                <a:latin typeface="Arial Nova"/>
              </a:rPr>
              <a:t>WHO (2025) </a:t>
            </a:r>
            <a:r>
              <a:rPr lang="en-GB" sz="900" b="1" i="1">
                <a:latin typeface="Arial Nova"/>
              </a:rPr>
              <a:t>Diabetes</a:t>
            </a:r>
            <a:r>
              <a:rPr lang="en-GB" sz="900" b="1">
                <a:latin typeface="Arial Nova"/>
              </a:rPr>
              <a:t>. Available at: </a:t>
            </a:r>
            <a:r>
              <a:rPr lang="en-GB" sz="900" b="1">
                <a:latin typeface="Arial Nova"/>
                <a:hlinkClick r:id="rId4"/>
              </a:rPr>
              <a:t>https://www.who.int/health-topics/diabetes</a:t>
            </a:r>
            <a:r>
              <a:rPr lang="en-GB" sz="900" b="1">
                <a:latin typeface="Arial Nova"/>
              </a:rPr>
              <a:t> (Accessed: 10 October 2025).</a:t>
            </a:r>
            <a:endParaRPr lang="en-US" sz="900" b="1">
              <a:latin typeface="Arial Nova"/>
            </a:endParaRPr>
          </a:p>
          <a:p>
            <a:pPr>
              <a:buFont typeface="Arial"/>
              <a:buChar char="•"/>
            </a:pPr>
            <a:r>
              <a:rPr lang="en-GB" sz="900" b="1">
                <a:latin typeface="Arial Nova"/>
              </a:rPr>
              <a:t> Public Health England (2023) </a:t>
            </a:r>
            <a:r>
              <a:rPr lang="en-GB" sz="900" b="1" i="1">
                <a:latin typeface="Arial Nova"/>
              </a:rPr>
              <a:t>Health matters: preventing Type 2 diabetes</a:t>
            </a:r>
            <a:r>
              <a:rPr lang="en-GB" sz="900" b="1">
                <a:latin typeface="Arial Nova"/>
              </a:rPr>
              <a:t>. Available at: </a:t>
            </a:r>
            <a:r>
              <a:rPr lang="en-GB" sz="900" b="1">
                <a:latin typeface="Arial Nova"/>
                <a:hlinkClick r:id="rId7"/>
              </a:rPr>
              <a:t>https://www.gov.uk/government/publications/health-matters-preventing-type-2-diabetes</a:t>
            </a:r>
            <a:r>
              <a:rPr lang="en-GB" sz="900" b="1">
                <a:latin typeface="Arial Nova"/>
              </a:rPr>
              <a:t> (Accessed: 11 October 2025).</a:t>
            </a:r>
          </a:p>
          <a:p>
            <a:pPr>
              <a:buFont typeface="Arial"/>
              <a:buChar char="•"/>
            </a:pPr>
            <a:r>
              <a:rPr lang="en-GB" sz="900" b="1">
                <a:latin typeface="Arial Nova"/>
              </a:rPr>
              <a:t>AI Health Lab, 2025. </a:t>
            </a:r>
            <a:r>
              <a:rPr lang="en-GB" sz="900" b="1" i="1">
                <a:latin typeface="Arial Nova"/>
              </a:rPr>
              <a:t>Graph showing diabetes prevalence by age group</a:t>
            </a:r>
            <a:r>
              <a:rPr lang="en-GB" sz="900" b="1">
                <a:latin typeface="Arial Nova"/>
              </a:rPr>
              <a:t> [AI-generated image]. Available at: </a:t>
            </a:r>
            <a:r>
              <a:rPr lang="en-GB" sz="900" b="1">
                <a:latin typeface="Arial Nova"/>
                <a:hlinkClick r:id="rId11"/>
              </a:rPr>
              <a:t>https://example.com/diabetes-graph</a:t>
            </a:r>
            <a:r>
              <a:rPr lang="en-GB" sz="900" b="1">
                <a:latin typeface="Arial Nova"/>
              </a:rPr>
              <a:t> [Accessed 26 October 2025].</a:t>
            </a:r>
          </a:p>
          <a:p>
            <a:pPr>
              <a:buFont typeface="Arial"/>
              <a:buChar char="•"/>
            </a:pPr>
            <a:r>
              <a:rPr lang="en-GB" sz="900" b="1">
                <a:latin typeface="Arial Nova"/>
              </a:rPr>
              <a:t>Diabetes UK (2024) </a:t>
            </a:r>
            <a:r>
              <a:rPr lang="en-GB" sz="900" b="1" i="1">
                <a:latin typeface="Arial Nova"/>
              </a:rPr>
              <a:t>How many people in the UK have diabetes?</a:t>
            </a:r>
            <a:r>
              <a:rPr lang="en-GB" sz="900" b="1">
                <a:latin typeface="Arial Nova"/>
              </a:rPr>
              <a:t> Available at: </a:t>
            </a:r>
            <a:r>
              <a:rPr lang="en-GB" sz="900" b="1">
                <a:latin typeface="Arial Nova"/>
                <a:hlinkClick r:id="rId5"/>
              </a:rPr>
              <a:t>https://www.diabetes.org.uk/about-us/about-the-charity/our-strategy/statistics</a:t>
            </a:r>
            <a:r>
              <a:rPr lang="en-GB" sz="900" b="1">
                <a:latin typeface="Arial Nova"/>
              </a:rPr>
              <a:t> (Accessed: 12 October 2025).</a:t>
            </a:r>
            <a:endParaRPr lang="en-US" sz="900" b="1">
              <a:latin typeface="Arial Nova"/>
            </a:endParaRPr>
          </a:p>
        </p:txBody>
      </p:sp>
    </p:spTree>
    <p:extLst>
      <p:ext uri="{BB962C8B-B14F-4D97-AF65-F5344CB8AC3E}">
        <p14:creationId xmlns:p14="http://schemas.microsoft.com/office/powerpoint/2010/main" val="32515540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9E37C8-0525-AC4A-5B55-299BE6BA0D76}"/>
              </a:ext>
            </a:extLst>
          </p:cNvPr>
          <p:cNvSpPr>
            <a:spLocks noGrp="1"/>
          </p:cNvSpPr>
          <p:nvPr>
            <p:ph idx="1"/>
          </p:nvPr>
        </p:nvSpPr>
        <p:spPr>
          <a:xfrm>
            <a:off x="838200" y="1929384"/>
            <a:ext cx="10515600" cy="4251960"/>
          </a:xfrm>
        </p:spPr>
        <p:txBody>
          <a:bodyPr vert="horz" lIns="91440" tIns="45720" rIns="91440" bIns="45720" rtlCol="0">
            <a:normAutofit/>
          </a:bodyPr>
          <a:lstStyle/>
          <a:p>
            <a:pPr>
              <a:buFont typeface="Arial,Sans-Serif"/>
              <a:buChar char="•"/>
            </a:pPr>
            <a:r>
              <a:rPr lang="en-GB" sz="900" b="1">
                <a:latin typeface="Arial Nova"/>
              </a:rPr>
              <a:t>World Health Organization (WHO) (2025) </a:t>
            </a:r>
            <a:r>
              <a:rPr lang="en-GB" sz="900" b="1" i="1">
                <a:latin typeface="Arial Nova"/>
              </a:rPr>
              <a:t>Diabetes</a:t>
            </a:r>
            <a:r>
              <a:rPr lang="en-GB" sz="900" b="1">
                <a:latin typeface="Arial Nova"/>
              </a:rPr>
              <a:t>. Available at: </a:t>
            </a:r>
            <a:r>
              <a:rPr lang="en-GB" sz="900" b="1">
                <a:latin typeface="Arial Nova"/>
                <a:hlinkClick r:id="rId2"/>
              </a:rPr>
              <a:t>https://www.who.int/health-topics/diabetes</a:t>
            </a:r>
            <a:r>
              <a:rPr lang="en-GB" sz="900" b="1">
                <a:latin typeface="Arial Nova"/>
              </a:rPr>
              <a:t> (Accessed: 13 October 2025).</a:t>
            </a:r>
          </a:p>
          <a:p>
            <a:pPr>
              <a:buFont typeface="Arial,Sans-Serif"/>
              <a:buChar char="•"/>
            </a:pPr>
            <a:r>
              <a:rPr lang="en-GB" sz="900" b="1">
                <a:latin typeface="Arial Nova"/>
              </a:rPr>
              <a:t>Daily Mail, 2019. </a:t>
            </a:r>
            <a:r>
              <a:rPr lang="en-GB" sz="900" b="1" i="1">
                <a:latin typeface="Arial Nova"/>
              </a:rPr>
              <a:t>Diabetes treatment costs NHS £1.1bn – highest bill ever</a:t>
            </a:r>
            <a:r>
              <a:rPr lang="en-GB" sz="900" b="1">
                <a:latin typeface="Arial Nova"/>
              </a:rPr>
              <a:t>. Available at: </a:t>
            </a:r>
            <a:r>
              <a:rPr lang="en-GB" sz="900" b="1">
                <a:latin typeface="Arial Nova"/>
                <a:hlinkClick r:id="rId3"/>
              </a:rPr>
              <a:t>https://www.dailymail.co.uk/health/article-7659935/Diabetes-treatment-costs-NHS-1-1bn-highest-bill-ever.html</a:t>
            </a:r>
            <a:r>
              <a:rPr lang="en-GB" sz="900" b="1">
                <a:latin typeface="Arial Nova"/>
              </a:rPr>
              <a:t> (Accessed 26 October 2025).</a:t>
            </a:r>
          </a:p>
          <a:p>
            <a:pPr>
              <a:buFont typeface="Arial,Sans-Serif"/>
              <a:buChar char="•"/>
            </a:pPr>
            <a:r>
              <a:rPr lang="en-GB" sz="900" b="1">
                <a:latin typeface="Arial Nova"/>
              </a:rPr>
              <a:t>NHS England (2023) </a:t>
            </a:r>
            <a:r>
              <a:rPr lang="en-GB" sz="900" b="1" i="1">
                <a:latin typeface="Arial Nova"/>
              </a:rPr>
              <a:t>NHS Long Term Plan: Diabetes prevention and care</a:t>
            </a:r>
            <a:r>
              <a:rPr lang="en-GB" sz="900" b="1">
                <a:latin typeface="Arial Nova"/>
              </a:rPr>
              <a:t>. Available at: </a:t>
            </a:r>
            <a:r>
              <a:rPr lang="en-GB" sz="900" b="1">
                <a:latin typeface="Arial Nova"/>
                <a:hlinkClick r:id="rId4"/>
              </a:rPr>
              <a:t>https://www.england.nhs.uk/long-read/</a:t>
            </a:r>
            <a:r>
              <a:rPr lang="en-GB" sz="900" b="1">
                <a:latin typeface="Arial Nova"/>
              </a:rPr>
              <a:t> (Accessed: 14 October 2025).</a:t>
            </a:r>
          </a:p>
          <a:p>
            <a:pPr>
              <a:buFont typeface="Arial,Sans-Serif"/>
              <a:buChar char="•"/>
            </a:pPr>
            <a:r>
              <a:rPr lang="en-GB" sz="900" b="1">
                <a:latin typeface="Arial Nova"/>
              </a:rPr>
              <a:t>Diabetes UK (2024) </a:t>
            </a:r>
            <a:r>
              <a:rPr lang="en-GB" sz="900" b="1" i="1">
                <a:latin typeface="Arial Nova"/>
              </a:rPr>
              <a:t>The cost of diabetes in the UK</a:t>
            </a:r>
            <a:r>
              <a:rPr lang="en-GB" sz="900" b="1">
                <a:latin typeface="Arial Nova"/>
              </a:rPr>
              <a:t>. Available at: </a:t>
            </a:r>
            <a:r>
              <a:rPr lang="en-GB" sz="900" b="1">
                <a:latin typeface="Arial Nova"/>
                <a:hlinkClick r:id="rId5"/>
              </a:rPr>
              <a:t>https://www.diabetes.org.uk/resources-s3/the-cost-of-diabetes-2024.pdf</a:t>
            </a:r>
            <a:r>
              <a:rPr lang="en-GB" sz="900" b="1">
                <a:latin typeface="Arial Nova"/>
              </a:rPr>
              <a:t> (Accessed: 15 October 2025).</a:t>
            </a:r>
          </a:p>
          <a:p>
            <a:pPr>
              <a:buFont typeface="Arial,Sans-Serif"/>
              <a:buChar char="•"/>
            </a:pPr>
            <a:r>
              <a:rPr lang="en-GB" sz="900" b="1">
                <a:latin typeface="Arial Nova"/>
              </a:rPr>
              <a:t>American Diabetes Association, n.d. </a:t>
            </a:r>
            <a:r>
              <a:rPr lang="en-GB" sz="900" b="1" i="1">
                <a:latin typeface="Arial Nova"/>
              </a:rPr>
              <a:t>A1C chart showing diabetes, prediabetes, and normal ranges</a:t>
            </a:r>
            <a:r>
              <a:rPr lang="en-GB" sz="900" b="1">
                <a:latin typeface="Arial Nova"/>
              </a:rPr>
              <a:t> [image]. Available at: </a:t>
            </a:r>
            <a:r>
              <a:rPr lang="en-GB" sz="900" b="1">
                <a:latin typeface="Arial Nova"/>
                <a:hlinkClick r:id="rId6"/>
              </a:rPr>
              <a:t>https://www.diabetes.org/a1c</a:t>
            </a:r>
            <a:r>
              <a:rPr lang="en-GB" sz="900" b="1">
                <a:latin typeface="Arial Nova"/>
              </a:rPr>
              <a:t> [Accessed 26 October 2025].</a:t>
            </a:r>
          </a:p>
          <a:p>
            <a:pPr>
              <a:buFont typeface="Arial,Sans-Serif"/>
              <a:buChar char="•"/>
            </a:pPr>
            <a:r>
              <a:rPr lang="en-GB" sz="900" b="1">
                <a:latin typeface="Arial Nova"/>
              </a:rPr>
              <a:t>NICE (2023) </a:t>
            </a:r>
            <a:r>
              <a:rPr lang="en-GB" sz="900" b="1" i="1">
                <a:latin typeface="Arial Nova"/>
              </a:rPr>
              <a:t>Type 2 diabetes in adults: management (NG28)</a:t>
            </a:r>
            <a:r>
              <a:rPr lang="en-GB" sz="900" b="1">
                <a:latin typeface="Arial Nova"/>
              </a:rPr>
              <a:t>. National Institute for Health and Care Excellence. Available at: </a:t>
            </a:r>
            <a:r>
              <a:rPr lang="en-GB" sz="900" b="1">
                <a:latin typeface="Arial Nova"/>
                <a:hlinkClick r:id="rId7"/>
              </a:rPr>
              <a:t>https://www.nice.org.uk/guidance/ng28</a:t>
            </a:r>
            <a:r>
              <a:rPr lang="en-GB" sz="900" b="1">
                <a:latin typeface="Arial Nova"/>
              </a:rPr>
              <a:t> (Accessed: 17 October 2025).</a:t>
            </a:r>
          </a:p>
          <a:p>
            <a:pPr>
              <a:buFont typeface="Arial,Sans-Serif"/>
              <a:buChar char="•"/>
            </a:pPr>
            <a:r>
              <a:rPr lang="en-GB" sz="900" b="1">
                <a:latin typeface="Arial Nova"/>
              </a:rPr>
              <a:t>NHS (2024) </a:t>
            </a:r>
            <a:r>
              <a:rPr lang="en-GB" sz="900" b="1" i="1">
                <a:latin typeface="Arial Nova"/>
              </a:rPr>
              <a:t>Diabetes diagnosis and tests</a:t>
            </a:r>
            <a:r>
              <a:rPr lang="en-GB" sz="900" b="1">
                <a:latin typeface="Arial Nova"/>
              </a:rPr>
              <a:t>. Available at: </a:t>
            </a:r>
            <a:r>
              <a:rPr lang="en-GB" sz="900" b="1">
                <a:latin typeface="Arial Nova"/>
                <a:hlinkClick r:id="rId8"/>
              </a:rPr>
              <a:t>https://www.nhs.uk/conditions/diabetes/diagnosis/</a:t>
            </a:r>
            <a:r>
              <a:rPr lang="en-GB" sz="900" b="1">
                <a:latin typeface="Arial Nova"/>
              </a:rPr>
              <a:t> (Accessed: 19 October 2025).</a:t>
            </a:r>
          </a:p>
          <a:p>
            <a:pPr>
              <a:buFont typeface="Arial,Sans-Serif"/>
              <a:buChar char="•"/>
            </a:pPr>
            <a:r>
              <a:rPr lang="en-GB" sz="900" b="1">
                <a:latin typeface="Arial Nova"/>
              </a:rPr>
              <a:t>Public Health England (2023) </a:t>
            </a:r>
            <a:r>
              <a:rPr lang="en-GB" sz="900" b="1" i="1">
                <a:latin typeface="Arial Nova"/>
              </a:rPr>
              <a:t>NHS Diabetes Prevention Programme: Evaluation Report</a:t>
            </a:r>
            <a:r>
              <a:rPr lang="en-GB" sz="900" b="1">
                <a:latin typeface="Arial Nova"/>
              </a:rPr>
              <a:t>. Available at: </a:t>
            </a:r>
            <a:r>
              <a:rPr lang="en-GB" sz="900" b="1">
                <a:latin typeface="Arial Nova"/>
                <a:hlinkClick r:id="rId9"/>
              </a:rPr>
              <a:t>https://www.gov.uk/phe</a:t>
            </a:r>
            <a:r>
              <a:rPr lang="en-GB" sz="900" b="1">
                <a:latin typeface="Arial Nova"/>
              </a:rPr>
              <a:t> (Accessed: 21 October 2025).</a:t>
            </a:r>
          </a:p>
          <a:p>
            <a:pPr>
              <a:buFont typeface="Arial,Sans-Serif"/>
              <a:buChar char="•"/>
            </a:pPr>
            <a:r>
              <a:rPr lang="en-GB" sz="900" b="1">
                <a:latin typeface="Arial Nova"/>
              </a:rPr>
              <a:t>The ALLIANCE, 2020. </a:t>
            </a:r>
            <a:r>
              <a:rPr lang="en-GB" sz="900" b="1" i="1">
                <a:latin typeface="Arial Nova"/>
              </a:rPr>
              <a:t>The House of Care Model</a:t>
            </a:r>
            <a:r>
              <a:rPr lang="en-GB" sz="900" b="1">
                <a:latin typeface="Arial Nova"/>
              </a:rPr>
              <a:t> [image]. Available at: </a:t>
            </a:r>
            <a:r>
              <a:rPr lang="en-GB" sz="900" b="1">
                <a:latin typeface="Arial Nova"/>
                <a:hlinkClick r:id="rId10"/>
              </a:rPr>
              <a:t>https://www.alliance-scotland.org.uk/past-work-and-projects/scotlands-house-of-care/the-house-of-care-model/</a:t>
            </a:r>
            <a:r>
              <a:rPr lang="en-GB" sz="900" b="1">
                <a:latin typeface="Arial Nova"/>
              </a:rPr>
              <a:t> [Accessed 27 October 2025].</a:t>
            </a:r>
          </a:p>
          <a:p>
            <a:pPr>
              <a:buFont typeface="Arial,Sans-Serif"/>
              <a:buChar char="•"/>
            </a:pPr>
            <a:r>
              <a:rPr lang="en-GB" sz="900" b="1">
                <a:latin typeface="Arial Nova"/>
              </a:rPr>
              <a:t>MacColl Center for Health Care Innovation, 2020. </a:t>
            </a:r>
            <a:r>
              <a:rPr lang="en-GB" sz="900" b="1" i="1">
                <a:latin typeface="Arial Nova"/>
              </a:rPr>
              <a:t>The Chronic Care Model</a:t>
            </a:r>
            <a:r>
              <a:rPr lang="en-GB" sz="900" b="1">
                <a:latin typeface="Arial Nova"/>
              </a:rPr>
              <a:t> [image]. Available at: </a:t>
            </a:r>
            <a:r>
              <a:rPr lang="en-GB" sz="900" b="1">
                <a:latin typeface="Arial Nova"/>
                <a:hlinkClick r:id="rId11"/>
              </a:rPr>
              <a:t>https://www.act-center.org/application/files/1616/3511/6445/Model_Chronic_Care.pdf</a:t>
            </a:r>
            <a:r>
              <a:rPr lang="en-GB" sz="900" b="1">
                <a:latin typeface="Arial Nova"/>
              </a:rPr>
              <a:t> [Accessed 27 October 2025].</a:t>
            </a:r>
          </a:p>
          <a:p>
            <a:pPr>
              <a:buFont typeface="Arial,Sans-Serif"/>
              <a:buChar char="•"/>
            </a:pPr>
            <a:r>
              <a:rPr lang="en-GB" sz="900" b="1">
                <a:latin typeface="Arial Nova"/>
              </a:rPr>
              <a:t>NICE (2023) </a:t>
            </a:r>
            <a:r>
              <a:rPr lang="en-GB" sz="900" b="1" i="1">
                <a:latin typeface="Arial Nova"/>
              </a:rPr>
              <a:t>Type 2 diabetes in adults: management (NG28)</a:t>
            </a:r>
            <a:r>
              <a:rPr lang="en-GB" sz="900" b="1">
                <a:latin typeface="Arial Nova"/>
              </a:rPr>
              <a:t>. National Institute for Health and Care Excellence. Available at: </a:t>
            </a:r>
            <a:r>
              <a:rPr lang="en-GB" sz="900" b="1">
                <a:latin typeface="Arial Nova"/>
                <a:hlinkClick r:id="rId7"/>
              </a:rPr>
              <a:t>https://www.nice.org.uk/guidance/ng28</a:t>
            </a:r>
            <a:r>
              <a:rPr lang="en-GB" sz="900" b="1">
                <a:latin typeface="Arial Nova"/>
              </a:rPr>
              <a:t> (Accessed: 20 October 2025).</a:t>
            </a:r>
          </a:p>
          <a:p>
            <a:pPr>
              <a:buFont typeface="Arial,Sans-Serif"/>
              <a:buChar char="•"/>
            </a:pPr>
            <a:r>
              <a:rPr lang="en-GB" sz="900" b="1">
                <a:latin typeface="Arial Nova"/>
              </a:rPr>
              <a:t>NHS England (2024) </a:t>
            </a:r>
            <a:r>
              <a:rPr lang="en-GB" sz="900" b="1" i="1">
                <a:latin typeface="Arial Nova"/>
              </a:rPr>
              <a:t>House of Care – a framework for long term condition management</a:t>
            </a:r>
            <a:r>
              <a:rPr lang="en-GB" sz="900" b="1">
                <a:latin typeface="Arial Nova"/>
              </a:rPr>
              <a:t>. Available at: </a:t>
            </a:r>
            <a:r>
              <a:rPr lang="en-GB" sz="900" b="1">
                <a:latin typeface="Arial Nova"/>
                <a:hlinkClick r:id="rId12"/>
              </a:rPr>
              <a:t>https://www.england.nhs.uk/house-of-care/</a:t>
            </a:r>
            <a:r>
              <a:rPr lang="en-GB" sz="900" b="1">
                <a:latin typeface="Arial Nova"/>
              </a:rPr>
              <a:t> (Accessed: 21 October 2025).</a:t>
            </a:r>
          </a:p>
          <a:p>
            <a:pPr>
              <a:buFont typeface="Arial,Sans-Serif"/>
              <a:buChar char="•"/>
            </a:pPr>
            <a:r>
              <a:rPr lang="en-GB" sz="900" b="1">
                <a:latin typeface="Arial Nova"/>
              </a:rPr>
              <a:t>Diabetes UK (2024) </a:t>
            </a:r>
            <a:r>
              <a:rPr lang="en-GB" sz="900" b="1" i="1">
                <a:latin typeface="Arial Nova"/>
              </a:rPr>
              <a:t>DESMOND: Diabetes education for self-management</a:t>
            </a:r>
            <a:r>
              <a:rPr lang="en-GB" sz="900" b="1">
                <a:latin typeface="Arial Nova"/>
              </a:rPr>
              <a:t>. Available at: </a:t>
            </a:r>
            <a:r>
              <a:rPr lang="en-GB" sz="900" b="1">
                <a:latin typeface="Arial Nova"/>
                <a:hlinkClick r:id="rId13"/>
              </a:rPr>
              <a:t>https://www.diabetes.org.uk/desmond</a:t>
            </a:r>
            <a:r>
              <a:rPr lang="en-GB" sz="900" b="1">
                <a:latin typeface="Arial Nova"/>
              </a:rPr>
              <a:t> (Accessed: 22 October 2025).</a:t>
            </a:r>
          </a:p>
          <a:p>
            <a:pPr>
              <a:buFont typeface="Arial,Sans-Serif"/>
              <a:buChar char="•"/>
            </a:pPr>
            <a:r>
              <a:rPr lang="en-GB" sz="900" b="1">
                <a:latin typeface="Arial Nova"/>
              </a:rPr>
              <a:t>DESMOND Programme, 2023. </a:t>
            </a:r>
            <a:r>
              <a:rPr lang="en-GB" sz="900" b="1" i="1">
                <a:latin typeface="Arial Nova"/>
              </a:rPr>
              <a:t>DESMOND: Diabetes Education and Self-Management for Ongoing and Newly Diagnosed</a:t>
            </a:r>
            <a:r>
              <a:rPr lang="en-GB" sz="900" b="1">
                <a:latin typeface="Arial Nova"/>
              </a:rPr>
              <a:t> [image]. Available at: </a:t>
            </a:r>
            <a:r>
              <a:rPr lang="en-GB" sz="900" b="1">
                <a:latin typeface="Arial Nova"/>
                <a:hlinkClick r:id="rId14"/>
              </a:rPr>
              <a:t>https://www.desmond-project.org.uk/</a:t>
            </a:r>
            <a:r>
              <a:rPr lang="en-GB" sz="900" b="1">
                <a:latin typeface="Arial Nova"/>
              </a:rPr>
              <a:t> [Accessed 27 October 2025].</a:t>
            </a:r>
          </a:p>
          <a:p>
            <a:pPr>
              <a:buFont typeface="Arial,Sans-Serif"/>
              <a:buChar char="•"/>
            </a:pPr>
            <a:endParaRPr lang="en-GB" sz="900">
              <a:latin typeface="Arial Nova"/>
            </a:endParaRPr>
          </a:p>
          <a:p>
            <a:pPr marL="0" indent="0">
              <a:buNone/>
            </a:pPr>
            <a:endParaRPr lang="en-US" sz="900">
              <a:latin typeface="Arial Nova"/>
            </a:endParaRPr>
          </a:p>
        </p:txBody>
      </p:sp>
    </p:spTree>
    <p:extLst>
      <p:ext uri="{BB962C8B-B14F-4D97-AF65-F5344CB8AC3E}">
        <p14:creationId xmlns:p14="http://schemas.microsoft.com/office/powerpoint/2010/main" val="31759846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1368DC-1818-A18B-DE96-58C8124AD81E}"/>
              </a:ext>
            </a:extLst>
          </p:cNvPr>
          <p:cNvSpPr>
            <a:spLocks noGrp="1"/>
          </p:cNvSpPr>
          <p:nvPr>
            <p:ph idx="1"/>
          </p:nvPr>
        </p:nvSpPr>
        <p:spPr>
          <a:xfrm>
            <a:off x="838200" y="1929384"/>
            <a:ext cx="10515600" cy="4251960"/>
          </a:xfrm>
        </p:spPr>
        <p:txBody>
          <a:bodyPr vert="horz" lIns="91440" tIns="45720" rIns="91440" bIns="45720" rtlCol="0">
            <a:normAutofit/>
          </a:bodyPr>
          <a:lstStyle/>
          <a:p>
            <a:pPr>
              <a:buFont typeface="Arial,Sans-Serif"/>
              <a:buChar char="•"/>
            </a:pPr>
            <a:r>
              <a:rPr lang="en-GB" sz="900" b="1">
                <a:latin typeface="Arial Nova"/>
              </a:rPr>
              <a:t>National Institute for Health and Care Excellence (NICE) (2023) </a:t>
            </a:r>
            <a:r>
              <a:rPr lang="en-GB" sz="900" b="1" i="1">
                <a:latin typeface="Arial Nova"/>
              </a:rPr>
              <a:t>Type 2 diabetes in adults: management (NG28)</a:t>
            </a:r>
            <a:r>
              <a:rPr lang="en-GB" sz="900" b="1">
                <a:latin typeface="Arial Nova"/>
              </a:rPr>
              <a:t>. Available at: </a:t>
            </a:r>
            <a:r>
              <a:rPr lang="en-GB" sz="900" b="1">
                <a:latin typeface="Arial Nova"/>
                <a:hlinkClick r:id="rId2"/>
              </a:rPr>
              <a:t>https://www.nice.org.uk/guidance/ng28</a:t>
            </a:r>
            <a:r>
              <a:rPr lang="en-GB" sz="900" b="1">
                <a:latin typeface="Arial Nova"/>
              </a:rPr>
              <a:t> (Accessed: 23 October 2025). </a:t>
            </a:r>
            <a:r>
              <a:rPr lang="en-GB" sz="900" b="1">
                <a:latin typeface="Arial Nova"/>
                <a:hlinkClick r:id="rId2"/>
              </a:rPr>
              <a:t>NICE</a:t>
            </a:r>
            <a:endParaRPr lang="en-GB" sz="900" b="1">
              <a:latin typeface="Arial Nova"/>
            </a:endParaRPr>
          </a:p>
          <a:p>
            <a:pPr>
              <a:buFont typeface="Arial,Sans-Serif"/>
              <a:buChar char="•"/>
            </a:pPr>
            <a:r>
              <a:rPr lang="en-GB" sz="900" b="1">
                <a:latin typeface="Arial Nova"/>
              </a:rPr>
              <a:t>NHS (2025) </a:t>
            </a:r>
            <a:r>
              <a:rPr lang="en-GB" sz="900" b="1" i="1">
                <a:latin typeface="Arial Nova"/>
              </a:rPr>
              <a:t>Treatment for type 2 diabetes</a:t>
            </a:r>
            <a:r>
              <a:rPr lang="en-GB" sz="900" b="1">
                <a:latin typeface="Arial Nova"/>
              </a:rPr>
              <a:t>. Available at: </a:t>
            </a:r>
            <a:r>
              <a:rPr lang="en-GB" sz="900" b="1">
                <a:latin typeface="Arial Nova"/>
                <a:hlinkClick r:id="rId3"/>
              </a:rPr>
              <a:t>https://www.nhs.uk/conditions/type-2-diabetes/treatment/</a:t>
            </a:r>
            <a:r>
              <a:rPr lang="en-GB" sz="900" b="1">
                <a:latin typeface="Arial Nova"/>
              </a:rPr>
              <a:t> (Accessed: 24 October 2025). </a:t>
            </a:r>
            <a:r>
              <a:rPr lang="en-GB" sz="900" b="1">
                <a:latin typeface="Arial Nova"/>
                <a:hlinkClick r:id="rId3"/>
              </a:rPr>
              <a:t>nhs.uk</a:t>
            </a:r>
            <a:endParaRPr lang="en-GB" sz="900" b="1">
              <a:latin typeface="Arial Nova"/>
            </a:endParaRPr>
          </a:p>
          <a:p>
            <a:pPr>
              <a:buFont typeface="Arial,Sans-Serif"/>
              <a:buChar char="•"/>
            </a:pPr>
            <a:r>
              <a:rPr lang="en-GB" sz="900" b="1">
                <a:latin typeface="Arial Nova"/>
              </a:rPr>
              <a:t>Diabetes UK (2024) </a:t>
            </a:r>
            <a:r>
              <a:rPr lang="en-GB" sz="900" b="1" i="1">
                <a:latin typeface="Arial Nova"/>
              </a:rPr>
              <a:t>Type 2 diabetes treatments</a:t>
            </a:r>
            <a:r>
              <a:rPr lang="en-GB" sz="900" b="1">
                <a:latin typeface="Arial Nova"/>
              </a:rPr>
              <a:t>. Available at: </a:t>
            </a:r>
            <a:r>
              <a:rPr lang="en-GB" sz="900" b="1">
                <a:latin typeface="Arial Nova"/>
                <a:hlinkClick r:id="rId4"/>
              </a:rPr>
              <a:t>https://www.diabetes.org.uk/about-diabetes/type-2-diabetes/treatments</a:t>
            </a:r>
            <a:r>
              <a:rPr lang="en-GB" sz="900" b="1">
                <a:latin typeface="Arial Nova"/>
              </a:rPr>
              <a:t> (Accessed: 24 October 2025). </a:t>
            </a:r>
            <a:r>
              <a:rPr lang="en-GB" sz="900" b="1">
                <a:latin typeface="Arial Nova"/>
                <a:hlinkClick r:id="rId4"/>
              </a:rPr>
              <a:t>Diabetes UK</a:t>
            </a:r>
            <a:endParaRPr lang="en-GB" sz="900" b="1">
              <a:latin typeface="Arial Nova"/>
            </a:endParaRPr>
          </a:p>
          <a:p>
            <a:pPr>
              <a:buFont typeface="Arial,Sans-Serif"/>
              <a:buChar char="•"/>
            </a:pPr>
            <a:r>
              <a:rPr lang="en-GB" sz="900" b="1">
                <a:latin typeface="Arial Nova"/>
              </a:rPr>
              <a:t>NICE (2025) </a:t>
            </a:r>
            <a:r>
              <a:rPr lang="en-GB" sz="900" b="1" i="1">
                <a:latin typeface="Arial Nova"/>
              </a:rPr>
              <a:t>Type 2 diabetes in adults: choosing medicines (visual summary)</a:t>
            </a:r>
            <a:r>
              <a:rPr lang="en-GB" sz="900" b="1">
                <a:latin typeface="Arial Nova"/>
              </a:rPr>
              <a:t>. Available at: </a:t>
            </a:r>
            <a:r>
              <a:rPr lang="en-GB" sz="900" b="1">
                <a:latin typeface="Arial Nova"/>
                <a:hlinkClick r:id="rId5"/>
              </a:rPr>
              <a:t>https://www.nice.org.uk/guidance/ng28/resources/visual-summary-full-version-choosing-medicines-for-firstline-and-further-treatment-pdf-10956472093</a:t>
            </a:r>
            <a:r>
              <a:rPr lang="en-GB" sz="900" b="1">
                <a:latin typeface="Arial Nova"/>
              </a:rPr>
              <a:t> (Accessed: 23 October 2025). </a:t>
            </a:r>
            <a:r>
              <a:rPr lang="en-GB" sz="900" b="1">
                <a:latin typeface="Arial Nova"/>
                <a:hlinkClick r:id="rId5"/>
              </a:rPr>
              <a:t>NICE</a:t>
            </a:r>
            <a:r>
              <a:rPr lang="en-GB" sz="900" b="1">
                <a:latin typeface="Arial Nova"/>
              </a:rPr>
              <a:t>DESMOND (Diabetes education) — overview (NHS/Diabetes education resource). Available at: </a:t>
            </a:r>
            <a:r>
              <a:rPr lang="en-GB" sz="900" b="1">
                <a:latin typeface="Arial Nova"/>
                <a:hlinkClick r:id="rId6"/>
              </a:rPr>
              <a:t>https://www.diabetes.org.uk/</a:t>
            </a:r>
            <a:r>
              <a:rPr lang="en-GB" sz="900" b="1">
                <a:latin typeface="Arial Nova"/>
              </a:rPr>
              <a:t> (search: DESMOND) (Accessed: 22 October 2025).</a:t>
            </a:r>
          </a:p>
          <a:p>
            <a:pPr>
              <a:buFont typeface="Arial,Sans-Serif"/>
              <a:buChar char="•"/>
            </a:pPr>
            <a:r>
              <a:rPr lang="en-GB" sz="900" b="1">
                <a:latin typeface="Arial Nova"/>
              </a:rPr>
              <a:t>NICE (2023) </a:t>
            </a:r>
            <a:r>
              <a:rPr lang="en-GB" sz="900" b="1" i="1">
                <a:latin typeface="Arial Nova"/>
              </a:rPr>
              <a:t>Type 2 diabetes in adults: management (NG28)</a:t>
            </a:r>
            <a:r>
              <a:rPr lang="en-GB" sz="900" b="1">
                <a:latin typeface="Arial Nova"/>
              </a:rPr>
              <a:t>. National Institute for Health and Care Excellence. Available at: </a:t>
            </a:r>
            <a:r>
              <a:rPr lang="en-GB" sz="900" b="1">
                <a:latin typeface="Arial Nova"/>
                <a:hlinkClick r:id="rId2"/>
              </a:rPr>
              <a:t>https://www.nice.org.uk/guidance/ng28</a:t>
            </a:r>
            <a:r>
              <a:rPr lang="en-GB" sz="900" b="1">
                <a:latin typeface="Arial Nova"/>
              </a:rPr>
              <a:t> (Accessed: 25 October 2025).</a:t>
            </a:r>
          </a:p>
          <a:p>
            <a:pPr>
              <a:buFont typeface="Arial,Sans-Serif"/>
              <a:buChar char="•"/>
            </a:pPr>
            <a:r>
              <a:rPr lang="en-GB" sz="900" b="1">
                <a:latin typeface="Arial Nova"/>
              </a:rPr>
              <a:t>Diabetes UK (2024) </a:t>
            </a:r>
            <a:r>
              <a:rPr lang="en-GB" sz="900" b="1" i="1">
                <a:latin typeface="Arial Nova"/>
              </a:rPr>
              <a:t>Comorbidities in type 2 diabetes</a:t>
            </a:r>
            <a:r>
              <a:rPr lang="en-GB" sz="900" b="1">
                <a:latin typeface="Arial Nova"/>
              </a:rPr>
              <a:t>. Available at: </a:t>
            </a:r>
            <a:r>
              <a:rPr lang="en-GB" sz="900" b="1">
                <a:latin typeface="Arial Nova"/>
                <a:hlinkClick r:id="rId7"/>
              </a:rPr>
              <a:t>https://www.diabetes.org.uk/about-diabetes/type-2-diabetes/complications</a:t>
            </a:r>
            <a:r>
              <a:rPr lang="en-GB" sz="900" b="1">
                <a:latin typeface="Arial Nova"/>
              </a:rPr>
              <a:t> (Accessed: 26 October 2025).</a:t>
            </a:r>
          </a:p>
          <a:p>
            <a:pPr>
              <a:buFont typeface="Arial,Sans-Serif"/>
              <a:buChar char="•"/>
            </a:pPr>
            <a:r>
              <a:rPr lang="en-GB" sz="900" b="1">
                <a:latin typeface="Arial Nova"/>
              </a:rPr>
              <a:t>Guzhanina, S. (2016). </a:t>
            </a:r>
            <a:r>
              <a:rPr lang="en-GB" sz="900" b="1" i="1">
                <a:latin typeface="Arial Nova"/>
              </a:rPr>
              <a:t>Scales weighing brain and heart on blue background</a:t>
            </a:r>
            <a:r>
              <a:rPr lang="en-GB" sz="900" b="1">
                <a:latin typeface="Arial Nova"/>
              </a:rPr>
              <a:t>. Shutterstock. Available at: </a:t>
            </a:r>
            <a:r>
              <a:rPr lang="en-GB" sz="900" b="1">
                <a:latin typeface="Arial Nova"/>
                <a:hlinkClick r:id="rId8"/>
              </a:rPr>
              <a:t>https://www.shutterstock.com/image-vector/scales-weighing-brain-heart-on-blue-469823126</a:t>
            </a:r>
            <a:r>
              <a:rPr lang="en-GB" sz="900" b="1">
                <a:latin typeface="Arial Nova"/>
              </a:rPr>
              <a:t> [Accessed 27 Oct. 2025].</a:t>
            </a:r>
          </a:p>
          <a:p>
            <a:pPr>
              <a:buFont typeface="Arial,Sans-Serif"/>
              <a:buChar char="•"/>
            </a:pPr>
            <a:r>
              <a:rPr lang="en-GB" sz="900" b="1">
                <a:latin typeface="Arial Nova"/>
              </a:rPr>
              <a:t>Dreamstime (n.d.). </a:t>
            </a:r>
            <a:r>
              <a:rPr lang="en-GB" sz="900" b="1" i="1">
                <a:latin typeface="Arial Nova"/>
              </a:rPr>
              <a:t>Embrace healthy lifestyle: balanced diet, exercise, sleep, stress relief, no smoking, regular management, avoiding harmful substances</a:t>
            </a:r>
            <a:r>
              <a:rPr lang="en-GB" sz="900" b="1">
                <a:latin typeface="Arial Nova"/>
              </a:rPr>
              <a:t>. Dreamstime. Available at: </a:t>
            </a:r>
            <a:r>
              <a:rPr lang="en-GB" sz="900" b="1">
                <a:latin typeface="Arial Nova"/>
                <a:hlinkClick r:id="rId9"/>
              </a:rPr>
              <a:t>https://thumbs.dreamstime.com/z/embrace-healthy-lifestyle-take-balanced-diet-exercise-sleep-stress-relief-no-smoking-regular-enough-management-avoiding-320993529.jpg</a:t>
            </a:r>
            <a:r>
              <a:rPr lang="en-GB" sz="900" b="1">
                <a:latin typeface="Arial Nova"/>
              </a:rPr>
              <a:t> [Accessed 27 Oct. 2025].</a:t>
            </a:r>
          </a:p>
          <a:p>
            <a:pPr>
              <a:buFont typeface="Arial,Sans-Serif"/>
              <a:buChar char="•"/>
            </a:pPr>
            <a:r>
              <a:rPr lang="en-GB" sz="900" b="1">
                <a:latin typeface="Arial Nova"/>
              </a:rPr>
              <a:t>NHS England (2024) </a:t>
            </a:r>
            <a:r>
              <a:rPr lang="en-GB" sz="900" b="1" i="1">
                <a:latin typeface="Arial Nova"/>
              </a:rPr>
              <a:t>NHS Diabetes Prevention Programme</a:t>
            </a:r>
            <a:r>
              <a:rPr lang="en-GB" sz="900" b="1">
                <a:latin typeface="Arial Nova"/>
              </a:rPr>
              <a:t>. Available at: </a:t>
            </a:r>
            <a:r>
              <a:rPr lang="en-GB" sz="900" b="1">
                <a:latin typeface="Arial Nova"/>
                <a:hlinkClick r:id="rId10"/>
              </a:rPr>
              <a:t>https://www.england.nhs.uk/diabetes/prevention/</a:t>
            </a:r>
            <a:r>
              <a:rPr lang="en-GB" sz="900" b="1">
                <a:latin typeface="Arial Nova"/>
              </a:rPr>
              <a:t> (Accessed: 27 October 2025).</a:t>
            </a:r>
          </a:p>
          <a:p>
            <a:pPr>
              <a:buFont typeface="Arial,Sans-Serif"/>
              <a:buChar char="•"/>
            </a:pPr>
            <a:r>
              <a:rPr lang="en-GB" sz="900" b="1">
                <a:latin typeface="Arial Nova"/>
              </a:rPr>
              <a:t>Public Health England (2023) </a:t>
            </a:r>
            <a:r>
              <a:rPr lang="en-GB" sz="900" b="1" i="1">
                <a:latin typeface="Arial Nova"/>
              </a:rPr>
              <a:t>Health matters: preventing Type 2 diabetes</a:t>
            </a:r>
            <a:r>
              <a:rPr lang="en-GB" sz="900" b="1">
                <a:latin typeface="Arial Nova"/>
              </a:rPr>
              <a:t>. Available at: </a:t>
            </a:r>
            <a:r>
              <a:rPr lang="en-GB" sz="900" b="1">
                <a:latin typeface="Arial Nova"/>
                <a:hlinkClick r:id="rId11"/>
              </a:rPr>
              <a:t>https://www.gov.uk/government/publications/health-matters-preventing-type-2-diabetes</a:t>
            </a:r>
            <a:r>
              <a:rPr lang="en-GB" sz="900" b="1">
                <a:latin typeface="Arial Nova"/>
              </a:rPr>
              <a:t> (Accessed: 28 October 2025).</a:t>
            </a:r>
          </a:p>
          <a:p>
            <a:pPr>
              <a:buFont typeface="Arial,Sans-Serif"/>
              <a:buChar char="•"/>
            </a:pPr>
            <a:r>
              <a:rPr lang="en-GB" sz="900" b="1">
                <a:latin typeface="Arial Nova"/>
              </a:rPr>
              <a:t>Diabetes UK (2024) </a:t>
            </a:r>
            <a:r>
              <a:rPr lang="en-GB" sz="900" b="1" i="1">
                <a:latin typeface="Arial Nova"/>
              </a:rPr>
              <a:t>Preventing Type 2 diabetes</a:t>
            </a:r>
            <a:r>
              <a:rPr lang="en-GB" sz="900" b="1">
                <a:latin typeface="Arial Nova"/>
              </a:rPr>
              <a:t>. Available at: </a:t>
            </a:r>
            <a:r>
              <a:rPr lang="en-GB" sz="900" b="1">
                <a:latin typeface="Arial Nova"/>
                <a:hlinkClick r:id="rId12"/>
              </a:rPr>
              <a:t>https://www.diabetes.org.uk/prevention</a:t>
            </a:r>
            <a:r>
              <a:rPr lang="en-GB" sz="900" b="1">
                <a:latin typeface="Arial Nova"/>
              </a:rPr>
              <a:t> (Accessed: 29 October 2025).</a:t>
            </a:r>
          </a:p>
          <a:p>
            <a:pPr>
              <a:buFont typeface="Arial,Sans-Serif"/>
              <a:buChar char="•"/>
            </a:pPr>
            <a:r>
              <a:rPr lang="en-GB" sz="900" b="1">
                <a:latin typeface="Arial Nova"/>
              </a:rPr>
              <a:t>NICE (2023) </a:t>
            </a:r>
            <a:r>
              <a:rPr lang="en-GB" sz="900" b="1" i="1">
                <a:latin typeface="Arial Nova"/>
              </a:rPr>
              <a:t>Type 2 diabetes in adults: management (NG28)</a:t>
            </a:r>
            <a:r>
              <a:rPr lang="en-GB" sz="900" b="1">
                <a:latin typeface="Arial Nova"/>
              </a:rPr>
              <a:t>. Available at: </a:t>
            </a:r>
            <a:r>
              <a:rPr lang="en-GB" sz="900" b="1">
                <a:latin typeface="Arial Nova"/>
                <a:hlinkClick r:id="rId2"/>
              </a:rPr>
              <a:t>https://www.nice.org.uk/guidance/ng28</a:t>
            </a:r>
            <a:r>
              <a:rPr lang="en-GB" sz="900" b="1">
                <a:latin typeface="Arial Nova"/>
              </a:rPr>
              <a:t> (Accessed: 30 October 2025).</a:t>
            </a:r>
            <a:endParaRPr lang="en-GB" sz="900" b="1"/>
          </a:p>
        </p:txBody>
      </p:sp>
    </p:spTree>
    <p:extLst>
      <p:ext uri="{BB962C8B-B14F-4D97-AF65-F5344CB8AC3E}">
        <p14:creationId xmlns:p14="http://schemas.microsoft.com/office/powerpoint/2010/main" val="22631845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8D61F8-FD69-E49D-F936-D8AF2A9AD105}"/>
              </a:ext>
            </a:extLst>
          </p:cNvPr>
          <p:cNvSpPr>
            <a:spLocks noGrp="1"/>
          </p:cNvSpPr>
          <p:nvPr>
            <p:ph idx="1"/>
          </p:nvPr>
        </p:nvSpPr>
        <p:spPr>
          <a:xfrm>
            <a:off x="838200" y="1929384"/>
            <a:ext cx="10515600" cy="4251960"/>
          </a:xfrm>
        </p:spPr>
        <p:txBody>
          <a:bodyPr vert="horz" lIns="91440" tIns="45720" rIns="91440" bIns="45720" rtlCol="0">
            <a:normAutofit/>
          </a:bodyPr>
          <a:lstStyle/>
          <a:p>
            <a:pPr>
              <a:buFont typeface="Arial,Sans-Serif"/>
              <a:buChar char="•"/>
            </a:pPr>
            <a:r>
              <a:rPr lang="en-GB" sz="1700" b="1">
                <a:latin typeface="Arial Nova"/>
              </a:rPr>
              <a:t>Diabetes UK (2024) </a:t>
            </a:r>
            <a:r>
              <a:rPr lang="en-GB" sz="1700" b="1" i="1">
                <a:latin typeface="Arial Nova"/>
              </a:rPr>
              <a:t>Person-centred care and self-management support</a:t>
            </a:r>
            <a:r>
              <a:rPr lang="en-GB" sz="1700" b="1">
                <a:latin typeface="Arial Nova"/>
              </a:rPr>
              <a:t>. Available at: </a:t>
            </a:r>
            <a:r>
              <a:rPr lang="en-GB" sz="1700" b="1">
                <a:latin typeface="Arial Nova"/>
                <a:hlinkClick r:id="rId2"/>
              </a:rPr>
              <a:t>https://www.diabetes.org.uk/care</a:t>
            </a:r>
            <a:r>
              <a:rPr lang="en-GB" sz="1700" b="1">
                <a:latin typeface="Arial Nova"/>
              </a:rPr>
              <a:t> (Accessed: 31 October 2025).</a:t>
            </a:r>
          </a:p>
          <a:p>
            <a:pPr>
              <a:buFont typeface="Arial,Sans-Serif"/>
              <a:buChar char="•"/>
            </a:pPr>
            <a:r>
              <a:rPr lang="en-GB" sz="1700" b="1">
                <a:latin typeface="Arial Nova"/>
              </a:rPr>
              <a:t>NHS England (2024) </a:t>
            </a:r>
            <a:r>
              <a:rPr lang="en-GB" sz="1700" b="1" i="1">
                <a:latin typeface="Arial Nova"/>
              </a:rPr>
              <a:t>House of Care – a framework for long-term condition management</a:t>
            </a:r>
            <a:r>
              <a:rPr lang="en-GB" sz="1700" b="1">
                <a:latin typeface="Arial Nova"/>
              </a:rPr>
              <a:t>. Available at: </a:t>
            </a:r>
            <a:r>
              <a:rPr lang="en-GB" sz="1700" b="1">
                <a:latin typeface="Arial Nova"/>
                <a:hlinkClick r:id="rId3"/>
              </a:rPr>
              <a:t>https://www.england.nhs.uk/house-of-care/</a:t>
            </a:r>
            <a:r>
              <a:rPr lang="en-GB" sz="1700" b="1">
                <a:latin typeface="Arial Nova"/>
              </a:rPr>
              <a:t> (Accessed: 1 November 2025).</a:t>
            </a:r>
          </a:p>
          <a:p>
            <a:pPr>
              <a:buFont typeface="Arial,Sans-Serif"/>
              <a:buChar char="•"/>
            </a:pPr>
            <a:r>
              <a:rPr lang="en-GB" sz="1700" b="1">
                <a:latin typeface="Arial Nova"/>
              </a:rPr>
              <a:t>NHS England (2024) </a:t>
            </a:r>
            <a:r>
              <a:rPr lang="en-GB" sz="1700" b="1" i="1">
                <a:latin typeface="Arial Nova"/>
              </a:rPr>
              <a:t>Personalised care: Implementing the comprehensive model</a:t>
            </a:r>
            <a:r>
              <a:rPr lang="en-GB" sz="1700" b="1">
                <a:latin typeface="Arial Nova"/>
              </a:rPr>
              <a:t>. Available at: </a:t>
            </a:r>
            <a:r>
              <a:rPr lang="en-GB" sz="1700" b="1">
                <a:latin typeface="Arial Nova"/>
                <a:hlinkClick r:id="rId4"/>
              </a:rPr>
              <a:t>https://www.england.nhs.uk/personalisedcare/</a:t>
            </a:r>
            <a:r>
              <a:rPr lang="en-GB" sz="1700" b="1">
                <a:latin typeface="Arial Nova"/>
              </a:rPr>
              <a:t> (Accessed: 2 November 2025).</a:t>
            </a:r>
          </a:p>
          <a:p>
            <a:pPr>
              <a:buFont typeface="Arial,Sans-Serif"/>
              <a:buChar char="•"/>
            </a:pPr>
            <a:r>
              <a:rPr lang="en-GB" sz="1700" b="1">
                <a:latin typeface="Arial Nova"/>
              </a:rPr>
              <a:t>Diabetes UK (2024) </a:t>
            </a:r>
            <a:r>
              <a:rPr lang="en-GB" sz="1700" b="1" i="1">
                <a:latin typeface="Arial Nova"/>
              </a:rPr>
              <a:t>DESMOND – Diabetes Education and Self-Management for Ongoing and Newly Diagnosed</a:t>
            </a:r>
            <a:r>
              <a:rPr lang="en-GB" sz="1700" b="1">
                <a:latin typeface="Arial Nova"/>
              </a:rPr>
              <a:t>. Available at: </a:t>
            </a:r>
            <a:r>
              <a:rPr lang="en-GB" sz="1700" b="1">
                <a:latin typeface="Arial Nova"/>
                <a:hlinkClick r:id="rId5"/>
              </a:rPr>
              <a:t>https://www.diabetes.org.uk/desmond</a:t>
            </a:r>
            <a:r>
              <a:rPr lang="en-GB" sz="1700" b="1">
                <a:latin typeface="Arial Nova"/>
              </a:rPr>
              <a:t> (Accessed: 2 November 2025).</a:t>
            </a:r>
          </a:p>
          <a:p>
            <a:pPr>
              <a:buFont typeface="Arial,Sans-Serif"/>
              <a:buChar char="•"/>
            </a:pPr>
            <a:r>
              <a:rPr lang="en-GB" sz="1700" b="1">
                <a:latin typeface="Arial Nova"/>
              </a:rPr>
              <a:t>NICE (2023) </a:t>
            </a:r>
            <a:r>
              <a:rPr lang="en-GB" sz="1700" b="1" i="1">
                <a:latin typeface="Arial Nova"/>
              </a:rPr>
              <a:t>Type 2 diabetes in adults: management (NG28)</a:t>
            </a:r>
            <a:r>
              <a:rPr lang="en-GB" sz="1700" b="1">
                <a:latin typeface="Arial Nova"/>
              </a:rPr>
              <a:t>. Available at: </a:t>
            </a:r>
            <a:r>
              <a:rPr lang="en-GB" sz="1700" b="1">
                <a:latin typeface="Arial Nova"/>
                <a:hlinkClick r:id="rId6"/>
              </a:rPr>
              <a:t>https://www.nice.org.uk/guidance/ng28</a:t>
            </a:r>
            <a:r>
              <a:rPr lang="en-GB" sz="1700" b="1">
                <a:latin typeface="Arial Nova"/>
              </a:rPr>
              <a:t> (Accessed: 30 October 2025).</a:t>
            </a:r>
          </a:p>
          <a:p>
            <a:pPr>
              <a:buFont typeface="Arial,Sans-Serif"/>
              <a:buChar char="•"/>
            </a:pPr>
            <a:r>
              <a:rPr lang="en-GB" sz="1700" b="1">
                <a:latin typeface="Arial Nova"/>
              </a:rPr>
              <a:t>Public Health England (2023) </a:t>
            </a:r>
            <a:r>
              <a:rPr lang="en-GB" sz="1700" b="1" i="1">
                <a:latin typeface="Arial Nova"/>
              </a:rPr>
              <a:t>Health inequalities and the social determinants of health</a:t>
            </a:r>
            <a:r>
              <a:rPr lang="en-GB" sz="1700" b="1">
                <a:latin typeface="Arial Nova"/>
              </a:rPr>
              <a:t>. Available at: </a:t>
            </a:r>
            <a:r>
              <a:rPr lang="en-GB" sz="1700" b="1">
                <a:latin typeface="Arial Nova"/>
                <a:hlinkClick r:id="rId7"/>
              </a:rPr>
              <a:t>https://www.gov.uk/government/publications/health-inequalities</a:t>
            </a:r>
            <a:r>
              <a:rPr lang="en-GB" sz="1700" b="1">
                <a:latin typeface="Arial Nova"/>
              </a:rPr>
              <a:t> (Accessed: 1 November 2025).</a:t>
            </a:r>
            <a:endParaRPr lang="en-GB" sz="1700" b="1"/>
          </a:p>
        </p:txBody>
      </p:sp>
    </p:spTree>
    <p:extLst>
      <p:ext uri="{BB962C8B-B14F-4D97-AF65-F5344CB8AC3E}">
        <p14:creationId xmlns:p14="http://schemas.microsoft.com/office/powerpoint/2010/main" val="17643492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Introduction   What is Type 2 Diabetes (T2D)?  Chronic condition affecting insulin regulation and blood glucose levels (NICE, 2023).  4.9 million people living with diabetes in the UK, with most diagnosed with Type 2 (Diabetes UK, 2024).  Major public health challenge impacting patients, families, and healthcare systems (NHS England, 2023).  Audience learning objectives  Recognize key signs and symptoms for early detection (WHO, 2023).  Understand current UK guidance for management (NICE, 2023).  Explore practical strategies for prevention and self-management (Public Health England, 2022).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Skills, Values, and Behaviours for Co-productive Care</vt:lpstr>
      <vt:lpstr> Recommendations: Personalised Care &amp; Self-Management Support </vt:lpstr>
      <vt:lpstr>Conclusion  </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103</cp:revision>
  <dcterms:created xsi:type="dcterms:W3CDTF">2013-07-15T20:26:40Z</dcterms:created>
  <dcterms:modified xsi:type="dcterms:W3CDTF">2025-11-04T23:09:01Z</dcterms:modified>
</cp:coreProperties>
</file>