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3" r:id="rId7"/>
    <p:sldId id="260" r:id="rId8"/>
    <p:sldId id="261" r:id="rId9"/>
    <p:sldId id="264" r:id="rId10"/>
    <p:sldId id="262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D4A874-A99A-A264-FBA4-2C4667E3DF20}" v="61" dt="2022-03-09T09:14:01.846"/>
    <p1510:client id="{1EDED948-55F2-FFEE-C2B2-CC20EFD4216B}" v="233" dt="2022-03-13T19:44:35.274"/>
    <p1510:client id="{76FCACDF-03BA-07CC-A410-8765E2452962}" v="90" dt="2022-03-17T17:32:28.683"/>
    <p1510:client id="{9C344C3C-725C-5E50-C751-1B31B8B17436}" v="151" dt="2022-03-18T12:52:33.478"/>
    <p1510:client id="{9C82A7E7-0CE2-4EDD-B512-6EFFDDEAB474}" v="23" dt="2022-03-08T17:51:37.728"/>
    <p1510:client id="{A17F22EB-C2FC-67DC-79AB-7D2A46E344BD}" v="306" dt="2022-03-16T19:30:17.382"/>
    <p1510:client id="{B095B5F6-D84D-072F-F206-3C2B6BF3235C}" v="323" dt="2022-03-11T11:45:42.909"/>
    <p1510:client id="{D9FB6B6E-09B6-F021-CD1E-467C2E8BA65C}" v="177" dt="2022-03-19T17:07:44.930"/>
    <p1510:client id="{DBC43366-C26A-ED58-3A4A-724BB668AADB}" v="324" dt="2022-03-17T22:49:39.698"/>
    <p1510:client id="{E006D6CE-0E30-9B67-0E3B-9FBC007ED44D}" v="72" dt="2022-03-19T07:11:38.886"/>
    <p1510:client id="{ECED40D6-C4E8-252C-D5A3-F638CDC990D9}" v="104" dt="2022-03-19T17:20:39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Nicolaie Mihai (2113636)" userId="S::2113636@student.uwtsd.ac.uk::f78dc185-f6d3-471b-9cd5-f8b240b19167" providerId="AD" clId="Web-{DBC43366-C26A-ED58-3A4A-724BB668AADB}"/>
    <pc:docChg chg="modSld">
      <pc:chgData name="Stefan Nicolaie Mihai (2113636)" userId="S::2113636@student.uwtsd.ac.uk::f78dc185-f6d3-471b-9cd5-f8b240b19167" providerId="AD" clId="Web-{DBC43366-C26A-ED58-3A4A-724BB668AADB}" dt="2022-03-17T22:49:39.698" v="187" actId="20577"/>
      <pc:docMkLst>
        <pc:docMk/>
      </pc:docMkLst>
      <pc:sldChg chg="addSp modSp">
        <pc:chgData name="Stefan Nicolaie Mihai (2113636)" userId="S::2113636@student.uwtsd.ac.uk::f78dc185-f6d3-471b-9cd5-f8b240b19167" providerId="AD" clId="Web-{DBC43366-C26A-ED58-3A4A-724BB668AADB}" dt="2022-03-17T22:49:39.698" v="187" actId="20577"/>
        <pc:sldMkLst>
          <pc:docMk/>
          <pc:sldMk cId="1530967039" sldId="262"/>
        </pc:sldMkLst>
        <pc:spChg chg="add mod">
          <ac:chgData name="Stefan Nicolaie Mihai (2113636)" userId="S::2113636@student.uwtsd.ac.uk::f78dc185-f6d3-471b-9cd5-f8b240b19167" providerId="AD" clId="Web-{DBC43366-C26A-ED58-3A4A-724BB668AADB}" dt="2022-03-17T22:39:11.958" v="26" actId="1076"/>
          <ac:spMkLst>
            <pc:docMk/>
            <pc:sldMk cId="1530967039" sldId="262"/>
            <ac:spMk id="4" creationId="{A516503F-997A-4C14-B776-B5629587DED6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3:08.326" v="103" actId="20577"/>
          <ac:spMkLst>
            <pc:docMk/>
            <pc:sldMk cId="1530967039" sldId="262"/>
            <ac:spMk id="11" creationId="{B0ECA881-9232-4570-B3FB-DB5C620447AC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5:43.439" v="125" actId="20577"/>
          <ac:spMkLst>
            <pc:docMk/>
            <pc:sldMk cId="1530967039" sldId="262"/>
            <ac:spMk id="16" creationId="{F54A0ECF-5BE1-44CD-9817-8C5EDBF29945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6:21.878" v="149" actId="20577"/>
          <ac:spMkLst>
            <pc:docMk/>
            <pc:sldMk cId="1530967039" sldId="262"/>
            <ac:spMk id="18" creationId="{3B9367F4-3F21-44F6-9D63-27A7B7F57FB8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7:36.943" v="157" actId="20577"/>
          <ac:spMkLst>
            <pc:docMk/>
            <pc:sldMk cId="1530967039" sldId="262"/>
            <ac:spMk id="20" creationId="{27027DCA-D05C-43A4-A4A1-E4D4FF0FF619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9:10.088" v="174" actId="20577"/>
          <ac:spMkLst>
            <pc:docMk/>
            <pc:sldMk cId="1530967039" sldId="262"/>
            <ac:spMk id="22" creationId="{89E731BB-A8EC-4BD3-B5FF-8ED4AC657CAB}"/>
          </ac:spMkLst>
        </pc:spChg>
        <pc:spChg chg="add mod">
          <ac:chgData name="Stefan Nicolaie Mihai (2113636)" userId="S::2113636@student.uwtsd.ac.uk::f78dc185-f6d3-471b-9cd5-f8b240b19167" providerId="AD" clId="Web-{DBC43366-C26A-ED58-3A4A-724BB668AADB}" dt="2022-03-17T22:49:39.698" v="187" actId="20577"/>
          <ac:spMkLst>
            <pc:docMk/>
            <pc:sldMk cId="1530967039" sldId="262"/>
            <ac:spMk id="24" creationId="{C72AF5A9-CFFE-4B2B-91AD-DF0C5FCB349C}"/>
          </ac:spMkLst>
        </pc:spChg>
        <pc:cxnChg chg="add mod">
          <ac:chgData name="Stefan Nicolaie Mihai (2113636)" userId="S::2113636@student.uwtsd.ac.uk::f78dc185-f6d3-471b-9cd5-f8b240b19167" providerId="AD" clId="Web-{DBC43366-C26A-ED58-3A4A-724BB668AADB}" dt="2022-03-17T22:39:49.693" v="29" actId="14100"/>
          <ac:cxnSpMkLst>
            <pc:docMk/>
            <pc:sldMk cId="1530967039" sldId="262"/>
            <ac:cxnSpMk id="9" creationId="{6F088E62-24BB-4EEC-8C37-44039E89CEB0}"/>
          </ac:cxnSpMkLst>
        </pc:cxnChg>
      </pc:sldChg>
    </pc:docChg>
  </pc:docChgLst>
  <pc:docChgLst>
    <pc:chgData name="Stefan Nicolaie Mihai (2113636)" userId="S::2113636@student.uwtsd.ac.uk::f78dc185-f6d3-471b-9cd5-f8b240b19167" providerId="AD" clId="Web-{76FCACDF-03BA-07CC-A410-8765E2452962}"/>
    <pc:docChg chg="addSld modSld">
      <pc:chgData name="Stefan Nicolaie Mihai (2113636)" userId="S::2113636@student.uwtsd.ac.uk::f78dc185-f6d3-471b-9cd5-f8b240b19167" providerId="AD" clId="Web-{76FCACDF-03BA-07CC-A410-8765E2452962}" dt="2022-03-17T17:32:28.683" v="124" actId="14100"/>
      <pc:docMkLst>
        <pc:docMk/>
      </pc:docMkLst>
      <pc:sldChg chg="addSp delSp modSp modNotes">
        <pc:chgData name="Stefan Nicolaie Mihai (2113636)" userId="S::2113636@student.uwtsd.ac.uk::f78dc185-f6d3-471b-9cd5-f8b240b19167" providerId="AD" clId="Web-{76FCACDF-03BA-07CC-A410-8765E2452962}" dt="2022-03-17T17:32:28.683" v="124" actId="14100"/>
        <pc:sldMkLst>
          <pc:docMk/>
          <pc:sldMk cId="1530967039" sldId="262"/>
        </pc:sldMkLst>
        <pc:spChg chg="add mod">
          <ac:chgData name="Stefan Nicolaie Mihai (2113636)" userId="S::2113636@student.uwtsd.ac.uk::f78dc185-f6d3-471b-9cd5-f8b240b19167" providerId="AD" clId="Web-{76FCACDF-03BA-07CC-A410-8765E2452962}" dt="2022-03-17T16:56:28.307" v="3" actId="1076"/>
          <ac:spMkLst>
            <pc:docMk/>
            <pc:sldMk cId="1530967039" sldId="262"/>
            <ac:spMk id="3" creationId="{A71B632A-ECFA-490C-A6AF-0563B9D25C90}"/>
          </ac:spMkLst>
        </pc:spChg>
        <pc:spChg chg="mod">
          <ac:chgData name="Stefan Nicolaie Mihai (2113636)" userId="S::2113636@student.uwtsd.ac.uk::f78dc185-f6d3-471b-9cd5-f8b240b19167" providerId="AD" clId="Web-{76FCACDF-03BA-07CC-A410-8765E2452962}" dt="2022-03-17T17:27:02.238" v="70" actId="1076"/>
          <ac:spMkLst>
            <pc:docMk/>
            <pc:sldMk cId="1530967039" sldId="262"/>
            <ac:spMk id="5" creationId="{EE9AF0EE-E68B-4B03-81BB-F3E7581BD525}"/>
          </ac:spMkLst>
        </pc:spChg>
        <pc:spChg chg="mod">
          <ac:chgData name="Stefan Nicolaie Mihai (2113636)" userId="S::2113636@student.uwtsd.ac.uk::f78dc185-f6d3-471b-9cd5-f8b240b19167" providerId="AD" clId="Web-{76FCACDF-03BA-07CC-A410-8765E2452962}" dt="2022-03-17T17:26:56.816" v="69" actId="1076"/>
          <ac:spMkLst>
            <pc:docMk/>
            <pc:sldMk cId="1530967039" sldId="262"/>
            <ac:spMk id="6" creationId="{DBF148C3-DE99-4D55-BF7F-334D1D8ECD20}"/>
          </ac:spMkLst>
        </pc:spChg>
        <pc:spChg chg="mod">
          <ac:chgData name="Stefan Nicolaie Mihai (2113636)" userId="S::2113636@student.uwtsd.ac.uk::f78dc185-f6d3-471b-9cd5-f8b240b19167" providerId="AD" clId="Web-{76FCACDF-03BA-07CC-A410-8765E2452962}" dt="2022-03-17T17:26:45.956" v="66" actId="1076"/>
          <ac:spMkLst>
            <pc:docMk/>
            <pc:sldMk cId="1530967039" sldId="262"/>
            <ac:spMk id="7" creationId="{1793A291-F2B1-481C-AE44-C5F53FCFBA12}"/>
          </ac:spMkLst>
        </pc:spChg>
        <pc:spChg chg="add mod">
          <ac:chgData name="Stefan Nicolaie Mihai (2113636)" userId="S::2113636@student.uwtsd.ac.uk::f78dc185-f6d3-471b-9cd5-f8b240b19167" providerId="AD" clId="Web-{76FCACDF-03BA-07CC-A410-8765E2452962}" dt="2022-03-17T17:26:40.613" v="65" actId="20577"/>
          <ac:spMkLst>
            <pc:docMk/>
            <pc:sldMk cId="1530967039" sldId="262"/>
            <ac:spMk id="8" creationId="{2576DD2B-BCA9-44F4-85EB-62CD7E1B3829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7:18.754" v="72"/>
          <ac:spMkLst>
            <pc:docMk/>
            <pc:sldMk cId="1530967039" sldId="262"/>
            <ac:spMk id="9" creationId="{0E7BACC5-8FF4-4055-9D4D-25EAA41F9852}"/>
          </ac:spMkLst>
        </pc:spChg>
        <pc:spChg chg="add mod">
          <ac:chgData name="Stefan Nicolaie Mihai (2113636)" userId="S::2113636@student.uwtsd.ac.uk::f78dc185-f6d3-471b-9cd5-f8b240b19167" providerId="AD" clId="Web-{76FCACDF-03BA-07CC-A410-8765E2452962}" dt="2022-03-17T17:27:47.770" v="85" actId="20577"/>
          <ac:spMkLst>
            <pc:docMk/>
            <pc:sldMk cId="1530967039" sldId="262"/>
            <ac:spMk id="10" creationId="{5F3FA7F2-C6E5-47C5-981B-F288D59C616F}"/>
          </ac:spMkLst>
        </pc:spChg>
        <pc:picChg chg="add del mod">
          <ac:chgData name="Stefan Nicolaie Mihai (2113636)" userId="S::2113636@student.uwtsd.ac.uk::f78dc185-f6d3-471b-9cd5-f8b240b19167" providerId="AD" clId="Web-{76FCACDF-03BA-07CC-A410-8765E2452962}" dt="2022-03-17T17:29:22.413" v="103"/>
          <ac:picMkLst>
            <pc:docMk/>
            <pc:sldMk cId="1530967039" sldId="262"/>
            <ac:picMk id="4" creationId="{DAF141AA-0671-4A79-93A7-64A4533DB315}"/>
          </ac:picMkLst>
        </pc:picChg>
        <pc:inkChg chg="add del">
          <ac:chgData name="Stefan Nicolaie Mihai (2113636)" userId="S::2113636@student.uwtsd.ac.uk::f78dc185-f6d3-471b-9cd5-f8b240b19167" providerId="AD" clId="Web-{76FCACDF-03BA-07CC-A410-8765E2452962}" dt="2022-03-17T17:29:35.632" v="105"/>
          <ac:inkMkLst>
            <pc:docMk/>
            <pc:sldMk cId="1530967039" sldId="262"/>
            <ac:inkMk id="11" creationId="{4A7A8BE8-B741-4DE9-8849-6213C8D74145}"/>
          </ac:inkMkLst>
        </pc:inkChg>
        <pc:cxnChg chg="add mod">
          <ac:chgData name="Stefan Nicolaie Mihai (2113636)" userId="S::2113636@student.uwtsd.ac.uk::f78dc185-f6d3-471b-9cd5-f8b240b19167" providerId="AD" clId="Web-{76FCACDF-03BA-07CC-A410-8765E2452962}" dt="2022-03-17T17:31:22.229" v="115" actId="14100"/>
          <ac:cxnSpMkLst>
            <pc:docMk/>
            <pc:sldMk cId="1530967039" sldId="262"/>
            <ac:cxnSpMk id="12" creationId="{9566E83A-F495-49F8-A93E-19CA81E90DE0}"/>
          </ac:cxnSpMkLst>
        </pc:cxnChg>
        <pc:cxnChg chg="add mod">
          <ac:chgData name="Stefan Nicolaie Mihai (2113636)" userId="S::2113636@student.uwtsd.ac.uk::f78dc185-f6d3-471b-9cd5-f8b240b19167" providerId="AD" clId="Web-{76FCACDF-03BA-07CC-A410-8765E2452962}" dt="2022-03-17T17:31:04.135" v="111" actId="1076"/>
          <ac:cxnSpMkLst>
            <pc:docMk/>
            <pc:sldMk cId="1530967039" sldId="262"/>
            <ac:cxnSpMk id="13" creationId="{5E1254E6-F1B9-4C79-BF9D-8012163B33D9}"/>
          </ac:cxnSpMkLst>
        </pc:cxnChg>
        <pc:cxnChg chg="add mod">
          <ac:chgData name="Stefan Nicolaie Mihai (2113636)" userId="S::2113636@student.uwtsd.ac.uk::f78dc185-f6d3-471b-9cd5-f8b240b19167" providerId="AD" clId="Web-{76FCACDF-03BA-07CC-A410-8765E2452962}" dt="2022-03-17T17:31:51.761" v="120" actId="14100"/>
          <ac:cxnSpMkLst>
            <pc:docMk/>
            <pc:sldMk cId="1530967039" sldId="262"/>
            <ac:cxnSpMk id="14" creationId="{0C0D1EB1-92E4-4EAD-AF93-F085D2D2B36E}"/>
          </ac:cxnSpMkLst>
        </pc:cxnChg>
        <pc:cxnChg chg="add mod">
          <ac:chgData name="Stefan Nicolaie Mihai (2113636)" userId="S::2113636@student.uwtsd.ac.uk::f78dc185-f6d3-471b-9cd5-f8b240b19167" providerId="AD" clId="Web-{76FCACDF-03BA-07CC-A410-8765E2452962}" dt="2022-03-17T17:32:28.683" v="124" actId="14100"/>
          <ac:cxnSpMkLst>
            <pc:docMk/>
            <pc:sldMk cId="1530967039" sldId="262"/>
            <ac:cxnSpMk id="15" creationId="{AD374442-AB10-4E7B-B278-B8243982A26A}"/>
          </ac:cxnSpMkLst>
        </pc:cxnChg>
      </pc:sldChg>
      <pc:sldChg chg="addSp delSp modSp new mod setBg modNotes">
        <pc:chgData name="Stefan Nicolaie Mihai (2113636)" userId="S::2113636@student.uwtsd.ac.uk::f78dc185-f6d3-471b-9cd5-f8b240b19167" providerId="AD" clId="Web-{76FCACDF-03BA-07CC-A410-8765E2452962}" dt="2022-03-17T17:29:14.491" v="102"/>
        <pc:sldMkLst>
          <pc:docMk/>
          <pc:sldMk cId="1088248259" sldId="264"/>
        </pc:sldMkLst>
        <pc:spChg chg="del">
          <ac:chgData name="Stefan Nicolaie Mihai (2113636)" userId="S::2113636@student.uwtsd.ac.uk::f78dc185-f6d3-471b-9cd5-f8b240b19167" providerId="AD" clId="Web-{76FCACDF-03BA-07CC-A410-8765E2452962}" dt="2022-03-17T17:28:02.880" v="88"/>
          <ac:spMkLst>
            <pc:docMk/>
            <pc:sldMk cId="1088248259" sldId="264"/>
            <ac:spMk id="2" creationId="{CE0CFF55-7D1B-4879-B18C-C0970270D2EB}"/>
          </ac:spMkLst>
        </pc:spChg>
        <pc:spChg chg="del">
          <ac:chgData name="Stefan Nicolaie Mihai (2113636)" userId="S::2113636@student.uwtsd.ac.uk::f78dc185-f6d3-471b-9cd5-f8b240b19167" providerId="AD" clId="Web-{76FCACDF-03BA-07CC-A410-8765E2452962}" dt="2022-03-17T17:28:00.227" v="87"/>
          <ac:spMkLst>
            <pc:docMk/>
            <pc:sldMk cId="1088248259" sldId="264"/>
            <ac:spMk id="3" creationId="{1C04B7D1-E577-4612-88B0-9CADA1E02503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04.616" v="97"/>
          <ac:spMkLst>
            <pc:docMk/>
            <pc:sldMk cId="1088248259" sldId="264"/>
            <ac:spMk id="10" creationId="{E5093ECC-8BEB-4546-A80D-0B48876623DE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07.710" v="99"/>
          <ac:spMkLst>
            <pc:docMk/>
            <pc:sldMk cId="1088248259" sldId="264"/>
            <ac:spMk id="12" creationId="{A7B21A54-9BA3-4EA9-B460-5A829ADD9051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07.710" v="99"/>
          <ac:spMkLst>
            <pc:docMk/>
            <pc:sldMk cId="1088248259" sldId="264"/>
            <ac:spMk id="13" creationId="{B9FF99BD-075F-4761-A995-6FC574BD25EA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07.710" v="99"/>
          <ac:spMkLst>
            <pc:docMk/>
            <pc:sldMk cId="1088248259" sldId="264"/>
            <ac:spMk id="14" creationId="{6FA8F714-B9D8-488A-8CCA-E9948FF913A9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14.491" v="101"/>
          <ac:spMkLst>
            <pc:docMk/>
            <pc:sldMk cId="1088248259" sldId="264"/>
            <ac:spMk id="16" creationId="{7C1E5815-D54C-487F-A054-6D4930ADE3DF}"/>
          </ac:spMkLst>
        </pc:spChg>
        <pc:spChg chg="add del">
          <ac:chgData name="Stefan Nicolaie Mihai (2113636)" userId="S::2113636@student.uwtsd.ac.uk::f78dc185-f6d3-471b-9cd5-f8b240b19167" providerId="AD" clId="Web-{76FCACDF-03BA-07CC-A410-8765E2452962}" dt="2022-03-17T17:29:14.491" v="101"/>
          <ac:spMkLst>
            <pc:docMk/>
            <pc:sldMk cId="1088248259" sldId="264"/>
            <ac:spMk id="17" creationId="{736F0DFD-0954-464F-BF12-DD2E6F6E0380}"/>
          </ac:spMkLst>
        </pc:spChg>
        <pc:spChg chg="add">
          <ac:chgData name="Stefan Nicolaie Mihai (2113636)" userId="S::2113636@student.uwtsd.ac.uk::f78dc185-f6d3-471b-9cd5-f8b240b19167" providerId="AD" clId="Web-{76FCACDF-03BA-07CC-A410-8765E2452962}" dt="2022-03-17T17:29:14.491" v="102"/>
          <ac:spMkLst>
            <pc:docMk/>
            <pc:sldMk cId="1088248259" sldId="264"/>
            <ac:spMk id="19" creationId="{DA2E7C1E-2B5A-4BBA-AE51-1CD8C19309D7}"/>
          </ac:spMkLst>
        </pc:spChg>
        <pc:spChg chg="add">
          <ac:chgData name="Stefan Nicolaie Mihai (2113636)" userId="S::2113636@student.uwtsd.ac.uk::f78dc185-f6d3-471b-9cd5-f8b240b19167" providerId="AD" clId="Web-{76FCACDF-03BA-07CC-A410-8765E2452962}" dt="2022-03-17T17:29:14.491" v="102"/>
          <ac:spMkLst>
            <pc:docMk/>
            <pc:sldMk cId="1088248259" sldId="264"/>
            <ac:spMk id="20" creationId="{43DF76B1-5174-4FAF-9D19-FFEE98426836}"/>
          </ac:spMkLst>
        </pc:spChg>
        <pc:picChg chg="add mod">
          <ac:chgData name="Stefan Nicolaie Mihai (2113636)" userId="S::2113636@student.uwtsd.ac.uk::f78dc185-f6d3-471b-9cd5-f8b240b19167" providerId="AD" clId="Web-{76FCACDF-03BA-07CC-A410-8765E2452962}" dt="2022-03-17T17:29:14.491" v="102"/>
          <ac:picMkLst>
            <pc:docMk/>
            <pc:sldMk cId="1088248259" sldId="264"/>
            <ac:picMk id="5" creationId="{49258664-7A82-4E88-84CD-EE9837EEF00A}"/>
          </ac:picMkLst>
        </pc:picChg>
      </pc:sldChg>
    </pc:docChg>
  </pc:docChgLst>
  <pc:docChgLst>
    <pc:chgData name="Stefan Nicolaie Mihai (2113636)" userId="S::2113636@student.uwtsd.ac.uk::f78dc185-f6d3-471b-9cd5-f8b240b19167" providerId="AD" clId="Web-{A17F22EB-C2FC-67DC-79AB-7D2A46E344BD}"/>
    <pc:docChg chg="modSld sldOrd">
      <pc:chgData name="Stefan Nicolaie Mihai (2113636)" userId="S::2113636@student.uwtsd.ac.uk::f78dc185-f6d3-471b-9cd5-f8b240b19167" providerId="AD" clId="Web-{A17F22EB-C2FC-67DC-79AB-7D2A46E344BD}" dt="2022-03-16T19:52:58.477" v="478"/>
      <pc:docMkLst>
        <pc:docMk/>
      </pc:docMkLst>
      <pc:sldChg chg="modNotes">
        <pc:chgData name="Stefan Nicolaie Mihai (2113636)" userId="S::2113636@student.uwtsd.ac.uk::f78dc185-f6d3-471b-9cd5-f8b240b19167" providerId="AD" clId="Web-{A17F22EB-C2FC-67DC-79AB-7D2A46E344BD}" dt="2022-03-16T19:30:17.194" v="344"/>
        <pc:sldMkLst>
          <pc:docMk/>
          <pc:sldMk cId="3377839274" sldId="260"/>
        </pc:sldMkLst>
      </pc:sldChg>
      <pc:sldChg chg="modNotes">
        <pc:chgData name="Stefan Nicolaie Mihai (2113636)" userId="S::2113636@student.uwtsd.ac.uk::f78dc185-f6d3-471b-9cd5-f8b240b19167" providerId="AD" clId="Web-{A17F22EB-C2FC-67DC-79AB-7D2A46E344BD}" dt="2022-03-16T19:30:53.851" v="345"/>
        <pc:sldMkLst>
          <pc:docMk/>
          <pc:sldMk cId="1995606055" sldId="261"/>
        </pc:sldMkLst>
      </pc:sldChg>
      <pc:sldChg chg="modNotes">
        <pc:chgData name="Stefan Nicolaie Mihai (2113636)" userId="S::2113636@student.uwtsd.ac.uk::f78dc185-f6d3-471b-9cd5-f8b240b19167" providerId="AD" clId="Web-{A17F22EB-C2FC-67DC-79AB-7D2A46E344BD}" dt="2022-03-16T19:52:58.477" v="478"/>
        <pc:sldMkLst>
          <pc:docMk/>
          <pc:sldMk cId="1530967039" sldId="262"/>
        </pc:sldMkLst>
      </pc:sldChg>
      <pc:sldChg chg="addSp delSp modSp ord modNotes">
        <pc:chgData name="Stefan Nicolaie Mihai (2113636)" userId="S::2113636@student.uwtsd.ac.uk::f78dc185-f6d3-471b-9cd5-f8b240b19167" providerId="AD" clId="Web-{A17F22EB-C2FC-67DC-79AB-7D2A46E344BD}" dt="2022-03-16T19:28:01.816" v="342"/>
        <pc:sldMkLst>
          <pc:docMk/>
          <pc:sldMk cId="1895638332" sldId="263"/>
        </pc:sldMkLst>
        <pc:spChg chg="add mod">
          <ac:chgData name="Stefan Nicolaie Mihai (2113636)" userId="S::2113636@student.uwtsd.ac.uk::f78dc185-f6d3-471b-9cd5-f8b240b19167" providerId="AD" clId="Web-{A17F22EB-C2FC-67DC-79AB-7D2A46E344BD}" dt="2022-03-16T18:44:59.158" v="149" actId="14100"/>
          <ac:spMkLst>
            <pc:docMk/>
            <pc:sldMk cId="1895638332" sldId="263"/>
            <ac:spMk id="2" creationId="{7E8A1808-BC5D-48A3-92E7-C67BEECA60F7}"/>
          </ac:spMkLst>
        </pc:spChg>
        <pc:spChg chg="add mod">
          <ac:chgData name="Stefan Nicolaie Mihai (2113636)" userId="S::2113636@student.uwtsd.ac.uk::f78dc185-f6d3-471b-9cd5-f8b240b19167" providerId="AD" clId="Web-{A17F22EB-C2FC-67DC-79AB-7D2A46E344BD}" dt="2022-03-16T18:46:04.988" v="187" actId="20577"/>
          <ac:spMkLst>
            <pc:docMk/>
            <pc:sldMk cId="1895638332" sldId="263"/>
            <ac:spMk id="3" creationId="{47B963F3-E552-481D-8410-A0D325A017E1}"/>
          </ac:spMkLst>
        </pc:spChg>
        <pc:spChg chg="add mod">
          <ac:chgData name="Stefan Nicolaie Mihai (2113636)" userId="S::2113636@student.uwtsd.ac.uk::f78dc185-f6d3-471b-9cd5-f8b240b19167" providerId="AD" clId="Web-{A17F22EB-C2FC-67DC-79AB-7D2A46E344BD}" dt="2022-03-16T18:48:32.852" v="239" actId="14100"/>
          <ac:spMkLst>
            <pc:docMk/>
            <pc:sldMk cId="1895638332" sldId="263"/>
            <ac:spMk id="5" creationId="{2D52DE01-CE8A-409A-9169-9919B221242D}"/>
          </ac:spMkLst>
        </pc:spChg>
        <pc:spChg chg="add mod">
          <ac:chgData name="Stefan Nicolaie Mihai (2113636)" userId="S::2113636@student.uwtsd.ac.uk::f78dc185-f6d3-471b-9cd5-f8b240b19167" providerId="AD" clId="Web-{A17F22EB-C2FC-67DC-79AB-7D2A46E344BD}" dt="2022-03-16T18:49:12.916" v="257" actId="20577"/>
          <ac:spMkLst>
            <pc:docMk/>
            <pc:sldMk cId="1895638332" sldId="263"/>
            <ac:spMk id="6" creationId="{67881100-A153-481C-89DF-287D29D507AF}"/>
          </ac:spMkLst>
        </pc:spChg>
        <pc:spChg chg="add mod">
          <ac:chgData name="Stefan Nicolaie Mihai (2113636)" userId="S::2113636@student.uwtsd.ac.uk::f78dc185-f6d3-471b-9cd5-f8b240b19167" providerId="AD" clId="Web-{A17F22EB-C2FC-67DC-79AB-7D2A46E344BD}" dt="2022-03-16T18:50:19.621" v="271" actId="20577"/>
          <ac:spMkLst>
            <pc:docMk/>
            <pc:sldMk cId="1895638332" sldId="263"/>
            <ac:spMk id="7" creationId="{FD7718FE-DFD0-4C35-8542-B0B8739D2C02}"/>
          </ac:spMkLst>
        </pc:spChg>
        <pc:spChg chg="add mod">
          <ac:chgData name="Stefan Nicolaie Mihai (2113636)" userId="S::2113636@student.uwtsd.ac.uk::f78dc185-f6d3-471b-9cd5-f8b240b19167" providerId="AD" clId="Web-{A17F22EB-C2FC-67DC-79AB-7D2A46E344BD}" dt="2022-03-16T18:52:16.984" v="301" actId="20577"/>
          <ac:spMkLst>
            <pc:docMk/>
            <pc:sldMk cId="1895638332" sldId="263"/>
            <ac:spMk id="8" creationId="{1DE745D2-D73F-4951-B1EB-90FE0B7F7A67}"/>
          </ac:spMkLst>
        </pc:spChg>
        <pc:inkChg chg="add del">
          <ac:chgData name="Stefan Nicolaie Mihai (2113636)" userId="S::2113636@student.uwtsd.ac.uk::f78dc185-f6d3-471b-9cd5-f8b240b19167" providerId="AD" clId="Web-{A17F22EB-C2FC-67DC-79AB-7D2A46E344BD}" dt="2022-03-16T19:28:01.816" v="342"/>
          <ac:inkMkLst>
            <pc:docMk/>
            <pc:sldMk cId="1895638332" sldId="263"/>
            <ac:inkMk id="9" creationId="{BE5CB27A-837B-4468-B284-393C8A7794C5}"/>
          </ac:inkMkLst>
        </pc:inkChg>
        <pc:inkChg chg="add del">
          <ac:chgData name="Stefan Nicolaie Mihai (2113636)" userId="S::2113636@student.uwtsd.ac.uk::f78dc185-f6d3-471b-9cd5-f8b240b19167" providerId="AD" clId="Web-{A17F22EB-C2FC-67DC-79AB-7D2A46E344BD}" dt="2022-03-16T19:27:54.207" v="341"/>
          <ac:inkMkLst>
            <pc:docMk/>
            <pc:sldMk cId="1895638332" sldId="263"/>
            <ac:inkMk id="10" creationId="{6023F278-3FAF-4612-A634-5E8B7625988C}"/>
          </ac:inkMkLst>
        </pc:inkChg>
        <pc:inkChg chg="add del">
          <ac:chgData name="Stefan Nicolaie Mihai (2113636)" userId="S::2113636@student.uwtsd.ac.uk::f78dc185-f6d3-471b-9cd5-f8b240b19167" providerId="AD" clId="Web-{A17F22EB-C2FC-67DC-79AB-7D2A46E344BD}" dt="2022-03-16T19:27:51.582" v="340"/>
          <ac:inkMkLst>
            <pc:docMk/>
            <pc:sldMk cId="1895638332" sldId="263"/>
            <ac:inkMk id="11" creationId="{128A317B-2D67-46F0-BA82-C54A3F78E516}"/>
          </ac:inkMkLst>
        </pc:inkChg>
        <pc:inkChg chg="add del">
          <ac:chgData name="Stefan Nicolaie Mihai (2113636)" userId="S::2113636@student.uwtsd.ac.uk::f78dc185-f6d3-471b-9cd5-f8b240b19167" providerId="AD" clId="Web-{A17F22EB-C2FC-67DC-79AB-7D2A46E344BD}" dt="2022-03-16T19:27:49.113" v="339"/>
          <ac:inkMkLst>
            <pc:docMk/>
            <pc:sldMk cId="1895638332" sldId="263"/>
            <ac:inkMk id="12" creationId="{C5980043-DE56-48FD-AB25-18147A5CE9E2}"/>
          </ac:inkMkLst>
        </pc:inkChg>
      </pc:sldChg>
    </pc:docChg>
  </pc:docChgLst>
  <pc:docChgLst>
    <pc:chgData name="Stefan Nicolaie Mihai (2113636)" userId="S::2113636@student.uwtsd.ac.uk::f78dc185-f6d3-471b-9cd5-f8b240b19167" providerId="AD" clId="Web-{E006D6CE-0E30-9B67-0E3B-9FBC007ED44D}"/>
    <pc:docChg chg="addSld modSld">
      <pc:chgData name="Stefan Nicolaie Mihai (2113636)" userId="S::2113636@student.uwtsd.ac.uk::f78dc185-f6d3-471b-9cd5-f8b240b19167" providerId="AD" clId="Web-{E006D6CE-0E30-9B67-0E3B-9FBC007ED44D}" dt="2022-03-19T07:11:38.886" v="67" actId="20577"/>
      <pc:docMkLst>
        <pc:docMk/>
      </pc:docMkLst>
      <pc:sldChg chg="modSp">
        <pc:chgData name="Stefan Nicolaie Mihai (2113636)" userId="S::2113636@student.uwtsd.ac.uk::f78dc185-f6d3-471b-9cd5-f8b240b19167" providerId="AD" clId="Web-{E006D6CE-0E30-9B67-0E3B-9FBC007ED44D}" dt="2022-03-19T06:31:13.339" v="3" actId="20577"/>
        <pc:sldMkLst>
          <pc:docMk/>
          <pc:sldMk cId="1530967039" sldId="262"/>
        </pc:sldMkLst>
        <pc:spChg chg="mod">
          <ac:chgData name="Stefan Nicolaie Mihai (2113636)" userId="S::2113636@student.uwtsd.ac.uk::f78dc185-f6d3-471b-9cd5-f8b240b19167" providerId="AD" clId="Web-{E006D6CE-0E30-9B67-0E3B-9FBC007ED44D}" dt="2022-03-19T06:31:13.339" v="3" actId="20577"/>
          <ac:spMkLst>
            <pc:docMk/>
            <pc:sldMk cId="1530967039" sldId="262"/>
            <ac:spMk id="4" creationId="{A516503F-997A-4C14-B776-B5629587DED6}"/>
          </ac:spMkLst>
        </pc:spChg>
      </pc:sldChg>
      <pc:sldChg chg="modSp">
        <pc:chgData name="Stefan Nicolaie Mihai (2113636)" userId="S::2113636@student.uwtsd.ac.uk::f78dc185-f6d3-471b-9cd5-f8b240b19167" providerId="AD" clId="Web-{E006D6CE-0E30-9B67-0E3B-9FBC007ED44D}" dt="2022-03-19T06:30:22.275" v="2" actId="1076"/>
        <pc:sldMkLst>
          <pc:docMk/>
          <pc:sldMk cId="1088248259" sldId="264"/>
        </pc:sldMkLst>
        <pc:picChg chg="mod">
          <ac:chgData name="Stefan Nicolaie Mihai (2113636)" userId="S::2113636@student.uwtsd.ac.uk::f78dc185-f6d3-471b-9cd5-f8b240b19167" providerId="AD" clId="Web-{E006D6CE-0E30-9B67-0E3B-9FBC007ED44D}" dt="2022-03-19T06:30:22.275" v="2" actId="1076"/>
          <ac:picMkLst>
            <pc:docMk/>
            <pc:sldMk cId="1088248259" sldId="264"/>
            <ac:picMk id="5" creationId="{49258664-7A82-4E88-84CD-EE9837EEF00A}"/>
          </ac:picMkLst>
        </pc:picChg>
      </pc:sldChg>
      <pc:sldChg chg="new">
        <pc:chgData name="Stefan Nicolaie Mihai (2113636)" userId="S::2113636@student.uwtsd.ac.uk::f78dc185-f6d3-471b-9cd5-f8b240b19167" providerId="AD" clId="Web-{E006D6CE-0E30-9B67-0E3B-9FBC007ED44D}" dt="2022-03-19T06:43:25.254" v="4"/>
        <pc:sldMkLst>
          <pc:docMk/>
          <pc:sldMk cId="2942223367" sldId="265"/>
        </pc:sldMkLst>
      </pc:sldChg>
      <pc:sldChg chg="modSp new">
        <pc:chgData name="Stefan Nicolaie Mihai (2113636)" userId="S::2113636@student.uwtsd.ac.uk::f78dc185-f6d3-471b-9cd5-f8b240b19167" providerId="AD" clId="Web-{E006D6CE-0E30-9B67-0E3B-9FBC007ED44D}" dt="2022-03-19T07:11:38.886" v="67" actId="20577"/>
        <pc:sldMkLst>
          <pc:docMk/>
          <pc:sldMk cId="1973246615" sldId="266"/>
        </pc:sldMkLst>
        <pc:spChg chg="mod">
          <ac:chgData name="Stefan Nicolaie Mihai (2113636)" userId="S::2113636@student.uwtsd.ac.uk::f78dc185-f6d3-471b-9cd5-f8b240b19167" providerId="AD" clId="Web-{E006D6CE-0E30-9B67-0E3B-9FBC007ED44D}" dt="2022-03-19T06:45:05.319" v="8" actId="20577"/>
          <ac:spMkLst>
            <pc:docMk/>
            <pc:sldMk cId="1973246615" sldId="266"/>
            <ac:spMk id="2" creationId="{FCA97561-B1F2-4A8E-867A-281B970334CF}"/>
          </ac:spMkLst>
        </pc:spChg>
        <pc:spChg chg="mod">
          <ac:chgData name="Stefan Nicolaie Mihai (2113636)" userId="S::2113636@student.uwtsd.ac.uk::f78dc185-f6d3-471b-9cd5-f8b240b19167" providerId="AD" clId="Web-{E006D6CE-0E30-9B67-0E3B-9FBC007ED44D}" dt="2022-03-19T07:11:38.886" v="67" actId="20577"/>
          <ac:spMkLst>
            <pc:docMk/>
            <pc:sldMk cId="1973246615" sldId="266"/>
            <ac:spMk id="3" creationId="{C484CBF8-0B6D-4B01-888B-D524F7DA1DB8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ECED40D6-C4E8-252C-D5A3-F638CDC990D9}"/>
    <pc:docChg chg="modSld">
      <pc:chgData name="Stefan Nicolaie Mihai (2113636)" userId="S::2113636@student.uwtsd.ac.uk::f78dc185-f6d3-471b-9cd5-f8b240b19167" providerId="AD" clId="Web-{ECED40D6-C4E8-252C-D5A3-F638CDC990D9}" dt="2022-03-19T17:25:44.035" v="107"/>
      <pc:docMkLst>
        <pc:docMk/>
      </pc:docMkLst>
      <pc:sldChg chg="modNotes">
        <pc:chgData name="Stefan Nicolaie Mihai (2113636)" userId="S::2113636@student.uwtsd.ac.uk::f78dc185-f6d3-471b-9cd5-f8b240b19167" providerId="AD" clId="Web-{ECED40D6-C4E8-252C-D5A3-F638CDC990D9}" dt="2022-03-19T17:25:38.910" v="106"/>
        <pc:sldMkLst>
          <pc:docMk/>
          <pc:sldMk cId="3377839274" sldId="260"/>
        </pc:sldMkLst>
      </pc:sldChg>
      <pc:sldChg chg="modSp modNotes">
        <pc:chgData name="Stefan Nicolaie Mihai (2113636)" userId="S::2113636@student.uwtsd.ac.uk::f78dc185-f6d3-471b-9cd5-f8b240b19167" providerId="AD" clId="Web-{ECED40D6-C4E8-252C-D5A3-F638CDC990D9}" dt="2022-03-19T17:25:33.457" v="104"/>
        <pc:sldMkLst>
          <pc:docMk/>
          <pc:sldMk cId="1530967039" sldId="262"/>
        </pc:sldMkLst>
        <pc:spChg chg="mod">
          <ac:chgData name="Stefan Nicolaie Mihai (2113636)" userId="S::2113636@student.uwtsd.ac.uk::f78dc185-f6d3-471b-9cd5-f8b240b19167" providerId="AD" clId="Web-{ECED40D6-C4E8-252C-D5A3-F638CDC990D9}" dt="2022-03-19T17:10:42.264" v="14" actId="20577"/>
          <ac:spMkLst>
            <pc:docMk/>
            <pc:sldMk cId="1530967039" sldId="262"/>
            <ac:spMk id="11" creationId="{B0ECA881-9232-4570-B3FB-DB5C620447AC}"/>
          </ac:spMkLst>
        </pc:spChg>
        <pc:spChg chg="mod">
          <ac:chgData name="Stefan Nicolaie Mihai (2113636)" userId="S::2113636@student.uwtsd.ac.uk::f78dc185-f6d3-471b-9cd5-f8b240b19167" providerId="AD" clId="Web-{ECED40D6-C4E8-252C-D5A3-F638CDC990D9}" dt="2022-03-19T17:20:38.472" v="100" actId="20577"/>
          <ac:spMkLst>
            <pc:docMk/>
            <pc:sldMk cId="1530967039" sldId="262"/>
            <ac:spMk id="16" creationId="{F54A0ECF-5BE1-44CD-9817-8C5EDBF29945}"/>
          </ac:spMkLst>
        </pc:spChg>
      </pc:sldChg>
      <pc:sldChg chg="modNotes">
        <pc:chgData name="Stefan Nicolaie Mihai (2113636)" userId="S::2113636@student.uwtsd.ac.uk::f78dc185-f6d3-471b-9cd5-f8b240b19167" providerId="AD" clId="Web-{ECED40D6-C4E8-252C-D5A3-F638CDC990D9}" dt="2022-03-19T17:25:44.035" v="107"/>
        <pc:sldMkLst>
          <pc:docMk/>
          <pc:sldMk cId="1895638332" sldId="263"/>
        </pc:sldMkLst>
      </pc:sldChg>
      <pc:sldChg chg="addSp delSp modSp modNotes">
        <pc:chgData name="Stefan Nicolaie Mihai (2113636)" userId="S::2113636@student.uwtsd.ac.uk::f78dc185-f6d3-471b-9cd5-f8b240b19167" providerId="AD" clId="Web-{ECED40D6-C4E8-252C-D5A3-F638CDC990D9}" dt="2022-03-19T17:25:35.425" v="105"/>
        <pc:sldMkLst>
          <pc:docMk/>
          <pc:sldMk cId="1088248259" sldId="264"/>
        </pc:sldMkLst>
        <pc:spChg chg="del">
          <ac:chgData name="Stefan Nicolaie Mihai (2113636)" userId="S::2113636@student.uwtsd.ac.uk::f78dc185-f6d3-471b-9cd5-f8b240b19167" providerId="AD" clId="Web-{ECED40D6-C4E8-252C-D5A3-F638CDC990D9}" dt="2022-03-19T17:08:33.896" v="6"/>
          <ac:spMkLst>
            <pc:docMk/>
            <pc:sldMk cId="1088248259" sldId="264"/>
            <ac:spMk id="19" creationId="{DA2E7C1E-2B5A-4BBA-AE51-1CD8C19309D7}"/>
          </ac:spMkLst>
        </pc:spChg>
        <pc:spChg chg="del">
          <ac:chgData name="Stefan Nicolaie Mihai (2113636)" userId="S::2113636@student.uwtsd.ac.uk::f78dc185-f6d3-471b-9cd5-f8b240b19167" providerId="AD" clId="Web-{ECED40D6-C4E8-252C-D5A3-F638CDC990D9}" dt="2022-03-19T17:08:33.896" v="6"/>
          <ac:spMkLst>
            <pc:docMk/>
            <pc:sldMk cId="1088248259" sldId="264"/>
            <ac:spMk id="20" creationId="{43DF76B1-5174-4FAF-9D19-FFEE98426836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08:33.896" v="6"/>
          <ac:spMkLst>
            <pc:docMk/>
            <pc:sldMk cId="1088248259" sldId="264"/>
            <ac:spMk id="25" creationId="{7C1E5815-D54C-487F-A054-6D4930ADE3DF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08:33.896" v="6"/>
          <ac:spMkLst>
            <pc:docMk/>
            <pc:sldMk cId="1088248259" sldId="264"/>
            <ac:spMk id="27" creationId="{736F0DFD-0954-464F-BF12-DD2E6F6E0380}"/>
          </ac:spMkLst>
        </pc:spChg>
        <pc:picChg chg="del">
          <ac:chgData name="Stefan Nicolaie Mihai (2113636)" userId="S::2113636@student.uwtsd.ac.uk::f78dc185-f6d3-471b-9cd5-f8b240b19167" providerId="AD" clId="Web-{ECED40D6-C4E8-252C-D5A3-F638CDC990D9}" dt="2022-03-19T17:08:16.848" v="0"/>
          <ac:picMkLst>
            <pc:docMk/>
            <pc:sldMk cId="1088248259" sldId="264"/>
            <ac:picMk id="2" creationId="{355F4790-F249-4EA1-B71E-DD4138F3CD14}"/>
          </ac:picMkLst>
        </pc:picChg>
        <pc:picChg chg="add mod">
          <ac:chgData name="Stefan Nicolaie Mihai (2113636)" userId="S::2113636@student.uwtsd.ac.uk::f78dc185-f6d3-471b-9cd5-f8b240b19167" providerId="AD" clId="Web-{ECED40D6-C4E8-252C-D5A3-F638CDC990D9}" dt="2022-03-19T17:08:33.896" v="6"/>
          <ac:picMkLst>
            <pc:docMk/>
            <pc:sldMk cId="1088248259" sldId="264"/>
            <ac:picMk id="3" creationId="{3F903EAE-23CD-41F3-9E75-12D9F2133B1C}"/>
          </ac:picMkLst>
        </pc:picChg>
      </pc:sldChg>
      <pc:sldChg chg="addSp modSp mod setBg">
        <pc:chgData name="Stefan Nicolaie Mihai (2113636)" userId="S::2113636@student.uwtsd.ac.uk::f78dc185-f6d3-471b-9cd5-f8b240b19167" providerId="AD" clId="Web-{ECED40D6-C4E8-252C-D5A3-F638CDC990D9}" dt="2022-03-19T17:12:16.627" v="99"/>
        <pc:sldMkLst>
          <pc:docMk/>
          <pc:sldMk cId="2942223367" sldId="265"/>
        </pc:sldMkLst>
        <pc:spChg chg="mod">
          <ac:chgData name="Stefan Nicolaie Mihai (2113636)" userId="S::2113636@student.uwtsd.ac.uk::f78dc185-f6d3-471b-9cd5-f8b240b19167" providerId="AD" clId="Web-{ECED40D6-C4E8-252C-D5A3-F638CDC990D9}" dt="2022-03-19T17:12:16.627" v="99"/>
          <ac:spMkLst>
            <pc:docMk/>
            <pc:sldMk cId="2942223367" sldId="265"/>
            <ac:spMk id="2" creationId="{A334D835-BFF2-4E91-BEF8-F52A3AE5F301}"/>
          </ac:spMkLst>
        </pc:spChg>
        <pc:spChg chg="mod">
          <ac:chgData name="Stefan Nicolaie Mihai (2113636)" userId="S::2113636@student.uwtsd.ac.uk::f78dc185-f6d3-471b-9cd5-f8b240b19167" providerId="AD" clId="Web-{ECED40D6-C4E8-252C-D5A3-F638CDC990D9}" dt="2022-03-19T17:12:16.627" v="99"/>
          <ac:spMkLst>
            <pc:docMk/>
            <pc:sldMk cId="2942223367" sldId="265"/>
            <ac:spMk id="3" creationId="{65269E74-9CE8-4C2F-8AF5-5CBC1A8FB586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12:16.627" v="99"/>
          <ac:spMkLst>
            <pc:docMk/>
            <pc:sldMk cId="2942223367" sldId="265"/>
            <ac:spMk id="8" creationId="{4BC99CB9-DDAD-44A2-8A1C-E3AF4E72DF5C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12:16.627" v="99"/>
          <ac:spMkLst>
            <pc:docMk/>
            <pc:sldMk cId="2942223367" sldId="265"/>
            <ac:spMk id="10" creationId="{64053CBF-3932-45FF-8285-EE5146085F3A}"/>
          </ac:spMkLst>
        </pc:spChg>
        <pc:grpChg chg="add">
          <ac:chgData name="Stefan Nicolaie Mihai (2113636)" userId="S::2113636@student.uwtsd.ac.uk::f78dc185-f6d3-471b-9cd5-f8b240b19167" providerId="AD" clId="Web-{ECED40D6-C4E8-252C-D5A3-F638CDC990D9}" dt="2022-03-19T17:12:16.627" v="99"/>
          <ac:grpSpMkLst>
            <pc:docMk/>
            <pc:sldMk cId="2942223367" sldId="265"/>
            <ac:grpSpMk id="12" creationId="{2E751C04-BEA6-446B-A678-9C74819EBD4C}"/>
          </ac:grpSpMkLst>
        </pc:grpChg>
        <pc:grpChg chg="add">
          <ac:chgData name="Stefan Nicolaie Mihai (2113636)" userId="S::2113636@student.uwtsd.ac.uk::f78dc185-f6d3-471b-9cd5-f8b240b19167" providerId="AD" clId="Web-{ECED40D6-C4E8-252C-D5A3-F638CDC990D9}" dt="2022-03-19T17:12:16.627" v="99"/>
          <ac:grpSpMkLst>
            <pc:docMk/>
            <pc:sldMk cId="2942223367" sldId="265"/>
            <ac:grpSpMk id="18" creationId="{B63ACBA3-DEFD-4C6D-BBA0-64468FA99C2D}"/>
          </ac:grpSpMkLst>
        </pc:grpChg>
      </pc:sldChg>
      <pc:sldChg chg="addSp delSp modSp mod setBg">
        <pc:chgData name="Stefan Nicolaie Mihai (2113636)" userId="S::2113636@student.uwtsd.ac.uk::f78dc185-f6d3-471b-9cd5-f8b240b19167" providerId="AD" clId="Web-{ECED40D6-C4E8-252C-D5A3-F638CDC990D9}" dt="2022-03-19T17:09:05.475" v="7"/>
        <pc:sldMkLst>
          <pc:docMk/>
          <pc:sldMk cId="1973246615" sldId="266"/>
        </pc:sldMkLst>
        <pc:spChg chg="mod">
          <ac:chgData name="Stefan Nicolaie Mihai (2113636)" userId="S::2113636@student.uwtsd.ac.uk::f78dc185-f6d3-471b-9cd5-f8b240b19167" providerId="AD" clId="Web-{ECED40D6-C4E8-252C-D5A3-F638CDC990D9}" dt="2022-03-19T17:09:05.475" v="7"/>
          <ac:spMkLst>
            <pc:docMk/>
            <pc:sldMk cId="1973246615" sldId="266"/>
            <ac:spMk id="2" creationId="{FCA97561-B1F2-4A8E-867A-281B970334CF}"/>
          </ac:spMkLst>
        </pc:spChg>
        <pc:spChg chg="del">
          <ac:chgData name="Stefan Nicolaie Mihai (2113636)" userId="S::2113636@student.uwtsd.ac.uk::f78dc185-f6d3-471b-9cd5-f8b240b19167" providerId="AD" clId="Web-{ECED40D6-C4E8-252C-D5A3-F638CDC990D9}" dt="2022-03-19T17:09:05.475" v="7"/>
          <ac:spMkLst>
            <pc:docMk/>
            <pc:sldMk cId="1973246615" sldId="266"/>
            <ac:spMk id="3" creationId="{C484CBF8-0B6D-4B01-888B-D524F7DA1DB8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09:05.475" v="7"/>
          <ac:spMkLst>
            <pc:docMk/>
            <pc:sldMk cId="1973246615" sldId="266"/>
            <ac:spMk id="9" creationId="{5C8908E2-EE49-44D2-9428-A28D2312A8D5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09:05.475" v="7"/>
          <ac:spMkLst>
            <pc:docMk/>
            <pc:sldMk cId="1973246615" sldId="266"/>
            <ac:spMk id="15" creationId="{7449A6C7-D15F-4AA5-BFA5-71A404B47016}"/>
          </ac:spMkLst>
        </pc:spChg>
        <pc:spChg chg="add">
          <ac:chgData name="Stefan Nicolaie Mihai (2113636)" userId="S::2113636@student.uwtsd.ac.uk::f78dc185-f6d3-471b-9cd5-f8b240b19167" providerId="AD" clId="Web-{ECED40D6-C4E8-252C-D5A3-F638CDC990D9}" dt="2022-03-19T17:09:05.475" v="7"/>
          <ac:spMkLst>
            <pc:docMk/>
            <pc:sldMk cId="1973246615" sldId="266"/>
            <ac:spMk id="17" creationId="{ED888B23-07FA-482A-96DF-47E31AF1A603}"/>
          </ac:spMkLst>
        </pc:spChg>
        <pc:grpChg chg="add">
          <ac:chgData name="Stefan Nicolaie Mihai (2113636)" userId="S::2113636@student.uwtsd.ac.uk::f78dc185-f6d3-471b-9cd5-f8b240b19167" providerId="AD" clId="Web-{ECED40D6-C4E8-252C-D5A3-F638CDC990D9}" dt="2022-03-19T17:09:05.475" v="7"/>
          <ac:grpSpMkLst>
            <pc:docMk/>
            <pc:sldMk cId="1973246615" sldId="266"/>
            <ac:grpSpMk id="11" creationId="{05314994-6337-4875-8CF5-652CAFE8342C}"/>
          </ac:grpSpMkLst>
        </pc:grpChg>
        <pc:graphicFrameChg chg="add">
          <ac:chgData name="Stefan Nicolaie Mihai (2113636)" userId="S::2113636@student.uwtsd.ac.uk::f78dc185-f6d3-471b-9cd5-f8b240b19167" providerId="AD" clId="Web-{ECED40D6-C4E8-252C-D5A3-F638CDC990D9}" dt="2022-03-19T17:09:05.475" v="7"/>
          <ac:graphicFrameMkLst>
            <pc:docMk/>
            <pc:sldMk cId="1973246615" sldId="266"/>
            <ac:graphicFrameMk id="5" creationId="{91698DD0-92AB-9A51-4524-1376C91F8184}"/>
          </ac:graphicFrameMkLst>
        </pc:graphicFrameChg>
      </pc:sldChg>
    </pc:docChg>
  </pc:docChgLst>
  <pc:docChgLst>
    <pc:chgData name="Stefan Nicolaie Mihai (2113636)" userId="S::2113636@student.uwtsd.ac.uk::f78dc185-f6d3-471b-9cd5-f8b240b19167" providerId="AD" clId="Web-{1EDED948-55F2-FFEE-C2B2-CC20EFD4216B}"/>
    <pc:docChg chg="addSld delSld modSld addMainMaster delMainMaster">
      <pc:chgData name="Stefan Nicolaie Mihai (2113636)" userId="S::2113636@student.uwtsd.ac.uk::f78dc185-f6d3-471b-9cd5-f8b240b19167" providerId="AD" clId="Web-{1EDED948-55F2-FFEE-C2B2-CC20EFD4216B}" dt="2022-03-13T19:45:33.290" v="298"/>
      <pc:docMkLst>
        <pc:docMk/>
      </pc:docMkLst>
      <pc:sldChg chg="mod modClrScheme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109857222" sldId="256"/>
        </pc:sldMkLst>
      </pc:sldChg>
      <pc:sldChg chg="addSp delSp modSp mod modClrScheme delDesignElem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183132030" sldId="257"/>
        </pc:sldMkLst>
        <pc:spChg chg="mod ord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83132030" sldId="257"/>
            <ac:spMk id="2" creationId="{5223BEA9-6240-4F3A-A09E-AF5B83C557AB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83132030" sldId="257"/>
            <ac:spMk id="10" creationId="{5B32A67F-3598-4A13-8552-DA884FFCCE57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83132030" sldId="257"/>
            <ac:spMk id="12" creationId="{BCC55ACC-A2F6-403C-A3A4-D59B3734D45F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83132030" sldId="257"/>
            <ac:spMk id="14" creationId="{598EBA13-C937-430B-9523-439FE21096E6}"/>
          </ac:spMkLst>
        </pc:spChg>
      </pc:sldChg>
      <pc:sldChg chg="addSp delSp modSp mod modClrScheme delDesignElem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3077205644" sldId="258"/>
        </pc:sldMkLst>
        <pc:spChg chg="mod ord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077205644" sldId="258"/>
            <ac:spMk id="2" creationId="{E68BAB42-3401-4027-BAEF-99A9A0BE176B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077205644" sldId="258"/>
            <ac:spMk id="17" creationId="{081EA652-8C6A-4E69-BEB9-170809474553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077205644" sldId="258"/>
            <ac:spMk id="19" creationId="{5298780A-33B9-4EA2-8F67-DE68AD62841B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077205644" sldId="258"/>
            <ac:spMk id="21" creationId="{7F488E8B-4E1E-4402-8935-D4E6C02615C7}"/>
          </ac:spMkLst>
        </pc:spChg>
        <pc:cxnChg chg="add del">
          <ac:chgData name="Stefan Nicolaie Mihai (2113636)" userId="S::2113636@student.uwtsd.ac.uk::f78dc185-f6d3-471b-9cd5-f8b240b19167" providerId="AD" clId="Web-{1EDED948-55F2-FFEE-C2B2-CC20EFD4216B}" dt="2022-03-13T19:38:19.550" v="198"/>
          <ac:cxnSpMkLst>
            <pc:docMk/>
            <pc:sldMk cId="3077205644" sldId="258"/>
            <ac:cxnSpMk id="23" creationId="{23AAC9B5-8015-485C-ACF9-A750390E9A56}"/>
          </ac:cxnSpMkLst>
        </pc:cxnChg>
      </pc:sldChg>
      <pc:sldChg chg="addSp delSp modSp mod modClrScheme delDesignElem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356430099" sldId="259"/>
        </pc:sldMkLst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56430099" sldId="259"/>
            <ac:spMk id="11" creationId="{52D502E5-F6B4-4D58-B4AE-FC466FF15EE8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56430099" sldId="259"/>
            <ac:spMk id="12" creationId="{53B021B3-DE93-4AB7-8A18-CF5F1CED88B8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56430099" sldId="259"/>
            <ac:spMk id="13" creationId="{9DECDBF4-02B6-4BB4-B65B-B8107AD6A9E8}"/>
          </ac:spMkLst>
        </pc:spChg>
        <pc:graphicFrameChg chg="mod ord">
          <ac:chgData name="Stefan Nicolaie Mihai (2113636)" userId="S::2113636@student.uwtsd.ac.uk::f78dc185-f6d3-471b-9cd5-f8b240b19167" providerId="AD" clId="Web-{1EDED948-55F2-FFEE-C2B2-CC20EFD4216B}" dt="2022-03-13T19:38:19.550" v="198"/>
          <ac:graphicFrameMkLst>
            <pc:docMk/>
            <pc:sldMk cId="356430099" sldId="259"/>
            <ac:graphicFrameMk id="14" creationId="{43A84B46-C19E-D02B-B136-A31894149FE0}"/>
          </ac:graphicFrameMkLst>
        </pc:graphicFrameChg>
      </pc:sldChg>
      <pc:sldChg chg="addSp delSp modSp mod setBg modClrScheme addAnim setClrOvrMap delDesignElem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3377839274" sldId="260"/>
        </pc:sldMkLst>
        <pc:spChg chg="mod ord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377839274" sldId="260"/>
            <ac:spMk id="2" creationId="{358ABB1F-45AD-4372-ABD9-5BDA17BB0612}"/>
          </ac:spMkLst>
        </pc:spChg>
        <pc:spChg chg="del">
          <ac:chgData name="Stefan Nicolaie Mihai (2113636)" userId="S::2113636@student.uwtsd.ac.uk::f78dc185-f6d3-471b-9cd5-f8b240b19167" providerId="AD" clId="Web-{1EDED948-55F2-FFEE-C2B2-CC20EFD4216B}" dt="2022-03-13T19:00:27.662" v="5"/>
          <ac:spMkLst>
            <pc:docMk/>
            <pc:sldMk cId="3377839274" sldId="260"/>
            <ac:spMk id="3" creationId="{B6756F5B-F3BE-481F-9F02-FBF23167D1C7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02:35.258" v="24"/>
          <ac:spMkLst>
            <pc:docMk/>
            <pc:sldMk cId="3377839274" sldId="260"/>
            <ac:spMk id="8" creationId="{87CC2527-562A-4F69-B487-4371E5B243E7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377839274" sldId="260"/>
            <ac:spMk id="15" creationId="{5A59F003-E00A-43F9-91DC-CC54E3B87466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377839274" sldId="260"/>
            <ac:spMk id="17" creationId="{D74A4382-E3AD-430A-9A1F-DFA3E0E77A7D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3377839274" sldId="260"/>
            <ac:spMk id="19" creationId="{79F40191-0F44-4FD1-82CC-ACB507C14BE6}"/>
          </ac:spMkLst>
        </pc:spChg>
        <pc:picChg chg="add del mod">
          <ac:chgData name="Stefan Nicolaie Mihai (2113636)" userId="S::2113636@student.uwtsd.ac.uk::f78dc185-f6d3-471b-9cd5-f8b240b19167" providerId="AD" clId="Web-{1EDED948-55F2-FFEE-C2B2-CC20EFD4216B}" dt="2022-03-13T19:01:29.694" v="21"/>
          <ac:picMkLst>
            <pc:docMk/>
            <pc:sldMk cId="3377839274" sldId="260"/>
            <ac:picMk id="4" creationId="{4C23D791-0466-45DF-ACD2-B5FAF9888C29}"/>
          </ac:picMkLst>
        </pc:picChg>
        <pc:picChg chg="add mod">
          <ac:chgData name="Stefan Nicolaie Mihai (2113636)" userId="S::2113636@student.uwtsd.ac.uk::f78dc185-f6d3-471b-9cd5-f8b240b19167" providerId="AD" clId="Web-{1EDED948-55F2-FFEE-C2B2-CC20EFD4216B}" dt="2022-03-13T19:02:35.258" v="24"/>
          <ac:picMkLst>
            <pc:docMk/>
            <pc:sldMk cId="3377839274" sldId="260"/>
            <ac:picMk id="5" creationId="{6A88CF1C-9842-18E8-4B5A-0DE207B241E6}"/>
          </ac:picMkLst>
        </pc:picChg>
        <pc:cxnChg chg="add del">
          <ac:chgData name="Stefan Nicolaie Mihai (2113636)" userId="S::2113636@student.uwtsd.ac.uk::f78dc185-f6d3-471b-9cd5-f8b240b19167" providerId="AD" clId="Web-{1EDED948-55F2-FFEE-C2B2-CC20EFD4216B}" dt="2022-03-13T19:02:35.258" v="24"/>
          <ac:cxnSpMkLst>
            <pc:docMk/>
            <pc:sldMk cId="3377839274" sldId="260"/>
            <ac:cxnSpMk id="10" creationId="{BCDAEC91-5BCE-4B55-9CC0-43EF94CB734B}"/>
          </ac:cxnSpMkLst>
        </pc:cxnChg>
      </pc:sldChg>
      <pc:sldChg chg="addSp delSp modSp new mod modClrScheme chgLayout modNotes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1995606055" sldId="261"/>
        </pc:sldMkLst>
        <pc:spChg chg="del">
          <ac:chgData name="Stefan Nicolaie Mihai (2113636)" userId="S::2113636@student.uwtsd.ac.uk::f78dc185-f6d3-471b-9cd5-f8b240b19167" providerId="AD" clId="Web-{1EDED948-55F2-FFEE-C2B2-CC20EFD4216B}" dt="2022-03-13T19:01:05.991" v="13"/>
          <ac:spMkLst>
            <pc:docMk/>
            <pc:sldMk cId="1995606055" sldId="261"/>
            <ac:spMk id="2" creationId="{33529952-4701-4237-8FA9-76AE880E8958}"/>
          </ac:spMkLst>
        </pc:spChg>
        <pc:spChg chg="del">
          <ac:chgData name="Stefan Nicolaie Mihai (2113636)" userId="S::2113636@student.uwtsd.ac.uk::f78dc185-f6d3-471b-9cd5-f8b240b19167" providerId="AD" clId="Web-{1EDED948-55F2-FFEE-C2B2-CC20EFD4216B}" dt="2022-03-13T19:01:03.709" v="12"/>
          <ac:spMkLst>
            <pc:docMk/>
            <pc:sldMk cId="1995606055" sldId="261"/>
            <ac:spMk id="3" creationId="{FF66D14E-6614-46B1-9952-99880EF3EE8D}"/>
          </ac:spMkLst>
        </pc:spChg>
        <pc:picChg chg="add mod">
          <ac:chgData name="Stefan Nicolaie Mihai (2113636)" userId="S::2113636@student.uwtsd.ac.uk::f78dc185-f6d3-471b-9cd5-f8b240b19167" providerId="AD" clId="Web-{1EDED948-55F2-FFEE-C2B2-CC20EFD4216B}" dt="2022-03-13T19:01:25.350" v="20" actId="1076"/>
          <ac:picMkLst>
            <pc:docMk/>
            <pc:sldMk cId="1995606055" sldId="261"/>
            <ac:picMk id="5" creationId="{C9F23AFF-C753-4FA1-9ECD-F2C7D9850456}"/>
          </ac:picMkLst>
        </pc:picChg>
      </pc:sldChg>
      <pc:sldChg chg="addSp delSp modSp new mod setBg modClrScheme delDesignElem chgLayout">
        <pc:chgData name="Stefan Nicolaie Mihai (2113636)" userId="S::2113636@student.uwtsd.ac.uk::f78dc185-f6d3-471b-9cd5-f8b240b19167" providerId="AD" clId="Web-{1EDED948-55F2-FFEE-C2B2-CC20EFD4216B}" dt="2022-03-13T19:38:19.550" v="198"/>
        <pc:sldMkLst>
          <pc:docMk/>
          <pc:sldMk cId="1530967039" sldId="262"/>
        </pc:sldMkLst>
        <pc:spChg chg="mod ord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2" creationId="{0AA3C877-46A2-41CB-9821-918C9963B4E3}"/>
          </ac:spMkLst>
        </pc:spChg>
        <pc:spChg chg="del mod">
          <ac:chgData name="Stefan Nicolaie Mihai (2113636)" userId="S::2113636@student.uwtsd.ac.uk::f78dc185-f6d3-471b-9cd5-f8b240b19167" providerId="AD" clId="Web-{1EDED948-55F2-FFEE-C2B2-CC20EFD4216B}" dt="2022-03-13T19:27:08.631" v="110"/>
          <ac:spMkLst>
            <pc:docMk/>
            <pc:sldMk cId="1530967039" sldId="262"/>
            <ac:spMk id="3" creationId="{52FEE4D7-5BBB-4C16-B01B-AF260AA38BA4}"/>
          </ac:spMkLst>
        </pc:spChg>
        <pc:spChg chg="add del mod">
          <ac:chgData name="Stefan Nicolaie Mihai (2113636)" userId="S::2113636@student.uwtsd.ac.uk::f78dc185-f6d3-471b-9cd5-f8b240b19167" providerId="AD" clId="Web-{1EDED948-55F2-FFEE-C2B2-CC20EFD4216B}" dt="2022-03-13T19:28:02.242" v="116"/>
          <ac:spMkLst>
            <pc:docMk/>
            <pc:sldMk cId="1530967039" sldId="262"/>
            <ac:spMk id="4" creationId="{BC18D576-FA33-45E0-BF1E-453E698F9C5C}"/>
          </ac:spMkLst>
        </pc:spChg>
        <pc:spChg chg="add mod">
          <ac:chgData name="Stefan Nicolaie Mihai (2113636)" userId="S::2113636@student.uwtsd.ac.uk::f78dc185-f6d3-471b-9cd5-f8b240b19167" providerId="AD" clId="Web-{1EDED948-55F2-FFEE-C2B2-CC20EFD4216B}" dt="2022-03-13T19:28:42.836" v="124" actId="20577"/>
          <ac:spMkLst>
            <pc:docMk/>
            <pc:sldMk cId="1530967039" sldId="262"/>
            <ac:spMk id="5" creationId="{EE9AF0EE-E68B-4B03-81BB-F3E7581BD525}"/>
          </ac:spMkLst>
        </pc:spChg>
        <pc:spChg chg="add mod">
          <ac:chgData name="Stefan Nicolaie Mihai (2113636)" userId="S::2113636@student.uwtsd.ac.uk::f78dc185-f6d3-471b-9cd5-f8b240b19167" providerId="AD" clId="Web-{1EDED948-55F2-FFEE-C2B2-CC20EFD4216B}" dt="2022-03-13T19:30:36.776" v="151" actId="20577"/>
          <ac:spMkLst>
            <pc:docMk/>
            <pc:sldMk cId="1530967039" sldId="262"/>
            <ac:spMk id="6" creationId="{DBF148C3-DE99-4D55-BF7F-334D1D8ECD20}"/>
          </ac:spMkLst>
        </pc:spChg>
        <pc:spChg chg="add mod">
          <ac:chgData name="Stefan Nicolaie Mihai (2113636)" userId="S::2113636@student.uwtsd.ac.uk::f78dc185-f6d3-471b-9cd5-f8b240b19167" providerId="AD" clId="Web-{1EDED948-55F2-FFEE-C2B2-CC20EFD4216B}" dt="2022-03-13T19:31:21.792" v="160" actId="20577"/>
          <ac:spMkLst>
            <pc:docMk/>
            <pc:sldMk cId="1530967039" sldId="262"/>
            <ac:spMk id="7" creationId="{1793A291-F2B1-481C-AE44-C5F53FCFBA12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26:35.178" v="108"/>
          <ac:spMkLst>
            <pc:docMk/>
            <pc:sldMk cId="1530967039" sldId="262"/>
            <ac:spMk id="8" creationId="{CB299CAB-C506-454B-90FC-4065728297D3}"/>
          </ac:spMkLst>
        </pc:spChg>
        <pc:spChg chg="add del mod">
          <ac:chgData name="Stefan Nicolaie Mihai (2113636)" userId="S::2113636@student.uwtsd.ac.uk::f78dc185-f6d3-471b-9cd5-f8b240b19167" providerId="AD" clId="Web-{1EDED948-55F2-FFEE-C2B2-CC20EFD4216B}" dt="2022-03-13T19:33:08.044" v="163"/>
          <ac:spMkLst>
            <pc:docMk/>
            <pc:sldMk cId="1530967039" sldId="262"/>
            <ac:spMk id="9" creationId="{4386E91D-04DE-4C38-87A2-E6FE7705836B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26:35.178" v="108"/>
          <ac:spMkLst>
            <pc:docMk/>
            <pc:sldMk cId="1530967039" sldId="262"/>
            <ac:spMk id="10" creationId="{C8D99311-F254-40F1-8AB5-EE3E7B9B6872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26:35.178" v="108"/>
          <ac:spMkLst>
            <pc:docMk/>
            <pc:sldMk cId="1530967039" sldId="262"/>
            <ac:spMk id="12" creationId="{7D89E3CB-00ED-4691-9F0F-F23EA3564705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17" creationId="{1B15ED52-F352-441B-82BF-E0EA34836D08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19" creationId="{3B2E3793-BFE6-45A2-9B7B-E18844431C99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21" creationId="{BC4C4868-CB8F-4AF9-9CDB-8108F2C19B67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23" creationId="{375E0459-6403-40CD-989D-56A4407CA12E}"/>
          </ac:spMkLst>
        </pc:spChg>
        <pc:spChg chg="add del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1530967039" sldId="262"/>
            <ac:spMk id="25" creationId="{53E5B1A8-3AC9-4BD1-9BBC-78CA94F2D1BA}"/>
          </ac:spMkLst>
        </pc:spChg>
      </pc:sldChg>
      <pc:sldChg chg="addSp modSp new del mod setBg">
        <pc:chgData name="Stefan Nicolaie Mihai (2113636)" userId="S::2113636@student.uwtsd.ac.uk::f78dc185-f6d3-471b-9cd5-f8b240b19167" providerId="AD" clId="Web-{1EDED948-55F2-FFEE-C2B2-CC20EFD4216B}" dt="2022-03-13T19:22:24.814" v="83"/>
        <pc:sldMkLst>
          <pc:docMk/>
          <pc:sldMk cId="2752185182" sldId="262"/>
        </pc:sldMkLst>
        <pc:spChg chg="mod">
          <ac:chgData name="Stefan Nicolaie Mihai (2113636)" userId="S::2113636@student.uwtsd.ac.uk::f78dc185-f6d3-471b-9cd5-f8b240b19167" providerId="AD" clId="Web-{1EDED948-55F2-FFEE-C2B2-CC20EFD4216B}" dt="2022-03-13T19:15:47.429" v="44" actId="1076"/>
          <ac:spMkLst>
            <pc:docMk/>
            <pc:sldMk cId="2752185182" sldId="262"/>
            <ac:spMk id="2" creationId="{13CF62BA-008D-44BF-9230-12763A447F89}"/>
          </ac:spMkLst>
        </pc:spChg>
        <pc:spChg chg="mod">
          <ac:chgData name="Stefan Nicolaie Mihai (2113636)" userId="S::2113636@student.uwtsd.ac.uk::f78dc185-f6d3-471b-9cd5-f8b240b19167" providerId="AD" clId="Web-{1EDED948-55F2-FFEE-C2B2-CC20EFD4216B}" dt="2022-03-13T19:20:08.246" v="80" actId="20577"/>
          <ac:spMkLst>
            <pc:docMk/>
            <pc:sldMk cId="2752185182" sldId="262"/>
            <ac:spMk id="3" creationId="{9BD63865-825D-41BF-9006-2201CF4E46D3}"/>
          </ac:spMkLst>
        </pc:spChg>
        <pc:spChg chg="add">
          <ac:chgData name="Stefan Nicolaie Mihai (2113636)" userId="S::2113636@student.uwtsd.ac.uk::f78dc185-f6d3-471b-9cd5-f8b240b19167" providerId="AD" clId="Web-{1EDED948-55F2-FFEE-C2B2-CC20EFD4216B}" dt="2022-03-13T19:14:49.912" v="26"/>
          <ac:spMkLst>
            <pc:docMk/>
            <pc:sldMk cId="2752185182" sldId="262"/>
            <ac:spMk id="8" creationId="{84697CDA-BDB7-4883-B48B-1D4EDB2F0E93}"/>
          </ac:spMkLst>
        </pc:spChg>
        <pc:spChg chg="add">
          <ac:chgData name="Stefan Nicolaie Mihai (2113636)" userId="S::2113636@student.uwtsd.ac.uk::f78dc185-f6d3-471b-9cd5-f8b240b19167" providerId="AD" clId="Web-{1EDED948-55F2-FFEE-C2B2-CC20EFD4216B}" dt="2022-03-13T19:14:49.912" v="26"/>
          <ac:spMkLst>
            <pc:docMk/>
            <pc:sldMk cId="2752185182" sldId="262"/>
            <ac:spMk id="10" creationId="{6295B176-FA0E-4B6A-A190-5E2E82BEA57A}"/>
          </ac:spMkLst>
        </pc:spChg>
        <pc:spChg chg="add">
          <ac:chgData name="Stefan Nicolaie Mihai (2113636)" userId="S::2113636@student.uwtsd.ac.uk::f78dc185-f6d3-471b-9cd5-f8b240b19167" providerId="AD" clId="Web-{1EDED948-55F2-FFEE-C2B2-CC20EFD4216B}" dt="2022-03-13T19:14:49.912" v="26"/>
          <ac:spMkLst>
            <pc:docMk/>
            <pc:sldMk cId="2752185182" sldId="262"/>
            <ac:spMk id="12" creationId="{48F779DE-4744-42D6-9C74-33EC94460CCC}"/>
          </ac:spMkLst>
        </pc:spChg>
      </pc:sldChg>
      <pc:sldChg chg="addSp delSp modSp new modNotes">
        <pc:chgData name="Stefan Nicolaie Mihai (2113636)" userId="S::2113636@student.uwtsd.ac.uk::f78dc185-f6d3-471b-9cd5-f8b240b19167" providerId="AD" clId="Web-{1EDED948-55F2-FFEE-C2B2-CC20EFD4216B}" dt="2022-03-13T19:45:33.290" v="298"/>
        <pc:sldMkLst>
          <pc:docMk/>
          <pc:sldMk cId="1895638332" sldId="263"/>
        </pc:sldMkLst>
        <pc:spChg chg="del mod">
          <ac:chgData name="Stefan Nicolaie Mihai (2113636)" userId="S::2113636@student.uwtsd.ac.uk::f78dc185-f6d3-471b-9cd5-f8b240b19167" providerId="AD" clId="Web-{1EDED948-55F2-FFEE-C2B2-CC20EFD4216B}" dt="2022-03-13T19:39:14.899" v="217"/>
          <ac:spMkLst>
            <pc:docMk/>
            <pc:sldMk cId="1895638332" sldId="263"/>
            <ac:spMk id="2" creationId="{50ED1019-D2DD-4512-B983-829ED867D2EA}"/>
          </ac:spMkLst>
        </pc:spChg>
        <pc:spChg chg="del">
          <ac:chgData name="Stefan Nicolaie Mihai (2113636)" userId="S::2113636@student.uwtsd.ac.uk::f78dc185-f6d3-471b-9cd5-f8b240b19167" providerId="AD" clId="Web-{1EDED948-55F2-FFEE-C2B2-CC20EFD4216B}" dt="2022-03-13T19:39:17.649" v="218"/>
          <ac:spMkLst>
            <pc:docMk/>
            <pc:sldMk cId="1895638332" sldId="263"/>
            <ac:spMk id="3" creationId="{537BC53F-85E1-4E99-A872-0F85C490B9C6}"/>
          </ac:spMkLst>
        </pc:spChg>
        <pc:picChg chg="add mod">
          <ac:chgData name="Stefan Nicolaie Mihai (2113636)" userId="S::2113636@student.uwtsd.ac.uk::f78dc185-f6d3-471b-9cd5-f8b240b19167" providerId="AD" clId="Web-{1EDED948-55F2-FFEE-C2B2-CC20EFD4216B}" dt="2022-03-13T19:40:46.124" v="226" actId="14100"/>
          <ac:picMkLst>
            <pc:docMk/>
            <pc:sldMk cId="1895638332" sldId="263"/>
            <ac:picMk id="4" creationId="{0CFEC503-0D43-482B-9FF1-9354817CB273}"/>
          </ac:picMkLst>
        </pc:picChg>
      </pc:sldChg>
      <pc:sldChg chg="addSp delSp modSp new add del mod modClrScheme chgLayout">
        <pc:chgData name="Stefan Nicolaie Mihai (2113636)" userId="S::2113636@student.uwtsd.ac.uk::f78dc185-f6d3-471b-9cd5-f8b240b19167" providerId="AD" clId="Web-{1EDED948-55F2-FFEE-C2B2-CC20EFD4216B}" dt="2022-03-13T19:38:57.727" v="203"/>
        <pc:sldMkLst>
          <pc:docMk/>
          <pc:sldMk cId="2082656373" sldId="263"/>
        </pc:sldMkLst>
        <pc:spChg chg="add del mod ord">
          <ac:chgData name="Stefan Nicolaie Mihai (2113636)" userId="S::2113636@student.uwtsd.ac.uk::f78dc185-f6d3-471b-9cd5-f8b240b19167" providerId="AD" clId="Web-{1EDED948-55F2-FFEE-C2B2-CC20EFD4216B}" dt="2022-03-13T19:38:54.243" v="202"/>
          <ac:spMkLst>
            <pc:docMk/>
            <pc:sldMk cId="2082656373" sldId="263"/>
            <ac:spMk id="2" creationId="{BCE49454-DAEF-499A-9DF4-16F456C5A1E6}"/>
          </ac:spMkLst>
        </pc:spChg>
        <pc:spChg chg="mod ord">
          <ac:chgData name="Stefan Nicolaie Mihai (2113636)" userId="S::2113636@student.uwtsd.ac.uk::f78dc185-f6d3-471b-9cd5-f8b240b19167" providerId="AD" clId="Web-{1EDED948-55F2-FFEE-C2B2-CC20EFD4216B}" dt="2022-03-13T19:38:19.550" v="198"/>
          <ac:spMkLst>
            <pc:docMk/>
            <pc:sldMk cId="2082656373" sldId="263"/>
            <ac:spMk id="3" creationId="{8644099E-E21A-4099-B35D-AFC2F42F43E1}"/>
          </ac:spMkLst>
        </pc:spChg>
        <pc:spChg chg="add del mod ord">
          <ac:chgData name="Stefan Nicolaie Mihai (2113636)" userId="S::2113636@student.uwtsd.ac.uk::f78dc185-f6d3-471b-9cd5-f8b240b19167" providerId="AD" clId="Web-{1EDED948-55F2-FFEE-C2B2-CC20EFD4216B}" dt="2022-03-13T19:38:16.988" v="197"/>
          <ac:spMkLst>
            <pc:docMk/>
            <pc:sldMk cId="2082656373" sldId="263"/>
            <ac:spMk id="5" creationId="{2084C740-21EF-4425-B589-5F6746DBABBA}"/>
          </ac:spMkLst>
        </pc:spChg>
        <pc:spChg chg="add mod">
          <ac:chgData name="Stefan Nicolaie Mihai (2113636)" userId="S::2113636@student.uwtsd.ac.uk::f78dc185-f6d3-471b-9cd5-f8b240b19167" providerId="AD" clId="Web-{1EDED948-55F2-FFEE-C2B2-CC20EFD4216B}" dt="2022-03-13T19:38:54.243" v="202"/>
          <ac:spMkLst>
            <pc:docMk/>
            <pc:sldMk cId="2082656373" sldId="263"/>
            <ac:spMk id="7" creationId="{BEB35397-890D-4151-A586-428D5D55095A}"/>
          </ac:spMkLst>
        </pc:spChg>
      </pc:sldChg>
      <pc:sldMasterChg chg="add del addSldLayout delSldLayout">
        <pc:chgData name="Stefan Nicolaie Mihai (2113636)" userId="S::2113636@student.uwtsd.ac.uk::f78dc185-f6d3-471b-9cd5-f8b240b19167" providerId="AD" clId="Web-{1EDED948-55F2-FFEE-C2B2-CC20EFD4216B}" dt="2022-03-13T19:38:19.550" v="198"/>
        <pc:sldMasterMkLst>
          <pc:docMk/>
          <pc:sldMasterMk cId="2460954070" sldId="2147483660"/>
        </pc:sldMasterMkLst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1EDED948-55F2-FFEE-C2B2-CC20EFD4216B}" dt="2022-03-13T19:38:19.550" v="198"/>
        <pc:sldMasterMkLst>
          <pc:docMk/>
          <pc:sldMasterMk cId="3244602748" sldId="2147483672"/>
        </pc:sldMasterMkLst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672784180" sldId="214748367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762637680" sldId="214748367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430158688" sldId="214748367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119656052" sldId="214748367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3299265811" sldId="214748367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2244928293" sldId="214748367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37242196" sldId="214748367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36897166" sldId="214748368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572695124" sldId="214748368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3987695965" sldId="214748368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9.550" v="198"/>
          <pc:sldLayoutMkLst>
            <pc:docMk/>
            <pc:sldMasterMk cId="3244602748" sldId="2147483672"/>
            <pc:sldLayoutMk cId="170995858" sldId="2147483683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1EDED948-55F2-FFEE-C2B2-CC20EFD4216B}" dt="2022-03-13T19:38:12.878" v="196"/>
        <pc:sldMasterMkLst>
          <pc:docMk/>
          <pc:sldMasterMk cId="3113908105" sldId="2147483684"/>
        </pc:sldMasterMkLst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4139220012" sldId="214748368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1828624790" sldId="214748368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2773885642" sldId="214748368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1791899379" sldId="214748368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11729978" sldId="214748368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1140568409" sldId="214748369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2598326777" sldId="214748369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3128354966" sldId="214748369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463470362" sldId="214748369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3026460407" sldId="214748369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12.878" v="196"/>
          <pc:sldLayoutMkLst>
            <pc:docMk/>
            <pc:sldMasterMk cId="3113908105" sldId="2147483684"/>
            <pc:sldLayoutMk cId="1332504771" sldId="2147483695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1EDED948-55F2-FFEE-C2B2-CC20EFD4216B}" dt="2022-03-13T19:38:09.191" v="195"/>
        <pc:sldMasterMkLst>
          <pc:docMk/>
          <pc:sldMasterMk cId="1219332238" sldId="2147483696"/>
        </pc:sldMasterMkLst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2291572705" sldId="214748369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398916319" sldId="214748369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1495175438" sldId="214748369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1281477421" sldId="214748370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2748653430" sldId="214748370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1660765087" sldId="214748370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1409668403" sldId="214748370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784720631" sldId="214748370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3067466355" sldId="214748370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3996149139" sldId="214748370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8:09.191" v="195"/>
          <pc:sldLayoutMkLst>
            <pc:docMk/>
            <pc:sldMasterMk cId="1219332238" sldId="2147483696"/>
            <pc:sldLayoutMk cId="3743676020" sldId="2147483707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1EDED948-55F2-FFEE-C2B2-CC20EFD4216B}" dt="2022-03-13T19:37:59.878" v="188"/>
        <pc:sldMasterMkLst>
          <pc:docMk/>
          <pc:sldMasterMk cId="2952357717" sldId="2147483708"/>
        </pc:sldMasterMkLst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1359717748" sldId="214748370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2775398507" sldId="214748371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4116688833" sldId="214748371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962075884" sldId="214748371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615717843" sldId="214748371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3792379750" sldId="214748371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4288140231" sldId="214748371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2911315897" sldId="214748371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3267909233" sldId="214748371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158599612" sldId="214748371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9.878" v="188"/>
          <pc:sldLayoutMkLst>
            <pc:docMk/>
            <pc:sldMasterMk cId="2952357717" sldId="2147483708"/>
            <pc:sldLayoutMk cId="1092983915" sldId="2147483719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1EDED948-55F2-FFEE-C2B2-CC20EFD4216B}" dt="2022-03-13T19:37:57.800" v="187"/>
        <pc:sldMasterMkLst>
          <pc:docMk/>
          <pc:sldMasterMk cId="455832405" sldId="2147483720"/>
        </pc:sldMasterMkLst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2739690993" sldId="214748372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268473323" sldId="214748372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3559569297" sldId="214748372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2419965163" sldId="214748372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3782756878" sldId="214748372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1296445311" sldId="214748372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3472607214" sldId="214748372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2103365844" sldId="214748372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1136642633" sldId="214748372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4207712917" sldId="214748373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1EDED948-55F2-FFEE-C2B2-CC20EFD4216B}" dt="2022-03-13T19:37:57.800" v="187"/>
          <pc:sldLayoutMkLst>
            <pc:docMk/>
            <pc:sldMasterMk cId="455832405" sldId="2147483720"/>
            <pc:sldLayoutMk cId="1319329574" sldId="2147483731"/>
          </pc:sldLayoutMkLst>
        </pc:sldLayoutChg>
      </pc:sldMasterChg>
    </pc:docChg>
  </pc:docChgLst>
  <pc:docChgLst>
    <pc:chgData name="Stefan Nicolaie Mihai (2113636)" userId="S::2113636@student.uwtsd.ac.uk::f78dc185-f6d3-471b-9cd5-f8b240b19167" providerId="AD" clId="Web-{D9FB6B6E-09B6-F021-CD1E-467C2E8BA65C}"/>
    <pc:docChg chg="modSld">
      <pc:chgData name="Stefan Nicolaie Mihai (2113636)" userId="S::2113636@student.uwtsd.ac.uk::f78dc185-f6d3-471b-9cd5-f8b240b19167" providerId="AD" clId="Web-{D9FB6B6E-09B6-F021-CD1E-467C2E8BA65C}" dt="2022-03-19T17:07:44.930" v="97" actId="1076"/>
      <pc:docMkLst>
        <pc:docMk/>
      </pc:docMkLst>
      <pc:sldChg chg="addSp modSp">
        <pc:chgData name="Stefan Nicolaie Mihai (2113636)" userId="S::2113636@student.uwtsd.ac.uk::f78dc185-f6d3-471b-9cd5-f8b240b19167" providerId="AD" clId="Web-{D9FB6B6E-09B6-F021-CD1E-467C2E8BA65C}" dt="2022-03-19T16:59:36.856" v="90" actId="20577"/>
        <pc:sldMkLst>
          <pc:docMk/>
          <pc:sldMk cId="1530967039" sldId="262"/>
        </pc:sldMkLst>
        <pc:spChg chg="mod">
          <ac:chgData name="Stefan Nicolaie Mihai (2113636)" userId="S::2113636@student.uwtsd.ac.uk::f78dc185-f6d3-471b-9cd5-f8b240b19167" providerId="AD" clId="Web-{D9FB6B6E-09B6-F021-CD1E-467C2E8BA65C}" dt="2022-03-19T16:59:00.981" v="67" actId="20577"/>
          <ac:spMkLst>
            <pc:docMk/>
            <pc:sldMk cId="1530967039" sldId="262"/>
            <ac:spMk id="22" creationId="{89E731BB-A8EC-4BD3-B5FF-8ED4AC657CAB}"/>
          </ac:spMkLst>
        </pc:spChg>
        <pc:spChg chg="mod">
          <ac:chgData name="Stefan Nicolaie Mihai (2113636)" userId="S::2113636@student.uwtsd.ac.uk::f78dc185-f6d3-471b-9cd5-f8b240b19167" providerId="AD" clId="Web-{D9FB6B6E-09B6-F021-CD1E-467C2E8BA65C}" dt="2022-03-19T16:59:08.153" v="75" actId="20577"/>
          <ac:spMkLst>
            <pc:docMk/>
            <pc:sldMk cId="1530967039" sldId="262"/>
            <ac:spMk id="24" creationId="{C72AF5A9-CFFE-4B2B-91AD-DF0C5FCB349C}"/>
          </ac:spMkLst>
        </pc:spChg>
        <pc:spChg chg="add mod">
          <ac:chgData name="Stefan Nicolaie Mihai (2113636)" userId="S::2113636@student.uwtsd.ac.uk::f78dc185-f6d3-471b-9cd5-f8b240b19167" providerId="AD" clId="Web-{D9FB6B6E-09B6-F021-CD1E-467C2E8BA65C}" dt="2022-03-19T16:59:14.559" v="84" actId="20577"/>
          <ac:spMkLst>
            <pc:docMk/>
            <pc:sldMk cId="1530967039" sldId="262"/>
            <ac:spMk id="27" creationId="{92478733-284B-44DD-B09F-C7549BE75F20}"/>
          </ac:spMkLst>
        </pc:spChg>
        <pc:spChg chg="add mod">
          <ac:chgData name="Stefan Nicolaie Mihai (2113636)" userId="S::2113636@student.uwtsd.ac.uk::f78dc185-f6d3-471b-9cd5-f8b240b19167" providerId="AD" clId="Web-{D9FB6B6E-09B6-F021-CD1E-467C2E8BA65C}" dt="2022-03-19T16:59:36.856" v="90" actId="20577"/>
          <ac:spMkLst>
            <pc:docMk/>
            <pc:sldMk cId="1530967039" sldId="262"/>
            <ac:spMk id="28" creationId="{08D5A375-3442-46E4-B5A8-B18932239254}"/>
          </ac:spMkLst>
        </pc:spChg>
      </pc:sldChg>
      <pc:sldChg chg="addSp delSp modSp">
        <pc:chgData name="Stefan Nicolaie Mihai (2113636)" userId="S::2113636@student.uwtsd.ac.uk::f78dc185-f6d3-471b-9cd5-f8b240b19167" providerId="AD" clId="Web-{D9FB6B6E-09B6-F021-CD1E-467C2E8BA65C}" dt="2022-03-19T17:07:44.930" v="97" actId="1076"/>
        <pc:sldMkLst>
          <pc:docMk/>
          <pc:sldMk cId="1088248259" sldId="264"/>
        </pc:sldMkLst>
        <pc:picChg chg="add mod">
          <ac:chgData name="Stefan Nicolaie Mihai (2113636)" userId="S::2113636@student.uwtsd.ac.uk::f78dc185-f6d3-471b-9cd5-f8b240b19167" providerId="AD" clId="Web-{D9FB6B6E-09B6-F021-CD1E-467C2E8BA65C}" dt="2022-03-19T17:07:44.930" v="97" actId="1076"/>
          <ac:picMkLst>
            <pc:docMk/>
            <pc:sldMk cId="1088248259" sldId="264"/>
            <ac:picMk id="2" creationId="{355F4790-F249-4EA1-B71E-DD4138F3CD14}"/>
          </ac:picMkLst>
        </pc:picChg>
        <pc:picChg chg="del">
          <ac:chgData name="Stefan Nicolaie Mihai (2113636)" userId="S::2113636@student.uwtsd.ac.uk::f78dc185-f6d3-471b-9cd5-f8b240b19167" providerId="AD" clId="Web-{D9FB6B6E-09B6-F021-CD1E-467C2E8BA65C}" dt="2022-03-19T17:07:30.180" v="91"/>
          <ac:picMkLst>
            <pc:docMk/>
            <pc:sldMk cId="1088248259" sldId="264"/>
            <ac:picMk id="5" creationId="{49258664-7A82-4E88-84CD-EE9837EEF00A}"/>
          </ac:picMkLst>
        </pc:picChg>
      </pc:sldChg>
    </pc:docChg>
  </pc:docChgLst>
  <pc:docChgLst>
    <pc:chgData name="Stefan Nicolaie Mihai (2113636)" userId="S::2113636@student.uwtsd.ac.uk::f78dc185-f6d3-471b-9cd5-f8b240b19167" providerId="AD" clId="Web-{9C82A7E7-0CE2-4EDD-B512-6EFFDDEAB474}"/>
    <pc:docChg chg="modSld">
      <pc:chgData name="Stefan Nicolaie Mihai (2113636)" userId="S::2113636@student.uwtsd.ac.uk::f78dc185-f6d3-471b-9cd5-f8b240b19167" providerId="AD" clId="Web-{9C82A7E7-0CE2-4EDD-B512-6EFFDDEAB474}" dt="2022-03-08T17:51:37.728" v="19"/>
      <pc:docMkLst>
        <pc:docMk/>
      </pc:docMkLst>
      <pc:sldChg chg="addSp delSp modSp">
        <pc:chgData name="Stefan Nicolaie Mihai (2113636)" userId="S::2113636@student.uwtsd.ac.uk::f78dc185-f6d3-471b-9cd5-f8b240b19167" providerId="AD" clId="Web-{9C82A7E7-0CE2-4EDD-B512-6EFFDDEAB474}" dt="2022-03-08T17:51:37.728" v="19"/>
        <pc:sldMkLst>
          <pc:docMk/>
          <pc:sldMk cId="109857222" sldId="256"/>
        </pc:sldMkLst>
        <pc:spChg chg="del">
          <ac:chgData name="Stefan Nicolaie Mihai (2113636)" userId="S::2113636@student.uwtsd.ac.uk::f78dc185-f6d3-471b-9cd5-f8b240b19167" providerId="AD" clId="Web-{9C82A7E7-0CE2-4EDD-B512-6EFFDDEAB474}" dt="2022-03-08T17:49:05.835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tefan Nicolaie Mihai (2113636)" userId="S::2113636@student.uwtsd.ac.uk::f78dc185-f6d3-471b-9cd5-f8b240b19167" providerId="AD" clId="Web-{9C82A7E7-0CE2-4EDD-B512-6EFFDDEAB474}" dt="2022-03-08T17:49:12.429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tefan Nicolaie Mihai (2113636)" userId="S::2113636@student.uwtsd.ac.uk::f78dc185-f6d3-471b-9cd5-f8b240b19167" providerId="AD" clId="Web-{9C82A7E7-0CE2-4EDD-B512-6EFFDDEAB474}" dt="2022-03-08T17:51:37.728" v="19"/>
          <ac:spMkLst>
            <pc:docMk/>
            <pc:sldMk cId="109857222" sldId="256"/>
            <ac:spMk id="4" creationId="{49956CD9-E1D3-4460-9169-DD20D7047F62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B095B5F6-D84D-072F-F206-3C2B6BF3235C}"/>
    <pc:docChg chg="addSld modSld">
      <pc:chgData name="Stefan Nicolaie Mihai (2113636)" userId="S::2113636@student.uwtsd.ac.uk::f78dc185-f6d3-471b-9cd5-f8b240b19167" providerId="AD" clId="Web-{B095B5F6-D84D-072F-F206-3C2B6BF3235C}" dt="2022-03-11T11:45:42.909" v="250"/>
      <pc:docMkLst>
        <pc:docMk/>
      </pc:docMkLst>
      <pc:sldChg chg="addSp delSp modSp mod setBg">
        <pc:chgData name="Stefan Nicolaie Mihai (2113636)" userId="S::2113636@student.uwtsd.ac.uk::f78dc185-f6d3-471b-9cd5-f8b240b19167" providerId="AD" clId="Web-{B095B5F6-D84D-072F-F206-3C2B6BF3235C}" dt="2022-03-11T11:10:05.514" v="31"/>
        <pc:sldMkLst>
          <pc:docMk/>
          <pc:sldMk cId="183132030" sldId="257"/>
        </pc:sldMkLst>
        <pc:spChg chg="mod">
          <ac:chgData name="Stefan Nicolaie Mihai (2113636)" userId="S::2113636@student.uwtsd.ac.uk::f78dc185-f6d3-471b-9cd5-f8b240b19167" providerId="AD" clId="Web-{B095B5F6-D84D-072F-F206-3C2B6BF3235C}" dt="2022-03-11T11:10:05.514" v="31"/>
          <ac:spMkLst>
            <pc:docMk/>
            <pc:sldMk cId="183132030" sldId="257"/>
            <ac:spMk id="2" creationId="{5223BEA9-6240-4F3A-A09E-AF5B83C557AB}"/>
          </ac:spMkLst>
        </pc:spChg>
        <pc:spChg chg="del">
          <ac:chgData name="Stefan Nicolaie Mihai (2113636)" userId="S::2113636@student.uwtsd.ac.uk::f78dc185-f6d3-471b-9cd5-f8b240b19167" providerId="AD" clId="Web-{B095B5F6-D84D-072F-F206-3C2B6BF3235C}" dt="2022-03-11T11:10:05.514" v="31"/>
          <ac:spMkLst>
            <pc:docMk/>
            <pc:sldMk cId="183132030" sldId="257"/>
            <ac:spMk id="3" creationId="{2FE89974-F592-4B85-8341-1F0720701832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0:05.514" v="31"/>
          <ac:spMkLst>
            <pc:docMk/>
            <pc:sldMk cId="183132030" sldId="257"/>
            <ac:spMk id="10" creationId="{5B32A67F-3598-4A13-8552-DA884FFCCE57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0:05.514" v="31"/>
          <ac:spMkLst>
            <pc:docMk/>
            <pc:sldMk cId="183132030" sldId="257"/>
            <ac:spMk id="12" creationId="{BCC55ACC-A2F6-403C-A3A4-D59B3734D45F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0:05.514" v="31"/>
          <ac:spMkLst>
            <pc:docMk/>
            <pc:sldMk cId="183132030" sldId="257"/>
            <ac:spMk id="14" creationId="{598EBA13-C937-430B-9523-439FE21096E6}"/>
          </ac:spMkLst>
        </pc:spChg>
        <pc:picChg chg="add">
          <ac:chgData name="Stefan Nicolaie Mihai (2113636)" userId="S::2113636@student.uwtsd.ac.uk::f78dc185-f6d3-471b-9cd5-f8b240b19167" providerId="AD" clId="Web-{B095B5F6-D84D-072F-F206-3C2B6BF3235C}" dt="2022-03-11T11:10:05.514" v="31"/>
          <ac:picMkLst>
            <pc:docMk/>
            <pc:sldMk cId="183132030" sldId="257"/>
            <ac:picMk id="7" creationId="{ABE18884-F174-FC03-5B21-E7B94AD21FBA}"/>
          </ac:picMkLst>
        </pc:picChg>
      </pc:sldChg>
      <pc:sldChg chg="addSp delSp modSp new mod setBg">
        <pc:chgData name="Stefan Nicolaie Mihai (2113636)" userId="S::2113636@student.uwtsd.ac.uk::f78dc185-f6d3-471b-9cd5-f8b240b19167" providerId="AD" clId="Web-{B095B5F6-D84D-072F-F206-3C2B6BF3235C}" dt="2022-03-11T11:26:47.700" v="147" actId="20577"/>
        <pc:sldMkLst>
          <pc:docMk/>
          <pc:sldMk cId="3077205644" sldId="258"/>
        </pc:sldMkLst>
        <pc:spChg chg="mod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2" creationId="{E68BAB42-3401-4027-BAEF-99A9A0BE176B}"/>
          </ac:spMkLst>
        </pc:spChg>
        <pc:spChg chg="del mod">
          <ac:chgData name="Stefan Nicolaie Mihai (2113636)" userId="S::2113636@student.uwtsd.ac.uk::f78dc185-f6d3-471b-9cd5-f8b240b19167" providerId="AD" clId="Web-{B095B5F6-D84D-072F-F206-3C2B6BF3235C}" dt="2022-03-11T11:14:17.717" v="49"/>
          <ac:spMkLst>
            <pc:docMk/>
            <pc:sldMk cId="3077205644" sldId="258"/>
            <ac:spMk id="3" creationId="{983C9EDB-111B-4B50-BF6B-B257D6CFBEA8}"/>
          </ac:spMkLst>
        </pc:spChg>
        <pc:spChg chg="add mod">
          <ac:chgData name="Stefan Nicolaie Mihai (2113636)" userId="S::2113636@student.uwtsd.ac.uk::f78dc185-f6d3-471b-9cd5-f8b240b19167" providerId="AD" clId="Web-{B095B5F6-D84D-072F-F206-3C2B6BF3235C}" dt="2022-03-11T11:26:47.700" v="147" actId="20577"/>
          <ac:spMkLst>
            <pc:docMk/>
            <pc:sldMk cId="3077205644" sldId="258"/>
            <ac:spMk id="4" creationId="{2107B331-DA12-4C18-8FA3-2B40E578652F}"/>
          </ac:spMkLst>
        </pc:spChg>
        <pc:spChg chg="add del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8" creationId="{C7FA33FF-088D-4F16-95A2-2C64D353DEA8}"/>
          </ac:spMkLst>
        </pc:spChg>
        <pc:spChg chg="add del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10" creationId="{A376EFB1-01CF-419F-ABF1-2AF02BBFCBD1}"/>
          </ac:spMkLst>
        </pc:spChg>
        <pc:spChg chg="add del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12" creationId="{FF9DEA15-78BD-4750-AA18-B9F28A6D5AB8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17" creationId="{081EA652-8C6A-4E69-BEB9-170809474553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19" creationId="{5298780A-33B9-4EA2-8F67-DE68AD62841B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17:34.932" v="138"/>
          <ac:spMkLst>
            <pc:docMk/>
            <pc:sldMk cId="3077205644" sldId="258"/>
            <ac:spMk id="21" creationId="{7F488E8B-4E1E-4402-8935-D4E6C02615C7}"/>
          </ac:spMkLst>
        </pc:spChg>
        <pc:cxnChg chg="add">
          <ac:chgData name="Stefan Nicolaie Mihai (2113636)" userId="S::2113636@student.uwtsd.ac.uk::f78dc185-f6d3-471b-9cd5-f8b240b19167" providerId="AD" clId="Web-{B095B5F6-D84D-072F-F206-3C2B6BF3235C}" dt="2022-03-11T11:17:34.932" v="138"/>
          <ac:cxnSpMkLst>
            <pc:docMk/>
            <pc:sldMk cId="3077205644" sldId="258"/>
            <ac:cxnSpMk id="23" creationId="{23AAC9B5-8015-485C-ACF9-A750390E9A56}"/>
          </ac:cxnSpMkLst>
        </pc:cxnChg>
      </pc:sldChg>
      <pc:sldChg chg="addSp delSp modSp new mod setBg">
        <pc:chgData name="Stefan Nicolaie Mihai (2113636)" userId="S::2113636@student.uwtsd.ac.uk::f78dc185-f6d3-471b-9cd5-f8b240b19167" providerId="AD" clId="Web-{B095B5F6-D84D-072F-F206-3C2B6BF3235C}" dt="2022-03-11T11:45:25.127" v="249" actId="20577"/>
        <pc:sldMkLst>
          <pc:docMk/>
          <pc:sldMk cId="356430099" sldId="259"/>
        </pc:sldMkLst>
        <pc:spChg chg="del">
          <ac:chgData name="Stefan Nicolaie Mihai (2113636)" userId="S::2113636@student.uwtsd.ac.uk::f78dc185-f6d3-471b-9cd5-f8b240b19167" providerId="AD" clId="Web-{B095B5F6-D84D-072F-F206-3C2B6BF3235C}" dt="2022-03-11T11:29:58.680" v="151"/>
          <ac:spMkLst>
            <pc:docMk/>
            <pc:sldMk cId="356430099" sldId="259"/>
            <ac:spMk id="2" creationId="{D5E925C6-6133-4E16-95BF-10D7A83C8145}"/>
          </ac:spMkLst>
        </pc:spChg>
        <pc:spChg chg="add del mod">
          <ac:chgData name="Stefan Nicolaie Mihai (2113636)" userId="S::2113636@student.uwtsd.ac.uk::f78dc185-f6d3-471b-9cd5-f8b240b19167" providerId="AD" clId="Web-{B095B5F6-D84D-072F-F206-3C2B6BF3235C}" dt="2022-03-11T11:44:44.515" v="241"/>
          <ac:spMkLst>
            <pc:docMk/>
            <pc:sldMk cId="356430099" sldId="259"/>
            <ac:spMk id="3" creationId="{673A0B60-C843-4E0C-9FC9-0A303D4C251A}"/>
          </ac:spMkLst>
        </pc:spChg>
        <pc:spChg chg="add del">
          <ac:chgData name="Stefan Nicolaie Mihai (2113636)" userId="S::2113636@student.uwtsd.ac.uk::f78dc185-f6d3-471b-9cd5-f8b240b19167" providerId="AD" clId="Web-{B095B5F6-D84D-072F-F206-3C2B6BF3235C}" dt="2022-03-11T11:44:44.499" v="240"/>
          <ac:spMkLst>
            <pc:docMk/>
            <pc:sldMk cId="356430099" sldId="259"/>
            <ac:spMk id="9" creationId="{37E32B78-23DD-4E77-8B9C-7779E3BF20C2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44:44.515" v="241"/>
          <ac:spMkLst>
            <pc:docMk/>
            <pc:sldMk cId="356430099" sldId="259"/>
            <ac:spMk id="11" creationId="{52D502E5-F6B4-4D58-B4AE-FC466FF15EE8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44:44.515" v="241"/>
          <ac:spMkLst>
            <pc:docMk/>
            <pc:sldMk cId="356430099" sldId="259"/>
            <ac:spMk id="12" creationId="{53B021B3-DE93-4AB7-8A18-CF5F1CED88B8}"/>
          </ac:spMkLst>
        </pc:spChg>
        <pc:spChg chg="add">
          <ac:chgData name="Stefan Nicolaie Mihai (2113636)" userId="S::2113636@student.uwtsd.ac.uk::f78dc185-f6d3-471b-9cd5-f8b240b19167" providerId="AD" clId="Web-{B095B5F6-D84D-072F-F206-3C2B6BF3235C}" dt="2022-03-11T11:44:44.515" v="241"/>
          <ac:spMkLst>
            <pc:docMk/>
            <pc:sldMk cId="356430099" sldId="259"/>
            <ac:spMk id="13" creationId="{9DECDBF4-02B6-4BB4-B65B-B8107AD6A9E8}"/>
          </ac:spMkLst>
        </pc:spChg>
        <pc:graphicFrameChg chg="add del">
          <ac:chgData name="Stefan Nicolaie Mihai (2113636)" userId="S::2113636@student.uwtsd.ac.uk::f78dc185-f6d3-471b-9cd5-f8b240b19167" providerId="AD" clId="Web-{B095B5F6-D84D-072F-F206-3C2B6BF3235C}" dt="2022-03-11T11:44:44.499" v="240"/>
          <ac:graphicFrameMkLst>
            <pc:docMk/>
            <pc:sldMk cId="356430099" sldId="259"/>
            <ac:graphicFrameMk id="5" creationId="{46526920-F8A2-CB54-9B94-FB0E2DA5A017}"/>
          </ac:graphicFrameMkLst>
        </pc:graphicFrameChg>
        <pc:graphicFrameChg chg="add modGraphic">
          <ac:chgData name="Stefan Nicolaie Mihai (2113636)" userId="S::2113636@student.uwtsd.ac.uk::f78dc185-f6d3-471b-9cd5-f8b240b19167" providerId="AD" clId="Web-{B095B5F6-D84D-072F-F206-3C2B6BF3235C}" dt="2022-03-11T11:45:25.127" v="249" actId="20577"/>
          <ac:graphicFrameMkLst>
            <pc:docMk/>
            <pc:sldMk cId="356430099" sldId="259"/>
            <ac:graphicFrameMk id="14" creationId="{43A84B46-C19E-D02B-B136-A31894149FE0}"/>
          </ac:graphicFrameMkLst>
        </pc:graphicFrameChg>
      </pc:sldChg>
      <pc:sldChg chg="new">
        <pc:chgData name="Stefan Nicolaie Mihai (2113636)" userId="S::2113636@student.uwtsd.ac.uk::f78dc185-f6d3-471b-9cd5-f8b240b19167" providerId="AD" clId="Web-{B095B5F6-D84D-072F-F206-3C2B6BF3235C}" dt="2022-03-11T11:45:42.909" v="250"/>
        <pc:sldMkLst>
          <pc:docMk/>
          <pc:sldMk cId="3377839274" sldId="260"/>
        </pc:sldMkLst>
      </pc:sldChg>
    </pc:docChg>
  </pc:docChgLst>
  <pc:docChgLst>
    <pc:chgData name="Stefan Nicolaie Mihai (2113636)" userId="S::2113636@student.uwtsd.ac.uk::f78dc185-f6d3-471b-9cd5-f8b240b19167" providerId="AD" clId="Web-{0DD4A874-A99A-A264-FBA4-2C4667E3DF20}"/>
    <pc:docChg chg="addSld modSld">
      <pc:chgData name="Stefan Nicolaie Mihai (2113636)" userId="S::2113636@student.uwtsd.ac.uk::f78dc185-f6d3-471b-9cd5-f8b240b19167" providerId="AD" clId="Web-{0DD4A874-A99A-A264-FBA4-2C4667E3DF20}" dt="2022-03-09T09:14:01.846" v="29"/>
      <pc:docMkLst>
        <pc:docMk/>
      </pc:docMkLst>
      <pc:sldChg chg="modSp">
        <pc:chgData name="Stefan Nicolaie Mihai (2113636)" userId="S::2113636@student.uwtsd.ac.uk::f78dc185-f6d3-471b-9cd5-f8b240b19167" providerId="AD" clId="Web-{0DD4A874-A99A-A264-FBA4-2C4667E3DF20}" dt="2022-03-09T09:13:13.939" v="28" actId="20577"/>
        <pc:sldMkLst>
          <pc:docMk/>
          <pc:sldMk cId="109857222" sldId="256"/>
        </pc:sldMkLst>
        <pc:spChg chg="mod">
          <ac:chgData name="Stefan Nicolaie Mihai (2113636)" userId="S::2113636@student.uwtsd.ac.uk::f78dc185-f6d3-471b-9cd5-f8b240b19167" providerId="AD" clId="Web-{0DD4A874-A99A-A264-FBA4-2C4667E3DF20}" dt="2022-03-09T09:13:13.939" v="28" actId="20577"/>
          <ac:spMkLst>
            <pc:docMk/>
            <pc:sldMk cId="109857222" sldId="256"/>
            <ac:spMk id="4" creationId="{49956CD9-E1D3-4460-9169-DD20D7047F62}"/>
          </ac:spMkLst>
        </pc:spChg>
      </pc:sldChg>
      <pc:sldChg chg="new">
        <pc:chgData name="Stefan Nicolaie Mihai (2113636)" userId="S::2113636@student.uwtsd.ac.uk::f78dc185-f6d3-471b-9cd5-f8b240b19167" providerId="AD" clId="Web-{0DD4A874-A99A-A264-FBA4-2C4667E3DF20}" dt="2022-03-09T09:14:01.846" v="29"/>
        <pc:sldMkLst>
          <pc:docMk/>
          <pc:sldMk cId="183132030" sldId="257"/>
        </pc:sldMkLst>
      </pc:sldChg>
    </pc:docChg>
  </pc:docChgLst>
  <pc:docChgLst>
    <pc:chgData name="Stefan Nicolaie Mihai (2113636)" userId="S::2113636@student.uwtsd.ac.uk::f78dc185-f6d3-471b-9cd5-f8b240b19167" providerId="AD" clId="Web-{9C344C3C-725C-5E50-C751-1B31B8B17436}"/>
    <pc:docChg chg="modSld">
      <pc:chgData name="Stefan Nicolaie Mihai (2113636)" userId="S::2113636@student.uwtsd.ac.uk::f78dc185-f6d3-471b-9cd5-f8b240b19167" providerId="AD" clId="Web-{9C344C3C-725C-5E50-C751-1B31B8B17436}" dt="2022-03-18T12:52:31.759" v="83" actId="20577"/>
      <pc:docMkLst>
        <pc:docMk/>
      </pc:docMkLst>
      <pc:sldChg chg="addSp modSp">
        <pc:chgData name="Stefan Nicolaie Mihai (2113636)" userId="S::2113636@student.uwtsd.ac.uk::f78dc185-f6d3-471b-9cd5-f8b240b19167" providerId="AD" clId="Web-{9C344C3C-725C-5E50-C751-1B31B8B17436}" dt="2022-03-18T12:52:31.759" v="83" actId="20577"/>
        <pc:sldMkLst>
          <pc:docMk/>
          <pc:sldMk cId="1530967039" sldId="262"/>
        </pc:sldMkLst>
        <pc:spChg chg="mod">
          <ac:chgData name="Stefan Nicolaie Mihai (2113636)" userId="S::2113636@student.uwtsd.ac.uk::f78dc185-f6d3-471b-9cd5-f8b240b19167" providerId="AD" clId="Web-{9C344C3C-725C-5E50-C751-1B31B8B17436}" dt="2022-03-18T12:51:47.334" v="68" actId="20577"/>
          <ac:spMkLst>
            <pc:docMk/>
            <pc:sldMk cId="1530967039" sldId="262"/>
            <ac:spMk id="11" creationId="{B0ECA881-9232-4570-B3FB-DB5C620447AC}"/>
          </ac:spMkLst>
        </pc:spChg>
        <pc:spChg chg="mod">
          <ac:chgData name="Stefan Nicolaie Mihai (2113636)" userId="S::2113636@student.uwtsd.ac.uk::f78dc185-f6d3-471b-9cd5-f8b240b19167" providerId="AD" clId="Web-{9C344C3C-725C-5E50-C751-1B31B8B17436}" dt="2022-03-18T12:51:22.879" v="63" actId="20577"/>
          <ac:spMkLst>
            <pc:docMk/>
            <pc:sldMk cId="1530967039" sldId="262"/>
            <ac:spMk id="16" creationId="{F54A0ECF-5BE1-44CD-9817-8C5EDBF29945}"/>
          </ac:spMkLst>
        </pc:spChg>
        <pc:spChg chg="mod">
          <ac:chgData name="Stefan Nicolaie Mihai (2113636)" userId="S::2113636@student.uwtsd.ac.uk::f78dc185-f6d3-471b-9cd5-f8b240b19167" providerId="AD" clId="Web-{9C344C3C-725C-5E50-C751-1B31B8B17436}" dt="2022-03-18T12:51:53.928" v="74" actId="20577"/>
          <ac:spMkLst>
            <pc:docMk/>
            <pc:sldMk cId="1530967039" sldId="262"/>
            <ac:spMk id="18" creationId="{3B9367F4-3F21-44F6-9D63-27A7B7F57FB8}"/>
          </ac:spMkLst>
        </pc:spChg>
        <pc:spChg chg="add mod">
          <ac:chgData name="Stefan Nicolaie Mihai (2113636)" userId="S::2113636@student.uwtsd.ac.uk::f78dc185-f6d3-471b-9cd5-f8b240b19167" providerId="AD" clId="Web-{9C344C3C-725C-5E50-C751-1B31B8B17436}" dt="2022-03-18T12:52:31.759" v="83" actId="20577"/>
          <ac:spMkLst>
            <pc:docMk/>
            <pc:sldMk cId="1530967039" sldId="262"/>
            <ac:spMk id="26" creationId="{AD42C1E5-5005-4729-A017-D71E17C43F99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92B6BE-C3B4-49BE-8A9E-16533A5484B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BE47C6-8B2B-4087-82CF-48E24CAC0C29}">
      <dgm:prSet/>
      <dgm:spPr/>
      <dgm:t>
        <a:bodyPr/>
        <a:lstStyle/>
        <a:p>
          <a:r>
            <a:rPr lang="en-GB"/>
            <a:t>Today we are going to learn about PESTLE analysis, Fishbone diagram and PMI.</a:t>
          </a:r>
          <a:endParaRPr lang="en-US"/>
        </a:p>
      </dgm:t>
    </dgm:pt>
    <dgm:pt modelId="{1759032A-F76F-4A2C-A174-6FE3AD64F400}" type="parTrans" cxnId="{8649EE73-09B2-4E71-84C9-C522CA0BE095}">
      <dgm:prSet/>
      <dgm:spPr/>
      <dgm:t>
        <a:bodyPr/>
        <a:lstStyle/>
        <a:p>
          <a:endParaRPr lang="en-US"/>
        </a:p>
      </dgm:t>
    </dgm:pt>
    <dgm:pt modelId="{42EA358E-2D12-44F6-9E59-6B76F59D1BB7}" type="sibTrans" cxnId="{8649EE73-09B2-4E71-84C9-C522CA0BE095}">
      <dgm:prSet/>
      <dgm:spPr/>
      <dgm:t>
        <a:bodyPr/>
        <a:lstStyle/>
        <a:p>
          <a:endParaRPr lang="en-US"/>
        </a:p>
      </dgm:t>
    </dgm:pt>
    <dgm:pt modelId="{5561FA45-2CB4-4CDB-B26C-6E9E78BB9F9B}">
      <dgm:prSet/>
      <dgm:spPr/>
      <dgm:t>
        <a:bodyPr/>
        <a:lstStyle/>
        <a:p>
          <a:r>
            <a:rPr lang="en-GB"/>
            <a:t>All these tools used to help us understand better, to see where the problem is and how we can solve it, take decisions and eventually implement them.</a:t>
          </a:r>
          <a:endParaRPr lang="en-US"/>
        </a:p>
      </dgm:t>
    </dgm:pt>
    <dgm:pt modelId="{095B9B8F-62A5-4AA5-B27E-E081E05D4FD5}" type="parTrans" cxnId="{BB97C482-0874-4DA1-933F-B40C0A38F210}">
      <dgm:prSet/>
      <dgm:spPr/>
      <dgm:t>
        <a:bodyPr/>
        <a:lstStyle/>
        <a:p>
          <a:endParaRPr lang="en-US"/>
        </a:p>
      </dgm:t>
    </dgm:pt>
    <dgm:pt modelId="{AC95C08C-6541-45ED-8987-023F366C8214}" type="sibTrans" cxnId="{BB97C482-0874-4DA1-933F-B40C0A38F210}">
      <dgm:prSet/>
      <dgm:spPr/>
      <dgm:t>
        <a:bodyPr/>
        <a:lstStyle/>
        <a:p>
          <a:endParaRPr lang="en-US"/>
        </a:p>
      </dgm:t>
    </dgm:pt>
    <dgm:pt modelId="{1484D8AB-499F-404C-9F2D-7DC76616DA88}" type="pres">
      <dgm:prSet presAssocID="{A192B6BE-C3B4-49BE-8A9E-16533A5484B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EC0F835-2BF6-45A6-8284-E9B9F8193FC3}" type="pres">
      <dgm:prSet presAssocID="{0EBE47C6-8B2B-4087-82CF-48E24CAC0C29}" presName="hierRoot1" presStyleCnt="0"/>
      <dgm:spPr/>
    </dgm:pt>
    <dgm:pt modelId="{B50817A4-0BF5-46AA-A4A3-745B24738EB2}" type="pres">
      <dgm:prSet presAssocID="{0EBE47C6-8B2B-4087-82CF-48E24CAC0C29}" presName="composite" presStyleCnt="0"/>
      <dgm:spPr/>
    </dgm:pt>
    <dgm:pt modelId="{59381B17-1C68-4D05-94A1-704261ACED42}" type="pres">
      <dgm:prSet presAssocID="{0EBE47C6-8B2B-4087-82CF-48E24CAC0C29}" presName="background" presStyleLbl="node0" presStyleIdx="0" presStyleCnt="2"/>
      <dgm:spPr/>
    </dgm:pt>
    <dgm:pt modelId="{D319973F-E46F-40C5-ACC8-6F8C2F0A985D}" type="pres">
      <dgm:prSet presAssocID="{0EBE47C6-8B2B-4087-82CF-48E24CAC0C29}" presName="text" presStyleLbl="fgAcc0" presStyleIdx="0" presStyleCnt="2">
        <dgm:presLayoutVars>
          <dgm:chPref val="3"/>
        </dgm:presLayoutVars>
      </dgm:prSet>
      <dgm:spPr/>
    </dgm:pt>
    <dgm:pt modelId="{1B1B2B60-84E2-4605-9B9F-44DAF52011D6}" type="pres">
      <dgm:prSet presAssocID="{0EBE47C6-8B2B-4087-82CF-48E24CAC0C29}" presName="hierChild2" presStyleCnt="0"/>
      <dgm:spPr/>
    </dgm:pt>
    <dgm:pt modelId="{9C3D039B-3EB8-411B-AC8D-62D2A2639DAB}" type="pres">
      <dgm:prSet presAssocID="{5561FA45-2CB4-4CDB-B26C-6E9E78BB9F9B}" presName="hierRoot1" presStyleCnt="0"/>
      <dgm:spPr/>
    </dgm:pt>
    <dgm:pt modelId="{9A402A0F-73AB-420B-976A-59C92028FD1B}" type="pres">
      <dgm:prSet presAssocID="{5561FA45-2CB4-4CDB-B26C-6E9E78BB9F9B}" presName="composite" presStyleCnt="0"/>
      <dgm:spPr/>
    </dgm:pt>
    <dgm:pt modelId="{48E5A670-50F2-4370-94DF-38461E39BBBF}" type="pres">
      <dgm:prSet presAssocID="{5561FA45-2CB4-4CDB-B26C-6E9E78BB9F9B}" presName="background" presStyleLbl="node0" presStyleIdx="1" presStyleCnt="2"/>
      <dgm:spPr/>
    </dgm:pt>
    <dgm:pt modelId="{37AE53FD-5172-43C8-95ED-BD233FA77044}" type="pres">
      <dgm:prSet presAssocID="{5561FA45-2CB4-4CDB-B26C-6E9E78BB9F9B}" presName="text" presStyleLbl="fgAcc0" presStyleIdx="1" presStyleCnt="2">
        <dgm:presLayoutVars>
          <dgm:chPref val="3"/>
        </dgm:presLayoutVars>
      </dgm:prSet>
      <dgm:spPr/>
    </dgm:pt>
    <dgm:pt modelId="{3DAEB660-47F0-48AA-815F-99143B387F7E}" type="pres">
      <dgm:prSet presAssocID="{5561FA45-2CB4-4CDB-B26C-6E9E78BB9F9B}" presName="hierChild2" presStyleCnt="0"/>
      <dgm:spPr/>
    </dgm:pt>
  </dgm:ptLst>
  <dgm:cxnLst>
    <dgm:cxn modelId="{976B2245-E8C1-4CDD-907B-BF56FE783B0E}" type="presOf" srcId="{5561FA45-2CB4-4CDB-B26C-6E9E78BB9F9B}" destId="{37AE53FD-5172-43C8-95ED-BD233FA77044}" srcOrd="0" destOrd="0" presId="urn:microsoft.com/office/officeart/2005/8/layout/hierarchy1"/>
    <dgm:cxn modelId="{8649EE73-09B2-4E71-84C9-C522CA0BE095}" srcId="{A192B6BE-C3B4-49BE-8A9E-16533A5484B3}" destId="{0EBE47C6-8B2B-4087-82CF-48E24CAC0C29}" srcOrd="0" destOrd="0" parTransId="{1759032A-F76F-4A2C-A174-6FE3AD64F400}" sibTransId="{42EA358E-2D12-44F6-9E59-6B76F59D1BB7}"/>
    <dgm:cxn modelId="{FB6EB974-BA6D-4734-A456-8E6C79E1BC6E}" type="presOf" srcId="{0EBE47C6-8B2B-4087-82CF-48E24CAC0C29}" destId="{D319973F-E46F-40C5-ACC8-6F8C2F0A985D}" srcOrd="0" destOrd="0" presId="urn:microsoft.com/office/officeart/2005/8/layout/hierarchy1"/>
    <dgm:cxn modelId="{BB97C482-0874-4DA1-933F-B40C0A38F210}" srcId="{A192B6BE-C3B4-49BE-8A9E-16533A5484B3}" destId="{5561FA45-2CB4-4CDB-B26C-6E9E78BB9F9B}" srcOrd="1" destOrd="0" parTransId="{095B9B8F-62A5-4AA5-B27E-E081E05D4FD5}" sibTransId="{AC95C08C-6541-45ED-8987-023F366C8214}"/>
    <dgm:cxn modelId="{A0951DBF-DA9D-456F-8094-65BCA45D457D}" type="presOf" srcId="{A192B6BE-C3B4-49BE-8A9E-16533A5484B3}" destId="{1484D8AB-499F-404C-9F2D-7DC76616DA88}" srcOrd="0" destOrd="0" presId="urn:microsoft.com/office/officeart/2005/8/layout/hierarchy1"/>
    <dgm:cxn modelId="{C83CB2B2-DA0A-4F15-AAFF-67451129E81D}" type="presParOf" srcId="{1484D8AB-499F-404C-9F2D-7DC76616DA88}" destId="{8EC0F835-2BF6-45A6-8284-E9B9F8193FC3}" srcOrd="0" destOrd="0" presId="urn:microsoft.com/office/officeart/2005/8/layout/hierarchy1"/>
    <dgm:cxn modelId="{00193EF1-C5EF-446E-B2E3-589BDACA3C53}" type="presParOf" srcId="{8EC0F835-2BF6-45A6-8284-E9B9F8193FC3}" destId="{B50817A4-0BF5-46AA-A4A3-745B24738EB2}" srcOrd="0" destOrd="0" presId="urn:microsoft.com/office/officeart/2005/8/layout/hierarchy1"/>
    <dgm:cxn modelId="{CA64AC26-06CA-4CD8-9F84-3114520B126A}" type="presParOf" srcId="{B50817A4-0BF5-46AA-A4A3-745B24738EB2}" destId="{59381B17-1C68-4D05-94A1-704261ACED42}" srcOrd="0" destOrd="0" presId="urn:microsoft.com/office/officeart/2005/8/layout/hierarchy1"/>
    <dgm:cxn modelId="{8EED0B76-733F-443D-ADBC-DEB004620706}" type="presParOf" srcId="{B50817A4-0BF5-46AA-A4A3-745B24738EB2}" destId="{D319973F-E46F-40C5-ACC8-6F8C2F0A985D}" srcOrd="1" destOrd="0" presId="urn:microsoft.com/office/officeart/2005/8/layout/hierarchy1"/>
    <dgm:cxn modelId="{53AC1062-AE40-4CC9-8748-4478A26F57E4}" type="presParOf" srcId="{8EC0F835-2BF6-45A6-8284-E9B9F8193FC3}" destId="{1B1B2B60-84E2-4605-9B9F-44DAF52011D6}" srcOrd="1" destOrd="0" presId="urn:microsoft.com/office/officeart/2005/8/layout/hierarchy1"/>
    <dgm:cxn modelId="{10801A5F-E429-4AB3-A614-0162E7BE6001}" type="presParOf" srcId="{1484D8AB-499F-404C-9F2D-7DC76616DA88}" destId="{9C3D039B-3EB8-411B-AC8D-62D2A2639DAB}" srcOrd="1" destOrd="0" presId="urn:microsoft.com/office/officeart/2005/8/layout/hierarchy1"/>
    <dgm:cxn modelId="{4E382510-3994-449B-A471-E34212A61DB6}" type="presParOf" srcId="{9C3D039B-3EB8-411B-AC8D-62D2A2639DAB}" destId="{9A402A0F-73AB-420B-976A-59C92028FD1B}" srcOrd="0" destOrd="0" presId="urn:microsoft.com/office/officeart/2005/8/layout/hierarchy1"/>
    <dgm:cxn modelId="{1766892B-93C0-442C-8EB9-F5C321B1CED9}" type="presParOf" srcId="{9A402A0F-73AB-420B-976A-59C92028FD1B}" destId="{48E5A670-50F2-4370-94DF-38461E39BBBF}" srcOrd="0" destOrd="0" presId="urn:microsoft.com/office/officeart/2005/8/layout/hierarchy1"/>
    <dgm:cxn modelId="{CF4C47BD-0C01-42B6-A75A-44C156F53D0B}" type="presParOf" srcId="{9A402A0F-73AB-420B-976A-59C92028FD1B}" destId="{37AE53FD-5172-43C8-95ED-BD233FA77044}" srcOrd="1" destOrd="0" presId="urn:microsoft.com/office/officeart/2005/8/layout/hierarchy1"/>
    <dgm:cxn modelId="{420746C8-F94F-492B-8D07-3AD9615289EC}" type="presParOf" srcId="{9C3D039B-3EB8-411B-AC8D-62D2A2639DAB}" destId="{3DAEB660-47F0-48AA-815F-99143B387F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39EC06-CA54-4339-94FC-512DAC5A27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F50E1B-0C7C-4BE5-A1D7-5DD6399880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When winter illness strikes the nation, which is the traditional period for health services coming under biggest strain – staff absence also peaks. Last year, the NHS saw absence rates of 4.66% in January and 4.61% in December.</a:t>
          </a:r>
          <a:br>
            <a:rPr lang="en-GB" dirty="0"/>
          </a:br>
          <a:endParaRPr lang="en-US" dirty="0"/>
        </a:p>
      </dgm:t>
    </dgm:pt>
    <dgm:pt modelId="{9493618A-10A2-4BFE-973B-6C2523F5895F}" type="parTrans" cxnId="{E5C0FC56-E986-4E95-B6C6-A0195480C36B}">
      <dgm:prSet/>
      <dgm:spPr/>
      <dgm:t>
        <a:bodyPr/>
        <a:lstStyle/>
        <a:p>
          <a:endParaRPr lang="en-US"/>
        </a:p>
      </dgm:t>
    </dgm:pt>
    <dgm:pt modelId="{A1733950-3A92-4232-8858-161ACD1CE8DA}" type="sibTrans" cxnId="{E5C0FC56-E986-4E95-B6C6-A0195480C36B}">
      <dgm:prSet/>
      <dgm:spPr/>
      <dgm:t>
        <a:bodyPr/>
        <a:lstStyle/>
        <a:p>
          <a:endParaRPr lang="en-US"/>
        </a:p>
      </dgm:t>
    </dgm:pt>
    <dgm:pt modelId="{E11F2137-7A69-4495-959A-DC1491F330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 2017 and 2018 when absenteeism had increase</a:t>
          </a:r>
          <a:r>
            <a:rPr lang="en-GB" dirty="0">
              <a:latin typeface="Calibri Light" panose="020F0302020204030204"/>
            </a:rPr>
            <a:t>, </a:t>
          </a:r>
          <a:r>
            <a:rPr lang="en-GB" dirty="0"/>
            <a:t>NHS began to lose approximately £3M a year. </a:t>
          </a:r>
          <a:br>
            <a:rPr lang="en-GB" dirty="0"/>
          </a:br>
          <a:br>
            <a:rPr lang="en-GB" dirty="0"/>
          </a:br>
          <a:endParaRPr lang="en-US" dirty="0">
            <a:latin typeface="Calibri Light" panose="020F0302020204030204"/>
          </a:endParaRPr>
        </a:p>
      </dgm:t>
    </dgm:pt>
    <dgm:pt modelId="{90DA6C65-40E7-4A38-8C20-02125D192D17}" type="parTrans" cxnId="{A30876BD-F054-4958-987E-CC7D5F357DF5}">
      <dgm:prSet/>
      <dgm:spPr/>
      <dgm:t>
        <a:bodyPr/>
        <a:lstStyle/>
        <a:p>
          <a:endParaRPr lang="en-US"/>
        </a:p>
      </dgm:t>
    </dgm:pt>
    <dgm:pt modelId="{6DDFE198-9017-4E5D-82BD-6F13C8DC4925}" type="sibTrans" cxnId="{A30876BD-F054-4958-987E-CC7D5F357DF5}">
      <dgm:prSet/>
      <dgm:spPr/>
      <dgm:t>
        <a:bodyPr/>
        <a:lstStyle/>
        <a:p>
          <a:endParaRPr lang="en-US"/>
        </a:p>
      </dgm:t>
    </dgm:pt>
    <dgm:pt modelId="{E1364404-D78D-48EE-9B03-94B2F7298CEE}" type="pres">
      <dgm:prSet presAssocID="{5C39EC06-CA54-4339-94FC-512DAC5A2738}" presName="root" presStyleCnt="0">
        <dgm:presLayoutVars>
          <dgm:dir/>
          <dgm:resizeHandles val="exact"/>
        </dgm:presLayoutVars>
      </dgm:prSet>
      <dgm:spPr/>
    </dgm:pt>
    <dgm:pt modelId="{D1514E51-C430-4DBC-9B6C-ED7695261206}" type="pres">
      <dgm:prSet presAssocID="{08F50E1B-0C7C-4BE5-A1D7-5DD6399880A4}" presName="compNode" presStyleCnt="0"/>
      <dgm:spPr/>
    </dgm:pt>
    <dgm:pt modelId="{BF005FDB-EB6A-42C5-9262-25044A3E031E}" type="pres">
      <dgm:prSet presAssocID="{08F50E1B-0C7C-4BE5-A1D7-5DD6399880A4}" presName="bgRect" presStyleLbl="bgShp" presStyleIdx="0" presStyleCnt="2"/>
      <dgm:spPr/>
    </dgm:pt>
    <dgm:pt modelId="{05AA1070-FEA6-49E8-B9C1-E1F1E0822BA0}" type="pres">
      <dgm:prSet presAssocID="{08F50E1B-0C7C-4BE5-A1D7-5DD6399880A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A9C00973-912F-4E35-A2A7-7D89CFFBAF3D}" type="pres">
      <dgm:prSet presAssocID="{08F50E1B-0C7C-4BE5-A1D7-5DD6399880A4}" presName="spaceRect" presStyleCnt="0"/>
      <dgm:spPr/>
    </dgm:pt>
    <dgm:pt modelId="{B6170B6D-9B4F-4EBB-BCD3-B4A9920D4656}" type="pres">
      <dgm:prSet presAssocID="{08F50E1B-0C7C-4BE5-A1D7-5DD6399880A4}" presName="parTx" presStyleLbl="revTx" presStyleIdx="0" presStyleCnt="2">
        <dgm:presLayoutVars>
          <dgm:chMax val="0"/>
          <dgm:chPref val="0"/>
        </dgm:presLayoutVars>
      </dgm:prSet>
      <dgm:spPr/>
    </dgm:pt>
    <dgm:pt modelId="{CD083240-2280-4482-B18D-D137FDC586A2}" type="pres">
      <dgm:prSet presAssocID="{A1733950-3A92-4232-8858-161ACD1CE8DA}" presName="sibTrans" presStyleCnt="0"/>
      <dgm:spPr/>
    </dgm:pt>
    <dgm:pt modelId="{B2D8B934-118F-439D-9B67-E64CCC79C761}" type="pres">
      <dgm:prSet presAssocID="{E11F2137-7A69-4495-959A-DC1491F3306B}" presName="compNode" presStyleCnt="0"/>
      <dgm:spPr/>
    </dgm:pt>
    <dgm:pt modelId="{A9AD6257-283B-484F-94B9-21CB431D5B92}" type="pres">
      <dgm:prSet presAssocID="{E11F2137-7A69-4495-959A-DC1491F3306B}" presName="bgRect" presStyleLbl="bgShp" presStyleIdx="1" presStyleCnt="2"/>
      <dgm:spPr/>
    </dgm:pt>
    <dgm:pt modelId="{278E4644-2F93-4918-B42C-06CE717272E4}" type="pres">
      <dgm:prSet presAssocID="{E11F2137-7A69-4495-959A-DC1491F330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2B533126-9461-4D83-A9DF-83ED8EAC804F}" type="pres">
      <dgm:prSet presAssocID="{E11F2137-7A69-4495-959A-DC1491F3306B}" presName="spaceRect" presStyleCnt="0"/>
      <dgm:spPr/>
    </dgm:pt>
    <dgm:pt modelId="{86B5D5D3-34CB-489A-8FE9-CC7B07A0C981}" type="pres">
      <dgm:prSet presAssocID="{E11F2137-7A69-4495-959A-DC1491F3306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6B4C545-88A6-40CD-8A02-7C4895C46158}" type="presOf" srcId="{08F50E1B-0C7C-4BE5-A1D7-5DD6399880A4}" destId="{B6170B6D-9B4F-4EBB-BCD3-B4A9920D4656}" srcOrd="0" destOrd="0" presId="urn:microsoft.com/office/officeart/2018/2/layout/IconVerticalSolidList"/>
    <dgm:cxn modelId="{E5C0FC56-E986-4E95-B6C6-A0195480C36B}" srcId="{5C39EC06-CA54-4339-94FC-512DAC5A2738}" destId="{08F50E1B-0C7C-4BE5-A1D7-5DD6399880A4}" srcOrd="0" destOrd="0" parTransId="{9493618A-10A2-4BFE-973B-6C2523F5895F}" sibTransId="{A1733950-3A92-4232-8858-161ACD1CE8DA}"/>
    <dgm:cxn modelId="{0E0E9A7A-A944-4D09-8D18-C9F4EDD8DF59}" type="presOf" srcId="{E11F2137-7A69-4495-959A-DC1491F3306B}" destId="{86B5D5D3-34CB-489A-8FE9-CC7B07A0C981}" srcOrd="0" destOrd="0" presId="urn:microsoft.com/office/officeart/2018/2/layout/IconVerticalSolidList"/>
    <dgm:cxn modelId="{A30876BD-F054-4958-987E-CC7D5F357DF5}" srcId="{5C39EC06-CA54-4339-94FC-512DAC5A2738}" destId="{E11F2137-7A69-4495-959A-DC1491F3306B}" srcOrd="1" destOrd="0" parTransId="{90DA6C65-40E7-4A38-8C20-02125D192D17}" sibTransId="{6DDFE198-9017-4E5D-82BD-6F13C8DC4925}"/>
    <dgm:cxn modelId="{C75B69F6-61B1-4D00-86FC-9553C9023E02}" type="presOf" srcId="{5C39EC06-CA54-4339-94FC-512DAC5A2738}" destId="{E1364404-D78D-48EE-9B03-94B2F7298CEE}" srcOrd="0" destOrd="0" presId="urn:microsoft.com/office/officeart/2018/2/layout/IconVerticalSolidList"/>
    <dgm:cxn modelId="{87EE3CF3-DD04-4640-B0E4-EC90E7FE54C4}" type="presParOf" srcId="{E1364404-D78D-48EE-9B03-94B2F7298CEE}" destId="{D1514E51-C430-4DBC-9B6C-ED7695261206}" srcOrd="0" destOrd="0" presId="urn:microsoft.com/office/officeart/2018/2/layout/IconVerticalSolidList"/>
    <dgm:cxn modelId="{4816F66E-FC86-426F-9D93-42E3FCC067CE}" type="presParOf" srcId="{D1514E51-C430-4DBC-9B6C-ED7695261206}" destId="{BF005FDB-EB6A-42C5-9262-25044A3E031E}" srcOrd="0" destOrd="0" presId="urn:microsoft.com/office/officeart/2018/2/layout/IconVerticalSolidList"/>
    <dgm:cxn modelId="{2BC8D243-CF65-46B2-B0D1-B2EC3C546A8C}" type="presParOf" srcId="{D1514E51-C430-4DBC-9B6C-ED7695261206}" destId="{05AA1070-FEA6-49E8-B9C1-E1F1E0822BA0}" srcOrd="1" destOrd="0" presId="urn:microsoft.com/office/officeart/2018/2/layout/IconVerticalSolidList"/>
    <dgm:cxn modelId="{3BCE179C-7055-4137-821E-C20E8F79CF64}" type="presParOf" srcId="{D1514E51-C430-4DBC-9B6C-ED7695261206}" destId="{A9C00973-912F-4E35-A2A7-7D89CFFBAF3D}" srcOrd="2" destOrd="0" presId="urn:microsoft.com/office/officeart/2018/2/layout/IconVerticalSolidList"/>
    <dgm:cxn modelId="{7DD54E62-9733-40B2-BABC-983B61AC84DC}" type="presParOf" srcId="{D1514E51-C430-4DBC-9B6C-ED7695261206}" destId="{B6170B6D-9B4F-4EBB-BCD3-B4A9920D4656}" srcOrd="3" destOrd="0" presId="urn:microsoft.com/office/officeart/2018/2/layout/IconVerticalSolidList"/>
    <dgm:cxn modelId="{D6AFF5CD-28F6-49D9-95D2-327F85C57DE5}" type="presParOf" srcId="{E1364404-D78D-48EE-9B03-94B2F7298CEE}" destId="{CD083240-2280-4482-B18D-D137FDC586A2}" srcOrd="1" destOrd="0" presId="urn:microsoft.com/office/officeart/2018/2/layout/IconVerticalSolidList"/>
    <dgm:cxn modelId="{8E15D951-AAE1-4EF6-944B-67573A8F01A0}" type="presParOf" srcId="{E1364404-D78D-48EE-9B03-94B2F7298CEE}" destId="{B2D8B934-118F-439D-9B67-E64CCC79C761}" srcOrd="2" destOrd="0" presId="urn:microsoft.com/office/officeart/2018/2/layout/IconVerticalSolidList"/>
    <dgm:cxn modelId="{30CCD802-D348-4F3D-A2AD-DCC10D7BA3E7}" type="presParOf" srcId="{B2D8B934-118F-439D-9B67-E64CCC79C761}" destId="{A9AD6257-283B-484F-94B9-21CB431D5B92}" srcOrd="0" destOrd="0" presId="urn:microsoft.com/office/officeart/2018/2/layout/IconVerticalSolidList"/>
    <dgm:cxn modelId="{05DD8F54-2401-4D21-960A-E3294750016B}" type="presParOf" srcId="{B2D8B934-118F-439D-9B67-E64CCC79C761}" destId="{278E4644-2F93-4918-B42C-06CE717272E4}" srcOrd="1" destOrd="0" presId="urn:microsoft.com/office/officeart/2018/2/layout/IconVerticalSolidList"/>
    <dgm:cxn modelId="{C7548101-2A6D-4773-B5B4-C3BD29478914}" type="presParOf" srcId="{B2D8B934-118F-439D-9B67-E64CCC79C761}" destId="{2B533126-9461-4D83-A9DF-83ED8EAC804F}" srcOrd="2" destOrd="0" presId="urn:microsoft.com/office/officeart/2018/2/layout/IconVerticalSolidList"/>
    <dgm:cxn modelId="{D40EB8E6-4BAE-467D-B66F-5FA1B63469AD}" type="presParOf" srcId="{B2D8B934-118F-439D-9B67-E64CCC79C761}" destId="{86B5D5D3-34CB-489A-8FE9-CC7B07A0C9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81B17-1C68-4D05-94A1-704261ACED42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9973F-E46F-40C5-ACC8-6F8C2F0A985D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Today we are going to learn about PESTLE analysis, Fishbone diagram and PMI.</a:t>
          </a:r>
          <a:endParaRPr lang="en-US" sz="2900" kern="1200"/>
        </a:p>
      </dsp:txBody>
      <dsp:txXfrm>
        <a:off x="602678" y="725825"/>
        <a:ext cx="4463730" cy="2771523"/>
      </dsp:txXfrm>
    </dsp:sp>
    <dsp:sp modelId="{48E5A670-50F2-4370-94DF-38461E39BBBF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E53FD-5172-43C8-95ED-BD233FA77044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All these tools used to help us understand better, to see where the problem is and how we can solve it, take decisions and eventually implement them.</a:t>
          </a:r>
          <a:endParaRPr lang="en-US" sz="2900" kern="1200"/>
        </a:p>
      </dsp:txBody>
      <dsp:txXfrm>
        <a:off x="6269123" y="725825"/>
        <a:ext cx="4463730" cy="27715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05FDB-EB6A-42C5-9262-25044A3E031E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A1070-FEA6-49E8-B9C1-E1F1E0822BA0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70B6D-9B4F-4EBB-BCD3-B4A9920D4656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When winter illness strikes the nation, which is the traditional period for health services coming under biggest strain – staff absence also peaks. Last year, the NHS saw absence rates of 4.66% in January and 4.61% in December.</a:t>
          </a:r>
          <a:br>
            <a:rPr lang="en-GB" sz="1600" kern="1200" dirty="0"/>
          </a:br>
          <a:endParaRPr lang="en-US" sz="1600" kern="1200" dirty="0"/>
        </a:p>
      </dsp:txBody>
      <dsp:txXfrm>
        <a:off x="1509882" y="708097"/>
        <a:ext cx="9005717" cy="1307257"/>
      </dsp:txXfrm>
    </dsp:sp>
    <dsp:sp modelId="{A9AD6257-283B-484F-94B9-21CB431D5B92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E4644-2F93-4918-B42C-06CE717272E4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5D5D3-34CB-489A-8FE9-CC7B07A0C981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2017 and 2018 when absenteeism had increase</a:t>
          </a:r>
          <a:r>
            <a:rPr lang="en-GB" sz="1600" kern="1200" dirty="0">
              <a:latin typeface="Calibri Light" panose="020F0302020204030204"/>
            </a:rPr>
            <a:t>, </a:t>
          </a:r>
          <a:r>
            <a:rPr lang="en-GB" sz="1600" kern="1200" dirty="0"/>
            <a:t>NHS began to lose approximately £3M a year. </a:t>
          </a:r>
          <a:br>
            <a:rPr lang="en-GB" sz="1600" kern="1200" dirty="0"/>
          </a:br>
          <a:br>
            <a:rPr lang="en-GB" sz="1600" kern="1200" dirty="0"/>
          </a:br>
          <a:endParaRPr lang="en-US" sz="1600" kern="1200" dirty="0">
            <a:latin typeface="Calibri Light" panose="020F0302020204030204"/>
          </a:endParaRPr>
        </a:p>
      </dsp:txBody>
      <dsp:txXfrm>
        <a:off x="1509882" y="2342169"/>
        <a:ext cx="90057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AD696-0C51-4A78-8E6C-7D3B0DF46D12}" type="datetimeFigureOut">
              <a:t>3/19/2022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97960-41CE-4528-B45E-E3ECC67ED1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7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B97960-41CE-4528-B45E-E3ECC67ED12B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823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B97960-41CE-4528-B45E-E3ECC67ED12B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0946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 </a:t>
            </a:r>
            <a:endParaRPr lang="en-US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B97960-41CE-4528-B45E-E3ECC67ED12B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83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cs typeface="+mn-lt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B97960-41CE-4528-B45E-E3ECC67ED12B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770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ea typeface="Calibri"/>
                <a:cs typeface="+mn-lt"/>
              </a:rPr>
            </a:br>
            <a:endParaRPr lang="en-US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B97960-41CE-4528-B45E-E3ECC67ED12B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77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9956CD9-E1D3-4460-9169-DD20D7047F62}"/>
              </a:ext>
            </a:extLst>
          </p:cNvPr>
          <p:cNvSpPr txBox="1"/>
          <p:nvPr/>
        </p:nvSpPr>
        <p:spPr>
          <a:xfrm>
            <a:off x="-1280" y="1093694"/>
            <a:ext cx="12194560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500" b="1" u="sng" dirty="0">
                <a:ea typeface="+mn-lt"/>
                <a:cs typeface="+mn-lt"/>
              </a:rPr>
              <a:t>Assignment title: Decision Making and Problem Solving (presentation)</a:t>
            </a:r>
            <a:br>
              <a:rPr lang="en-GB" b="1" u="sng" dirty="0">
                <a:ea typeface="+mn-lt"/>
                <a:cs typeface="+mn-lt"/>
              </a:rPr>
            </a:br>
            <a:br>
              <a:rPr lang="en-GB" b="1" u="sng" dirty="0">
                <a:ea typeface="+mn-lt"/>
                <a:cs typeface="+mn-lt"/>
              </a:rPr>
            </a:br>
            <a:br>
              <a:rPr lang="en-GB" b="1" u="sng" dirty="0">
                <a:ea typeface="+mn-lt"/>
                <a:cs typeface="+mn-lt"/>
              </a:rPr>
            </a:br>
            <a:br>
              <a:rPr lang="en-GB" b="1" u="sng" dirty="0">
                <a:ea typeface="+mn-lt"/>
                <a:cs typeface="+mn-lt"/>
              </a:rPr>
            </a:br>
            <a:br>
              <a:rPr lang="en-GB" b="1" u="sng" dirty="0">
                <a:ea typeface="+mn-lt"/>
                <a:cs typeface="+mn-lt"/>
              </a:rPr>
            </a:br>
            <a:br>
              <a:rPr lang="en-GB" b="1" u="sng" dirty="0">
                <a:ea typeface="+mn-lt"/>
                <a:cs typeface="+mn-lt"/>
              </a:rPr>
            </a:br>
            <a:r>
              <a:rPr lang="en-GB" sz="2500" b="1" u="sng" dirty="0">
                <a:ea typeface="+mn-lt"/>
                <a:cs typeface="+mn-lt"/>
              </a:rPr>
              <a:t>Student name: </a:t>
            </a:r>
            <a:r>
              <a:rPr lang="en-GB" sz="2500" b="1" dirty="0">
                <a:ea typeface="+mn-lt"/>
                <a:cs typeface="+mn-lt"/>
              </a:rPr>
              <a:t>Stefan Nicolae Mihai</a:t>
            </a:r>
            <a:r>
              <a:rPr lang="en-GB" sz="2500" dirty="0">
                <a:ea typeface="+mn-lt"/>
                <a:cs typeface="+mn-lt"/>
              </a:rPr>
              <a:t> </a:t>
            </a:r>
            <a:br>
              <a:rPr lang="en-GB" sz="2500" dirty="0">
                <a:ea typeface="+mn-lt"/>
                <a:cs typeface="+mn-lt"/>
              </a:rPr>
            </a:br>
            <a:r>
              <a:rPr lang="en-GB" sz="2500" dirty="0">
                <a:ea typeface="+mn-lt"/>
                <a:cs typeface="+mn-lt"/>
              </a:rPr>
              <a:t>Student ID: </a:t>
            </a:r>
            <a:r>
              <a:rPr lang="en-GB" sz="2500" b="1" dirty="0">
                <a:ea typeface="+mn-lt"/>
                <a:cs typeface="+mn-lt"/>
              </a:rPr>
              <a:t>2113636</a:t>
            </a:r>
            <a:br>
              <a:rPr lang="en-GB" sz="2500" b="1" dirty="0">
                <a:ea typeface="+mn-lt"/>
                <a:cs typeface="+mn-lt"/>
              </a:rPr>
            </a:br>
            <a:r>
              <a:rPr lang="en-GB" sz="2500" b="1" dirty="0">
                <a:ea typeface="+mn-lt"/>
                <a:cs typeface="+mn-lt"/>
              </a:rPr>
              <a:t>Module code: BMSW 4004</a:t>
            </a:r>
            <a:br>
              <a:rPr lang="en-GB" sz="2500" b="1" dirty="0">
                <a:ea typeface="+mn-lt"/>
                <a:cs typeface="+mn-lt"/>
              </a:rPr>
            </a:br>
            <a:r>
              <a:rPr lang="en-GB" sz="2500" b="1" dirty="0">
                <a:ea typeface="+mn-lt"/>
                <a:cs typeface="+mn-lt"/>
              </a:rPr>
              <a:t>Lecturer name:</a:t>
            </a:r>
            <a:r>
              <a:rPr lang="en-GB" sz="2500" dirty="0">
                <a:ea typeface="+mn-lt"/>
                <a:cs typeface="+mn-lt"/>
              </a:rPr>
              <a:t> </a:t>
            </a:r>
            <a:r>
              <a:rPr lang="en-GB" sz="2500" b="1" dirty="0">
                <a:ea typeface="+mn-lt"/>
                <a:cs typeface="+mn-lt"/>
              </a:rPr>
              <a:t>Dale Clarke</a:t>
            </a:r>
            <a:endParaRPr lang="en-US" sz="25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97561-B1F2-4A8E-867A-281B97033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 u="sng">
                <a:cs typeface="Calibri Light"/>
              </a:rPr>
              <a:t>Introduction</a:t>
            </a:r>
            <a:endParaRPr lang="en-GB" sz="4000"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698DD0-92AB-9A51-4524-1376C91F81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965110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3246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3BEA9-6240-4F3A-A09E-AF5B83C55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does absenteeism affect NHS and the employees?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ABE18884-F174-FC03-5B21-E7B94AD21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32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BAB42-3401-4027-BAEF-99A9A0BE1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“At the end of some shifts I go home and cry because we can’t always provide the level of care we should.”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107B331-DA12-4C18-8FA3-2B40E578652F}"/>
              </a:ext>
            </a:extLst>
          </p:cNvPr>
          <p:cNvSpPr txBox="1"/>
          <p:nvPr/>
        </p:nvSpPr>
        <p:spPr>
          <a:xfrm>
            <a:off x="5255260" y="1648870"/>
            <a:ext cx="4702848" cy="35602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These are the words of an employee of NHS. </a:t>
            </a:r>
            <a:br>
              <a:rPr lang="en-US" sz="2400" dirty="0"/>
            </a:br>
            <a:r>
              <a:rPr lang="en-US" sz="2400" dirty="0"/>
              <a:t>The employees of NHS are overstressed and more tired because their colleagues does not come to work.</a:t>
            </a:r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720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3A84B46-C19E-D02B-B136-A31894149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02875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430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CFEC503-0D43-482B-9FF1-9354817CB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40" y="1292"/>
            <a:ext cx="12193667" cy="21032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8A1808-BC5D-48A3-92E7-C67BEECA60F7}"/>
              </a:ext>
            </a:extLst>
          </p:cNvPr>
          <p:cNvSpPr txBox="1"/>
          <p:nvPr/>
        </p:nvSpPr>
        <p:spPr>
          <a:xfrm>
            <a:off x="138023" y="2107721"/>
            <a:ext cx="157863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Government </a:t>
            </a: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system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Stable political</a:t>
            </a: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environment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Brexit deal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B963F3-E552-481D-8410-A0D325A017E1}"/>
              </a:ext>
            </a:extLst>
          </p:cNvPr>
          <p:cNvSpPr txBox="1"/>
          <p:nvPr/>
        </p:nvSpPr>
        <p:spPr>
          <a:xfrm>
            <a:off x="1704257" y="2092445"/>
            <a:ext cx="216810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Inflation rate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Corporate Taxes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Unemployment rate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52DE01-CE8A-409A-9169-9919B221242D}"/>
              </a:ext>
            </a:extLst>
          </p:cNvPr>
          <p:cNvSpPr txBox="1"/>
          <p:nvPr/>
        </p:nvSpPr>
        <p:spPr>
          <a:xfrm>
            <a:off x="3859961" y="2096966"/>
            <a:ext cx="2139352" cy="14917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Consumer market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Multicultural </a:t>
            </a: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diversity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881100-A153-481C-89DF-287D29D507AF}"/>
              </a:ext>
            </a:extLst>
          </p:cNvPr>
          <p:cNvSpPr txBox="1"/>
          <p:nvPr/>
        </p:nvSpPr>
        <p:spPr>
          <a:xfrm>
            <a:off x="6001289" y="2105025"/>
            <a:ext cx="213935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Tech Investment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Technological Advanced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7718FE-DFD0-4C35-8542-B0B8739D2C02}"/>
              </a:ext>
            </a:extLst>
          </p:cNvPr>
          <p:cNvSpPr txBox="1"/>
          <p:nvPr/>
        </p:nvSpPr>
        <p:spPr>
          <a:xfrm>
            <a:off x="8142617" y="2089749"/>
            <a:ext cx="2139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The law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745D2-D73F-4951-B1EB-90FE0B7F7A67}"/>
              </a:ext>
            </a:extLst>
          </p:cNvPr>
          <p:cNvSpPr txBox="1"/>
          <p:nvPr/>
        </p:nvSpPr>
        <p:spPr>
          <a:xfrm>
            <a:off x="10283945" y="2088850"/>
            <a:ext cx="189493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Environmental awareness</a:t>
            </a:r>
            <a:br>
              <a:rPr lang="en-GB" dirty="0">
                <a:ea typeface="Calibri"/>
                <a:cs typeface="Calibri"/>
              </a:rPr>
            </a:b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The weather of the UK</a:t>
            </a:r>
          </a:p>
        </p:txBody>
      </p:sp>
    </p:spTree>
    <p:extLst>
      <p:ext uri="{BB962C8B-B14F-4D97-AF65-F5344CB8AC3E}">
        <p14:creationId xmlns:p14="http://schemas.microsoft.com/office/powerpoint/2010/main" val="1895638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3" descr="Yellowfish moving against the direction of a school of white fish">
            <a:extLst>
              <a:ext uri="{FF2B5EF4-FFF2-40B4-BE49-F238E27FC236}">
                <a16:creationId xmlns:a16="http://schemas.microsoft.com/office/drawing/2014/main" id="{6A88CF1C-9842-18E8-4B5A-0DE207B241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5" t="23391" r="58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ABB1F-45AD-4372-ABD9-5BDA17BB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Fishbone Diagram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8392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9F23AFF-C753-4FA1-9ECD-F2C7D98504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5964" y="2708"/>
            <a:ext cx="8980073" cy="6852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606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3F903EAE-23CD-41F3-9E75-12D9F2133B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390" y="643468"/>
            <a:ext cx="8878192" cy="5571066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248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3C877-46A2-41CB-9821-918C9963B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584" y="281270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cs typeface="Calibri Light"/>
              </a:rPr>
              <a:t>Plus Minus Interesting analysis (PMI)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EE9AF0EE-E68B-4B03-81BB-F3E7581BD525}"/>
              </a:ext>
            </a:extLst>
          </p:cNvPr>
          <p:cNvSpPr/>
          <p:nvPr/>
        </p:nvSpPr>
        <p:spPr>
          <a:xfrm>
            <a:off x="2539302" y="1771777"/>
            <a:ext cx="1908201" cy="47384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Plus</a:t>
            </a:r>
            <a:endParaRPr lang="en-GB" dirty="0"/>
          </a:p>
        </p:txBody>
      </p:sp>
      <p:sp>
        <p:nvSpPr>
          <p:cNvPr id="6" name="Flowchart: Alternative Process 5">
            <a:extLst>
              <a:ext uri="{FF2B5EF4-FFF2-40B4-BE49-F238E27FC236}">
                <a16:creationId xmlns:a16="http://schemas.microsoft.com/office/drawing/2014/main" id="{DBF148C3-DE99-4D55-BF7F-334D1D8ECD20}"/>
              </a:ext>
            </a:extLst>
          </p:cNvPr>
          <p:cNvSpPr/>
          <p:nvPr/>
        </p:nvSpPr>
        <p:spPr>
          <a:xfrm>
            <a:off x="5116556" y="1781972"/>
            <a:ext cx="1965831" cy="47384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Minus</a:t>
            </a:r>
            <a:endParaRPr lang="en-GB" dirty="0"/>
          </a:p>
        </p:txBody>
      </p:sp>
      <p:sp>
        <p:nvSpPr>
          <p:cNvPr id="7" name="Flowchart: Alternative Process 6">
            <a:extLst>
              <a:ext uri="{FF2B5EF4-FFF2-40B4-BE49-F238E27FC236}">
                <a16:creationId xmlns:a16="http://schemas.microsoft.com/office/drawing/2014/main" id="{1793A291-F2B1-481C-AE44-C5F53FCFBA12}"/>
              </a:ext>
            </a:extLst>
          </p:cNvPr>
          <p:cNvSpPr/>
          <p:nvPr/>
        </p:nvSpPr>
        <p:spPr>
          <a:xfrm>
            <a:off x="7732643" y="1777570"/>
            <a:ext cx="1895394" cy="47384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Interesting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1B632A-ECFA-490C-A6AF-0563B9D25C90}"/>
              </a:ext>
            </a:extLst>
          </p:cNvPr>
          <p:cNvSpPr txBox="1"/>
          <p:nvPr/>
        </p:nvSpPr>
        <p:spPr>
          <a:xfrm>
            <a:off x="4478594" y="100452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8" name="Flowchart: Alternative Process 7">
            <a:extLst>
              <a:ext uri="{FF2B5EF4-FFF2-40B4-BE49-F238E27FC236}">
                <a16:creationId xmlns:a16="http://schemas.microsoft.com/office/drawing/2014/main" id="{2576DD2B-BCA9-44F4-85EB-62CD7E1B3829}"/>
              </a:ext>
            </a:extLst>
          </p:cNvPr>
          <p:cNvSpPr/>
          <p:nvPr/>
        </p:nvSpPr>
        <p:spPr>
          <a:xfrm>
            <a:off x="29803" y="1774325"/>
            <a:ext cx="1859934" cy="48342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Decision</a:t>
            </a:r>
            <a:endParaRPr lang="en-GB" dirty="0" err="1"/>
          </a:p>
        </p:txBody>
      </p:sp>
      <p:sp>
        <p:nvSpPr>
          <p:cNvPr id="10" name="Flowchart: Alternative Process 9">
            <a:extLst>
              <a:ext uri="{FF2B5EF4-FFF2-40B4-BE49-F238E27FC236}">
                <a16:creationId xmlns:a16="http://schemas.microsoft.com/office/drawing/2014/main" id="{5F3FA7F2-C6E5-47C5-981B-F288D59C616F}"/>
              </a:ext>
            </a:extLst>
          </p:cNvPr>
          <p:cNvSpPr/>
          <p:nvPr/>
        </p:nvSpPr>
        <p:spPr>
          <a:xfrm>
            <a:off x="10295294" y="1781495"/>
            <a:ext cx="1818967" cy="47522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Total</a:t>
            </a:r>
            <a:endParaRPr lang="en-GB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566E83A-F495-49F8-A93E-19CA81E90DE0}"/>
              </a:ext>
            </a:extLst>
          </p:cNvPr>
          <p:cNvCxnSpPr/>
          <p:nvPr/>
        </p:nvCxnSpPr>
        <p:spPr>
          <a:xfrm>
            <a:off x="4794863" y="1595284"/>
            <a:ext cx="8195" cy="530122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E1254E6-F1B9-4C79-BF9D-8012163B33D9}"/>
              </a:ext>
            </a:extLst>
          </p:cNvPr>
          <p:cNvCxnSpPr/>
          <p:nvPr/>
        </p:nvCxnSpPr>
        <p:spPr>
          <a:xfrm flipH="1">
            <a:off x="2197509" y="1595284"/>
            <a:ext cx="8193" cy="530122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C0D1EB1-92E4-4EAD-AF93-F085D2D2B36E}"/>
              </a:ext>
            </a:extLst>
          </p:cNvPr>
          <p:cNvCxnSpPr/>
          <p:nvPr/>
        </p:nvCxnSpPr>
        <p:spPr>
          <a:xfrm>
            <a:off x="7395802" y="1598868"/>
            <a:ext cx="8194" cy="53421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D374442-AB10-4E7B-B278-B8243982A26A}"/>
              </a:ext>
            </a:extLst>
          </p:cNvPr>
          <p:cNvCxnSpPr/>
          <p:nvPr/>
        </p:nvCxnSpPr>
        <p:spPr>
          <a:xfrm>
            <a:off x="9947581" y="1627033"/>
            <a:ext cx="8193" cy="526845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516503F-997A-4C14-B776-B5629587DED6}"/>
              </a:ext>
            </a:extLst>
          </p:cNvPr>
          <p:cNvSpPr txBox="1"/>
          <p:nvPr/>
        </p:nvSpPr>
        <p:spPr>
          <a:xfrm>
            <a:off x="58712" y="2288499"/>
            <a:ext cx="209987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Hire someone that deals only with absenteeism for 6 months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F088E62-24BB-4EEC-8C37-44039E89CEB0}"/>
              </a:ext>
            </a:extLst>
          </p:cNvPr>
          <p:cNvCxnSpPr/>
          <p:nvPr/>
        </p:nvCxnSpPr>
        <p:spPr>
          <a:xfrm flipV="1">
            <a:off x="-1249" y="4258454"/>
            <a:ext cx="12167014" cy="2498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0ECA881-9232-4570-B3FB-DB5C620447AC}"/>
              </a:ext>
            </a:extLst>
          </p:cNvPr>
          <p:cNvSpPr txBox="1"/>
          <p:nvPr/>
        </p:nvSpPr>
        <p:spPr>
          <a:xfrm>
            <a:off x="2237750" y="2287718"/>
            <a:ext cx="256206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Keeping record of who is missing and why +4</a:t>
            </a:r>
            <a:br>
              <a:rPr lang="en-GB" sz="1200" dirty="0"/>
            </a:br>
            <a:r>
              <a:rPr lang="en-GB" sz="1200" dirty="0">
                <a:cs typeface="Calibri"/>
              </a:rPr>
              <a:t>Taking notes of why employee are  missing +4</a:t>
            </a:r>
            <a:br>
              <a:rPr lang="en-GB" sz="1200" dirty="0">
                <a:cs typeface="Calibri"/>
              </a:rPr>
            </a:br>
            <a:r>
              <a:rPr lang="en-US" sz="1200" dirty="0">
                <a:cs typeface="Calibri"/>
              </a:rPr>
              <a:t>Learn to treat the problem +2</a:t>
            </a:r>
            <a:br>
              <a:rPr lang="en-US" sz="1200" dirty="0">
                <a:cs typeface="Calibri"/>
              </a:rPr>
            </a:br>
            <a:r>
              <a:rPr lang="en-US" sz="1200" dirty="0">
                <a:cs typeface="Calibri"/>
              </a:rPr>
              <a:t>Helping staff +3</a:t>
            </a:r>
            <a:br>
              <a:rPr lang="en-US" sz="1200" dirty="0">
                <a:cs typeface="Calibri"/>
              </a:rPr>
            </a:br>
            <a:br>
              <a:rPr lang="en-US" sz="1200" dirty="0">
                <a:cs typeface="Calibri"/>
              </a:rPr>
            </a:br>
            <a:r>
              <a:rPr lang="en-US" sz="1200" dirty="0">
                <a:cs typeface="Calibri"/>
              </a:rPr>
              <a:t>Total 13</a:t>
            </a:r>
            <a:br>
              <a:rPr lang="en-US" sz="1200" dirty="0">
                <a:cs typeface="Calibri"/>
              </a:rPr>
            </a:br>
            <a:endParaRPr lang="en-US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4A0ECF-5BE1-44CD-9817-8C5EDBF29945}"/>
              </a:ext>
            </a:extLst>
          </p:cNvPr>
          <p:cNvSpPr txBox="1"/>
          <p:nvPr/>
        </p:nvSpPr>
        <p:spPr>
          <a:xfrm>
            <a:off x="4797789" y="2311920"/>
            <a:ext cx="260579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Chance of warning –2</a:t>
            </a: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Stress –3</a:t>
            </a:r>
            <a:br>
              <a:rPr lang="en-GB" sz="1200" dirty="0">
                <a:cs typeface="Calibri"/>
              </a:rPr>
            </a:br>
            <a:r>
              <a:rPr lang="en-GB" sz="1200" dirty="0">
                <a:ea typeface="+mn-lt"/>
                <a:cs typeface="+mn-lt"/>
              </a:rPr>
              <a:t>Demoralization of employees –3</a:t>
            </a:r>
            <a:br>
              <a:rPr lang="en-GB" sz="1200" dirty="0">
                <a:ea typeface="+mn-lt"/>
                <a:cs typeface="+mn-lt"/>
              </a:rPr>
            </a:br>
            <a:r>
              <a:rPr lang="en-GB" sz="1200" dirty="0">
                <a:cs typeface="Calibri"/>
              </a:rPr>
              <a:t>Negativism -2</a:t>
            </a: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Total -10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9367F4-3F21-44F6-9D63-27A7B7F57FB8}"/>
              </a:ext>
            </a:extLst>
          </p:cNvPr>
          <p:cNvSpPr txBox="1"/>
          <p:nvPr/>
        </p:nvSpPr>
        <p:spPr>
          <a:xfrm>
            <a:off x="7401550" y="2248681"/>
            <a:ext cx="255582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Monitoring everybody's time attendance +1</a:t>
            </a:r>
            <a:br>
              <a:rPr lang="en-GB" sz="1200" dirty="0"/>
            </a:br>
            <a:r>
              <a:rPr lang="en-GB" sz="1200" dirty="0">
                <a:ea typeface="+mn-lt"/>
                <a:cs typeface="+mn-lt"/>
              </a:rPr>
              <a:t>Brings up the conduct of the company +1</a:t>
            </a: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Total 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7027DCA-D05C-43A4-A4A1-E4D4FF0FF619}"/>
              </a:ext>
            </a:extLst>
          </p:cNvPr>
          <p:cNvSpPr txBox="1"/>
          <p:nvPr/>
        </p:nvSpPr>
        <p:spPr>
          <a:xfrm>
            <a:off x="27482" y="4293432"/>
            <a:ext cx="21685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Hire security team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9E731BB-A8EC-4BD3-B5FF-8ED4AC657CAB}"/>
              </a:ext>
            </a:extLst>
          </p:cNvPr>
          <p:cNvSpPr txBox="1"/>
          <p:nvPr/>
        </p:nvSpPr>
        <p:spPr>
          <a:xfrm>
            <a:off x="2201056" y="4293433"/>
            <a:ext cx="25932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Safer work environment +4</a:t>
            </a: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r>
              <a:rPr lang="en-GB" sz="1200" dirty="0">
                <a:cs typeface="Calibri"/>
              </a:rPr>
              <a:t>Total 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72AF5A9-CFFE-4B2B-91AD-DF0C5FCB349C}"/>
              </a:ext>
            </a:extLst>
          </p:cNvPr>
          <p:cNvSpPr txBox="1"/>
          <p:nvPr/>
        </p:nvSpPr>
        <p:spPr>
          <a:xfrm>
            <a:off x="4798570" y="4292652"/>
            <a:ext cx="259954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Anxiety to </a:t>
            </a:r>
            <a:r>
              <a:rPr lang="en-GB" sz="1200" dirty="0" err="1"/>
              <a:t>pacients</a:t>
            </a:r>
            <a:r>
              <a:rPr lang="en-GB" sz="1200" dirty="0"/>
              <a:t> –3</a:t>
            </a: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Total -3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D42C1E5-5005-4729-A017-D71E17C43F99}"/>
              </a:ext>
            </a:extLst>
          </p:cNvPr>
          <p:cNvSpPr txBox="1"/>
          <p:nvPr/>
        </p:nvSpPr>
        <p:spPr>
          <a:xfrm>
            <a:off x="9985131" y="2255226"/>
            <a:ext cx="2237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Total: 5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2478733-284B-44DD-B09F-C7549BE75F20}"/>
              </a:ext>
            </a:extLst>
          </p:cNvPr>
          <p:cNvSpPr txBox="1"/>
          <p:nvPr/>
        </p:nvSpPr>
        <p:spPr>
          <a:xfrm>
            <a:off x="7403892" y="4268449"/>
            <a:ext cx="254333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Presentation +2</a:t>
            </a: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Knowing the place, they can give directions +1</a:t>
            </a:r>
            <a:br>
              <a:rPr lang="en-GB" sz="1200" dirty="0">
                <a:cs typeface="Calibri"/>
              </a:rPr>
            </a:br>
            <a:br>
              <a:rPr lang="en-GB" sz="1200" dirty="0">
                <a:cs typeface="Calibri"/>
              </a:rPr>
            </a:br>
            <a:r>
              <a:rPr lang="en-GB" sz="1200" dirty="0">
                <a:cs typeface="Calibri"/>
              </a:rPr>
              <a:t>Total 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8D5A375-3442-46E4-B5A8-B18932239254}"/>
              </a:ext>
            </a:extLst>
          </p:cNvPr>
          <p:cNvSpPr txBox="1"/>
          <p:nvPr/>
        </p:nvSpPr>
        <p:spPr>
          <a:xfrm>
            <a:off x="9957685" y="4273914"/>
            <a:ext cx="22310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Total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967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34D835-BFF2-4E91-BEF8-F52A3AE5F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  <a:cs typeface="Calibri Light"/>
              </a:rPr>
              <a:t>Conclusion</a:t>
            </a:r>
            <a:endParaRPr lang="en-GB" sz="3600">
              <a:solidFill>
                <a:schemeClr val="tx2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69E74-9CE8-4C2F-8AF5-5CBC1A8F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cs typeface="Calibri" panose="020F0502020204030204"/>
              </a:rPr>
              <a:t>Hiring someone that deal's just with the absenteeism will bring us all the information we need to see why employee are missing of work and who? </a:t>
            </a:r>
            <a:br>
              <a:rPr lang="en-GB" sz="2000">
                <a:solidFill>
                  <a:schemeClr val="tx2"/>
                </a:solidFill>
                <a:cs typeface="Calibri" panose="020F0502020204030204"/>
              </a:rPr>
            </a:br>
            <a:endParaRPr lang="en-GB" sz="2000">
              <a:solidFill>
                <a:schemeClr val="tx2"/>
              </a:solidFill>
              <a:cs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42223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Introduction</vt:lpstr>
      <vt:lpstr>How does absenteeism affect NHS and the employees?</vt:lpstr>
      <vt:lpstr>“At the end of some shifts I go home and cry because we can’t always provide the level of care we should.”</vt:lpstr>
      <vt:lpstr>PowerPoint Presentation</vt:lpstr>
      <vt:lpstr>PowerPoint Presentation</vt:lpstr>
      <vt:lpstr>Fishbone Diagram</vt:lpstr>
      <vt:lpstr>PowerPoint Presentation</vt:lpstr>
      <vt:lpstr>PowerPoint Presentation</vt:lpstr>
      <vt:lpstr>Plus Minus Interesting analysis (PMI)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556</cp:revision>
  <dcterms:created xsi:type="dcterms:W3CDTF">2022-03-08T17:48:11Z</dcterms:created>
  <dcterms:modified xsi:type="dcterms:W3CDTF">2022-03-19T17:25:45Z</dcterms:modified>
</cp:coreProperties>
</file>