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6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327"/>
  </p:normalViewPr>
  <p:slideViewPr>
    <p:cSldViewPr snapToGrid="0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13550-3526-8D95-0FFC-FB62F36D6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41D5F-C974-62E0-F8FB-1BCD5FEE65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B481F-8477-086C-2D5F-5F84EDB1F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3C0C5F-5D98-7E98-28E8-BB93A642D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D2C9C-0AFE-CF3F-0984-71269DF38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8499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025B6-EF33-6663-724C-0E77D3403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6632D-D504-9F88-291A-C8B0D3CFA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A22CE-1B1B-9D61-AC66-D89B4677C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9EBE3-F7E0-C6CF-0496-C58DC9C4D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9053D-6DCE-0E6E-6C00-32855BB60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5066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20DFA-8940-8257-4FC7-FD975FD28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AFCC3E-00A4-258A-6ABA-B7FB70EA1E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FE3B8-954A-2B86-AB7D-CDCA8BE34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3FFBE-2C19-CCE6-58DD-296BCE07E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2BFF9-39C2-C15D-45D8-AEAD746D2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4540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C28BB-137A-491B-27A0-15A7143A3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AE042-55D4-65AC-8D4C-E2323FBA0B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BFA238-24DC-D5C1-C8CF-BD7D97B2E8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54B9EF-57EB-683A-39E3-18A98EB1C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4774C-366E-FA33-0460-53B0121C9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39C3B7-9A3C-8C82-606D-02CB0B13F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1856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773E6-3656-ECF1-5B01-8A9D22854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E609D-7E2C-5C6D-B644-61819D1147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381110-E912-8733-14B5-3933337DBD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19DFAC-5452-BB12-A9A3-4AB6AB1936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4E4BFD-8593-2F6C-BA41-5ADD2C8CCA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A1387E-DD20-7951-5AB8-293A982BF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20FD9A-C364-1B31-2B7F-93B8BBF37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7031F3-5D1B-DDDD-3EA8-16FA1ADC9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2033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44BAB-080A-B9F5-F5C7-FC72F12F3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B8266A-2A26-49A4-7B40-6F25E6DD1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D33A0F-0068-D76C-E538-70D72DAC8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0C3AA0-C33D-FDB5-7208-40CED3684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2980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1CF5C9-C5D3-53F3-D69C-7F9DCFE06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F4D881-A40B-5E84-0D6C-48567D939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7A3D37-681F-B206-8C64-56B6488C5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1896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E4645-9AC9-890A-E076-84171699D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2E521-2E81-4481-0A28-9A2B83372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C2A04-16BE-5C1D-25E0-E42168E10C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6B0747-6EF4-71CC-BC54-FBD9C1ED0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49A466-EB8D-F1AB-6588-48A580359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19959C-B147-CC7E-3812-FE0D16FEF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9222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5DFF0-3C9C-3562-9271-7DB6CAF29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096491-1267-6967-640B-A17B1E25A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FCF062-2A5F-CBD3-BDC0-878CD9861D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FED947-9050-60DE-BF0A-ED4071106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D74056-D215-9DCB-75E5-056B16A80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02F87-F314-5363-ED59-29AC9F9F7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30793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31DAC-ADEF-CB11-24BC-9CA60BAD9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42B83-59DA-8909-1480-6194091FBC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6D038-B099-05BE-74EC-DEC951DC5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CA620-FC59-6727-1ED5-FC33DDA88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B2C93-7DC7-1806-501F-E6377DEB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6245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60E649-A2A2-8866-23C0-0B6C26C739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2B176D-2A7C-5C28-3BC9-A09C86EF58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84730-483E-76CA-647C-D8A66F699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72A07-2D64-3FF0-496D-F90EEC4F2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A3DDE-A77F-7A06-4EC4-5BEF1763C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68345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F3BB11-31A1-8F66-74DB-FD0905013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ED725A-4FD4-50ED-3AE5-B166F9729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1F33A-9D15-CA63-954C-995ECBF7E4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D9C7E-2C73-534F-83F2-5C321B28C3E0}" type="datetimeFigureOut">
              <a:rPr lang="cy-GB" smtClean="0"/>
              <a:t>26/10/22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7D801-58E1-D709-1C21-BA95D80DC1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635689-57A7-231E-4B63-94735C48B0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36BC9-FED8-4444-B9DC-1AB0B0CEE2E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30681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C463AE2-0562-DD43-B6B6-713233BEE0D1}"/>
              </a:ext>
            </a:extLst>
          </p:cNvPr>
          <p:cNvSpPr/>
          <p:nvPr/>
        </p:nvSpPr>
        <p:spPr>
          <a:xfrm>
            <a:off x="5659647" y="1951687"/>
            <a:ext cx="728663" cy="45871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163EA-6437-7641-B8E8-5ED99B70EC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err="1">
                <a:latin typeface="Avenir" panose="02000503020000020003" pitchFamily="2" charset="0"/>
              </a:rPr>
              <a:t>Darlithoedd</a:t>
            </a:r>
            <a:r>
              <a:rPr lang="en-US" dirty="0">
                <a:latin typeface="Avenir" panose="02000503020000020003" pitchFamily="2" charset="0"/>
              </a:rPr>
              <a:t> </a:t>
            </a:r>
            <a:r>
              <a:rPr lang="en-US" dirty="0" err="1">
                <a:latin typeface="Avenir" panose="02000503020000020003" pitchFamily="2" charset="0"/>
              </a:rPr>
              <a:t>Llwybr</a:t>
            </a:r>
            <a:r>
              <a:rPr lang="en-US" dirty="0">
                <a:latin typeface="Avenir" panose="02000503020000020003" pitchFamily="2" charset="0"/>
              </a:rPr>
              <a:t> y </a:t>
            </a:r>
            <a:r>
              <a:rPr lang="en-US" dirty="0" err="1">
                <a:latin typeface="Avenir" panose="02000503020000020003" pitchFamily="2" charset="0"/>
              </a:rPr>
              <a:t>Gymraeg</a:t>
            </a:r>
            <a:br>
              <a:rPr lang="en-US" dirty="0">
                <a:latin typeface="Avenir" panose="02000503020000020003" pitchFamily="2" charset="0"/>
              </a:rPr>
            </a:br>
            <a:r>
              <a:rPr lang="en-US" dirty="0">
                <a:latin typeface="Avenir" panose="02000503020000020003" pitchFamily="2" charset="0"/>
              </a:rPr>
              <a:t>BA3 – 2022-23</a:t>
            </a:r>
            <a:r>
              <a:rPr lang="en-US" dirty="0"/>
              <a:t>				</a:t>
            </a:r>
            <a:endParaRPr lang="en-US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53ACFD-C1DC-254E-AB1F-E9BEF6FB96C6}"/>
              </a:ext>
            </a:extLst>
          </p:cNvPr>
          <p:cNvSpPr txBox="1"/>
          <p:nvPr/>
        </p:nvSpPr>
        <p:spPr>
          <a:xfrm>
            <a:off x="647206" y="1955520"/>
            <a:ext cx="4821448" cy="184665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i="1" dirty="0">
                <a:latin typeface="Avenir Book" panose="02000503020000020003" pitchFamily="2" charset="0"/>
              </a:rPr>
              <a:t>Bydd sesiynau Cymraeg ar eich amserlen yn ystod y flwyddyn academaidd hon </a:t>
            </a:r>
          </a:p>
          <a:p>
            <a:pPr algn="ctr"/>
            <a:r>
              <a:rPr lang="cy-GB" sz="2000" i="1" dirty="0">
                <a:latin typeface="Avenir Book" panose="02000503020000020003" pitchFamily="2" charset="0"/>
              </a:rPr>
              <a:t>(Cyfanswm o 24 awr) . </a:t>
            </a:r>
          </a:p>
          <a:p>
            <a:pPr algn="ctr"/>
            <a:r>
              <a:rPr lang="cy-GB" i="1" dirty="0">
                <a:latin typeface="Avenir Book" panose="02000503020000020003" pitchFamily="2" charset="0"/>
              </a:rPr>
              <a:t>(Bydd </a:t>
            </a:r>
            <a:r>
              <a:rPr lang="cy-GB" b="1" i="1" u="sng" dirty="0">
                <a:latin typeface="Avenir Book" panose="02000503020000020003" pitchFamily="2" charset="0"/>
              </a:rPr>
              <a:t>pob darlith </a:t>
            </a:r>
            <a:r>
              <a:rPr lang="cy-GB" i="1" dirty="0">
                <a:latin typeface="Avenir Book" panose="02000503020000020003" pitchFamily="2" charset="0"/>
              </a:rPr>
              <a:t>ar y campws) </a:t>
            </a:r>
          </a:p>
          <a:p>
            <a:pPr algn="ctr"/>
            <a:r>
              <a:rPr lang="cy-GB" i="1" dirty="0">
                <a:latin typeface="Avenir Book" panose="02000503020000020003" pitchFamily="2" charset="0"/>
              </a:rPr>
              <a:t>*Cofiwch wirio eich amserlenni rhag ofn bydd newidiadau i’r ystafelloedd. ** </a:t>
            </a:r>
          </a:p>
        </p:txBody>
      </p:sp>
      <p:pic>
        <p:nvPicPr>
          <p:cNvPr id="1028" name="Picture 4" descr="Single cartoon diary on white background Vector Image">
            <a:extLst>
              <a:ext uri="{FF2B5EF4-FFF2-40B4-BE49-F238E27FC236}">
                <a16:creationId xmlns:a16="http://schemas.microsoft.com/office/drawing/2014/main" id="{E92F526F-359F-3F48-B38E-8D05829BC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86"/>
          <a:stretch/>
        </p:blipFill>
        <p:spPr bwMode="auto">
          <a:xfrm>
            <a:off x="2880146" y="3954041"/>
            <a:ext cx="2438227" cy="2220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ample IVF calendars: long protocol, short protocol, fresh &amp; frozen transfer">
            <a:extLst>
              <a:ext uri="{FF2B5EF4-FFF2-40B4-BE49-F238E27FC236}">
                <a16:creationId xmlns:a16="http://schemas.microsoft.com/office/drawing/2014/main" id="{F9479561-1D6B-2442-9C29-8872B4BCD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6822">
            <a:off x="-327702" y="3818384"/>
            <a:ext cx="3276600" cy="218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57789C1-C47F-BE43-8B81-D9D9AB799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9801" y="205147"/>
            <a:ext cx="2221298" cy="203793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24FE42F-DD24-DB47-A1C7-207FF2678745}"/>
              </a:ext>
            </a:extLst>
          </p:cNvPr>
          <p:cNvSpPr/>
          <p:nvPr/>
        </p:nvSpPr>
        <p:spPr>
          <a:xfrm>
            <a:off x="6457503" y="2807288"/>
            <a:ext cx="5623171" cy="3108543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6/10/22 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13/10/22 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20/10/22 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27/10/22 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Hanner Tymor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endParaRPr lang="cy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endParaRPr lang="cy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10/11/22 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17/11/22 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24/11/22 </a:t>
            </a:r>
            <a:r>
              <a:rPr lang="cy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1/12/22 </a:t>
            </a:r>
            <a:r>
              <a:rPr lang="cy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8/12/22 </a:t>
            </a:r>
            <a:r>
              <a:rPr lang="cy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(9-11) </a:t>
            </a:r>
            <a:endParaRPr lang="cy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tabLst>
                <a:tab pos="3707130" algn="l"/>
              </a:tabLst>
            </a:pP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12/12/22 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(*9-1)</a:t>
            </a:r>
          </a:p>
          <a:p>
            <a:pPr>
              <a:tabLst>
                <a:tab pos="3707130" algn="l"/>
              </a:tabLst>
            </a:pPr>
            <a:r>
              <a:rPr lang="cy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27 /4 /23 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(11-1) 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2ABA06-DBCB-4247-8574-67D9944DF45F}"/>
              </a:ext>
            </a:extLst>
          </p:cNvPr>
          <p:cNvSpPr/>
          <p:nvPr/>
        </p:nvSpPr>
        <p:spPr>
          <a:xfrm>
            <a:off x="6499037" y="2127109"/>
            <a:ext cx="2899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cy-GB" b="1" dirty="0">
                <a:latin typeface="Avenir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Dyddiadau’r Darlithoedd: </a:t>
            </a:r>
            <a:endParaRPr lang="en-GB" b="1" dirty="0">
              <a:latin typeface="Avenir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9D51A-9E71-0E7A-C419-1A36DFFC01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149" y="6294241"/>
            <a:ext cx="5462416" cy="39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410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C463AE2-0562-DD43-B6B6-713233BEE0D1}"/>
              </a:ext>
            </a:extLst>
          </p:cNvPr>
          <p:cNvSpPr/>
          <p:nvPr/>
        </p:nvSpPr>
        <p:spPr>
          <a:xfrm>
            <a:off x="5659647" y="1951687"/>
            <a:ext cx="728663" cy="45871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163EA-6437-7641-B8E8-5ED99B70EC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err="1">
                <a:latin typeface="Avenir" panose="02000503020000020003" pitchFamily="2" charset="0"/>
              </a:rPr>
              <a:t>Darlithoedd</a:t>
            </a:r>
            <a:r>
              <a:rPr lang="en-US" dirty="0">
                <a:latin typeface="Avenir" panose="02000503020000020003" pitchFamily="2" charset="0"/>
              </a:rPr>
              <a:t> </a:t>
            </a:r>
            <a:r>
              <a:rPr lang="en-US" dirty="0" err="1">
                <a:latin typeface="Avenir" panose="02000503020000020003" pitchFamily="2" charset="0"/>
              </a:rPr>
              <a:t>Llwybr</a:t>
            </a:r>
            <a:r>
              <a:rPr lang="en-US" dirty="0">
                <a:latin typeface="Avenir" panose="02000503020000020003" pitchFamily="2" charset="0"/>
              </a:rPr>
              <a:t> y </a:t>
            </a:r>
            <a:r>
              <a:rPr lang="en-US" dirty="0" err="1">
                <a:latin typeface="Avenir" panose="02000503020000020003" pitchFamily="2" charset="0"/>
              </a:rPr>
              <a:t>Gymraeg</a:t>
            </a:r>
            <a:br>
              <a:rPr lang="en-US" dirty="0">
                <a:latin typeface="Avenir" panose="02000503020000020003" pitchFamily="2" charset="0"/>
              </a:rPr>
            </a:br>
            <a:r>
              <a:rPr lang="en-US" dirty="0">
                <a:latin typeface="Avenir" panose="02000503020000020003" pitchFamily="2" charset="0"/>
              </a:rPr>
              <a:t>BA3 – 2022-23</a:t>
            </a:r>
            <a:r>
              <a:rPr lang="en-US" dirty="0"/>
              <a:t>				</a:t>
            </a:r>
            <a:endParaRPr lang="en-US" i="1" dirty="0"/>
          </a:p>
        </p:txBody>
      </p:sp>
      <p:pic>
        <p:nvPicPr>
          <p:cNvPr id="1028" name="Picture 4" descr="Single cartoon diary on white background Vector Image">
            <a:extLst>
              <a:ext uri="{FF2B5EF4-FFF2-40B4-BE49-F238E27FC236}">
                <a16:creationId xmlns:a16="http://schemas.microsoft.com/office/drawing/2014/main" id="{E92F526F-359F-3F48-B38E-8D05829BC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86"/>
          <a:stretch/>
        </p:blipFill>
        <p:spPr bwMode="auto">
          <a:xfrm>
            <a:off x="2870389" y="3444056"/>
            <a:ext cx="2438227" cy="2220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ample IVF calendars: long protocol, short protocol, fresh &amp; frozen transfer">
            <a:extLst>
              <a:ext uri="{FF2B5EF4-FFF2-40B4-BE49-F238E27FC236}">
                <a16:creationId xmlns:a16="http://schemas.microsoft.com/office/drawing/2014/main" id="{F9479561-1D6B-2442-9C29-8872B4BCD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6822">
            <a:off x="228107" y="1969706"/>
            <a:ext cx="3276600" cy="218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57789C1-C47F-BE43-8B81-D9D9AB799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7853" y="111666"/>
            <a:ext cx="2221298" cy="203793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24FE42F-DD24-DB47-A1C7-207FF2678745}"/>
              </a:ext>
            </a:extLst>
          </p:cNvPr>
          <p:cNvSpPr/>
          <p:nvPr/>
        </p:nvSpPr>
        <p:spPr>
          <a:xfrm>
            <a:off x="7073729" y="3220051"/>
            <a:ext cx="4197245" cy="1323439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>
              <a:tabLst>
                <a:tab pos="3707130" algn="l"/>
              </a:tabLst>
            </a:pPr>
            <a:r>
              <a:rPr lang="en-GB" sz="8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28/4/23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2ABA06-DBCB-4247-8574-67D9944DF45F}"/>
              </a:ext>
            </a:extLst>
          </p:cNvPr>
          <p:cNvSpPr/>
          <p:nvPr/>
        </p:nvSpPr>
        <p:spPr>
          <a:xfrm>
            <a:off x="6801674" y="2747757"/>
            <a:ext cx="4469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cy-GB" b="1" dirty="0">
                <a:latin typeface="Avenir" panose="02000503020000020003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Dyddiad Cyflwyno’r Portffolio Cymraeg : </a:t>
            </a:r>
            <a:endParaRPr lang="en-GB" b="1" dirty="0">
              <a:latin typeface="Avenir" panose="02000503020000020003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9D51A-9E71-0E7A-C419-1A36DFFC01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149" y="6294241"/>
            <a:ext cx="5462416" cy="39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823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123</Words>
  <Application>Microsoft Macintosh PowerPoint</Application>
  <PresentationFormat>Widescreen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Avenir</vt:lpstr>
      <vt:lpstr>Avenir Book</vt:lpstr>
      <vt:lpstr>Calibri</vt:lpstr>
      <vt:lpstr>Calibri Light</vt:lpstr>
      <vt:lpstr>Office Theme</vt:lpstr>
      <vt:lpstr>Darlithoedd Llwybr y Gymraeg BA3 – 2022-23    </vt:lpstr>
      <vt:lpstr>Darlithoedd Llwybr y Gymraeg BA3 – 2022-23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PRYD?  - BA3 – 2022 - 23    </dc:title>
  <dc:creator>Bethan Griffiths</dc:creator>
  <cp:lastModifiedBy>Bethan Griffiths</cp:lastModifiedBy>
  <cp:revision>3</cp:revision>
  <dcterms:created xsi:type="dcterms:W3CDTF">2022-10-26T21:28:22Z</dcterms:created>
  <dcterms:modified xsi:type="dcterms:W3CDTF">2022-10-26T21:35:10Z</dcterms:modified>
</cp:coreProperties>
</file>