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69" r:id="rId4"/>
    <p:sldId id="270" r:id="rId5"/>
    <p:sldId id="271" r:id="rId6"/>
    <p:sldId id="261" r:id="rId7"/>
    <p:sldId id="258" r:id="rId8"/>
    <p:sldId id="259" r:id="rId9"/>
    <p:sldId id="260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8D991B-C8F0-966B-B58B-B5B0E39F2EF2}" v="6" dt="2025-07-08T12:12:55.516"/>
    <p1510:client id="{B4D447D1-BB19-4DAF-84A4-9CDF544B1306}" v="28" dt="2025-07-08T11:43:51.644"/>
    <p1510:client id="{B83EB606-2BF6-DD24-D03D-D2605B4E1750}" v="4" dt="2025-07-08T12:02:47.130"/>
    <p1510:client id="{C5243C1F-AFBF-E770-EA92-D7A2D58160DC}" v="8" dt="2025-07-08T12:22:48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ihai Naica (2411629)" userId="S::2411629@student.uwtsd.ac.uk::b6a0b415-5b07-4d72-83be-8d91bd69d88e" providerId="AD" clId="Web-{B4D447D1-BB19-4DAF-84A4-9CDF544B1306}"/>
    <pc:docChg chg="addSld delSld modSld">
      <pc:chgData name="Daniel Mihai Naica (2411629)" userId="S::2411629@student.uwtsd.ac.uk::b6a0b415-5b07-4d72-83be-8d91bd69d88e" providerId="AD" clId="Web-{B4D447D1-BB19-4DAF-84A4-9CDF544B1306}" dt="2025-07-08T11:44:37.552" v="48"/>
      <pc:docMkLst>
        <pc:docMk/>
      </pc:docMkLst>
      <pc:sldChg chg="del">
        <pc:chgData name="Daniel Mihai Naica (2411629)" userId="S::2411629@student.uwtsd.ac.uk::b6a0b415-5b07-4d72-83be-8d91bd69d88e" providerId="AD" clId="Web-{B4D447D1-BB19-4DAF-84A4-9CDF544B1306}" dt="2025-07-08T11:28:18.998" v="4"/>
        <pc:sldMkLst>
          <pc:docMk/>
          <pc:sldMk cId="109857222" sldId="256"/>
        </pc:sldMkLst>
      </pc:sldChg>
      <pc:sldChg chg="addSp delSp modSp add mod setBg setClrOvrMap">
        <pc:chgData name="Daniel Mihai Naica (2411629)" userId="S::2411629@student.uwtsd.ac.uk::b6a0b415-5b07-4d72-83be-8d91bd69d88e" providerId="AD" clId="Web-{B4D447D1-BB19-4DAF-84A4-9CDF544B1306}" dt="2025-07-08T11:44:37.552" v="48"/>
        <pc:sldMkLst>
          <pc:docMk/>
          <pc:sldMk cId="1329595147" sldId="257"/>
        </pc:sldMkLst>
        <pc:spChg chg="mod">
          <ac:chgData name="Daniel Mihai Naica (2411629)" userId="S::2411629@student.uwtsd.ac.uk::b6a0b415-5b07-4d72-83be-8d91bd69d88e" providerId="AD" clId="Web-{B4D447D1-BB19-4DAF-84A4-9CDF544B1306}" dt="2025-07-08T11:44:37.552" v="48"/>
          <ac:spMkLst>
            <pc:docMk/>
            <pc:sldMk cId="1329595147" sldId="257"/>
            <ac:spMk id="2" creationId="{00000000-0000-0000-0000-000000000000}"/>
          </ac:spMkLst>
        </pc:spChg>
        <pc:spChg chg="mod">
          <ac:chgData name="Daniel Mihai Naica (2411629)" userId="S::2411629@student.uwtsd.ac.uk::b6a0b415-5b07-4d72-83be-8d91bd69d88e" providerId="AD" clId="Web-{B4D447D1-BB19-4DAF-84A4-9CDF544B1306}" dt="2025-07-08T11:44:37.552" v="48"/>
          <ac:spMkLst>
            <pc:docMk/>
            <pc:sldMk cId="1329595147" sldId="257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44:37.552" v="48"/>
          <ac:spMkLst>
            <pc:docMk/>
            <pc:sldMk cId="1329595147" sldId="257"/>
            <ac:spMk id="9" creationId="{223B85F9-9CA8-2B5F-4522-0B5D742E722F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44:37.552" v="48"/>
          <ac:spMkLst>
            <pc:docMk/>
            <pc:sldMk cId="1329595147" sldId="257"/>
            <ac:spMk id="14" creationId="{0F447467-474F-7A46-9B55-A89C6B0DA11C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44:37.552" v="48"/>
          <ac:spMkLst>
            <pc:docMk/>
            <pc:sldMk cId="1329595147" sldId="257"/>
            <ac:spMk id="16" creationId="{A9CCD9CD-49AE-3D3E-923B-81ECD3FBF75F}"/>
          </ac:spMkLst>
        </pc:spChg>
        <pc:picChg chg="add mod ord">
          <ac:chgData name="Daniel Mihai Naica (2411629)" userId="S::2411629@student.uwtsd.ac.uk::b6a0b415-5b07-4d72-83be-8d91bd69d88e" providerId="AD" clId="Web-{B4D447D1-BB19-4DAF-84A4-9CDF544B1306}" dt="2025-07-08T11:44:37.552" v="48"/>
          <ac:picMkLst>
            <pc:docMk/>
            <pc:sldMk cId="1329595147" sldId="257"/>
            <ac:picMk id="4" creationId="{EDEA74FE-A255-B350-EC12-2355CE06FF1C}"/>
          </ac:picMkLst>
        </pc:pic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1:42.053" v="15"/>
        <pc:sldMkLst>
          <pc:docMk/>
          <pc:sldMk cId="437203121" sldId="258"/>
        </pc:sldMkLst>
        <pc:spChg chg="mod">
          <ac:chgData name="Daniel Mihai Naica (2411629)" userId="S::2411629@student.uwtsd.ac.uk::b6a0b415-5b07-4d72-83be-8d91bd69d88e" providerId="AD" clId="Web-{B4D447D1-BB19-4DAF-84A4-9CDF544B1306}" dt="2025-07-08T11:31:42.053" v="15"/>
          <ac:spMkLst>
            <pc:docMk/>
            <pc:sldMk cId="437203121" sldId="258"/>
            <ac:spMk id="2" creationId="{00000000-0000-0000-0000-000000000000}"/>
          </ac:spMkLst>
        </pc:spChg>
        <pc:spChg chg="del">
          <ac:chgData name="Daniel Mihai Naica (2411629)" userId="S::2411629@student.uwtsd.ac.uk::b6a0b415-5b07-4d72-83be-8d91bd69d88e" providerId="AD" clId="Web-{B4D447D1-BB19-4DAF-84A4-9CDF544B1306}" dt="2025-07-08T11:31:42.053" v="15"/>
          <ac:spMkLst>
            <pc:docMk/>
            <pc:sldMk cId="437203121" sldId="258"/>
            <ac:spMk id="3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1:42.053" v="15"/>
          <ac:spMkLst>
            <pc:docMk/>
            <pc:sldMk cId="437203121" sldId="258"/>
            <ac:spMk id="9" creationId="{951922D2-D397-9EA4-A66D-55B0884D1A6A}"/>
          </ac:spMkLst>
        </pc:spChg>
        <pc:graphicFrameChg chg="add">
          <ac:chgData name="Daniel Mihai Naica (2411629)" userId="S::2411629@student.uwtsd.ac.uk::b6a0b415-5b07-4d72-83be-8d91bd69d88e" providerId="AD" clId="Web-{B4D447D1-BB19-4DAF-84A4-9CDF544B1306}" dt="2025-07-08T11:31:42.053" v="15"/>
          <ac:graphicFrameMkLst>
            <pc:docMk/>
            <pc:sldMk cId="437203121" sldId="258"/>
            <ac:graphicFrameMk id="5" creationId="{81EFED79-0F5D-8C4C-7AEA-A03C343959D6}"/>
          </ac:graphicFrameMkLst>
        </pc:graphicFrameChg>
      </pc:sldChg>
      <pc:sldChg chg="addSp modSp add mod setBg">
        <pc:chgData name="Daniel Mihai Naica (2411629)" userId="S::2411629@student.uwtsd.ac.uk::b6a0b415-5b07-4d72-83be-8d91bd69d88e" providerId="AD" clId="Web-{B4D447D1-BB19-4DAF-84A4-9CDF544B1306}" dt="2025-07-08T11:35:25.921" v="17"/>
        <pc:sldMkLst>
          <pc:docMk/>
          <pc:sldMk cId="2630311112" sldId="259"/>
        </pc:sldMkLst>
        <pc:spChg chg="mod">
          <ac:chgData name="Daniel Mihai Naica (2411629)" userId="S::2411629@student.uwtsd.ac.uk::b6a0b415-5b07-4d72-83be-8d91bd69d88e" providerId="AD" clId="Web-{B4D447D1-BB19-4DAF-84A4-9CDF544B1306}" dt="2025-07-08T11:35:25.921" v="17"/>
          <ac:spMkLst>
            <pc:docMk/>
            <pc:sldMk cId="2630311112" sldId="259"/>
            <ac:spMk id="2" creationId="{00000000-0000-0000-0000-000000000000}"/>
          </ac:spMkLst>
        </pc:spChg>
        <pc:spChg chg="mod">
          <ac:chgData name="Daniel Mihai Naica (2411629)" userId="S::2411629@student.uwtsd.ac.uk::b6a0b415-5b07-4d72-83be-8d91bd69d88e" providerId="AD" clId="Web-{B4D447D1-BB19-4DAF-84A4-9CDF544B1306}" dt="2025-07-08T11:35:25.921" v="17"/>
          <ac:spMkLst>
            <pc:docMk/>
            <pc:sldMk cId="2630311112" sldId="259"/>
            <ac:spMk id="3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5:25.921" v="17"/>
          <ac:spMkLst>
            <pc:docMk/>
            <pc:sldMk cId="2630311112" sldId="259"/>
            <ac:spMk id="9" creationId="{C20CE451-818C-E63D-258B-234B6C543D34}"/>
          </ac:spMkLst>
        </pc:spChg>
        <pc:picChg chg="add mod">
          <ac:chgData name="Daniel Mihai Naica (2411629)" userId="S::2411629@student.uwtsd.ac.uk::b6a0b415-5b07-4d72-83be-8d91bd69d88e" providerId="AD" clId="Web-{B4D447D1-BB19-4DAF-84A4-9CDF544B1306}" dt="2025-07-08T11:35:25.921" v="17"/>
          <ac:picMkLst>
            <pc:docMk/>
            <pc:sldMk cId="2630311112" sldId="259"/>
            <ac:picMk id="4" creationId="{2421C319-1BC4-69BE-B086-B36358EE4DA2}"/>
          </ac:picMkLst>
        </pc:pic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7:04.612" v="26"/>
        <pc:sldMkLst>
          <pc:docMk/>
          <pc:sldMk cId="696303235" sldId="260"/>
        </pc:sldMkLst>
        <pc:spChg chg="mod">
          <ac:chgData name="Daniel Mihai Naica (2411629)" userId="S::2411629@student.uwtsd.ac.uk::b6a0b415-5b07-4d72-83be-8d91bd69d88e" providerId="AD" clId="Web-{B4D447D1-BB19-4DAF-84A4-9CDF544B1306}" dt="2025-07-08T11:37:04.612" v="26"/>
          <ac:spMkLst>
            <pc:docMk/>
            <pc:sldMk cId="696303235" sldId="260"/>
            <ac:spMk id="2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7:04.612" v="26"/>
          <ac:spMkLst>
            <pc:docMk/>
            <pc:sldMk cId="696303235" sldId="260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5:48" v="19"/>
          <ac:spMkLst>
            <pc:docMk/>
            <pc:sldMk cId="696303235" sldId="260"/>
            <ac:spMk id="9" creationId="{951922D2-D397-9EA4-A66D-55B0884D1A6A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5:50.437" v="21"/>
          <ac:spMkLst>
            <pc:docMk/>
            <pc:sldMk cId="696303235" sldId="260"/>
            <ac:spMk id="11" creationId="{353CF00F-82D0-0DBA-75D5-1D01B4526C68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5:51.359" v="23"/>
          <ac:spMkLst>
            <pc:docMk/>
            <pc:sldMk cId="696303235" sldId="260"/>
            <ac:spMk id="14" creationId="{600DC1B0-7E1A-BD02-3F93-19E6B1B75075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7:04.581" v="25"/>
          <ac:spMkLst>
            <pc:docMk/>
            <pc:sldMk cId="696303235" sldId="260"/>
            <ac:spMk id="17" creationId="{01A22726-DA03-BCB0-F12E-98258FB7E5C0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7:04.612" v="26"/>
          <ac:spMkLst>
            <pc:docMk/>
            <pc:sldMk cId="696303235" sldId="260"/>
            <ac:spMk id="20" creationId="{600DC1B0-7E1A-BD02-3F93-19E6B1B75075}"/>
          </ac:spMkLst>
        </pc:spChg>
        <pc:graphicFrameChg chg="add del">
          <ac:chgData name="Daniel Mihai Naica (2411629)" userId="S::2411629@student.uwtsd.ac.uk::b6a0b415-5b07-4d72-83be-8d91bd69d88e" providerId="AD" clId="Web-{B4D447D1-BB19-4DAF-84A4-9CDF544B1306}" dt="2025-07-08T11:35:48" v="19"/>
          <ac:graphicFrameMkLst>
            <pc:docMk/>
            <pc:sldMk cId="696303235" sldId="260"/>
            <ac:graphicFrameMk id="5" creationId="{57D17BD6-648A-B799-FBCF-714A1B640566}"/>
          </ac:graphicFrameMkLst>
        </pc:graphicFrameChg>
        <pc:graphicFrameChg chg="add del">
          <ac:chgData name="Daniel Mihai Naica (2411629)" userId="S::2411629@student.uwtsd.ac.uk::b6a0b415-5b07-4d72-83be-8d91bd69d88e" providerId="AD" clId="Web-{B4D447D1-BB19-4DAF-84A4-9CDF544B1306}" dt="2025-07-08T11:35:50.437" v="21"/>
          <ac:graphicFrameMkLst>
            <pc:docMk/>
            <pc:sldMk cId="696303235" sldId="260"/>
            <ac:graphicFrameMk id="12" creationId="{A3B431AC-8976-FF58-6D79-010F6A9BDAC0}"/>
          </ac:graphicFrameMkLst>
        </pc:graphicFrameChg>
        <pc:graphicFrameChg chg="add del">
          <ac:chgData name="Daniel Mihai Naica (2411629)" userId="S::2411629@student.uwtsd.ac.uk::b6a0b415-5b07-4d72-83be-8d91bd69d88e" providerId="AD" clId="Web-{B4D447D1-BB19-4DAF-84A4-9CDF544B1306}" dt="2025-07-08T11:35:51.359" v="23"/>
          <ac:graphicFrameMkLst>
            <pc:docMk/>
            <pc:sldMk cId="696303235" sldId="260"/>
            <ac:graphicFrameMk id="15" creationId="{FB5400C6-D3C2-D19D-918A-AC1721F4F560}"/>
          </ac:graphicFrameMkLst>
        </pc:graphicFrameChg>
        <pc:graphicFrameChg chg="add del">
          <ac:chgData name="Daniel Mihai Naica (2411629)" userId="S::2411629@student.uwtsd.ac.uk::b6a0b415-5b07-4d72-83be-8d91bd69d88e" providerId="AD" clId="Web-{B4D447D1-BB19-4DAF-84A4-9CDF544B1306}" dt="2025-07-08T11:37:04.581" v="25"/>
          <ac:graphicFrameMkLst>
            <pc:docMk/>
            <pc:sldMk cId="696303235" sldId="260"/>
            <ac:graphicFrameMk id="18" creationId="{4B684F01-7D1C-7F48-7E26-14B165745446}"/>
          </ac:graphicFrameMkLst>
        </pc:graphicFrameChg>
        <pc:graphicFrameChg chg="add">
          <ac:chgData name="Daniel Mihai Naica (2411629)" userId="S::2411629@student.uwtsd.ac.uk::b6a0b415-5b07-4d72-83be-8d91bd69d88e" providerId="AD" clId="Web-{B4D447D1-BB19-4DAF-84A4-9CDF544B1306}" dt="2025-07-08T11:37:04.612" v="26"/>
          <ac:graphicFrameMkLst>
            <pc:docMk/>
            <pc:sldMk cId="696303235" sldId="260"/>
            <ac:graphicFrameMk id="21" creationId="{FB5400C6-D3C2-D19D-918A-AC1721F4F560}"/>
          </ac:graphicFrameMkLst>
        </pc:graphicFrame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1:21.724" v="14"/>
        <pc:sldMkLst>
          <pc:docMk/>
          <pc:sldMk cId="1276880085" sldId="261"/>
        </pc:sldMkLst>
        <pc:spChg chg="mod">
          <ac:chgData name="Daniel Mihai Naica (2411629)" userId="S::2411629@student.uwtsd.ac.uk::b6a0b415-5b07-4d72-83be-8d91bd69d88e" providerId="AD" clId="Web-{B4D447D1-BB19-4DAF-84A4-9CDF544B1306}" dt="2025-07-08T11:31:21.724" v="14"/>
          <ac:spMkLst>
            <pc:docMk/>
            <pc:sldMk cId="1276880085" sldId="261"/>
            <ac:spMk id="2" creationId="{00000000-0000-0000-0000-000000000000}"/>
          </ac:spMkLst>
        </pc:spChg>
        <pc:spChg chg="del">
          <ac:chgData name="Daniel Mihai Naica (2411629)" userId="S::2411629@student.uwtsd.ac.uk::b6a0b415-5b07-4d72-83be-8d91bd69d88e" providerId="AD" clId="Web-{B4D447D1-BB19-4DAF-84A4-9CDF544B1306}" dt="2025-07-08T11:31:21.724" v="14"/>
          <ac:spMkLst>
            <pc:docMk/>
            <pc:sldMk cId="1276880085" sldId="261"/>
            <ac:spMk id="3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1:21.724" v="14"/>
          <ac:spMkLst>
            <pc:docMk/>
            <pc:sldMk cId="1276880085" sldId="261"/>
            <ac:spMk id="9" creationId="{1A466FCC-26A6-AD0C-513D-472AAABEC282}"/>
          </ac:spMkLst>
        </pc:spChg>
        <pc:graphicFrameChg chg="add">
          <ac:chgData name="Daniel Mihai Naica (2411629)" userId="S::2411629@student.uwtsd.ac.uk::b6a0b415-5b07-4d72-83be-8d91bd69d88e" providerId="AD" clId="Web-{B4D447D1-BB19-4DAF-84A4-9CDF544B1306}" dt="2025-07-08T11:31:21.724" v="14"/>
          <ac:graphicFrameMkLst>
            <pc:docMk/>
            <pc:sldMk cId="1276880085" sldId="261"/>
            <ac:graphicFrameMk id="5" creationId="{B53BA42B-028C-2E19-7D27-28CD97EA5AD0}"/>
          </ac:graphicFrameMkLst>
        </pc:graphicFrame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7:12.269" v="27"/>
        <pc:sldMkLst>
          <pc:docMk/>
          <pc:sldMk cId="1158043505" sldId="262"/>
        </pc:sldMkLst>
        <pc:spChg chg="mod">
          <ac:chgData name="Daniel Mihai Naica (2411629)" userId="S::2411629@student.uwtsd.ac.uk::b6a0b415-5b07-4d72-83be-8d91bd69d88e" providerId="AD" clId="Web-{B4D447D1-BB19-4DAF-84A4-9CDF544B1306}" dt="2025-07-08T11:37:12.269" v="27"/>
          <ac:spMkLst>
            <pc:docMk/>
            <pc:sldMk cId="1158043505" sldId="262"/>
            <ac:spMk id="2" creationId="{00000000-0000-0000-0000-000000000000}"/>
          </ac:spMkLst>
        </pc:spChg>
        <pc:spChg chg="del">
          <ac:chgData name="Daniel Mihai Naica (2411629)" userId="S::2411629@student.uwtsd.ac.uk::b6a0b415-5b07-4d72-83be-8d91bd69d88e" providerId="AD" clId="Web-{B4D447D1-BB19-4DAF-84A4-9CDF544B1306}" dt="2025-07-08T11:37:12.269" v="27"/>
          <ac:spMkLst>
            <pc:docMk/>
            <pc:sldMk cId="1158043505" sldId="262"/>
            <ac:spMk id="3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7:12.269" v="27"/>
          <ac:spMkLst>
            <pc:docMk/>
            <pc:sldMk cId="1158043505" sldId="262"/>
            <ac:spMk id="9" creationId="{01A22726-DA03-BCB0-F12E-98258FB7E5C0}"/>
          </ac:spMkLst>
        </pc:spChg>
        <pc:graphicFrameChg chg="add">
          <ac:chgData name="Daniel Mihai Naica (2411629)" userId="S::2411629@student.uwtsd.ac.uk::b6a0b415-5b07-4d72-83be-8d91bd69d88e" providerId="AD" clId="Web-{B4D447D1-BB19-4DAF-84A4-9CDF544B1306}" dt="2025-07-08T11:37:12.269" v="27"/>
          <ac:graphicFrameMkLst>
            <pc:docMk/>
            <pc:sldMk cId="1158043505" sldId="262"/>
            <ac:graphicFrameMk id="5" creationId="{69535779-95BE-F03F-E863-82E3238399B8}"/>
          </ac:graphicFrameMkLst>
        </pc:graphicFrame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8:48.898" v="32"/>
        <pc:sldMkLst>
          <pc:docMk/>
          <pc:sldMk cId="427734436" sldId="263"/>
        </pc:sldMkLst>
        <pc:spChg chg="mod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2" creationId="{00000000-0000-0000-0000-000000000000}"/>
          </ac:spMkLst>
        </pc:spChg>
        <pc:spChg chg="del">
          <ac:chgData name="Daniel Mihai Naica (2411629)" userId="S::2411629@student.uwtsd.ac.uk::b6a0b415-5b07-4d72-83be-8d91bd69d88e" providerId="AD" clId="Web-{B4D447D1-BB19-4DAF-84A4-9CDF544B1306}" dt="2025-07-08T11:37:42.833" v="28"/>
          <ac:spMkLst>
            <pc:docMk/>
            <pc:sldMk cId="427734436" sldId="263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13.115" v="30"/>
          <ac:spMkLst>
            <pc:docMk/>
            <pc:sldMk cId="427734436" sldId="263"/>
            <ac:spMk id="9" creationId="{01A22726-DA03-BCB0-F12E-98258FB7E5C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24" creationId="{12609869-9E80-471B-A487-A53288E0E791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26" creationId="{7004738A-9D34-43E8-97D2-CA0EED4F8BE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28" creationId="{B8B8D07F-F13E-443E-BA68-2D26672D76B9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30" creationId="{2813A4FA-24A5-41ED-A534-3807D1B2F344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32" creationId="{C3944F27-CA70-4E84-A51A-E6BF89558979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8:48.898" v="32"/>
          <ac:spMkLst>
            <pc:docMk/>
            <pc:sldMk cId="427734436" sldId="263"/>
            <ac:spMk id="37" creationId="{1A466FCC-26A6-AD0C-513D-472AAABEC282}"/>
          </ac:spMkLst>
        </pc:spChg>
        <pc:graphicFrameChg chg="add mod ord modGraphic">
          <ac:chgData name="Daniel Mihai Naica (2411629)" userId="S::2411629@student.uwtsd.ac.uk::b6a0b415-5b07-4d72-83be-8d91bd69d88e" providerId="AD" clId="Web-{B4D447D1-BB19-4DAF-84A4-9CDF544B1306}" dt="2025-07-08T11:38:48.898" v="32"/>
          <ac:graphicFrameMkLst>
            <pc:docMk/>
            <pc:sldMk cId="427734436" sldId="263"/>
            <ac:graphicFrameMk id="5" creationId="{2E92FC0A-7A47-EBC2-291A-05E13FE33A35}"/>
          </ac:graphicFrameMkLst>
        </pc:graphicFrameChg>
        <pc:picChg chg="add del mod">
          <ac:chgData name="Daniel Mihai Naica (2411629)" userId="S::2411629@student.uwtsd.ac.uk::b6a0b415-5b07-4d72-83be-8d91bd69d88e" providerId="AD" clId="Web-{B4D447D1-BB19-4DAF-84A4-9CDF544B1306}" dt="2025-07-08T11:38:43.163" v="31"/>
          <ac:picMkLst>
            <pc:docMk/>
            <pc:sldMk cId="427734436" sldId="263"/>
            <ac:picMk id="19" creationId="{27373557-4CB2-FE93-4F34-8A8FC0D834CE}"/>
          </ac:picMkLst>
        </pc:pic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39:21.446" v="38"/>
        <pc:sldMkLst>
          <pc:docMk/>
          <pc:sldMk cId="2880871867" sldId="264"/>
        </pc:sldMkLst>
        <pc:spChg chg="mod">
          <ac:chgData name="Daniel Mihai Naica (2411629)" userId="S::2411629@student.uwtsd.ac.uk::b6a0b415-5b07-4d72-83be-8d91bd69d88e" providerId="AD" clId="Web-{B4D447D1-BB19-4DAF-84A4-9CDF544B1306}" dt="2025-07-08T11:39:21.446" v="38"/>
          <ac:spMkLst>
            <pc:docMk/>
            <pc:sldMk cId="2880871867" sldId="264"/>
            <ac:spMk id="2" creationId="{00000000-0000-0000-0000-000000000000}"/>
          </ac:spMkLst>
        </pc:spChg>
        <pc:spChg chg="mod ord">
          <ac:chgData name="Daniel Mihai Naica (2411629)" userId="S::2411629@student.uwtsd.ac.uk::b6a0b415-5b07-4d72-83be-8d91bd69d88e" providerId="AD" clId="Web-{B4D447D1-BB19-4DAF-84A4-9CDF544B1306}" dt="2025-07-08T11:39:21.446" v="38"/>
          <ac:spMkLst>
            <pc:docMk/>
            <pc:sldMk cId="2880871867" sldId="264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9:17.914" v="35"/>
          <ac:spMkLst>
            <pc:docMk/>
            <pc:sldMk cId="2880871867" sldId="264"/>
            <ac:spMk id="9" creationId="{CBB0869A-0BE5-B3E9-F73D-2F3691E4D932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9:21.446" v="37"/>
          <ac:spMkLst>
            <pc:docMk/>
            <pc:sldMk cId="2880871867" sldId="264"/>
            <ac:spMk id="11" creationId="{92CC1E4F-F1F0-B945-BE50-C72A7103E8AC}"/>
          </ac:spMkLst>
        </pc:spChg>
        <pc:spChg chg="add">
          <ac:chgData name="Daniel Mihai Naica (2411629)" userId="S::2411629@student.uwtsd.ac.uk::b6a0b415-5b07-4d72-83be-8d91bd69d88e" providerId="AD" clId="Web-{B4D447D1-BB19-4DAF-84A4-9CDF544B1306}" dt="2025-07-08T11:39:21.446" v="38"/>
          <ac:spMkLst>
            <pc:docMk/>
            <pc:sldMk cId="2880871867" sldId="264"/>
            <ac:spMk id="13" creationId="{37B65277-82C6-6D08-6DCA-4A7DCC3B7136}"/>
          </ac:spMkLst>
        </pc:spChg>
        <pc:picChg chg="add mod">
          <ac:chgData name="Daniel Mihai Naica (2411629)" userId="S::2411629@student.uwtsd.ac.uk::b6a0b415-5b07-4d72-83be-8d91bd69d88e" providerId="AD" clId="Web-{B4D447D1-BB19-4DAF-84A4-9CDF544B1306}" dt="2025-07-08T11:39:21.446" v="38"/>
          <ac:picMkLst>
            <pc:docMk/>
            <pc:sldMk cId="2880871867" sldId="264"/>
            <ac:picMk id="4" creationId="{945CA1BC-436F-9368-C1DB-F3A354B23500}"/>
          </ac:picMkLst>
        </pc:picChg>
      </pc:sldChg>
      <pc:sldChg chg="addSp delSp modSp add mod setBg">
        <pc:chgData name="Daniel Mihai Naica (2411629)" userId="S::2411629@student.uwtsd.ac.uk::b6a0b415-5b07-4d72-83be-8d91bd69d88e" providerId="AD" clId="Web-{B4D447D1-BB19-4DAF-84A4-9CDF544B1306}" dt="2025-07-08T11:41:59.546" v="44"/>
        <pc:sldMkLst>
          <pc:docMk/>
          <pc:sldMk cId="3498650845" sldId="265"/>
        </pc:sldMkLst>
        <pc:spChg chg="mod">
          <ac:chgData name="Daniel Mihai Naica (2411629)" userId="S::2411629@student.uwtsd.ac.uk::b6a0b415-5b07-4d72-83be-8d91bd69d88e" providerId="AD" clId="Web-{B4D447D1-BB19-4DAF-84A4-9CDF544B1306}" dt="2025-07-08T11:39:51.603" v="40"/>
          <ac:spMkLst>
            <pc:docMk/>
            <pc:sldMk cId="3498650845" sldId="265"/>
            <ac:spMk id="2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9:51.635" v="41"/>
          <ac:spMkLst>
            <pc:docMk/>
            <pc:sldMk cId="3498650845" sldId="265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4D447D1-BB19-4DAF-84A4-9CDF544B1306}" dt="2025-07-08T11:39:51.603" v="40"/>
          <ac:spMkLst>
            <pc:docMk/>
            <pc:sldMk cId="3498650845" sldId="265"/>
            <ac:spMk id="9" creationId="{600DC1B0-7E1A-BD02-3F93-19E6B1B75075}"/>
          </ac:spMkLst>
        </pc:spChg>
        <pc:graphicFrameChg chg="add del">
          <ac:chgData name="Daniel Mihai Naica (2411629)" userId="S::2411629@student.uwtsd.ac.uk::b6a0b415-5b07-4d72-83be-8d91bd69d88e" providerId="AD" clId="Web-{B4D447D1-BB19-4DAF-84A4-9CDF544B1306}" dt="2025-07-08T11:39:51.603" v="40"/>
          <ac:graphicFrameMkLst>
            <pc:docMk/>
            <pc:sldMk cId="3498650845" sldId="265"/>
            <ac:graphicFrameMk id="5" creationId="{1EDD7F2D-D0B5-6EF2-8F04-4E6171D1D3A6}"/>
          </ac:graphicFrameMkLst>
        </pc:graphicFrameChg>
        <pc:graphicFrameChg chg="add">
          <ac:chgData name="Daniel Mihai Naica (2411629)" userId="S::2411629@student.uwtsd.ac.uk::b6a0b415-5b07-4d72-83be-8d91bd69d88e" providerId="AD" clId="Web-{B4D447D1-BB19-4DAF-84A4-9CDF544B1306}" dt="2025-07-08T11:39:51.635" v="41"/>
          <ac:graphicFrameMkLst>
            <pc:docMk/>
            <pc:sldMk cId="3498650845" sldId="265"/>
            <ac:graphicFrameMk id="11" creationId="{97854624-7582-FFC2-F2E9-7C9F13707534}"/>
          </ac:graphicFrameMkLst>
        </pc:graphicFrameChg>
      </pc:sldChg>
      <pc:sldChg chg="addSp delSp add">
        <pc:chgData name="Daniel Mihai Naica (2411629)" userId="S::2411629@student.uwtsd.ac.uk::b6a0b415-5b07-4d72-83be-8d91bd69d88e" providerId="AD" clId="Web-{B4D447D1-BB19-4DAF-84A4-9CDF544B1306}" dt="2025-07-08T11:41:13.341" v="42"/>
        <pc:sldMkLst>
          <pc:docMk/>
          <pc:sldMk cId="114602241" sldId="266"/>
        </pc:sldMkLst>
        <pc:spChg chg="del">
          <ac:chgData name="Daniel Mihai Naica (2411629)" userId="S::2411629@student.uwtsd.ac.uk::b6a0b415-5b07-4d72-83be-8d91bd69d88e" providerId="AD" clId="Web-{B4D447D1-BB19-4DAF-84A4-9CDF544B1306}" dt="2025-07-08T11:41:13.341" v="42"/>
          <ac:spMkLst>
            <pc:docMk/>
            <pc:sldMk cId="114602241" sldId="266"/>
            <ac:spMk id="3" creationId="{00000000-0000-0000-0000-000000000000}"/>
          </ac:spMkLst>
        </pc:spChg>
        <pc:graphicFrameChg chg="add">
          <ac:chgData name="Daniel Mihai Naica (2411629)" userId="S::2411629@student.uwtsd.ac.uk::b6a0b415-5b07-4d72-83be-8d91bd69d88e" providerId="AD" clId="Web-{B4D447D1-BB19-4DAF-84A4-9CDF544B1306}" dt="2025-07-08T11:41:13.341" v="42"/>
          <ac:graphicFrameMkLst>
            <pc:docMk/>
            <pc:sldMk cId="114602241" sldId="266"/>
            <ac:graphicFrameMk id="5" creationId="{98421F22-1970-FFEF-157A-5F026360242F}"/>
          </ac:graphicFrameMkLst>
        </pc:graphicFrameChg>
      </pc:sldChg>
      <pc:sldChg chg="add mod setBg">
        <pc:chgData name="Daniel Mihai Naica (2411629)" userId="S::2411629@student.uwtsd.ac.uk::b6a0b415-5b07-4d72-83be-8d91bd69d88e" providerId="AD" clId="Web-{B4D447D1-BB19-4DAF-84A4-9CDF544B1306}" dt="2025-07-08T11:41:41.014" v="43"/>
        <pc:sldMkLst>
          <pc:docMk/>
          <pc:sldMk cId="24941113" sldId="267"/>
        </pc:sldMkLst>
      </pc:sldChg>
    </pc:docChg>
  </pc:docChgLst>
  <pc:docChgLst>
    <pc:chgData name="Daniel Mihai Naica (2411629)" userId="S::2411629@student.uwtsd.ac.uk::b6a0b415-5b07-4d72-83be-8d91bd69d88e" providerId="AD" clId="Web-{B83EB606-2BF6-DD24-D03D-D2605B4E1750}"/>
    <pc:docChg chg="modSld">
      <pc:chgData name="Daniel Mihai Naica (2411629)" userId="S::2411629@student.uwtsd.ac.uk::b6a0b415-5b07-4d72-83be-8d91bd69d88e" providerId="AD" clId="Web-{B83EB606-2BF6-DD24-D03D-D2605B4E1750}" dt="2025-07-08T12:02:47.130" v="8" actId="14100"/>
      <pc:docMkLst>
        <pc:docMk/>
      </pc:docMkLst>
      <pc:sldChg chg="addSp delSp modSp">
        <pc:chgData name="Daniel Mihai Naica (2411629)" userId="S::2411629@student.uwtsd.ac.uk::b6a0b415-5b07-4d72-83be-8d91bd69d88e" providerId="AD" clId="Web-{B83EB606-2BF6-DD24-D03D-D2605B4E1750}" dt="2025-07-08T12:02:47.130" v="8" actId="14100"/>
        <pc:sldMkLst>
          <pc:docMk/>
          <pc:sldMk cId="2880871867" sldId="264"/>
        </pc:sldMkLst>
        <pc:spChg chg="mod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2" creationId="{00000000-0000-0000-0000-000000000000}"/>
          </ac:spMkLst>
        </pc:spChg>
        <pc:spChg chg="mod ord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06.721" v="5"/>
          <ac:spMkLst>
            <pc:docMk/>
            <pc:sldMk cId="2880871867" sldId="264"/>
            <ac:spMk id="13" creationId="{37B65277-82C6-6D08-6DCA-4A7DCC3B7136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1:49.141" v="2"/>
          <ac:spMkLst>
            <pc:docMk/>
            <pc:sldMk cId="2880871867" sldId="264"/>
            <ac:spMk id="18" creationId="{61293230-B0F6-45B1-96D1-13D18E242995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1:49.141" v="2"/>
          <ac:spMkLst>
            <pc:docMk/>
            <pc:sldMk cId="2880871867" sldId="264"/>
            <ac:spMk id="20" creationId="{0A1E0707-4985-454B-ACE0-4855BB55875E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06.721" v="4"/>
          <ac:spMkLst>
            <pc:docMk/>
            <pc:sldMk cId="2880871867" sldId="264"/>
            <ac:spMk id="23" creationId="{5C8908E2-EE49-44D2-9428-A28D2312A8D5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06.721" v="4"/>
          <ac:spMkLst>
            <pc:docMk/>
            <pc:sldMk cId="2880871867" sldId="264"/>
            <ac:spMk id="24" creationId="{215A9370-15D3-4C30-8BA1-2059A74C9990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06.721" v="4"/>
          <ac:spMkLst>
            <pc:docMk/>
            <pc:sldMk cId="2880871867" sldId="264"/>
            <ac:spMk id="26" creationId="{ED888B23-07FA-482A-96DF-47E31AF1A603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28" creationId="{55C01129-3453-464D-A870-ED71C6E89D60}"/>
          </ac:spMkLst>
        </pc:spChg>
        <pc:spChg chg="add del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29" creationId="{9D2781A6-5C82-4764-B489-F9A599C0A7EB}"/>
          </ac:spMkLst>
        </pc:spChg>
        <pc:spChg chg="add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34" creationId="{5C8908E2-EE49-44D2-9428-A28D2312A8D5}"/>
          </ac:spMkLst>
        </pc:spChg>
        <pc:spChg chg="add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40" creationId="{215A9370-15D3-4C30-8BA1-2059A74C9990}"/>
          </ac:spMkLst>
        </pc:spChg>
        <pc:spChg chg="add">
          <ac:chgData name="Daniel Mihai Naica (2411629)" userId="S::2411629@student.uwtsd.ac.uk::b6a0b415-5b07-4d72-83be-8d91bd69d88e" providerId="AD" clId="Web-{B83EB606-2BF6-DD24-D03D-D2605B4E1750}" dt="2025-07-08T12:02:23.363" v="7"/>
          <ac:spMkLst>
            <pc:docMk/>
            <pc:sldMk cId="2880871867" sldId="264"/>
            <ac:spMk id="42" creationId="{ED888B23-07FA-482A-96DF-47E31AF1A603}"/>
          </ac:spMkLst>
        </pc:spChg>
        <pc:grpChg chg="add del">
          <ac:chgData name="Daniel Mihai Naica (2411629)" userId="S::2411629@student.uwtsd.ac.uk::b6a0b415-5b07-4d72-83be-8d91bd69d88e" providerId="AD" clId="Web-{B83EB606-2BF6-DD24-D03D-D2605B4E1750}" dt="2025-07-08T12:02:06.721" v="4"/>
          <ac:grpSpMkLst>
            <pc:docMk/>
            <pc:sldMk cId="2880871867" sldId="264"/>
            <ac:grpSpMk id="25" creationId="{514E1141-65DC-4F54-8399-7221AE6F83D4}"/>
          </ac:grpSpMkLst>
        </pc:grpChg>
        <pc:grpChg chg="add">
          <ac:chgData name="Daniel Mihai Naica (2411629)" userId="S::2411629@student.uwtsd.ac.uk::b6a0b415-5b07-4d72-83be-8d91bd69d88e" providerId="AD" clId="Web-{B83EB606-2BF6-DD24-D03D-D2605B4E1750}" dt="2025-07-08T12:02:23.363" v="7"/>
          <ac:grpSpMkLst>
            <pc:docMk/>
            <pc:sldMk cId="2880871867" sldId="264"/>
            <ac:grpSpMk id="36" creationId="{514E1141-65DC-4F54-8399-7221AE6F83D4}"/>
          </ac:grpSpMkLst>
        </pc:grpChg>
        <pc:picChg chg="mod ord">
          <ac:chgData name="Daniel Mihai Naica (2411629)" userId="S::2411629@student.uwtsd.ac.uk::b6a0b415-5b07-4d72-83be-8d91bd69d88e" providerId="AD" clId="Web-{B83EB606-2BF6-DD24-D03D-D2605B4E1750}" dt="2025-07-08T12:02:47.130" v="8" actId="14100"/>
          <ac:picMkLst>
            <pc:docMk/>
            <pc:sldMk cId="2880871867" sldId="264"/>
            <ac:picMk id="4" creationId="{945CA1BC-436F-9368-C1DB-F3A354B23500}"/>
          </ac:picMkLst>
        </pc:picChg>
        <pc:picChg chg="add mod">
          <ac:chgData name="Daniel Mihai Naica (2411629)" userId="S::2411629@student.uwtsd.ac.uk::b6a0b415-5b07-4d72-83be-8d91bd69d88e" providerId="AD" clId="Web-{B83EB606-2BF6-DD24-D03D-D2605B4E1750}" dt="2025-07-08T12:02:23.363" v="7"/>
          <ac:picMkLst>
            <pc:docMk/>
            <pc:sldMk cId="2880871867" sldId="264"/>
            <ac:picMk id="5" creationId="{E45A8B72-1C3F-974B-82D4-F55BC3686E23}"/>
          </ac:picMkLst>
        </pc:picChg>
      </pc:sldChg>
    </pc:docChg>
  </pc:docChgLst>
  <pc:docChgLst>
    <pc:chgData name="Daniel Mihai Naica (2411629)" userId="S::2411629@student.uwtsd.ac.uk::b6a0b415-5b07-4d72-83be-8d91bd69d88e" providerId="AD" clId="Web-{1F8D991B-C8F0-966B-B58B-B5B0E39F2EF2}"/>
    <pc:docChg chg="addSld modSld">
      <pc:chgData name="Daniel Mihai Naica (2411629)" userId="S::2411629@student.uwtsd.ac.uk::b6a0b415-5b07-4d72-83be-8d91bd69d88e" providerId="AD" clId="Web-{1F8D991B-C8F0-966B-B58B-B5B0E39F2EF2}" dt="2025-07-08T12:13:08.407" v="5"/>
      <pc:docMkLst>
        <pc:docMk/>
      </pc:docMkLst>
      <pc:sldChg chg="addSp modSp add mod setBg">
        <pc:chgData name="Daniel Mihai Naica (2411629)" userId="S::2411629@student.uwtsd.ac.uk::b6a0b415-5b07-4d72-83be-8d91bd69d88e" providerId="AD" clId="Web-{1F8D991B-C8F0-966B-B58B-B5B0E39F2EF2}" dt="2025-07-08T12:13:08.407" v="5"/>
        <pc:sldMkLst>
          <pc:docMk/>
          <pc:sldMk cId="0" sldId="268"/>
        </pc:sldMkLst>
        <pc:spChg chg="mod">
          <ac:chgData name="Daniel Mihai Naica (2411629)" userId="S::2411629@student.uwtsd.ac.uk::b6a0b415-5b07-4d72-83be-8d91bd69d88e" providerId="AD" clId="Web-{1F8D991B-C8F0-966B-B58B-B5B0E39F2EF2}" dt="2025-07-08T12:13:08.407" v="5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Daniel Mihai Naica (2411629)" userId="S::2411629@student.uwtsd.ac.uk::b6a0b415-5b07-4d72-83be-8d91bd69d88e" providerId="AD" clId="Web-{1F8D991B-C8F0-966B-B58B-B5B0E39F2EF2}" dt="2025-07-08T12:13:08.407" v="5"/>
          <ac:spMkLst>
            <pc:docMk/>
            <pc:sldMk cId="0" sldId="268"/>
            <ac:spMk id="3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1F8D991B-C8F0-966B-B58B-B5B0E39F2EF2}" dt="2025-07-08T12:13:08.407" v="5"/>
          <ac:spMkLst>
            <pc:docMk/>
            <pc:sldMk cId="0" sldId="268"/>
            <ac:spMk id="9" creationId="{92CC1E4F-F1F0-B945-BE50-C72A7103E8AC}"/>
          </ac:spMkLst>
        </pc:spChg>
        <pc:picChg chg="add mod">
          <ac:chgData name="Daniel Mihai Naica (2411629)" userId="S::2411629@student.uwtsd.ac.uk::b6a0b415-5b07-4d72-83be-8d91bd69d88e" providerId="AD" clId="Web-{1F8D991B-C8F0-966B-B58B-B5B0E39F2EF2}" dt="2025-07-08T12:13:08.407" v="5"/>
          <ac:picMkLst>
            <pc:docMk/>
            <pc:sldMk cId="0" sldId="268"/>
            <ac:picMk id="4" creationId="{C40A104F-65E6-8F1F-5347-69087345E978}"/>
          </ac:picMkLst>
        </pc:picChg>
      </pc:sldChg>
      <pc:sldChg chg="add">
        <pc:chgData name="Daniel Mihai Naica (2411629)" userId="S::2411629@student.uwtsd.ac.uk::b6a0b415-5b07-4d72-83be-8d91bd69d88e" providerId="AD" clId="Web-{1F8D991B-C8F0-966B-B58B-B5B0E39F2EF2}" dt="2025-07-08T12:10:12.090" v="1"/>
        <pc:sldMkLst>
          <pc:docMk/>
          <pc:sldMk cId="0" sldId="269"/>
        </pc:sldMkLst>
      </pc:sldChg>
      <pc:sldChg chg="add">
        <pc:chgData name="Daniel Mihai Naica (2411629)" userId="S::2411629@student.uwtsd.ac.uk::b6a0b415-5b07-4d72-83be-8d91bd69d88e" providerId="AD" clId="Web-{1F8D991B-C8F0-966B-B58B-B5B0E39F2EF2}" dt="2025-07-08T12:10:23.262" v="2"/>
        <pc:sldMkLst>
          <pc:docMk/>
          <pc:sldMk cId="0" sldId="270"/>
        </pc:sldMkLst>
      </pc:sldChg>
      <pc:sldChg chg="add">
        <pc:chgData name="Daniel Mihai Naica (2411629)" userId="S::2411629@student.uwtsd.ac.uk::b6a0b415-5b07-4d72-83be-8d91bd69d88e" providerId="AD" clId="Web-{1F8D991B-C8F0-966B-B58B-B5B0E39F2EF2}" dt="2025-07-08T12:10:38.481" v="3"/>
        <pc:sldMkLst>
          <pc:docMk/>
          <pc:sldMk cId="0" sldId="271"/>
        </pc:sldMkLst>
      </pc:sldChg>
    </pc:docChg>
  </pc:docChgLst>
  <pc:docChgLst>
    <pc:chgData name="Daniel Mihai Naica (2411629)" userId="S::2411629@student.uwtsd.ac.uk::b6a0b415-5b07-4d72-83be-8d91bd69d88e" providerId="AD" clId="Web-{C5243C1F-AFBF-E770-EA92-D7A2D58160DC}"/>
    <pc:docChg chg="modSld">
      <pc:chgData name="Daniel Mihai Naica (2411629)" userId="S::2411629@student.uwtsd.ac.uk::b6a0b415-5b07-4d72-83be-8d91bd69d88e" providerId="AD" clId="Web-{C5243C1F-AFBF-E770-EA92-D7A2D58160DC}" dt="2025-07-08T12:24:08.158" v="25"/>
      <pc:docMkLst>
        <pc:docMk/>
      </pc:docMkLst>
      <pc:sldChg chg="addSp delSp modSp mod setBg">
        <pc:chgData name="Daniel Mihai Naica (2411629)" userId="S::2411629@student.uwtsd.ac.uk::b6a0b415-5b07-4d72-83be-8d91bd69d88e" providerId="AD" clId="Web-{C5243C1F-AFBF-E770-EA92-D7A2D58160DC}" dt="2025-07-08T12:20:55.228" v="5" actId="14100"/>
        <pc:sldMkLst>
          <pc:docMk/>
          <pc:sldMk cId="0" sldId="269"/>
        </pc:sldMkLst>
        <pc:spChg chg="mod">
          <ac:chgData name="Daniel Mihai Naica (2411629)" userId="S::2411629@student.uwtsd.ac.uk::b6a0b415-5b07-4d72-83be-8d91bd69d88e" providerId="AD" clId="Web-{C5243C1F-AFBF-E770-EA92-D7A2D58160DC}" dt="2025-07-08T12:20:40.727" v="3"/>
          <ac:spMkLst>
            <pc:docMk/>
            <pc:sldMk cId="0" sldId="269"/>
            <ac:spMk id="2" creationId="{00000000-0000-0000-0000-000000000000}"/>
          </ac:spMkLst>
        </pc:spChg>
        <pc:spChg chg="mod ord">
          <ac:chgData name="Daniel Mihai Naica (2411629)" userId="S::2411629@student.uwtsd.ac.uk::b6a0b415-5b07-4d72-83be-8d91bd69d88e" providerId="AD" clId="Web-{C5243C1F-AFBF-E770-EA92-D7A2D58160DC}" dt="2025-07-08T12:20:40.727" v="3"/>
          <ac:spMkLst>
            <pc:docMk/>
            <pc:sldMk cId="0" sldId="269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0:40.727" v="2"/>
          <ac:spMkLst>
            <pc:docMk/>
            <pc:sldMk cId="0" sldId="269"/>
            <ac:spMk id="9" creationId="{BF8BE9A2-8956-141B-BFE6-C607C93D8ACA}"/>
          </ac:spMkLst>
        </pc:spChg>
        <pc:spChg chg="add">
          <ac:chgData name="Daniel Mihai Naica (2411629)" userId="S::2411629@student.uwtsd.ac.uk::b6a0b415-5b07-4d72-83be-8d91bd69d88e" providerId="AD" clId="Web-{C5243C1F-AFBF-E770-EA92-D7A2D58160DC}" dt="2025-07-08T12:20:40.727" v="3"/>
          <ac:spMkLst>
            <pc:docMk/>
            <pc:sldMk cId="0" sldId="269"/>
            <ac:spMk id="11" creationId="{43867147-1C83-BF71-39B0-B590EE7F349F}"/>
          </ac:spMkLst>
        </pc:spChg>
        <pc:picChg chg="add mod">
          <ac:chgData name="Daniel Mihai Naica (2411629)" userId="S::2411629@student.uwtsd.ac.uk::b6a0b415-5b07-4d72-83be-8d91bd69d88e" providerId="AD" clId="Web-{C5243C1F-AFBF-E770-EA92-D7A2D58160DC}" dt="2025-07-08T12:20:55.228" v="5" actId="14100"/>
          <ac:picMkLst>
            <pc:docMk/>
            <pc:sldMk cId="0" sldId="269"/>
            <ac:picMk id="4" creationId="{0E76CEA1-C191-8B6F-28E3-B7804A1AEFBE}"/>
          </ac:picMkLst>
        </pc:picChg>
      </pc:sldChg>
      <pc:sldChg chg="addSp delSp modSp mod setBg">
        <pc:chgData name="Daniel Mihai Naica (2411629)" userId="S::2411629@student.uwtsd.ac.uk::b6a0b415-5b07-4d72-83be-8d91bd69d88e" providerId="AD" clId="Web-{C5243C1F-AFBF-E770-EA92-D7A2D58160DC}" dt="2025-07-08T12:22:59.358" v="22"/>
        <pc:sldMkLst>
          <pc:docMk/>
          <pc:sldMk cId="0" sldId="270"/>
        </pc:sldMkLst>
        <pc:spChg chg="mod">
          <ac:chgData name="Daniel Mihai Naica (2411629)" userId="S::2411629@student.uwtsd.ac.uk::b6a0b415-5b07-4d72-83be-8d91bd69d88e" providerId="AD" clId="Web-{C5243C1F-AFBF-E770-EA92-D7A2D58160DC}" dt="2025-07-08T12:22:59.358" v="22"/>
          <ac:spMkLst>
            <pc:docMk/>
            <pc:sldMk cId="0" sldId="270"/>
            <ac:spMk id="2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00.527" v="20"/>
          <ac:spMkLst>
            <pc:docMk/>
            <pc:sldMk cId="0" sldId="270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1:57.949" v="17"/>
          <ac:spMkLst>
            <pc:docMk/>
            <pc:sldMk cId="0" sldId="270"/>
            <ac:spMk id="8" creationId="{F6F74C59-445A-9824-B537-A392A6ECEC3D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1:30.604" v="7"/>
          <ac:spMkLst>
            <pc:docMk/>
            <pc:sldMk cId="0" sldId="270"/>
            <ac:spMk id="9" creationId="{715B9334-3E03-4CA7-3616-4D3C9DC2C7DE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00.527" v="19"/>
          <ac:spMkLst>
            <pc:docMk/>
            <pc:sldMk cId="0" sldId="270"/>
            <ac:spMk id="10" creationId="{1A75348D-3376-10BB-E89D-A72720D88A92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1:33.557" v="9"/>
          <ac:spMkLst>
            <pc:docMk/>
            <pc:sldMk cId="0" sldId="270"/>
            <ac:spMk id="11" creationId="{951922D2-D397-9EA4-A66D-55B0884D1A6A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1:37.542" v="11"/>
          <ac:spMkLst>
            <pc:docMk/>
            <pc:sldMk cId="0" sldId="270"/>
            <ac:spMk id="14" creationId="{951922D2-D397-9EA4-A66D-55B0884D1A6A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1:57.949" v="17"/>
          <ac:spMkLst>
            <pc:docMk/>
            <pc:sldMk cId="0" sldId="270"/>
            <ac:spMk id="21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00.527" v="19"/>
          <ac:spMkLst>
            <pc:docMk/>
            <pc:sldMk cId="0" sldId="270"/>
            <ac:spMk id="23" creationId="{20E7A827-4DD7-8A5A-4519-32BDA5CDBA31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00.527" v="19"/>
          <ac:spMkLst>
            <pc:docMk/>
            <pc:sldMk cId="0" sldId="270"/>
            <ac:spMk id="24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59.358" v="22"/>
          <ac:spMkLst>
            <pc:docMk/>
            <pc:sldMk cId="0" sldId="270"/>
            <ac:spMk id="26" creationId="{EC8C6078-B9FC-62D3-82A6-AED0C1C0C03A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2:59.358" v="22"/>
          <ac:spMkLst>
            <pc:docMk/>
            <pc:sldMk cId="0" sldId="270"/>
            <ac:spMk id="27" creationId="{8323CF07-AAA9-DC0B-9E00-84313AE4538F}"/>
          </ac:spMkLst>
        </pc:spChg>
        <pc:spChg chg="add mod">
          <ac:chgData name="Daniel Mihai Naica (2411629)" userId="S::2411629@student.uwtsd.ac.uk::b6a0b415-5b07-4d72-83be-8d91bd69d88e" providerId="AD" clId="Web-{C5243C1F-AFBF-E770-EA92-D7A2D58160DC}" dt="2025-07-08T12:22:59.358" v="22"/>
          <ac:spMkLst>
            <pc:docMk/>
            <pc:sldMk cId="0" sldId="270"/>
            <ac:spMk id="28" creationId="{00000000-0000-0000-0000-000000000000}"/>
          </ac:spMkLst>
        </pc:spChg>
        <pc:spChg chg="add">
          <ac:chgData name="Daniel Mihai Naica (2411629)" userId="S::2411629@student.uwtsd.ac.uk::b6a0b415-5b07-4d72-83be-8d91bd69d88e" providerId="AD" clId="Web-{C5243C1F-AFBF-E770-EA92-D7A2D58160DC}" dt="2025-07-08T12:22:59.358" v="22"/>
          <ac:spMkLst>
            <pc:docMk/>
            <pc:sldMk cId="0" sldId="270"/>
            <ac:spMk id="86" creationId="{BA2AFC67-0973-EC0D-F14E-710D701B20BD}"/>
          </ac:spMkLst>
        </pc:spChg>
        <pc:graphicFrameChg chg="add del">
          <ac:chgData name="Daniel Mihai Naica (2411629)" userId="S::2411629@student.uwtsd.ac.uk::b6a0b415-5b07-4d72-83be-8d91bd69d88e" providerId="AD" clId="Web-{C5243C1F-AFBF-E770-EA92-D7A2D58160DC}" dt="2025-07-08T12:21:30.604" v="7"/>
          <ac:graphicFrameMkLst>
            <pc:docMk/>
            <pc:sldMk cId="0" sldId="270"/>
            <ac:graphicFrameMk id="5" creationId="{D5D0034D-54BB-FEE2-F74B-E4D21E997854}"/>
          </ac:graphicFrameMkLst>
        </pc:graphicFrameChg>
        <pc:graphicFrameChg chg="add del">
          <ac:chgData name="Daniel Mihai Naica (2411629)" userId="S::2411629@student.uwtsd.ac.uk::b6a0b415-5b07-4d72-83be-8d91bd69d88e" providerId="AD" clId="Web-{C5243C1F-AFBF-E770-EA92-D7A2D58160DC}" dt="2025-07-08T12:21:33.557" v="9"/>
          <ac:graphicFrameMkLst>
            <pc:docMk/>
            <pc:sldMk cId="0" sldId="270"/>
            <ac:graphicFrameMk id="12" creationId="{0EF46401-D8AB-0B8A-03E9-8AC88E5E89B8}"/>
          </ac:graphicFrameMkLst>
        </pc:graphicFrameChg>
        <pc:graphicFrameChg chg="add del">
          <ac:chgData name="Daniel Mihai Naica (2411629)" userId="S::2411629@student.uwtsd.ac.uk::b6a0b415-5b07-4d72-83be-8d91bd69d88e" providerId="AD" clId="Web-{C5243C1F-AFBF-E770-EA92-D7A2D58160DC}" dt="2025-07-08T12:21:37.542" v="11"/>
          <ac:graphicFrameMkLst>
            <pc:docMk/>
            <pc:sldMk cId="0" sldId="270"/>
            <ac:graphicFrameMk id="15" creationId="{A5ECFBD6-AC37-6F03-4791-B4F2801462EA}"/>
          </ac:graphicFrameMkLst>
        </pc:graphicFrameChg>
        <pc:graphicFrameChg chg="add del">
          <ac:chgData name="Daniel Mihai Naica (2411629)" userId="S::2411629@student.uwtsd.ac.uk::b6a0b415-5b07-4d72-83be-8d91bd69d88e" providerId="AD" clId="Web-{C5243C1F-AFBF-E770-EA92-D7A2D58160DC}" dt="2025-07-08T12:21:40.136" v="13"/>
          <ac:graphicFrameMkLst>
            <pc:docMk/>
            <pc:sldMk cId="0" sldId="270"/>
            <ac:graphicFrameMk id="17" creationId="{21F44452-BBC8-A1B5-A3B3-B3F920997195}"/>
          </ac:graphicFrameMkLst>
        </pc:graphicFrameChg>
        <pc:graphicFrameChg chg="add del">
          <ac:chgData name="Daniel Mihai Naica (2411629)" userId="S::2411629@student.uwtsd.ac.uk::b6a0b415-5b07-4d72-83be-8d91bd69d88e" providerId="AD" clId="Web-{C5243C1F-AFBF-E770-EA92-D7A2D58160DC}" dt="2025-07-08T12:21:55.465" v="15"/>
          <ac:graphicFrameMkLst>
            <pc:docMk/>
            <pc:sldMk cId="0" sldId="270"/>
            <ac:graphicFrameMk id="19" creationId="{2D96680C-B3B0-3F46-A9B2-F4D4D1761945}"/>
          </ac:graphicFrameMkLst>
        </pc:graphicFrameChg>
        <pc:picChg chg="add mod">
          <ac:chgData name="Daniel Mihai Naica (2411629)" userId="S::2411629@student.uwtsd.ac.uk::b6a0b415-5b07-4d72-83be-8d91bd69d88e" providerId="AD" clId="Web-{C5243C1F-AFBF-E770-EA92-D7A2D58160DC}" dt="2025-07-08T12:22:59.358" v="22"/>
          <ac:picMkLst>
            <pc:docMk/>
            <pc:sldMk cId="0" sldId="270"/>
            <ac:picMk id="81" creationId="{A72C59EF-ABF2-801A-A21E-35E8CBC66A11}"/>
          </ac:picMkLst>
        </pc:picChg>
      </pc:sldChg>
      <pc:sldChg chg="addSp delSp modSp mod setBg">
        <pc:chgData name="Daniel Mihai Naica (2411629)" userId="S::2411629@student.uwtsd.ac.uk::b6a0b415-5b07-4d72-83be-8d91bd69d88e" providerId="AD" clId="Web-{C5243C1F-AFBF-E770-EA92-D7A2D58160DC}" dt="2025-07-08T12:24:08.158" v="25"/>
        <pc:sldMkLst>
          <pc:docMk/>
          <pc:sldMk cId="0" sldId="271"/>
        </pc:sldMkLst>
        <pc:spChg chg="mod">
          <ac:chgData name="Daniel Mihai Naica (2411629)" userId="S::2411629@student.uwtsd.ac.uk::b6a0b415-5b07-4d72-83be-8d91bd69d88e" providerId="AD" clId="Web-{C5243C1F-AFBF-E770-EA92-D7A2D58160DC}" dt="2025-07-08T12:24:08.158" v="25"/>
          <ac:spMkLst>
            <pc:docMk/>
            <pc:sldMk cId="0" sldId="271"/>
            <ac:spMk id="2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4:08.158" v="25"/>
          <ac:spMkLst>
            <pc:docMk/>
            <pc:sldMk cId="0" sldId="271"/>
            <ac:spMk id="3" creationId="{00000000-0000-0000-0000-000000000000}"/>
          </ac:spMkLst>
        </pc:spChg>
        <pc:spChg chg="add del">
          <ac:chgData name="Daniel Mihai Naica (2411629)" userId="S::2411629@student.uwtsd.ac.uk::b6a0b415-5b07-4d72-83be-8d91bd69d88e" providerId="AD" clId="Web-{C5243C1F-AFBF-E770-EA92-D7A2D58160DC}" dt="2025-07-08T12:24:08.142" v="24"/>
          <ac:spMkLst>
            <pc:docMk/>
            <pc:sldMk cId="0" sldId="271"/>
            <ac:spMk id="9" creationId="{01A22726-DA03-BCB0-F12E-98258FB7E5C0}"/>
          </ac:spMkLst>
        </pc:spChg>
        <pc:spChg chg="add">
          <ac:chgData name="Daniel Mihai Naica (2411629)" userId="S::2411629@student.uwtsd.ac.uk::b6a0b415-5b07-4d72-83be-8d91bd69d88e" providerId="AD" clId="Web-{C5243C1F-AFBF-E770-EA92-D7A2D58160DC}" dt="2025-07-08T12:24:08.158" v="25"/>
          <ac:spMkLst>
            <pc:docMk/>
            <pc:sldMk cId="0" sldId="271"/>
            <ac:spMk id="11" creationId="{01A22726-DA03-BCB0-F12E-98258FB7E5C0}"/>
          </ac:spMkLst>
        </pc:spChg>
        <pc:graphicFrameChg chg="add del">
          <ac:chgData name="Daniel Mihai Naica (2411629)" userId="S::2411629@student.uwtsd.ac.uk::b6a0b415-5b07-4d72-83be-8d91bd69d88e" providerId="AD" clId="Web-{C5243C1F-AFBF-E770-EA92-D7A2D58160DC}" dt="2025-07-08T12:24:08.142" v="24"/>
          <ac:graphicFrameMkLst>
            <pc:docMk/>
            <pc:sldMk cId="0" sldId="271"/>
            <ac:graphicFrameMk id="5" creationId="{743B6371-905A-3CCD-5FB8-02DD184FECC0}"/>
          </ac:graphicFrameMkLst>
        </pc:graphicFrameChg>
        <pc:graphicFrameChg chg="add">
          <ac:chgData name="Daniel Mihai Naica (2411629)" userId="S::2411629@student.uwtsd.ac.uk::b6a0b415-5b07-4d72-83be-8d91bd69d88e" providerId="AD" clId="Web-{C5243C1F-AFBF-E770-EA92-D7A2D58160DC}" dt="2025-07-08T12:24:08.158" v="25"/>
          <ac:graphicFrameMkLst>
            <pc:docMk/>
            <pc:sldMk cId="0" sldId="271"/>
            <ac:graphicFrameMk id="12" creationId="{77B86A67-DB96-1C0C-2EEC-09333A475D6B}"/>
          </ac:graphicFrameMkLst>
        </pc:graphicFrame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F3E492-B0A4-435B-8024-65CDC55B80C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ADBF06-AB9E-431A-B733-01BD8CB9D7E9}">
      <dgm:prSet/>
      <dgm:spPr/>
      <dgm:t>
        <a:bodyPr/>
        <a:lstStyle/>
        <a:p>
          <a:r>
            <a:rPr lang="en-US"/>
            <a:t>- Quick and hassle-free service</a:t>
          </a:r>
        </a:p>
      </dgm:t>
    </dgm:pt>
    <dgm:pt modelId="{FA65F728-7453-4242-876A-B1712D016C0C}" type="parTrans" cxnId="{6D79308C-F210-4AB1-91BE-7E12FB750AE7}">
      <dgm:prSet/>
      <dgm:spPr/>
      <dgm:t>
        <a:bodyPr/>
        <a:lstStyle/>
        <a:p>
          <a:endParaRPr lang="en-US"/>
        </a:p>
      </dgm:t>
    </dgm:pt>
    <dgm:pt modelId="{4E936EE9-8565-4629-BAF8-114F023694BA}" type="sibTrans" cxnId="{6D79308C-F210-4AB1-91BE-7E12FB750AE7}">
      <dgm:prSet/>
      <dgm:spPr/>
      <dgm:t>
        <a:bodyPr/>
        <a:lstStyle/>
        <a:p>
          <a:endParaRPr lang="en-US"/>
        </a:p>
      </dgm:t>
    </dgm:pt>
    <dgm:pt modelId="{BB4D7C4F-C42E-466F-8FF8-AA2B45640168}">
      <dgm:prSet/>
      <dgm:spPr/>
      <dgm:t>
        <a:bodyPr/>
        <a:lstStyle/>
        <a:p>
          <a:r>
            <a:rPr lang="en-US"/>
            <a:t>- Safe for high-end paint finishes</a:t>
          </a:r>
        </a:p>
      </dgm:t>
    </dgm:pt>
    <dgm:pt modelId="{885BB2DC-9D98-4227-B951-712B5EB73AC2}" type="parTrans" cxnId="{0E92F4F8-01CC-42EE-BFA5-124558AFAFC0}">
      <dgm:prSet/>
      <dgm:spPr/>
      <dgm:t>
        <a:bodyPr/>
        <a:lstStyle/>
        <a:p>
          <a:endParaRPr lang="en-US"/>
        </a:p>
      </dgm:t>
    </dgm:pt>
    <dgm:pt modelId="{B428C566-C0E0-4BB0-BDC0-CBC0788D4E53}" type="sibTrans" cxnId="{0E92F4F8-01CC-42EE-BFA5-124558AFAFC0}">
      <dgm:prSet/>
      <dgm:spPr/>
      <dgm:t>
        <a:bodyPr/>
        <a:lstStyle/>
        <a:p>
          <a:endParaRPr lang="en-US"/>
        </a:p>
      </dgm:t>
    </dgm:pt>
    <dgm:pt modelId="{74D538C7-0B4E-4748-BEEC-5899C5BB3555}">
      <dgm:prSet/>
      <dgm:spPr/>
      <dgm:t>
        <a:bodyPr/>
        <a:lstStyle/>
        <a:p>
          <a:r>
            <a:rPr lang="en-US"/>
            <a:t>- Open all day, every day</a:t>
          </a:r>
        </a:p>
      </dgm:t>
    </dgm:pt>
    <dgm:pt modelId="{073BD988-BB9D-4497-A86D-DC6788CC5312}" type="parTrans" cxnId="{6FA631D1-C496-47DA-9B89-41B6DE3E58B2}">
      <dgm:prSet/>
      <dgm:spPr/>
      <dgm:t>
        <a:bodyPr/>
        <a:lstStyle/>
        <a:p>
          <a:endParaRPr lang="en-US"/>
        </a:p>
      </dgm:t>
    </dgm:pt>
    <dgm:pt modelId="{D1C915E2-DF1D-47D5-BAFE-BB84BFFDBB26}" type="sibTrans" cxnId="{6FA631D1-C496-47DA-9B89-41B6DE3E58B2}">
      <dgm:prSet/>
      <dgm:spPr/>
      <dgm:t>
        <a:bodyPr/>
        <a:lstStyle/>
        <a:p>
          <a:endParaRPr lang="en-US"/>
        </a:p>
      </dgm:t>
    </dgm:pt>
    <dgm:pt modelId="{FBD53097-161F-4AD1-A030-71D717E9F441}">
      <dgm:prSet/>
      <dgm:spPr/>
      <dgm:t>
        <a:bodyPr/>
        <a:lstStyle/>
        <a:p>
          <a:r>
            <a:rPr lang="en-US"/>
            <a:t>- Simple tap-and-go payment</a:t>
          </a:r>
        </a:p>
      </dgm:t>
    </dgm:pt>
    <dgm:pt modelId="{72AC6058-B558-4DEA-9378-DC3329338D0B}" type="parTrans" cxnId="{25765D39-415D-483A-B754-CDB78C3EB1B5}">
      <dgm:prSet/>
      <dgm:spPr/>
      <dgm:t>
        <a:bodyPr/>
        <a:lstStyle/>
        <a:p>
          <a:endParaRPr lang="en-US"/>
        </a:p>
      </dgm:t>
    </dgm:pt>
    <dgm:pt modelId="{489EF813-B3A0-4980-9368-625D227C4D4C}" type="sibTrans" cxnId="{25765D39-415D-483A-B754-CDB78C3EB1B5}">
      <dgm:prSet/>
      <dgm:spPr/>
      <dgm:t>
        <a:bodyPr/>
        <a:lstStyle/>
        <a:p>
          <a:endParaRPr lang="en-US"/>
        </a:p>
      </dgm:t>
    </dgm:pt>
    <dgm:pt modelId="{927632F7-13B9-48EE-8CB6-E138EBC21D06}">
      <dgm:prSet/>
      <dgm:spPr/>
      <dgm:t>
        <a:bodyPr/>
        <a:lstStyle/>
        <a:p>
          <a:r>
            <a:rPr lang="en-US"/>
            <a:t>- No queues or delays thanks to smart scheduling</a:t>
          </a:r>
        </a:p>
      </dgm:t>
    </dgm:pt>
    <dgm:pt modelId="{C7031D18-D174-45E2-89BD-B728C3BDA3D3}" type="parTrans" cxnId="{02DA24BE-210E-47D7-8962-0DC2A1BD36CB}">
      <dgm:prSet/>
      <dgm:spPr/>
      <dgm:t>
        <a:bodyPr/>
        <a:lstStyle/>
        <a:p>
          <a:endParaRPr lang="en-US"/>
        </a:p>
      </dgm:t>
    </dgm:pt>
    <dgm:pt modelId="{14A4BEF8-5B43-408E-BE95-787D50080B80}" type="sibTrans" cxnId="{02DA24BE-210E-47D7-8962-0DC2A1BD36CB}">
      <dgm:prSet/>
      <dgm:spPr/>
      <dgm:t>
        <a:bodyPr/>
        <a:lstStyle/>
        <a:p>
          <a:endParaRPr lang="en-US"/>
        </a:p>
      </dgm:t>
    </dgm:pt>
    <dgm:pt modelId="{9C18B673-38D4-434C-B490-D3663F2A8B8B}" type="pres">
      <dgm:prSet presAssocID="{D1F3E492-B0A4-435B-8024-65CDC55B80C4}" presName="Name0" presStyleCnt="0">
        <dgm:presLayoutVars>
          <dgm:dir/>
          <dgm:animLvl val="lvl"/>
          <dgm:resizeHandles val="exact"/>
        </dgm:presLayoutVars>
      </dgm:prSet>
      <dgm:spPr/>
    </dgm:pt>
    <dgm:pt modelId="{EFA98FF8-5C28-498F-AB8E-5F25FE2F854F}" type="pres">
      <dgm:prSet presAssocID="{60ADBF06-AB9E-431A-B733-01BD8CB9D7E9}" presName="linNode" presStyleCnt="0"/>
      <dgm:spPr/>
    </dgm:pt>
    <dgm:pt modelId="{15D7C119-5682-4EFD-973F-C0C40A388786}" type="pres">
      <dgm:prSet presAssocID="{60ADBF06-AB9E-431A-B733-01BD8CB9D7E9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85DE2F09-981C-4433-BD60-4C21FFF5D5ED}" type="pres">
      <dgm:prSet presAssocID="{4E936EE9-8565-4629-BAF8-114F023694BA}" presName="sp" presStyleCnt="0"/>
      <dgm:spPr/>
    </dgm:pt>
    <dgm:pt modelId="{C6095FC7-CAC7-48B2-AB09-003CF7276336}" type="pres">
      <dgm:prSet presAssocID="{BB4D7C4F-C42E-466F-8FF8-AA2B45640168}" presName="linNode" presStyleCnt="0"/>
      <dgm:spPr/>
    </dgm:pt>
    <dgm:pt modelId="{E2E4B95B-77E8-48E1-8ADB-4244CEA5611A}" type="pres">
      <dgm:prSet presAssocID="{BB4D7C4F-C42E-466F-8FF8-AA2B45640168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6E4605E2-0D1E-4B69-B56B-92ABF52BE8A8}" type="pres">
      <dgm:prSet presAssocID="{B428C566-C0E0-4BB0-BDC0-CBC0788D4E53}" presName="sp" presStyleCnt="0"/>
      <dgm:spPr/>
    </dgm:pt>
    <dgm:pt modelId="{408B6E4D-16ED-4CEC-A6F7-B15AD451DA87}" type="pres">
      <dgm:prSet presAssocID="{74D538C7-0B4E-4748-BEEC-5899C5BB3555}" presName="linNode" presStyleCnt="0"/>
      <dgm:spPr/>
    </dgm:pt>
    <dgm:pt modelId="{A18C33E3-AB0A-423C-8254-67E9D5067D8D}" type="pres">
      <dgm:prSet presAssocID="{74D538C7-0B4E-4748-BEEC-5899C5BB355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C8264C7-4A20-4EE1-8CBF-DA23417273C6}" type="pres">
      <dgm:prSet presAssocID="{D1C915E2-DF1D-47D5-BAFE-BB84BFFDBB26}" presName="sp" presStyleCnt="0"/>
      <dgm:spPr/>
    </dgm:pt>
    <dgm:pt modelId="{18157274-56AC-4505-AEAC-88C910210AAD}" type="pres">
      <dgm:prSet presAssocID="{FBD53097-161F-4AD1-A030-71D717E9F441}" presName="linNode" presStyleCnt="0"/>
      <dgm:spPr/>
    </dgm:pt>
    <dgm:pt modelId="{599693F0-68AA-43EF-B2F9-DA2599A63267}" type="pres">
      <dgm:prSet presAssocID="{FBD53097-161F-4AD1-A030-71D717E9F441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286D3B5B-502A-48C9-9B22-552F2F03122B}" type="pres">
      <dgm:prSet presAssocID="{489EF813-B3A0-4980-9368-625D227C4D4C}" presName="sp" presStyleCnt="0"/>
      <dgm:spPr/>
    </dgm:pt>
    <dgm:pt modelId="{5ADA00C3-2054-4B1B-B99E-45779632BC41}" type="pres">
      <dgm:prSet presAssocID="{927632F7-13B9-48EE-8CB6-E138EBC21D06}" presName="linNode" presStyleCnt="0"/>
      <dgm:spPr/>
    </dgm:pt>
    <dgm:pt modelId="{827C9D62-8C96-48FC-B324-567CBD7BC969}" type="pres">
      <dgm:prSet presAssocID="{927632F7-13B9-48EE-8CB6-E138EBC21D06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1CBAA22D-A9BE-4900-8156-CAA63665EA03}" type="presOf" srcId="{927632F7-13B9-48EE-8CB6-E138EBC21D06}" destId="{827C9D62-8C96-48FC-B324-567CBD7BC969}" srcOrd="0" destOrd="0" presId="urn:microsoft.com/office/officeart/2005/8/layout/vList5"/>
    <dgm:cxn modelId="{F18C1C30-A75A-4FF1-8475-81F7EE1D565E}" type="presOf" srcId="{60ADBF06-AB9E-431A-B733-01BD8CB9D7E9}" destId="{15D7C119-5682-4EFD-973F-C0C40A388786}" srcOrd="0" destOrd="0" presId="urn:microsoft.com/office/officeart/2005/8/layout/vList5"/>
    <dgm:cxn modelId="{0E079A32-8BA5-414A-A3B1-A7A59E7637B6}" type="presOf" srcId="{D1F3E492-B0A4-435B-8024-65CDC55B80C4}" destId="{9C18B673-38D4-434C-B490-D3663F2A8B8B}" srcOrd="0" destOrd="0" presId="urn:microsoft.com/office/officeart/2005/8/layout/vList5"/>
    <dgm:cxn modelId="{25765D39-415D-483A-B754-CDB78C3EB1B5}" srcId="{D1F3E492-B0A4-435B-8024-65CDC55B80C4}" destId="{FBD53097-161F-4AD1-A030-71D717E9F441}" srcOrd="3" destOrd="0" parTransId="{72AC6058-B558-4DEA-9378-DC3329338D0B}" sibTransId="{489EF813-B3A0-4980-9368-625D227C4D4C}"/>
    <dgm:cxn modelId="{6D79308C-F210-4AB1-91BE-7E12FB750AE7}" srcId="{D1F3E492-B0A4-435B-8024-65CDC55B80C4}" destId="{60ADBF06-AB9E-431A-B733-01BD8CB9D7E9}" srcOrd="0" destOrd="0" parTransId="{FA65F728-7453-4242-876A-B1712D016C0C}" sibTransId="{4E936EE9-8565-4629-BAF8-114F023694BA}"/>
    <dgm:cxn modelId="{7AA5D299-6E9A-42A8-9DAD-A0B28E4B690F}" type="presOf" srcId="{74D538C7-0B4E-4748-BEEC-5899C5BB3555}" destId="{A18C33E3-AB0A-423C-8254-67E9D5067D8D}" srcOrd="0" destOrd="0" presId="urn:microsoft.com/office/officeart/2005/8/layout/vList5"/>
    <dgm:cxn modelId="{5868D5A0-F6A9-40FE-BA05-3D40C585D41D}" type="presOf" srcId="{BB4D7C4F-C42E-466F-8FF8-AA2B45640168}" destId="{E2E4B95B-77E8-48E1-8ADB-4244CEA5611A}" srcOrd="0" destOrd="0" presId="urn:microsoft.com/office/officeart/2005/8/layout/vList5"/>
    <dgm:cxn modelId="{02DA24BE-210E-47D7-8962-0DC2A1BD36CB}" srcId="{D1F3E492-B0A4-435B-8024-65CDC55B80C4}" destId="{927632F7-13B9-48EE-8CB6-E138EBC21D06}" srcOrd="4" destOrd="0" parTransId="{C7031D18-D174-45E2-89BD-B728C3BDA3D3}" sibTransId="{14A4BEF8-5B43-408E-BE95-787D50080B80}"/>
    <dgm:cxn modelId="{96D007C6-AEA4-40B8-9BC0-E4D4893D53A0}" type="presOf" srcId="{FBD53097-161F-4AD1-A030-71D717E9F441}" destId="{599693F0-68AA-43EF-B2F9-DA2599A63267}" srcOrd="0" destOrd="0" presId="urn:microsoft.com/office/officeart/2005/8/layout/vList5"/>
    <dgm:cxn modelId="{6FA631D1-C496-47DA-9B89-41B6DE3E58B2}" srcId="{D1F3E492-B0A4-435B-8024-65CDC55B80C4}" destId="{74D538C7-0B4E-4748-BEEC-5899C5BB3555}" srcOrd="2" destOrd="0" parTransId="{073BD988-BB9D-4497-A86D-DC6788CC5312}" sibTransId="{D1C915E2-DF1D-47D5-BAFE-BB84BFFDBB26}"/>
    <dgm:cxn modelId="{0E92F4F8-01CC-42EE-BFA5-124558AFAFC0}" srcId="{D1F3E492-B0A4-435B-8024-65CDC55B80C4}" destId="{BB4D7C4F-C42E-466F-8FF8-AA2B45640168}" srcOrd="1" destOrd="0" parTransId="{885BB2DC-9D98-4227-B951-712B5EB73AC2}" sibTransId="{B428C566-C0E0-4BB0-BDC0-CBC0788D4E53}"/>
    <dgm:cxn modelId="{95B53011-E73E-4465-9867-71566BD4D688}" type="presParOf" srcId="{9C18B673-38D4-434C-B490-D3663F2A8B8B}" destId="{EFA98FF8-5C28-498F-AB8E-5F25FE2F854F}" srcOrd="0" destOrd="0" presId="urn:microsoft.com/office/officeart/2005/8/layout/vList5"/>
    <dgm:cxn modelId="{6F619BED-E27A-4529-AC40-D850D7B9C94C}" type="presParOf" srcId="{EFA98FF8-5C28-498F-AB8E-5F25FE2F854F}" destId="{15D7C119-5682-4EFD-973F-C0C40A388786}" srcOrd="0" destOrd="0" presId="urn:microsoft.com/office/officeart/2005/8/layout/vList5"/>
    <dgm:cxn modelId="{404DFBA2-C3AD-4E0B-8C83-AE3AD571AE1E}" type="presParOf" srcId="{9C18B673-38D4-434C-B490-D3663F2A8B8B}" destId="{85DE2F09-981C-4433-BD60-4C21FFF5D5ED}" srcOrd="1" destOrd="0" presId="urn:microsoft.com/office/officeart/2005/8/layout/vList5"/>
    <dgm:cxn modelId="{0926FD7F-11E2-43D0-AE6D-FD6F5CF06DC3}" type="presParOf" srcId="{9C18B673-38D4-434C-B490-D3663F2A8B8B}" destId="{C6095FC7-CAC7-48B2-AB09-003CF7276336}" srcOrd="2" destOrd="0" presId="urn:microsoft.com/office/officeart/2005/8/layout/vList5"/>
    <dgm:cxn modelId="{E09AB691-0658-41BB-B531-DE98B1A9DDA9}" type="presParOf" srcId="{C6095FC7-CAC7-48B2-AB09-003CF7276336}" destId="{E2E4B95B-77E8-48E1-8ADB-4244CEA5611A}" srcOrd="0" destOrd="0" presId="urn:microsoft.com/office/officeart/2005/8/layout/vList5"/>
    <dgm:cxn modelId="{919B993F-8A2A-4083-93A9-64257A52D26C}" type="presParOf" srcId="{9C18B673-38D4-434C-B490-D3663F2A8B8B}" destId="{6E4605E2-0D1E-4B69-B56B-92ABF52BE8A8}" srcOrd="3" destOrd="0" presId="urn:microsoft.com/office/officeart/2005/8/layout/vList5"/>
    <dgm:cxn modelId="{A1FFB6A6-3859-4A9E-B207-40BDDD47AC52}" type="presParOf" srcId="{9C18B673-38D4-434C-B490-D3663F2A8B8B}" destId="{408B6E4D-16ED-4CEC-A6F7-B15AD451DA87}" srcOrd="4" destOrd="0" presId="urn:microsoft.com/office/officeart/2005/8/layout/vList5"/>
    <dgm:cxn modelId="{0ACCA185-84A6-4CAE-BA3B-0711F0EB7F2F}" type="presParOf" srcId="{408B6E4D-16ED-4CEC-A6F7-B15AD451DA87}" destId="{A18C33E3-AB0A-423C-8254-67E9D5067D8D}" srcOrd="0" destOrd="0" presId="urn:microsoft.com/office/officeart/2005/8/layout/vList5"/>
    <dgm:cxn modelId="{C688332B-88B1-4EA7-830A-8D8D086C8BA6}" type="presParOf" srcId="{9C18B673-38D4-434C-B490-D3663F2A8B8B}" destId="{3C8264C7-4A20-4EE1-8CBF-DA23417273C6}" srcOrd="5" destOrd="0" presId="urn:microsoft.com/office/officeart/2005/8/layout/vList5"/>
    <dgm:cxn modelId="{CCF0D256-F543-4030-AA03-13ECE8112620}" type="presParOf" srcId="{9C18B673-38D4-434C-B490-D3663F2A8B8B}" destId="{18157274-56AC-4505-AEAC-88C910210AAD}" srcOrd="6" destOrd="0" presId="urn:microsoft.com/office/officeart/2005/8/layout/vList5"/>
    <dgm:cxn modelId="{E3EABF39-687A-41CC-9B4C-B93AB2BFA2B1}" type="presParOf" srcId="{18157274-56AC-4505-AEAC-88C910210AAD}" destId="{599693F0-68AA-43EF-B2F9-DA2599A63267}" srcOrd="0" destOrd="0" presId="urn:microsoft.com/office/officeart/2005/8/layout/vList5"/>
    <dgm:cxn modelId="{389ADB05-7ED9-4CEB-ACD2-F7B9E19A8C81}" type="presParOf" srcId="{9C18B673-38D4-434C-B490-D3663F2A8B8B}" destId="{286D3B5B-502A-48C9-9B22-552F2F03122B}" srcOrd="7" destOrd="0" presId="urn:microsoft.com/office/officeart/2005/8/layout/vList5"/>
    <dgm:cxn modelId="{474C0E7B-B8C3-47A4-A6F1-232229F094A1}" type="presParOf" srcId="{9C18B673-38D4-434C-B490-D3663F2A8B8B}" destId="{5ADA00C3-2054-4B1B-B99E-45779632BC41}" srcOrd="8" destOrd="0" presId="urn:microsoft.com/office/officeart/2005/8/layout/vList5"/>
    <dgm:cxn modelId="{02148431-CAAD-427D-83C8-9FB8158A0E19}" type="presParOf" srcId="{5ADA00C3-2054-4B1B-B99E-45779632BC41}" destId="{827C9D62-8C96-48FC-B324-567CBD7BC96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ADF5D0-A65B-41A1-84C8-2878036878C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1024CAC-F50C-417A-89E9-D029211C6B36}">
      <dgm:prSet/>
      <dgm:spPr/>
      <dgm:t>
        <a:bodyPr/>
        <a:lstStyle/>
        <a:p>
          <a:r>
            <a:rPr lang="en-US"/>
            <a:t>- Sole trader model initially – run by founder.</a:t>
          </a:r>
        </a:p>
      </dgm:t>
    </dgm:pt>
    <dgm:pt modelId="{6363B7F7-5594-4636-8289-E7CAED389AC5}" type="parTrans" cxnId="{A91356F9-D145-4F4D-A3A6-C951586A8BA7}">
      <dgm:prSet/>
      <dgm:spPr/>
      <dgm:t>
        <a:bodyPr/>
        <a:lstStyle/>
        <a:p>
          <a:endParaRPr lang="en-US"/>
        </a:p>
      </dgm:t>
    </dgm:pt>
    <dgm:pt modelId="{84D977B4-4599-4171-B49F-7231129408C4}" type="sibTrans" cxnId="{A91356F9-D145-4F4D-A3A6-C951586A8BA7}">
      <dgm:prSet/>
      <dgm:spPr/>
      <dgm:t>
        <a:bodyPr/>
        <a:lstStyle/>
        <a:p>
          <a:endParaRPr lang="en-US"/>
        </a:p>
      </dgm:t>
    </dgm:pt>
    <dgm:pt modelId="{4C5547B9-F1ED-4DA4-9062-7FEC37BE60AA}">
      <dgm:prSet/>
      <dgm:spPr/>
      <dgm:t>
        <a:bodyPr/>
        <a:lstStyle/>
        <a:p>
          <a:r>
            <a:rPr lang="en-US"/>
            <a:t>- Operations managed via automation and self-service kiosks.</a:t>
          </a:r>
        </a:p>
      </dgm:t>
    </dgm:pt>
    <dgm:pt modelId="{48279DC5-887A-4D1D-8684-F410C4EEDF5C}" type="parTrans" cxnId="{7300804A-3E0A-4571-BCEA-07398E79DD20}">
      <dgm:prSet/>
      <dgm:spPr/>
      <dgm:t>
        <a:bodyPr/>
        <a:lstStyle/>
        <a:p>
          <a:endParaRPr lang="en-US"/>
        </a:p>
      </dgm:t>
    </dgm:pt>
    <dgm:pt modelId="{74746CC6-669A-4A12-984C-77D482374745}" type="sibTrans" cxnId="{7300804A-3E0A-4571-BCEA-07398E79DD20}">
      <dgm:prSet/>
      <dgm:spPr/>
      <dgm:t>
        <a:bodyPr/>
        <a:lstStyle/>
        <a:p>
          <a:endParaRPr lang="en-US"/>
        </a:p>
      </dgm:t>
    </dgm:pt>
    <dgm:pt modelId="{22197CDB-9E94-4B51-A712-98C13A0B3344}">
      <dgm:prSet/>
      <dgm:spPr/>
      <dgm:t>
        <a:bodyPr/>
        <a:lstStyle/>
        <a:p>
          <a:r>
            <a:rPr lang="en-US"/>
            <a:t>- Long-term: hire part-time assistants for maintenance and marketing.</a:t>
          </a:r>
        </a:p>
      </dgm:t>
    </dgm:pt>
    <dgm:pt modelId="{32DBA658-D7D5-4CDE-B90F-18B8E1103C46}" type="parTrans" cxnId="{6A65CF21-BEF7-44A6-824C-67EDD0B5D747}">
      <dgm:prSet/>
      <dgm:spPr/>
      <dgm:t>
        <a:bodyPr/>
        <a:lstStyle/>
        <a:p>
          <a:endParaRPr lang="en-US"/>
        </a:p>
      </dgm:t>
    </dgm:pt>
    <dgm:pt modelId="{58BD96DE-236E-4DBF-A754-A25B29FA1A0C}" type="sibTrans" cxnId="{6A65CF21-BEF7-44A6-824C-67EDD0B5D747}">
      <dgm:prSet/>
      <dgm:spPr/>
      <dgm:t>
        <a:bodyPr/>
        <a:lstStyle/>
        <a:p>
          <a:endParaRPr lang="en-US"/>
        </a:p>
      </dgm:t>
    </dgm:pt>
    <dgm:pt modelId="{26DFD74E-96E7-4873-86DC-03D3CA7B22BC}">
      <dgm:prSet/>
      <dgm:spPr/>
      <dgm:t>
        <a:bodyPr/>
        <a:lstStyle/>
        <a:p>
          <a:r>
            <a:rPr lang="en-US"/>
            <a:t>- Training: equipment maintenance, customer service protocols.</a:t>
          </a:r>
        </a:p>
      </dgm:t>
    </dgm:pt>
    <dgm:pt modelId="{820B4A71-2104-4DAB-8D57-E197327524B2}" type="parTrans" cxnId="{F6DB31AB-3A2D-4C7E-AA32-027BA9237C09}">
      <dgm:prSet/>
      <dgm:spPr/>
      <dgm:t>
        <a:bodyPr/>
        <a:lstStyle/>
        <a:p>
          <a:endParaRPr lang="en-US"/>
        </a:p>
      </dgm:t>
    </dgm:pt>
    <dgm:pt modelId="{59A1C7D9-5966-4D67-BBF5-7F98965DE304}" type="sibTrans" cxnId="{F6DB31AB-3A2D-4C7E-AA32-027BA9237C09}">
      <dgm:prSet/>
      <dgm:spPr/>
      <dgm:t>
        <a:bodyPr/>
        <a:lstStyle/>
        <a:p>
          <a:endParaRPr lang="en-US"/>
        </a:p>
      </dgm:t>
    </dgm:pt>
    <dgm:pt modelId="{CE5C780B-DD86-43A9-9682-BDB5B83BE61C}" type="pres">
      <dgm:prSet presAssocID="{AAADF5D0-A65B-41A1-84C8-2878036878C4}" presName="matrix" presStyleCnt="0">
        <dgm:presLayoutVars>
          <dgm:chMax val="1"/>
          <dgm:dir/>
          <dgm:resizeHandles val="exact"/>
        </dgm:presLayoutVars>
      </dgm:prSet>
      <dgm:spPr/>
    </dgm:pt>
    <dgm:pt modelId="{C11B0261-8499-4696-8B7F-FD390402BB55}" type="pres">
      <dgm:prSet presAssocID="{AAADF5D0-A65B-41A1-84C8-2878036878C4}" presName="diamond" presStyleLbl="bgShp" presStyleIdx="0" presStyleCnt="1"/>
      <dgm:spPr/>
    </dgm:pt>
    <dgm:pt modelId="{D39EB6CA-25E8-4AA4-A855-8BCBD43133FA}" type="pres">
      <dgm:prSet presAssocID="{AAADF5D0-A65B-41A1-84C8-2878036878C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E37C75B-A9A0-4754-AB20-14AEA7863EBE}" type="pres">
      <dgm:prSet presAssocID="{AAADF5D0-A65B-41A1-84C8-2878036878C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3752855-1F7A-4922-9E7E-C993E9082E30}" type="pres">
      <dgm:prSet presAssocID="{AAADF5D0-A65B-41A1-84C8-2878036878C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581FE70-F438-4F99-9675-E15503099F8A}" type="pres">
      <dgm:prSet presAssocID="{AAADF5D0-A65B-41A1-84C8-2878036878C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A65CF21-BEF7-44A6-824C-67EDD0B5D747}" srcId="{AAADF5D0-A65B-41A1-84C8-2878036878C4}" destId="{22197CDB-9E94-4B51-A712-98C13A0B3344}" srcOrd="2" destOrd="0" parTransId="{32DBA658-D7D5-4CDE-B90F-18B8E1103C46}" sibTransId="{58BD96DE-236E-4DBF-A754-A25B29FA1A0C}"/>
    <dgm:cxn modelId="{AF31435F-8EA7-4164-BED0-BF6D168170F5}" type="presOf" srcId="{AAADF5D0-A65B-41A1-84C8-2878036878C4}" destId="{CE5C780B-DD86-43A9-9682-BDB5B83BE61C}" srcOrd="0" destOrd="0" presId="urn:microsoft.com/office/officeart/2005/8/layout/matrix3"/>
    <dgm:cxn modelId="{7300804A-3E0A-4571-BCEA-07398E79DD20}" srcId="{AAADF5D0-A65B-41A1-84C8-2878036878C4}" destId="{4C5547B9-F1ED-4DA4-9062-7FEC37BE60AA}" srcOrd="1" destOrd="0" parTransId="{48279DC5-887A-4D1D-8684-F410C4EEDF5C}" sibTransId="{74746CC6-669A-4A12-984C-77D482374745}"/>
    <dgm:cxn modelId="{B4B6385A-1EFC-479E-A45F-89C4B2D927ED}" type="presOf" srcId="{22197CDB-9E94-4B51-A712-98C13A0B3344}" destId="{63752855-1F7A-4922-9E7E-C993E9082E30}" srcOrd="0" destOrd="0" presId="urn:microsoft.com/office/officeart/2005/8/layout/matrix3"/>
    <dgm:cxn modelId="{F6DB31AB-3A2D-4C7E-AA32-027BA9237C09}" srcId="{AAADF5D0-A65B-41A1-84C8-2878036878C4}" destId="{26DFD74E-96E7-4873-86DC-03D3CA7B22BC}" srcOrd="3" destOrd="0" parTransId="{820B4A71-2104-4DAB-8D57-E197327524B2}" sibTransId="{59A1C7D9-5966-4D67-BBF5-7F98965DE304}"/>
    <dgm:cxn modelId="{7595B7C1-0A5B-4873-A2CB-4C0E3F69DC9A}" type="presOf" srcId="{11024CAC-F50C-417A-89E9-D029211C6B36}" destId="{D39EB6CA-25E8-4AA4-A855-8BCBD43133FA}" srcOrd="0" destOrd="0" presId="urn:microsoft.com/office/officeart/2005/8/layout/matrix3"/>
    <dgm:cxn modelId="{DEE151DE-14AD-40B6-B253-2B4D2A40EE42}" type="presOf" srcId="{4C5547B9-F1ED-4DA4-9062-7FEC37BE60AA}" destId="{EE37C75B-A9A0-4754-AB20-14AEA7863EBE}" srcOrd="0" destOrd="0" presId="urn:microsoft.com/office/officeart/2005/8/layout/matrix3"/>
    <dgm:cxn modelId="{E0F31BF0-5032-43A8-B9C5-1F8A8EDB77BB}" type="presOf" srcId="{26DFD74E-96E7-4873-86DC-03D3CA7B22BC}" destId="{4581FE70-F438-4F99-9675-E15503099F8A}" srcOrd="0" destOrd="0" presId="urn:microsoft.com/office/officeart/2005/8/layout/matrix3"/>
    <dgm:cxn modelId="{A91356F9-D145-4F4D-A3A6-C951586A8BA7}" srcId="{AAADF5D0-A65B-41A1-84C8-2878036878C4}" destId="{11024CAC-F50C-417A-89E9-D029211C6B36}" srcOrd="0" destOrd="0" parTransId="{6363B7F7-5594-4636-8289-E7CAED389AC5}" sibTransId="{84D977B4-4599-4171-B49F-7231129408C4}"/>
    <dgm:cxn modelId="{CBB96027-0292-4B49-BBDD-803CD44A4F09}" type="presParOf" srcId="{CE5C780B-DD86-43A9-9682-BDB5B83BE61C}" destId="{C11B0261-8499-4696-8B7F-FD390402BB55}" srcOrd="0" destOrd="0" presId="urn:microsoft.com/office/officeart/2005/8/layout/matrix3"/>
    <dgm:cxn modelId="{388A8DA8-AB7D-4C07-B508-3D8B952E6052}" type="presParOf" srcId="{CE5C780B-DD86-43A9-9682-BDB5B83BE61C}" destId="{D39EB6CA-25E8-4AA4-A855-8BCBD43133FA}" srcOrd="1" destOrd="0" presId="urn:microsoft.com/office/officeart/2005/8/layout/matrix3"/>
    <dgm:cxn modelId="{9E526758-2DFA-45BF-8F1E-B32B11AB6BC4}" type="presParOf" srcId="{CE5C780B-DD86-43A9-9682-BDB5B83BE61C}" destId="{EE37C75B-A9A0-4754-AB20-14AEA7863EBE}" srcOrd="2" destOrd="0" presId="urn:microsoft.com/office/officeart/2005/8/layout/matrix3"/>
    <dgm:cxn modelId="{5E75AF50-1287-4137-A15C-4CE06536D485}" type="presParOf" srcId="{CE5C780B-DD86-43A9-9682-BDB5B83BE61C}" destId="{63752855-1F7A-4922-9E7E-C993E9082E30}" srcOrd="3" destOrd="0" presId="urn:microsoft.com/office/officeart/2005/8/layout/matrix3"/>
    <dgm:cxn modelId="{7375E959-FA85-4EC0-A73D-D5A2793165F3}" type="presParOf" srcId="{CE5C780B-DD86-43A9-9682-BDB5B83BE61C}" destId="{4581FE70-F438-4F99-9675-E15503099F8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253CC3-235A-4115-9141-EC443598538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61BD8B-71DA-4F47-AAFB-78E35239D6AA}">
      <dgm:prSet/>
      <dgm:spPr/>
      <dgm:t>
        <a:bodyPr/>
        <a:lstStyle/>
        <a:p>
          <a:r>
            <a:rPr lang="en-US"/>
            <a:t>- Product: Automated, eco-friendly, touchless laser car wash service.</a:t>
          </a:r>
        </a:p>
      </dgm:t>
    </dgm:pt>
    <dgm:pt modelId="{DF2FD63C-1663-46AE-B512-121036358D4D}" type="parTrans" cxnId="{AB9CE8A1-10A7-421C-BDA8-152BAC82AC5D}">
      <dgm:prSet/>
      <dgm:spPr/>
      <dgm:t>
        <a:bodyPr/>
        <a:lstStyle/>
        <a:p>
          <a:endParaRPr lang="en-US"/>
        </a:p>
      </dgm:t>
    </dgm:pt>
    <dgm:pt modelId="{FF29B19F-D78E-4152-91B6-456137757507}" type="sibTrans" cxnId="{AB9CE8A1-10A7-421C-BDA8-152BAC82AC5D}">
      <dgm:prSet/>
      <dgm:spPr/>
      <dgm:t>
        <a:bodyPr/>
        <a:lstStyle/>
        <a:p>
          <a:endParaRPr lang="en-US"/>
        </a:p>
      </dgm:t>
    </dgm:pt>
    <dgm:pt modelId="{804E1A04-8B2A-4391-90C9-3A55670DC2DC}">
      <dgm:prSet/>
      <dgm:spPr/>
      <dgm:t>
        <a:bodyPr/>
        <a:lstStyle/>
        <a:p>
          <a:r>
            <a:rPr lang="en-US"/>
            <a:t>- Mission: To revolutionise car care by offering fast, affordable, and damage-free cleaning.</a:t>
          </a:r>
        </a:p>
      </dgm:t>
    </dgm:pt>
    <dgm:pt modelId="{763A5D57-EA87-4096-A1D2-8788456590B1}" type="parTrans" cxnId="{21C93B0D-D552-486A-AEA1-A6BF549434F4}">
      <dgm:prSet/>
      <dgm:spPr/>
      <dgm:t>
        <a:bodyPr/>
        <a:lstStyle/>
        <a:p>
          <a:endParaRPr lang="en-US"/>
        </a:p>
      </dgm:t>
    </dgm:pt>
    <dgm:pt modelId="{DE3A61EC-3008-422D-B924-7C46DAA66FC4}" type="sibTrans" cxnId="{21C93B0D-D552-486A-AEA1-A6BF549434F4}">
      <dgm:prSet/>
      <dgm:spPr/>
      <dgm:t>
        <a:bodyPr/>
        <a:lstStyle/>
        <a:p>
          <a:endParaRPr lang="en-US"/>
        </a:p>
      </dgm:t>
    </dgm:pt>
    <dgm:pt modelId="{4819092A-68A0-47F0-82C2-355713D5F34C}">
      <dgm:prSet/>
      <dgm:spPr/>
      <dgm:t>
        <a:bodyPr/>
        <a:lstStyle/>
        <a:p>
          <a:r>
            <a:rPr lang="en-US"/>
            <a:t>- USP: Touchless technology – no brushes = no scratches.</a:t>
          </a:r>
        </a:p>
      </dgm:t>
    </dgm:pt>
    <dgm:pt modelId="{EB38A82C-69AB-410E-B160-44AE381358C3}" type="parTrans" cxnId="{84EF22E8-B195-4CE5-BC0F-06716484DC48}">
      <dgm:prSet/>
      <dgm:spPr/>
      <dgm:t>
        <a:bodyPr/>
        <a:lstStyle/>
        <a:p>
          <a:endParaRPr lang="en-US"/>
        </a:p>
      </dgm:t>
    </dgm:pt>
    <dgm:pt modelId="{BA50DA81-98CB-4FF1-83F0-95A582636058}" type="sibTrans" cxnId="{84EF22E8-B195-4CE5-BC0F-06716484DC48}">
      <dgm:prSet/>
      <dgm:spPr/>
      <dgm:t>
        <a:bodyPr/>
        <a:lstStyle/>
        <a:p>
          <a:endParaRPr lang="en-US"/>
        </a:p>
      </dgm:t>
    </dgm:pt>
    <dgm:pt modelId="{19C74937-0D7F-47AB-A5D2-EBB87D777D63}">
      <dgm:prSet/>
      <dgm:spPr/>
      <dgm:t>
        <a:bodyPr/>
        <a:lstStyle/>
        <a:p>
          <a:r>
            <a:rPr lang="en-US"/>
            <a:t>- Legal Structure: Sole Trader</a:t>
          </a:r>
        </a:p>
      </dgm:t>
    </dgm:pt>
    <dgm:pt modelId="{5D1A5355-F44F-42B5-9DD4-EF99CE6C0F6F}" type="parTrans" cxnId="{93F5F275-18B5-4593-8845-85944361C005}">
      <dgm:prSet/>
      <dgm:spPr/>
      <dgm:t>
        <a:bodyPr/>
        <a:lstStyle/>
        <a:p>
          <a:endParaRPr lang="en-US"/>
        </a:p>
      </dgm:t>
    </dgm:pt>
    <dgm:pt modelId="{F1D263D0-C23D-4C56-A161-4E0C9C9E7404}" type="sibTrans" cxnId="{93F5F275-18B5-4593-8845-85944361C005}">
      <dgm:prSet/>
      <dgm:spPr/>
      <dgm:t>
        <a:bodyPr/>
        <a:lstStyle/>
        <a:p>
          <a:endParaRPr lang="en-US"/>
        </a:p>
      </dgm:t>
    </dgm:pt>
    <dgm:pt modelId="{8D80CA04-BEB8-4E72-86FA-03A978D038E4}">
      <dgm:prSet/>
      <dgm:spPr/>
      <dgm:t>
        <a:bodyPr/>
        <a:lstStyle/>
        <a:p>
          <a:r>
            <a:rPr lang="en-US"/>
            <a:t>- Location: High-traffic retail park (with future franchise potential).</a:t>
          </a:r>
        </a:p>
      </dgm:t>
    </dgm:pt>
    <dgm:pt modelId="{9EB7C402-67FB-4005-B42E-A2CFAB8C6FA4}" type="parTrans" cxnId="{74F845B3-C5F2-4D5E-BAA6-2A5C41D4F17C}">
      <dgm:prSet/>
      <dgm:spPr/>
      <dgm:t>
        <a:bodyPr/>
        <a:lstStyle/>
        <a:p>
          <a:endParaRPr lang="en-US"/>
        </a:p>
      </dgm:t>
    </dgm:pt>
    <dgm:pt modelId="{77F2AB31-3637-4E4D-A03E-13DAEDC1782C}" type="sibTrans" cxnId="{74F845B3-C5F2-4D5E-BAA6-2A5C41D4F17C}">
      <dgm:prSet/>
      <dgm:spPr/>
      <dgm:t>
        <a:bodyPr/>
        <a:lstStyle/>
        <a:p>
          <a:endParaRPr lang="en-US"/>
        </a:p>
      </dgm:t>
    </dgm:pt>
    <dgm:pt modelId="{10FF04AB-76F8-45E6-B27E-03D0AA0BD49C}" type="pres">
      <dgm:prSet presAssocID="{28253CC3-235A-4115-9141-EC443598538D}" presName="linear" presStyleCnt="0">
        <dgm:presLayoutVars>
          <dgm:animLvl val="lvl"/>
          <dgm:resizeHandles val="exact"/>
        </dgm:presLayoutVars>
      </dgm:prSet>
      <dgm:spPr/>
    </dgm:pt>
    <dgm:pt modelId="{D48069F0-6F63-4FD8-B493-478228AC75C7}" type="pres">
      <dgm:prSet presAssocID="{D761BD8B-71DA-4F47-AAFB-78E35239D6A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437A58D-B203-4489-9AE4-1A16640CFDD8}" type="pres">
      <dgm:prSet presAssocID="{FF29B19F-D78E-4152-91B6-456137757507}" presName="spacer" presStyleCnt="0"/>
      <dgm:spPr/>
    </dgm:pt>
    <dgm:pt modelId="{E0D46573-81C7-431C-A3EB-88CC67755CBB}" type="pres">
      <dgm:prSet presAssocID="{804E1A04-8B2A-4391-90C9-3A55670DC2D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97E6B0B-E71C-42C2-B8AE-422800719DD5}" type="pres">
      <dgm:prSet presAssocID="{DE3A61EC-3008-422D-B924-7C46DAA66FC4}" presName="spacer" presStyleCnt="0"/>
      <dgm:spPr/>
    </dgm:pt>
    <dgm:pt modelId="{8CCCFAB5-2CB3-4595-8B0B-898F67D9DBFF}" type="pres">
      <dgm:prSet presAssocID="{4819092A-68A0-47F0-82C2-355713D5F34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4C4AB7-4859-4658-8209-D872DA1AF441}" type="pres">
      <dgm:prSet presAssocID="{BA50DA81-98CB-4FF1-83F0-95A582636058}" presName="spacer" presStyleCnt="0"/>
      <dgm:spPr/>
    </dgm:pt>
    <dgm:pt modelId="{EC68F4AC-681F-4E58-947E-C683A883B6C3}" type="pres">
      <dgm:prSet presAssocID="{19C74937-0D7F-47AB-A5D2-EBB87D777D6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C40EA2-2AA1-48A3-8665-18ADD25FB8E0}" type="pres">
      <dgm:prSet presAssocID="{F1D263D0-C23D-4C56-A161-4E0C9C9E7404}" presName="spacer" presStyleCnt="0"/>
      <dgm:spPr/>
    </dgm:pt>
    <dgm:pt modelId="{7B178458-F41F-4ABF-AA20-14D55F9AF68F}" type="pres">
      <dgm:prSet presAssocID="{8D80CA04-BEB8-4E72-86FA-03A978D038E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089AB01-26B0-46BB-A088-B8D311EB1423}" type="presOf" srcId="{804E1A04-8B2A-4391-90C9-3A55670DC2DC}" destId="{E0D46573-81C7-431C-A3EB-88CC67755CBB}" srcOrd="0" destOrd="0" presId="urn:microsoft.com/office/officeart/2005/8/layout/vList2"/>
    <dgm:cxn modelId="{21C93B0D-D552-486A-AEA1-A6BF549434F4}" srcId="{28253CC3-235A-4115-9141-EC443598538D}" destId="{804E1A04-8B2A-4391-90C9-3A55670DC2DC}" srcOrd="1" destOrd="0" parTransId="{763A5D57-EA87-4096-A1D2-8788456590B1}" sibTransId="{DE3A61EC-3008-422D-B924-7C46DAA66FC4}"/>
    <dgm:cxn modelId="{39EDB90D-B6AB-4A34-AD39-A6A266BA0937}" type="presOf" srcId="{28253CC3-235A-4115-9141-EC443598538D}" destId="{10FF04AB-76F8-45E6-B27E-03D0AA0BD49C}" srcOrd="0" destOrd="0" presId="urn:microsoft.com/office/officeart/2005/8/layout/vList2"/>
    <dgm:cxn modelId="{5D21281A-9EB8-4407-8672-D9591FCDAA3F}" type="presOf" srcId="{8D80CA04-BEB8-4E72-86FA-03A978D038E4}" destId="{7B178458-F41F-4ABF-AA20-14D55F9AF68F}" srcOrd="0" destOrd="0" presId="urn:microsoft.com/office/officeart/2005/8/layout/vList2"/>
    <dgm:cxn modelId="{93F5F275-18B5-4593-8845-85944361C005}" srcId="{28253CC3-235A-4115-9141-EC443598538D}" destId="{19C74937-0D7F-47AB-A5D2-EBB87D777D63}" srcOrd="3" destOrd="0" parTransId="{5D1A5355-F44F-42B5-9DD4-EF99CE6C0F6F}" sibTransId="{F1D263D0-C23D-4C56-A161-4E0C9C9E7404}"/>
    <dgm:cxn modelId="{83E5D391-46DD-4446-9EEA-0431B1D953ED}" type="presOf" srcId="{D761BD8B-71DA-4F47-AAFB-78E35239D6AA}" destId="{D48069F0-6F63-4FD8-B493-478228AC75C7}" srcOrd="0" destOrd="0" presId="urn:microsoft.com/office/officeart/2005/8/layout/vList2"/>
    <dgm:cxn modelId="{02620D92-C260-442B-97A2-B8C2713BDE71}" type="presOf" srcId="{4819092A-68A0-47F0-82C2-355713D5F34C}" destId="{8CCCFAB5-2CB3-4595-8B0B-898F67D9DBFF}" srcOrd="0" destOrd="0" presId="urn:microsoft.com/office/officeart/2005/8/layout/vList2"/>
    <dgm:cxn modelId="{AB9CE8A1-10A7-421C-BDA8-152BAC82AC5D}" srcId="{28253CC3-235A-4115-9141-EC443598538D}" destId="{D761BD8B-71DA-4F47-AAFB-78E35239D6AA}" srcOrd="0" destOrd="0" parTransId="{DF2FD63C-1663-46AE-B512-121036358D4D}" sibTransId="{FF29B19F-D78E-4152-91B6-456137757507}"/>
    <dgm:cxn modelId="{74F845B3-C5F2-4D5E-BAA6-2A5C41D4F17C}" srcId="{28253CC3-235A-4115-9141-EC443598538D}" destId="{8D80CA04-BEB8-4E72-86FA-03A978D038E4}" srcOrd="4" destOrd="0" parTransId="{9EB7C402-67FB-4005-B42E-A2CFAB8C6FA4}" sibTransId="{77F2AB31-3637-4E4D-A03E-13DAEDC1782C}"/>
    <dgm:cxn modelId="{01E1FBB9-1311-447C-8321-74E96DE6EAF2}" type="presOf" srcId="{19C74937-0D7F-47AB-A5D2-EBB87D777D63}" destId="{EC68F4AC-681F-4E58-947E-C683A883B6C3}" srcOrd="0" destOrd="0" presId="urn:microsoft.com/office/officeart/2005/8/layout/vList2"/>
    <dgm:cxn modelId="{84EF22E8-B195-4CE5-BC0F-06716484DC48}" srcId="{28253CC3-235A-4115-9141-EC443598538D}" destId="{4819092A-68A0-47F0-82C2-355713D5F34C}" srcOrd="2" destOrd="0" parTransId="{EB38A82C-69AB-410E-B160-44AE381358C3}" sibTransId="{BA50DA81-98CB-4FF1-83F0-95A582636058}"/>
    <dgm:cxn modelId="{406441FE-E252-4102-AECE-EE35FA1533F1}" type="presParOf" srcId="{10FF04AB-76F8-45E6-B27E-03D0AA0BD49C}" destId="{D48069F0-6F63-4FD8-B493-478228AC75C7}" srcOrd="0" destOrd="0" presId="urn:microsoft.com/office/officeart/2005/8/layout/vList2"/>
    <dgm:cxn modelId="{96052C41-DED0-4535-B6DD-7CDA5D3AEF9E}" type="presParOf" srcId="{10FF04AB-76F8-45E6-B27E-03D0AA0BD49C}" destId="{7437A58D-B203-4489-9AE4-1A16640CFDD8}" srcOrd="1" destOrd="0" presId="urn:microsoft.com/office/officeart/2005/8/layout/vList2"/>
    <dgm:cxn modelId="{86FD560D-C2B1-42C7-8557-E30920AE5B7B}" type="presParOf" srcId="{10FF04AB-76F8-45E6-B27E-03D0AA0BD49C}" destId="{E0D46573-81C7-431C-A3EB-88CC67755CBB}" srcOrd="2" destOrd="0" presId="urn:microsoft.com/office/officeart/2005/8/layout/vList2"/>
    <dgm:cxn modelId="{40683D6A-DEF7-4B3D-8A5F-7220C3DF42FD}" type="presParOf" srcId="{10FF04AB-76F8-45E6-B27E-03D0AA0BD49C}" destId="{D97E6B0B-E71C-42C2-B8AE-422800719DD5}" srcOrd="3" destOrd="0" presId="urn:microsoft.com/office/officeart/2005/8/layout/vList2"/>
    <dgm:cxn modelId="{D29E3F30-F017-46AE-86FB-C54CFD4DD5CF}" type="presParOf" srcId="{10FF04AB-76F8-45E6-B27E-03D0AA0BD49C}" destId="{8CCCFAB5-2CB3-4595-8B0B-898F67D9DBFF}" srcOrd="4" destOrd="0" presId="urn:microsoft.com/office/officeart/2005/8/layout/vList2"/>
    <dgm:cxn modelId="{D01CDE97-CCAF-4D14-A7B0-E7744B963835}" type="presParOf" srcId="{10FF04AB-76F8-45E6-B27E-03D0AA0BD49C}" destId="{AF4C4AB7-4859-4658-8209-D872DA1AF441}" srcOrd="5" destOrd="0" presId="urn:microsoft.com/office/officeart/2005/8/layout/vList2"/>
    <dgm:cxn modelId="{B9E97B8D-DCFB-4CD9-8000-4D17800C4D11}" type="presParOf" srcId="{10FF04AB-76F8-45E6-B27E-03D0AA0BD49C}" destId="{EC68F4AC-681F-4E58-947E-C683A883B6C3}" srcOrd="6" destOrd="0" presId="urn:microsoft.com/office/officeart/2005/8/layout/vList2"/>
    <dgm:cxn modelId="{89A58817-DA04-4039-AFB8-E7D6E095026B}" type="presParOf" srcId="{10FF04AB-76F8-45E6-B27E-03D0AA0BD49C}" destId="{4FC40EA2-2AA1-48A3-8665-18ADD25FB8E0}" srcOrd="7" destOrd="0" presId="urn:microsoft.com/office/officeart/2005/8/layout/vList2"/>
    <dgm:cxn modelId="{C63E6F65-423C-41BB-BB3C-92FB4826291F}" type="presParOf" srcId="{10FF04AB-76F8-45E6-B27E-03D0AA0BD49C}" destId="{7B178458-F41F-4ABF-AA20-14D55F9AF68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BBB9A7-3ABA-496F-A217-C13D099DA18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B16B31D-FF9E-405B-8CB7-504EA5A2E614}">
      <dgm:prSet/>
      <dgm:spPr/>
      <dgm:t>
        <a:bodyPr/>
        <a:lstStyle/>
        <a:p>
          <a:r>
            <a:rPr lang="en-US"/>
            <a:t>- Strengths: Time-saving, eco-friendly, minimal staffing.</a:t>
          </a:r>
        </a:p>
      </dgm:t>
    </dgm:pt>
    <dgm:pt modelId="{1AD1A1F4-4DC3-434A-87A0-3AE5454D0A4A}" type="parTrans" cxnId="{DC630BCD-0374-42C7-A871-F9ED548D5E36}">
      <dgm:prSet/>
      <dgm:spPr/>
      <dgm:t>
        <a:bodyPr/>
        <a:lstStyle/>
        <a:p>
          <a:endParaRPr lang="en-US"/>
        </a:p>
      </dgm:t>
    </dgm:pt>
    <dgm:pt modelId="{A6BA2EA7-5E64-4C16-9F0B-69ED741DDB13}" type="sibTrans" cxnId="{DC630BCD-0374-42C7-A871-F9ED548D5E36}">
      <dgm:prSet/>
      <dgm:spPr/>
      <dgm:t>
        <a:bodyPr/>
        <a:lstStyle/>
        <a:p>
          <a:endParaRPr lang="en-US"/>
        </a:p>
      </dgm:t>
    </dgm:pt>
    <dgm:pt modelId="{6DA42EBB-6336-4478-88FB-5568176E8C25}">
      <dgm:prSet/>
      <dgm:spPr/>
      <dgm:t>
        <a:bodyPr/>
        <a:lstStyle/>
        <a:p>
          <a:r>
            <a:rPr lang="en-US"/>
            <a:t>- Weaknesses: High initial equipment cost.</a:t>
          </a:r>
        </a:p>
      </dgm:t>
    </dgm:pt>
    <dgm:pt modelId="{1FC62C70-682B-4AFC-B5F0-028C79CB67D8}" type="parTrans" cxnId="{7E18B639-B444-4C23-A9E5-BD8560437859}">
      <dgm:prSet/>
      <dgm:spPr/>
      <dgm:t>
        <a:bodyPr/>
        <a:lstStyle/>
        <a:p>
          <a:endParaRPr lang="en-US"/>
        </a:p>
      </dgm:t>
    </dgm:pt>
    <dgm:pt modelId="{6CBC59C8-6C30-40FC-9F77-7261AFB0FA0E}" type="sibTrans" cxnId="{7E18B639-B444-4C23-A9E5-BD8560437859}">
      <dgm:prSet/>
      <dgm:spPr/>
      <dgm:t>
        <a:bodyPr/>
        <a:lstStyle/>
        <a:p>
          <a:endParaRPr lang="en-US"/>
        </a:p>
      </dgm:t>
    </dgm:pt>
    <dgm:pt modelId="{FC38F1C2-DD92-4423-BC05-CFF99C8FBF60}">
      <dgm:prSet/>
      <dgm:spPr/>
      <dgm:t>
        <a:bodyPr/>
        <a:lstStyle/>
        <a:p>
          <a:r>
            <a:rPr lang="en-US"/>
            <a:t>- Opportunities: Growing demand for contactless services.</a:t>
          </a:r>
        </a:p>
      </dgm:t>
    </dgm:pt>
    <dgm:pt modelId="{45193E10-2795-4816-A8CA-C93BACC491E1}" type="parTrans" cxnId="{6B186996-5994-409C-924A-992CE7A26EE8}">
      <dgm:prSet/>
      <dgm:spPr/>
      <dgm:t>
        <a:bodyPr/>
        <a:lstStyle/>
        <a:p>
          <a:endParaRPr lang="en-US"/>
        </a:p>
      </dgm:t>
    </dgm:pt>
    <dgm:pt modelId="{A99E4C8D-2604-4318-A2E1-05E4E4CB935C}" type="sibTrans" cxnId="{6B186996-5994-409C-924A-992CE7A26EE8}">
      <dgm:prSet/>
      <dgm:spPr/>
      <dgm:t>
        <a:bodyPr/>
        <a:lstStyle/>
        <a:p>
          <a:endParaRPr lang="en-US"/>
        </a:p>
      </dgm:t>
    </dgm:pt>
    <dgm:pt modelId="{C09DB454-0FCF-4D8D-A553-4D5F1E33F19A}">
      <dgm:prSet/>
      <dgm:spPr/>
      <dgm:t>
        <a:bodyPr/>
        <a:lstStyle/>
        <a:p>
          <a:r>
            <a:rPr lang="en-US"/>
            <a:t>- Threats: Weather dependence, local competition.</a:t>
          </a:r>
        </a:p>
      </dgm:t>
    </dgm:pt>
    <dgm:pt modelId="{0A2276E8-5B80-4BD8-B8AC-15F159401984}" type="parTrans" cxnId="{80C2E0C0-C3E5-465B-9EB6-EB45CDA43720}">
      <dgm:prSet/>
      <dgm:spPr/>
      <dgm:t>
        <a:bodyPr/>
        <a:lstStyle/>
        <a:p>
          <a:endParaRPr lang="en-US"/>
        </a:p>
      </dgm:t>
    </dgm:pt>
    <dgm:pt modelId="{D2BA4AD6-EDAF-4663-9A59-BBD1F3B4C67C}" type="sibTrans" cxnId="{80C2E0C0-C3E5-465B-9EB6-EB45CDA43720}">
      <dgm:prSet/>
      <dgm:spPr/>
      <dgm:t>
        <a:bodyPr/>
        <a:lstStyle/>
        <a:p>
          <a:endParaRPr lang="en-US"/>
        </a:p>
      </dgm:t>
    </dgm:pt>
    <dgm:pt modelId="{60BC5141-C1D6-4EAD-AC81-A22BFB542882}" type="pres">
      <dgm:prSet presAssocID="{DBBBB9A7-3ABA-496F-A217-C13D099DA183}" presName="linear" presStyleCnt="0">
        <dgm:presLayoutVars>
          <dgm:animLvl val="lvl"/>
          <dgm:resizeHandles val="exact"/>
        </dgm:presLayoutVars>
      </dgm:prSet>
      <dgm:spPr/>
    </dgm:pt>
    <dgm:pt modelId="{6B4BEE0A-1903-4B68-8953-56C37D3FC7E7}" type="pres">
      <dgm:prSet presAssocID="{4B16B31D-FF9E-405B-8CB7-504EA5A2E6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D3DEEF-C20F-4950-ACD3-D4DD77AD98E3}" type="pres">
      <dgm:prSet presAssocID="{A6BA2EA7-5E64-4C16-9F0B-69ED741DDB13}" presName="spacer" presStyleCnt="0"/>
      <dgm:spPr/>
    </dgm:pt>
    <dgm:pt modelId="{6DC7C170-DD66-4D92-95C8-F39598F2C00D}" type="pres">
      <dgm:prSet presAssocID="{6DA42EBB-6336-4478-88FB-5568176E8C2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44B8DE6-0293-4F86-801F-26EC03D132F2}" type="pres">
      <dgm:prSet presAssocID="{6CBC59C8-6C30-40FC-9F77-7261AFB0FA0E}" presName="spacer" presStyleCnt="0"/>
      <dgm:spPr/>
    </dgm:pt>
    <dgm:pt modelId="{B255C5DC-849D-45E5-A499-5F5E9CCAC012}" type="pres">
      <dgm:prSet presAssocID="{FC38F1C2-DD92-4423-BC05-CFF99C8FBF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FD95FD-6DFC-402D-91CC-89C62AC89935}" type="pres">
      <dgm:prSet presAssocID="{A99E4C8D-2604-4318-A2E1-05E4E4CB935C}" presName="spacer" presStyleCnt="0"/>
      <dgm:spPr/>
    </dgm:pt>
    <dgm:pt modelId="{20E7B163-5D63-4667-BD67-E1783AAF2D78}" type="pres">
      <dgm:prSet presAssocID="{C09DB454-0FCF-4D8D-A553-4D5F1E33F1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9D24D05-7F8C-4595-81D5-DAE2E66310E0}" type="presOf" srcId="{DBBBB9A7-3ABA-496F-A217-C13D099DA183}" destId="{60BC5141-C1D6-4EAD-AC81-A22BFB542882}" srcOrd="0" destOrd="0" presId="urn:microsoft.com/office/officeart/2005/8/layout/vList2"/>
    <dgm:cxn modelId="{69C0311B-9A36-481E-BC09-5D06A5EB760E}" type="presOf" srcId="{6DA42EBB-6336-4478-88FB-5568176E8C25}" destId="{6DC7C170-DD66-4D92-95C8-F39598F2C00D}" srcOrd="0" destOrd="0" presId="urn:microsoft.com/office/officeart/2005/8/layout/vList2"/>
    <dgm:cxn modelId="{7E18B639-B444-4C23-A9E5-BD8560437859}" srcId="{DBBBB9A7-3ABA-496F-A217-C13D099DA183}" destId="{6DA42EBB-6336-4478-88FB-5568176E8C25}" srcOrd="1" destOrd="0" parTransId="{1FC62C70-682B-4AFC-B5F0-028C79CB67D8}" sibTransId="{6CBC59C8-6C30-40FC-9F77-7261AFB0FA0E}"/>
    <dgm:cxn modelId="{AC7C1463-A54E-4E94-866F-5C03BDB0F893}" type="presOf" srcId="{FC38F1C2-DD92-4423-BC05-CFF99C8FBF60}" destId="{B255C5DC-849D-45E5-A499-5F5E9CCAC012}" srcOrd="0" destOrd="0" presId="urn:microsoft.com/office/officeart/2005/8/layout/vList2"/>
    <dgm:cxn modelId="{C417D15A-C133-42CD-BF56-8AEB49C2F4D7}" type="presOf" srcId="{C09DB454-0FCF-4D8D-A553-4D5F1E33F19A}" destId="{20E7B163-5D63-4667-BD67-E1783AAF2D78}" srcOrd="0" destOrd="0" presId="urn:microsoft.com/office/officeart/2005/8/layout/vList2"/>
    <dgm:cxn modelId="{6B186996-5994-409C-924A-992CE7A26EE8}" srcId="{DBBBB9A7-3ABA-496F-A217-C13D099DA183}" destId="{FC38F1C2-DD92-4423-BC05-CFF99C8FBF60}" srcOrd="2" destOrd="0" parTransId="{45193E10-2795-4816-A8CA-C93BACC491E1}" sibTransId="{A99E4C8D-2604-4318-A2E1-05E4E4CB935C}"/>
    <dgm:cxn modelId="{26BFD09A-74BF-4B5A-BE50-6786C5542D4B}" type="presOf" srcId="{4B16B31D-FF9E-405B-8CB7-504EA5A2E614}" destId="{6B4BEE0A-1903-4B68-8953-56C37D3FC7E7}" srcOrd="0" destOrd="0" presId="urn:microsoft.com/office/officeart/2005/8/layout/vList2"/>
    <dgm:cxn modelId="{80C2E0C0-C3E5-465B-9EB6-EB45CDA43720}" srcId="{DBBBB9A7-3ABA-496F-A217-C13D099DA183}" destId="{C09DB454-0FCF-4D8D-A553-4D5F1E33F19A}" srcOrd="3" destOrd="0" parTransId="{0A2276E8-5B80-4BD8-B8AC-15F159401984}" sibTransId="{D2BA4AD6-EDAF-4663-9A59-BBD1F3B4C67C}"/>
    <dgm:cxn modelId="{DC630BCD-0374-42C7-A871-F9ED548D5E36}" srcId="{DBBBB9A7-3ABA-496F-A217-C13D099DA183}" destId="{4B16B31D-FF9E-405B-8CB7-504EA5A2E614}" srcOrd="0" destOrd="0" parTransId="{1AD1A1F4-4DC3-434A-87A0-3AE5454D0A4A}" sibTransId="{A6BA2EA7-5E64-4C16-9F0B-69ED741DDB13}"/>
    <dgm:cxn modelId="{23138F0E-7357-4620-84FD-284DE627FB8F}" type="presParOf" srcId="{60BC5141-C1D6-4EAD-AC81-A22BFB542882}" destId="{6B4BEE0A-1903-4B68-8953-56C37D3FC7E7}" srcOrd="0" destOrd="0" presId="urn:microsoft.com/office/officeart/2005/8/layout/vList2"/>
    <dgm:cxn modelId="{B8366CF3-9D25-4D23-AA36-1CAADDC56467}" type="presParOf" srcId="{60BC5141-C1D6-4EAD-AC81-A22BFB542882}" destId="{0CD3DEEF-C20F-4950-ACD3-D4DD77AD98E3}" srcOrd="1" destOrd="0" presId="urn:microsoft.com/office/officeart/2005/8/layout/vList2"/>
    <dgm:cxn modelId="{3282CBD5-33D6-48E7-BACE-5828B1D8AA79}" type="presParOf" srcId="{60BC5141-C1D6-4EAD-AC81-A22BFB542882}" destId="{6DC7C170-DD66-4D92-95C8-F39598F2C00D}" srcOrd="2" destOrd="0" presId="urn:microsoft.com/office/officeart/2005/8/layout/vList2"/>
    <dgm:cxn modelId="{132C8674-0CA9-48C0-91EE-E5F683BF9410}" type="presParOf" srcId="{60BC5141-C1D6-4EAD-AC81-A22BFB542882}" destId="{D44B8DE6-0293-4F86-801F-26EC03D132F2}" srcOrd="3" destOrd="0" presId="urn:microsoft.com/office/officeart/2005/8/layout/vList2"/>
    <dgm:cxn modelId="{D5E5E0E5-1CCB-448E-8247-D4A2D60EEBF3}" type="presParOf" srcId="{60BC5141-C1D6-4EAD-AC81-A22BFB542882}" destId="{B255C5DC-849D-45E5-A499-5F5E9CCAC012}" srcOrd="4" destOrd="0" presId="urn:microsoft.com/office/officeart/2005/8/layout/vList2"/>
    <dgm:cxn modelId="{6EB2B960-ECD7-4CA7-87FC-FDF152935E01}" type="presParOf" srcId="{60BC5141-C1D6-4EAD-AC81-A22BFB542882}" destId="{EEFD95FD-6DFC-402D-91CC-89C62AC89935}" srcOrd="5" destOrd="0" presId="urn:microsoft.com/office/officeart/2005/8/layout/vList2"/>
    <dgm:cxn modelId="{FDCAE725-7367-45CD-B1DB-FF26E3110ADC}" type="presParOf" srcId="{60BC5141-C1D6-4EAD-AC81-A22BFB542882}" destId="{20E7B163-5D63-4667-BD67-E1783AAF2D7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8A1483-1F3D-431D-960B-D4A24AE286B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32A3AA-D43D-4C68-A8D5-066EB837F1CF}">
      <dgm:prSet/>
      <dgm:spPr/>
      <dgm:t>
        <a:bodyPr/>
        <a:lstStyle/>
        <a:p>
          <a:pPr>
            <a:defRPr cap="all"/>
          </a:pPr>
          <a:r>
            <a:rPr lang="en-US"/>
            <a:t>- Startup Costs: ~£45,000 (equipment, signage, initial lease, permits).</a:t>
          </a:r>
        </a:p>
      </dgm:t>
    </dgm:pt>
    <dgm:pt modelId="{242C7EE3-E46F-4FF9-9E27-9F256DD6A465}" type="parTrans" cxnId="{85B57270-116C-4DA1-A34B-2CAB2F652BED}">
      <dgm:prSet/>
      <dgm:spPr/>
      <dgm:t>
        <a:bodyPr/>
        <a:lstStyle/>
        <a:p>
          <a:endParaRPr lang="en-US"/>
        </a:p>
      </dgm:t>
    </dgm:pt>
    <dgm:pt modelId="{82F540CE-F577-4E20-9BE0-4C603CC02831}" type="sibTrans" cxnId="{85B57270-116C-4DA1-A34B-2CAB2F652BED}">
      <dgm:prSet/>
      <dgm:spPr/>
      <dgm:t>
        <a:bodyPr/>
        <a:lstStyle/>
        <a:p>
          <a:endParaRPr lang="en-US"/>
        </a:p>
      </dgm:t>
    </dgm:pt>
    <dgm:pt modelId="{35AAD36E-3335-4AA1-91BE-55807F352C9D}">
      <dgm:prSet/>
      <dgm:spPr/>
      <dgm:t>
        <a:bodyPr/>
        <a:lstStyle/>
        <a:p>
          <a:pPr>
            <a:defRPr cap="all"/>
          </a:pPr>
          <a:r>
            <a:rPr lang="en-US"/>
            <a:t>- Monthly Operating Cost: ~£1,800</a:t>
          </a:r>
        </a:p>
      </dgm:t>
    </dgm:pt>
    <dgm:pt modelId="{B73317A3-CF94-459E-9A05-E26EAA4CE87A}" type="parTrans" cxnId="{57FD7956-C1C5-45F9-8C41-F60EB2212303}">
      <dgm:prSet/>
      <dgm:spPr/>
      <dgm:t>
        <a:bodyPr/>
        <a:lstStyle/>
        <a:p>
          <a:endParaRPr lang="en-US"/>
        </a:p>
      </dgm:t>
    </dgm:pt>
    <dgm:pt modelId="{B0790274-F167-4C41-BBC7-F0EFCBC663EE}" type="sibTrans" cxnId="{57FD7956-C1C5-45F9-8C41-F60EB2212303}">
      <dgm:prSet/>
      <dgm:spPr/>
      <dgm:t>
        <a:bodyPr/>
        <a:lstStyle/>
        <a:p>
          <a:endParaRPr lang="en-US"/>
        </a:p>
      </dgm:t>
    </dgm:pt>
    <dgm:pt modelId="{95279791-AD70-43B6-9266-AA9E32CA9073}">
      <dgm:prSet/>
      <dgm:spPr/>
      <dgm:t>
        <a:bodyPr/>
        <a:lstStyle/>
        <a:p>
          <a:pPr>
            <a:defRPr cap="all"/>
          </a:pPr>
          <a:r>
            <a:rPr lang="en-US"/>
            <a:t>- Monthly Revenue Goal: £10,000–£12,000</a:t>
          </a:r>
        </a:p>
      </dgm:t>
    </dgm:pt>
    <dgm:pt modelId="{2D446ECB-0CEF-4505-B9CA-D95DE243F702}" type="parTrans" cxnId="{60787C0A-63AB-480B-9405-899F06AA99BE}">
      <dgm:prSet/>
      <dgm:spPr/>
      <dgm:t>
        <a:bodyPr/>
        <a:lstStyle/>
        <a:p>
          <a:endParaRPr lang="en-US"/>
        </a:p>
      </dgm:t>
    </dgm:pt>
    <dgm:pt modelId="{CF49FAEA-B5C9-445B-8C16-E192C7224B70}" type="sibTrans" cxnId="{60787C0A-63AB-480B-9405-899F06AA99BE}">
      <dgm:prSet/>
      <dgm:spPr/>
      <dgm:t>
        <a:bodyPr/>
        <a:lstStyle/>
        <a:p>
          <a:endParaRPr lang="en-US"/>
        </a:p>
      </dgm:t>
    </dgm:pt>
    <dgm:pt modelId="{53437579-68AC-45B5-BEA7-79606129FB9C}">
      <dgm:prSet/>
      <dgm:spPr/>
      <dgm:t>
        <a:bodyPr/>
        <a:lstStyle/>
        <a:p>
          <a:pPr>
            <a:defRPr cap="all"/>
          </a:pPr>
          <a:r>
            <a:rPr lang="en-US"/>
            <a:t>- Break-even Point: Within 5–6 months</a:t>
          </a:r>
        </a:p>
      </dgm:t>
    </dgm:pt>
    <dgm:pt modelId="{BCFF657B-5642-4EF8-8314-A27DCF689BF6}" type="parTrans" cxnId="{3AB609A1-EAD9-472E-96B1-1C130B0BE04E}">
      <dgm:prSet/>
      <dgm:spPr/>
      <dgm:t>
        <a:bodyPr/>
        <a:lstStyle/>
        <a:p>
          <a:endParaRPr lang="en-US"/>
        </a:p>
      </dgm:t>
    </dgm:pt>
    <dgm:pt modelId="{7FD74580-F4C6-480C-887D-B2A6AB4B610E}" type="sibTrans" cxnId="{3AB609A1-EAD9-472E-96B1-1C130B0BE04E}">
      <dgm:prSet/>
      <dgm:spPr/>
      <dgm:t>
        <a:bodyPr/>
        <a:lstStyle/>
        <a:p>
          <a:endParaRPr lang="en-US"/>
        </a:p>
      </dgm:t>
    </dgm:pt>
    <dgm:pt modelId="{FB8D51BB-1017-4D98-9E6F-476DB105FE74}" type="pres">
      <dgm:prSet presAssocID="{008A1483-1F3D-431D-960B-D4A24AE286B0}" presName="root" presStyleCnt="0">
        <dgm:presLayoutVars>
          <dgm:dir/>
          <dgm:resizeHandles val="exact"/>
        </dgm:presLayoutVars>
      </dgm:prSet>
      <dgm:spPr/>
    </dgm:pt>
    <dgm:pt modelId="{E4882372-0FAE-4C49-B969-062B1655653C}" type="pres">
      <dgm:prSet presAssocID="{6E32A3AA-D43D-4C68-A8D5-066EB837F1CF}" presName="compNode" presStyleCnt="0"/>
      <dgm:spPr/>
    </dgm:pt>
    <dgm:pt modelId="{57045437-42F4-40F6-BA87-D3ECE7B24FF6}" type="pres">
      <dgm:prSet presAssocID="{6E32A3AA-D43D-4C68-A8D5-066EB837F1CF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BE72A6D-449E-4B40-B5EC-AB5E2259F4B6}" type="pres">
      <dgm:prSet presAssocID="{6E32A3AA-D43D-4C68-A8D5-066EB837F1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7D1C328F-44D3-4830-ADBC-FB8212C0AA6B}" type="pres">
      <dgm:prSet presAssocID="{6E32A3AA-D43D-4C68-A8D5-066EB837F1CF}" presName="spaceRect" presStyleCnt="0"/>
      <dgm:spPr/>
    </dgm:pt>
    <dgm:pt modelId="{390ACF40-B3B3-4BE0-A54F-04E0BBDD71D6}" type="pres">
      <dgm:prSet presAssocID="{6E32A3AA-D43D-4C68-A8D5-066EB837F1CF}" presName="textRect" presStyleLbl="revTx" presStyleIdx="0" presStyleCnt="4">
        <dgm:presLayoutVars>
          <dgm:chMax val="1"/>
          <dgm:chPref val="1"/>
        </dgm:presLayoutVars>
      </dgm:prSet>
      <dgm:spPr/>
    </dgm:pt>
    <dgm:pt modelId="{DA536974-2ABA-47F0-B7A6-939DAD4325CD}" type="pres">
      <dgm:prSet presAssocID="{82F540CE-F577-4E20-9BE0-4C603CC02831}" presName="sibTrans" presStyleCnt="0"/>
      <dgm:spPr/>
    </dgm:pt>
    <dgm:pt modelId="{DA10EDD9-888B-4E3B-A8FE-2D34949B122E}" type="pres">
      <dgm:prSet presAssocID="{35AAD36E-3335-4AA1-91BE-55807F352C9D}" presName="compNode" presStyleCnt="0"/>
      <dgm:spPr/>
    </dgm:pt>
    <dgm:pt modelId="{916AF2D9-7F7B-4950-81B3-153096525A09}" type="pres">
      <dgm:prSet presAssocID="{35AAD36E-3335-4AA1-91BE-55807F352C9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553CEF7-0D1B-4322-A07D-F0BA9D49ADB5}" type="pres">
      <dgm:prSet presAssocID="{35AAD36E-3335-4AA1-91BE-55807F352C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0E74D69-640C-4619-935E-D8D2A75CFD79}" type="pres">
      <dgm:prSet presAssocID="{35AAD36E-3335-4AA1-91BE-55807F352C9D}" presName="spaceRect" presStyleCnt="0"/>
      <dgm:spPr/>
    </dgm:pt>
    <dgm:pt modelId="{83AD75F2-8B0D-4252-A22A-A20F6E17ED9F}" type="pres">
      <dgm:prSet presAssocID="{35AAD36E-3335-4AA1-91BE-55807F352C9D}" presName="textRect" presStyleLbl="revTx" presStyleIdx="1" presStyleCnt="4">
        <dgm:presLayoutVars>
          <dgm:chMax val="1"/>
          <dgm:chPref val="1"/>
        </dgm:presLayoutVars>
      </dgm:prSet>
      <dgm:spPr/>
    </dgm:pt>
    <dgm:pt modelId="{28A63508-3000-4CDF-82F6-C0E8114BEED9}" type="pres">
      <dgm:prSet presAssocID="{B0790274-F167-4C41-BBC7-F0EFCBC663EE}" presName="sibTrans" presStyleCnt="0"/>
      <dgm:spPr/>
    </dgm:pt>
    <dgm:pt modelId="{65E4B508-FAEB-44EC-8911-7D79FAD18658}" type="pres">
      <dgm:prSet presAssocID="{95279791-AD70-43B6-9266-AA9E32CA9073}" presName="compNode" presStyleCnt="0"/>
      <dgm:spPr/>
    </dgm:pt>
    <dgm:pt modelId="{347E2AD5-C43F-46DD-9E91-9778F62B8AEB}" type="pres">
      <dgm:prSet presAssocID="{95279791-AD70-43B6-9266-AA9E32CA907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F8337FA-A179-4041-8C83-5F2857118F58}" type="pres">
      <dgm:prSet presAssocID="{95279791-AD70-43B6-9266-AA9E32CA907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49D634C-A102-407C-8BA7-5E02A7DFFD78}" type="pres">
      <dgm:prSet presAssocID="{95279791-AD70-43B6-9266-AA9E32CA9073}" presName="spaceRect" presStyleCnt="0"/>
      <dgm:spPr/>
    </dgm:pt>
    <dgm:pt modelId="{6A726371-B365-43BB-9D40-B450FF0F9336}" type="pres">
      <dgm:prSet presAssocID="{95279791-AD70-43B6-9266-AA9E32CA9073}" presName="textRect" presStyleLbl="revTx" presStyleIdx="2" presStyleCnt="4">
        <dgm:presLayoutVars>
          <dgm:chMax val="1"/>
          <dgm:chPref val="1"/>
        </dgm:presLayoutVars>
      </dgm:prSet>
      <dgm:spPr/>
    </dgm:pt>
    <dgm:pt modelId="{9805E1B9-DCE8-44C9-B3D2-14329D71EA75}" type="pres">
      <dgm:prSet presAssocID="{CF49FAEA-B5C9-445B-8C16-E192C7224B70}" presName="sibTrans" presStyleCnt="0"/>
      <dgm:spPr/>
    </dgm:pt>
    <dgm:pt modelId="{6A578DCD-20DE-44C8-9E9D-ED86BA33DC0F}" type="pres">
      <dgm:prSet presAssocID="{53437579-68AC-45B5-BEA7-79606129FB9C}" presName="compNode" presStyleCnt="0"/>
      <dgm:spPr/>
    </dgm:pt>
    <dgm:pt modelId="{4FE75F48-D401-458B-94A7-4C46D0F51EEE}" type="pres">
      <dgm:prSet presAssocID="{53437579-68AC-45B5-BEA7-79606129FB9C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4A455C3-D4C1-4F35-AFEB-322C07AF0876}" type="pres">
      <dgm:prSet presAssocID="{53437579-68AC-45B5-BEA7-79606129FB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5EA69769-86C4-4C5E-8D78-14F0C5F0184A}" type="pres">
      <dgm:prSet presAssocID="{53437579-68AC-45B5-BEA7-79606129FB9C}" presName="spaceRect" presStyleCnt="0"/>
      <dgm:spPr/>
    </dgm:pt>
    <dgm:pt modelId="{C6A68315-F8AA-4A1F-B645-A10E445EDEAB}" type="pres">
      <dgm:prSet presAssocID="{53437579-68AC-45B5-BEA7-79606129FB9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C66F806-7FA2-4D51-95D5-B8858FE787A7}" type="presOf" srcId="{35AAD36E-3335-4AA1-91BE-55807F352C9D}" destId="{83AD75F2-8B0D-4252-A22A-A20F6E17ED9F}" srcOrd="0" destOrd="0" presId="urn:microsoft.com/office/officeart/2018/5/layout/IconLeafLabelList"/>
    <dgm:cxn modelId="{303C5F08-9D04-4D0D-B3CC-0FA4283FD404}" type="presOf" srcId="{53437579-68AC-45B5-BEA7-79606129FB9C}" destId="{C6A68315-F8AA-4A1F-B645-A10E445EDEAB}" srcOrd="0" destOrd="0" presId="urn:microsoft.com/office/officeart/2018/5/layout/IconLeafLabelList"/>
    <dgm:cxn modelId="{60787C0A-63AB-480B-9405-899F06AA99BE}" srcId="{008A1483-1F3D-431D-960B-D4A24AE286B0}" destId="{95279791-AD70-43B6-9266-AA9E32CA9073}" srcOrd="2" destOrd="0" parTransId="{2D446ECB-0CEF-4505-B9CA-D95DE243F702}" sibTransId="{CF49FAEA-B5C9-445B-8C16-E192C7224B70}"/>
    <dgm:cxn modelId="{03D8FE0F-018D-41F6-988B-9ECE4C56B88B}" type="presOf" srcId="{008A1483-1F3D-431D-960B-D4A24AE286B0}" destId="{FB8D51BB-1017-4D98-9E6F-476DB105FE74}" srcOrd="0" destOrd="0" presId="urn:microsoft.com/office/officeart/2018/5/layout/IconLeafLabelList"/>
    <dgm:cxn modelId="{EBD4641E-D51C-4523-81F8-19DC7A8CE024}" type="presOf" srcId="{6E32A3AA-D43D-4C68-A8D5-066EB837F1CF}" destId="{390ACF40-B3B3-4BE0-A54F-04E0BBDD71D6}" srcOrd="0" destOrd="0" presId="urn:microsoft.com/office/officeart/2018/5/layout/IconLeafLabelList"/>
    <dgm:cxn modelId="{85B57270-116C-4DA1-A34B-2CAB2F652BED}" srcId="{008A1483-1F3D-431D-960B-D4A24AE286B0}" destId="{6E32A3AA-D43D-4C68-A8D5-066EB837F1CF}" srcOrd="0" destOrd="0" parTransId="{242C7EE3-E46F-4FF9-9E27-9F256DD6A465}" sibTransId="{82F540CE-F577-4E20-9BE0-4C603CC02831}"/>
    <dgm:cxn modelId="{57FD7956-C1C5-45F9-8C41-F60EB2212303}" srcId="{008A1483-1F3D-431D-960B-D4A24AE286B0}" destId="{35AAD36E-3335-4AA1-91BE-55807F352C9D}" srcOrd="1" destOrd="0" parTransId="{B73317A3-CF94-459E-9A05-E26EAA4CE87A}" sibTransId="{B0790274-F167-4C41-BBC7-F0EFCBC663EE}"/>
    <dgm:cxn modelId="{3AB609A1-EAD9-472E-96B1-1C130B0BE04E}" srcId="{008A1483-1F3D-431D-960B-D4A24AE286B0}" destId="{53437579-68AC-45B5-BEA7-79606129FB9C}" srcOrd="3" destOrd="0" parTransId="{BCFF657B-5642-4EF8-8314-A27DCF689BF6}" sibTransId="{7FD74580-F4C6-480C-887D-B2A6AB4B610E}"/>
    <dgm:cxn modelId="{2DFDB7C2-5673-4E1E-9A40-B2BC3C33C585}" type="presOf" srcId="{95279791-AD70-43B6-9266-AA9E32CA9073}" destId="{6A726371-B365-43BB-9D40-B450FF0F9336}" srcOrd="0" destOrd="0" presId="urn:microsoft.com/office/officeart/2018/5/layout/IconLeafLabelList"/>
    <dgm:cxn modelId="{F946BB62-72A2-4330-A9B6-262C45438EA0}" type="presParOf" srcId="{FB8D51BB-1017-4D98-9E6F-476DB105FE74}" destId="{E4882372-0FAE-4C49-B969-062B1655653C}" srcOrd="0" destOrd="0" presId="urn:microsoft.com/office/officeart/2018/5/layout/IconLeafLabelList"/>
    <dgm:cxn modelId="{EE571BDF-B76D-4539-9C8F-57F792B89E5D}" type="presParOf" srcId="{E4882372-0FAE-4C49-B969-062B1655653C}" destId="{57045437-42F4-40F6-BA87-D3ECE7B24FF6}" srcOrd="0" destOrd="0" presId="urn:microsoft.com/office/officeart/2018/5/layout/IconLeafLabelList"/>
    <dgm:cxn modelId="{633BEA2D-4D7A-42B7-B3DA-DE97BB0CD681}" type="presParOf" srcId="{E4882372-0FAE-4C49-B969-062B1655653C}" destId="{2BE72A6D-449E-4B40-B5EC-AB5E2259F4B6}" srcOrd="1" destOrd="0" presId="urn:microsoft.com/office/officeart/2018/5/layout/IconLeafLabelList"/>
    <dgm:cxn modelId="{29E8687C-3186-4143-9DF7-639BA3A024C4}" type="presParOf" srcId="{E4882372-0FAE-4C49-B969-062B1655653C}" destId="{7D1C328F-44D3-4830-ADBC-FB8212C0AA6B}" srcOrd="2" destOrd="0" presId="urn:microsoft.com/office/officeart/2018/5/layout/IconLeafLabelList"/>
    <dgm:cxn modelId="{37E3EF6F-4FEE-4CEA-A58B-F9CBD8A279CF}" type="presParOf" srcId="{E4882372-0FAE-4C49-B969-062B1655653C}" destId="{390ACF40-B3B3-4BE0-A54F-04E0BBDD71D6}" srcOrd="3" destOrd="0" presId="urn:microsoft.com/office/officeart/2018/5/layout/IconLeafLabelList"/>
    <dgm:cxn modelId="{2ACA6B22-D6CB-493D-A635-B6018801B545}" type="presParOf" srcId="{FB8D51BB-1017-4D98-9E6F-476DB105FE74}" destId="{DA536974-2ABA-47F0-B7A6-939DAD4325CD}" srcOrd="1" destOrd="0" presId="urn:microsoft.com/office/officeart/2018/5/layout/IconLeafLabelList"/>
    <dgm:cxn modelId="{90A75F78-D2E2-4802-AEF0-12DB3225B66E}" type="presParOf" srcId="{FB8D51BB-1017-4D98-9E6F-476DB105FE74}" destId="{DA10EDD9-888B-4E3B-A8FE-2D34949B122E}" srcOrd="2" destOrd="0" presId="urn:microsoft.com/office/officeart/2018/5/layout/IconLeafLabelList"/>
    <dgm:cxn modelId="{841628B9-1CFE-45CA-B31E-8DA112C81E7F}" type="presParOf" srcId="{DA10EDD9-888B-4E3B-A8FE-2D34949B122E}" destId="{916AF2D9-7F7B-4950-81B3-153096525A09}" srcOrd="0" destOrd="0" presId="urn:microsoft.com/office/officeart/2018/5/layout/IconLeafLabelList"/>
    <dgm:cxn modelId="{0229231A-339B-4E51-935F-7AA00A229498}" type="presParOf" srcId="{DA10EDD9-888B-4E3B-A8FE-2D34949B122E}" destId="{0553CEF7-0D1B-4322-A07D-F0BA9D49ADB5}" srcOrd="1" destOrd="0" presId="urn:microsoft.com/office/officeart/2018/5/layout/IconLeafLabelList"/>
    <dgm:cxn modelId="{88BDF156-87C8-4E2B-AB42-C78AFDB73530}" type="presParOf" srcId="{DA10EDD9-888B-4E3B-A8FE-2D34949B122E}" destId="{40E74D69-640C-4619-935E-D8D2A75CFD79}" srcOrd="2" destOrd="0" presId="urn:microsoft.com/office/officeart/2018/5/layout/IconLeafLabelList"/>
    <dgm:cxn modelId="{B2C10D31-7302-4BCD-AB50-61C7F82C9973}" type="presParOf" srcId="{DA10EDD9-888B-4E3B-A8FE-2D34949B122E}" destId="{83AD75F2-8B0D-4252-A22A-A20F6E17ED9F}" srcOrd="3" destOrd="0" presId="urn:microsoft.com/office/officeart/2018/5/layout/IconLeafLabelList"/>
    <dgm:cxn modelId="{74A19C47-13C9-4C67-9447-21A7968AEB0A}" type="presParOf" srcId="{FB8D51BB-1017-4D98-9E6F-476DB105FE74}" destId="{28A63508-3000-4CDF-82F6-C0E8114BEED9}" srcOrd="3" destOrd="0" presId="urn:microsoft.com/office/officeart/2018/5/layout/IconLeafLabelList"/>
    <dgm:cxn modelId="{6E1124AF-E2AE-4989-9DB9-8D40C801AB81}" type="presParOf" srcId="{FB8D51BB-1017-4D98-9E6F-476DB105FE74}" destId="{65E4B508-FAEB-44EC-8911-7D79FAD18658}" srcOrd="4" destOrd="0" presId="urn:microsoft.com/office/officeart/2018/5/layout/IconLeafLabelList"/>
    <dgm:cxn modelId="{12D3FEFB-2B26-45E1-B661-27FA24BA6E4A}" type="presParOf" srcId="{65E4B508-FAEB-44EC-8911-7D79FAD18658}" destId="{347E2AD5-C43F-46DD-9E91-9778F62B8AEB}" srcOrd="0" destOrd="0" presId="urn:microsoft.com/office/officeart/2018/5/layout/IconLeafLabelList"/>
    <dgm:cxn modelId="{5164FCDA-2023-4407-BFA6-DB0C9A2D0669}" type="presParOf" srcId="{65E4B508-FAEB-44EC-8911-7D79FAD18658}" destId="{FF8337FA-A179-4041-8C83-5F2857118F58}" srcOrd="1" destOrd="0" presId="urn:microsoft.com/office/officeart/2018/5/layout/IconLeafLabelList"/>
    <dgm:cxn modelId="{E8170F8F-ECC7-4931-B7F9-632A4BC504E8}" type="presParOf" srcId="{65E4B508-FAEB-44EC-8911-7D79FAD18658}" destId="{349D634C-A102-407C-8BA7-5E02A7DFFD78}" srcOrd="2" destOrd="0" presId="urn:microsoft.com/office/officeart/2018/5/layout/IconLeafLabelList"/>
    <dgm:cxn modelId="{01306ECD-679A-4F9E-80C5-8CE219CBB7E1}" type="presParOf" srcId="{65E4B508-FAEB-44EC-8911-7D79FAD18658}" destId="{6A726371-B365-43BB-9D40-B450FF0F9336}" srcOrd="3" destOrd="0" presId="urn:microsoft.com/office/officeart/2018/5/layout/IconLeafLabelList"/>
    <dgm:cxn modelId="{6BB9666B-EBEC-4118-B94C-EEC93018FD5C}" type="presParOf" srcId="{FB8D51BB-1017-4D98-9E6F-476DB105FE74}" destId="{9805E1B9-DCE8-44C9-B3D2-14329D71EA75}" srcOrd="5" destOrd="0" presId="urn:microsoft.com/office/officeart/2018/5/layout/IconLeafLabelList"/>
    <dgm:cxn modelId="{F2EC9E72-F82B-413D-9B19-2E08C51EA07B}" type="presParOf" srcId="{FB8D51BB-1017-4D98-9E6F-476DB105FE74}" destId="{6A578DCD-20DE-44C8-9E9D-ED86BA33DC0F}" srcOrd="6" destOrd="0" presId="urn:microsoft.com/office/officeart/2018/5/layout/IconLeafLabelList"/>
    <dgm:cxn modelId="{83FB6B60-1623-4AFD-8FAE-2E02E82FF279}" type="presParOf" srcId="{6A578DCD-20DE-44C8-9E9D-ED86BA33DC0F}" destId="{4FE75F48-D401-458B-94A7-4C46D0F51EEE}" srcOrd="0" destOrd="0" presId="urn:microsoft.com/office/officeart/2018/5/layout/IconLeafLabelList"/>
    <dgm:cxn modelId="{E2D41537-FBDD-468F-A872-B1F4864949FF}" type="presParOf" srcId="{6A578DCD-20DE-44C8-9E9D-ED86BA33DC0F}" destId="{74A455C3-D4C1-4F35-AFEB-322C07AF0876}" srcOrd="1" destOrd="0" presId="urn:microsoft.com/office/officeart/2018/5/layout/IconLeafLabelList"/>
    <dgm:cxn modelId="{DD2EB2D6-D04C-444A-B60F-CF2529A7ECCA}" type="presParOf" srcId="{6A578DCD-20DE-44C8-9E9D-ED86BA33DC0F}" destId="{5EA69769-86C4-4C5E-8D78-14F0C5F0184A}" srcOrd="2" destOrd="0" presId="urn:microsoft.com/office/officeart/2018/5/layout/IconLeafLabelList"/>
    <dgm:cxn modelId="{DB5E6C62-52E4-4462-AB03-F3F1F7815B23}" type="presParOf" srcId="{6A578DCD-20DE-44C8-9E9D-ED86BA33DC0F}" destId="{C6A68315-F8AA-4A1F-B645-A10E445EDEA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7D666D-2AF3-42FD-858E-E1414CFA735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48BA419-1AAD-4C75-BD90-55AA009E4C1C}">
      <dgm:prSet/>
      <dgm:spPr/>
      <dgm:t>
        <a:bodyPr/>
        <a:lstStyle/>
        <a:p>
          <a:r>
            <a:rPr lang="en-US"/>
            <a:t>- Month 1–3: Local flyers, Google Maps reviews, early bird offer.</a:t>
          </a:r>
        </a:p>
      </dgm:t>
    </dgm:pt>
    <dgm:pt modelId="{C868AD7A-7F34-4623-B67C-86E583C83F2A}" type="parTrans" cxnId="{DEED0DAC-2ACC-4E0F-B36E-4E5BB71FE157}">
      <dgm:prSet/>
      <dgm:spPr/>
      <dgm:t>
        <a:bodyPr/>
        <a:lstStyle/>
        <a:p>
          <a:endParaRPr lang="en-US"/>
        </a:p>
      </dgm:t>
    </dgm:pt>
    <dgm:pt modelId="{6E67C2A2-06FB-451A-8592-7ABCE3B25569}" type="sibTrans" cxnId="{DEED0DAC-2ACC-4E0F-B36E-4E5BB71FE157}">
      <dgm:prSet/>
      <dgm:spPr/>
      <dgm:t>
        <a:bodyPr/>
        <a:lstStyle/>
        <a:p>
          <a:endParaRPr lang="en-US"/>
        </a:p>
      </dgm:t>
    </dgm:pt>
    <dgm:pt modelId="{E1D7FEA6-2B77-4E8B-99E0-3CDA753B1E2C}">
      <dgm:prSet/>
      <dgm:spPr/>
      <dgm:t>
        <a:bodyPr/>
        <a:lstStyle/>
        <a:p>
          <a:r>
            <a:rPr lang="en-US"/>
            <a:t>- Month 4–6: TikTok walk-throughs, influencer demos.</a:t>
          </a:r>
        </a:p>
      </dgm:t>
    </dgm:pt>
    <dgm:pt modelId="{D6396FEB-72C9-48B3-86DC-D5FD193CF76C}" type="parTrans" cxnId="{D8337B1E-047F-4682-BB6D-E65353DD54BF}">
      <dgm:prSet/>
      <dgm:spPr/>
      <dgm:t>
        <a:bodyPr/>
        <a:lstStyle/>
        <a:p>
          <a:endParaRPr lang="en-US"/>
        </a:p>
      </dgm:t>
    </dgm:pt>
    <dgm:pt modelId="{46F56CE7-EE37-4319-98C1-F1E1CAB10A36}" type="sibTrans" cxnId="{D8337B1E-047F-4682-BB6D-E65353DD54BF}">
      <dgm:prSet/>
      <dgm:spPr/>
      <dgm:t>
        <a:bodyPr/>
        <a:lstStyle/>
        <a:p>
          <a:endParaRPr lang="en-US"/>
        </a:p>
      </dgm:t>
    </dgm:pt>
    <dgm:pt modelId="{2C505D3A-794B-4460-9210-B2F1608B9503}">
      <dgm:prSet/>
      <dgm:spPr/>
      <dgm:t>
        <a:bodyPr/>
        <a:lstStyle/>
        <a:p>
          <a:r>
            <a:rPr lang="en-US"/>
            <a:t>- Month 7–9: Loyalty app &amp; referral scheme.</a:t>
          </a:r>
        </a:p>
      </dgm:t>
    </dgm:pt>
    <dgm:pt modelId="{4BA17D63-F108-4A7C-A078-691F461C824C}" type="parTrans" cxnId="{7AA06910-98B5-4417-B015-4DBE913E20BD}">
      <dgm:prSet/>
      <dgm:spPr/>
      <dgm:t>
        <a:bodyPr/>
        <a:lstStyle/>
        <a:p>
          <a:endParaRPr lang="en-US"/>
        </a:p>
      </dgm:t>
    </dgm:pt>
    <dgm:pt modelId="{7A0D6D39-4A13-4AF2-8143-AC6611FF2B67}" type="sibTrans" cxnId="{7AA06910-98B5-4417-B015-4DBE913E20BD}">
      <dgm:prSet/>
      <dgm:spPr/>
      <dgm:t>
        <a:bodyPr/>
        <a:lstStyle/>
        <a:p>
          <a:endParaRPr lang="en-US"/>
        </a:p>
      </dgm:t>
    </dgm:pt>
    <dgm:pt modelId="{9E384E89-87C9-4C2C-8FEB-09B157EA0816}">
      <dgm:prSet/>
      <dgm:spPr/>
      <dgm:t>
        <a:bodyPr/>
        <a:lstStyle/>
        <a:p>
          <a:r>
            <a:rPr lang="en-US"/>
            <a:t>- Month 10–12: Collaborations with taxi &amp; Uber drivers.</a:t>
          </a:r>
        </a:p>
      </dgm:t>
    </dgm:pt>
    <dgm:pt modelId="{79630027-2C3D-49D8-A725-EE07259094F8}" type="parTrans" cxnId="{A58A0D01-6C44-4E13-85AC-4AEC0C9A52EB}">
      <dgm:prSet/>
      <dgm:spPr/>
      <dgm:t>
        <a:bodyPr/>
        <a:lstStyle/>
        <a:p>
          <a:endParaRPr lang="en-US"/>
        </a:p>
      </dgm:t>
    </dgm:pt>
    <dgm:pt modelId="{4E546951-219D-488E-A985-D8E3678C812A}" type="sibTrans" cxnId="{A58A0D01-6C44-4E13-85AC-4AEC0C9A52EB}">
      <dgm:prSet/>
      <dgm:spPr/>
      <dgm:t>
        <a:bodyPr/>
        <a:lstStyle/>
        <a:p>
          <a:endParaRPr lang="en-US"/>
        </a:p>
      </dgm:t>
    </dgm:pt>
    <dgm:pt modelId="{3783FE92-34A0-4301-9FD6-96F0FD116D7B}" type="pres">
      <dgm:prSet presAssocID="{DA7D666D-2AF3-42FD-858E-E1414CFA7354}" presName="root" presStyleCnt="0">
        <dgm:presLayoutVars>
          <dgm:dir/>
          <dgm:resizeHandles val="exact"/>
        </dgm:presLayoutVars>
      </dgm:prSet>
      <dgm:spPr/>
    </dgm:pt>
    <dgm:pt modelId="{ACADF33D-29A4-4E72-9A70-DE5A14AB0FCB}" type="pres">
      <dgm:prSet presAssocID="{148BA419-1AAD-4C75-BD90-55AA009E4C1C}" presName="compNode" presStyleCnt="0"/>
      <dgm:spPr/>
    </dgm:pt>
    <dgm:pt modelId="{A6B5F10D-D3F8-44F2-B273-CAAE0DB2E13B}" type="pres">
      <dgm:prSet presAssocID="{148BA419-1AAD-4C75-BD90-55AA009E4C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95E838C-18C2-42C1-90EA-5DF6DDD03BC6}" type="pres">
      <dgm:prSet presAssocID="{148BA419-1AAD-4C75-BD90-55AA009E4C1C}" presName="spaceRect" presStyleCnt="0"/>
      <dgm:spPr/>
    </dgm:pt>
    <dgm:pt modelId="{476A4F33-F320-4F4E-87EF-D6283BE79DA4}" type="pres">
      <dgm:prSet presAssocID="{148BA419-1AAD-4C75-BD90-55AA009E4C1C}" presName="textRect" presStyleLbl="revTx" presStyleIdx="0" presStyleCnt="4">
        <dgm:presLayoutVars>
          <dgm:chMax val="1"/>
          <dgm:chPref val="1"/>
        </dgm:presLayoutVars>
      </dgm:prSet>
      <dgm:spPr/>
    </dgm:pt>
    <dgm:pt modelId="{911BD3C3-6746-4BED-9214-EC65FC1D9E46}" type="pres">
      <dgm:prSet presAssocID="{6E67C2A2-06FB-451A-8592-7ABCE3B25569}" presName="sibTrans" presStyleCnt="0"/>
      <dgm:spPr/>
    </dgm:pt>
    <dgm:pt modelId="{6453B837-7236-414D-9C67-5EB738D56943}" type="pres">
      <dgm:prSet presAssocID="{E1D7FEA6-2B77-4E8B-99E0-3CDA753B1E2C}" presName="compNode" presStyleCnt="0"/>
      <dgm:spPr/>
    </dgm:pt>
    <dgm:pt modelId="{B927AD9E-264E-45AB-B6ED-F366C1A49E61}" type="pres">
      <dgm:prSet presAssocID="{E1D7FEA6-2B77-4E8B-99E0-3CDA753B1E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5DC0FE99-0A4D-4417-9293-3437641F7351}" type="pres">
      <dgm:prSet presAssocID="{E1D7FEA6-2B77-4E8B-99E0-3CDA753B1E2C}" presName="spaceRect" presStyleCnt="0"/>
      <dgm:spPr/>
    </dgm:pt>
    <dgm:pt modelId="{8A41B55D-A6FD-4120-83F0-8EB42AD5443A}" type="pres">
      <dgm:prSet presAssocID="{E1D7FEA6-2B77-4E8B-99E0-3CDA753B1E2C}" presName="textRect" presStyleLbl="revTx" presStyleIdx="1" presStyleCnt="4">
        <dgm:presLayoutVars>
          <dgm:chMax val="1"/>
          <dgm:chPref val="1"/>
        </dgm:presLayoutVars>
      </dgm:prSet>
      <dgm:spPr/>
    </dgm:pt>
    <dgm:pt modelId="{BCEAC2CD-9809-45C9-B41C-1B1C71FBB6EC}" type="pres">
      <dgm:prSet presAssocID="{46F56CE7-EE37-4319-98C1-F1E1CAB10A36}" presName="sibTrans" presStyleCnt="0"/>
      <dgm:spPr/>
    </dgm:pt>
    <dgm:pt modelId="{04C705B6-77BB-4B04-920D-81E5F8B4B0F3}" type="pres">
      <dgm:prSet presAssocID="{2C505D3A-794B-4460-9210-B2F1608B9503}" presName="compNode" presStyleCnt="0"/>
      <dgm:spPr/>
    </dgm:pt>
    <dgm:pt modelId="{E4E3BC75-246A-42C5-BE2D-09AD73586A79}" type="pres">
      <dgm:prSet presAssocID="{2C505D3A-794B-4460-9210-B2F1608B95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0623844A-1DF1-45EB-8CE3-294BF9EE86BA}" type="pres">
      <dgm:prSet presAssocID="{2C505D3A-794B-4460-9210-B2F1608B9503}" presName="spaceRect" presStyleCnt="0"/>
      <dgm:spPr/>
    </dgm:pt>
    <dgm:pt modelId="{C8BD6258-9552-4BB1-BF9F-059092003EC4}" type="pres">
      <dgm:prSet presAssocID="{2C505D3A-794B-4460-9210-B2F1608B9503}" presName="textRect" presStyleLbl="revTx" presStyleIdx="2" presStyleCnt="4">
        <dgm:presLayoutVars>
          <dgm:chMax val="1"/>
          <dgm:chPref val="1"/>
        </dgm:presLayoutVars>
      </dgm:prSet>
      <dgm:spPr/>
    </dgm:pt>
    <dgm:pt modelId="{68E28B83-ABF2-4654-B344-4811885FEE3A}" type="pres">
      <dgm:prSet presAssocID="{7A0D6D39-4A13-4AF2-8143-AC6611FF2B67}" presName="sibTrans" presStyleCnt="0"/>
      <dgm:spPr/>
    </dgm:pt>
    <dgm:pt modelId="{3E8692BD-1C3E-48F6-A7E6-3E0B6EF66B75}" type="pres">
      <dgm:prSet presAssocID="{9E384E89-87C9-4C2C-8FEB-09B157EA0816}" presName="compNode" presStyleCnt="0"/>
      <dgm:spPr/>
    </dgm:pt>
    <dgm:pt modelId="{EF834EDD-D4A3-4DB3-A445-16CBDB498F18}" type="pres">
      <dgm:prSet presAssocID="{9E384E89-87C9-4C2C-8FEB-09B157EA08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261CD694-2DEE-4797-ADA3-30C31B47E662}" type="pres">
      <dgm:prSet presAssocID="{9E384E89-87C9-4C2C-8FEB-09B157EA0816}" presName="spaceRect" presStyleCnt="0"/>
      <dgm:spPr/>
    </dgm:pt>
    <dgm:pt modelId="{1E51A0ED-66CD-42C7-97DD-F00E774B97CA}" type="pres">
      <dgm:prSet presAssocID="{9E384E89-87C9-4C2C-8FEB-09B157EA08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58A0D01-6C44-4E13-85AC-4AEC0C9A52EB}" srcId="{DA7D666D-2AF3-42FD-858E-E1414CFA7354}" destId="{9E384E89-87C9-4C2C-8FEB-09B157EA0816}" srcOrd="3" destOrd="0" parTransId="{79630027-2C3D-49D8-A725-EE07259094F8}" sibTransId="{4E546951-219D-488E-A985-D8E3678C812A}"/>
    <dgm:cxn modelId="{21D1AE0C-6E4C-474D-8696-D182867CD8D4}" type="presOf" srcId="{9E384E89-87C9-4C2C-8FEB-09B157EA0816}" destId="{1E51A0ED-66CD-42C7-97DD-F00E774B97CA}" srcOrd="0" destOrd="0" presId="urn:microsoft.com/office/officeart/2018/2/layout/IconLabelList"/>
    <dgm:cxn modelId="{7AA06910-98B5-4417-B015-4DBE913E20BD}" srcId="{DA7D666D-2AF3-42FD-858E-E1414CFA7354}" destId="{2C505D3A-794B-4460-9210-B2F1608B9503}" srcOrd="2" destOrd="0" parTransId="{4BA17D63-F108-4A7C-A078-691F461C824C}" sibTransId="{7A0D6D39-4A13-4AF2-8143-AC6611FF2B67}"/>
    <dgm:cxn modelId="{8A23441A-024C-4A1F-A74F-90BDFFAF498C}" type="presOf" srcId="{2C505D3A-794B-4460-9210-B2F1608B9503}" destId="{C8BD6258-9552-4BB1-BF9F-059092003EC4}" srcOrd="0" destOrd="0" presId="urn:microsoft.com/office/officeart/2018/2/layout/IconLabelList"/>
    <dgm:cxn modelId="{D8337B1E-047F-4682-BB6D-E65353DD54BF}" srcId="{DA7D666D-2AF3-42FD-858E-E1414CFA7354}" destId="{E1D7FEA6-2B77-4E8B-99E0-3CDA753B1E2C}" srcOrd="1" destOrd="0" parTransId="{D6396FEB-72C9-48B3-86DC-D5FD193CF76C}" sibTransId="{46F56CE7-EE37-4319-98C1-F1E1CAB10A36}"/>
    <dgm:cxn modelId="{39E56266-3B86-45AB-93AA-C8EAA9BC3AF8}" type="presOf" srcId="{DA7D666D-2AF3-42FD-858E-E1414CFA7354}" destId="{3783FE92-34A0-4301-9FD6-96F0FD116D7B}" srcOrd="0" destOrd="0" presId="urn:microsoft.com/office/officeart/2018/2/layout/IconLabelList"/>
    <dgm:cxn modelId="{64BC1998-3312-497C-B362-9A9F3C961914}" type="presOf" srcId="{E1D7FEA6-2B77-4E8B-99E0-3CDA753B1E2C}" destId="{8A41B55D-A6FD-4120-83F0-8EB42AD5443A}" srcOrd="0" destOrd="0" presId="urn:microsoft.com/office/officeart/2018/2/layout/IconLabelList"/>
    <dgm:cxn modelId="{DEED0DAC-2ACC-4E0F-B36E-4E5BB71FE157}" srcId="{DA7D666D-2AF3-42FD-858E-E1414CFA7354}" destId="{148BA419-1AAD-4C75-BD90-55AA009E4C1C}" srcOrd="0" destOrd="0" parTransId="{C868AD7A-7F34-4623-B67C-86E583C83F2A}" sibTransId="{6E67C2A2-06FB-451A-8592-7ABCE3B25569}"/>
    <dgm:cxn modelId="{D67C31AC-32A4-424F-97A6-C262A8628976}" type="presOf" srcId="{148BA419-1AAD-4C75-BD90-55AA009E4C1C}" destId="{476A4F33-F320-4F4E-87EF-D6283BE79DA4}" srcOrd="0" destOrd="0" presId="urn:microsoft.com/office/officeart/2018/2/layout/IconLabelList"/>
    <dgm:cxn modelId="{30F2F37D-253C-470E-83FF-FC9DEA887708}" type="presParOf" srcId="{3783FE92-34A0-4301-9FD6-96F0FD116D7B}" destId="{ACADF33D-29A4-4E72-9A70-DE5A14AB0FCB}" srcOrd="0" destOrd="0" presId="urn:microsoft.com/office/officeart/2018/2/layout/IconLabelList"/>
    <dgm:cxn modelId="{32AA7614-23D2-4ED5-93EF-0B02BDB80B79}" type="presParOf" srcId="{ACADF33D-29A4-4E72-9A70-DE5A14AB0FCB}" destId="{A6B5F10D-D3F8-44F2-B273-CAAE0DB2E13B}" srcOrd="0" destOrd="0" presId="urn:microsoft.com/office/officeart/2018/2/layout/IconLabelList"/>
    <dgm:cxn modelId="{31731C89-C28E-47E3-A84F-C4382318DF59}" type="presParOf" srcId="{ACADF33D-29A4-4E72-9A70-DE5A14AB0FCB}" destId="{295E838C-18C2-42C1-90EA-5DF6DDD03BC6}" srcOrd="1" destOrd="0" presId="urn:microsoft.com/office/officeart/2018/2/layout/IconLabelList"/>
    <dgm:cxn modelId="{82E74BC4-E689-4741-BAFE-11F4B5792E82}" type="presParOf" srcId="{ACADF33D-29A4-4E72-9A70-DE5A14AB0FCB}" destId="{476A4F33-F320-4F4E-87EF-D6283BE79DA4}" srcOrd="2" destOrd="0" presId="urn:microsoft.com/office/officeart/2018/2/layout/IconLabelList"/>
    <dgm:cxn modelId="{EFAF8780-710C-474D-8D80-3AFDF093086F}" type="presParOf" srcId="{3783FE92-34A0-4301-9FD6-96F0FD116D7B}" destId="{911BD3C3-6746-4BED-9214-EC65FC1D9E46}" srcOrd="1" destOrd="0" presId="urn:microsoft.com/office/officeart/2018/2/layout/IconLabelList"/>
    <dgm:cxn modelId="{74CC4A5A-D42C-4470-989E-CD992D91D94F}" type="presParOf" srcId="{3783FE92-34A0-4301-9FD6-96F0FD116D7B}" destId="{6453B837-7236-414D-9C67-5EB738D56943}" srcOrd="2" destOrd="0" presId="urn:microsoft.com/office/officeart/2018/2/layout/IconLabelList"/>
    <dgm:cxn modelId="{3863A4DD-89D5-48E5-A6C0-1BBA31FD05EE}" type="presParOf" srcId="{6453B837-7236-414D-9C67-5EB738D56943}" destId="{B927AD9E-264E-45AB-B6ED-F366C1A49E61}" srcOrd="0" destOrd="0" presId="urn:microsoft.com/office/officeart/2018/2/layout/IconLabelList"/>
    <dgm:cxn modelId="{14657C3D-CDF5-430B-B2F0-8F61E28CAFA7}" type="presParOf" srcId="{6453B837-7236-414D-9C67-5EB738D56943}" destId="{5DC0FE99-0A4D-4417-9293-3437641F7351}" srcOrd="1" destOrd="0" presId="urn:microsoft.com/office/officeart/2018/2/layout/IconLabelList"/>
    <dgm:cxn modelId="{D561D889-CE7B-4671-856C-A6F93D56D44D}" type="presParOf" srcId="{6453B837-7236-414D-9C67-5EB738D56943}" destId="{8A41B55D-A6FD-4120-83F0-8EB42AD5443A}" srcOrd="2" destOrd="0" presId="urn:microsoft.com/office/officeart/2018/2/layout/IconLabelList"/>
    <dgm:cxn modelId="{4EA412FC-AD39-40C4-8ADC-A132679D0CBC}" type="presParOf" srcId="{3783FE92-34A0-4301-9FD6-96F0FD116D7B}" destId="{BCEAC2CD-9809-45C9-B41C-1B1C71FBB6EC}" srcOrd="3" destOrd="0" presId="urn:microsoft.com/office/officeart/2018/2/layout/IconLabelList"/>
    <dgm:cxn modelId="{3473F34D-0C06-4E0A-98BA-1010CE9F8BFC}" type="presParOf" srcId="{3783FE92-34A0-4301-9FD6-96F0FD116D7B}" destId="{04C705B6-77BB-4B04-920D-81E5F8B4B0F3}" srcOrd="4" destOrd="0" presId="urn:microsoft.com/office/officeart/2018/2/layout/IconLabelList"/>
    <dgm:cxn modelId="{A12CC0BC-254F-4D1B-9577-F412D0C8814E}" type="presParOf" srcId="{04C705B6-77BB-4B04-920D-81E5F8B4B0F3}" destId="{E4E3BC75-246A-42C5-BE2D-09AD73586A79}" srcOrd="0" destOrd="0" presId="urn:microsoft.com/office/officeart/2018/2/layout/IconLabelList"/>
    <dgm:cxn modelId="{2B24F246-47AA-4021-92A2-2B800283B0CD}" type="presParOf" srcId="{04C705B6-77BB-4B04-920D-81E5F8B4B0F3}" destId="{0623844A-1DF1-45EB-8CE3-294BF9EE86BA}" srcOrd="1" destOrd="0" presId="urn:microsoft.com/office/officeart/2018/2/layout/IconLabelList"/>
    <dgm:cxn modelId="{83EC9F5B-838B-4162-85F0-0ABAB854808A}" type="presParOf" srcId="{04C705B6-77BB-4B04-920D-81E5F8B4B0F3}" destId="{C8BD6258-9552-4BB1-BF9F-059092003EC4}" srcOrd="2" destOrd="0" presId="urn:microsoft.com/office/officeart/2018/2/layout/IconLabelList"/>
    <dgm:cxn modelId="{4BA60D22-5879-47C5-A0A2-1DCC76B19F28}" type="presParOf" srcId="{3783FE92-34A0-4301-9FD6-96F0FD116D7B}" destId="{68E28B83-ABF2-4654-B344-4811885FEE3A}" srcOrd="5" destOrd="0" presId="urn:microsoft.com/office/officeart/2018/2/layout/IconLabelList"/>
    <dgm:cxn modelId="{152ABDCA-2251-4FC4-9B0A-53EEE18A1374}" type="presParOf" srcId="{3783FE92-34A0-4301-9FD6-96F0FD116D7B}" destId="{3E8692BD-1C3E-48F6-A7E6-3E0B6EF66B75}" srcOrd="6" destOrd="0" presId="urn:microsoft.com/office/officeart/2018/2/layout/IconLabelList"/>
    <dgm:cxn modelId="{299B2B48-ABE8-4111-9639-735A5234DE28}" type="presParOf" srcId="{3E8692BD-1C3E-48F6-A7E6-3E0B6EF66B75}" destId="{EF834EDD-D4A3-4DB3-A445-16CBDB498F18}" srcOrd="0" destOrd="0" presId="urn:microsoft.com/office/officeart/2018/2/layout/IconLabelList"/>
    <dgm:cxn modelId="{379092C2-94C7-4B3C-B78B-0475A94819D9}" type="presParOf" srcId="{3E8692BD-1C3E-48F6-A7E6-3E0B6EF66B75}" destId="{261CD694-2DEE-4797-ADA3-30C31B47E662}" srcOrd="1" destOrd="0" presId="urn:microsoft.com/office/officeart/2018/2/layout/IconLabelList"/>
    <dgm:cxn modelId="{BE8DE28A-FDA5-4BBC-9E75-CB88E2567A74}" type="presParOf" srcId="{3E8692BD-1C3E-48F6-A7E6-3E0B6EF66B75}" destId="{1E51A0ED-66CD-42C7-97DD-F00E774B97C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78F7A4-D8A6-4F07-BFD9-EE3FFE6F671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AFCE57-C66A-4F55-8744-8A7E760923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Sole founder: committed, hands-on operator</a:t>
          </a:r>
        </a:p>
      </dgm:t>
    </dgm:pt>
    <dgm:pt modelId="{D80DBB63-546A-4BF0-9E7E-C4DFED4E49DF}" type="parTrans" cxnId="{FF953322-D5CE-44E6-B1F8-9A60ED600322}">
      <dgm:prSet/>
      <dgm:spPr/>
      <dgm:t>
        <a:bodyPr/>
        <a:lstStyle/>
        <a:p>
          <a:endParaRPr lang="en-US"/>
        </a:p>
      </dgm:t>
    </dgm:pt>
    <dgm:pt modelId="{0A49FFFD-D236-4E9D-9FCA-939B80BC8209}" type="sibTrans" cxnId="{FF953322-D5CE-44E6-B1F8-9A60ED6003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CC1555-E1FE-41D5-A214-DD4A6D03D3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Practical experience in automotive &amp; customer service</a:t>
          </a:r>
        </a:p>
      </dgm:t>
    </dgm:pt>
    <dgm:pt modelId="{21E0F054-4B80-4E3D-934F-3E571FD0BD81}" type="parTrans" cxnId="{3FCAF654-2D14-427A-8741-20E8A220127C}">
      <dgm:prSet/>
      <dgm:spPr/>
      <dgm:t>
        <a:bodyPr/>
        <a:lstStyle/>
        <a:p>
          <a:endParaRPr lang="en-US"/>
        </a:p>
      </dgm:t>
    </dgm:pt>
    <dgm:pt modelId="{E949F0C8-FE2C-4E7F-8037-93029EC5A448}" type="sibTrans" cxnId="{3FCAF654-2D14-427A-8741-20E8A22012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EBCD08-6E7D-425A-BDA1-A769914DC3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Self-financed early research &amp; branding work</a:t>
          </a:r>
        </a:p>
      </dgm:t>
    </dgm:pt>
    <dgm:pt modelId="{E836351A-8DFE-4AD1-8220-DC3577053293}" type="parTrans" cxnId="{1E709601-CBAA-438E-A74F-104879063EE9}">
      <dgm:prSet/>
      <dgm:spPr/>
      <dgm:t>
        <a:bodyPr/>
        <a:lstStyle/>
        <a:p>
          <a:endParaRPr lang="en-US"/>
        </a:p>
      </dgm:t>
    </dgm:pt>
    <dgm:pt modelId="{A8E8312D-8E53-4317-8D02-D435CCCA52F0}" type="sibTrans" cxnId="{1E709601-CBAA-438E-A74F-104879063E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EAC635-9B03-449A-A660-2998842818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Deep understanding of tech-driven efficiency in services</a:t>
          </a:r>
        </a:p>
      </dgm:t>
    </dgm:pt>
    <dgm:pt modelId="{A7A26737-60B7-4FC9-84A1-C161E8EC7699}" type="parTrans" cxnId="{3D67268C-E1AE-4726-83B9-61CB26276BDA}">
      <dgm:prSet/>
      <dgm:spPr/>
      <dgm:t>
        <a:bodyPr/>
        <a:lstStyle/>
        <a:p>
          <a:endParaRPr lang="en-US"/>
        </a:p>
      </dgm:t>
    </dgm:pt>
    <dgm:pt modelId="{A80BBADC-87C8-468D-BCCC-11B6C2341B7F}" type="sibTrans" cxnId="{3D67268C-E1AE-4726-83B9-61CB26276BDA}">
      <dgm:prSet/>
      <dgm:spPr/>
      <dgm:t>
        <a:bodyPr/>
        <a:lstStyle/>
        <a:p>
          <a:endParaRPr lang="en-US"/>
        </a:p>
      </dgm:t>
    </dgm:pt>
    <dgm:pt modelId="{5304B457-A739-4BF9-85CA-D4735B5E8DA9}" type="pres">
      <dgm:prSet presAssocID="{8578F7A4-D8A6-4F07-BFD9-EE3FFE6F671C}" presName="root" presStyleCnt="0">
        <dgm:presLayoutVars>
          <dgm:dir/>
          <dgm:resizeHandles val="exact"/>
        </dgm:presLayoutVars>
      </dgm:prSet>
      <dgm:spPr/>
    </dgm:pt>
    <dgm:pt modelId="{0BE9F6E2-B84B-4313-8405-51F4FAE9DA3B}" type="pres">
      <dgm:prSet presAssocID="{8578F7A4-D8A6-4F07-BFD9-EE3FFE6F671C}" presName="container" presStyleCnt="0">
        <dgm:presLayoutVars>
          <dgm:dir/>
          <dgm:resizeHandles val="exact"/>
        </dgm:presLayoutVars>
      </dgm:prSet>
      <dgm:spPr/>
    </dgm:pt>
    <dgm:pt modelId="{42D48DE4-7BAE-4BE6-BBAB-D558678046F0}" type="pres">
      <dgm:prSet presAssocID="{3EAFCE57-C66A-4F55-8744-8A7E7609237B}" presName="compNode" presStyleCnt="0"/>
      <dgm:spPr/>
    </dgm:pt>
    <dgm:pt modelId="{1D98EABB-3D6F-4DB0-B634-4E6520DFB193}" type="pres">
      <dgm:prSet presAssocID="{3EAFCE57-C66A-4F55-8744-8A7E7609237B}" presName="iconBgRect" presStyleLbl="bgShp" presStyleIdx="0" presStyleCnt="4"/>
      <dgm:spPr/>
    </dgm:pt>
    <dgm:pt modelId="{83693CBE-1FA3-4CDF-832F-AC2AA60A91CC}" type="pres">
      <dgm:prSet presAssocID="{3EAFCE57-C66A-4F55-8744-8A7E760923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7143867-6CA1-49E6-BDD2-2C951BF9916C}" type="pres">
      <dgm:prSet presAssocID="{3EAFCE57-C66A-4F55-8744-8A7E7609237B}" presName="spaceRect" presStyleCnt="0"/>
      <dgm:spPr/>
    </dgm:pt>
    <dgm:pt modelId="{B4AB0F1C-C42A-4624-B995-A5A85F90FC4E}" type="pres">
      <dgm:prSet presAssocID="{3EAFCE57-C66A-4F55-8744-8A7E7609237B}" presName="textRect" presStyleLbl="revTx" presStyleIdx="0" presStyleCnt="4">
        <dgm:presLayoutVars>
          <dgm:chMax val="1"/>
          <dgm:chPref val="1"/>
        </dgm:presLayoutVars>
      </dgm:prSet>
      <dgm:spPr/>
    </dgm:pt>
    <dgm:pt modelId="{21739E70-9495-43CA-87DA-AC7F47819191}" type="pres">
      <dgm:prSet presAssocID="{0A49FFFD-D236-4E9D-9FCA-939B80BC8209}" presName="sibTrans" presStyleLbl="sibTrans2D1" presStyleIdx="0" presStyleCnt="0"/>
      <dgm:spPr/>
    </dgm:pt>
    <dgm:pt modelId="{1A30F04E-B0F1-4588-87C4-A1278D6A73D2}" type="pres">
      <dgm:prSet presAssocID="{4FCC1555-E1FE-41D5-A214-DD4A6D03D3ED}" presName="compNode" presStyleCnt="0"/>
      <dgm:spPr/>
    </dgm:pt>
    <dgm:pt modelId="{392943DE-6D51-4DE6-92EA-704AA1B0FFCE}" type="pres">
      <dgm:prSet presAssocID="{4FCC1555-E1FE-41D5-A214-DD4A6D03D3ED}" presName="iconBgRect" presStyleLbl="bgShp" presStyleIdx="1" presStyleCnt="4"/>
      <dgm:spPr/>
    </dgm:pt>
    <dgm:pt modelId="{425E83F0-7267-4444-93A5-F3DF0BB1D84F}" type="pres">
      <dgm:prSet presAssocID="{4FCC1555-E1FE-41D5-A214-DD4A6D03D3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671D28F7-AA3C-4DAD-B2FA-6E42EF19B47E}" type="pres">
      <dgm:prSet presAssocID="{4FCC1555-E1FE-41D5-A214-DD4A6D03D3ED}" presName="spaceRect" presStyleCnt="0"/>
      <dgm:spPr/>
    </dgm:pt>
    <dgm:pt modelId="{65F89F11-F132-477F-B59B-639DFD2EB36E}" type="pres">
      <dgm:prSet presAssocID="{4FCC1555-E1FE-41D5-A214-DD4A6D03D3ED}" presName="textRect" presStyleLbl="revTx" presStyleIdx="1" presStyleCnt="4">
        <dgm:presLayoutVars>
          <dgm:chMax val="1"/>
          <dgm:chPref val="1"/>
        </dgm:presLayoutVars>
      </dgm:prSet>
      <dgm:spPr/>
    </dgm:pt>
    <dgm:pt modelId="{E52DCDAD-854B-43AC-AD95-FC7EE9E132A1}" type="pres">
      <dgm:prSet presAssocID="{E949F0C8-FE2C-4E7F-8037-93029EC5A448}" presName="sibTrans" presStyleLbl="sibTrans2D1" presStyleIdx="0" presStyleCnt="0"/>
      <dgm:spPr/>
    </dgm:pt>
    <dgm:pt modelId="{66A506DE-78E3-4B7A-AB9D-760C406FBE78}" type="pres">
      <dgm:prSet presAssocID="{97EBCD08-6E7D-425A-BDA1-A769914DC308}" presName="compNode" presStyleCnt="0"/>
      <dgm:spPr/>
    </dgm:pt>
    <dgm:pt modelId="{C900007E-2D40-4D37-A617-1C5B75908F76}" type="pres">
      <dgm:prSet presAssocID="{97EBCD08-6E7D-425A-BDA1-A769914DC308}" presName="iconBgRect" presStyleLbl="bgShp" presStyleIdx="2" presStyleCnt="4"/>
      <dgm:spPr/>
    </dgm:pt>
    <dgm:pt modelId="{12BE4BE2-2F4A-41D1-8E84-2680FDD0C461}" type="pres">
      <dgm:prSet presAssocID="{97EBCD08-6E7D-425A-BDA1-A769914DC3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B75CAC9-7F59-4307-985C-7A02B4EAFEF7}" type="pres">
      <dgm:prSet presAssocID="{97EBCD08-6E7D-425A-BDA1-A769914DC308}" presName="spaceRect" presStyleCnt="0"/>
      <dgm:spPr/>
    </dgm:pt>
    <dgm:pt modelId="{4A8AFA36-2EF6-4162-8863-112917999D6B}" type="pres">
      <dgm:prSet presAssocID="{97EBCD08-6E7D-425A-BDA1-A769914DC308}" presName="textRect" presStyleLbl="revTx" presStyleIdx="2" presStyleCnt="4">
        <dgm:presLayoutVars>
          <dgm:chMax val="1"/>
          <dgm:chPref val="1"/>
        </dgm:presLayoutVars>
      </dgm:prSet>
      <dgm:spPr/>
    </dgm:pt>
    <dgm:pt modelId="{5795D233-710B-4F23-8916-CE9B3D38761D}" type="pres">
      <dgm:prSet presAssocID="{A8E8312D-8E53-4317-8D02-D435CCCA52F0}" presName="sibTrans" presStyleLbl="sibTrans2D1" presStyleIdx="0" presStyleCnt="0"/>
      <dgm:spPr/>
    </dgm:pt>
    <dgm:pt modelId="{A380D836-B020-40E7-859A-D64370984DF0}" type="pres">
      <dgm:prSet presAssocID="{AEEAC635-9B03-449A-A660-299884281863}" presName="compNode" presStyleCnt="0"/>
      <dgm:spPr/>
    </dgm:pt>
    <dgm:pt modelId="{50F2F006-E02C-455F-87C2-D14994C2FC5A}" type="pres">
      <dgm:prSet presAssocID="{AEEAC635-9B03-449A-A660-299884281863}" presName="iconBgRect" presStyleLbl="bgShp" presStyleIdx="3" presStyleCnt="4"/>
      <dgm:spPr/>
    </dgm:pt>
    <dgm:pt modelId="{3562A79E-5AB2-4A4E-ACF1-EB6AF67C035F}" type="pres">
      <dgm:prSet presAssocID="{AEEAC635-9B03-449A-A660-2998842818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71F8C77-E798-447B-9ADF-BC59D72A1767}" type="pres">
      <dgm:prSet presAssocID="{AEEAC635-9B03-449A-A660-299884281863}" presName="spaceRect" presStyleCnt="0"/>
      <dgm:spPr/>
    </dgm:pt>
    <dgm:pt modelId="{28D92571-A80F-4FAD-A36E-10511F0FD0B9}" type="pres">
      <dgm:prSet presAssocID="{AEEAC635-9B03-449A-A660-29988428186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E709601-CBAA-438E-A74F-104879063EE9}" srcId="{8578F7A4-D8A6-4F07-BFD9-EE3FFE6F671C}" destId="{97EBCD08-6E7D-425A-BDA1-A769914DC308}" srcOrd="2" destOrd="0" parTransId="{E836351A-8DFE-4AD1-8220-DC3577053293}" sibTransId="{A8E8312D-8E53-4317-8D02-D435CCCA52F0}"/>
    <dgm:cxn modelId="{FF953322-D5CE-44E6-B1F8-9A60ED600322}" srcId="{8578F7A4-D8A6-4F07-BFD9-EE3FFE6F671C}" destId="{3EAFCE57-C66A-4F55-8744-8A7E7609237B}" srcOrd="0" destOrd="0" parTransId="{D80DBB63-546A-4BF0-9E7E-C4DFED4E49DF}" sibTransId="{0A49FFFD-D236-4E9D-9FCA-939B80BC8209}"/>
    <dgm:cxn modelId="{37AF8C24-42D8-49B9-99BD-2FCE63AC7189}" type="presOf" srcId="{AEEAC635-9B03-449A-A660-299884281863}" destId="{28D92571-A80F-4FAD-A36E-10511F0FD0B9}" srcOrd="0" destOrd="0" presId="urn:microsoft.com/office/officeart/2018/2/layout/IconCircleList"/>
    <dgm:cxn modelId="{9AA0B22E-CBB3-4C08-A229-42F10443E1AC}" type="presOf" srcId="{A8E8312D-8E53-4317-8D02-D435CCCA52F0}" destId="{5795D233-710B-4F23-8916-CE9B3D38761D}" srcOrd="0" destOrd="0" presId="urn:microsoft.com/office/officeart/2018/2/layout/IconCircleList"/>
    <dgm:cxn modelId="{F54BD867-E906-40E5-AAD3-FEF636CE36B1}" type="presOf" srcId="{0A49FFFD-D236-4E9D-9FCA-939B80BC8209}" destId="{21739E70-9495-43CA-87DA-AC7F47819191}" srcOrd="0" destOrd="0" presId="urn:microsoft.com/office/officeart/2018/2/layout/IconCircleList"/>
    <dgm:cxn modelId="{2604A06E-DCEE-4B89-BE4A-13643E4646D4}" type="presOf" srcId="{97EBCD08-6E7D-425A-BDA1-A769914DC308}" destId="{4A8AFA36-2EF6-4162-8863-112917999D6B}" srcOrd="0" destOrd="0" presId="urn:microsoft.com/office/officeart/2018/2/layout/IconCircleList"/>
    <dgm:cxn modelId="{3FCAF654-2D14-427A-8741-20E8A220127C}" srcId="{8578F7A4-D8A6-4F07-BFD9-EE3FFE6F671C}" destId="{4FCC1555-E1FE-41D5-A214-DD4A6D03D3ED}" srcOrd="1" destOrd="0" parTransId="{21E0F054-4B80-4E3D-934F-3E571FD0BD81}" sibTransId="{E949F0C8-FE2C-4E7F-8037-93029EC5A448}"/>
    <dgm:cxn modelId="{BC6F798B-7CB4-4D64-AED3-B01ABAA58004}" type="presOf" srcId="{3EAFCE57-C66A-4F55-8744-8A7E7609237B}" destId="{B4AB0F1C-C42A-4624-B995-A5A85F90FC4E}" srcOrd="0" destOrd="0" presId="urn:microsoft.com/office/officeart/2018/2/layout/IconCircleList"/>
    <dgm:cxn modelId="{3D67268C-E1AE-4726-83B9-61CB26276BDA}" srcId="{8578F7A4-D8A6-4F07-BFD9-EE3FFE6F671C}" destId="{AEEAC635-9B03-449A-A660-299884281863}" srcOrd="3" destOrd="0" parTransId="{A7A26737-60B7-4FC9-84A1-C161E8EC7699}" sibTransId="{A80BBADC-87C8-468D-BCCC-11B6C2341B7F}"/>
    <dgm:cxn modelId="{04E036A3-CB2D-42DD-873E-5C3D8BE823AB}" type="presOf" srcId="{4FCC1555-E1FE-41D5-A214-DD4A6D03D3ED}" destId="{65F89F11-F132-477F-B59B-639DFD2EB36E}" srcOrd="0" destOrd="0" presId="urn:microsoft.com/office/officeart/2018/2/layout/IconCircleList"/>
    <dgm:cxn modelId="{970569CF-AE55-4FF2-8A0F-FC95A670B9F7}" type="presOf" srcId="{E949F0C8-FE2C-4E7F-8037-93029EC5A448}" destId="{E52DCDAD-854B-43AC-AD95-FC7EE9E132A1}" srcOrd="0" destOrd="0" presId="urn:microsoft.com/office/officeart/2018/2/layout/IconCircleList"/>
    <dgm:cxn modelId="{21D55AD4-C90D-4187-AA04-40378A0230E3}" type="presOf" srcId="{8578F7A4-D8A6-4F07-BFD9-EE3FFE6F671C}" destId="{5304B457-A739-4BF9-85CA-D4735B5E8DA9}" srcOrd="0" destOrd="0" presId="urn:microsoft.com/office/officeart/2018/2/layout/IconCircleList"/>
    <dgm:cxn modelId="{4E4422C7-DA59-4747-BA3D-597B6E250EB2}" type="presParOf" srcId="{5304B457-A739-4BF9-85CA-D4735B5E8DA9}" destId="{0BE9F6E2-B84B-4313-8405-51F4FAE9DA3B}" srcOrd="0" destOrd="0" presId="urn:microsoft.com/office/officeart/2018/2/layout/IconCircleList"/>
    <dgm:cxn modelId="{84CBF8DD-BA2B-46BE-86FE-48FA0E180354}" type="presParOf" srcId="{0BE9F6E2-B84B-4313-8405-51F4FAE9DA3B}" destId="{42D48DE4-7BAE-4BE6-BBAB-D558678046F0}" srcOrd="0" destOrd="0" presId="urn:microsoft.com/office/officeart/2018/2/layout/IconCircleList"/>
    <dgm:cxn modelId="{B88679D8-60D4-4335-9098-7AEE8E9B906E}" type="presParOf" srcId="{42D48DE4-7BAE-4BE6-BBAB-D558678046F0}" destId="{1D98EABB-3D6F-4DB0-B634-4E6520DFB193}" srcOrd="0" destOrd="0" presId="urn:microsoft.com/office/officeart/2018/2/layout/IconCircleList"/>
    <dgm:cxn modelId="{1C1BB69C-E039-4D29-9FCF-4EB6F742051C}" type="presParOf" srcId="{42D48DE4-7BAE-4BE6-BBAB-D558678046F0}" destId="{83693CBE-1FA3-4CDF-832F-AC2AA60A91CC}" srcOrd="1" destOrd="0" presId="urn:microsoft.com/office/officeart/2018/2/layout/IconCircleList"/>
    <dgm:cxn modelId="{E1252DC1-A4AB-4E44-BEF6-E0206F64725A}" type="presParOf" srcId="{42D48DE4-7BAE-4BE6-BBAB-D558678046F0}" destId="{D7143867-6CA1-49E6-BDD2-2C951BF9916C}" srcOrd="2" destOrd="0" presId="urn:microsoft.com/office/officeart/2018/2/layout/IconCircleList"/>
    <dgm:cxn modelId="{F2EB5635-7D4D-416C-AD4D-930060D1126A}" type="presParOf" srcId="{42D48DE4-7BAE-4BE6-BBAB-D558678046F0}" destId="{B4AB0F1C-C42A-4624-B995-A5A85F90FC4E}" srcOrd="3" destOrd="0" presId="urn:microsoft.com/office/officeart/2018/2/layout/IconCircleList"/>
    <dgm:cxn modelId="{FCFC253C-F60C-43E5-91A8-F4E297BB814D}" type="presParOf" srcId="{0BE9F6E2-B84B-4313-8405-51F4FAE9DA3B}" destId="{21739E70-9495-43CA-87DA-AC7F47819191}" srcOrd="1" destOrd="0" presId="urn:microsoft.com/office/officeart/2018/2/layout/IconCircleList"/>
    <dgm:cxn modelId="{4C479B6E-D991-4632-AD23-6F6B4479E869}" type="presParOf" srcId="{0BE9F6E2-B84B-4313-8405-51F4FAE9DA3B}" destId="{1A30F04E-B0F1-4588-87C4-A1278D6A73D2}" srcOrd="2" destOrd="0" presId="urn:microsoft.com/office/officeart/2018/2/layout/IconCircleList"/>
    <dgm:cxn modelId="{F0FCD724-BCC5-4804-B3D1-F123F90128B8}" type="presParOf" srcId="{1A30F04E-B0F1-4588-87C4-A1278D6A73D2}" destId="{392943DE-6D51-4DE6-92EA-704AA1B0FFCE}" srcOrd="0" destOrd="0" presId="urn:microsoft.com/office/officeart/2018/2/layout/IconCircleList"/>
    <dgm:cxn modelId="{59F6B23A-DDFB-47C7-9725-EA472D9184DF}" type="presParOf" srcId="{1A30F04E-B0F1-4588-87C4-A1278D6A73D2}" destId="{425E83F0-7267-4444-93A5-F3DF0BB1D84F}" srcOrd="1" destOrd="0" presId="urn:microsoft.com/office/officeart/2018/2/layout/IconCircleList"/>
    <dgm:cxn modelId="{3653A4EE-B9B8-4163-8103-E4F2259D452A}" type="presParOf" srcId="{1A30F04E-B0F1-4588-87C4-A1278D6A73D2}" destId="{671D28F7-AA3C-4DAD-B2FA-6E42EF19B47E}" srcOrd="2" destOrd="0" presId="urn:microsoft.com/office/officeart/2018/2/layout/IconCircleList"/>
    <dgm:cxn modelId="{2CCD1503-6A61-4CCE-9E37-35F764152AF3}" type="presParOf" srcId="{1A30F04E-B0F1-4588-87C4-A1278D6A73D2}" destId="{65F89F11-F132-477F-B59B-639DFD2EB36E}" srcOrd="3" destOrd="0" presId="urn:microsoft.com/office/officeart/2018/2/layout/IconCircleList"/>
    <dgm:cxn modelId="{2C41C322-57D0-46BF-A06D-9B01464228A3}" type="presParOf" srcId="{0BE9F6E2-B84B-4313-8405-51F4FAE9DA3B}" destId="{E52DCDAD-854B-43AC-AD95-FC7EE9E132A1}" srcOrd="3" destOrd="0" presId="urn:microsoft.com/office/officeart/2018/2/layout/IconCircleList"/>
    <dgm:cxn modelId="{419B4A1C-3D65-4D61-8422-430E6FFC989E}" type="presParOf" srcId="{0BE9F6E2-B84B-4313-8405-51F4FAE9DA3B}" destId="{66A506DE-78E3-4B7A-AB9D-760C406FBE78}" srcOrd="4" destOrd="0" presId="urn:microsoft.com/office/officeart/2018/2/layout/IconCircleList"/>
    <dgm:cxn modelId="{614BF775-3C3D-4D2D-BAC6-F1A6A6F87379}" type="presParOf" srcId="{66A506DE-78E3-4B7A-AB9D-760C406FBE78}" destId="{C900007E-2D40-4D37-A617-1C5B75908F76}" srcOrd="0" destOrd="0" presId="urn:microsoft.com/office/officeart/2018/2/layout/IconCircleList"/>
    <dgm:cxn modelId="{84D052C7-04E3-4E48-856D-B93208E77ACE}" type="presParOf" srcId="{66A506DE-78E3-4B7A-AB9D-760C406FBE78}" destId="{12BE4BE2-2F4A-41D1-8E84-2680FDD0C461}" srcOrd="1" destOrd="0" presId="urn:microsoft.com/office/officeart/2018/2/layout/IconCircleList"/>
    <dgm:cxn modelId="{6CC2FB07-EC0A-4A42-94EA-C44CFBD24500}" type="presParOf" srcId="{66A506DE-78E3-4B7A-AB9D-760C406FBE78}" destId="{1B75CAC9-7F59-4307-985C-7A02B4EAFEF7}" srcOrd="2" destOrd="0" presId="urn:microsoft.com/office/officeart/2018/2/layout/IconCircleList"/>
    <dgm:cxn modelId="{EF2614E0-A216-4FF1-9F03-6E7A84830D76}" type="presParOf" srcId="{66A506DE-78E3-4B7A-AB9D-760C406FBE78}" destId="{4A8AFA36-2EF6-4162-8863-112917999D6B}" srcOrd="3" destOrd="0" presId="urn:microsoft.com/office/officeart/2018/2/layout/IconCircleList"/>
    <dgm:cxn modelId="{DC30A4B8-8F26-448E-95B4-5C51498CBFEA}" type="presParOf" srcId="{0BE9F6E2-B84B-4313-8405-51F4FAE9DA3B}" destId="{5795D233-710B-4F23-8916-CE9B3D38761D}" srcOrd="5" destOrd="0" presId="urn:microsoft.com/office/officeart/2018/2/layout/IconCircleList"/>
    <dgm:cxn modelId="{24358AED-4F33-4F15-9EFA-C3F609F5835E}" type="presParOf" srcId="{0BE9F6E2-B84B-4313-8405-51F4FAE9DA3B}" destId="{A380D836-B020-40E7-859A-D64370984DF0}" srcOrd="6" destOrd="0" presId="urn:microsoft.com/office/officeart/2018/2/layout/IconCircleList"/>
    <dgm:cxn modelId="{F3429874-A7DB-4875-BBE0-3A4E6AFB8D20}" type="presParOf" srcId="{A380D836-B020-40E7-859A-D64370984DF0}" destId="{50F2F006-E02C-455F-87C2-D14994C2FC5A}" srcOrd="0" destOrd="0" presId="urn:microsoft.com/office/officeart/2018/2/layout/IconCircleList"/>
    <dgm:cxn modelId="{A3517E8D-542F-44DE-A459-989967550084}" type="presParOf" srcId="{A380D836-B020-40E7-859A-D64370984DF0}" destId="{3562A79E-5AB2-4A4E-ACF1-EB6AF67C035F}" srcOrd="1" destOrd="0" presId="urn:microsoft.com/office/officeart/2018/2/layout/IconCircleList"/>
    <dgm:cxn modelId="{ADC1618D-2B61-418A-AB09-DD6CAF582988}" type="presParOf" srcId="{A380D836-B020-40E7-859A-D64370984DF0}" destId="{C71F8C77-E798-447B-9ADF-BC59D72A1767}" srcOrd="2" destOrd="0" presId="urn:microsoft.com/office/officeart/2018/2/layout/IconCircleList"/>
    <dgm:cxn modelId="{3B735DAE-26A2-4648-A1C6-8152C424C79D}" type="presParOf" srcId="{A380D836-B020-40E7-859A-D64370984DF0}" destId="{28D92571-A80F-4FAD-A36E-10511F0FD0B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7A682B3-97B6-4595-B57D-97746D9D7A4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F88964-644F-4C16-B27A-1C23C4AD35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£30,000 – High-pressure touchless wash system</a:t>
          </a:r>
        </a:p>
      </dgm:t>
    </dgm:pt>
    <dgm:pt modelId="{238E0DE0-DCD5-42FF-9C90-753918FDFEFC}" type="parTrans" cxnId="{3E05BCB9-83EB-443E-889C-CC2B2E8A59AD}">
      <dgm:prSet/>
      <dgm:spPr/>
      <dgm:t>
        <a:bodyPr/>
        <a:lstStyle/>
        <a:p>
          <a:endParaRPr lang="en-US"/>
        </a:p>
      </dgm:t>
    </dgm:pt>
    <dgm:pt modelId="{AF2CF4E9-F711-448F-8050-9F9C9E1F4257}" type="sibTrans" cxnId="{3E05BCB9-83EB-443E-889C-CC2B2E8A59AD}">
      <dgm:prSet/>
      <dgm:spPr/>
      <dgm:t>
        <a:bodyPr/>
        <a:lstStyle/>
        <a:p>
          <a:endParaRPr lang="en-US"/>
        </a:p>
      </dgm:t>
    </dgm:pt>
    <dgm:pt modelId="{7595AA07-93FA-4806-894D-C460EE0F55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£5,000 – Lease deposit, local permits</a:t>
          </a:r>
        </a:p>
      </dgm:t>
    </dgm:pt>
    <dgm:pt modelId="{D1E94932-6D4D-4A2E-BEB2-8AB3AAFE5A26}" type="parTrans" cxnId="{DED965B6-090D-4227-892B-5687212F47D6}">
      <dgm:prSet/>
      <dgm:spPr/>
      <dgm:t>
        <a:bodyPr/>
        <a:lstStyle/>
        <a:p>
          <a:endParaRPr lang="en-US"/>
        </a:p>
      </dgm:t>
    </dgm:pt>
    <dgm:pt modelId="{D7FAA170-8E95-407E-9893-8BC0C0949C70}" type="sibTrans" cxnId="{DED965B6-090D-4227-892B-5687212F47D6}">
      <dgm:prSet/>
      <dgm:spPr/>
      <dgm:t>
        <a:bodyPr/>
        <a:lstStyle/>
        <a:p>
          <a:endParaRPr lang="en-US"/>
        </a:p>
      </dgm:t>
    </dgm:pt>
    <dgm:pt modelId="{9273C00A-ABA8-40BF-85A7-F61ED6DA58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£7,000 – Branding, signage, and marketing assets</a:t>
          </a:r>
        </a:p>
      </dgm:t>
    </dgm:pt>
    <dgm:pt modelId="{7E900B92-6806-4B35-8914-A7704FB9E63F}" type="parTrans" cxnId="{35EA26DB-3BFC-428E-A01F-C96C6D22C0DB}">
      <dgm:prSet/>
      <dgm:spPr/>
      <dgm:t>
        <a:bodyPr/>
        <a:lstStyle/>
        <a:p>
          <a:endParaRPr lang="en-US"/>
        </a:p>
      </dgm:t>
    </dgm:pt>
    <dgm:pt modelId="{6223F5E1-793A-45DE-92BD-92084A4B4497}" type="sibTrans" cxnId="{35EA26DB-3BFC-428E-A01F-C96C6D22C0DB}">
      <dgm:prSet/>
      <dgm:spPr/>
      <dgm:t>
        <a:bodyPr/>
        <a:lstStyle/>
        <a:p>
          <a:endParaRPr lang="en-US"/>
        </a:p>
      </dgm:t>
    </dgm:pt>
    <dgm:pt modelId="{338887DC-0DC4-4742-9B4D-139E3ECC2C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£8,000 – Contingency + working capital for first 3 months</a:t>
          </a:r>
        </a:p>
      </dgm:t>
    </dgm:pt>
    <dgm:pt modelId="{0FC12BB4-2550-4303-9AA0-6CF0FA0678BB}" type="parTrans" cxnId="{92EC9501-0B96-49FC-AF4F-F79A60C92CD5}">
      <dgm:prSet/>
      <dgm:spPr/>
      <dgm:t>
        <a:bodyPr/>
        <a:lstStyle/>
        <a:p>
          <a:endParaRPr lang="en-US"/>
        </a:p>
      </dgm:t>
    </dgm:pt>
    <dgm:pt modelId="{EAB54C80-D256-47C9-ACDA-017BBDB58E36}" type="sibTrans" cxnId="{92EC9501-0B96-49FC-AF4F-F79A60C92CD5}">
      <dgm:prSet/>
      <dgm:spPr/>
      <dgm:t>
        <a:bodyPr/>
        <a:lstStyle/>
        <a:p>
          <a:endParaRPr lang="en-US"/>
        </a:p>
      </dgm:t>
    </dgm:pt>
    <dgm:pt modelId="{8F4C5F48-43C9-4F38-B067-126FF6A9961F}" type="pres">
      <dgm:prSet presAssocID="{57A682B3-97B6-4595-B57D-97746D9D7A4C}" presName="root" presStyleCnt="0">
        <dgm:presLayoutVars>
          <dgm:dir/>
          <dgm:resizeHandles val="exact"/>
        </dgm:presLayoutVars>
      </dgm:prSet>
      <dgm:spPr/>
    </dgm:pt>
    <dgm:pt modelId="{076E1F8A-ADE4-49C3-BDC4-38727BE79C70}" type="pres">
      <dgm:prSet presAssocID="{DAF88964-644F-4C16-B27A-1C23C4AD35F2}" presName="compNode" presStyleCnt="0"/>
      <dgm:spPr/>
    </dgm:pt>
    <dgm:pt modelId="{65A8C810-4B93-41A3-95FE-0C2391C8AC13}" type="pres">
      <dgm:prSet presAssocID="{DAF88964-644F-4C16-B27A-1C23C4AD35F2}" presName="bgRect" presStyleLbl="bgShp" presStyleIdx="0" presStyleCnt="4"/>
      <dgm:spPr/>
    </dgm:pt>
    <dgm:pt modelId="{BD699AB8-7267-4417-A55E-BC9AD99D046A}" type="pres">
      <dgm:prSet presAssocID="{DAF88964-644F-4C16-B27A-1C23C4AD35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E0640A42-13E8-46ED-BA19-48689997002C}" type="pres">
      <dgm:prSet presAssocID="{DAF88964-644F-4C16-B27A-1C23C4AD35F2}" presName="spaceRect" presStyleCnt="0"/>
      <dgm:spPr/>
    </dgm:pt>
    <dgm:pt modelId="{AC62BFF6-6D8F-49AF-B189-23294FECE7F4}" type="pres">
      <dgm:prSet presAssocID="{DAF88964-644F-4C16-B27A-1C23C4AD35F2}" presName="parTx" presStyleLbl="revTx" presStyleIdx="0" presStyleCnt="4">
        <dgm:presLayoutVars>
          <dgm:chMax val="0"/>
          <dgm:chPref val="0"/>
        </dgm:presLayoutVars>
      </dgm:prSet>
      <dgm:spPr/>
    </dgm:pt>
    <dgm:pt modelId="{D62A83FF-DC97-492C-8DE0-057CD15D317B}" type="pres">
      <dgm:prSet presAssocID="{AF2CF4E9-F711-448F-8050-9F9C9E1F4257}" presName="sibTrans" presStyleCnt="0"/>
      <dgm:spPr/>
    </dgm:pt>
    <dgm:pt modelId="{F2C322EF-1C53-4B6D-B5FF-3B0C507B8355}" type="pres">
      <dgm:prSet presAssocID="{7595AA07-93FA-4806-894D-C460EE0F5549}" presName="compNode" presStyleCnt="0"/>
      <dgm:spPr/>
    </dgm:pt>
    <dgm:pt modelId="{826149C1-6C76-418D-8A15-A2BE6BEA6418}" type="pres">
      <dgm:prSet presAssocID="{7595AA07-93FA-4806-894D-C460EE0F5549}" presName="bgRect" presStyleLbl="bgShp" presStyleIdx="1" presStyleCnt="4"/>
      <dgm:spPr/>
    </dgm:pt>
    <dgm:pt modelId="{9979E9D9-9FB0-48D8-A8E5-F4CBBB5FA039}" type="pres">
      <dgm:prSet presAssocID="{7595AA07-93FA-4806-894D-C460EE0F554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922C14AE-C2A4-4D4A-8D8E-C47CD59AFF22}" type="pres">
      <dgm:prSet presAssocID="{7595AA07-93FA-4806-894D-C460EE0F5549}" presName="spaceRect" presStyleCnt="0"/>
      <dgm:spPr/>
    </dgm:pt>
    <dgm:pt modelId="{C71F5344-8EC4-46F7-8BDA-A5C1EF25BC7D}" type="pres">
      <dgm:prSet presAssocID="{7595AA07-93FA-4806-894D-C460EE0F5549}" presName="parTx" presStyleLbl="revTx" presStyleIdx="1" presStyleCnt="4">
        <dgm:presLayoutVars>
          <dgm:chMax val="0"/>
          <dgm:chPref val="0"/>
        </dgm:presLayoutVars>
      </dgm:prSet>
      <dgm:spPr/>
    </dgm:pt>
    <dgm:pt modelId="{C23BC62B-379F-4C97-8E70-380CAA27E35E}" type="pres">
      <dgm:prSet presAssocID="{D7FAA170-8E95-407E-9893-8BC0C0949C70}" presName="sibTrans" presStyleCnt="0"/>
      <dgm:spPr/>
    </dgm:pt>
    <dgm:pt modelId="{3E752903-4A95-49F8-A328-E111BC2E0E25}" type="pres">
      <dgm:prSet presAssocID="{9273C00A-ABA8-40BF-85A7-F61ED6DA58C4}" presName="compNode" presStyleCnt="0"/>
      <dgm:spPr/>
    </dgm:pt>
    <dgm:pt modelId="{61D21AA4-2A37-4253-B3B0-7CFAFA41ACB2}" type="pres">
      <dgm:prSet presAssocID="{9273C00A-ABA8-40BF-85A7-F61ED6DA58C4}" presName="bgRect" presStyleLbl="bgShp" presStyleIdx="2" presStyleCnt="4"/>
      <dgm:spPr/>
    </dgm:pt>
    <dgm:pt modelId="{39983109-765C-46CF-B89B-6252EF338701}" type="pres">
      <dgm:prSet presAssocID="{9273C00A-ABA8-40BF-85A7-F61ED6DA58C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7B88E7FD-3FC3-4F7A-BC87-7A7A4A9D8710}" type="pres">
      <dgm:prSet presAssocID="{9273C00A-ABA8-40BF-85A7-F61ED6DA58C4}" presName="spaceRect" presStyleCnt="0"/>
      <dgm:spPr/>
    </dgm:pt>
    <dgm:pt modelId="{BBE5F979-2C7C-4F8A-A8EF-D7748002302C}" type="pres">
      <dgm:prSet presAssocID="{9273C00A-ABA8-40BF-85A7-F61ED6DA58C4}" presName="parTx" presStyleLbl="revTx" presStyleIdx="2" presStyleCnt="4">
        <dgm:presLayoutVars>
          <dgm:chMax val="0"/>
          <dgm:chPref val="0"/>
        </dgm:presLayoutVars>
      </dgm:prSet>
      <dgm:spPr/>
    </dgm:pt>
    <dgm:pt modelId="{C6EEE1AF-72CA-4B65-9295-E5CB21C0BF73}" type="pres">
      <dgm:prSet presAssocID="{6223F5E1-793A-45DE-92BD-92084A4B4497}" presName="sibTrans" presStyleCnt="0"/>
      <dgm:spPr/>
    </dgm:pt>
    <dgm:pt modelId="{D2104BF6-C7AA-4E0E-B1DE-495EC73DABF1}" type="pres">
      <dgm:prSet presAssocID="{338887DC-0DC4-4742-9B4D-139E3ECC2CD9}" presName="compNode" presStyleCnt="0"/>
      <dgm:spPr/>
    </dgm:pt>
    <dgm:pt modelId="{90669911-4636-416E-954E-D58CB120E4CE}" type="pres">
      <dgm:prSet presAssocID="{338887DC-0DC4-4742-9B4D-139E3ECC2CD9}" presName="bgRect" presStyleLbl="bgShp" presStyleIdx="3" presStyleCnt="4"/>
      <dgm:spPr/>
    </dgm:pt>
    <dgm:pt modelId="{D975A167-A9ED-4E1E-9784-D7933364ACEE}" type="pres">
      <dgm:prSet presAssocID="{338887DC-0DC4-4742-9B4D-139E3ECC2CD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8CCC9759-511E-492C-B986-8D9B6C46CBF1}" type="pres">
      <dgm:prSet presAssocID="{338887DC-0DC4-4742-9B4D-139E3ECC2CD9}" presName="spaceRect" presStyleCnt="0"/>
      <dgm:spPr/>
    </dgm:pt>
    <dgm:pt modelId="{F175DA95-4D28-4255-BCE2-A1FD34A07F42}" type="pres">
      <dgm:prSet presAssocID="{338887DC-0DC4-4742-9B4D-139E3ECC2CD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2EC9501-0B96-49FC-AF4F-F79A60C92CD5}" srcId="{57A682B3-97B6-4595-B57D-97746D9D7A4C}" destId="{338887DC-0DC4-4742-9B4D-139E3ECC2CD9}" srcOrd="3" destOrd="0" parTransId="{0FC12BB4-2550-4303-9AA0-6CF0FA0678BB}" sibTransId="{EAB54C80-D256-47C9-ACDA-017BBDB58E36}"/>
    <dgm:cxn modelId="{E7EA2933-F4F5-4512-9732-03106193FFFC}" type="presOf" srcId="{7595AA07-93FA-4806-894D-C460EE0F5549}" destId="{C71F5344-8EC4-46F7-8BDA-A5C1EF25BC7D}" srcOrd="0" destOrd="0" presId="urn:microsoft.com/office/officeart/2018/2/layout/IconVerticalSolidList"/>
    <dgm:cxn modelId="{F75B9A7A-E5B4-4011-9024-B71B0E22E09B}" type="presOf" srcId="{DAF88964-644F-4C16-B27A-1C23C4AD35F2}" destId="{AC62BFF6-6D8F-49AF-B189-23294FECE7F4}" srcOrd="0" destOrd="0" presId="urn:microsoft.com/office/officeart/2018/2/layout/IconVerticalSolidList"/>
    <dgm:cxn modelId="{5931DE83-BEF3-4DD2-8E57-19915F912FC2}" type="presOf" srcId="{338887DC-0DC4-4742-9B4D-139E3ECC2CD9}" destId="{F175DA95-4D28-4255-BCE2-A1FD34A07F42}" srcOrd="0" destOrd="0" presId="urn:microsoft.com/office/officeart/2018/2/layout/IconVerticalSolidList"/>
    <dgm:cxn modelId="{C21A519E-C8C4-4124-AD9A-BD61C384C9F5}" type="presOf" srcId="{9273C00A-ABA8-40BF-85A7-F61ED6DA58C4}" destId="{BBE5F979-2C7C-4F8A-A8EF-D7748002302C}" srcOrd="0" destOrd="0" presId="urn:microsoft.com/office/officeart/2018/2/layout/IconVerticalSolidList"/>
    <dgm:cxn modelId="{DED965B6-090D-4227-892B-5687212F47D6}" srcId="{57A682B3-97B6-4595-B57D-97746D9D7A4C}" destId="{7595AA07-93FA-4806-894D-C460EE0F5549}" srcOrd="1" destOrd="0" parTransId="{D1E94932-6D4D-4A2E-BEB2-8AB3AAFE5A26}" sibTransId="{D7FAA170-8E95-407E-9893-8BC0C0949C70}"/>
    <dgm:cxn modelId="{3E05BCB9-83EB-443E-889C-CC2B2E8A59AD}" srcId="{57A682B3-97B6-4595-B57D-97746D9D7A4C}" destId="{DAF88964-644F-4C16-B27A-1C23C4AD35F2}" srcOrd="0" destOrd="0" parTransId="{238E0DE0-DCD5-42FF-9C90-753918FDFEFC}" sibTransId="{AF2CF4E9-F711-448F-8050-9F9C9E1F4257}"/>
    <dgm:cxn modelId="{35EA26DB-3BFC-428E-A01F-C96C6D22C0DB}" srcId="{57A682B3-97B6-4595-B57D-97746D9D7A4C}" destId="{9273C00A-ABA8-40BF-85A7-F61ED6DA58C4}" srcOrd="2" destOrd="0" parTransId="{7E900B92-6806-4B35-8914-A7704FB9E63F}" sibTransId="{6223F5E1-793A-45DE-92BD-92084A4B4497}"/>
    <dgm:cxn modelId="{1AD050FA-6A3F-4FC1-8ADC-5EE95995CCCC}" type="presOf" srcId="{57A682B3-97B6-4595-B57D-97746D9D7A4C}" destId="{8F4C5F48-43C9-4F38-B067-126FF6A9961F}" srcOrd="0" destOrd="0" presId="urn:microsoft.com/office/officeart/2018/2/layout/IconVerticalSolidList"/>
    <dgm:cxn modelId="{583A7159-A17C-4794-AF32-049E424EB1E6}" type="presParOf" srcId="{8F4C5F48-43C9-4F38-B067-126FF6A9961F}" destId="{076E1F8A-ADE4-49C3-BDC4-38727BE79C70}" srcOrd="0" destOrd="0" presId="urn:microsoft.com/office/officeart/2018/2/layout/IconVerticalSolidList"/>
    <dgm:cxn modelId="{C8C54CD9-A415-4BD9-9887-7DAB4C0B265F}" type="presParOf" srcId="{076E1F8A-ADE4-49C3-BDC4-38727BE79C70}" destId="{65A8C810-4B93-41A3-95FE-0C2391C8AC13}" srcOrd="0" destOrd="0" presId="urn:microsoft.com/office/officeart/2018/2/layout/IconVerticalSolidList"/>
    <dgm:cxn modelId="{1DA43E4E-3485-415F-AEFE-61F7043C3826}" type="presParOf" srcId="{076E1F8A-ADE4-49C3-BDC4-38727BE79C70}" destId="{BD699AB8-7267-4417-A55E-BC9AD99D046A}" srcOrd="1" destOrd="0" presId="urn:microsoft.com/office/officeart/2018/2/layout/IconVerticalSolidList"/>
    <dgm:cxn modelId="{6254D35A-CC10-40D7-AC9E-55B5E77FBE05}" type="presParOf" srcId="{076E1F8A-ADE4-49C3-BDC4-38727BE79C70}" destId="{E0640A42-13E8-46ED-BA19-48689997002C}" srcOrd="2" destOrd="0" presId="urn:microsoft.com/office/officeart/2018/2/layout/IconVerticalSolidList"/>
    <dgm:cxn modelId="{A502CCAC-F71C-48A9-9BC8-DE2E7EEAECD6}" type="presParOf" srcId="{076E1F8A-ADE4-49C3-BDC4-38727BE79C70}" destId="{AC62BFF6-6D8F-49AF-B189-23294FECE7F4}" srcOrd="3" destOrd="0" presId="urn:microsoft.com/office/officeart/2018/2/layout/IconVerticalSolidList"/>
    <dgm:cxn modelId="{BA14ED3B-D45D-45AD-8326-536D3B60C849}" type="presParOf" srcId="{8F4C5F48-43C9-4F38-B067-126FF6A9961F}" destId="{D62A83FF-DC97-492C-8DE0-057CD15D317B}" srcOrd="1" destOrd="0" presId="urn:microsoft.com/office/officeart/2018/2/layout/IconVerticalSolidList"/>
    <dgm:cxn modelId="{462E01BA-9E45-422F-85C7-56FD761B95ED}" type="presParOf" srcId="{8F4C5F48-43C9-4F38-B067-126FF6A9961F}" destId="{F2C322EF-1C53-4B6D-B5FF-3B0C507B8355}" srcOrd="2" destOrd="0" presId="urn:microsoft.com/office/officeart/2018/2/layout/IconVerticalSolidList"/>
    <dgm:cxn modelId="{49C8F214-E012-4D76-AEEF-5FFBCC167DDD}" type="presParOf" srcId="{F2C322EF-1C53-4B6D-B5FF-3B0C507B8355}" destId="{826149C1-6C76-418D-8A15-A2BE6BEA6418}" srcOrd="0" destOrd="0" presId="urn:microsoft.com/office/officeart/2018/2/layout/IconVerticalSolidList"/>
    <dgm:cxn modelId="{7CFF8B9E-7F52-43E8-B6B4-0A4BFE12F618}" type="presParOf" srcId="{F2C322EF-1C53-4B6D-B5FF-3B0C507B8355}" destId="{9979E9D9-9FB0-48D8-A8E5-F4CBBB5FA039}" srcOrd="1" destOrd="0" presId="urn:microsoft.com/office/officeart/2018/2/layout/IconVerticalSolidList"/>
    <dgm:cxn modelId="{7AEFBA26-CA7F-42D6-A041-703E1280EDC8}" type="presParOf" srcId="{F2C322EF-1C53-4B6D-B5FF-3B0C507B8355}" destId="{922C14AE-C2A4-4D4A-8D8E-C47CD59AFF22}" srcOrd="2" destOrd="0" presId="urn:microsoft.com/office/officeart/2018/2/layout/IconVerticalSolidList"/>
    <dgm:cxn modelId="{B6078FBB-900D-4B3D-B95C-131929F1D89A}" type="presParOf" srcId="{F2C322EF-1C53-4B6D-B5FF-3B0C507B8355}" destId="{C71F5344-8EC4-46F7-8BDA-A5C1EF25BC7D}" srcOrd="3" destOrd="0" presId="urn:microsoft.com/office/officeart/2018/2/layout/IconVerticalSolidList"/>
    <dgm:cxn modelId="{9E6F81B6-78C3-446A-8886-69C08F4FEC8A}" type="presParOf" srcId="{8F4C5F48-43C9-4F38-B067-126FF6A9961F}" destId="{C23BC62B-379F-4C97-8E70-380CAA27E35E}" srcOrd="3" destOrd="0" presId="urn:microsoft.com/office/officeart/2018/2/layout/IconVerticalSolidList"/>
    <dgm:cxn modelId="{C7189122-23BC-42C6-8B20-D0A9EE3170C7}" type="presParOf" srcId="{8F4C5F48-43C9-4F38-B067-126FF6A9961F}" destId="{3E752903-4A95-49F8-A328-E111BC2E0E25}" srcOrd="4" destOrd="0" presId="urn:microsoft.com/office/officeart/2018/2/layout/IconVerticalSolidList"/>
    <dgm:cxn modelId="{9078E5B2-1EBD-47CA-819E-7094587D7636}" type="presParOf" srcId="{3E752903-4A95-49F8-A328-E111BC2E0E25}" destId="{61D21AA4-2A37-4253-B3B0-7CFAFA41ACB2}" srcOrd="0" destOrd="0" presId="urn:microsoft.com/office/officeart/2018/2/layout/IconVerticalSolidList"/>
    <dgm:cxn modelId="{A4016FDC-DE31-4240-89B8-7E803F7C487C}" type="presParOf" srcId="{3E752903-4A95-49F8-A328-E111BC2E0E25}" destId="{39983109-765C-46CF-B89B-6252EF338701}" srcOrd="1" destOrd="0" presId="urn:microsoft.com/office/officeart/2018/2/layout/IconVerticalSolidList"/>
    <dgm:cxn modelId="{B6CAA248-0DDD-4A06-B791-AAE9805792CD}" type="presParOf" srcId="{3E752903-4A95-49F8-A328-E111BC2E0E25}" destId="{7B88E7FD-3FC3-4F7A-BC87-7A7A4A9D8710}" srcOrd="2" destOrd="0" presId="urn:microsoft.com/office/officeart/2018/2/layout/IconVerticalSolidList"/>
    <dgm:cxn modelId="{1CAC25B2-426B-43D3-8B63-DC13353D7E63}" type="presParOf" srcId="{3E752903-4A95-49F8-A328-E111BC2E0E25}" destId="{BBE5F979-2C7C-4F8A-A8EF-D7748002302C}" srcOrd="3" destOrd="0" presId="urn:microsoft.com/office/officeart/2018/2/layout/IconVerticalSolidList"/>
    <dgm:cxn modelId="{1321BB2B-647C-4A0E-AC00-91B954AD355A}" type="presParOf" srcId="{8F4C5F48-43C9-4F38-B067-126FF6A9961F}" destId="{C6EEE1AF-72CA-4B65-9295-E5CB21C0BF73}" srcOrd="5" destOrd="0" presId="urn:microsoft.com/office/officeart/2018/2/layout/IconVerticalSolidList"/>
    <dgm:cxn modelId="{29AABE0B-C066-435E-8218-F6BE3742A16A}" type="presParOf" srcId="{8F4C5F48-43C9-4F38-B067-126FF6A9961F}" destId="{D2104BF6-C7AA-4E0E-B1DE-495EC73DABF1}" srcOrd="6" destOrd="0" presId="urn:microsoft.com/office/officeart/2018/2/layout/IconVerticalSolidList"/>
    <dgm:cxn modelId="{351445DC-1E22-484B-A6C8-9B405790E93B}" type="presParOf" srcId="{D2104BF6-C7AA-4E0E-B1DE-495EC73DABF1}" destId="{90669911-4636-416E-954E-D58CB120E4CE}" srcOrd="0" destOrd="0" presId="urn:microsoft.com/office/officeart/2018/2/layout/IconVerticalSolidList"/>
    <dgm:cxn modelId="{0D86B959-48F4-409F-BF17-B41CB536EE4A}" type="presParOf" srcId="{D2104BF6-C7AA-4E0E-B1DE-495EC73DABF1}" destId="{D975A167-A9ED-4E1E-9784-D7933364ACEE}" srcOrd="1" destOrd="0" presId="urn:microsoft.com/office/officeart/2018/2/layout/IconVerticalSolidList"/>
    <dgm:cxn modelId="{333E88D8-ACFB-4778-B95A-AB1BE989B921}" type="presParOf" srcId="{D2104BF6-C7AA-4E0E-B1DE-495EC73DABF1}" destId="{8CCC9759-511E-492C-B986-8D9B6C46CBF1}" srcOrd="2" destOrd="0" presId="urn:microsoft.com/office/officeart/2018/2/layout/IconVerticalSolidList"/>
    <dgm:cxn modelId="{5167D933-6FF6-4F5B-9CD5-02A6F0696FAA}" type="presParOf" srcId="{D2104BF6-C7AA-4E0E-B1DE-495EC73DABF1}" destId="{F175DA95-4D28-4255-BCE2-A1FD34A07F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7C119-5682-4EFD-973F-C0C40A388786}">
      <dsp:nvSpPr>
        <dsp:cNvPr id="0" name=""/>
        <dsp:cNvSpPr/>
      </dsp:nvSpPr>
      <dsp:spPr>
        <a:xfrm>
          <a:off x="3307312" y="1787"/>
          <a:ext cx="3720726" cy="7813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Quick and hassle-free service</a:t>
          </a:r>
        </a:p>
      </dsp:txBody>
      <dsp:txXfrm>
        <a:off x="3345453" y="39928"/>
        <a:ext cx="3644444" cy="705036"/>
      </dsp:txXfrm>
    </dsp:sp>
    <dsp:sp modelId="{E2E4B95B-77E8-48E1-8ADB-4244CEA5611A}">
      <dsp:nvSpPr>
        <dsp:cNvPr id="0" name=""/>
        <dsp:cNvSpPr/>
      </dsp:nvSpPr>
      <dsp:spPr>
        <a:xfrm>
          <a:off x="3307312" y="822171"/>
          <a:ext cx="3720726" cy="7813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Safe for high-end paint finishes</a:t>
          </a:r>
        </a:p>
      </dsp:txBody>
      <dsp:txXfrm>
        <a:off x="3345453" y="860312"/>
        <a:ext cx="3644444" cy="705036"/>
      </dsp:txXfrm>
    </dsp:sp>
    <dsp:sp modelId="{A18C33E3-AB0A-423C-8254-67E9D5067D8D}">
      <dsp:nvSpPr>
        <dsp:cNvPr id="0" name=""/>
        <dsp:cNvSpPr/>
      </dsp:nvSpPr>
      <dsp:spPr>
        <a:xfrm>
          <a:off x="3307312" y="1642556"/>
          <a:ext cx="3720726" cy="7813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Open all day, every day</a:t>
          </a:r>
        </a:p>
      </dsp:txBody>
      <dsp:txXfrm>
        <a:off x="3345453" y="1680697"/>
        <a:ext cx="3644444" cy="705036"/>
      </dsp:txXfrm>
    </dsp:sp>
    <dsp:sp modelId="{599693F0-68AA-43EF-B2F9-DA2599A63267}">
      <dsp:nvSpPr>
        <dsp:cNvPr id="0" name=""/>
        <dsp:cNvSpPr/>
      </dsp:nvSpPr>
      <dsp:spPr>
        <a:xfrm>
          <a:off x="3307312" y="2462940"/>
          <a:ext cx="3720726" cy="7813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Simple tap-and-go payment</a:t>
          </a:r>
        </a:p>
      </dsp:txBody>
      <dsp:txXfrm>
        <a:off x="3345453" y="2501081"/>
        <a:ext cx="3644444" cy="705036"/>
      </dsp:txXfrm>
    </dsp:sp>
    <dsp:sp modelId="{827C9D62-8C96-48FC-B324-567CBD7BC969}">
      <dsp:nvSpPr>
        <dsp:cNvPr id="0" name=""/>
        <dsp:cNvSpPr/>
      </dsp:nvSpPr>
      <dsp:spPr>
        <a:xfrm>
          <a:off x="3307312" y="3283325"/>
          <a:ext cx="3720726" cy="7813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No queues or delays thanks to smart scheduling</a:t>
          </a:r>
        </a:p>
      </dsp:txBody>
      <dsp:txXfrm>
        <a:off x="3345453" y="3321466"/>
        <a:ext cx="3644444" cy="7050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B0261-8499-4696-8B7F-FD390402BB55}">
      <dsp:nvSpPr>
        <dsp:cNvPr id="0" name=""/>
        <dsp:cNvSpPr/>
      </dsp:nvSpPr>
      <dsp:spPr>
        <a:xfrm>
          <a:off x="1383694" y="0"/>
          <a:ext cx="4768814" cy="476881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EB6CA-25E8-4AA4-A855-8BCBD43133FA}">
      <dsp:nvSpPr>
        <dsp:cNvPr id="0" name=""/>
        <dsp:cNvSpPr/>
      </dsp:nvSpPr>
      <dsp:spPr>
        <a:xfrm>
          <a:off x="1836731" y="453037"/>
          <a:ext cx="1859837" cy="18598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Sole trader model initially – run by founder.</a:t>
          </a:r>
        </a:p>
      </dsp:txBody>
      <dsp:txXfrm>
        <a:off x="1927521" y="543827"/>
        <a:ext cx="1678257" cy="1678257"/>
      </dsp:txXfrm>
    </dsp:sp>
    <dsp:sp modelId="{EE37C75B-A9A0-4754-AB20-14AEA7863EBE}">
      <dsp:nvSpPr>
        <dsp:cNvPr id="0" name=""/>
        <dsp:cNvSpPr/>
      </dsp:nvSpPr>
      <dsp:spPr>
        <a:xfrm>
          <a:off x="3839633" y="453037"/>
          <a:ext cx="1859837" cy="18598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Operations managed via automation and self-service kiosks.</a:t>
          </a:r>
        </a:p>
      </dsp:txBody>
      <dsp:txXfrm>
        <a:off x="3930423" y="543827"/>
        <a:ext cx="1678257" cy="1678257"/>
      </dsp:txXfrm>
    </dsp:sp>
    <dsp:sp modelId="{63752855-1F7A-4922-9E7E-C993E9082E30}">
      <dsp:nvSpPr>
        <dsp:cNvPr id="0" name=""/>
        <dsp:cNvSpPr/>
      </dsp:nvSpPr>
      <dsp:spPr>
        <a:xfrm>
          <a:off x="1836731" y="2455939"/>
          <a:ext cx="1859837" cy="185983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Long-term: hire part-time assistants for maintenance and marketing.</a:t>
          </a:r>
        </a:p>
      </dsp:txBody>
      <dsp:txXfrm>
        <a:off x="1927521" y="2546729"/>
        <a:ext cx="1678257" cy="1678257"/>
      </dsp:txXfrm>
    </dsp:sp>
    <dsp:sp modelId="{4581FE70-F438-4F99-9675-E15503099F8A}">
      <dsp:nvSpPr>
        <dsp:cNvPr id="0" name=""/>
        <dsp:cNvSpPr/>
      </dsp:nvSpPr>
      <dsp:spPr>
        <a:xfrm>
          <a:off x="3839633" y="2455939"/>
          <a:ext cx="1859837" cy="18598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Training: equipment maintenance, customer service protocols.</a:t>
          </a:r>
        </a:p>
      </dsp:txBody>
      <dsp:txXfrm>
        <a:off x="3930423" y="2546729"/>
        <a:ext cx="1678257" cy="1678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069F0-6F63-4FD8-B493-478228AC75C7}">
      <dsp:nvSpPr>
        <dsp:cNvPr id="0" name=""/>
        <dsp:cNvSpPr/>
      </dsp:nvSpPr>
      <dsp:spPr>
        <a:xfrm>
          <a:off x="0" y="157858"/>
          <a:ext cx="6949440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Product: Automated, eco-friendly, touchless laser car wash service.</a:t>
          </a:r>
        </a:p>
      </dsp:txBody>
      <dsp:txXfrm>
        <a:off x="50489" y="208347"/>
        <a:ext cx="6848462" cy="933302"/>
      </dsp:txXfrm>
    </dsp:sp>
    <dsp:sp modelId="{E0D46573-81C7-431C-A3EB-88CC67755CBB}">
      <dsp:nvSpPr>
        <dsp:cNvPr id="0" name=""/>
        <dsp:cNvSpPr/>
      </dsp:nvSpPr>
      <dsp:spPr>
        <a:xfrm>
          <a:off x="0" y="1267018"/>
          <a:ext cx="6949440" cy="103428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Mission: To revolutionise car care by offering fast, affordable, and damage-free cleaning.</a:t>
          </a:r>
        </a:p>
      </dsp:txBody>
      <dsp:txXfrm>
        <a:off x="50489" y="1317507"/>
        <a:ext cx="6848462" cy="933302"/>
      </dsp:txXfrm>
    </dsp:sp>
    <dsp:sp modelId="{8CCCFAB5-2CB3-4595-8B0B-898F67D9DBFF}">
      <dsp:nvSpPr>
        <dsp:cNvPr id="0" name=""/>
        <dsp:cNvSpPr/>
      </dsp:nvSpPr>
      <dsp:spPr>
        <a:xfrm>
          <a:off x="0" y="2376178"/>
          <a:ext cx="6949440" cy="10342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USP: Touchless technology – no brushes = no scratches.</a:t>
          </a:r>
        </a:p>
      </dsp:txBody>
      <dsp:txXfrm>
        <a:off x="50489" y="2426667"/>
        <a:ext cx="6848462" cy="933302"/>
      </dsp:txXfrm>
    </dsp:sp>
    <dsp:sp modelId="{EC68F4AC-681F-4E58-947E-C683A883B6C3}">
      <dsp:nvSpPr>
        <dsp:cNvPr id="0" name=""/>
        <dsp:cNvSpPr/>
      </dsp:nvSpPr>
      <dsp:spPr>
        <a:xfrm>
          <a:off x="0" y="3485338"/>
          <a:ext cx="6949440" cy="103428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Legal Structure: Sole Trader</a:t>
          </a:r>
        </a:p>
      </dsp:txBody>
      <dsp:txXfrm>
        <a:off x="50489" y="3535827"/>
        <a:ext cx="6848462" cy="933302"/>
      </dsp:txXfrm>
    </dsp:sp>
    <dsp:sp modelId="{7B178458-F41F-4ABF-AA20-14D55F9AF68F}">
      <dsp:nvSpPr>
        <dsp:cNvPr id="0" name=""/>
        <dsp:cNvSpPr/>
      </dsp:nvSpPr>
      <dsp:spPr>
        <a:xfrm>
          <a:off x="0" y="4594498"/>
          <a:ext cx="6949440" cy="10342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Location: High-traffic retail park (with future franchise potential).</a:t>
          </a:r>
        </a:p>
      </dsp:txBody>
      <dsp:txXfrm>
        <a:off x="50489" y="4644987"/>
        <a:ext cx="6848462" cy="9333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BEE0A-1903-4B68-8953-56C37D3FC7E7}">
      <dsp:nvSpPr>
        <dsp:cNvPr id="0" name=""/>
        <dsp:cNvSpPr/>
      </dsp:nvSpPr>
      <dsp:spPr>
        <a:xfrm>
          <a:off x="0" y="41398"/>
          <a:ext cx="6949440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Strengths: Time-saving, eco-friendly, minimal staffing.</a:t>
          </a:r>
        </a:p>
      </dsp:txBody>
      <dsp:txXfrm>
        <a:off x="66025" y="107423"/>
        <a:ext cx="6817390" cy="1220470"/>
      </dsp:txXfrm>
    </dsp:sp>
    <dsp:sp modelId="{6DC7C170-DD66-4D92-95C8-F39598F2C00D}">
      <dsp:nvSpPr>
        <dsp:cNvPr id="0" name=""/>
        <dsp:cNvSpPr/>
      </dsp:nvSpPr>
      <dsp:spPr>
        <a:xfrm>
          <a:off x="0" y="1491838"/>
          <a:ext cx="6949440" cy="135252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Weaknesses: High initial equipment cost.</a:t>
          </a:r>
        </a:p>
      </dsp:txBody>
      <dsp:txXfrm>
        <a:off x="66025" y="1557863"/>
        <a:ext cx="6817390" cy="1220470"/>
      </dsp:txXfrm>
    </dsp:sp>
    <dsp:sp modelId="{B255C5DC-849D-45E5-A499-5F5E9CCAC012}">
      <dsp:nvSpPr>
        <dsp:cNvPr id="0" name=""/>
        <dsp:cNvSpPr/>
      </dsp:nvSpPr>
      <dsp:spPr>
        <a:xfrm>
          <a:off x="0" y="2942278"/>
          <a:ext cx="6949440" cy="135252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Opportunities: Growing demand for contactless services.</a:t>
          </a:r>
        </a:p>
      </dsp:txBody>
      <dsp:txXfrm>
        <a:off x="66025" y="3008303"/>
        <a:ext cx="6817390" cy="1220470"/>
      </dsp:txXfrm>
    </dsp:sp>
    <dsp:sp modelId="{20E7B163-5D63-4667-BD67-E1783AAF2D78}">
      <dsp:nvSpPr>
        <dsp:cNvPr id="0" name=""/>
        <dsp:cNvSpPr/>
      </dsp:nvSpPr>
      <dsp:spPr>
        <a:xfrm>
          <a:off x="0" y="4392719"/>
          <a:ext cx="6949440" cy="13525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Threats: Weather dependence, local competition.</a:t>
          </a:r>
        </a:p>
      </dsp:txBody>
      <dsp:txXfrm>
        <a:off x="66025" y="4458744"/>
        <a:ext cx="6817390" cy="12204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45437-42F4-40F6-BA87-D3ECE7B24FF6}">
      <dsp:nvSpPr>
        <dsp:cNvPr id="0" name=""/>
        <dsp:cNvSpPr/>
      </dsp:nvSpPr>
      <dsp:spPr>
        <a:xfrm>
          <a:off x="894711" y="846523"/>
          <a:ext cx="1260705" cy="1260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72A6D-449E-4B40-B5EC-AB5E2259F4B6}">
      <dsp:nvSpPr>
        <dsp:cNvPr id="0" name=""/>
        <dsp:cNvSpPr/>
      </dsp:nvSpPr>
      <dsp:spPr>
        <a:xfrm>
          <a:off x="1163386" y="1115198"/>
          <a:ext cx="723355" cy="723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ACF40-B3B3-4BE0-A54F-04E0BBDD71D6}">
      <dsp:nvSpPr>
        <dsp:cNvPr id="0" name=""/>
        <dsp:cNvSpPr/>
      </dsp:nvSpPr>
      <dsp:spPr>
        <a:xfrm>
          <a:off x="491699" y="2499907"/>
          <a:ext cx="20667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Startup Costs: ~£45,000 (equipment, signage, initial lease, permits).</a:t>
          </a:r>
        </a:p>
      </dsp:txBody>
      <dsp:txXfrm>
        <a:off x="491699" y="2499907"/>
        <a:ext cx="2066729" cy="720000"/>
      </dsp:txXfrm>
    </dsp:sp>
    <dsp:sp modelId="{916AF2D9-7F7B-4950-81B3-153096525A09}">
      <dsp:nvSpPr>
        <dsp:cNvPr id="0" name=""/>
        <dsp:cNvSpPr/>
      </dsp:nvSpPr>
      <dsp:spPr>
        <a:xfrm>
          <a:off x="3323118" y="846523"/>
          <a:ext cx="1260705" cy="1260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3CEF7-0D1B-4322-A07D-F0BA9D49ADB5}">
      <dsp:nvSpPr>
        <dsp:cNvPr id="0" name=""/>
        <dsp:cNvSpPr/>
      </dsp:nvSpPr>
      <dsp:spPr>
        <a:xfrm>
          <a:off x="3591793" y="1115198"/>
          <a:ext cx="723355" cy="723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D75F2-8B0D-4252-A22A-A20F6E17ED9F}">
      <dsp:nvSpPr>
        <dsp:cNvPr id="0" name=""/>
        <dsp:cNvSpPr/>
      </dsp:nvSpPr>
      <dsp:spPr>
        <a:xfrm>
          <a:off x="2920106" y="2499907"/>
          <a:ext cx="20667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Monthly Operating Cost: ~£1,800</a:t>
          </a:r>
        </a:p>
      </dsp:txBody>
      <dsp:txXfrm>
        <a:off x="2920106" y="2499907"/>
        <a:ext cx="2066729" cy="720000"/>
      </dsp:txXfrm>
    </dsp:sp>
    <dsp:sp modelId="{347E2AD5-C43F-46DD-9E91-9778F62B8AEB}">
      <dsp:nvSpPr>
        <dsp:cNvPr id="0" name=""/>
        <dsp:cNvSpPr/>
      </dsp:nvSpPr>
      <dsp:spPr>
        <a:xfrm>
          <a:off x="5751526" y="846523"/>
          <a:ext cx="1260705" cy="1260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337FA-A179-4041-8C83-5F2857118F58}">
      <dsp:nvSpPr>
        <dsp:cNvPr id="0" name=""/>
        <dsp:cNvSpPr/>
      </dsp:nvSpPr>
      <dsp:spPr>
        <a:xfrm>
          <a:off x="6020200" y="1115198"/>
          <a:ext cx="723355" cy="723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26371-B365-43BB-9D40-B450FF0F9336}">
      <dsp:nvSpPr>
        <dsp:cNvPr id="0" name=""/>
        <dsp:cNvSpPr/>
      </dsp:nvSpPr>
      <dsp:spPr>
        <a:xfrm>
          <a:off x="5348513" y="2499907"/>
          <a:ext cx="20667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Monthly Revenue Goal: £10,000–£12,000</a:t>
          </a:r>
        </a:p>
      </dsp:txBody>
      <dsp:txXfrm>
        <a:off x="5348513" y="2499907"/>
        <a:ext cx="2066729" cy="720000"/>
      </dsp:txXfrm>
    </dsp:sp>
    <dsp:sp modelId="{4FE75F48-D401-458B-94A7-4C46D0F51EEE}">
      <dsp:nvSpPr>
        <dsp:cNvPr id="0" name=""/>
        <dsp:cNvSpPr/>
      </dsp:nvSpPr>
      <dsp:spPr>
        <a:xfrm>
          <a:off x="8179933" y="846523"/>
          <a:ext cx="1260705" cy="1260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455C3-D4C1-4F35-AFEB-322C07AF0876}">
      <dsp:nvSpPr>
        <dsp:cNvPr id="0" name=""/>
        <dsp:cNvSpPr/>
      </dsp:nvSpPr>
      <dsp:spPr>
        <a:xfrm>
          <a:off x="8448608" y="1115198"/>
          <a:ext cx="723355" cy="723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68315-F8AA-4A1F-B645-A10E445EDEAB}">
      <dsp:nvSpPr>
        <dsp:cNvPr id="0" name=""/>
        <dsp:cNvSpPr/>
      </dsp:nvSpPr>
      <dsp:spPr>
        <a:xfrm>
          <a:off x="7776921" y="2499907"/>
          <a:ext cx="20667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Break-even Point: Within 5–6 months</a:t>
          </a:r>
        </a:p>
      </dsp:txBody>
      <dsp:txXfrm>
        <a:off x="7776921" y="2499907"/>
        <a:ext cx="206672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5F10D-D3F8-44F2-B273-CAAE0DB2E13B}">
      <dsp:nvSpPr>
        <dsp:cNvPr id="0" name=""/>
        <dsp:cNvSpPr/>
      </dsp:nvSpPr>
      <dsp:spPr>
        <a:xfrm>
          <a:off x="1346538" y="411832"/>
          <a:ext cx="778359" cy="778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A4F33-F320-4F4E-87EF-D6283BE79DA4}">
      <dsp:nvSpPr>
        <dsp:cNvPr id="0" name=""/>
        <dsp:cNvSpPr/>
      </dsp:nvSpPr>
      <dsp:spPr>
        <a:xfrm>
          <a:off x="870874" y="1476321"/>
          <a:ext cx="1729687" cy="69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Month 1–3: Local flyers, Google Maps reviews, early bird offer.</a:t>
          </a:r>
        </a:p>
      </dsp:txBody>
      <dsp:txXfrm>
        <a:off x="870874" y="1476321"/>
        <a:ext cx="1729687" cy="691875"/>
      </dsp:txXfrm>
    </dsp:sp>
    <dsp:sp modelId="{B927AD9E-264E-45AB-B6ED-F366C1A49E61}">
      <dsp:nvSpPr>
        <dsp:cNvPr id="0" name=""/>
        <dsp:cNvSpPr/>
      </dsp:nvSpPr>
      <dsp:spPr>
        <a:xfrm>
          <a:off x="3378921" y="411832"/>
          <a:ext cx="778359" cy="778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1B55D-A6FD-4120-83F0-8EB42AD5443A}">
      <dsp:nvSpPr>
        <dsp:cNvPr id="0" name=""/>
        <dsp:cNvSpPr/>
      </dsp:nvSpPr>
      <dsp:spPr>
        <a:xfrm>
          <a:off x="2903257" y="1476321"/>
          <a:ext cx="1729687" cy="69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Month 4–6: TikTok walk-throughs, influencer demos.</a:t>
          </a:r>
        </a:p>
      </dsp:txBody>
      <dsp:txXfrm>
        <a:off x="2903257" y="1476321"/>
        <a:ext cx="1729687" cy="691875"/>
      </dsp:txXfrm>
    </dsp:sp>
    <dsp:sp modelId="{E4E3BC75-246A-42C5-BE2D-09AD73586A79}">
      <dsp:nvSpPr>
        <dsp:cNvPr id="0" name=""/>
        <dsp:cNvSpPr/>
      </dsp:nvSpPr>
      <dsp:spPr>
        <a:xfrm>
          <a:off x="5411304" y="411832"/>
          <a:ext cx="778359" cy="778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D6258-9552-4BB1-BF9F-059092003EC4}">
      <dsp:nvSpPr>
        <dsp:cNvPr id="0" name=""/>
        <dsp:cNvSpPr/>
      </dsp:nvSpPr>
      <dsp:spPr>
        <a:xfrm>
          <a:off x="4935640" y="1476321"/>
          <a:ext cx="1729687" cy="69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Month 7–9: Loyalty app &amp; referral scheme.</a:t>
          </a:r>
        </a:p>
      </dsp:txBody>
      <dsp:txXfrm>
        <a:off x="4935640" y="1476321"/>
        <a:ext cx="1729687" cy="691875"/>
      </dsp:txXfrm>
    </dsp:sp>
    <dsp:sp modelId="{EF834EDD-D4A3-4DB3-A445-16CBDB498F18}">
      <dsp:nvSpPr>
        <dsp:cNvPr id="0" name=""/>
        <dsp:cNvSpPr/>
      </dsp:nvSpPr>
      <dsp:spPr>
        <a:xfrm>
          <a:off x="3378921" y="2600617"/>
          <a:ext cx="778359" cy="778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1A0ED-66CD-42C7-97DD-F00E774B97CA}">
      <dsp:nvSpPr>
        <dsp:cNvPr id="0" name=""/>
        <dsp:cNvSpPr/>
      </dsp:nvSpPr>
      <dsp:spPr>
        <a:xfrm>
          <a:off x="2903257" y="3665106"/>
          <a:ext cx="1729687" cy="69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Month 10–12: Collaborations with taxi &amp; Uber drivers.</a:t>
          </a:r>
        </a:p>
      </dsp:txBody>
      <dsp:txXfrm>
        <a:off x="2903257" y="3665106"/>
        <a:ext cx="1729687" cy="6918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8EABB-3D6F-4DB0-B634-4E6520DFB193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693CBE-1FA3-4CDF-832F-AC2AA60A91C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AB0F1C-C42A-4624-B995-A5A85F90FC4E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Sole founder: committed, hands-on operator</a:t>
          </a:r>
        </a:p>
      </dsp:txBody>
      <dsp:txXfrm>
        <a:off x="1834517" y="469890"/>
        <a:ext cx="3148942" cy="1335915"/>
      </dsp:txXfrm>
    </dsp:sp>
    <dsp:sp modelId="{392943DE-6D51-4DE6-92EA-704AA1B0FFC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E83F0-7267-4444-93A5-F3DF0BB1D84F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89F11-F132-477F-B59B-639DFD2EB36E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Practical experience in automotive &amp; customer service</a:t>
          </a:r>
        </a:p>
      </dsp:txBody>
      <dsp:txXfrm>
        <a:off x="7154322" y="469890"/>
        <a:ext cx="3148942" cy="1335915"/>
      </dsp:txXfrm>
    </dsp:sp>
    <dsp:sp modelId="{C900007E-2D40-4D37-A617-1C5B75908F76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E4BE2-2F4A-41D1-8E84-2680FDD0C46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AFA36-2EF6-4162-8863-112917999D6B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Self-financed early research &amp; branding work</a:t>
          </a:r>
        </a:p>
      </dsp:txBody>
      <dsp:txXfrm>
        <a:off x="1834517" y="2545532"/>
        <a:ext cx="3148942" cy="1335915"/>
      </dsp:txXfrm>
    </dsp:sp>
    <dsp:sp modelId="{50F2F006-E02C-455F-87C2-D14994C2FC5A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2A79E-5AB2-4A4E-ACF1-EB6AF67C035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92571-A80F-4FAD-A36E-10511F0FD0B9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Deep understanding of tech-driven efficiency in services</a:t>
          </a:r>
        </a:p>
      </dsp:txBody>
      <dsp:txXfrm>
        <a:off x="7154322" y="2545532"/>
        <a:ext cx="3148942" cy="133591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8C810-4B93-41A3-95FE-0C2391C8AC13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99AB8-7267-4417-A55E-BC9AD99D046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2BFF6-6D8F-49AF-B189-23294FECE7F4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£30,000 – High-pressure touchless wash system</a:t>
          </a:r>
        </a:p>
      </dsp:txBody>
      <dsp:txXfrm>
        <a:off x="1057183" y="1805"/>
        <a:ext cx="9458416" cy="915310"/>
      </dsp:txXfrm>
    </dsp:sp>
    <dsp:sp modelId="{826149C1-6C76-418D-8A15-A2BE6BEA6418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9E9D9-9FB0-48D8-A8E5-F4CBBB5FA039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F5344-8EC4-46F7-8BDA-A5C1EF25BC7D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£5,000 – Lease deposit, local permits</a:t>
          </a:r>
        </a:p>
      </dsp:txBody>
      <dsp:txXfrm>
        <a:off x="1057183" y="1145944"/>
        <a:ext cx="9458416" cy="915310"/>
      </dsp:txXfrm>
    </dsp:sp>
    <dsp:sp modelId="{61D21AA4-2A37-4253-B3B0-7CFAFA41ACB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83109-765C-46CF-B89B-6252EF338701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5F979-2C7C-4F8A-A8EF-D7748002302C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£7,000 – Branding, signage, and marketing assets</a:t>
          </a:r>
        </a:p>
      </dsp:txBody>
      <dsp:txXfrm>
        <a:off x="1057183" y="2290082"/>
        <a:ext cx="9458416" cy="915310"/>
      </dsp:txXfrm>
    </dsp:sp>
    <dsp:sp modelId="{90669911-4636-416E-954E-D58CB120E4CE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5A167-A9ED-4E1E-9784-D7933364ACE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5DA95-4D28-4255-BCE2-A1FD34A07F4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£8,000 – Contingency + working capital for first 3 months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F447467-474F-7A46-9B55-A89C6B0DA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logo with a car wash and text&#10;&#10;AI-generated content may be incorrect.">
            <a:extLst>
              <a:ext uri="{FF2B5EF4-FFF2-40B4-BE49-F238E27FC236}">
                <a16:creationId xmlns:a16="http://schemas.microsoft.com/office/drawing/2014/main" id="{EDEA74FE-A255-B350-EC12-2355CE06FF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96" b="1345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198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20980" y="1893965"/>
            <a:ext cx="4738347" cy="1986802"/>
          </a:xfrm>
        </p:spPr>
        <p:txBody>
          <a:bodyPr>
            <a:normAutofit/>
          </a:bodyPr>
          <a:lstStyle/>
          <a:p>
            <a:pPr algn="r"/>
            <a:r>
              <a:rPr lang="en-GB" sz="4200">
                <a:solidFill>
                  <a:srgbClr val="FFFFFF"/>
                </a:solidFill>
              </a:rPr>
              <a:t>360 Laser Touchless Car Wash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01102" y="3973128"/>
            <a:ext cx="4738347" cy="1189425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endParaRPr lang="en-GB">
              <a:solidFill>
                <a:srgbClr val="FFFFFF"/>
              </a:solidFill>
            </a:endParaRPr>
          </a:p>
          <a:p>
            <a:pPr algn="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59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700"/>
              <a:t>What is 360 Laser Touchless Car Wash?</a:t>
            </a:r>
          </a:p>
        </p:txBody>
      </p:sp>
      <p:pic>
        <p:nvPicPr>
          <p:cNvPr id="4" name="Picture 3" descr="A car washing in a car wash&#10;&#10;AI-generated content may be incorrect.">
            <a:extLst>
              <a:ext uri="{FF2B5EF4-FFF2-40B4-BE49-F238E27FC236}">
                <a16:creationId xmlns:a16="http://schemas.microsoft.com/office/drawing/2014/main" id="{C40A104F-65E6-8F1F-5347-69087345E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r>
              <a:rPr lang="en-GB" sz="1800"/>
              <a:t>360 Laser Touchless Car Wash is an advanced, fully automated vehicle cleaning system that uses high-pressure water jets and laser sensors. Unlike traditional brush-based car washes, our service delivers a damage-free, scratch-less clean in under five minutes, without any manual labour or friction-based contact.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678" y="548640"/>
            <a:ext cx="10872216" cy="1133856"/>
          </a:xfrm>
        </p:spPr>
        <p:txBody>
          <a:bodyPr anchor="t">
            <a:normAutofit/>
          </a:bodyPr>
          <a:lstStyle/>
          <a:p>
            <a:r>
              <a:t>How It Works</a:t>
            </a:r>
          </a:p>
        </p:txBody>
      </p:sp>
      <p:pic>
        <p:nvPicPr>
          <p:cNvPr id="4" name="Picture 3" descr="A collage of cars washing&#10;&#10;AI-generated content may be incorrect.">
            <a:extLst>
              <a:ext uri="{FF2B5EF4-FFF2-40B4-BE49-F238E27FC236}">
                <a16:creationId xmlns:a16="http://schemas.microsoft.com/office/drawing/2014/main" id="{0E76CEA1-C191-8B6F-28E3-B7804A1AEF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716024"/>
            <a:ext cx="6429611" cy="356329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77176" y="1792224"/>
            <a:ext cx="4307527" cy="4517136"/>
          </a:xfrm>
        </p:spPr>
        <p:txBody>
          <a:bodyPr anchor="t">
            <a:normAutofit/>
          </a:bodyPr>
          <a:lstStyle/>
          <a:p>
            <a:r>
              <a:rPr lang="en-GB" sz="1800"/>
              <a:t>1. Vehicle is guided into position via a motion-sensing entrance system.</a:t>
            </a:r>
          </a:p>
          <a:p>
            <a:r>
              <a:rPr lang="en-GB" sz="1800"/>
              <a:t>2. High-pressure nozzles and pre-soak jets apply eco-friendly foam.</a:t>
            </a:r>
          </a:p>
          <a:p>
            <a:r>
              <a:rPr lang="en-GB" sz="1800"/>
              <a:t>3. Laser-guided wash arms follow the exact contours of the vehicle.</a:t>
            </a:r>
          </a:p>
          <a:p>
            <a:r>
              <a:rPr lang="en-GB" sz="1800"/>
              <a:t>4. Rinse cycle completes with a high-speed air dryer.</a:t>
            </a:r>
          </a:p>
          <a:p>
            <a:r>
              <a:rPr lang="en-GB" sz="1800"/>
              <a:t>5. Fully automated, touch-free process – no human interaction needed.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t>Key Features</a:t>
            </a:r>
          </a:p>
        </p:txBody>
      </p:sp>
      <p:sp>
        <p:nvSpPr>
          <p:cNvPr id="28" name="Content Placeholder 2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r>
              <a:rPr sz="1800"/>
              <a:t>- 100% Touchless Laser Cleaning</a:t>
            </a:r>
          </a:p>
          <a:p>
            <a:r>
              <a:rPr sz="1800"/>
              <a:t>- Eco-Friendly Detergents and Water Recycling System</a:t>
            </a:r>
          </a:p>
          <a:p>
            <a:r>
              <a:rPr sz="1800"/>
              <a:t>- 24/7 Self-Service with Contactless Payment</a:t>
            </a:r>
          </a:p>
          <a:p>
            <a:r>
              <a:rPr sz="1800"/>
              <a:t>- Damage-Free – No Brushes, No Scratches</a:t>
            </a:r>
          </a:p>
          <a:p>
            <a:r>
              <a:rPr sz="1800"/>
              <a:t>- Fast 5-Minute Wash Cycles for Maximum Convenience</a:t>
            </a:r>
          </a:p>
        </p:txBody>
      </p:sp>
      <p:pic>
        <p:nvPicPr>
          <p:cNvPr id="81" name="Picture 80" descr="A key on a blueprint&#10;&#10;AI-generated content may be incorrect.">
            <a:extLst>
              <a:ext uri="{FF2B5EF4-FFF2-40B4-BE49-F238E27FC236}">
                <a16:creationId xmlns:a16="http://schemas.microsoft.com/office/drawing/2014/main" id="{A72C59EF-ABF2-801A-A21E-35E8CBC66A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4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Benefits for Customers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7B86A67-DB96-1C0C-2EEC-09333A475D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678450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HRM Strategy &amp; Operations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3BA42B-028C-2E19-7D27-28CD97EA5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665694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880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t>Business Proposition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FED79-0F5D-8C4C-7AEA-A03C34395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610539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7203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t>Aims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r>
              <a:rPr lang="en-GB" sz="1800"/>
              <a:t>- Aim: Become the #1 brand in premium automatic car washing in the region.</a:t>
            </a:r>
          </a:p>
          <a:p>
            <a:r>
              <a:rPr lang="en-GB" sz="1800"/>
              <a:t>- Objectives:</a:t>
            </a:r>
          </a:p>
          <a:p>
            <a:r>
              <a:rPr lang="en-GB" sz="1800"/>
              <a:t>  • Serve 10,000 cars in Year 1.</a:t>
            </a:r>
          </a:p>
          <a:p>
            <a:r>
              <a:rPr lang="en-GB" sz="1800"/>
              <a:t>  • Reach monthly revenue of £12,000 by month 6.</a:t>
            </a:r>
          </a:p>
          <a:p>
            <a:r>
              <a:rPr lang="en-GB" sz="1800"/>
              <a:t>  • Expand to 2nd location by end of Year 2.</a:t>
            </a:r>
          </a:p>
        </p:txBody>
      </p:sp>
      <p:pic>
        <p:nvPicPr>
          <p:cNvPr id="4" name="Picture 3" descr="A metal arrow on a graph&#10;&#10;AI-generated content may be incorrect.">
            <a:extLst>
              <a:ext uri="{FF2B5EF4-FFF2-40B4-BE49-F238E27FC236}">
                <a16:creationId xmlns:a16="http://schemas.microsoft.com/office/drawing/2014/main" id="{2421C319-1BC4-69BE-B086-B36358EE4D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66" b="-2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311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SWOT Analysis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FB5400C6-D3C2-D19D-918A-AC1721F4F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15018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6303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t>Financial Overview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535779-95BE-F03F-E863-82E323839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1821405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8043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12-Month Marketing &amp; Branding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92FC0A-7A47-EBC2-291A-05E13FE33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926275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734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14E1141-65DC-4F54-8399-7221AE6F8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96000" cy="6858000"/>
            <a:chOff x="7467600" y="0"/>
            <a:chExt cx="47244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DD75B897-7127-4AAC-A078-70739204B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BDCFF188-DB07-46AA-A2B3-71E936EAB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15A9370-15D3-4C30-8BA1-2059A74C9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1" y="1676400"/>
            <a:ext cx="3581399" cy="1216153"/>
          </a:xfrm>
        </p:spPr>
        <p:txBody>
          <a:bodyPr anchor="t">
            <a:normAutofit/>
          </a:bodyPr>
          <a:lstStyle/>
          <a:p>
            <a:r>
              <a:rPr lang="en-GB" sz="4000"/>
              <a:t>Branding &amp; Visual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1" y="3429000"/>
            <a:ext cx="3581399" cy="1752599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- Business card design</a:t>
            </a:r>
          </a:p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- Promotional flyer: 'First Wash Free'</a:t>
            </a:r>
          </a:p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- Instagram &amp; TikTok teaser visuals</a:t>
            </a:r>
          </a:p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- Branded staff uniform concept</a:t>
            </a:r>
          </a:p>
        </p:txBody>
      </p:sp>
      <p:pic>
        <p:nvPicPr>
          <p:cNvPr id="4" name="Picture 3" descr="A advertisement for a car wash&#10;&#10;AI-generated content may be incorrect.">
            <a:extLst>
              <a:ext uri="{FF2B5EF4-FFF2-40B4-BE49-F238E27FC236}">
                <a16:creationId xmlns:a16="http://schemas.microsoft.com/office/drawing/2014/main" id="{945CA1BC-436F-9368-C1DB-F3A354B235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00" r="3" b="2036"/>
          <a:stretch>
            <a:fillRect/>
          </a:stretch>
        </p:blipFill>
        <p:spPr>
          <a:xfrm>
            <a:off x="5419727" y="1676399"/>
            <a:ext cx="2585374" cy="3505200"/>
          </a:xfrm>
          <a:prstGeom prst="rect">
            <a:avLst/>
          </a:prstGeom>
        </p:spPr>
      </p:pic>
      <p:pic>
        <p:nvPicPr>
          <p:cNvPr id="5" name="Picture 4" descr="A business card with a car wash logo&#10;&#10;AI-generated content may be incorrect.">
            <a:extLst>
              <a:ext uri="{FF2B5EF4-FFF2-40B4-BE49-F238E27FC236}">
                <a16:creationId xmlns:a16="http://schemas.microsoft.com/office/drawing/2014/main" id="{E45A8B72-1C3F-974B-82D4-F55BC3686E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76" b="4372"/>
          <a:stretch>
            <a:fillRect/>
          </a:stretch>
        </p:blipFill>
        <p:spPr>
          <a:xfrm>
            <a:off x="8462300" y="1676401"/>
            <a:ext cx="2586699" cy="350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871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Invest in Me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97854624-7582-FFC2-F2E9-7C9F137075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8650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the £50,000 Will Be Used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421F22-1970-FFEF-157A-5F02636024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02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Statista (2024) UK Car Wash Market Data</a:t>
            </a:r>
          </a:p>
          <a:p>
            <a:r>
              <a:t>2. Gov.uk (2024) Business License &amp; Permits</a:t>
            </a:r>
          </a:p>
          <a:p>
            <a:r>
              <a:t>3. Shopify (2023) Small Business Automation Trends</a:t>
            </a:r>
          </a:p>
          <a:p>
            <a:r>
              <a:t>4. Kotler, P. (2021) Marketing Management</a:t>
            </a:r>
          </a:p>
          <a:p>
            <a:r>
              <a:t>5. Hisrich et al. (2022) Entrepreneurship</a:t>
            </a:r>
          </a:p>
          <a:p>
            <a:r>
              <a:t>6. Chaffey, D. (2023) Digital Marketing</a:t>
            </a:r>
          </a:p>
          <a:p>
            <a:r>
              <a:t>7. Mintel (2023) Auto Services Market Report</a:t>
            </a:r>
          </a:p>
          <a:p>
            <a:r>
              <a:t>8. CIPD (2023) HR Strategies for Startups</a:t>
            </a:r>
          </a:p>
          <a:p>
            <a:r>
              <a:t>9. YouTube Creators (2024) on Local Branding via Shorts</a:t>
            </a:r>
          </a:p>
          <a:p>
            <a:r>
              <a:t>10. Local.gov.uk (2024) Retail Park Regulations</a:t>
            </a:r>
          </a:p>
        </p:txBody>
      </p:sp>
    </p:spTree>
    <p:extLst>
      <p:ext uri="{BB962C8B-B14F-4D97-AF65-F5344CB8AC3E}">
        <p14:creationId xmlns:p14="http://schemas.microsoft.com/office/powerpoint/2010/main" val="24941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360 Laser Touchless Car Wash</vt:lpstr>
      <vt:lpstr>What is 360 Laser Touchless Car Wash?</vt:lpstr>
      <vt:lpstr>How It Works</vt:lpstr>
      <vt:lpstr>Key Features</vt:lpstr>
      <vt:lpstr>Benefits for Customers</vt:lpstr>
      <vt:lpstr>HRM Strategy &amp; Operations</vt:lpstr>
      <vt:lpstr>Business Proposition</vt:lpstr>
      <vt:lpstr>Aims &amp; Objectives</vt:lpstr>
      <vt:lpstr>SWOT Analysis</vt:lpstr>
      <vt:lpstr>Financial Overview</vt:lpstr>
      <vt:lpstr>12-Month Marketing &amp; Branding Plan</vt:lpstr>
      <vt:lpstr>Branding &amp; Visual Examples</vt:lpstr>
      <vt:lpstr>Why Invest in Me</vt:lpstr>
      <vt:lpstr>How the £50,000 Will Be Used</vt:lpstr>
      <vt:lpstr>Harvard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2025-07-08T11:25:49Z</dcterms:created>
  <dcterms:modified xsi:type="dcterms:W3CDTF">2025-07-08T12:24:22Z</dcterms:modified>
</cp:coreProperties>
</file>