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E11ED0-4236-4F65-B8D1-5402E891925E}" v="426" dt="2023-12-09T22:51:53.7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2FBE31EB-28D2-4D53-B55C-02F895C96639}"/>
    <pc:docChg chg="undo custSel addSld modSld">
      <pc:chgData name="Jenni Steen" userId="3e51ffc7-aa92-4e9a-9db2-4e9164f92bbf" providerId="ADAL" clId="{2FBE31EB-28D2-4D53-B55C-02F895C96639}" dt="2023-12-06T23:59:57.396" v="2569" actId="680"/>
      <pc:docMkLst>
        <pc:docMk/>
      </pc:docMkLst>
      <pc:sldChg chg="addSp delSp modSp mod setBg setClrOvrMap">
        <pc:chgData name="Jenni Steen" userId="3e51ffc7-aa92-4e9a-9db2-4e9164f92bbf" providerId="ADAL" clId="{2FBE31EB-28D2-4D53-B55C-02F895C96639}" dt="2023-12-06T23:41:31.793" v="1319" actId="26606"/>
        <pc:sldMkLst>
          <pc:docMk/>
          <pc:sldMk cId="2648218354" sldId="258"/>
        </pc:sldMkLst>
        <pc:spChg chg="mod">
          <ac:chgData name="Jenni Steen" userId="3e51ffc7-aa92-4e9a-9db2-4e9164f92bbf" providerId="ADAL" clId="{2FBE31EB-28D2-4D53-B55C-02F895C96639}" dt="2023-12-06T23:41:31.793" v="1319" actId="26606"/>
          <ac:spMkLst>
            <pc:docMk/>
            <pc:sldMk cId="2648218354" sldId="258"/>
            <ac:spMk id="2" creationId="{68E148FF-2392-14EF-349F-E0925760000E}"/>
          </ac:spMkLst>
        </pc:spChg>
        <pc:spChg chg="add del mod ord">
          <ac:chgData name="Jenni Steen" userId="3e51ffc7-aa92-4e9a-9db2-4e9164f92bbf" providerId="ADAL" clId="{2FBE31EB-28D2-4D53-B55C-02F895C96639}" dt="2023-12-06T23:41:31.793" v="1319" actId="26606"/>
          <ac:spMkLst>
            <pc:docMk/>
            <pc:sldMk cId="2648218354" sldId="258"/>
            <ac:spMk id="3" creationId="{0F709621-751E-52E3-B658-46102091F706}"/>
          </ac:spMkLst>
        </pc:spChg>
        <pc:spChg chg="add del">
          <ac:chgData name="Jenni Steen" userId="3e51ffc7-aa92-4e9a-9db2-4e9164f92bbf" providerId="ADAL" clId="{2FBE31EB-28D2-4D53-B55C-02F895C96639}" dt="2023-12-06T23:39:07.292" v="1313" actId="26606"/>
          <ac:spMkLst>
            <pc:docMk/>
            <pc:sldMk cId="2648218354" sldId="258"/>
            <ac:spMk id="6" creationId="{BDDE9CD4-0E0A-4129-8689-A89C4E9A666D}"/>
          </ac:spMkLst>
        </pc:spChg>
        <pc:spChg chg="add del">
          <ac:chgData name="Jenni Steen" userId="3e51ffc7-aa92-4e9a-9db2-4e9164f92bbf" providerId="ADAL" clId="{2FBE31EB-28D2-4D53-B55C-02F895C96639}" dt="2023-12-06T23:36:44.446" v="1301" actId="26606"/>
          <ac:spMkLst>
            <pc:docMk/>
            <pc:sldMk cId="2648218354" sldId="258"/>
            <ac:spMk id="9" creationId="{518E5A25-92C5-4F27-8E26-0AAAB0CDC85E}"/>
          </ac:spMkLst>
        </pc:spChg>
        <pc:spChg chg="add del">
          <ac:chgData name="Jenni Steen" userId="3e51ffc7-aa92-4e9a-9db2-4e9164f92bbf" providerId="ADAL" clId="{2FBE31EB-28D2-4D53-B55C-02F895C96639}" dt="2023-12-06T23:36:46.779" v="1303" actId="26606"/>
          <ac:spMkLst>
            <pc:docMk/>
            <pc:sldMk cId="2648218354" sldId="258"/>
            <ac:spMk id="11" creationId="{73772B81-181F-48B7-8826-4D9686D15DF5}"/>
          </ac:spMkLst>
        </pc:spChg>
        <pc:spChg chg="add del">
          <ac:chgData name="Jenni Steen" userId="3e51ffc7-aa92-4e9a-9db2-4e9164f92bbf" providerId="ADAL" clId="{2FBE31EB-28D2-4D53-B55C-02F895C96639}" dt="2023-12-06T23:36:46.779" v="1303" actId="26606"/>
          <ac:spMkLst>
            <pc:docMk/>
            <pc:sldMk cId="2648218354" sldId="258"/>
            <ac:spMk id="12" creationId="{9F4444CE-BC8D-4D61-B303-4C05614E62AB}"/>
          </ac:spMkLst>
        </pc:spChg>
        <pc:spChg chg="add del">
          <ac:chgData name="Jenni Steen" userId="3e51ffc7-aa92-4e9a-9db2-4e9164f92bbf" providerId="ADAL" clId="{2FBE31EB-28D2-4D53-B55C-02F895C96639}" dt="2023-12-06T23:36:46.779" v="1303" actId="26606"/>
          <ac:spMkLst>
            <pc:docMk/>
            <pc:sldMk cId="2648218354" sldId="258"/>
            <ac:spMk id="13" creationId="{B2205F6E-03C6-4E92-877C-E2482F6599AA}"/>
          </ac:spMkLst>
        </pc:spChg>
        <pc:spChg chg="add del">
          <ac:chgData name="Jenni Steen" userId="3e51ffc7-aa92-4e9a-9db2-4e9164f92bbf" providerId="ADAL" clId="{2FBE31EB-28D2-4D53-B55C-02F895C96639}" dt="2023-12-06T23:37:00.549" v="1305" actId="26606"/>
          <ac:spMkLst>
            <pc:docMk/>
            <pc:sldMk cId="2648218354" sldId="258"/>
            <ac:spMk id="17" creationId="{EB6743CF-E74B-4A3C-A785-599069DB89DF}"/>
          </ac:spMkLst>
        </pc:spChg>
        <pc:spChg chg="add del">
          <ac:chgData name="Jenni Steen" userId="3e51ffc7-aa92-4e9a-9db2-4e9164f92bbf" providerId="ADAL" clId="{2FBE31EB-28D2-4D53-B55C-02F895C96639}" dt="2023-12-06T23:37:00.549" v="1305" actId="26606"/>
          <ac:spMkLst>
            <pc:docMk/>
            <pc:sldMk cId="2648218354" sldId="258"/>
            <ac:spMk id="18" creationId="{0F709621-751E-52E3-B658-46102091F706}"/>
          </ac:spMkLst>
        </pc:spChg>
        <pc:spChg chg="add del">
          <ac:chgData name="Jenni Steen" userId="3e51ffc7-aa92-4e9a-9db2-4e9164f92bbf" providerId="ADAL" clId="{2FBE31EB-28D2-4D53-B55C-02F895C96639}" dt="2023-12-06T23:39:10.772" v="1315" actId="26606"/>
          <ac:spMkLst>
            <pc:docMk/>
            <pc:sldMk cId="2648218354" sldId="258"/>
            <ac:spMk id="28" creationId="{D94A7024-D948-494D-8920-BBA2DA07D15B}"/>
          </ac:spMkLst>
        </pc:spChg>
        <pc:spChg chg="add">
          <ac:chgData name="Jenni Steen" userId="3e51ffc7-aa92-4e9a-9db2-4e9164f92bbf" providerId="ADAL" clId="{2FBE31EB-28D2-4D53-B55C-02F895C96639}" dt="2023-12-06T23:41:31.793" v="1319" actId="26606"/>
          <ac:spMkLst>
            <pc:docMk/>
            <pc:sldMk cId="2648218354" sldId="258"/>
            <ac:spMk id="1033" creationId="{3BCB5F6A-9EB0-40B0-9D13-3023E9A20508}"/>
          </ac:spMkLst>
        </pc:spChg>
        <pc:grpChg chg="add del">
          <ac:chgData name="Jenni Steen" userId="3e51ffc7-aa92-4e9a-9db2-4e9164f92bbf" providerId="ADAL" clId="{2FBE31EB-28D2-4D53-B55C-02F895C96639}" dt="2023-12-06T23:39:07.292" v="1313" actId="26606"/>
          <ac:grpSpMkLst>
            <pc:docMk/>
            <pc:sldMk cId="2648218354" sldId="258"/>
            <ac:grpSpMk id="8" creationId="{85DB3CA2-FA66-42B9-90EF-394894352D8C}"/>
          </ac:grpSpMkLst>
        </pc:grpChg>
        <pc:graphicFrameChg chg="add del">
          <ac:chgData name="Jenni Steen" userId="3e51ffc7-aa92-4e9a-9db2-4e9164f92bbf" providerId="ADAL" clId="{2FBE31EB-28D2-4D53-B55C-02F895C96639}" dt="2023-12-06T23:36:46.779" v="1303" actId="26606"/>
          <ac:graphicFrameMkLst>
            <pc:docMk/>
            <pc:sldMk cId="2648218354" sldId="258"/>
            <ac:graphicFrameMk id="14" creationId="{9E0A0E3C-3722-CC4C-0150-93326A7132B8}"/>
          </ac:graphicFrameMkLst>
        </pc:graphicFrameChg>
        <pc:picChg chg="add del">
          <ac:chgData name="Jenni Steen" userId="3e51ffc7-aa92-4e9a-9db2-4e9164f92bbf" providerId="ADAL" clId="{2FBE31EB-28D2-4D53-B55C-02F895C96639}" dt="2023-12-06T23:36:44.446" v="1301" actId="26606"/>
          <ac:picMkLst>
            <pc:docMk/>
            <pc:sldMk cId="2648218354" sldId="258"/>
            <ac:picMk id="5" creationId="{93A4B9B3-8842-8CCC-634B-569AE5D97357}"/>
          </ac:picMkLst>
        </pc:picChg>
        <pc:picChg chg="add del">
          <ac:chgData name="Jenni Steen" userId="3e51ffc7-aa92-4e9a-9db2-4e9164f92bbf" providerId="ADAL" clId="{2FBE31EB-28D2-4D53-B55C-02F895C96639}" dt="2023-12-06T23:39:07.292" v="1313" actId="26606"/>
          <ac:picMkLst>
            <pc:docMk/>
            <pc:sldMk cId="2648218354" sldId="258"/>
            <ac:picMk id="7" creationId="{7D45D132-635A-4957-66C6-4C182F8607BC}"/>
          </ac:picMkLst>
        </pc:picChg>
        <pc:picChg chg="add del">
          <ac:chgData name="Jenni Steen" userId="3e51ffc7-aa92-4e9a-9db2-4e9164f92bbf" providerId="ADAL" clId="{2FBE31EB-28D2-4D53-B55C-02F895C96639}" dt="2023-12-06T23:37:00.549" v="1305" actId="26606"/>
          <ac:picMkLst>
            <pc:docMk/>
            <pc:sldMk cId="2648218354" sldId="258"/>
            <ac:picMk id="16" creationId="{D231A986-6142-2700-82D0-8458066E8814}"/>
          </ac:picMkLst>
        </pc:picChg>
        <pc:picChg chg="add del">
          <ac:chgData name="Jenni Steen" userId="3e51ffc7-aa92-4e9a-9db2-4e9164f92bbf" providerId="ADAL" clId="{2FBE31EB-28D2-4D53-B55C-02F895C96639}" dt="2023-12-06T23:39:10.772" v="1315" actId="26606"/>
          <ac:picMkLst>
            <pc:docMk/>
            <pc:sldMk cId="2648218354" sldId="258"/>
            <ac:picMk id="29" creationId="{2092554C-BBB0-48B5-9280-1BEA7930DDC1}"/>
          </ac:picMkLst>
        </pc:picChg>
        <pc:picChg chg="add del mod">
          <ac:chgData name="Jenni Steen" userId="3e51ffc7-aa92-4e9a-9db2-4e9164f92bbf" providerId="ADAL" clId="{2FBE31EB-28D2-4D53-B55C-02F895C96639}" dt="2023-12-06T23:38:45.478" v="1311"/>
          <ac:picMkLst>
            <pc:docMk/>
            <pc:sldMk cId="2648218354" sldId="258"/>
            <ac:picMk id="1026" creationId="{D473D8C4-CAC3-ACD0-EB27-C1E06A6413A1}"/>
          </ac:picMkLst>
        </pc:picChg>
        <pc:picChg chg="add mod">
          <ac:chgData name="Jenni Steen" userId="3e51ffc7-aa92-4e9a-9db2-4e9164f92bbf" providerId="ADAL" clId="{2FBE31EB-28D2-4D53-B55C-02F895C96639}" dt="2023-12-06T23:41:31.793" v="1319" actId="26606"/>
          <ac:picMkLst>
            <pc:docMk/>
            <pc:sldMk cId="2648218354" sldId="258"/>
            <ac:picMk id="1028" creationId="{2E30EF24-0A63-98E3-C5F5-5DC397345721}"/>
          </ac:picMkLst>
        </pc:picChg>
      </pc:sldChg>
      <pc:sldChg chg="modSp new mod">
        <pc:chgData name="Jenni Steen" userId="3e51ffc7-aa92-4e9a-9db2-4e9164f92bbf" providerId="ADAL" clId="{2FBE31EB-28D2-4D53-B55C-02F895C96639}" dt="2023-12-06T23:18:23.830" v="1227" actId="20577"/>
        <pc:sldMkLst>
          <pc:docMk/>
          <pc:sldMk cId="3767507644" sldId="259"/>
        </pc:sldMkLst>
        <pc:spChg chg="mod">
          <ac:chgData name="Jenni Steen" userId="3e51ffc7-aa92-4e9a-9db2-4e9164f92bbf" providerId="ADAL" clId="{2FBE31EB-28D2-4D53-B55C-02F895C96639}" dt="2023-12-06T23:15:29.025" v="678" actId="20577"/>
          <ac:spMkLst>
            <pc:docMk/>
            <pc:sldMk cId="3767507644" sldId="259"/>
            <ac:spMk id="2" creationId="{EA92C6C8-2DDD-54FE-9D77-684B5FA619DE}"/>
          </ac:spMkLst>
        </pc:spChg>
        <pc:spChg chg="mod">
          <ac:chgData name="Jenni Steen" userId="3e51ffc7-aa92-4e9a-9db2-4e9164f92bbf" providerId="ADAL" clId="{2FBE31EB-28D2-4D53-B55C-02F895C96639}" dt="2023-12-06T23:18:23.830" v="1227" actId="20577"/>
          <ac:spMkLst>
            <pc:docMk/>
            <pc:sldMk cId="3767507644" sldId="259"/>
            <ac:spMk id="3" creationId="{1F2DA250-B8AC-2417-6B1A-64A059A8E1ED}"/>
          </ac:spMkLst>
        </pc:spChg>
      </pc:sldChg>
      <pc:sldChg chg="addSp delSp modSp new mod setBg">
        <pc:chgData name="Jenni Steen" userId="3e51ffc7-aa92-4e9a-9db2-4e9164f92bbf" providerId="ADAL" clId="{2FBE31EB-28D2-4D53-B55C-02F895C96639}" dt="2023-12-06T23:45:34.489" v="1537" actId="12100"/>
        <pc:sldMkLst>
          <pc:docMk/>
          <pc:sldMk cId="730119675" sldId="260"/>
        </pc:sldMkLst>
        <pc:spChg chg="mod">
          <ac:chgData name="Jenni Steen" userId="3e51ffc7-aa92-4e9a-9db2-4e9164f92bbf" providerId="ADAL" clId="{2FBE31EB-28D2-4D53-B55C-02F895C96639}" dt="2023-12-06T23:45:14.670" v="1535" actId="26606"/>
          <ac:spMkLst>
            <pc:docMk/>
            <pc:sldMk cId="730119675" sldId="260"/>
            <ac:spMk id="2" creationId="{46D668B1-A76D-08A8-B840-04920B49A742}"/>
          </ac:spMkLst>
        </pc:spChg>
        <pc:spChg chg="add del mod">
          <ac:chgData name="Jenni Steen" userId="3e51ffc7-aa92-4e9a-9db2-4e9164f92bbf" providerId="ADAL" clId="{2FBE31EB-28D2-4D53-B55C-02F895C96639}" dt="2023-12-06T23:45:14.686" v="1536" actId="26606"/>
          <ac:spMkLst>
            <pc:docMk/>
            <pc:sldMk cId="730119675" sldId="260"/>
            <ac:spMk id="3" creationId="{B3B91E35-D338-8DE3-4686-172A1D7CEEB2}"/>
          </ac:spMkLst>
        </pc:spChg>
        <pc:spChg chg="add del">
          <ac:chgData name="Jenni Steen" userId="3e51ffc7-aa92-4e9a-9db2-4e9164f92bbf" providerId="ADAL" clId="{2FBE31EB-28D2-4D53-B55C-02F895C96639}" dt="2023-12-06T23:44:55.804" v="1525" actId="26606"/>
          <ac:spMkLst>
            <pc:docMk/>
            <pc:sldMk cId="730119675" sldId="260"/>
            <ac:spMk id="6" creationId="{9F4444CE-BC8D-4D61-B303-4C05614E62AB}"/>
          </ac:spMkLst>
        </pc:spChg>
        <pc:spChg chg="add del">
          <ac:chgData name="Jenni Steen" userId="3e51ffc7-aa92-4e9a-9db2-4e9164f92bbf" providerId="ADAL" clId="{2FBE31EB-28D2-4D53-B55C-02F895C96639}" dt="2023-12-06T23:44:55.804" v="1525" actId="26606"/>
          <ac:spMkLst>
            <pc:docMk/>
            <pc:sldMk cId="730119675" sldId="260"/>
            <ac:spMk id="7" creationId="{73772B81-181F-48B7-8826-4D9686D15DF5}"/>
          </ac:spMkLst>
        </pc:spChg>
        <pc:spChg chg="add del">
          <ac:chgData name="Jenni Steen" userId="3e51ffc7-aa92-4e9a-9db2-4e9164f92bbf" providerId="ADAL" clId="{2FBE31EB-28D2-4D53-B55C-02F895C96639}" dt="2023-12-06T23:44:55.804" v="1525" actId="26606"/>
          <ac:spMkLst>
            <pc:docMk/>
            <pc:sldMk cId="730119675" sldId="260"/>
            <ac:spMk id="8" creationId="{B2205F6E-03C6-4E92-877C-E2482F6599AA}"/>
          </ac:spMkLst>
        </pc:spChg>
        <pc:spChg chg="add del">
          <ac:chgData name="Jenni Steen" userId="3e51ffc7-aa92-4e9a-9db2-4e9164f92bbf" providerId="ADAL" clId="{2FBE31EB-28D2-4D53-B55C-02F895C96639}" dt="2023-12-06T23:44:48.900" v="1523" actId="26606"/>
          <ac:spMkLst>
            <pc:docMk/>
            <pc:sldMk cId="730119675" sldId="260"/>
            <ac:spMk id="9" creationId="{9F4444CE-BC8D-4D61-B303-4C05614E62AB}"/>
          </ac:spMkLst>
        </pc:spChg>
        <pc:spChg chg="add del">
          <ac:chgData name="Jenni Steen" userId="3e51ffc7-aa92-4e9a-9db2-4e9164f92bbf" providerId="ADAL" clId="{2FBE31EB-28D2-4D53-B55C-02F895C96639}" dt="2023-12-06T23:44:48.900" v="1523" actId="26606"/>
          <ac:spMkLst>
            <pc:docMk/>
            <pc:sldMk cId="730119675" sldId="260"/>
            <ac:spMk id="11" creationId="{73772B81-181F-48B7-8826-4D9686D15DF5}"/>
          </ac:spMkLst>
        </pc:spChg>
        <pc:spChg chg="add del">
          <ac:chgData name="Jenni Steen" userId="3e51ffc7-aa92-4e9a-9db2-4e9164f92bbf" providerId="ADAL" clId="{2FBE31EB-28D2-4D53-B55C-02F895C96639}" dt="2023-12-06T23:44:48.900" v="1523" actId="26606"/>
          <ac:spMkLst>
            <pc:docMk/>
            <pc:sldMk cId="730119675" sldId="260"/>
            <ac:spMk id="13" creationId="{B2205F6E-03C6-4E92-877C-E2482F6599AA}"/>
          </ac:spMkLst>
        </pc:spChg>
        <pc:spChg chg="add del">
          <ac:chgData name="Jenni Steen" userId="3e51ffc7-aa92-4e9a-9db2-4e9164f92bbf" providerId="ADAL" clId="{2FBE31EB-28D2-4D53-B55C-02F895C96639}" dt="2023-12-06T23:44:57.553" v="1527" actId="26606"/>
          <ac:spMkLst>
            <pc:docMk/>
            <pc:sldMk cId="730119675" sldId="260"/>
            <ac:spMk id="21" creationId="{655AE6B0-AC9E-4167-806F-E9DB135FC46B}"/>
          </ac:spMkLst>
        </pc:spChg>
        <pc:spChg chg="add del">
          <ac:chgData name="Jenni Steen" userId="3e51ffc7-aa92-4e9a-9db2-4e9164f92bbf" providerId="ADAL" clId="{2FBE31EB-28D2-4D53-B55C-02F895C96639}" dt="2023-12-06T23:44:57.553" v="1527" actId="26606"/>
          <ac:spMkLst>
            <pc:docMk/>
            <pc:sldMk cId="730119675" sldId="260"/>
            <ac:spMk id="22" creationId="{87BD1F4E-A66D-4C06-86DA-8D56CA7A3B41}"/>
          </ac:spMkLst>
        </pc:spChg>
        <pc:spChg chg="add del">
          <ac:chgData name="Jenni Steen" userId="3e51ffc7-aa92-4e9a-9db2-4e9164f92bbf" providerId="ADAL" clId="{2FBE31EB-28D2-4D53-B55C-02F895C96639}" dt="2023-12-06T23:45:01.501" v="1529" actId="26606"/>
          <ac:spMkLst>
            <pc:docMk/>
            <pc:sldMk cId="730119675" sldId="260"/>
            <ac:spMk id="28" creationId="{518E5A25-92C5-4F27-8E26-0AAAB0CDC85E}"/>
          </ac:spMkLst>
        </pc:spChg>
        <pc:spChg chg="add del">
          <ac:chgData name="Jenni Steen" userId="3e51ffc7-aa92-4e9a-9db2-4e9164f92bbf" providerId="ADAL" clId="{2FBE31EB-28D2-4D53-B55C-02F895C96639}" dt="2023-12-06T23:45:01.501" v="1529" actId="26606"/>
          <ac:spMkLst>
            <pc:docMk/>
            <pc:sldMk cId="730119675" sldId="260"/>
            <ac:spMk id="29" creationId="{B3B91E35-D338-8DE3-4686-172A1D7CEEB2}"/>
          </ac:spMkLst>
        </pc:spChg>
        <pc:spChg chg="add del">
          <ac:chgData name="Jenni Steen" userId="3e51ffc7-aa92-4e9a-9db2-4e9164f92bbf" providerId="ADAL" clId="{2FBE31EB-28D2-4D53-B55C-02F895C96639}" dt="2023-12-06T23:45:02.489" v="1531" actId="26606"/>
          <ac:spMkLst>
            <pc:docMk/>
            <pc:sldMk cId="730119675" sldId="260"/>
            <ac:spMk id="31" creationId="{B3B91E35-D338-8DE3-4686-172A1D7CEEB2}"/>
          </ac:spMkLst>
        </pc:spChg>
        <pc:spChg chg="add del">
          <ac:chgData name="Jenni Steen" userId="3e51ffc7-aa92-4e9a-9db2-4e9164f92bbf" providerId="ADAL" clId="{2FBE31EB-28D2-4D53-B55C-02F895C96639}" dt="2023-12-06T23:45:02.489" v="1531" actId="26606"/>
          <ac:spMkLst>
            <pc:docMk/>
            <pc:sldMk cId="730119675" sldId="260"/>
            <ac:spMk id="33" creationId="{3BCB5F6A-9EB0-40B0-9D13-3023E9A20508}"/>
          </ac:spMkLst>
        </pc:spChg>
        <pc:spChg chg="add del">
          <ac:chgData name="Jenni Steen" userId="3e51ffc7-aa92-4e9a-9db2-4e9164f92bbf" providerId="ADAL" clId="{2FBE31EB-28D2-4D53-B55C-02F895C96639}" dt="2023-12-06T23:45:03.989" v="1533" actId="26606"/>
          <ac:spMkLst>
            <pc:docMk/>
            <pc:sldMk cId="730119675" sldId="260"/>
            <ac:spMk id="36" creationId="{EB6743CF-E74B-4A3C-A785-599069DB89DF}"/>
          </ac:spMkLst>
        </pc:spChg>
        <pc:spChg chg="add del">
          <ac:chgData name="Jenni Steen" userId="3e51ffc7-aa92-4e9a-9db2-4e9164f92bbf" providerId="ADAL" clId="{2FBE31EB-28D2-4D53-B55C-02F895C96639}" dt="2023-12-06T23:45:03.989" v="1533" actId="26606"/>
          <ac:spMkLst>
            <pc:docMk/>
            <pc:sldMk cId="730119675" sldId="260"/>
            <ac:spMk id="37" creationId="{B3B91E35-D338-8DE3-4686-172A1D7CEEB2}"/>
          </ac:spMkLst>
        </pc:spChg>
        <pc:spChg chg="add del">
          <ac:chgData name="Jenni Steen" userId="3e51ffc7-aa92-4e9a-9db2-4e9164f92bbf" providerId="ADAL" clId="{2FBE31EB-28D2-4D53-B55C-02F895C96639}" dt="2023-12-06T23:45:14.670" v="1535" actId="26606"/>
          <ac:spMkLst>
            <pc:docMk/>
            <pc:sldMk cId="730119675" sldId="260"/>
            <ac:spMk id="39" creationId="{9F4444CE-BC8D-4D61-B303-4C05614E62AB}"/>
          </ac:spMkLst>
        </pc:spChg>
        <pc:spChg chg="add del">
          <ac:chgData name="Jenni Steen" userId="3e51ffc7-aa92-4e9a-9db2-4e9164f92bbf" providerId="ADAL" clId="{2FBE31EB-28D2-4D53-B55C-02F895C96639}" dt="2023-12-06T23:45:14.670" v="1535" actId="26606"/>
          <ac:spMkLst>
            <pc:docMk/>
            <pc:sldMk cId="730119675" sldId="260"/>
            <ac:spMk id="40" creationId="{73772B81-181F-48B7-8826-4D9686D15DF5}"/>
          </ac:spMkLst>
        </pc:spChg>
        <pc:spChg chg="add del">
          <ac:chgData name="Jenni Steen" userId="3e51ffc7-aa92-4e9a-9db2-4e9164f92bbf" providerId="ADAL" clId="{2FBE31EB-28D2-4D53-B55C-02F895C96639}" dt="2023-12-06T23:45:14.670" v="1535" actId="26606"/>
          <ac:spMkLst>
            <pc:docMk/>
            <pc:sldMk cId="730119675" sldId="260"/>
            <ac:spMk id="41" creationId="{B2205F6E-03C6-4E92-877C-E2482F6599AA}"/>
          </ac:spMkLst>
        </pc:spChg>
        <pc:grpChg chg="add del">
          <ac:chgData name="Jenni Steen" userId="3e51ffc7-aa92-4e9a-9db2-4e9164f92bbf" providerId="ADAL" clId="{2FBE31EB-28D2-4D53-B55C-02F895C96639}" dt="2023-12-06T23:44:57.553" v="1527" actId="26606"/>
          <ac:grpSpMkLst>
            <pc:docMk/>
            <pc:sldMk cId="730119675" sldId="260"/>
            <ac:grpSpMk id="23" creationId="{3523416A-383B-4FDC-B4C9-D8EDDFE9C043}"/>
          </ac:grpSpMkLst>
        </pc:grpChg>
        <pc:graphicFrameChg chg="add del mod">
          <ac:chgData name="Jenni Steen" userId="3e51ffc7-aa92-4e9a-9db2-4e9164f92bbf" providerId="ADAL" clId="{2FBE31EB-28D2-4D53-B55C-02F895C96639}" dt="2023-12-06T23:44:48.900" v="1523" actId="26606"/>
          <ac:graphicFrameMkLst>
            <pc:docMk/>
            <pc:sldMk cId="730119675" sldId="260"/>
            <ac:graphicFrameMk id="5" creationId="{3FDA6B8E-CDF6-7F12-2F8A-742EABFD4DE0}"/>
          </ac:graphicFrameMkLst>
        </pc:graphicFrameChg>
        <pc:graphicFrameChg chg="add del">
          <ac:chgData name="Jenni Steen" userId="3e51ffc7-aa92-4e9a-9db2-4e9164f92bbf" providerId="ADAL" clId="{2FBE31EB-28D2-4D53-B55C-02F895C96639}" dt="2023-12-06T23:44:55.804" v="1525" actId="26606"/>
          <ac:graphicFrameMkLst>
            <pc:docMk/>
            <pc:sldMk cId="730119675" sldId="260"/>
            <ac:graphicFrameMk id="10" creationId="{4806CCAB-C3FA-6015-E116-EAA84D62829C}"/>
          </ac:graphicFrameMkLst>
        </pc:graphicFrameChg>
        <pc:graphicFrameChg chg="add del">
          <ac:chgData name="Jenni Steen" userId="3e51ffc7-aa92-4e9a-9db2-4e9164f92bbf" providerId="ADAL" clId="{2FBE31EB-28D2-4D53-B55C-02F895C96639}" dt="2023-12-06T23:44:57.553" v="1527" actId="26606"/>
          <ac:graphicFrameMkLst>
            <pc:docMk/>
            <pc:sldMk cId="730119675" sldId="260"/>
            <ac:graphicFrameMk id="25" creationId="{9EBA3123-5689-D6BE-5D69-05DA608B7BFD}"/>
          </ac:graphicFrameMkLst>
        </pc:graphicFrameChg>
        <pc:graphicFrameChg chg="add del">
          <ac:chgData name="Jenni Steen" userId="3e51ffc7-aa92-4e9a-9db2-4e9164f92bbf" providerId="ADAL" clId="{2FBE31EB-28D2-4D53-B55C-02F895C96639}" dt="2023-12-06T23:45:14.670" v="1535" actId="26606"/>
          <ac:graphicFrameMkLst>
            <pc:docMk/>
            <pc:sldMk cId="730119675" sldId="260"/>
            <ac:graphicFrameMk id="42" creationId="{4806CCAB-C3FA-6015-E116-EAA84D62829C}"/>
          </ac:graphicFrameMkLst>
        </pc:graphicFrameChg>
        <pc:graphicFrameChg chg="add mod">
          <ac:chgData name="Jenni Steen" userId="3e51ffc7-aa92-4e9a-9db2-4e9164f92bbf" providerId="ADAL" clId="{2FBE31EB-28D2-4D53-B55C-02F895C96639}" dt="2023-12-06T23:45:34.489" v="1537" actId="12100"/>
          <ac:graphicFrameMkLst>
            <pc:docMk/>
            <pc:sldMk cId="730119675" sldId="260"/>
            <ac:graphicFrameMk id="44" creationId="{6207D641-C0F2-0842-E310-874ABCDF049B}"/>
          </ac:graphicFrameMkLst>
        </pc:graphicFrameChg>
        <pc:picChg chg="add del">
          <ac:chgData name="Jenni Steen" userId="3e51ffc7-aa92-4e9a-9db2-4e9164f92bbf" providerId="ADAL" clId="{2FBE31EB-28D2-4D53-B55C-02F895C96639}" dt="2023-12-06T23:45:01.501" v="1529" actId="26606"/>
          <ac:picMkLst>
            <pc:docMk/>
            <pc:sldMk cId="730119675" sldId="260"/>
            <ac:picMk id="27" creationId="{B26FB83C-09E0-88EE-CA83-195E541E9187}"/>
          </ac:picMkLst>
        </pc:picChg>
        <pc:picChg chg="add del">
          <ac:chgData name="Jenni Steen" userId="3e51ffc7-aa92-4e9a-9db2-4e9164f92bbf" providerId="ADAL" clId="{2FBE31EB-28D2-4D53-B55C-02F895C96639}" dt="2023-12-06T23:45:02.489" v="1531" actId="26606"/>
          <ac:picMkLst>
            <pc:docMk/>
            <pc:sldMk cId="730119675" sldId="260"/>
            <ac:picMk id="32" creationId="{10BE1C83-C74C-EC8C-03F1-B445D92F9487}"/>
          </ac:picMkLst>
        </pc:picChg>
        <pc:picChg chg="add del">
          <ac:chgData name="Jenni Steen" userId="3e51ffc7-aa92-4e9a-9db2-4e9164f92bbf" providerId="ADAL" clId="{2FBE31EB-28D2-4D53-B55C-02F895C96639}" dt="2023-12-06T23:45:03.989" v="1533" actId="26606"/>
          <ac:picMkLst>
            <pc:docMk/>
            <pc:sldMk cId="730119675" sldId="260"/>
            <ac:picMk id="35" creationId="{849B16BA-B601-87F3-33B3-527AA5A97C16}"/>
          </ac:picMkLst>
        </pc:picChg>
      </pc:sldChg>
      <pc:sldChg chg="modSp new mod">
        <pc:chgData name="Jenni Steen" userId="3e51ffc7-aa92-4e9a-9db2-4e9164f92bbf" providerId="ADAL" clId="{2FBE31EB-28D2-4D53-B55C-02F895C96639}" dt="2023-12-06T23:49:52.139" v="2111" actId="20577"/>
        <pc:sldMkLst>
          <pc:docMk/>
          <pc:sldMk cId="170588101" sldId="261"/>
        </pc:sldMkLst>
        <pc:spChg chg="mod">
          <ac:chgData name="Jenni Steen" userId="3e51ffc7-aa92-4e9a-9db2-4e9164f92bbf" providerId="ADAL" clId="{2FBE31EB-28D2-4D53-B55C-02F895C96639}" dt="2023-12-06T23:47:01.825" v="1639" actId="20577"/>
          <ac:spMkLst>
            <pc:docMk/>
            <pc:sldMk cId="170588101" sldId="261"/>
            <ac:spMk id="2" creationId="{766D6664-EE5E-24D9-F66D-7D080017FF52}"/>
          </ac:spMkLst>
        </pc:spChg>
        <pc:spChg chg="mod">
          <ac:chgData name="Jenni Steen" userId="3e51ffc7-aa92-4e9a-9db2-4e9164f92bbf" providerId="ADAL" clId="{2FBE31EB-28D2-4D53-B55C-02F895C96639}" dt="2023-12-06T23:49:52.139" v="2111" actId="20577"/>
          <ac:spMkLst>
            <pc:docMk/>
            <pc:sldMk cId="170588101" sldId="261"/>
            <ac:spMk id="3" creationId="{3697E592-495E-B038-F015-B2D80D89307C}"/>
          </ac:spMkLst>
        </pc:spChg>
      </pc:sldChg>
      <pc:sldChg chg="addSp modSp new mod setBg">
        <pc:chgData name="Jenni Steen" userId="3e51ffc7-aa92-4e9a-9db2-4e9164f92bbf" providerId="ADAL" clId="{2FBE31EB-28D2-4D53-B55C-02F895C96639}" dt="2023-12-06T23:57:14.034" v="2568" actId="26606"/>
        <pc:sldMkLst>
          <pc:docMk/>
          <pc:sldMk cId="591881964" sldId="262"/>
        </pc:sldMkLst>
        <pc:spChg chg="mod">
          <ac:chgData name="Jenni Steen" userId="3e51ffc7-aa92-4e9a-9db2-4e9164f92bbf" providerId="ADAL" clId="{2FBE31EB-28D2-4D53-B55C-02F895C96639}" dt="2023-12-06T23:57:14.034" v="2568" actId="26606"/>
          <ac:spMkLst>
            <pc:docMk/>
            <pc:sldMk cId="591881964" sldId="262"/>
            <ac:spMk id="2" creationId="{1120CFB2-514B-39A5-7FE8-1086E73DD644}"/>
          </ac:spMkLst>
        </pc:spChg>
        <pc:spChg chg="mod">
          <ac:chgData name="Jenni Steen" userId="3e51ffc7-aa92-4e9a-9db2-4e9164f92bbf" providerId="ADAL" clId="{2FBE31EB-28D2-4D53-B55C-02F895C96639}" dt="2023-12-06T23:57:14.034" v="2568" actId="26606"/>
          <ac:spMkLst>
            <pc:docMk/>
            <pc:sldMk cId="591881964" sldId="262"/>
            <ac:spMk id="3" creationId="{816C09B0-A45E-1914-C21C-E5E8C4F86BA3}"/>
          </ac:spMkLst>
        </pc:spChg>
        <pc:spChg chg="add">
          <ac:chgData name="Jenni Steen" userId="3e51ffc7-aa92-4e9a-9db2-4e9164f92bbf" providerId="ADAL" clId="{2FBE31EB-28D2-4D53-B55C-02F895C96639}" dt="2023-12-06T23:57:14.034" v="2568" actId="26606"/>
          <ac:spMkLst>
            <pc:docMk/>
            <pc:sldMk cId="591881964" sldId="262"/>
            <ac:spMk id="10" creationId="{3BCB5F6A-9EB0-40B0-9D13-3023E9A20508}"/>
          </ac:spMkLst>
        </pc:spChg>
        <pc:picChg chg="add mod">
          <ac:chgData name="Jenni Steen" userId="3e51ffc7-aa92-4e9a-9db2-4e9164f92bbf" providerId="ADAL" clId="{2FBE31EB-28D2-4D53-B55C-02F895C96639}" dt="2023-12-06T23:57:14.034" v="2568" actId="26606"/>
          <ac:picMkLst>
            <pc:docMk/>
            <pc:sldMk cId="591881964" sldId="262"/>
            <ac:picMk id="5" creationId="{D28CF1F4-2852-BB99-824C-51A53943E0DD}"/>
          </ac:picMkLst>
        </pc:picChg>
      </pc:sldChg>
      <pc:sldChg chg="new">
        <pc:chgData name="Jenni Steen" userId="3e51ffc7-aa92-4e9a-9db2-4e9164f92bbf" providerId="ADAL" clId="{2FBE31EB-28D2-4D53-B55C-02F895C96639}" dt="2023-12-06T23:59:57.396" v="2569" actId="680"/>
        <pc:sldMkLst>
          <pc:docMk/>
          <pc:sldMk cId="4053450575" sldId="263"/>
        </pc:sldMkLst>
      </pc:sldChg>
    </pc:docChg>
  </pc:docChgLst>
  <pc:docChgLst>
    <pc:chgData name="Jenni Steen" userId="3e51ffc7-aa92-4e9a-9db2-4e9164f92bbf" providerId="ADAL" clId="{0FE11ED0-4236-4F65-B8D1-5402E891925E}"/>
    <pc:docChg chg="undo custSel addSld modSld">
      <pc:chgData name="Jenni Steen" userId="3e51ffc7-aa92-4e9a-9db2-4e9164f92bbf" providerId="ADAL" clId="{0FE11ED0-4236-4F65-B8D1-5402E891925E}" dt="2023-12-09T22:51:53.713" v="5230"/>
      <pc:docMkLst>
        <pc:docMk/>
      </pc:docMkLst>
      <pc:sldChg chg="modSp modAnim">
        <pc:chgData name="Jenni Steen" userId="3e51ffc7-aa92-4e9a-9db2-4e9164f92bbf" providerId="ADAL" clId="{0FE11ED0-4236-4F65-B8D1-5402E891925E}" dt="2023-12-08T00:30:47.264" v="4764"/>
        <pc:sldMkLst>
          <pc:docMk/>
          <pc:sldMk cId="2648218354" sldId="258"/>
        </pc:sldMkLst>
        <pc:picChg chg="mod">
          <ac:chgData name="Jenni Steen" userId="3e51ffc7-aa92-4e9a-9db2-4e9164f92bbf" providerId="ADAL" clId="{0FE11ED0-4236-4F65-B8D1-5402E891925E}" dt="2023-12-08T00:28:46.807" v="4519" actId="962"/>
          <ac:picMkLst>
            <pc:docMk/>
            <pc:sldMk cId="2648218354" sldId="258"/>
            <ac:picMk id="1028" creationId="{2E30EF24-0A63-98E3-C5F5-5DC397345721}"/>
          </ac:picMkLst>
        </pc:picChg>
      </pc:sldChg>
      <pc:sldChg chg="modSp modAnim">
        <pc:chgData name="Jenni Steen" userId="3e51ffc7-aa92-4e9a-9db2-4e9164f92bbf" providerId="ADAL" clId="{0FE11ED0-4236-4F65-B8D1-5402E891925E}" dt="2023-12-09T22:37:30.275" v="4905" actId="20577"/>
        <pc:sldMkLst>
          <pc:docMk/>
          <pc:sldMk cId="3767507644" sldId="259"/>
        </pc:sldMkLst>
        <pc:spChg chg="mod">
          <ac:chgData name="Jenni Steen" userId="3e51ffc7-aa92-4e9a-9db2-4e9164f92bbf" providerId="ADAL" clId="{0FE11ED0-4236-4F65-B8D1-5402E891925E}" dt="2023-12-09T22:37:30.275" v="4905" actId="20577"/>
          <ac:spMkLst>
            <pc:docMk/>
            <pc:sldMk cId="3767507644" sldId="259"/>
            <ac:spMk id="3" creationId="{1F2DA250-B8AC-2417-6B1A-64A059A8E1ED}"/>
          </ac:spMkLst>
        </pc:spChg>
      </pc:sldChg>
      <pc:sldChg chg="delSp modSp modAnim">
        <pc:chgData name="Jenni Steen" userId="3e51ffc7-aa92-4e9a-9db2-4e9164f92bbf" providerId="ADAL" clId="{0FE11ED0-4236-4F65-B8D1-5402E891925E}" dt="2023-12-08T00:33:18.003" v="4823"/>
        <pc:sldMkLst>
          <pc:docMk/>
          <pc:sldMk cId="730119675" sldId="260"/>
        </pc:sldMkLst>
        <pc:spChg chg="mod topLvl">
          <ac:chgData name="Jenni Steen" userId="3e51ffc7-aa92-4e9a-9db2-4e9164f92bbf" providerId="ADAL" clId="{0FE11ED0-4236-4F65-B8D1-5402E891925E}" dt="2023-12-08T00:32:55.594" v="4815" actId="165"/>
          <ac:spMkLst>
            <pc:docMk/>
            <pc:sldMk cId="730119675" sldId="260"/>
            <ac:spMk id="4" creationId="{9DBC1EE8-54C5-B9EA-C788-3D8B7B49D4D8}"/>
          </ac:spMkLst>
        </pc:spChg>
        <pc:spChg chg="mod topLvl">
          <ac:chgData name="Jenni Steen" userId="3e51ffc7-aa92-4e9a-9db2-4e9164f92bbf" providerId="ADAL" clId="{0FE11ED0-4236-4F65-B8D1-5402E891925E}" dt="2023-12-08T00:32:55.594" v="4815" actId="165"/>
          <ac:spMkLst>
            <pc:docMk/>
            <pc:sldMk cId="730119675" sldId="260"/>
            <ac:spMk id="5" creationId="{0209AE75-735C-4A22-D306-6A55398F7952}"/>
          </ac:spMkLst>
        </pc:spChg>
        <pc:spChg chg="mod topLvl">
          <ac:chgData name="Jenni Steen" userId="3e51ffc7-aa92-4e9a-9db2-4e9164f92bbf" providerId="ADAL" clId="{0FE11ED0-4236-4F65-B8D1-5402E891925E}" dt="2023-12-08T00:32:55.594" v="4815" actId="165"/>
          <ac:spMkLst>
            <pc:docMk/>
            <pc:sldMk cId="730119675" sldId="260"/>
            <ac:spMk id="6" creationId="{4D1CB60D-8ADD-83C6-9729-B8B10195628F}"/>
          </ac:spMkLst>
        </pc:spChg>
        <pc:spChg chg="mod topLvl">
          <ac:chgData name="Jenni Steen" userId="3e51ffc7-aa92-4e9a-9db2-4e9164f92bbf" providerId="ADAL" clId="{0FE11ED0-4236-4F65-B8D1-5402E891925E}" dt="2023-12-08T00:32:55.594" v="4815" actId="165"/>
          <ac:spMkLst>
            <pc:docMk/>
            <pc:sldMk cId="730119675" sldId="260"/>
            <ac:spMk id="7" creationId="{C300411A-C8F3-8EAA-61F2-0E6A6EF205E1}"/>
          </ac:spMkLst>
        </pc:spChg>
        <pc:spChg chg="mod topLvl">
          <ac:chgData name="Jenni Steen" userId="3e51ffc7-aa92-4e9a-9db2-4e9164f92bbf" providerId="ADAL" clId="{0FE11ED0-4236-4F65-B8D1-5402E891925E}" dt="2023-12-08T00:32:55.594" v="4815" actId="165"/>
          <ac:spMkLst>
            <pc:docMk/>
            <pc:sldMk cId="730119675" sldId="260"/>
            <ac:spMk id="8" creationId="{4D290745-A528-E13D-E52A-4B54177AFA70}"/>
          </ac:spMkLst>
        </pc:spChg>
        <pc:grpChg chg="del mod">
          <ac:chgData name="Jenni Steen" userId="3e51ffc7-aa92-4e9a-9db2-4e9164f92bbf" providerId="ADAL" clId="{0FE11ED0-4236-4F65-B8D1-5402E891925E}" dt="2023-12-08T00:32:55.594" v="4815" actId="165"/>
          <ac:grpSpMkLst>
            <pc:docMk/>
            <pc:sldMk cId="730119675" sldId="260"/>
            <ac:grpSpMk id="3" creationId="{C2DC9F71-3B7F-9042-6B30-F2E810039731}"/>
          </ac:grpSpMkLst>
        </pc:grpChg>
        <pc:graphicFrameChg chg="del">
          <ac:chgData name="Jenni Steen" userId="3e51ffc7-aa92-4e9a-9db2-4e9164f92bbf" providerId="ADAL" clId="{0FE11ED0-4236-4F65-B8D1-5402E891925E}" dt="2023-12-08T00:32:36.864" v="4814" actId="18245"/>
          <ac:graphicFrameMkLst>
            <pc:docMk/>
            <pc:sldMk cId="730119675" sldId="260"/>
            <ac:graphicFrameMk id="44" creationId="{6207D641-C0F2-0842-E310-874ABCDF049B}"/>
          </ac:graphicFrameMkLst>
        </pc:graphicFrameChg>
      </pc:sldChg>
      <pc:sldChg chg="modAnim">
        <pc:chgData name="Jenni Steen" userId="3e51ffc7-aa92-4e9a-9db2-4e9164f92bbf" providerId="ADAL" clId="{0FE11ED0-4236-4F65-B8D1-5402E891925E}" dt="2023-12-08T00:33:58.485" v="4833"/>
        <pc:sldMkLst>
          <pc:docMk/>
          <pc:sldMk cId="170588101" sldId="261"/>
        </pc:sldMkLst>
      </pc:sldChg>
      <pc:sldChg chg="modSp mod modAnim">
        <pc:chgData name="Jenni Steen" userId="3e51ffc7-aa92-4e9a-9db2-4e9164f92bbf" providerId="ADAL" clId="{0FE11ED0-4236-4F65-B8D1-5402E891925E}" dt="2023-12-08T00:34:28.537" v="4838"/>
        <pc:sldMkLst>
          <pc:docMk/>
          <pc:sldMk cId="591881964" sldId="262"/>
        </pc:sldMkLst>
        <pc:picChg chg="mod">
          <ac:chgData name="Jenni Steen" userId="3e51ffc7-aa92-4e9a-9db2-4e9164f92bbf" providerId="ADAL" clId="{0FE11ED0-4236-4F65-B8D1-5402E891925E}" dt="2023-12-08T00:29:08.095" v="4529" actId="962"/>
          <ac:picMkLst>
            <pc:docMk/>
            <pc:sldMk cId="591881964" sldId="262"/>
            <ac:picMk id="5" creationId="{D28CF1F4-2852-BB99-824C-51A53943E0DD}"/>
          </ac:picMkLst>
        </pc:picChg>
      </pc:sldChg>
      <pc:sldChg chg="modSp mod modAnim modNotesTx">
        <pc:chgData name="Jenni Steen" userId="3e51ffc7-aa92-4e9a-9db2-4e9164f92bbf" providerId="ADAL" clId="{0FE11ED0-4236-4F65-B8D1-5402E891925E}" dt="2023-12-08T09:04:29.803" v="4894" actId="20577"/>
        <pc:sldMkLst>
          <pc:docMk/>
          <pc:sldMk cId="4053450575" sldId="263"/>
        </pc:sldMkLst>
        <pc:spChg chg="mod">
          <ac:chgData name="Jenni Steen" userId="3e51ffc7-aa92-4e9a-9db2-4e9164f92bbf" providerId="ADAL" clId="{0FE11ED0-4236-4F65-B8D1-5402E891925E}" dt="2023-12-07T20:20:46.944" v="25" actId="20577"/>
          <ac:spMkLst>
            <pc:docMk/>
            <pc:sldMk cId="4053450575" sldId="263"/>
            <ac:spMk id="2" creationId="{406A3AB2-1188-3E85-317F-C10F656B7890}"/>
          </ac:spMkLst>
        </pc:spChg>
        <pc:spChg chg="mod">
          <ac:chgData name="Jenni Steen" userId="3e51ffc7-aa92-4e9a-9db2-4e9164f92bbf" providerId="ADAL" clId="{0FE11ED0-4236-4F65-B8D1-5402E891925E}" dt="2023-12-08T09:04:29.803" v="4894" actId="20577"/>
          <ac:spMkLst>
            <pc:docMk/>
            <pc:sldMk cId="4053450575" sldId="263"/>
            <ac:spMk id="3" creationId="{4206911B-0D65-5460-1C1B-5F6567EFAB3E}"/>
          </ac:spMkLst>
        </pc:spChg>
      </pc:sldChg>
      <pc:sldChg chg="addSp delSp modSp new mod setBg modAnim">
        <pc:chgData name="Jenni Steen" userId="3e51ffc7-aa92-4e9a-9db2-4e9164f92bbf" providerId="ADAL" clId="{0FE11ED0-4236-4F65-B8D1-5402E891925E}" dt="2023-12-08T00:35:23.219" v="4846"/>
        <pc:sldMkLst>
          <pc:docMk/>
          <pc:sldMk cId="2654363370" sldId="264"/>
        </pc:sldMkLst>
        <pc:spChg chg="mod">
          <ac:chgData name="Jenni Steen" userId="3e51ffc7-aa92-4e9a-9db2-4e9164f92bbf" providerId="ADAL" clId="{0FE11ED0-4236-4F65-B8D1-5402E891925E}" dt="2023-12-07T20:32:51.871" v="1151" actId="26606"/>
          <ac:spMkLst>
            <pc:docMk/>
            <pc:sldMk cId="2654363370" sldId="264"/>
            <ac:spMk id="2" creationId="{B6690552-BCC5-91E7-552E-9EE0A44733F4}"/>
          </ac:spMkLst>
        </pc:spChg>
        <pc:spChg chg="del mod">
          <ac:chgData name="Jenni Steen" userId="3e51ffc7-aa92-4e9a-9db2-4e9164f92bbf" providerId="ADAL" clId="{0FE11ED0-4236-4F65-B8D1-5402E891925E}" dt="2023-12-07T20:32:51.871" v="1151" actId="26606"/>
          <ac:spMkLst>
            <pc:docMk/>
            <pc:sldMk cId="2654363370" sldId="264"/>
            <ac:spMk id="3" creationId="{78F79528-3C3A-4E9E-445A-EC5F3A69D2F6}"/>
          </ac:spMkLst>
        </pc:spChg>
        <pc:spChg chg="mod topLvl">
          <ac:chgData name="Jenni Steen" userId="3e51ffc7-aa92-4e9a-9db2-4e9164f92bbf" providerId="ADAL" clId="{0FE11ED0-4236-4F65-B8D1-5402E891925E}" dt="2023-12-08T00:35:12.151" v="4843" actId="165"/>
          <ac:spMkLst>
            <pc:docMk/>
            <pc:sldMk cId="2654363370" sldId="264"/>
            <ac:spMk id="6" creationId="{853A32AC-A931-12E3-E60E-FE160A83B734}"/>
          </ac:spMkLst>
        </pc:spChg>
        <pc:spChg chg="mod topLvl">
          <ac:chgData name="Jenni Steen" userId="3e51ffc7-aa92-4e9a-9db2-4e9164f92bbf" providerId="ADAL" clId="{0FE11ED0-4236-4F65-B8D1-5402E891925E}" dt="2023-12-08T00:35:12.151" v="4843" actId="165"/>
          <ac:spMkLst>
            <pc:docMk/>
            <pc:sldMk cId="2654363370" sldId="264"/>
            <ac:spMk id="7" creationId="{BB5D041D-42A2-2AD4-7BA5-7FB2961C2414}"/>
          </ac:spMkLst>
        </pc:spChg>
        <pc:spChg chg="mod topLvl">
          <ac:chgData name="Jenni Steen" userId="3e51ffc7-aa92-4e9a-9db2-4e9164f92bbf" providerId="ADAL" clId="{0FE11ED0-4236-4F65-B8D1-5402E891925E}" dt="2023-12-08T00:35:12.151" v="4843" actId="165"/>
          <ac:spMkLst>
            <pc:docMk/>
            <pc:sldMk cId="2654363370" sldId="264"/>
            <ac:spMk id="8" creationId="{D52F018B-E030-65A5-59E7-4659EC4CF38D}"/>
          </ac:spMkLst>
        </pc:spChg>
        <pc:spChg chg="add">
          <ac:chgData name="Jenni Steen" userId="3e51ffc7-aa92-4e9a-9db2-4e9164f92bbf" providerId="ADAL" clId="{0FE11ED0-4236-4F65-B8D1-5402E891925E}" dt="2023-12-07T20:32:51.871" v="1151" actId="26606"/>
          <ac:spMkLst>
            <pc:docMk/>
            <pc:sldMk cId="2654363370" sldId="264"/>
            <ac:spMk id="9" creationId="{655AE6B0-AC9E-4167-806F-E9DB135FC46B}"/>
          </ac:spMkLst>
        </pc:spChg>
        <pc:spChg chg="add">
          <ac:chgData name="Jenni Steen" userId="3e51ffc7-aa92-4e9a-9db2-4e9164f92bbf" providerId="ADAL" clId="{0FE11ED0-4236-4F65-B8D1-5402E891925E}" dt="2023-12-07T20:32:51.871" v="1151" actId="26606"/>
          <ac:spMkLst>
            <pc:docMk/>
            <pc:sldMk cId="2654363370" sldId="264"/>
            <ac:spMk id="22" creationId="{87BD1F4E-A66D-4C06-86DA-8D56CA7A3B41}"/>
          </ac:spMkLst>
        </pc:spChg>
        <pc:grpChg chg="del mod">
          <ac:chgData name="Jenni Steen" userId="3e51ffc7-aa92-4e9a-9db2-4e9164f92bbf" providerId="ADAL" clId="{0FE11ED0-4236-4F65-B8D1-5402E891925E}" dt="2023-12-08T00:35:12.151" v="4843" actId="165"/>
          <ac:grpSpMkLst>
            <pc:docMk/>
            <pc:sldMk cId="2654363370" sldId="264"/>
            <ac:grpSpMk id="4" creationId="{AE32A201-42B7-8694-888E-91323279B463}"/>
          </ac:grpSpMkLst>
        </pc:grpChg>
        <pc:grpChg chg="add">
          <ac:chgData name="Jenni Steen" userId="3e51ffc7-aa92-4e9a-9db2-4e9164f92bbf" providerId="ADAL" clId="{0FE11ED0-4236-4F65-B8D1-5402E891925E}" dt="2023-12-07T20:32:51.871" v="1151" actId="26606"/>
          <ac:grpSpMkLst>
            <pc:docMk/>
            <pc:sldMk cId="2654363370" sldId="264"/>
            <ac:grpSpMk id="11" creationId="{3523416A-383B-4FDC-B4C9-D8EDDFE9C043}"/>
          </ac:grpSpMkLst>
        </pc:grpChg>
        <pc:graphicFrameChg chg="add del mod">
          <ac:chgData name="Jenni Steen" userId="3e51ffc7-aa92-4e9a-9db2-4e9164f92bbf" providerId="ADAL" clId="{0FE11ED0-4236-4F65-B8D1-5402E891925E}" dt="2023-12-08T00:35:08.053" v="4842" actId="18245"/>
          <ac:graphicFrameMkLst>
            <pc:docMk/>
            <pc:sldMk cId="2654363370" sldId="264"/>
            <ac:graphicFrameMk id="5" creationId="{A60F5604-B93C-167A-AF3C-FBD0D5747BFC}"/>
          </ac:graphicFrameMkLst>
        </pc:graphicFrameChg>
      </pc:sldChg>
      <pc:sldChg chg="modSp new mod modAnim">
        <pc:chgData name="Jenni Steen" userId="3e51ffc7-aa92-4e9a-9db2-4e9164f92bbf" providerId="ADAL" clId="{0FE11ED0-4236-4F65-B8D1-5402E891925E}" dt="2023-12-08T09:09:07.491" v="4898" actId="20577"/>
        <pc:sldMkLst>
          <pc:docMk/>
          <pc:sldMk cId="3694485473" sldId="265"/>
        </pc:sldMkLst>
        <pc:spChg chg="mod">
          <ac:chgData name="Jenni Steen" userId="3e51ffc7-aa92-4e9a-9db2-4e9164f92bbf" providerId="ADAL" clId="{0FE11ED0-4236-4F65-B8D1-5402E891925E}" dt="2023-12-07T20:43:44.794" v="1214" actId="20577"/>
          <ac:spMkLst>
            <pc:docMk/>
            <pc:sldMk cId="3694485473" sldId="265"/>
            <ac:spMk id="2" creationId="{3C6EB597-0D2F-F9ED-59C8-4CAA132BC356}"/>
          </ac:spMkLst>
        </pc:spChg>
        <pc:spChg chg="mod">
          <ac:chgData name="Jenni Steen" userId="3e51ffc7-aa92-4e9a-9db2-4e9164f92bbf" providerId="ADAL" clId="{0FE11ED0-4236-4F65-B8D1-5402E891925E}" dt="2023-12-08T09:09:07.491" v="4898" actId="20577"/>
          <ac:spMkLst>
            <pc:docMk/>
            <pc:sldMk cId="3694485473" sldId="265"/>
            <ac:spMk id="3" creationId="{0231B757-902D-EEF6-E3F4-90A98AC00339}"/>
          </ac:spMkLst>
        </pc:spChg>
      </pc:sldChg>
      <pc:sldChg chg="addSp delSp modSp new mod setBg modAnim">
        <pc:chgData name="Jenni Steen" userId="3e51ffc7-aa92-4e9a-9db2-4e9164f92bbf" providerId="ADAL" clId="{0FE11ED0-4236-4F65-B8D1-5402E891925E}" dt="2023-12-08T00:39:02.527" v="4872"/>
        <pc:sldMkLst>
          <pc:docMk/>
          <pc:sldMk cId="2235377655" sldId="266"/>
        </pc:sldMkLst>
        <pc:spChg chg="mod">
          <ac:chgData name="Jenni Steen" userId="3e51ffc7-aa92-4e9a-9db2-4e9164f92bbf" providerId="ADAL" clId="{0FE11ED0-4236-4F65-B8D1-5402E891925E}" dt="2023-12-07T20:52:18.112" v="2099" actId="26606"/>
          <ac:spMkLst>
            <pc:docMk/>
            <pc:sldMk cId="2235377655" sldId="266"/>
            <ac:spMk id="2" creationId="{B06C8BE9-B0A1-0C83-455D-6F13490B4AE8}"/>
          </ac:spMkLst>
        </pc:spChg>
        <pc:spChg chg="del mod">
          <ac:chgData name="Jenni Steen" userId="3e51ffc7-aa92-4e9a-9db2-4e9164f92bbf" providerId="ADAL" clId="{0FE11ED0-4236-4F65-B8D1-5402E891925E}" dt="2023-12-07T20:52:18.112" v="2099" actId="26606"/>
          <ac:spMkLst>
            <pc:docMk/>
            <pc:sldMk cId="2235377655" sldId="266"/>
            <ac:spMk id="3" creationId="{B307BCC9-0DC1-2540-6852-902A9802D559}"/>
          </ac:spMkLst>
        </pc:spChg>
        <pc:spChg chg="mod topLvl">
          <ac:chgData name="Jenni Steen" userId="3e51ffc7-aa92-4e9a-9db2-4e9164f92bbf" providerId="ADAL" clId="{0FE11ED0-4236-4F65-B8D1-5402E891925E}" dt="2023-12-08T00:37:01.096" v="4851" actId="164"/>
          <ac:spMkLst>
            <pc:docMk/>
            <pc:sldMk cId="2235377655" sldId="266"/>
            <ac:spMk id="6" creationId="{B0D8C503-22AA-A155-0F11-A46873804EAB}"/>
          </ac:spMkLst>
        </pc:spChg>
        <pc:spChg chg="mod topLvl">
          <ac:chgData name="Jenni Steen" userId="3e51ffc7-aa92-4e9a-9db2-4e9164f92bbf" providerId="ADAL" clId="{0FE11ED0-4236-4F65-B8D1-5402E891925E}" dt="2023-12-08T00:37:01.096" v="4851" actId="164"/>
          <ac:spMkLst>
            <pc:docMk/>
            <pc:sldMk cId="2235377655" sldId="266"/>
            <ac:spMk id="7" creationId="{28F71E7F-EA70-AD0B-FC9D-1DC5DD1CFE65}"/>
          </ac:spMkLst>
        </pc:spChg>
        <pc:spChg chg="mod topLvl">
          <ac:chgData name="Jenni Steen" userId="3e51ffc7-aa92-4e9a-9db2-4e9164f92bbf" providerId="ADAL" clId="{0FE11ED0-4236-4F65-B8D1-5402E891925E}" dt="2023-12-08T00:37:01.096" v="4851" actId="164"/>
          <ac:spMkLst>
            <pc:docMk/>
            <pc:sldMk cId="2235377655" sldId="266"/>
            <ac:spMk id="8" creationId="{52064373-D108-8F2B-2AE6-52B15D5AB0AF}"/>
          </ac:spMkLst>
        </pc:spChg>
        <pc:spChg chg="add">
          <ac:chgData name="Jenni Steen" userId="3e51ffc7-aa92-4e9a-9db2-4e9164f92bbf" providerId="ADAL" clId="{0FE11ED0-4236-4F65-B8D1-5402E891925E}" dt="2023-12-07T20:52:18.112" v="2099" actId="26606"/>
          <ac:spMkLst>
            <pc:docMk/>
            <pc:sldMk cId="2235377655" sldId="266"/>
            <ac:spMk id="9" creationId="{9F4444CE-BC8D-4D61-B303-4C05614E62AB}"/>
          </ac:spMkLst>
        </pc:spChg>
        <pc:spChg chg="mod topLvl">
          <ac:chgData name="Jenni Steen" userId="3e51ffc7-aa92-4e9a-9db2-4e9164f92bbf" providerId="ADAL" clId="{0FE11ED0-4236-4F65-B8D1-5402E891925E}" dt="2023-12-08T00:37:07.448" v="4852" actId="164"/>
          <ac:spMkLst>
            <pc:docMk/>
            <pc:sldMk cId="2235377655" sldId="266"/>
            <ac:spMk id="10" creationId="{BADF5381-DA93-DCFF-86D9-C32BEFFB9485}"/>
          </ac:spMkLst>
        </pc:spChg>
        <pc:spChg chg="add">
          <ac:chgData name="Jenni Steen" userId="3e51ffc7-aa92-4e9a-9db2-4e9164f92bbf" providerId="ADAL" clId="{0FE11ED0-4236-4F65-B8D1-5402E891925E}" dt="2023-12-07T20:52:18.112" v="2099" actId="26606"/>
          <ac:spMkLst>
            <pc:docMk/>
            <pc:sldMk cId="2235377655" sldId="266"/>
            <ac:spMk id="11" creationId="{73772B81-181F-48B7-8826-4D9686D15DF5}"/>
          </ac:spMkLst>
        </pc:spChg>
        <pc:spChg chg="mod topLvl">
          <ac:chgData name="Jenni Steen" userId="3e51ffc7-aa92-4e9a-9db2-4e9164f92bbf" providerId="ADAL" clId="{0FE11ED0-4236-4F65-B8D1-5402E891925E}" dt="2023-12-08T00:37:07.448" v="4852" actId="164"/>
          <ac:spMkLst>
            <pc:docMk/>
            <pc:sldMk cId="2235377655" sldId="266"/>
            <ac:spMk id="12" creationId="{073FA3AA-4F8E-0814-A53C-AF94B7D55749}"/>
          </ac:spMkLst>
        </pc:spChg>
        <pc:spChg chg="add">
          <ac:chgData name="Jenni Steen" userId="3e51ffc7-aa92-4e9a-9db2-4e9164f92bbf" providerId="ADAL" clId="{0FE11ED0-4236-4F65-B8D1-5402E891925E}" dt="2023-12-07T20:52:18.112" v="2099" actId="26606"/>
          <ac:spMkLst>
            <pc:docMk/>
            <pc:sldMk cId="2235377655" sldId="266"/>
            <ac:spMk id="13" creationId="{B2205F6E-03C6-4E92-877C-E2482F6599AA}"/>
          </ac:spMkLst>
        </pc:spChg>
        <pc:spChg chg="mod topLvl">
          <ac:chgData name="Jenni Steen" userId="3e51ffc7-aa92-4e9a-9db2-4e9164f92bbf" providerId="ADAL" clId="{0FE11ED0-4236-4F65-B8D1-5402E891925E}" dt="2023-12-08T00:37:07.448" v="4852" actId="164"/>
          <ac:spMkLst>
            <pc:docMk/>
            <pc:sldMk cId="2235377655" sldId="266"/>
            <ac:spMk id="14" creationId="{89AC15B9-2177-F585-F46C-316F73084114}"/>
          </ac:spMkLst>
        </pc:spChg>
        <pc:spChg chg="mod topLvl">
          <ac:chgData name="Jenni Steen" userId="3e51ffc7-aa92-4e9a-9db2-4e9164f92bbf" providerId="ADAL" clId="{0FE11ED0-4236-4F65-B8D1-5402E891925E}" dt="2023-12-08T00:37:16.558" v="4853" actId="164"/>
          <ac:spMkLst>
            <pc:docMk/>
            <pc:sldMk cId="2235377655" sldId="266"/>
            <ac:spMk id="15" creationId="{AFCA7D7B-9D77-49A6-3B62-056306485161}"/>
          </ac:spMkLst>
        </pc:spChg>
        <pc:spChg chg="mod topLvl">
          <ac:chgData name="Jenni Steen" userId="3e51ffc7-aa92-4e9a-9db2-4e9164f92bbf" providerId="ADAL" clId="{0FE11ED0-4236-4F65-B8D1-5402E891925E}" dt="2023-12-08T00:37:16.558" v="4853" actId="164"/>
          <ac:spMkLst>
            <pc:docMk/>
            <pc:sldMk cId="2235377655" sldId="266"/>
            <ac:spMk id="16" creationId="{AC4FAF35-EAE4-31B6-96D9-D8D7BBB044B6}"/>
          </ac:spMkLst>
        </pc:spChg>
        <pc:spChg chg="mod topLvl">
          <ac:chgData name="Jenni Steen" userId="3e51ffc7-aa92-4e9a-9db2-4e9164f92bbf" providerId="ADAL" clId="{0FE11ED0-4236-4F65-B8D1-5402E891925E}" dt="2023-12-08T00:37:16.558" v="4853" actId="164"/>
          <ac:spMkLst>
            <pc:docMk/>
            <pc:sldMk cId="2235377655" sldId="266"/>
            <ac:spMk id="17" creationId="{7D83D356-3D7A-F929-094D-5250FB6DB458}"/>
          </ac:spMkLst>
        </pc:spChg>
        <pc:spChg chg="mod topLvl">
          <ac:chgData name="Jenni Steen" userId="3e51ffc7-aa92-4e9a-9db2-4e9164f92bbf" providerId="ADAL" clId="{0FE11ED0-4236-4F65-B8D1-5402E891925E}" dt="2023-12-08T00:37:22.910" v="4854" actId="164"/>
          <ac:spMkLst>
            <pc:docMk/>
            <pc:sldMk cId="2235377655" sldId="266"/>
            <ac:spMk id="18" creationId="{A5483ECB-E442-0173-8D24-29260F3F4E0A}"/>
          </ac:spMkLst>
        </pc:spChg>
        <pc:spChg chg="mod topLvl">
          <ac:chgData name="Jenni Steen" userId="3e51ffc7-aa92-4e9a-9db2-4e9164f92bbf" providerId="ADAL" clId="{0FE11ED0-4236-4F65-B8D1-5402E891925E}" dt="2023-12-08T00:37:22.910" v="4854" actId="164"/>
          <ac:spMkLst>
            <pc:docMk/>
            <pc:sldMk cId="2235377655" sldId="266"/>
            <ac:spMk id="19" creationId="{28749CE2-95BE-3EB9-4FC9-99D69B98CD25}"/>
          </ac:spMkLst>
        </pc:spChg>
        <pc:spChg chg="mod topLvl">
          <ac:chgData name="Jenni Steen" userId="3e51ffc7-aa92-4e9a-9db2-4e9164f92bbf" providerId="ADAL" clId="{0FE11ED0-4236-4F65-B8D1-5402E891925E}" dt="2023-12-08T00:37:22.910" v="4854" actId="164"/>
          <ac:spMkLst>
            <pc:docMk/>
            <pc:sldMk cId="2235377655" sldId="266"/>
            <ac:spMk id="20" creationId="{8C1B0F0E-48EC-369A-8E9A-09B68E7DA515}"/>
          </ac:spMkLst>
        </pc:spChg>
        <pc:spChg chg="mod topLvl">
          <ac:chgData name="Jenni Steen" userId="3e51ffc7-aa92-4e9a-9db2-4e9164f92bbf" providerId="ADAL" clId="{0FE11ED0-4236-4F65-B8D1-5402E891925E}" dt="2023-12-08T00:37:29.513" v="4855" actId="164"/>
          <ac:spMkLst>
            <pc:docMk/>
            <pc:sldMk cId="2235377655" sldId="266"/>
            <ac:spMk id="21" creationId="{CBB9A9DD-2E8C-E1FC-7EEA-E8D8DB092784}"/>
          </ac:spMkLst>
        </pc:spChg>
        <pc:spChg chg="mod topLvl">
          <ac:chgData name="Jenni Steen" userId="3e51ffc7-aa92-4e9a-9db2-4e9164f92bbf" providerId="ADAL" clId="{0FE11ED0-4236-4F65-B8D1-5402E891925E}" dt="2023-12-08T00:37:29.513" v="4855" actId="164"/>
          <ac:spMkLst>
            <pc:docMk/>
            <pc:sldMk cId="2235377655" sldId="266"/>
            <ac:spMk id="22" creationId="{71214828-3BCA-D3DF-1233-80DC8D476C55}"/>
          </ac:spMkLst>
        </pc:spChg>
        <pc:spChg chg="mod topLvl">
          <ac:chgData name="Jenni Steen" userId="3e51ffc7-aa92-4e9a-9db2-4e9164f92bbf" providerId="ADAL" clId="{0FE11ED0-4236-4F65-B8D1-5402E891925E}" dt="2023-12-08T00:37:29.513" v="4855" actId="164"/>
          <ac:spMkLst>
            <pc:docMk/>
            <pc:sldMk cId="2235377655" sldId="266"/>
            <ac:spMk id="23" creationId="{6D822CAB-0F07-74D7-B1B0-FC35016BB9E6}"/>
          </ac:spMkLst>
        </pc:spChg>
        <pc:spChg chg="mod topLvl">
          <ac:chgData name="Jenni Steen" userId="3e51ffc7-aa92-4e9a-9db2-4e9164f92bbf" providerId="ADAL" clId="{0FE11ED0-4236-4F65-B8D1-5402E891925E}" dt="2023-12-08T00:37:35.594" v="4856" actId="164"/>
          <ac:spMkLst>
            <pc:docMk/>
            <pc:sldMk cId="2235377655" sldId="266"/>
            <ac:spMk id="24" creationId="{70647F27-98D9-7FA3-59B0-DC02EE457812}"/>
          </ac:spMkLst>
        </pc:spChg>
        <pc:spChg chg="mod topLvl">
          <ac:chgData name="Jenni Steen" userId="3e51ffc7-aa92-4e9a-9db2-4e9164f92bbf" providerId="ADAL" clId="{0FE11ED0-4236-4F65-B8D1-5402E891925E}" dt="2023-12-08T00:37:35.594" v="4856" actId="164"/>
          <ac:spMkLst>
            <pc:docMk/>
            <pc:sldMk cId="2235377655" sldId="266"/>
            <ac:spMk id="25" creationId="{DCBC6FF1-E0C9-324D-F0BA-74ACAB702641}"/>
          </ac:spMkLst>
        </pc:spChg>
        <pc:spChg chg="mod topLvl">
          <ac:chgData name="Jenni Steen" userId="3e51ffc7-aa92-4e9a-9db2-4e9164f92bbf" providerId="ADAL" clId="{0FE11ED0-4236-4F65-B8D1-5402E891925E}" dt="2023-12-08T00:37:35.594" v="4856" actId="164"/>
          <ac:spMkLst>
            <pc:docMk/>
            <pc:sldMk cId="2235377655" sldId="266"/>
            <ac:spMk id="26" creationId="{18F920B5-61F6-3D30-0A65-F239CF0A91E5}"/>
          </ac:spMkLst>
        </pc:spChg>
        <pc:spChg chg="mod topLvl">
          <ac:chgData name="Jenni Steen" userId="3e51ffc7-aa92-4e9a-9db2-4e9164f92bbf" providerId="ADAL" clId="{0FE11ED0-4236-4F65-B8D1-5402E891925E}" dt="2023-12-08T00:37:46.052" v="4857" actId="164"/>
          <ac:spMkLst>
            <pc:docMk/>
            <pc:sldMk cId="2235377655" sldId="266"/>
            <ac:spMk id="27" creationId="{00E04819-92B1-883B-6720-9ACA40886163}"/>
          </ac:spMkLst>
        </pc:spChg>
        <pc:spChg chg="mod topLvl">
          <ac:chgData name="Jenni Steen" userId="3e51ffc7-aa92-4e9a-9db2-4e9164f92bbf" providerId="ADAL" clId="{0FE11ED0-4236-4F65-B8D1-5402E891925E}" dt="2023-12-08T00:37:46.052" v="4857" actId="164"/>
          <ac:spMkLst>
            <pc:docMk/>
            <pc:sldMk cId="2235377655" sldId="266"/>
            <ac:spMk id="28" creationId="{2ACAA84E-015A-19BF-FB3A-73C49FD8AB81}"/>
          </ac:spMkLst>
        </pc:spChg>
        <pc:spChg chg="mod topLvl">
          <ac:chgData name="Jenni Steen" userId="3e51ffc7-aa92-4e9a-9db2-4e9164f92bbf" providerId="ADAL" clId="{0FE11ED0-4236-4F65-B8D1-5402E891925E}" dt="2023-12-08T00:37:46.052" v="4857" actId="164"/>
          <ac:spMkLst>
            <pc:docMk/>
            <pc:sldMk cId="2235377655" sldId="266"/>
            <ac:spMk id="29" creationId="{70B3E018-05A2-074C-0F07-4B640E5ACB62}"/>
          </ac:spMkLst>
        </pc:spChg>
        <pc:grpChg chg="del mod">
          <ac:chgData name="Jenni Steen" userId="3e51ffc7-aa92-4e9a-9db2-4e9164f92bbf" providerId="ADAL" clId="{0FE11ED0-4236-4F65-B8D1-5402E891925E}" dt="2023-12-08T00:36:49.328" v="4850" actId="165"/>
          <ac:grpSpMkLst>
            <pc:docMk/>
            <pc:sldMk cId="2235377655" sldId="266"/>
            <ac:grpSpMk id="4" creationId="{E036AFAA-FC3C-55AF-1806-12AC34AA2B1C}"/>
          </ac:grpSpMkLst>
        </pc:grpChg>
        <pc:grpChg chg="add mod">
          <ac:chgData name="Jenni Steen" userId="3e51ffc7-aa92-4e9a-9db2-4e9164f92bbf" providerId="ADAL" clId="{0FE11ED0-4236-4F65-B8D1-5402E891925E}" dt="2023-12-08T00:37:01.096" v="4851" actId="164"/>
          <ac:grpSpMkLst>
            <pc:docMk/>
            <pc:sldMk cId="2235377655" sldId="266"/>
            <ac:grpSpMk id="30" creationId="{7F21F1F7-F61C-905D-9941-001E2EE7A9C8}"/>
          </ac:grpSpMkLst>
        </pc:grpChg>
        <pc:grpChg chg="add mod">
          <ac:chgData name="Jenni Steen" userId="3e51ffc7-aa92-4e9a-9db2-4e9164f92bbf" providerId="ADAL" clId="{0FE11ED0-4236-4F65-B8D1-5402E891925E}" dt="2023-12-08T00:37:07.448" v="4852" actId="164"/>
          <ac:grpSpMkLst>
            <pc:docMk/>
            <pc:sldMk cId="2235377655" sldId="266"/>
            <ac:grpSpMk id="31" creationId="{2994DC43-F614-7B23-2FD9-1035C0958B7F}"/>
          </ac:grpSpMkLst>
        </pc:grpChg>
        <pc:grpChg chg="add mod">
          <ac:chgData name="Jenni Steen" userId="3e51ffc7-aa92-4e9a-9db2-4e9164f92bbf" providerId="ADAL" clId="{0FE11ED0-4236-4F65-B8D1-5402E891925E}" dt="2023-12-08T00:37:16.558" v="4853" actId="164"/>
          <ac:grpSpMkLst>
            <pc:docMk/>
            <pc:sldMk cId="2235377655" sldId="266"/>
            <ac:grpSpMk id="32" creationId="{864C41B7-0D09-C692-1E09-47ACE2A33A62}"/>
          </ac:grpSpMkLst>
        </pc:grpChg>
        <pc:grpChg chg="add mod">
          <ac:chgData name="Jenni Steen" userId="3e51ffc7-aa92-4e9a-9db2-4e9164f92bbf" providerId="ADAL" clId="{0FE11ED0-4236-4F65-B8D1-5402E891925E}" dt="2023-12-08T00:37:22.910" v="4854" actId="164"/>
          <ac:grpSpMkLst>
            <pc:docMk/>
            <pc:sldMk cId="2235377655" sldId="266"/>
            <ac:grpSpMk id="33" creationId="{C82DD662-FB1A-0983-89AE-5817831A26ED}"/>
          </ac:grpSpMkLst>
        </pc:grpChg>
        <pc:grpChg chg="add mod">
          <ac:chgData name="Jenni Steen" userId="3e51ffc7-aa92-4e9a-9db2-4e9164f92bbf" providerId="ADAL" clId="{0FE11ED0-4236-4F65-B8D1-5402E891925E}" dt="2023-12-08T00:37:29.513" v="4855" actId="164"/>
          <ac:grpSpMkLst>
            <pc:docMk/>
            <pc:sldMk cId="2235377655" sldId="266"/>
            <ac:grpSpMk id="34" creationId="{A221CDB4-70B1-F43C-0358-EA5E84C1AF86}"/>
          </ac:grpSpMkLst>
        </pc:grpChg>
        <pc:grpChg chg="add mod">
          <ac:chgData name="Jenni Steen" userId="3e51ffc7-aa92-4e9a-9db2-4e9164f92bbf" providerId="ADAL" clId="{0FE11ED0-4236-4F65-B8D1-5402E891925E}" dt="2023-12-08T00:37:35.594" v="4856" actId="164"/>
          <ac:grpSpMkLst>
            <pc:docMk/>
            <pc:sldMk cId="2235377655" sldId="266"/>
            <ac:grpSpMk id="35" creationId="{8B0EA909-AD09-86A9-D1D4-20BB4EF8D9EA}"/>
          </ac:grpSpMkLst>
        </pc:grpChg>
        <pc:grpChg chg="add mod">
          <ac:chgData name="Jenni Steen" userId="3e51ffc7-aa92-4e9a-9db2-4e9164f92bbf" providerId="ADAL" clId="{0FE11ED0-4236-4F65-B8D1-5402E891925E}" dt="2023-12-08T00:37:46.052" v="4857" actId="164"/>
          <ac:grpSpMkLst>
            <pc:docMk/>
            <pc:sldMk cId="2235377655" sldId="266"/>
            <ac:grpSpMk id="36" creationId="{598CA597-9878-CE96-D05A-A931834456E3}"/>
          </ac:grpSpMkLst>
        </pc:grpChg>
        <pc:graphicFrameChg chg="add del mod">
          <ac:chgData name="Jenni Steen" userId="3e51ffc7-aa92-4e9a-9db2-4e9164f92bbf" providerId="ADAL" clId="{0FE11ED0-4236-4F65-B8D1-5402E891925E}" dt="2023-12-08T00:36:38.165" v="4849" actId="18245"/>
          <ac:graphicFrameMkLst>
            <pc:docMk/>
            <pc:sldMk cId="2235377655" sldId="266"/>
            <ac:graphicFrameMk id="5" creationId="{D72EB37A-61BE-A8B6-2841-37D621CAEDBD}"/>
          </ac:graphicFrameMkLst>
        </pc:graphicFrameChg>
      </pc:sldChg>
      <pc:sldChg chg="addSp delSp modSp new mod setBg modAnim">
        <pc:chgData name="Jenni Steen" userId="3e51ffc7-aa92-4e9a-9db2-4e9164f92bbf" providerId="ADAL" clId="{0FE11ED0-4236-4F65-B8D1-5402E891925E}" dt="2023-12-08T00:40:51.733" v="4879"/>
        <pc:sldMkLst>
          <pc:docMk/>
          <pc:sldMk cId="3366676634" sldId="267"/>
        </pc:sldMkLst>
        <pc:spChg chg="mod">
          <ac:chgData name="Jenni Steen" userId="3e51ffc7-aa92-4e9a-9db2-4e9164f92bbf" providerId="ADAL" clId="{0FE11ED0-4236-4F65-B8D1-5402E891925E}" dt="2023-12-07T22:22:19.054" v="2320" actId="26606"/>
          <ac:spMkLst>
            <pc:docMk/>
            <pc:sldMk cId="3366676634" sldId="267"/>
            <ac:spMk id="2" creationId="{894EA4F7-CD7E-EB49-0A9A-E3E9ED8A58D6}"/>
          </ac:spMkLst>
        </pc:spChg>
        <pc:spChg chg="del mod">
          <ac:chgData name="Jenni Steen" userId="3e51ffc7-aa92-4e9a-9db2-4e9164f92bbf" providerId="ADAL" clId="{0FE11ED0-4236-4F65-B8D1-5402E891925E}" dt="2023-12-07T22:22:19.054" v="2320" actId="26606"/>
          <ac:spMkLst>
            <pc:docMk/>
            <pc:sldMk cId="3366676634" sldId="267"/>
            <ac:spMk id="3" creationId="{A9D4E495-92FA-0D59-43D0-10F3329E24AD}"/>
          </ac:spMkLst>
        </pc:spChg>
        <pc:graphicFrameChg chg="add">
          <ac:chgData name="Jenni Steen" userId="3e51ffc7-aa92-4e9a-9db2-4e9164f92bbf" providerId="ADAL" clId="{0FE11ED0-4236-4F65-B8D1-5402E891925E}" dt="2023-12-07T22:22:19.054" v="2320" actId="26606"/>
          <ac:graphicFrameMkLst>
            <pc:docMk/>
            <pc:sldMk cId="3366676634" sldId="267"/>
            <ac:graphicFrameMk id="5" creationId="{68AB2B3B-ABB7-655D-4F96-727FF2691E84}"/>
          </ac:graphicFrameMkLst>
        </pc:graphicFrameChg>
      </pc:sldChg>
      <pc:sldChg chg="addSp delSp modSp new mod setBg modAnim">
        <pc:chgData name="Jenni Steen" userId="3e51ffc7-aa92-4e9a-9db2-4e9164f92bbf" providerId="ADAL" clId="{0FE11ED0-4236-4F65-B8D1-5402E891925E}" dt="2023-12-08T00:41:03.070" v="4882"/>
        <pc:sldMkLst>
          <pc:docMk/>
          <pc:sldMk cId="3776016162" sldId="268"/>
        </pc:sldMkLst>
        <pc:spChg chg="mod">
          <ac:chgData name="Jenni Steen" userId="3e51ffc7-aa92-4e9a-9db2-4e9164f92bbf" providerId="ADAL" clId="{0FE11ED0-4236-4F65-B8D1-5402E891925E}" dt="2023-12-07T22:41:32.902" v="2589" actId="26606"/>
          <ac:spMkLst>
            <pc:docMk/>
            <pc:sldMk cId="3776016162" sldId="268"/>
            <ac:spMk id="2" creationId="{133C7FBE-B83C-920D-FDDF-4E46D4004876}"/>
          </ac:spMkLst>
        </pc:spChg>
        <pc:spChg chg="add del mod">
          <ac:chgData name="Jenni Steen" userId="3e51ffc7-aa92-4e9a-9db2-4e9164f92bbf" providerId="ADAL" clId="{0FE11ED0-4236-4F65-B8D1-5402E891925E}" dt="2023-12-07T22:41:40.736" v="2590" actId="26606"/>
          <ac:spMkLst>
            <pc:docMk/>
            <pc:sldMk cId="3776016162" sldId="268"/>
            <ac:spMk id="3" creationId="{4459A912-2ED6-8CBE-2D41-CB7890B7E89D}"/>
          </ac:spMkLst>
        </pc:spChg>
        <pc:spChg chg="add del">
          <ac:chgData name="Jenni Steen" userId="3e51ffc7-aa92-4e9a-9db2-4e9164f92bbf" providerId="ADAL" clId="{0FE11ED0-4236-4F65-B8D1-5402E891925E}" dt="2023-12-07T22:41:11.986" v="2580" actId="26606"/>
          <ac:spMkLst>
            <pc:docMk/>
            <pc:sldMk cId="3776016162" sldId="268"/>
            <ac:spMk id="9" creationId="{9F4444CE-BC8D-4D61-B303-4C05614E62AB}"/>
          </ac:spMkLst>
        </pc:spChg>
        <pc:spChg chg="add del">
          <ac:chgData name="Jenni Steen" userId="3e51ffc7-aa92-4e9a-9db2-4e9164f92bbf" providerId="ADAL" clId="{0FE11ED0-4236-4F65-B8D1-5402E891925E}" dt="2023-12-07T22:41:11.986" v="2580" actId="26606"/>
          <ac:spMkLst>
            <pc:docMk/>
            <pc:sldMk cId="3776016162" sldId="268"/>
            <ac:spMk id="11" creationId="{73772B81-181F-48B7-8826-4D9686D15DF5}"/>
          </ac:spMkLst>
        </pc:spChg>
        <pc:spChg chg="add del">
          <ac:chgData name="Jenni Steen" userId="3e51ffc7-aa92-4e9a-9db2-4e9164f92bbf" providerId="ADAL" clId="{0FE11ED0-4236-4F65-B8D1-5402E891925E}" dt="2023-12-07T22:41:11.986" v="2580" actId="26606"/>
          <ac:spMkLst>
            <pc:docMk/>
            <pc:sldMk cId="3776016162" sldId="268"/>
            <ac:spMk id="13" creationId="{B2205F6E-03C6-4E92-877C-E2482F6599AA}"/>
          </ac:spMkLst>
        </pc:spChg>
        <pc:spChg chg="add del">
          <ac:chgData name="Jenni Steen" userId="3e51ffc7-aa92-4e9a-9db2-4e9164f92bbf" providerId="ADAL" clId="{0FE11ED0-4236-4F65-B8D1-5402E891925E}" dt="2023-12-07T22:41:13.197" v="2582" actId="26606"/>
          <ac:spMkLst>
            <pc:docMk/>
            <pc:sldMk cId="3776016162" sldId="268"/>
            <ac:spMk id="15" creationId="{9F4444CE-BC8D-4D61-B303-4C05614E62AB}"/>
          </ac:spMkLst>
        </pc:spChg>
        <pc:spChg chg="add del">
          <ac:chgData name="Jenni Steen" userId="3e51ffc7-aa92-4e9a-9db2-4e9164f92bbf" providerId="ADAL" clId="{0FE11ED0-4236-4F65-B8D1-5402E891925E}" dt="2023-12-07T22:41:13.197" v="2582" actId="26606"/>
          <ac:spMkLst>
            <pc:docMk/>
            <pc:sldMk cId="3776016162" sldId="268"/>
            <ac:spMk id="16" creationId="{73772B81-181F-48B7-8826-4D9686D15DF5}"/>
          </ac:spMkLst>
        </pc:spChg>
        <pc:spChg chg="add del">
          <ac:chgData name="Jenni Steen" userId="3e51ffc7-aa92-4e9a-9db2-4e9164f92bbf" providerId="ADAL" clId="{0FE11ED0-4236-4F65-B8D1-5402E891925E}" dt="2023-12-07T22:41:13.197" v="2582" actId="26606"/>
          <ac:spMkLst>
            <pc:docMk/>
            <pc:sldMk cId="3776016162" sldId="268"/>
            <ac:spMk id="17" creationId="{B2205F6E-03C6-4E92-877C-E2482F6599AA}"/>
          </ac:spMkLst>
        </pc:spChg>
        <pc:spChg chg="add del">
          <ac:chgData name="Jenni Steen" userId="3e51ffc7-aa92-4e9a-9db2-4e9164f92bbf" providerId="ADAL" clId="{0FE11ED0-4236-4F65-B8D1-5402E891925E}" dt="2023-12-07T22:41:13.860" v="2584" actId="26606"/>
          <ac:spMkLst>
            <pc:docMk/>
            <pc:sldMk cId="3776016162" sldId="268"/>
            <ac:spMk id="20" creationId="{9F4444CE-BC8D-4D61-B303-4C05614E62AB}"/>
          </ac:spMkLst>
        </pc:spChg>
        <pc:spChg chg="add del">
          <ac:chgData name="Jenni Steen" userId="3e51ffc7-aa92-4e9a-9db2-4e9164f92bbf" providerId="ADAL" clId="{0FE11ED0-4236-4F65-B8D1-5402E891925E}" dt="2023-12-07T22:41:13.860" v="2584" actId="26606"/>
          <ac:spMkLst>
            <pc:docMk/>
            <pc:sldMk cId="3776016162" sldId="268"/>
            <ac:spMk id="21" creationId="{73772B81-181F-48B7-8826-4D9686D15DF5}"/>
          </ac:spMkLst>
        </pc:spChg>
        <pc:spChg chg="add del">
          <ac:chgData name="Jenni Steen" userId="3e51ffc7-aa92-4e9a-9db2-4e9164f92bbf" providerId="ADAL" clId="{0FE11ED0-4236-4F65-B8D1-5402E891925E}" dt="2023-12-07T22:41:13.860" v="2584" actId="26606"/>
          <ac:spMkLst>
            <pc:docMk/>
            <pc:sldMk cId="3776016162" sldId="268"/>
            <ac:spMk id="22" creationId="{B2205F6E-03C6-4E92-877C-E2482F6599AA}"/>
          </ac:spMkLst>
        </pc:spChg>
        <pc:spChg chg="add del">
          <ac:chgData name="Jenni Steen" userId="3e51ffc7-aa92-4e9a-9db2-4e9164f92bbf" providerId="ADAL" clId="{0FE11ED0-4236-4F65-B8D1-5402E891925E}" dt="2023-12-07T22:41:14.630" v="2586" actId="26606"/>
          <ac:spMkLst>
            <pc:docMk/>
            <pc:sldMk cId="3776016162" sldId="268"/>
            <ac:spMk id="25" creationId="{9F4444CE-BC8D-4D61-B303-4C05614E62AB}"/>
          </ac:spMkLst>
        </pc:spChg>
        <pc:spChg chg="add del">
          <ac:chgData name="Jenni Steen" userId="3e51ffc7-aa92-4e9a-9db2-4e9164f92bbf" providerId="ADAL" clId="{0FE11ED0-4236-4F65-B8D1-5402E891925E}" dt="2023-12-07T22:41:14.630" v="2586" actId="26606"/>
          <ac:spMkLst>
            <pc:docMk/>
            <pc:sldMk cId="3776016162" sldId="268"/>
            <ac:spMk id="26" creationId="{73772B81-181F-48B7-8826-4D9686D15DF5}"/>
          </ac:spMkLst>
        </pc:spChg>
        <pc:spChg chg="add del">
          <ac:chgData name="Jenni Steen" userId="3e51ffc7-aa92-4e9a-9db2-4e9164f92bbf" providerId="ADAL" clId="{0FE11ED0-4236-4F65-B8D1-5402E891925E}" dt="2023-12-07T22:41:14.630" v="2586" actId="26606"/>
          <ac:spMkLst>
            <pc:docMk/>
            <pc:sldMk cId="3776016162" sldId="268"/>
            <ac:spMk id="27" creationId="{B2205F6E-03C6-4E92-877C-E2482F6599AA}"/>
          </ac:spMkLst>
        </pc:spChg>
        <pc:spChg chg="add del">
          <ac:chgData name="Jenni Steen" userId="3e51ffc7-aa92-4e9a-9db2-4e9164f92bbf" providerId="ADAL" clId="{0FE11ED0-4236-4F65-B8D1-5402E891925E}" dt="2023-12-07T22:41:32.902" v="2589" actId="26606"/>
          <ac:spMkLst>
            <pc:docMk/>
            <pc:sldMk cId="3776016162" sldId="268"/>
            <ac:spMk id="30" creationId="{9F4444CE-BC8D-4D61-B303-4C05614E62AB}"/>
          </ac:spMkLst>
        </pc:spChg>
        <pc:spChg chg="add del">
          <ac:chgData name="Jenni Steen" userId="3e51ffc7-aa92-4e9a-9db2-4e9164f92bbf" providerId="ADAL" clId="{0FE11ED0-4236-4F65-B8D1-5402E891925E}" dt="2023-12-07T22:41:32.902" v="2589" actId="26606"/>
          <ac:spMkLst>
            <pc:docMk/>
            <pc:sldMk cId="3776016162" sldId="268"/>
            <ac:spMk id="31" creationId="{73772B81-181F-48B7-8826-4D9686D15DF5}"/>
          </ac:spMkLst>
        </pc:spChg>
        <pc:spChg chg="add del">
          <ac:chgData name="Jenni Steen" userId="3e51ffc7-aa92-4e9a-9db2-4e9164f92bbf" providerId="ADAL" clId="{0FE11ED0-4236-4F65-B8D1-5402E891925E}" dt="2023-12-07T22:41:32.902" v="2589" actId="26606"/>
          <ac:spMkLst>
            <pc:docMk/>
            <pc:sldMk cId="3776016162" sldId="268"/>
            <ac:spMk id="32" creationId="{B2205F6E-03C6-4E92-877C-E2482F6599AA}"/>
          </ac:spMkLst>
        </pc:spChg>
        <pc:graphicFrameChg chg="add del">
          <ac:chgData name="Jenni Steen" userId="3e51ffc7-aa92-4e9a-9db2-4e9164f92bbf" providerId="ADAL" clId="{0FE11ED0-4236-4F65-B8D1-5402E891925E}" dt="2023-12-07T22:41:11.986" v="2580" actId="26606"/>
          <ac:graphicFrameMkLst>
            <pc:docMk/>
            <pc:sldMk cId="3776016162" sldId="268"/>
            <ac:graphicFrameMk id="5" creationId="{95677715-1AF0-EBC2-6426-CB0F295C1B9E}"/>
          </ac:graphicFrameMkLst>
        </pc:graphicFrameChg>
        <pc:graphicFrameChg chg="add mod">
          <ac:chgData name="Jenni Steen" userId="3e51ffc7-aa92-4e9a-9db2-4e9164f92bbf" providerId="ADAL" clId="{0FE11ED0-4236-4F65-B8D1-5402E891925E}" dt="2023-12-07T22:58:06.508" v="2670" actId="20577"/>
          <ac:graphicFrameMkLst>
            <pc:docMk/>
            <pc:sldMk cId="3776016162" sldId="268"/>
            <ac:graphicFrameMk id="6" creationId="{8341DD1A-12E1-9972-942E-351AD9797713}"/>
          </ac:graphicFrameMkLst>
        </pc:graphicFrameChg>
        <pc:graphicFrameChg chg="add del">
          <ac:chgData name="Jenni Steen" userId="3e51ffc7-aa92-4e9a-9db2-4e9164f92bbf" providerId="ADAL" clId="{0FE11ED0-4236-4F65-B8D1-5402E891925E}" dt="2023-12-07T22:41:13.197" v="2582" actId="26606"/>
          <ac:graphicFrameMkLst>
            <pc:docMk/>
            <pc:sldMk cId="3776016162" sldId="268"/>
            <ac:graphicFrameMk id="18" creationId="{3ED19872-9BCA-E46E-7E6F-9DB3EB9A6289}"/>
          </ac:graphicFrameMkLst>
        </pc:graphicFrameChg>
        <pc:graphicFrameChg chg="add del">
          <ac:chgData name="Jenni Steen" userId="3e51ffc7-aa92-4e9a-9db2-4e9164f92bbf" providerId="ADAL" clId="{0FE11ED0-4236-4F65-B8D1-5402E891925E}" dt="2023-12-07T22:41:13.860" v="2584" actId="26606"/>
          <ac:graphicFrameMkLst>
            <pc:docMk/>
            <pc:sldMk cId="3776016162" sldId="268"/>
            <ac:graphicFrameMk id="23" creationId="{95677715-1AF0-EBC2-6426-CB0F295C1B9E}"/>
          </ac:graphicFrameMkLst>
        </pc:graphicFrameChg>
        <pc:graphicFrameChg chg="add del">
          <ac:chgData name="Jenni Steen" userId="3e51ffc7-aa92-4e9a-9db2-4e9164f92bbf" providerId="ADAL" clId="{0FE11ED0-4236-4F65-B8D1-5402E891925E}" dt="2023-12-07T22:41:14.630" v="2586" actId="26606"/>
          <ac:graphicFrameMkLst>
            <pc:docMk/>
            <pc:sldMk cId="3776016162" sldId="268"/>
            <ac:graphicFrameMk id="28" creationId="{3ED19872-9BCA-E46E-7E6F-9DB3EB9A6289}"/>
          </ac:graphicFrameMkLst>
        </pc:graphicFrameChg>
        <pc:graphicFrameChg chg="add del mod">
          <ac:chgData name="Jenni Steen" userId="3e51ffc7-aa92-4e9a-9db2-4e9164f92bbf" providerId="ADAL" clId="{0FE11ED0-4236-4F65-B8D1-5402E891925E}" dt="2023-12-07T22:41:32.902" v="2589" actId="26606"/>
          <ac:graphicFrameMkLst>
            <pc:docMk/>
            <pc:sldMk cId="3776016162" sldId="268"/>
            <ac:graphicFrameMk id="33" creationId="{95677715-1AF0-EBC2-6426-CB0F295C1B9E}"/>
          </ac:graphicFrameMkLst>
        </pc:graphicFrameChg>
      </pc:sldChg>
      <pc:sldChg chg="addSp modSp new mod setBg modAnim">
        <pc:chgData name="Jenni Steen" userId="3e51ffc7-aa92-4e9a-9db2-4e9164f92bbf" providerId="ADAL" clId="{0FE11ED0-4236-4F65-B8D1-5402E891925E}" dt="2023-12-08T00:41:29.136" v="4883"/>
        <pc:sldMkLst>
          <pc:docMk/>
          <pc:sldMk cId="4085814401" sldId="269"/>
        </pc:sldMkLst>
        <pc:spChg chg="mod">
          <ac:chgData name="Jenni Steen" userId="3e51ffc7-aa92-4e9a-9db2-4e9164f92bbf" providerId="ADAL" clId="{0FE11ED0-4236-4F65-B8D1-5402E891925E}" dt="2023-12-07T23:23:21.256" v="2813" actId="26606"/>
          <ac:spMkLst>
            <pc:docMk/>
            <pc:sldMk cId="4085814401" sldId="269"/>
            <ac:spMk id="2" creationId="{C4618D2E-4CD6-3272-3A01-B0E63D274458}"/>
          </ac:spMkLst>
        </pc:spChg>
        <pc:spChg chg="mod">
          <ac:chgData name="Jenni Steen" userId="3e51ffc7-aa92-4e9a-9db2-4e9164f92bbf" providerId="ADAL" clId="{0FE11ED0-4236-4F65-B8D1-5402E891925E}" dt="2023-12-07T23:23:21.256" v="2813" actId="26606"/>
          <ac:spMkLst>
            <pc:docMk/>
            <pc:sldMk cId="4085814401" sldId="269"/>
            <ac:spMk id="3" creationId="{6D95D644-CE8A-C0F5-C289-6CE2C8E4A827}"/>
          </ac:spMkLst>
        </pc:spChg>
        <pc:spChg chg="add">
          <ac:chgData name="Jenni Steen" userId="3e51ffc7-aa92-4e9a-9db2-4e9164f92bbf" providerId="ADAL" clId="{0FE11ED0-4236-4F65-B8D1-5402E891925E}" dt="2023-12-07T23:23:21.256" v="2813" actId="26606"/>
          <ac:spMkLst>
            <pc:docMk/>
            <pc:sldMk cId="4085814401" sldId="269"/>
            <ac:spMk id="9" creationId="{3BCB5F6A-9EB0-40B0-9D13-3023E9A20508}"/>
          </ac:spMkLst>
        </pc:spChg>
        <pc:picChg chg="add mod">
          <ac:chgData name="Jenni Steen" userId="3e51ffc7-aa92-4e9a-9db2-4e9164f92bbf" providerId="ADAL" clId="{0FE11ED0-4236-4F65-B8D1-5402E891925E}" dt="2023-12-08T00:30:15.001" v="4759" actId="962"/>
          <ac:picMkLst>
            <pc:docMk/>
            <pc:sldMk cId="4085814401" sldId="269"/>
            <ac:picMk id="5" creationId="{C2FB3ABA-A668-EED4-4C1F-C3B077CC7D3D}"/>
          </ac:picMkLst>
        </pc:picChg>
      </pc:sldChg>
      <pc:sldChg chg="addSp delSp modSp new mod setBg modAnim">
        <pc:chgData name="Jenni Steen" userId="3e51ffc7-aa92-4e9a-9db2-4e9164f92bbf" providerId="ADAL" clId="{0FE11ED0-4236-4F65-B8D1-5402E891925E}" dt="2023-12-08T00:41:40.427" v="4884"/>
        <pc:sldMkLst>
          <pc:docMk/>
          <pc:sldMk cId="609425569" sldId="270"/>
        </pc:sldMkLst>
        <pc:spChg chg="mod">
          <ac:chgData name="Jenni Steen" userId="3e51ffc7-aa92-4e9a-9db2-4e9164f92bbf" providerId="ADAL" clId="{0FE11ED0-4236-4F65-B8D1-5402E891925E}" dt="2023-12-07T23:50:57.866" v="3566" actId="26606"/>
          <ac:spMkLst>
            <pc:docMk/>
            <pc:sldMk cId="609425569" sldId="270"/>
            <ac:spMk id="2" creationId="{FA3B7CD1-ADCF-526E-5FFF-77D5B2AEB27F}"/>
          </ac:spMkLst>
        </pc:spChg>
        <pc:spChg chg="add del mod">
          <ac:chgData name="Jenni Steen" userId="3e51ffc7-aa92-4e9a-9db2-4e9164f92bbf" providerId="ADAL" clId="{0FE11ED0-4236-4F65-B8D1-5402E891925E}" dt="2023-12-07T23:50:57.866" v="3566" actId="26606"/>
          <ac:spMkLst>
            <pc:docMk/>
            <pc:sldMk cId="609425569" sldId="270"/>
            <ac:spMk id="3" creationId="{73848375-C306-B6EE-E487-162CD0F32D76}"/>
          </ac:spMkLst>
        </pc:spChg>
        <pc:spChg chg="add del">
          <ac:chgData name="Jenni Steen" userId="3e51ffc7-aa92-4e9a-9db2-4e9164f92bbf" providerId="ADAL" clId="{0FE11ED0-4236-4F65-B8D1-5402E891925E}" dt="2023-12-07T23:50:57.866" v="3566" actId="26606"/>
          <ac:spMkLst>
            <pc:docMk/>
            <pc:sldMk cId="609425569" sldId="270"/>
            <ac:spMk id="9" creationId="{9F4444CE-BC8D-4D61-B303-4C05614E62AB}"/>
          </ac:spMkLst>
        </pc:spChg>
        <pc:spChg chg="add del">
          <ac:chgData name="Jenni Steen" userId="3e51ffc7-aa92-4e9a-9db2-4e9164f92bbf" providerId="ADAL" clId="{0FE11ED0-4236-4F65-B8D1-5402E891925E}" dt="2023-12-07T23:50:57.866" v="3566" actId="26606"/>
          <ac:spMkLst>
            <pc:docMk/>
            <pc:sldMk cId="609425569" sldId="270"/>
            <ac:spMk id="11" creationId="{73772B81-181F-48B7-8826-4D9686D15DF5}"/>
          </ac:spMkLst>
        </pc:spChg>
        <pc:spChg chg="add del">
          <ac:chgData name="Jenni Steen" userId="3e51ffc7-aa92-4e9a-9db2-4e9164f92bbf" providerId="ADAL" clId="{0FE11ED0-4236-4F65-B8D1-5402E891925E}" dt="2023-12-07T23:50:57.866" v="3566" actId="26606"/>
          <ac:spMkLst>
            <pc:docMk/>
            <pc:sldMk cId="609425569" sldId="270"/>
            <ac:spMk id="13" creationId="{B2205F6E-03C6-4E92-877C-E2482F6599AA}"/>
          </ac:spMkLst>
        </pc:spChg>
        <pc:graphicFrameChg chg="add del">
          <ac:chgData name="Jenni Steen" userId="3e51ffc7-aa92-4e9a-9db2-4e9164f92bbf" providerId="ADAL" clId="{0FE11ED0-4236-4F65-B8D1-5402E891925E}" dt="2023-12-07T23:50:57.866" v="3566" actId="26606"/>
          <ac:graphicFrameMkLst>
            <pc:docMk/>
            <pc:sldMk cId="609425569" sldId="270"/>
            <ac:graphicFrameMk id="5" creationId="{56EE946F-AE50-7149-2488-475E3FF17A03}"/>
          </ac:graphicFrameMkLst>
        </pc:graphicFrameChg>
      </pc:sldChg>
      <pc:sldChg chg="addSp delSp modSp new mod setBg modAnim modNotesTx">
        <pc:chgData name="Jenni Steen" userId="3e51ffc7-aa92-4e9a-9db2-4e9164f92bbf" providerId="ADAL" clId="{0FE11ED0-4236-4F65-B8D1-5402E891925E}" dt="2023-12-08T00:42:11.009" v="4892"/>
        <pc:sldMkLst>
          <pc:docMk/>
          <pc:sldMk cId="1867893536" sldId="271"/>
        </pc:sldMkLst>
        <pc:spChg chg="mod">
          <ac:chgData name="Jenni Steen" userId="3e51ffc7-aa92-4e9a-9db2-4e9164f92bbf" providerId="ADAL" clId="{0FE11ED0-4236-4F65-B8D1-5402E891925E}" dt="2023-12-08T00:19:29.045" v="4268" actId="26606"/>
          <ac:spMkLst>
            <pc:docMk/>
            <pc:sldMk cId="1867893536" sldId="271"/>
            <ac:spMk id="2" creationId="{BC671EB1-B6A9-56E9-CA80-23BF30B5F26B}"/>
          </ac:spMkLst>
        </pc:spChg>
        <pc:spChg chg="mod ord">
          <ac:chgData name="Jenni Steen" userId="3e51ffc7-aa92-4e9a-9db2-4e9164f92bbf" providerId="ADAL" clId="{0FE11ED0-4236-4F65-B8D1-5402E891925E}" dt="2023-12-08T00:19:29.045" v="4268" actId="26606"/>
          <ac:spMkLst>
            <pc:docMk/>
            <pc:sldMk cId="1867893536" sldId="271"/>
            <ac:spMk id="3" creationId="{E463AC45-BBF0-AAB4-30D5-A225DD9FBB83}"/>
          </ac:spMkLst>
        </pc:spChg>
        <pc:spChg chg="add del">
          <ac:chgData name="Jenni Steen" userId="3e51ffc7-aa92-4e9a-9db2-4e9164f92bbf" providerId="ADAL" clId="{0FE11ED0-4236-4F65-B8D1-5402E891925E}" dt="2023-12-08T00:19:23.275" v="4263" actId="26606"/>
          <ac:spMkLst>
            <pc:docMk/>
            <pc:sldMk cId="1867893536" sldId="271"/>
            <ac:spMk id="10" creationId="{3BCB5F6A-9EB0-40B0-9D13-3023E9A20508}"/>
          </ac:spMkLst>
        </pc:spChg>
        <pc:spChg chg="add del">
          <ac:chgData name="Jenni Steen" userId="3e51ffc7-aa92-4e9a-9db2-4e9164f92bbf" providerId="ADAL" clId="{0FE11ED0-4236-4F65-B8D1-5402E891925E}" dt="2023-12-08T00:19:28.016" v="4265" actId="26606"/>
          <ac:spMkLst>
            <pc:docMk/>
            <pc:sldMk cId="1867893536" sldId="271"/>
            <ac:spMk id="14" creationId="{3F088236-D655-4F88-B238-E16762358025}"/>
          </ac:spMkLst>
        </pc:spChg>
        <pc:spChg chg="add del">
          <ac:chgData name="Jenni Steen" userId="3e51ffc7-aa92-4e9a-9db2-4e9164f92bbf" providerId="ADAL" clId="{0FE11ED0-4236-4F65-B8D1-5402E891925E}" dt="2023-12-08T00:19:28.016" v="4265" actId="26606"/>
          <ac:spMkLst>
            <pc:docMk/>
            <pc:sldMk cId="1867893536" sldId="271"/>
            <ac:spMk id="16" creationId="{3DAC0C92-199E-475C-9390-119A9B027276}"/>
          </ac:spMkLst>
        </pc:spChg>
        <pc:spChg chg="add del">
          <ac:chgData name="Jenni Steen" userId="3e51ffc7-aa92-4e9a-9db2-4e9164f92bbf" providerId="ADAL" clId="{0FE11ED0-4236-4F65-B8D1-5402E891925E}" dt="2023-12-08T00:19:28.016" v="4265" actId="26606"/>
          <ac:spMkLst>
            <pc:docMk/>
            <pc:sldMk cId="1867893536" sldId="271"/>
            <ac:spMk id="18" creationId="{C4CFB339-0ED8-4FE2-9EF1-6D1375B8499B}"/>
          </ac:spMkLst>
        </pc:spChg>
        <pc:spChg chg="add del">
          <ac:chgData name="Jenni Steen" userId="3e51ffc7-aa92-4e9a-9db2-4e9164f92bbf" providerId="ADAL" clId="{0FE11ED0-4236-4F65-B8D1-5402E891925E}" dt="2023-12-08T00:19:28.016" v="4265" actId="26606"/>
          <ac:spMkLst>
            <pc:docMk/>
            <pc:sldMk cId="1867893536" sldId="271"/>
            <ac:spMk id="20" creationId="{31896C80-2069-4431-9C19-83B913734490}"/>
          </ac:spMkLst>
        </pc:spChg>
        <pc:spChg chg="add del">
          <ac:chgData name="Jenni Steen" userId="3e51ffc7-aa92-4e9a-9db2-4e9164f92bbf" providerId="ADAL" clId="{0FE11ED0-4236-4F65-B8D1-5402E891925E}" dt="2023-12-08T00:19:28.016" v="4265" actId="26606"/>
          <ac:spMkLst>
            <pc:docMk/>
            <pc:sldMk cId="1867893536" sldId="271"/>
            <ac:spMk id="22" creationId="{BF120A21-0841-4823-B0C4-28AEBCEF9B78}"/>
          </ac:spMkLst>
        </pc:spChg>
        <pc:spChg chg="add del">
          <ac:chgData name="Jenni Steen" userId="3e51ffc7-aa92-4e9a-9db2-4e9164f92bbf" providerId="ADAL" clId="{0FE11ED0-4236-4F65-B8D1-5402E891925E}" dt="2023-12-08T00:19:28.016" v="4265" actId="26606"/>
          <ac:spMkLst>
            <pc:docMk/>
            <pc:sldMk cId="1867893536" sldId="271"/>
            <ac:spMk id="24" creationId="{DBB05BAE-BBD3-4289-899F-A6851503C6B0}"/>
          </ac:spMkLst>
        </pc:spChg>
        <pc:spChg chg="add del">
          <ac:chgData name="Jenni Steen" userId="3e51ffc7-aa92-4e9a-9db2-4e9164f92bbf" providerId="ADAL" clId="{0FE11ED0-4236-4F65-B8D1-5402E891925E}" dt="2023-12-08T00:19:28.016" v="4265" actId="26606"/>
          <ac:spMkLst>
            <pc:docMk/>
            <pc:sldMk cId="1867893536" sldId="271"/>
            <ac:spMk id="26" creationId="{9874D11C-36F5-4BBE-A490-019A54E953B0}"/>
          </ac:spMkLst>
        </pc:spChg>
        <pc:spChg chg="add del">
          <ac:chgData name="Jenni Steen" userId="3e51ffc7-aa92-4e9a-9db2-4e9164f92bbf" providerId="ADAL" clId="{0FE11ED0-4236-4F65-B8D1-5402E891925E}" dt="2023-12-08T00:19:29.045" v="4267" actId="26606"/>
          <ac:spMkLst>
            <pc:docMk/>
            <pc:sldMk cId="1867893536" sldId="271"/>
            <ac:spMk id="28" creationId="{EB6743CF-E74B-4A3C-A785-599069DB89DF}"/>
          </ac:spMkLst>
        </pc:spChg>
        <pc:spChg chg="add">
          <ac:chgData name="Jenni Steen" userId="3e51ffc7-aa92-4e9a-9db2-4e9164f92bbf" providerId="ADAL" clId="{0FE11ED0-4236-4F65-B8D1-5402E891925E}" dt="2023-12-08T00:19:29.045" v="4268" actId="26606"/>
          <ac:spMkLst>
            <pc:docMk/>
            <pc:sldMk cId="1867893536" sldId="271"/>
            <ac:spMk id="30" creationId="{3BCB5F6A-9EB0-40B0-9D13-3023E9A20508}"/>
          </ac:spMkLst>
        </pc:spChg>
        <pc:picChg chg="add mod ord">
          <ac:chgData name="Jenni Steen" userId="3e51ffc7-aa92-4e9a-9db2-4e9164f92bbf" providerId="ADAL" clId="{0FE11ED0-4236-4F65-B8D1-5402E891925E}" dt="2023-12-08T00:30:21.710" v="4761" actId="1036"/>
          <ac:picMkLst>
            <pc:docMk/>
            <pc:sldMk cId="1867893536" sldId="271"/>
            <ac:picMk id="5" creationId="{E5530A35-D535-EAE7-B4E8-3D900C9E77C8}"/>
          </ac:picMkLst>
        </pc:picChg>
        <pc:cxnChg chg="add del">
          <ac:chgData name="Jenni Steen" userId="3e51ffc7-aa92-4e9a-9db2-4e9164f92bbf" providerId="ADAL" clId="{0FE11ED0-4236-4F65-B8D1-5402E891925E}" dt="2023-12-08T00:19:28.016" v="4265" actId="26606"/>
          <ac:cxnSpMkLst>
            <pc:docMk/>
            <pc:sldMk cId="1867893536" sldId="271"/>
            <ac:cxnSpMk id="12" creationId="{2AFD8CBA-54A3-4363-991B-B9C631BBFA74}"/>
          </ac:cxnSpMkLst>
        </pc:cxnChg>
        <pc:cxnChg chg="add del">
          <ac:chgData name="Jenni Steen" userId="3e51ffc7-aa92-4e9a-9db2-4e9164f92bbf" providerId="ADAL" clId="{0FE11ED0-4236-4F65-B8D1-5402E891925E}" dt="2023-12-08T00:19:28.016" v="4265" actId="26606"/>
          <ac:cxnSpMkLst>
            <pc:docMk/>
            <pc:sldMk cId="1867893536" sldId="271"/>
            <ac:cxnSpMk id="13" creationId="{64FA5DFF-7FE6-4855-84E6-DFA78EE978BD}"/>
          </ac:cxnSpMkLst>
        </pc:cxnChg>
      </pc:sldChg>
      <pc:sldChg chg="addSp delSp modSp new mod setBg modAnim">
        <pc:chgData name="Jenni Steen" userId="3e51ffc7-aa92-4e9a-9db2-4e9164f92bbf" providerId="ADAL" clId="{0FE11ED0-4236-4F65-B8D1-5402E891925E}" dt="2023-12-09T22:51:53.713" v="5230"/>
        <pc:sldMkLst>
          <pc:docMk/>
          <pc:sldMk cId="1667288011" sldId="272"/>
        </pc:sldMkLst>
        <pc:spChg chg="add">
          <ac:chgData name="Jenni Steen" userId="3e51ffc7-aa92-4e9a-9db2-4e9164f92bbf" providerId="ADAL" clId="{0FE11ED0-4236-4F65-B8D1-5402E891925E}" dt="2023-12-09T22:50:54.404" v="5223" actId="26606"/>
          <ac:spMkLst>
            <pc:docMk/>
            <pc:sldMk cId="1667288011" sldId="272"/>
            <ac:spMk id="2" creationId="{E503CFB9-25F9-1EE2-E42A-69E8DB7DC1C0}"/>
          </ac:spMkLst>
        </pc:spChg>
        <pc:spChg chg="add mod">
          <ac:chgData name="Jenni Steen" userId="3e51ffc7-aa92-4e9a-9db2-4e9164f92bbf" providerId="ADAL" clId="{0FE11ED0-4236-4F65-B8D1-5402E891925E}" dt="2023-12-09T22:51:09.895" v="5224" actId="12"/>
          <ac:spMkLst>
            <pc:docMk/>
            <pc:sldMk cId="1667288011" sldId="272"/>
            <ac:spMk id="3" creationId="{81C7C43B-DA15-4D57-9FC2-5EB50214EE55}"/>
          </ac:spMkLst>
        </pc:spChg>
        <pc:spChg chg="del mod replId">
          <ac:chgData name="Jenni Steen" userId="3e51ffc7-aa92-4e9a-9db2-4e9164f92bbf" providerId="ADAL" clId="{0FE11ED0-4236-4F65-B8D1-5402E891925E}" dt="2023-12-09T22:50:54.404" v="5223" actId="26606"/>
          <ac:spMkLst>
            <pc:docMk/>
            <pc:sldMk cId="1667288011" sldId="272"/>
            <ac:spMk id="5" creationId="{89FBBFE1-91CE-9B8D-2BC2-363F37CE05C1}"/>
          </ac:spMkLst>
        </pc:spChg>
        <pc:spChg chg="del mod replId">
          <ac:chgData name="Jenni Steen" userId="3e51ffc7-aa92-4e9a-9db2-4e9164f92bbf" providerId="ADAL" clId="{0FE11ED0-4236-4F65-B8D1-5402E891925E}" dt="2023-12-09T22:50:54.404" v="5223" actId="26606"/>
          <ac:spMkLst>
            <pc:docMk/>
            <pc:sldMk cId="1667288011" sldId="272"/>
            <ac:spMk id="6" creationId="{9D498373-044A-54D0-E352-F595804C8BC7}"/>
          </ac:spMkLst>
        </pc:spChg>
        <pc:spChg chg="add">
          <ac:chgData name="Jenni Steen" userId="3e51ffc7-aa92-4e9a-9db2-4e9164f92bbf" providerId="ADAL" clId="{0FE11ED0-4236-4F65-B8D1-5402E891925E}" dt="2023-12-09T22:50:54.404" v="5223" actId="26606"/>
          <ac:spMkLst>
            <pc:docMk/>
            <pc:sldMk cId="1667288011" sldId="272"/>
            <ac:spMk id="10" creationId="{A65AC7D1-EAA9-48F5-B509-60A7F50BF703}"/>
          </ac:spMkLst>
        </pc:spChg>
        <pc:spChg chg="add">
          <ac:chgData name="Jenni Steen" userId="3e51ffc7-aa92-4e9a-9db2-4e9164f92bbf" providerId="ADAL" clId="{0FE11ED0-4236-4F65-B8D1-5402E891925E}" dt="2023-12-09T22:50:54.404" v="5223" actId="26606"/>
          <ac:spMkLst>
            <pc:docMk/>
            <pc:sldMk cId="1667288011" sldId="272"/>
            <ac:spMk id="12" creationId="{D6320AF9-619A-4175-865B-5663E1AEF4C5}"/>
          </ac:spMkLst>
        </pc:spChg>
        <pc:spChg chg="add">
          <ac:chgData name="Jenni Steen" userId="3e51ffc7-aa92-4e9a-9db2-4e9164f92bbf" providerId="ADAL" clId="{0FE11ED0-4236-4F65-B8D1-5402E891925E}" dt="2023-12-09T22:50:54.404" v="5223" actId="26606"/>
          <ac:spMkLst>
            <pc:docMk/>
            <pc:sldMk cId="1667288011" sldId="272"/>
            <ac:spMk id="18" creationId="{7E018740-5C2B-4A41-AC1A-7E68D1EC1954}"/>
          </ac:spMkLst>
        </pc:spChg>
        <pc:spChg chg="add">
          <ac:chgData name="Jenni Steen" userId="3e51ffc7-aa92-4e9a-9db2-4e9164f92bbf" providerId="ADAL" clId="{0FE11ED0-4236-4F65-B8D1-5402E891925E}" dt="2023-12-09T22:50:54.404" v="5223" actId="26606"/>
          <ac:spMkLst>
            <pc:docMk/>
            <pc:sldMk cId="1667288011" sldId="272"/>
            <ac:spMk id="20" creationId="{166F75A4-C475-4941-8EE2-B80A06A2C1BB}"/>
          </ac:spMkLst>
        </pc:spChg>
        <pc:spChg chg="add">
          <ac:chgData name="Jenni Steen" userId="3e51ffc7-aa92-4e9a-9db2-4e9164f92bbf" providerId="ADAL" clId="{0FE11ED0-4236-4F65-B8D1-5402E891925E}" dt="2023-12-09T22:50:54.404" v="5223" actId="26606"/>
          <ac:spMkLst>
            <pc:docMk/>
            <pc:sldMk cId="1667288011" sldId="272"/>
            <ac:spMk id="22" creationId="{A032553A-72E8-4B0D-8405-FF9771C9AF05}"/>
          </ac:spMkLst>
        </pc:spChg>
        <pc:spChg chg="add">
          <ac:chgData name="Jenni Steen" userId="3e51ffc7-aa92-4e9a-9db2-4e9164f92bbf" providerId="ADAL" clId="{0FE11ED0-4236-4F65-B8D1-5402E891925E}" dt="2023-12-09T22:50:54.404" v="5223" actId="26606"/>
          <ac:spMkLst>
            <pc:docMk/>
            <pc:sldMk cId="1667288011" sldId="272"/>
            <ac:spMk id="24" creationId="{765800AC-C3B9-498E-87BC-29FAE4C76B21}"/>
          </ac:spMkLst>
        </pc:spChg>
        <pc:spChg chg="add">
          <ac:chgData name="Jenni Steen" userId="3e51ffc7-aa92-4e9a-9db2-4e9164f92bbf" providerId="ADAL" clId="{0FE11ED0-4236-4F65-B8D1-5402E891925E}" dt="2023-12-09T22:50:54.404" v="5223" actId="26606"/>
          <ac:spMkLst>
            <pc:docMk/>
            <pc:sldMk cId="1667288011" sldId="272"/>
            <ac:spMk id="26" creationId="{1F9D6ACB-2FF4-49F9-978A-E0D5327FC635}"/>
          </ac:spMkLst>
        </pc:spChg>
        <pc:spChg chg="add">
          <ac:chgData name="Jenni Steen" userId="3e51ffc7-aa92-4e9a-9db2-4e9164f92bbf" providerId="ADAL" clId="{0FE11ED0-4236-4F65-B8D1-5402E891925E}" dt="2023-12-09T22:50:54.404" v="5223" actId="26606"/>
          <ac:spMkLst>
            <pc:docMk/>
            <pc:sldMk cId="1667288011" sldId="272"/>
            <ac:spMk id="28" creationId="{A5EC319D-0FEA-4B95-A3EA-01E35672C95B}"/>
          </ac:spMkLst>
        </pc:spChg>
        <pc:picChg chg="add">
          <ac:chgData name="Jenni Steen" userId="3e51ffc7-aa92-4e9a-9db2-4e9164f92bbf" providerId="ADAL" clId="{0FE11ED0-4236-4F65-B8D1-5402E891925E}" dt="2023-12-09T22:50:54.404" v="5223" actId="26606"/>
          <ac:picMkLst>
            <pc:docMk/>
            <pc:sldMk cId="1667288011" sldId="272"/>
            <ac:picMk id="7" creationId="{AF0AA3DE-6915-BDA0-598D-CB07DA51119F}"/>
          </ac:picMkLst>
        </pc:picChg>
        <pc:cxnChg chg="add">
          <ac:chgData name="Jenni Steen" userId="3e51ffc7-aa92-4e9a-9db2-4e9164f92bbf" providerId="ADAL" clId="{0FE11ED0-4236-4F65-B8D1-5402E891925E}" dt="2023-12-09T22:50:54.404" v="5223" actId="26606"/>
          <ac:cxnSpMkLst>
            <pc:docMk/>
            <pc:sldMk cId="1667288011" sldId="272"/>
            <ac:cxnSpMk id="14" creationId="{063B6EC6-D752-4EE7-908B-F8F19E8C7FEA}"/>
          </ac:cxnSpMkLst>
        </pc:cxnChg>
        <pc:cxnChg chg="add">
          <ac:chgData name="Jenni Steen" userId="3e51ffc7-aa92-4e9a-9db2-4e9164f92bbf" providerId="ADAL" clId="{0FE11ED0-4236-4F65-B8D1-5402E891925E}" dt="2023-12-09T22:50:54.404" v="5223" actId="26606"/>
          <ac:cxnSpMkLst>
            <pc:docMk/>
            <pc:sldMk cId="1667288011" sldId="272"/>
            <ac:cxnSpMk id="16" creationId="{EFECD4E8-AD3E-4228-82A2-9461958EA94D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6DA00F-1B3F-47C3-B2C2-D845E22B8C4B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7A45000-A0AA-4C3C-B101-112155276DEB}">
      <dgm:prSet/>
      <dgm:spPr/>
      <dgm:t>
        <a:bodyPr/>
        <a:lstStyle/>
        <a:p>
          <a:r>
            <a:rPr lang="en-GB"/>
            <a:t>Being on time</a:t>
          </a:r>
          <a:endParaRPr lang="en-US"/>
        </a:p>
      </dgm:t>
    </dgm:pt>
    <dgm:pt modelId="{AFBE0F4F-6C12-4429-8B3F-5B8C3D3452A3}" type="parTrans" cxnId="{E33655E5-2F03-43AC-ABE3-440E1134895A}">
      <dgm:prSet/>
      <dgm:spPr/>
      <dgm:t>
        <a:bodyPr/>
        <a:lstStyle/>
        <a:p>
          <a:endParaRPr lang="en-US"/>
        </a:p>
      </dgm:t>
    </dgm:pt>
    <dgm:pt modelId="{AD45EA4B-EAF4-4F59-9C91-F96E6FBB011C}" type="sibTrans" cxnId="{E33655E5-2F03-43AC-ABE3-440E1134895A}">
      <dgm:prSet/>
      <dgm:spPr/>
      <dgm:t>
        <a:bodyPr/>
        <a:lstStyle/>
        <a:p>
          <a:endParaRPr lang="en-US"/>
        </a:p>
      </dgm:t>
    </dgm:pt>
    <dgm:pt modelId="{39FD6960-34AD-45EF-8B06-BD141EA2BE6D}">
      <dgm:prSet/>
      <dgm:spPr/>
      <dgm:t>
        <a:bodyPr/>
        <a:lstStyle/>
        <a:p>
          <a:r>
            <a:rPr lang="en-GB"/>
            <a:t>Positive attitude</a:t>
          </a:r>
          <a:endParaRPr lang="en-US"/>
        </a:p>
      </dgm:t>
    </dgm:pt>
    <dgm:pt modelId="{9D48B65B-C11C-4595-AE03-1C9003939CE6}" type="parTrans" cxnId="{8E755739-F240-4288-B2F0-98366D2E7E05}">
      <dgm:prSet/>
      <dgm:spPr/>
      <dgm:t>
        <a:bodyPr/>
        <a:lstStyle/>
        <a:p>
          <a:endParaRPr lang="en-US"/>
        </a:p>
      </dgm:t>
    </dgm:pt>
    <dgm:pt modelId="{FFE28DFD-F9A0-494C-A618-73F900AD6838}" type="sibTrans" cxnId="{8E755739-F240-4288-B2F0-98366D2E7E05}">
      <dgm:prSet/>
      <dgm:spPr/>
      <dgm:t>
        <a:bodyPr/>
        <a:lstStyle/>
        <a:p>
          <a:endParaRPr lang="en-US"/>
        </a:p>
      </dgm:t>
    </dgm:pt>
    <dgm:pt modelId="{47F9B259-4DC7-417F-9B7F-C7EE5B0DA232}">
      <dgm:prSet/>
      <dgm:spPr/>
      <dgm:t>
        <a:bodyPr/>
        <a:lstStyle/>
        <a:p>
          <a:r>
            <a:rPr lang="en-GB"/>
            <a:t>Dressing appropriately</a:t>
          </a:r>
          <a:endParaRPr lang="en-US"/>
        </a:p>
      </dgm:t>
    </dgm:pt>
    <dgm:pt modelId="{6541B4D9-F5AD-4949-A138-A4329F663477}" type="parTrans" cxnId="{7A471BF3-5AD2-404D-8187-E24735AFA17B}">
      <dgm:prSet/>
      <dgm:spPr/>
      <dgm:t>
        <a:bodyPr/>
        <a:lstStyle/>
        <a:p>
          <a:endParaRPr lang="en-US"/>
        </a:p>
      </dgm:t>
    </dgm:pt>
    <dgm:pt modelId="{97A196E5-566B-4B74-8886-90786665309B}" type="sibTrans" cxnId="{7A471BF3-5AD2-404D-8187-E24735AFA17B}">
      <dgm:prSet/>
      <dgm:spPr/>
      <dgm:t>
        <a:bodyPr/>
        <a:lstStyle/>
        <a:p>
          <a:endParaRPr lang="en-US"/>
        </a:p>
      </dgm:t>
    </dgm:pt>
    <dgm:pt modelId="{38DCDF30-4D46-4CBB-90E0-C745B02A47D4}">
      <dgm:prSet/>
      <dgm:spPr/>
      <dgm:t>
        <a:bodyPr/>
        <a:lstStyle/>
        <a:p>
          <a:r>
            <a:rPr lang="en-GB"/>
            <a:t>Being trustworthy</a:t>
          </a:r>
          <a:endParaRPr lang="en-US"/>
        </a:p>
      </dgm:t>
    </dgm:pt>
    <dgm:pt modelId="{54750D7A-DB0F-4D34-BDE9-AEE98E8FA52E}" type="parTrans" cxnId="{85D3D5FD-369F-44E8-8543-C6FB2F7A95A1}">
      <dgm:prSet/>
      <dgm:spPr/>
      <dgm:t>
        <a:bodyPr/>
        <a:lstStyle/>
        <a:p>
          <a:endParaRPr lang="en-US"/>
        </a:p>
      </dgm:t>
    </dgm:pt>
    <dgm:pt modelId="{728197DB-2300-489E-8951-A456E25E2905}" type="sibTrans" cxnId="{85D3D5FD-369F-44E8-8543-C6FB2F7A95A1}">
      <dgm:prSet/>
      <dgm:spPr/>
      <dgm:t>
        <a:bodyPr/>
        <a:lstStyle/>
        <a:p>
          <a:endParaRPr lang="en-US"/>
        </a:p>
      </dgm:t>
    </dgm:pt>
    <dgm:pt modelId="{487159BD-4F04-4EA2-A36D-9289C5298BA2}">
      <dgm:prSet/>
      <dgm:spPr/>
      <dgm:t>
        <a:bodyPr/>
        <a:lstStyle/>
        <a:p>
          <a:r>
            <a:rPr lang="en-GB"/>
            <a:t>Seeking to improve</a:t>
          </a:r>
          <a:endParaRPr lang="en-US"/>
        </a:p>
      </dgm:t>
    </dgm:pt>
    <dgm:pt modelId="{9517F7AF-3A1C-4DCE-9D13-C06965CF2914}" type="parTrans" cxnId="{B1E83B3F-25D7-4F72-BC8D-93617478CEE3}">
      <dgm:prSet/>
      <dgm:spPr/>
      <dgm:t>
        <a:bodyPr/>
        <a:lstStyle/>
        <a:p>
          <a:endParaRPr lang="en-US"/>
        </a:p>
      </dgm:t>
    </dgm:pt>
    <dgm:pt modelId="{5D5171B2-FCE5-406E-9EF2-11BA5B00428D}" type="sibTrans" cxnId="{B1E83B3F-25D7-4F72-BC8D-93617478CEE3}">
      <dgm:prSet/>
      <dgm:spPr/>
      <dgm:t>
        <a:bodyPr/>
        <a:lstStyle/>
        <a:p>
          <a:endParaRPr lang="en-US"/>
        </a:p>
      </dgm:t>
    </dgm:pt>
    <dgm:pt modelId="{BD98CCA3-A0A2-4A68-B08A-33AA7FCCA2F1}">
      <dgm:prSet/>
      <dgm:spPr/>
      <dgm:t>
        <a:bodyPr/>
        <a:lstStyle/>
        <a:p>
          <a:r>
            <a:rPr lang="en-GB"/>
            <a:t>Showing strong work ethics</a:t>
          </a:r>
          <a:endParaRPr lang="en-US"/>
        </a:p>
      </dgm:t>
    </dgm:pt>
    <dgm:pt modelId="{A4B06BF0-351B-4950-99A3-E257D067AB1C}" type="parTrans" cxnId="{BEA0478D-7B49-4B29-BE38-87831B1D467F}">
      <dgm:prSet/>
      <dgm:spPr/>
      <dgm:t>
        <a:bodyPr/>
        <a:lstStyle/>
        <a:p>
          <a:endParaRPr lang="en-US"/>
        </a:p>
      </dgm:t>
    </dgm:pt>
    <dgm:pt modelId="{91EEABE1-56F7-4FCB-B500-228F30682EAF}" type="sibTrans" cxnId="{BEA0478D-7B49-4B29-BE38-87831B1D467F}">
      <dgm:prSet/>
      <dgm:spPr/>
      <dgm:t>
        <a:bodyPr/>
        <a:lstStyle/>
        <a:p>
          <a:endParaRPr lang="en-US"/>
        </a:p>
      </dgm:t>
    </dgm:pt>
    <dgm:pt modelId="{F34779DF-7DA4-4558-83C6-2C01B24B1F17}" type="pres">
      <dgm:prSet presAssocID="{F16DA00F-1B3F-47C3-B2C2-D845E22B8C4B}" presName="diagram" presStyleCnt="0">
        <dgm:presLayoutVars>
          <dgm:dir/>
          <dgm:resizeHandles val="exact"/>
        </dgm:presLayoutVars>
      </dgm:prSet>
      <dgm:spPr/>
    </dgm:pt>
    <dgm:pt modelId="{C25FA868-2617-432B-870B-89FAA1B7020C}" type="pres">
      <dgm:prSet presAssocID="{37A45000-A0AA-4C3C-B101-112155276DEB}" presName="node" presStyleLbl="node1" presStyleIdx="0" presStyleCnt="6">
        <dgm:presLayoutVars>
          <dgm:bulletEnabled val="1"/>
        </dgm:presLayoutVars>
      </dgm:prSet>
      <dgm:spPr/>
    </dgm:pt>
    <dgm:pt modelId="{F15A0FF2-D23E-4D75-A760-6C657BB4326F}" type="pres">
      <dgm:prSet presAssocID="{AD45EA4B-EAF4-4F59-9C91-F96E6FBB011C}" presName="sibTrans" presStyleCnt="0"/>
      <dgm:spPr/>
    </dgm:pt>
    <dgm:pt modelId="{45629AF8-0E43-4319-934C-A60886163BCA}" type="pres">
      <dgm:prSet presAssocID="{39FD6960-34AD-45EF-8B06-BD141EA2BE6D}" presName="node" presStyleLbl="node1" presStyleIdx="1" presStyleCnt="6">
        <dgm:presLayoutVars>
          <dgm:bulletEnabled val="1"/>
        </dgm:presLayoutVars>
      </dgm:prSet>
      <dgm:spPr/>
    </dgm:pt>
    <dgm:pt modelId="{D30E68C4-0796-4F84-8A66-F869B8972526}" type="pres">
      <dgm:prSet presAssocID="{FFE28DFD-F9A0-494C-A618-73F900AD6838}" presName="sibTrans" presStyleCnt="0"/>
      <dgm:spPr/>
    </dgm:pt>
    <dgm:pt modelId="{B4FC3B38-2F6C-46AD-9DFF-8FDBA5AE4721}" type="pres">
      <dgm:prSet presAssocID="{47F9B259-4DC7-417F-9B7F-C7EE5B0DA232}" presName="node" presStyleLbl="node1" presStyleIdx="2" presStyleCnt="6">
        <dgm:presLayoutVars>
          <dgm:bulletEnabled val="1"/>
        </dgm:presLayoutVars>
      </dgm:prSet>
      <dgm:spPr/>
    </dgm:pt>
    <dgm:pt modelId="{5C73D283-786C-4967-A6CF-A26C709D60F1}" type="pres">
      <dgm:prSet presAssocID="{97A196E5-566B-4B74-8886-90786665309B}" presName="sibTrans" presStyleCnt="0"/>
      <dgm:spPr/>
    </dgm:pt>
    <dgm:pt modelId="{00BBB1B8-6EE8-4494-AFE7-7E9D67D958AA}" type="pres">
      <dgm:prSet presAssocID="{38DCDF30-4D46-4CBB-90E0-C745B02A47D4}" presName="node" presStyleLbl="node1" presStyleIdx="3" presStyleCnt="6">
        <dgm:presLayoutVars>
          <dgm:bulletEnabled val="1"/>
        </dgm:presLayoutVars>
      </dgm:prSet>
      <dgm:spPr/>
    </dgm:pt>
    <dgm:pt modelId="{DF90E533-6FCA-40B7-B6EA-49E9617210CD}" type="pres">
      <dgm:prSet presAssocID="{728197DB-2300-489E-8951-A456E25E2905}" presName="sibTrans" presStyleCnt="0"/>
      <dgm:spPr/>
    </dgm:pt>
    <dgm:pt modelId="{0037D251-3AAF-470A-89C8-06DDC36915C7}" type="pres">
      <dgm:prSet presAssocID="{487159BD-4F04-4EA2-A36D-9289C5298BA2}" presName="node" presStyleLbl="node1" presStyleIdx="4" presStyleCnt="6">
        <dgm:presLayoutVars>
          <dgm:bulletEnabled val="1"/>
        </dgm:presLayoutVars>
      </dgm:prSet>
      <dgm:spPr/>
    </dgm:pt>
    <dgm:pt modelId="{0CCB027B-2A31-4578-B3D8-D7C6ED5868F9}" type="pres">
      <dgm:prSet presAssocID="{5D5171B2-FCE5-406E-9EF2-11BA5B00428D}" presName="sibTrans" presStyleCnt="0"/>
      <dgm:spPr/>
    </dgm:pt>
    <dgm:pt modelId="{56F95B6A-A396-4ECA-8215-C30F5773FF27}" type="pres">
      <dgm:prSet presAssocID="{BD98CCA3-A0A2-4A68-B08A-33AA7FCCA2F1}" presName="node" presStyleLbl="node1" presStyleIdx="5" presStyleCnt="6">
        <dgm:presLayoutVars>
          <dgm:bulletEnabled val="1"/>
        </dgm:presLayoutVars>
      </dgm:prSet>
      <dgm:spPr/>
    </dgm:pt>
  </dgm:ptLst>
  <dgm:cxnLst>
    <dgm:cxn modelId="{BA076B08-E37B-4985-A296-A5E29AACB177}" type="presOf" srcId="{487159BD-4F04-4EA2-A36D-9289C5298BA2}" destId="{0037D251-3AAF-470A-89C8-06DDC36915C7}" srcOrd="0" destOrd="0" presId="urn:microsoft.com/office/officeart/2005/8/layout/default"/>
    <dgm:cxn modelId="{336A8F0C-F653-40F1-A49B-6AAADC2E654B}" type="presOf" srcId="{38DCDF30-4D46-4CBB-90E0-C745B02A47D4}" destId="{00BBB1B8-6EE8-4494-AFE7-7E9D67D958AA}" srcOrd="0" destOrd="0" presId="urn:microsoft.com/office/officeart/2005/8/layout/default"/>
    <dgm:cxn modelId="{D889D314-DC1D-474F-98A1-62D78395E9B5}" type="presOf" srcId="{47F9B259-4DC7-417F-9B7F-C7EE5B0DA232}" destId="{B4FC3B38-2F6C-46AD-9DFF-8FDBA5AE4721}" srcOrd="0" destOrd="0" presId="urn:microsoft.com/office/officeart/2005/8/layout/default"/>
    <dgm:cxn modelId="{8E755739-F240-4288-B2F0-98366D2E7E05}" srcId="{F16DA00F-1B3F-47C3-B2C2-D845E22B8C4B}" destId="{39FD6960-34AD-45EF-8B06-BD141EA2BE6D}" srcOrd="1" destOrd="0" parTransId="{9D48B65B-C11C-4595-AE03-1C9003939CE6}" sibTransId="{FFE28DFD-F9A0-494C-A618-73F900AD6838}"/>
    <dgm:cxn modelId="{B1E83B3F-25D7-4F72-BC8D-93617478CEE3}" srcId="{F16DA00F-1B3F-47C3-B2C2-D845E22B8C4B}" destId="{487159BD-4F04-4EA2-A36D-9289C5298BA2}" srcOrd="4" destOrd="0" parTransId="{9517F7AF-3A1C-4DCE-9D13-C06965CF2914}" sibTransId="{5D5171B2-FCE5-406E-9EF2-11BA5B00428D}"/>
    <dgm:cxn modelId="{3F03B166-167F-4BE3-8917-57DA5F036429}" type="presOf" srcId="{39FD6960-34AD-45EF-8B06-BD141EA2BE6D}" destId="{45629AF8-0E43-4319-934C-A60886163BCA}" srcOrd="0" destOrd="0" presId="urn:microsoft.com/office/officeart/2005/8/layout/default"/>
    <dgm:cxn modelId="{CBA67349-C63A-4108-B5D9-7C67A8E8239F}" type="presOf" srcId="{F16DA00F-1B3F-47C3-B2C2-D845E22B8C4B}" destId="{F34779DF-7DA4-4558-83C6-2C01B24B1F17}" srcOrd="0" destOrd="0" presId="urn:microsoft.com/office/officeart/2005/8/layout/default"/>
    <dgm:cxn modelId="{BEA0478D-7B49-4B29-BE38-87831B1D467F}" srcId="{F16DA00F-1B3F-47C3-B2C2-D845E22B8C4B}" destId="{BD98CCA3-A0A2-4A68-B08A-33AA7FCCA2F1}" srcOrd="5" destOrd="0" parTransId="{A4B06BF0-351B-4950-99A3-E257D067AB1C}" sibTransId="{91EEABE1-56F7-4FCB-B500-228F30682EAF}"/>
    <dgm:cxn modelId="{91CD6FA7-14FC-4D8C-A7D1-A6E1F71BBAE6}" type="presOf" srcId="{BD98CCA3-A0A2-4A68-B08A-33AA7FCCA2F1}" destId="{56F95B6A-A396-4ECA-8215-C30F5773FF27}" srcOrd="0" destOrd="0" presId="urn:microsoft.com/office/officeart/2005/8/layout/default"/>
    <dgm:cxn modelId="{A5480DBD-CB3B-4170-9E41-B8735ADFC563}" type="presOf" srcId="{37A45000-A0AA-4C3C-B101-112155276DEB}" destId="{C25FA868-2617-432B-870B-89FAA1B7020C}" srcOrd="0" destOrd="0" presId="urn:microsoft.com/office/officeart/2005/8/layout/default"/>
    <dgm:cxn modelId="{E33655E5-2F03-43AC-ABE3-440E1134895A}" srcId="{F16DA00F-1B3F-47C3-B2C2-D845E22B8C4B}" destId="{37A45000-A0AA-4C3C-B101-112155276DEB}" srcOrd="0" destOrd="0" parTransId="{AFBE0F4F-6C12-4429-8B3F-5B8C3D3452A3}" sibTransId="{AD45EA4B-EAF4-4F59-9C91-F96E6FBB011C}"/>
    <dgm:cxn modelId="{7A471BF3-5AD2-404D-8187-E24735AFA17B}" srcId="{F16DA00F-1B3F-47C3-B2C2-D845E22B8C4B}" destId="{47F9B259-4DC7-417F-9B7F-C7EE5B0DA232}" srcOrd="2" destOrd="0" parTransId="{6541B4D9-F5AD-4949-A138-A4329F663477}" sibTransId="{97A196E5-566B-4B74-8886-90786665309B}"/>
    <dgm:cxn modelId="{85D3D5FD-369F-44E8-8543-C6FB2F7A95A1}" srcId="{F16DA00F-1B3F-47C3-B2C2-D845E22B8C4B}" destId="{38DCDF30-4D46-4CBB-90E0-C745B02A47D4}" srcOrd="3" destOrd="0" parTransId="{54750D7A-DB0F-4D34-BDE9-AEE98E8FA52E}" sibTransId="{728197DB-2300-489E-8951-A456E25E2905}"/>
    <dgm:cxn modelId="{53337A22-18FF-44B5-A75E-1C15E2956C56}" type="presParOf" srcId="{F34779DF-7DA4-4558-83C6-2C01B24B1F17}" destId="{C25FA868-2617-432B-870B-89FAA1B7020C}" srcOrd="0" destOrd="0" presId="urn:microsoft.com/office/officeart/2005/8/layout/default"/>
    <dgm:cxn modelId="{95EF3283-5136-41C4-95F5-5C9235EA075B}" type="presParOf" srcId="{F34779DF-7DA4-4558-83C6-2C01B24B1F17}" destId="{F15A0FF2-D23E-4D75-A760-6C657BB4326F}" srcOrd="1" destOrd="0" presId="urn:microsoft.com/office/officeart/2005/8/layout/default"/>
    <dgm:cxn modelId="{485E8C51-63C1-476E-B3BC-9E6DE38F66F4}" type="presParOf" srcId="{F34779DF-7DA4-4558-83C6-2C01B24B1F17}" destId="{45629AF8-0E43-4319-934C-A60886163BCA}" srcOrd="2" destOrd="0" presId="urn:microsoft.com/office/officeart/2005/8/layout/default"/>
    <dgm:cxn modelId="{84A28369-0743-430E-9240-F34AFE78EA54}" type="presParOf" srcId="{F34779DF-7DA4-4558-83C6-2C01B24B1F17}" destId="{D30E68C4-0796-4F84-8A66-F869B8972526}" srcOrd="3" destOrd="0" presId="urn:microsoft.com/office/officeart/2005/8/layout/default"/>
    <dgm:cxn modelId="{F5E17D0B-5F2C-4E41-AACA-A9695C39CB09}" type="presParOf" srcId="{F34779DF-7DA4-4558-83C6-2C01B24B1F17}" destId="{B4FC3B38-2F6C-46AD-9DFF-8FDBA5AE4721}" srcOrd="4" destOrd="0" presId="urn:microsoft.com/office/officeart/2005/8/layout/default"/>
    <dgm:cxn modelId="{4D36DCA2-9CE0-4789-A621-C8AB81DA7D8C}" type="presParOf" srcId="{F34779DF-7DA4-4558-83C6-2C01B24B1F17}" destId="{5C73D283-786C-4967-A6CF-A26C709D60F1}" srcOrd="5" destOrd="0" presId="urn:microsoft.com/office/officeart/2005/8/layout/default"/>
    <dgm:cxn modelId="{5B055F60-F80E-48DE-88F6-8CB4C354C4AC}" type="presParOf" srcId="{F34779DF-7DA4-4558-83C6-2C01B24B1F17}" destId="{00BBB1B8-6EE8-4494-AFE7-7E9D67D958AA}" srcOrd="6" destOrd="0" presId="urn:microsoft.com/office/officeart/2005/8/layout/default"/>
    <dgm:cxn modelId="{17FDBB44-423A-4DD0-8576-1107A1DBEC8B}" type="presParOf" srcId="{F34779DF-7DA4-4558-83C6-2C01B24B1F17}" destId="{DF90E533-6FCA-40B7-B6EA-49E9617210CD}" srcOrd="7" destOrd="0" presId="urn:microsoft.com/office/officeart/2005/8/layout/default"/>
    <dgm:cxn modelId="{0BBD37FC-ABCD-4214-8999-6AE93DA8DBFD}" type="presParOf" srcId="{F34779DF-7DA4-4558-83C6-2C01B24B1F17}" destId="{0037D251-3AAF-470A-89C8-06DDC36915C7}" srcOrd="8" destOrd="0" presId="urn:microsoft.com/office/officeart/2005/8/layout/default"/>
    <dgm:cxn modelId="{56CD9191-055B-481F-83EA-C22A6D627EB4}" type="presParOf" srcId="{F34779DF-7DA4-4558-83C6-2C01B24B1F17}" destId="{0CCB027B-2A31-4578-B3D8-D7C6ED5868F9}" srcOrd="9" destOrd="0" presId="urn:microsoft.com/office/officeart/2005/8/layout/default"/>
    <dgm:cxn modelId="{E70D26D2-124F-4AA7-991D-3D02F32C5C20}" type="presParOf" srcId="{F34779DF-7DA4-4558-83C6-2C01B24B1F17}" destId="{56F95B6A-A396-4ECA-8215-C30F5773FF2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F074189-AEDF-488E-B1BA-8836EF5A03BB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B66706E-1E55-4F52-93F3-6E4B9C996E70}">
      <dgm:prSet/>
      <dgm:spPr/>
      <dgm:t>
        <a:bodyPr/>
        <a:lstStyle/>
        <a:p>
          <a:r>
            <a:rPr lang="en-GB"/>
            <a:t>Too much inappropriate language</a:t>
          </a:r>
          <a:endParaRPr lang="en-US"/>
        </a:p>
      </dgm:t>
    </dgm:pt>
    <dgm:pt modelId="{5A19BAE3-7072-4A41-88BD-41BD37B106C5}" type="parTrans" cxnId="{38A039B1-0C59-45C5-B467-1E232EF4D15C}">
      <dgm:prSet/>
      <dgm:spPr/>
      <dgm:t>
        <a:bodyPr/>
        <a:lstStyle/>
        <a:p>
          <a:endParaRPr lang="en-US"/>
        </a:p>
      </dgm:t>
    </dgm:pt>
    <dgm:pt modelId="{2309DFDD-53DA-469A-B069-A2F7FAD20CD5}" type="sibTrans" cxnId="{38A039B1-0C59-45C5-B467-1E232EF4D15C}">
      <dgm:prSet/>
      <dgm:spPr/>
      <dgm:t>
        <a:bodyPr/>
        <a:lstStyle/>
        <a:p>
          <a:endParaRPr lang="en-US"/>
        </a:p>
      </dgm:t>
    </dgm:pt>
    <dgm:pt modelId="{7B9C4682-5C5C-4A21-89FE-8761F6512B06}">
      <dgm:prSet/>
      <dgm:spPr/>
      <dgm:t>
        <a:bodyPr/>
        <a:lstStyle/>
        <a:p>
          <a:r>
            <a:rPr lang="en-GB" dirty="0"/>
            <a:t>Gossiping about co-workers</a:t>
          </a:r>
          <a:endParaRPr lang="en-US" dirty="0"/>
        </a:p>
      </dgm:t>
    </dgm:pt>
    <dgm:pt modelId="{15DC86F7-87CE-4F10-8A9E-D76F28520868}" type="parTrans" cxnId="{0D31DECC-3BCE-4921-A451-F3EDD323ED89}">
      <dgm:prSet/>
      <dgm:spPr/>
      <dgm:t>
        <a:bodyPr/>
        <a:lstStyle/>
        <a:p>
          <a:endParaRPr lang="en-US"/>
        </a:p>
      </dgm:t>
    </dgm:pt>
    <dgm:pt modelId="{69C459B4-006C-4B37-A12E-678A6165463B}" type="sibTrans" cxnId="{0D31DECC-3BCE-4921-A451-F3EDD323ED89}">
      <dgm:prSet/>
      <dgm:spPr/>
      <dgm:t>
        <a:bodyPr/>
        <a:lstStyle/>
        <a:p>
          <a:endParaRPr lang="en-US"/>
        </a:p>
      </dgm:t>
    </dgm:pt>
    <dgm:pt modelId="{319733EA-8338-4AE6-B24A-16DB52A95E52}">
      <dgm:prSet/>
      <dgm:spPr/>
      <dgm:t>
        <a:bodyPr/>
        <a:lstStyle/>
        <a:p>
          <a:r>
            <a:rPr lang="en-GB"/>
            <a:t>Hiding mistakes</a:t>
          </a:r>
          <a:endParaRPr lang="en-US"/>
        </a:p>
      </dgm:t>
    </dgm:pt>
    <dgm:pt modelId="{2CBE681F-6BF5-4A96-8597-0D3DD60CBF1D}" type="parTrans" cxnId="{FBD4161F-2B3A-43F1-B199-4FD373E043BB}">
      <dgm:prSet/>
      <dgm:spPr/>
      <dgm:t>
        <a:bodyPr/>
        <a:lstStyle/>
        <a:p>
          <a:endParaRPr lang="en-US"/>
        </a:p>
      </dgm:t>
    </dgm:pt>
    <dgm:pt modelId="{0AB6D645-1A11-40E3-8229-2B19111FA1F0}" type="sibTrans" cxnId="{FBD4161F-2B3A-43F1-B199-4FD373E043BB}">
      <dgm:prSet/>
      <dgm:spPr/>
      <dgm:t>
        <a:bodyPr/>
        <a:lstStyle/>
        <a:p>
          <a:endParaRPr lang="en-US"/>
        </a:p>
      </dgm:t>
    </dgm:pt>
    <dgm:pt modelId="{0C2CD0A5-CE48-4CB3-A392-0DB4A2E90CAE}">
      <dgm:prSet/>
      <dgm:spPr/>
      <dgm:t>
        <a:bodyPr/>
        <a:lstStyle/>
        <a:p>
          <a:r>
            <a:rPr lang="en-GB"/>
            <a:t>Telling lies, white or otherwise</a:t>
          </a:r>
          <a:endParaRPr lang="en-US"/>
        </a:p>
      </dgm:t>
    </dgm:pt>
    <dgm:pt modelId="{E1A11FBF-1F08-4C5C-8D99-CF0710CD73F5}" type="parTrans" cxnId="{26D82491-5503-4A3B-8AF4-A9C0ABB5CBC1}">
      <dgm:prSet/>
      <dgm:spPr/>
      <dgm:t>
        <a:bodyPr/>
        <a:lstStyle/>
        <a:p>
          <a:endParaRPr lang="en-US"/>
        </a:p>
      </dgm:t>
    </dgm:pt>
    <dgm:pt modelId="{1233F15A-4CA8-418B-83EB-3800283B646B}" type="sibTrans" cxnId="{26D82491-5503-4A3B-8AF4-A9C0ABB5CBC1}">
      <dgm:prSet/>
      <dgm:spPr/>
      <dgm:t>
        <a:bodyPr/>
        <a:lstStyle/>
        <a:p>
          <a:endParaRPr lang="en-US"/>
        </a:p>
      </dgm:t>
    </dgm:pt>
    <dgm:pt modelId="{512573F1-66AB-41D6-B965-81CA58DE01DE}">
      <dgm:prSet/>
      <dgm:spPr/>
      <dgm:t>
        <a:bodyPr/>
        <a:lstStyle/>
        <a:p>
          <a:r>
            <a:rPr lang="en-US" dirty="0"/>
            <a:t>Inappropriate use of social media</a:t>
          </a:r>
        </a:p>
      </dgm:t>
    </dgm:pt>
    <dgm:pt modelId="{E5AFE0B5-AB97-4DF5-8A13-D6B40F3B0769}" type="parTrans" cxnId="{6F49A5F4-AD7F-4518-B4C3-E168EAFFDE82}">
      <dgm:prSet/>
      <dgm:spPr/>
      <dgm:t>
        <a:bodyPr/>
        <a:lstStyle/>
        <a:p>
          <a:endParaRPr lang="en-US"/>
        </a:p>
      </dgm:t>
    </dgm:pt>
    <dgm:pt modelId="{672DB2E0-E5FE-4C37-8E89-4C54CA58D3AD}" type="sibTrans" cxnId="{6F49A5F4-AD7F-4518-B4C3-E168EAFFDE82}">
      <dgm:prSet/>
      <dgm:spPr/>
      <dgm:t>
        <a:bodyPr/>
        <a:lstStyle/>
        <a:p>
          <a:endParaRPr lang="en-US"/>
        </a:p>
      </dgm:t>
    </dgm:pt>
    <dgm:pt modelId="{23E77141-E582-4B46-9A78-5053093E0DE2}">
      <dgm:prSet/>
      <dgm:spPr/>
      <dgm:t>
        <a:bodyPr/>
        <a:lstStyle/>
        <a:p>
          <a:r>
            <a:rPr lang="en-GB" dirty="0"/>
            <a:t>Poor work ethic</a:t>
          </a:r>
          <a:endParaRPr lang="en-US" dirty="0"/>
        </a:p>
      </dgm:t>
    </dgm:pt>
    <dgm:pt modelId="{AAEBD4F9-5FDA-4B33-95B2-C88028DDF626}" type="parTrans" cxnId="{5E41C74F-C208-47C8-99C2-95B2BCD903EE}">
      <dgm:prSet/>
      <dgm:spPr/>
      <dgm:t>
        <a:bodyPr/>
        <a:lstStyle/>
        <a:p>
          <a:endParaRPr lang="en-US"/>
        </a:p>
      </dgm:t>
    </dgm:pt>
    <dgm:pt modelId="{8AFDEC25-D00F-4307-9218-A466E0BF07C3}" type="sibTrans" cxnId="{5E41C74F-C208-47C8-99C2-95B2BCD903EE}">
      <dgm:prSet/>
      <dgm:spPr/>
      <dgm:t>
        <a:bodyPr/>
        <a:lstStyle/>
        <a:p>
          <a:endParaRPr lang="en-US"/>
        </a:p>
      </dgm:t>
    </dgm:pt>
    <dgm:pt modelId="{772C9F78-95CD-45D8-A31A-37C70EC23B9E}" type="pres">
      <dgm:prSet presAssocID="{BF074189-AEDF-488E-B1BA-8836EF5A03BB}" presName="diagram" presStyleCnt="0">
        <dgm:presLayoutVars>
          <dgm:dir/>
          <dgm:resizeHandles val="exact"/>
        </dgm:presLayoutVars>
      </dgm:prSet>
      <dgm:spPr/>
    </dgm:pt>
    <dgm:pt modelId="{D8C04296-C3CF-4B74-A20D-543DA7A997C4}" type="pres">
      <dgm:prSet presAssocID="{2B66706E-1E55-4F52-93F3-6E4B9C996E70}" presName="node" presStyleLbl="node1" presStyleIdx="0" presStyleCnt="6">
        <dgm:presLayoutVars>
          <dgm:bulletEnabled val="1"/>
        </dgm:presLayoutVars>
      </dgm:prSet>
      <dgm:spPr/>
    </dgm:pt>
    <dgm:pt modelId="{D5BB1E80-9FE5-488B-AF2C-63799DAEE362}" type="pres">
      <dgm:prSet presAssocID="{2309DFDD-53DA-469A-B069-A2F7FAD20CD5}" presName="sibTrans" presStyleCnt="0"/>
      <dgm:spPr/>
    </dgm:pt>
    <dgm:pt modelId="{34C73BCA-079C-4AFC-8B58-DDC4572CE58D}" type="pres">
      <dgm:prSet presAssocID="{7B9C4682-5C5C-4A21-89FE-8761F6512B06}" presName="node" presStyleLbl="node1" presStyleIdx="1" presStyleCnt="6">
        <dgm:presLayoutVars>
          <dgm:bulletEnabled val="1"/>
        </dgm:presLayoutVars>
      </dgm:prSet>
      <dgm:spPr/>
    </dgm:pt>
    <dgm:pt modelId="{D7A8DC79-D39A-4369-B8C0-038A9CA34855}" type="pres">
      <dgm:prSet presAssocID="{69C459B4-006C-4B37-A12E-678A6165463B}" presName="sibTrans" presStyleCnt="0"/>
      <dgm:spPr/>
    </dgm:pt>
    <dgm:pt modelId="{423D1DFF-FD02-408F-8BEE-E34005FE5C16}" type="pres">
      <dgm:prSet presAssocID="{319733EA-8338-4AE6-B24A-16DB52A95E52}" presName="node" presStyleLbl="node1" presStyleIdx="2" presStyleCnt="6">
        <dgm:presLayoutVars>
          <dgm:bulletEnabled val="1"/>
        </dgm:presLayoutVars>
      </dgm:prSet>
      <dgm:spPr/>
    </dgm:pt>
    <dgm:pt modelId="{88BD064B-4FC2-4B43-8BB3-7DFFEC356A48}" type="pres">
      <dgm:prSet presAssocID="{0AB6D645-1A11-40E3-8229-2B19111FA1F0}" presName="sibTrans" presStyleCnt="0"/>
      <dgm:spPr/>
    </dgm:pt>
    <dgm:pt modelId="{E765EC5A-4FDE-453E-B487-9ABF906B8C35}" type="pres">
      <dgm:prSet presAssocID="{0C2CD0A5-CE48-4CB3-A392-0DB4A2E90CAE}" presName="node" presStyleLbl="node1" presStyleIdx="3" presStyleCnt="6">
        <dgm:presLayoutVars>
          <dgm:bulletEnabled val="1"/>
        </dgm:presLayoutVars>
      </dgm:prSet>
      <dgm:spPr/>
    </dgm:pt>
    <dgm:pt modelId="{D6724E5F-788B-47E6-B6CD-996DEB1EB69D}" type="pres">
      <dgm:prSet presAssocID="{1233F15A-4CA8-418B-83EB-3800283B646B}" presName="sibTrans" presStyleCnt="0"/>
      <dgm:spPr/>
    </dgm:pt>
    <dgm:pt modelId="{667A1A7D-A0CC-45F4-8930-D2F3CE1304D2}" type="pres">
      <dgm:prSet presAssocID="{512573F1-66AB-41D6-B965-81CA58DE01DE}" presName="node" presStyleLbl="node1" presStyleIdx="4" presStyleCnt="6">
        <dgm:presLayoutVars>
          <dgm:bulletEnabled val="1"/>
        </dgm:presLayoutVars>
      </dgm:prSet>
      <dgm:spPr/>
    </dgm:pt>
    <dgm:pt modelId="{FB9AC8C5-043B-4F42-8C8C-2F2A4B7AD191}" type="pres">
      <dgm:prSet presAssocID="{672DB2E0-E5FE-4C37-8E89-4C54CA58D3AD}" presName="sibTrans" presStyleCnt="0"/>
      <dgm:spPr/>
    </dgm:pt>
    <dgm:pt modelId="{161F44AD-78B6-4B4D-953F-C3F8C7F913FE}" type="pres">
      <dgm:prSet presAssocID="{23E77141-E582-4B46-9A78-5053093E0DE2}" presName="node" presStyleLbl="node1" presStyleIdx="5" presStyleCnt="6">
        <dgm:presLayoutVars>
          <dgm:bulletEnabled val="1"/>
        </dgm:presLayoutVars>
      </dgm:prSet>
      <dgm:spPr/>
    </dgm:pt>
  </dgm:ptLst>
  <dgm:cxnLst>
    <dgm:cxn modelId="{FBD4161F-2B3A-43F1-B199-4FD373E043BB}" srcId="{BF074189-AEDF-488E-B1BA-8836EF5A03BB}" destId="{319733EA-8338-4AE6-B24A-16DB52A95E52}" srcOrd="2" destOrd="0" parTransId="{2CBE681F-6BF5-4A96-8597-0D3DD60CBF1D}" sibTransId="{0AB6D645-1A11-40E3-8229-2B19111FA1F0}"/>
    <dgm:cxn modelId="{898FBB5D-3B88-47A9-9ADC-C68689662CCE}" type="presOf" srcId="{0C2CD0A5-CE48-4CB3-A392-0DB4A2E90CAE}" destId="{E765EC5A-4FDE-453E-B487-9ABF906B8C35}" srcOrd="0" destOrd="0" presId="urn:microsoft.com/office/officeart/2005/8/layout/default"/>
    <dgm:cxn modelId="{23F98E4A-A2FA-46C2-B5D0-FE7712EC328F}" type="presOf" srcId="{7B9C4682-5C5C-4A21-89FE-8761F6512B06}" destId="{34C73BCA-079C-4AFC-8B58-DDC4572CE58D}" srcOrd="0" destOrd="0" presId="urn:microsoft.com/office/officeart/2005/8/layout/default"/>
    <dgm:cxn modelId="{5E41C74F-C208-47C8-99C2-95B2BCD903EE}" srcId="{BF074189-AEDF-488E-B1BA-8836EF5A03BB}" destId="{23E77141-E582-4B46-9A78-5053093E0DE2}" srcOrd="5" destOrd="0" parTransId="{AAEBD4F9-5FDA-4B33-95B2-C88028DDF626}" sibTransId="{8AFDEC25-D00F-4307-9218-A466E0BF07C3}"/>
    <dgm:cxn modelId="{35955350-516C-465F-B1D4-B530449E9650}" type="presOf" srcId="{319733EA-8338-4AE6-B24A-16DB52A95E52}" destId="{423D1DFF-FD02-408F-8BEE-E34005FE5C16}" srcOrd="0" destOrd="0" presId="urn:microsoft.com/office/officeart/2005/8/layout/default"/>
    <dgm:cxn modelId="{26D82491-5503-4A3B-8AF4-A9C0ABB5CBC1}" srcId="{BF074189-AEDF-488E-B1BA-8836EF5A03BB}" destId="{0C2CD0A5-CE48-4CB3-A392-0DB4A2E90CAE}" srcOrd="3" destOrd="0" parTransId="{E1A11FBF-1F08-4C5C-8D99-CF0710CD73F5}" sibTransId="{1233F15A-4CA8-418B-83EB-3800283B646B}"/>
    <dgm:cxn modelId="{51E5A4A0-EF9F-4DF7-9251-936C88714688}" type="presOf" srcId="{BF074189-AEDF-488E-B1BA-8836EF5A03BB}" destId="{772C9F78-95CD-45D8-A31A-37C70EC23B9E}" srcOrd="0" destOrd="0" presId="urn:microsoft.com/office/officeart/2005/8/layout/default"/>
    <dgm:cxn modelId="{CE00EFA8-64D6-4250-B1E2-F61552FB9ABA}" type="presOf" srcId="{23E77141-E582-4B46-9A78-5053093E0DE2}" destId="{161F44AD-78B6-4B4D-953F-C3F8C7F913FE}" srcOrd="0" destOrd="0" presId="urn:microsoft.com/office/officeart/2005/8/layout/default"/>
    <dgm:cxn modelId="{E656F8B0-4958-4935-BFBD-B8FFBF8D040E}" type="presOf" srcId="{512573F1-66AB-41D6-B965-81CA58DE01DE}" destId="{667A1A7D-A0CC-45F4-8930-D2F3CE1304D2}" srcOrd="0" destOrd="0" presId="urn:microsoft.com/office/officeart/2005/8/layout/default"/>
    <dgm:cxn modelId="{38A039B1-0C59-45C5-B467-1E232EF4D15C}" srcId="{BF074189-AEDF-488E-B1BA-8836EF5A03BB}" destId="{2B66706E-1E55-4F52-93F3-6E4B9C996E70}" srcOrd="0" destOrd="0" parTransId="{5A19BAE3-7072-4A41-88BD-41BD37B106C5}" sibTransId="{2309DFDD-53DA-469A-B069-A2F7FAD20CD5}"/>
    <dgm:cxn modelId="{0D31DECC-3BCE-4921-A451-F3EDD323ED89}" srcId="{BF074189-AEDF-488E-B1BA-8836EF5A03BB}" destId="{7B9C4682-5C5C-4A21-89FE-8761F6512B06}" srcOrd="1" destOrd="0" parTransId="{15DC86F7-87CE-4F10-8A9E-D76F28520868}" sibTransId="{69C459B4-006C-4B37-A12E-678A6165463B}"/>
    <dgm:cxn modelId="{671101CE-2FDF-4EE4-AEED-893933B41193}" type="presOf" srcId="{2B66706E-1E55-4F52-93F3-6E4B9C996E70}" destId="{D8C04296-C3CF-4B74-A20D-543DA7A997C4}" srcOrd="0" destOrd="0" presId="urn:microsoft.com/office/officeart/2005/8/layout/default"/>
    <dgm:cxn modelId="{6F49A5F4-AD7F-4518-B4C3-E168EAFFDE82}" srcId="{BF074189-AEDF-488E-B1BA-8836EF5A03BB}" destId="{512573F1-66AB-41D6-B965-81CA58DE01DE}" srcOrd="4" destOrd="0" parTransId="{E5AFE0B5-AB97-4DF5-8A13-D6B40F3B0769}" sibTransId="{672DB2E0-E5FE-4C37-8E89-4C54CA58D3AD}"/>
    <dgm:cxn modelId="{36E56E16-6C87-4B57-BD1D-59C5635C9BD9}" type="presParOf" srcId="{772C9F78-95CD-45D8-A31A-37C70EC23B9E}" destId="{D8C04296-C3CF-4B74-A20D-543DA7A997C4}" srcOrd="0" destOrd="0" presId="urn:microsoft.com/office/officeart/2005/8/layout/default"/>
    <dgm:cxn modelId="{36D41970-65D6-47C0-93E0-0B7E659557AE}" type="presParOf" srcId="{772C9F78-95CD-45D8-A31A-37C70EC23B9E}" destId="{D5BB1E80-9FE5-488B-AF2C-63799DAEE362}" srcOrd="1" destOrd="0" presId="urn:microsoft.com/office/officeart/2005/8/layout/default"/>
    <dgm:cxn modelId="{AC407657-F60E-4881-8C80-C11CACEA202E}" type="presParOf" srcId="{772C9F78-95CD-45D8-A31A-37C70EC23B9E}" destId="{34C73BCA-079C-4AFC-8B58-DDC4572CE58D}" srcOrd="2" destOrd="0" presId="urn:microsoft.com/office/officeart/2005/8/layout/default"/>
    <dgm:cxn modelId="{0B8AD403-711F-4651-A8DD-07E0646E1128}" type="presParOf" srcId="{772C9F78-95CD-45D8-A31A-37C70EC23B9E}" destId="{D7A8DC79-D39A-4369-B8C0-038A9CA34855}" srcOrd="3" destOrd="0" presId="urn:microsoft.com/office/officeart/2005/8/layout/default"/>
    <dgm:cxn modelId="{016D4AD9-22B0-4781-82C4-94A1F40987B1}" type="presParOf" srcId="{772C9F78-95CD-45D8-A31A-37C70EC23B9E}" destId="{423D1DFF-FD02-408F-8BEE-E34005FE5C16}" srcOrd="4" destOrd="0" presId="urn:microsoft.com/office/officeart/2005/8/layout/default"/>
    <dgm:cxn modelId="{EAFFE469-A5B7-4219-9014-3973711CEA28}" type="presParOf" srcId="{772C9F78-95CD-45D8-A31A-37C70EC23B9E}" destId="{88BD064B-4FC2-4B43-8BB3-7DFFEC356A48}" srcOrd="5" destOrd="0" presId="urn:microsoft.com/office/officeart/2005/8/layout/default"/>
    <dgm:cxn modelId="{15050697-D08A-4897-BBE9-13D71C9CEE47}" type="presParOf" srcId="{772C9F78-95CD-45D8-A31A-37C70EC23B9E}" destId="{E765EC5A-4FDE-453E-B487-9ABF906B8C35}" srcOrd="6" destOrd="0" presId="urn:microsoft.com/office/officeart/2005/8/layout/default"/>
    <dgm:cxn modelId="{3E03E837-B33C-4585-B734-0FCD7AC8BB24}" type="presParOf" srcId="{772C9F78-95CD-45D8-A31A-37C70EC23B9E}" destId="{D6724E5F-788B-47E6-B6CD-996DEB1EB69D}" srcOrd="7" destOrd="0" presId="urn:microsoft.com/office/officeart/2005/8/layout/default"/>
    <dgm:cxn modelId="{DFD4DA4F-3B83-4422-9D63-FF6439CBDD9B}" type="presParOf" srcId="{772C9F78-95CD-45D8-A31A-37C70EC23B9E}" destId="{667A1A7D-A0CC-45F4-8930-D2F3CE1304D2}" srcOrd="8" destOrd="0" presId="urn:microsoft.com/office/officeart/2005/8/layout/default"/>
    <dgm:cxn modelId="{A79EF2D7-80BF-4D84-88F3-4664FEDA5E56}" type="presParOf" srcId="{772C9F78-95CD-45D8-A31A-37C70EC23B9E}" destId="{FB9AC8C5-043B-4F42-8C8C-2F2A4B7AD191}" srcOrd="9" destOrd="0" presId="urn:microsoft.com/office/officeart/2005/8/layout/default"/>
    <dgm:cxn modelId="{80655BEB-E0E7-4E76-873F-3F45CFE74F6A}" type="presParOf" srcId="{772C9F78-95CD-45D8-A31A-37C70EC23B9E}" destId="{161F44AD-78B6-4B4D-953F-C3F8C7F913F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5FA868-2617-432B-870B-89FAA1B7020C}">
      <dsp:nvSpPr>
        <dsp:cNvPr id="0" name=""/>
        <dsp:cNvSpPr/>
      </dsp:nvSpPr>
      <dsp:spPr>
        <a:xfrm>
          <a:off x="0" y="194592"/>
          <a:ext cx="2686347" cy="161180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Being on time</a:t>
          </a:r>
          <a:endParaRPr lang="en-US" sz="3100" kern="1200"/>
        </a:p>
      </dsp:txBody>
      <dsp:txXfrm>
        <a:off x="0" y="194592"/>
        <a:ext cx="2686347" cy="1611808"/>
      </dsp:txXfrm>
    </dsp:sp>
    <dsp:sp modelId="{45629AF8-0E43-4319-934C-A60886163BCA}">
      <dsp:nvSpPr>
        <dsp:cNvPr id="0" name=""/>
        <dsp:cNvSpPr/>
      </dsp:nvSpPr>
      <dsp:spPr>
        <a:xfrm>
          <a:off x="2954982" y="194592"/>
          <a:ext cx="2686347" cy="1611808"/>
        </a:xfrm>
        <a:prstGeom prst="rect">
          <a:avLst/>
        </a:prstGeom>
        <a:solidFill>
          <a:schemeClr val="accent2">
            <a:hueOff val="-167625"/>
            <a:satOff val="-1932"/>
            <a:lumOff val="43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Positive attitude</a:t>
          </a:r>
          <a:endParaRPr lang="en-US" sz="3100" kern="1200"/>
        </a:p>
      </dsp:txBody>
      <dsp:txXfrm>
        <a:off x="2954982" y="194592"/>
        <a:ext cx="2686347" cy="1611808"/>
      </dsp:txXfrm>
    </dsp:sp>
    <dsp:sp modelId="{B4FC3B38-2F6C-46AD-9DFF-8FDBA5AE4721}">
      <dsp:nvSpPr>
        <dsp:cNvPr id="0" name=""/>
        <dsp:cNvSpPr/>
      </dsp:nvSpPr>
      <dsp:spPr>
        <a:xfrm>
          <a:off x="5909964" y="194592"/>
          <a:ext cx="2686347" cy="1611808"/>
        </a:xfrm>
        <a:prstGeom prst="rect">
          <a:avLst/>
        </a:prstGeom>
        <a:solidFill>
          <a:schemeClr val="accent2">
            <a:hueOff val="-335249"/>
            <a:satOff val="-3863"/>
            <a:lumOff val="86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Dressing appropriately</a:t>
          </a:r>
          <a:endParaRPr lang="en-US" sz="3100" kern="1200"/>
        </a:p>
      </dsp:txBody>
      <dsp:txXfrm>
        <a:off x="5909964" y="194592"/>
        <a:ext cx="2686347" cy="1611808"/>
      </dsp:txXfrm>
    </dsp:sp>
    <dsp:sp modelId="{00BBB1B8-6EE8-4494-AFE7-7E9D67D958AA}">
      <dsp:nvSpPr>
        <dsp:cNvPr id="0" name=""/>
        <dsp:cNvSpPr/>
      </dsp:nvSpPr>
      <dsp:spPr>
        <a:xfrm>
          <a:off x="0" y="2075035"/>
          <a:ext cx="2686347" cy="1611808"/>
        </a:xfrm>
        <a:prstGeom prst="rect">
          <a:avLst/>
        </a:prstGeom>
        <a:solidFill>
          <a:schemeClr val="accent2">
            <a:hueOff val="-502874"/>
            <a:satOff val="-5795"/>
            <a:lumOff val="129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Being trustworthy</a:t>
          </a:r>
          <a:endParaRPr lang="en-US" sz="3100" kern="1200"/>
        </a:p>
      </dsp:txBody>
      <dsp:txXfrm>
        <a:off x="0" y="2075035"/>
        <a:ext cx="2686347" cy="1611808"/>
      </dsp:txXfrm>
    </dsp:sp>
    <dsp:sp modelId="{0037D251-3AAF-470A-89C8-06DDC36915C7}">
      <dsp:nvSpPr>
        <dsp:cNvPr id="0" name=""/>
        <dsp:cNvSpPr/>
      </dsp:nvSpPr>
      <dsp:spPr>
        <a:xfrm>
          <a:off x="2954982" y="2075035"/>
          <a:ext cx="2686347" cy="1611808"/>
        </a:xfrm>
        <a:prstGeom prst="rect">
          <a:avLst/>
        </a:prstGeom>
        <a:solidFill>
          <a:schemeClr val="accent2">
            <a:hueOff val="-670499"/>
            <a:satOff val="-7726"/>
            <a:lumOff val="172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Seeking to improve</a:t>
          </a:r>
          <a:endParaRPr lang="en-US" sz="3100" kern="1200"/>
        </a:p>
      </dsp:txBody>
      <dsp:txXfrm>
        <a:off x="2954982" y="2075035"/>
        <a:ext cx="2686347" cy="1611808"/>
      </dsp:txXfrm>
    </dsp:sp>
    <dsp:sp modelId="{56F95B6A-A396-4ECA-8215-C30F5773FF27}">
      <dsp:nvSpPr>
        <dsp:cNvPr id="0" name=""/>
        <dsp:cNvSpPr/>
      </dsp:nvSpPr>
      <dsp:spPr>
        <a:xfrm>
          <a:off x="5909964" y="2075035"/>
          <a:ext cx="2686347" cy="1611808"/>
        </a:xfrm>
        <a:prstGeom prst="rect">
          <a:avLst/>
        </a:prstGeom>
        <a:solidFill>
          <a:schemeClr val="accent2">
            <a:hueOff val="-838123"/>
            <a:satOff val="-9658"/>
            <a:lumOff val="215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Showing strong work ethics</a:t>
          </a:r>
          <a:endParaRPr lang="en-US" sz="3100" kern="1200"/>
        </a:p>
      </dsp:txBody>
      <dsp:txXfrm>
        <a:off x="5909964" y="2075035"/>
        <a:ext cx="2686347" cy="16118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C04296-C3CF-4B74-A20D-543DA7A997C4}">
      <dsp:nvSpPr>
        <dsp:cNvPr id="0" name=""/>
        <dsp:cNvSpPr/>
      </dsp:nvSpPr>
      <dsp:spPr>
        <a:xfrm>
          <a:off x="0" y="194188"/>
          <a:ext cx="2686458" cy="16118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Too much inappropriate language</a:t>
          </a:r>
          <a:endParaRPr lang="en-US" sz="3100" kern="1200"/>
        </a:p>
      </dsp:txBody>
      <dsp:txXfrm>
        <a:off x="0" y="194188"/>
        <a:ext cx="2686458" cy="1611875"/>
      </dsp:txXfrm>
    </dsp:sp>
    <dsp:sp modelId="{34C73BCA-079C-4AFC-8B58-DDC4572CE58D}">
      <dsp:nvSpPr>
        <dsp:cNvPr id="0" name=""/>
        <dsp:cNvSpPr/>
      </dsp:nvSpPr>
      <dsp:spPr>
        <a:xfrm>
          <a:off x="2955104" y="194188"/>
          <a:ext cx="2686458" cy="1611875"/>
        </a:xfrm>
        <a:prstGeom prst="rect">
          <a:avLst/>
        </a:prstGeom>
        <a:solidFill>
          <a:schemeClr val="accent2">
            <a:hueOff val="-167625"/>
            <a:satOff val="-1932"/>
            <a:lumOff val="43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Gossiping about co-workers</a:t>
          </a:r>
          <a:endParaRPr lang="en-US" sz="3100" kern="1200" dirty="0"/>
        </a:p>
      </dsp:txBody>
      <dsp:txXfrm>
        <a:off x="2955104" y="194188"/>
        <a:ext cx="2686458" cy="1611875"/>
      </dsp:txXfrm>
    </dsp:sp>
    <dsp:sp modelId="{423D1DFF-FD02-408F-8BEE-E34005FE5C16}">
      <dsp:nvSpPr>
        <dsp:cNvPr id="0" name=""/>
        <dsp:cNvSpPr/>
      </dsp:nvSpPr>
      <dsp:spPr>
        <a:xfrm>
          <a:off x="5910209" y="194188"/>
          <a:ext cx="2686458" cy="1611875"/>
        </a:xfrm>
        <a:prstGeom prst="rect">
          <a:avLst/>
        </a:prstGeom>
        <a:solidFill>
          <a:schemeClr val="accent2">
            <a:hueOff val="-335249"/>
            <a:satOff val="-3863"/>
            <a:lumOff val="86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Hiding mistakes</a:t>
          </a:r>
          <a:endParaRPr lang="en-US" sz="3100" kern="1200"/>
        </a:p>
      </dsp:txBody>
      <dsp:txXfrm>
        <a:off x="5910209" y="194188"/>
        <a:ext cx="2686458" cy="1611875"/>
      </dsp:txXfrm>
    </dsp:sp>
    <dsp:sp modelId="{E765EC5A-4FDE-453E-B487-9ABF906B8C35}">
      <dsp:nvSpPr>
        <dsp:cNvPr id="0" name=""/>
        <dsp:cNvSpPr/>
      </dsp:nvSpPr>
      <dsp:spPr>
        <a:xfrm>
          <a:off x="0" y="2074709"/>
          <a:ext cx="2686458" cy="1611875"/>
        </a:xfrm>
        <a:prstGeom prst="rect">
          <a:avLst/>
        </a:prstGeom>
        <a:solidFill>
          <a:schemeClr val="accent2">
            <a:hueOff val="-502874"/>
            <a:satOff val="-5795"/>
            <a:lumOff val="129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Telling lies, white or otherwise</a:t>
          </a:r>
          <a:endParaRPr lang="en-US" sz="3100" kern="1200"/>
        </a:p>
      </dsp:txBody>
      <dsp:txXfrm>
        <a:off x="0" y="2074709"/>
        <a:ext cx="2686458" cy="1611875"/>
      </dsp:txXfrm>
    </dsp:sp>
    <dsp:sp modelId="{667A1A7D-A0CC-45F4-8930-D2F3CE1304D2}">
      <dsp:nvSpPr>
        <dsp:cNvPr id="0" name=""/>
        <dsp:cNvSpPr/>
      </dsp:nvSpPr>
      <dsp:spPr>
        <a:xfrm>
          <a:off x="2955104" y="2074709"/>
          <a:ext cx="2686458" cy="1611875"/>
        </a:xfrm>
        <a:prstGeom prst="rect">
          <a:avLst/>
        </a:prstGeom>
        <a:solidFill>
          <a:schemeClr val="accent2">
            <a:hueOff val="-670499"/>
            <a:satOff val="-7726"/>
            <a:lumOff val="172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Inappropriate use of social media</a:t>
          </a:r>
        </a:p>
      </dsp:txBody>
      <dsp:txXfrm>
        <a:off x="2955104" y="2074709"/>
        <a:ext cx="2686458" cy="1611875"/>
      </dsp:txXfrm>
    </dsp:sp>
    <dsp:sp modelId="{161F44AD-78B6-4B4D-953F-C3F8C7F913FE}">
      <dsp:nvSpPr>
        <dsp:cNvPr id="0" name=""/>
        <dsp:cNvSpPr/>
      </dsp:nvSpPr>
      <dsp:spPr>
        <a:xfrm>
          <a:off x="5910209" y="2074709"/>
          <a:ext cx="2686458" cy="1611875"/>
        </a:xfrm>
        <a:prstGeom prst="rect">
          <a:avLst/>
        </a:prstGeom>
        <a:solidFill>
          <a:schemeClr val="accent2">
            <a:hueOff val="-838123"/>
            <a:satOff val="-9658"/>
            <a:lumOff val="215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Poor work ethic</a:t>
          </a:r>
          <a:endParaRPr lang="en-US" sz="3100" kern="1200" dirty="0"/>
        </a:p>
      </dsp:txBody>
      <dsp:txXfrm>
        <a:off x="5910209" y="2074709"/>
        <a:ext cx="2686458" cy="16118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127AE5-9ECE-4597-B629-09AECCE81623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4B72EA-6DAD-44E3-8971-3CDED721B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0539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OIA – independent body set up to review complaints about higher education providers in England and Wales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4B72EA-6DAD-44E3-8971-3CDED721B07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6527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4B72EA-6DAD-44E3-8971-3CDED721B07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9971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ACAS – advisory, conciliation and arbitration service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4B72EA-6DAD-44E3-8971-3CDED721B07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898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287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4788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347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434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19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730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848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792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9371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504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1103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2326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024423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2245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5845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582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E01796-B83D-4312-B20A-6F4B0B34FC1D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3A123C6-C886-4A07-920B-39E86B47F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142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7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84E86-4339-6497-A45A-6B8F6AC127D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dirty="0"/>
              <a:t>Issues Related to Higher Education, Employment and Professional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D9A2F5-21A1-E332-44EA-D5CFB874EFD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OME Study Skills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C7A52F-400B-917F-8B80-B21CF7BFB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37" y="521169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7313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07FD6-44B1-0C4F-A069-B45A8B62C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E6DD0-B463-9F18-BFDF-515B3C4ADF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Professional, legal, </a:t>
            </a:r>
            <a:r>
              <a:rPr lang="en-GB" strike="sngStrike" dirty="0"/>
              <a:t>ethical</a:t>
            </a:r>
            <a:r>
              <a:rPr lang="en-GB" dirty="0"/>
              <a:t> and sustainability issues related to Higher Education, Employment and Professional Practice</a:t>
            </a:r>
          </a:p>
        </p:txBody>
      </p:sp>
    </p:spTree>
    <p:extLst>
      <p:ext uri="{BB962C8B-B14F-4D97-AF65-F5344CB8AC3E}">
        <p14:creationId xmlns:p14="http://schemas.microsoft.com/office/powerpoint/2010/main" val="1259684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148FF-2392-14EF-349F-E09257600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Professionalism at University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09621-751E-52E3-B658-46102091F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Professionalism is not the job you do, it’s how you do the job</a:t>
            </a:r>
          </a:p>
          <a:p>
            <a:pPr>
              <a:lnSpc>
                <a:spcPct val="90000"/>
              </a:lnSpc>
            </a:pPr>
            <a:r>
              <a:rPr lang="en-GB" dirty="0"/>
              <a:t>Your behaviours can adversely affect your time here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Good vs poor attendance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Effort put into tasks</a:t>
            </a:r>
          </a:p>
          <a:p>
            <a:pPr>
              <a:lnSpc>
                <a:spcPct val="90000"/>
              </a:lnSpc>
            </a:pPr>
            <a:r>
              <a:rPr lang="en-GB" dirty="0"/>
              <a:t>You are representatives of your company while you are here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Unprofessional behaviour at university may get you into trouble at work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Lecturers, ALOs and employers all talk to each other</a:t>
            </a:r>
          </a:p>
        </p:txBody>
      </p:sp>
      <p:pic>
        <p:nvPicPr>
          <p:cNvPr id="1028" name="Picture 4" descr="Silhouette of two men and a woman wearing business casual attire">
            <a:extLst>
              <a:ext uri="{FF2B5EF4-FFF2-40B4-BE49-F238E27FC236}">
                <a16:creationId xmlns:a16="http://schemas.microsoft.com/office/drawing/2014/main" id="{2E30EF24-0A63-98E3-C5F5-5DC3973457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8" r="-1" b="14565"/>
          <a:stretch/>
        </p:blipFill>
        <p:spPr bwMode="auto"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Isosceles Triangle 103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218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2C6C8-2DDD-54FE-9D77-684B5FA61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Professionalism According to the Student Code of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DA250-B8AC-2417-6B1A-64A059A8E1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expected that you will act in an honest way and that you will abide by the law</a:t>
            </a:r>
          </a:p>
          <a:p>
            <a:r>
              <a:rPr lang="en-GB" dirty="0"/>
              <a:t>You will familiarise yourself with and adhere to approved University policies and regulations</a:t>
            </a:r>
          </a:p>
          <a:p>
            <a:r>
              <a:rPr lang="en-GB" dirty="0"/>
              <a:t>Attend and engage with your programme of study and proactively seek support when needed as outlined in the Student Charter</a:t>
            </a:r>
          </a:p>
          <a:p>
            <a:r>
              <a:rPr lang="en-GB" dirty="0"/>
              <a:t>Where applicable, adhere to relevant professional standards relating to personal and professional conduct. See the University Fitness to Practice Policy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i="1" dirty="0"/>
              <a:t>UWTSD Student Code of Conduct</a:t>
            </a:r>
          </a:p>
        </p:txBody>
      </p:sp>
    </p:spTree>
    <p:extLst>
      <p:ext uri="{BB962C8B-B14F-4D97-AF65-F5344CB8AC3E}">
        <p14:creationId xmlns:p14="http://schemas.microsoft.com/office/powerpoint/2010/main" val="3767507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668B1-A76D-08A8-B840-04920B49A7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Some examples of professional behaviour include…</a:t>
            </a:r>
            <a:endParaRPr lang="en-GB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9DBC1EE8-54C5-B9EA-C788-3D8B7B49D4D8}"/>
              </a:ext>
            </a:extLst>
          </p:cNvPr>
          <p:cNvSpPr/>
          <p:nvPr/>
        </p:nvSpPr>
        <p:spPr>
          <a:xfrm>
            <a:off x="677334" y="2354777"/>
            <a:ext cx="2686458" cy="1611875"/>
          </a:xfrm>
          <a:custGeom>
            <a:avLst/>
            <a:gdLst>
              <a:gd name="connsiteX0" fmla="*/ 0 w 2686458"/>
              <a:gd name="connsiteY0" fmla="*/ 0 h 1611875"/>
              <a:gd name="connsiteX1" fmla="*/ 2686458 w 2686458"/>
              <a:gd name="connsiteY1" fmla="*/ 0 h 1611875"/>
              <a:gd name="connsiteX2" fmla="*/ 2686458 w 2686458"/>
              <a:gd name="connsiteY2" fmla="*/ 1611875 h 1611875"/>
              <a:gd name="connsiteX3" fmla="*/ 0 w 2686458"/>
              <a:gd name="connsiteY3" fmla="*/ 1611875 h 1611875"/>
              <a:gd name="connsiteX4" fmla="*/ 0 w 2686458"/>
              <a:gd name="connsiteY4" fmla="*/ 0 h 1611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86458" h="1611875">
                <a:moveTo>
                  <a:pt x="0" y="0"/>
                </a:moveTo>
                <a:lnTo>
                  <a:pt x="2686458" y="0"/>
                </a:lnTo>
                <a:lnTo>
                  <a:pt x="2686458" y="1611875"/>
                </a:lnTo>
                <a:lnTo>
                  <a:pt x="0" y="1611875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6680" tIns="106680" rIns="106680" bIns="106680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/>
              <a:t>Appropriate attire</a:t>
            </a:r>
            <a:endParaRPr lang="en-US" sz="2800" kern="1200" dirty="0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0209AE75-735C-4A22-D306-6A55398F7952}"/>
              </a:ext>
            </a:extLst>
          </p:cNvPr>
          <p:cNvSpPr/>
          <p:nvPr/>
        </p:nvSpPr>
        <p:spPr>
          <a:xfrm>
            <a:off x="3632438" y="2354777"/>
            <a:ext cx="2686458" cy="1611875"/>
          </a:xfrm>
          <a:custGeom>
            <a:avLst/>
            <a:gdLst>
              <a:gd name="connsiteX0" fmla="*/ 0 w 2686458"/>
              <a:gd name="connsiteY0" fmla="*/ 0 h 1611875"/>
              <a:gd name="connsiteX1" fmla="*/ 2686458 w 2686458"/>
              <a:gd name="connsiteY1" fmla="*/ 0 h 1611875"/>
              <a:gd name="connsiteX2" fmla="*/ 2686458 w 2686458"/>
              <a:gd name="connsiteY2" fmla="*/ 1611875 h 1611875"/>
              <a:gd name="connsiteX3" fmla="*/ 0 w 2686458"/>
              <a:gd name="connsiteY3" fmla="*/ 1611875 h 1611875"/>
              <a:gd name="connsiteX4" fmla="*/ 0 w 2686458"/>
              <a:gd name="connsiteY4" fmla="*/ 0 h 1611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86458" h="1611875">
                <a:moveTo>
                  <a:pt x="0" y="0"/>
                </a:moveTo>
                <a:lnTo>
                  <a:pt x="2686458" y="0"/>
                </a:lnTo>
                <a:lnTo>
                  <a:pt x="2686458" y="1611875"/>
                </a:lnTo>
                <a:lnTo>
                  <a:pt x="0" y="1611875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6680" tIns="106680" rIns="106680" bIns="106680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/>
              <a:t>Punctuality</a:t>
            </a:r>
            <a:endParaRPr lang="en-US" sz="2800" kern="120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D1CB60D-8ADD-83C6-9729-B8B10195628F}"/>
              </a:ext>
            </a:extLst>
          </p:cNvPr>
          <p:cNvSpPr/>
          <p:nvPr/>
        </p:nvSpPr>
        <p:spPr>
          <a:xfrm>
            <a:off x="6587543" y="2354777"/>
            <a:ext cx="2686458" cy="1611875"/>
          </a:xfrm>
          <a:custGeom>
            <a:avLst/>
            <a:gdLst>
              <a:gd name="connsiteX0" fmla="*/ 0 w 2686458"/>
              <a:gd name="connsiteY0" fmla="*/ 0 h 1611875"/>
              <a:gd name="connsiteX1" fmla="*/ 2686458 w 2686458"/>
              <a:gd name="connsiteY1" fmla="*/ 0 h 1611875"/>
              <a:gd name="connsiteX2" fmla="*/ 2686458 w 2686458"/>
              <a:gd name="connsiteY2" fmla="*/ 1611875 h 1611875"/>
              <a:gd name="connsiteX3" fmla="*/ 0 w 2686458"/>
              <a:gd name="connsiteY3" fmla="*/ 1611875 h 1611875"/>
              <a:gd name="connsiteX4" fmla="*/ 0 w 2686458"/>
              <a:gd name="connsiteY4" fmla="*/ 0 h 1611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86458" h="1611875">
                <a:moveTo>
                  <a:pt x="0" y="0"/>
                </a:moveTo>
                <a:lnTo>
                  <a:pt x="2686458" y="0"/>
                </a:lnTo>
                <a:lnTo>
                  <a:pt x="2686458" y="1611875"/>
                </a:lnTo>
                <a:lnTo>
                  <a:pt x="0" y="1611875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6680" tIns="106680" rIns="106680" bIns="106680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/>
              <a:t>Respectful demeanour</a:t>
            </a:r>
            <a:endParaRPr lang="en-US" sz="2800" kern="1200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300411A-C8F3-8EAA-61F2-0E6A6EF205E1}"/>
              </a:ext>
            </a:extLst>
          </p:cNvPr>
          <p:cNvSpPr/>
          <p:nvPr/>
        </p:nvSpPr>
        <p:spPr>
          <a:xfrm>
            <a:off x="2154886" y="4235298"/>
            <a:ext cx="2686458" cy="1611875"/>
          </a:xfrm>
          <a:custGeom>
            <a:avLst/>
            <a:gdLst>
              <a:gd name="connsiteX0" fmla="*/ 0 w 2686458"/>
              <a:gd name="connsiteY0" fmla="*/ 0 h 1611875"/>
              <a:gd name="connsiteX1" fmla="*/ 2686458 w 2686458"/>
              <a:gd name="connsiteY1" fmla="*/ 0 h 1611875"/>
              <a:gd name="connsiteX2" fmla="*/ 2686458 w 2686458"/>
              <a:gd name="connsiteY2" fmla="*/ 1611875 h 1611875"/>
              <a:gd name="connsiteX3" fmla="*/ 0 w 2686458"/>
              <a:gd name="connsiteY3" fmla="*/ 1611875 h 1611875"/>
              <a:gd name="connsiteX4" fmla="*/ 0 w 2686458"/>
              <a:gd name="connsiteY4" fmla="*/ 0 h 1611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86458" h="1611875">
                <a:moveTo>
                  <a:pt x="0" y="0"/>
                </a:moveTo>
                <a:lnTo>
                  <a:pt x="2686458" y="0"/>
                </a:lnTo>
                <a:lnTo>
                  <a:pt x="2686458" y="1611875"/>
                </a:lnTo>
                <a:lnTo>
                  <a:pt x="0" y="1611875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6680" tIns="106680" rIns="106680" bIns="106680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/>
              <a:t>Professional language and communication</a:t>
            </a:r>
            <a:endParaRPr lang="en-US" sz="2800" kern="12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290745-A528-E13D-E52A-4B54177AFA70}"/>
              </a:ext>
            </a:extLst>
          </p:cNvPr>
          <p:cNvSpPr/>
          <p:nvPr/>
        </p:nvSpPr>
        <p:spPr>
          <a:xfrm>
            <a:off x="5109990" y="4235298"/>
            <a:ext cx="2686458" cy="1611875"/>
          </a:xfrm>
          <a:custGeom>
            <a:avLst/>
            <a:gdLst>
              <a:gd name="connsiteX0" fmla="*/ 0 w 2686458"/>
              <a:gd name="connsiteY0" fmla="*/ 0 h 1611875"/>
              <a:gd name="connsiteX1" fmla="*/ 2686458 w 2686458"/>
              <a:gd name="connsiteY1" fmla="*/ 0 h 1611875"/>
              <a:gd name="connsiteX2" fmla="*/ 2686458 w 2686458"/>
              <a:gd name="connsiteY2" fmla="*/ 1611875 h 1611875"/>
              <a:gd name="connsiteX3" fmla="*/ 0 w 2686458"/>
              <a:gd name="connsiteY3" fmla="*/ 1611875 h 1611875"/>
              <a:gd name="connsiteX4" fmla="*/ 0 w 2686458"/>
              <a:gd name="connsiteY4" fmla="*/ 0 h 1611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86458" h="1611875">
                <a:moveTo>
                  <a:pt x="0" y="0"/>
                </a:moveTo>
                <a:lnTo>
                  <a:pt x="2686458" y="0"/>
                </a:lnTo>
                <a:lnTo>
                  <a:pt x="2686458" y="1611875"/>
                </a:lnTo>
                <a:lnTo>
                  <a:pt x="0" y="1611875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6680" tIns="106680" rIns="106680" bIns="106680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/>
              <a:t>Appropriate effort</a:t>
            </a:r>
            <a:endParaRPr lang="en-US" sz="2800" kern="1200"/>
          </a:p>
        </p:txBody>
      </p:sp>
    </p:spTree>
    <p:extLst>
      <p:ext uri="{BB962C8B-B14F-4D97-AF65-F5344CB8AC3E}">
        <p14:creationId xmlns:p14="http://schemas.microsoft.com/office/powerpoint/2010/main" val="730119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6664-EE5E-24D9-F66D-7D080017F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If there are issues at the University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7E592-495E-B038-F015-B2D80D8930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Staff welcome informal chats</a:t>
            </a:r>
          </a:p>
          <a:p>
            <a:r>
              <a:rPr lang="en-GB" dirty="0"/>
              <a:t>For more specific issues:</a:t>
            </a:r>
          </a:p>
          <a:p>
            <a:pPr lvl="1"/>
            <a:r>
              <a:rPr lang="en-GB" dirty="0"/>
              <a:t>Lecture Content Specific – Lecturer delivering the content</a:t>
            </a:r>
          </a:p>
          <a:p>
            <a:pPr lvl="1"/>
            <a:r>
              <a:rPr lang="en-GB" dirty="0"/>
              <a:t>More General Academic Issues – Course Leader</a:t>
            </a:r>
          </a:p>
          <a:p>
            <a:pPr lvl="1"/>
            <a:r>
              <a:rPr lang="en-GB" dirty="0"/>
              <a:t>Work/University Conflict – ALO</a:t>
            </a:r>
          </a:p>
          <a:p>
            <a:pPr lvl="1"/>
            <a:r>
              <a:rPr lang="en-GB" dirty="0"/>
              <a:t>Specific Learning Issues – Student Support</a:t>
            </a:r>
          </a:p>
          <a:p>
            <a:pPr lvl="1"/>
            <a:r>
              <a:rPr lang="en-GB" dirty="0"/>
              <a:t>Issues regarding Staff or Fellow Students – Course Leader</a:t>
            </a:r>
          </a:p>
          <a:p>
            <a:r>
              <a:rPr lang="en-GB" dirty="0"/>
              <a:t>These people are best suited to assisting with the issues, there is a process that can be followed.</a:t>
            </a:r>
          </a:p>
        </p:txBody>
      </p:sp>
    </p:spTree>
    <p:extLst>
      <p:ext uri="{BB962C8B-B14F-4D97-AF65-F5344CB8AC3E}">
        <p14:creationId xmlns:p14="http://schemas.microsoft.com/office/powerpoint/2010/main" val="170588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0CFB2-514B-39A5-7FE8-1086E73DD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Quick 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C09B0-A45E-1914-C21C-E5E8C4F86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sz="1700" dirty="0"/>
              <a:t>Whilst you are representing your workplace during your time here this is not the workplace</a:t>
            </a:r>
          </a:p>
          <a:p>
            <a:r>
              <a:rPr lang="en-GB" sz="1700" dirty="0"/>
              <a:t>Talking about security cleared topics on campus would not be wise</a:t>
            </a:r>
          </a:p>
          <a:p>
            <a:r>
              <a:rPr lang="en-GB" sz="1700" dirty="0"/>
              <a:t>Nothing taught on this course requires security clearance to hear</a:t>
            </a:r>
          </a:p>
          <a:p>
            <a:r>
              <a:rPr lang="en-GB" sz="1700" dirty="0"/>
              <a:t>Your assignment must only contain information available to the public</a:t>
            </a:r>
          </a:p>
          <a:p>
            <a:r>
              <a:rPr lang="en-GB" sz="1700" dirty="0"/>
              <a:t>“I cannot talk about this due to security clearance” is not acceptable in assignment work</a:t>
            </a:r>
          </a:p>
        </p:txBody>
      </p:sp>
      <p:pic>
        <p:nvPicPr>
          <p:cNvPr id="5" name="Picture 4" descr="A poster of two men talking">
            <a:extLst>
              <a:ext uri="{FF2B5EF4-FFF2-40B4-BE49-F238E27FC236}">
                <a16:creationId xmlns:a16="http://schemas.microsoft.com/office/drawing/2014/main" id="{D28CF1F4-2852-BB99-824C-51A53943E0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92" r="2" b="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881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A3AB2-1188-3E85-317F-C10F656B7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University and the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6911B-0D65-5460-1C1B-5F6567EFAB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Students are consumers and have similar rights</a:t>
            </a:r>
          </a:p>
          <a:p>
            <a:r>
              <a:rPr lang="en-GB" dirty="0"/>
              <a:t>This includes the right to make complaints if laws and policies are not followed</a:t>
            </a:r>
          </a:p>
          <a:p>
            <a:r>
              <a:rPr lang="en-GB" dirty="0"/>
              <a:t>In 2022 the Office of Independent Adjudicators received 2,850 complaints about universities in the UK</a:t>
            </a:r>
          </a:p>
          <a:p>
            <a:pPr lvl="1"/>
            <a:r>
              <a:rPr lang="en-GB" dirty="0"/>
              <a:t>38% related to academic appeals</a:t>
            </a:r>
          </a:p>
          <a:p>
            <a:pPr lvl="1"/>
            <a:r>
              <a:rPr lang="en-GB" dirty="0"/>
              <a:t>38% related to issues with university services</a:t>
            </a:r>
          </a:p>
          <a:p>
            <a:pPr lvl="1"/>
            <a:r>
              <a:rPr lang="en-GB" dirty="0"/>
              <a:t>24% related to issues with finances, academic and non-academic disciplinary matters, equality law, human rights, welfare and fitness to practice</a:t>
            </a:r>
          </a:p>
          <a:p>
            <a:pPr lvl="1"/>
            <a:r>
              <a:rPr lang="en-GB" dirty="0"/>
              <a:t>Of these cases, 25% were deemed justified, partially justified or settled in favour of the student</a:t>
            </a:r>
          </a:p>
        </p:txBody>
      </p:sp>
    </p:spTree>
    <p:extLst>
      <p:ext uri="{BB962C8B-B14F-4D97-AF65-F5344CB8AC3E}">
        <p14:creationId xmlns:p14="http://schemas.microsoft.com/office/powerpoint/2010/main" val="4053450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690552-BCC5-91E7-552E-9EE0A4473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3700"/>
              <a:t>What responsibilities does a University have?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853A32AC-A931-12E3-E60E-FE160A83B734}"/>
              </a:ext>
            </a:extLst>
          </p:cNvPr>
          <p:cNvSpPr/>
          <p:nvPr/>
        </p:nvSpPr>
        <p:spPr>
          <a:xfrm>
            <a:off x="4916553" y="1002553"/>
            <a:ext cx="6628804" cy="1544400"/>
          </a:xfrm>
          <a:custGeom>
            <a:avLst/>
            <a:gdLst>
              <a:gd name="connsiteX0" fmla="*/ 0 w 6628804"/>
              <a:gd name="connsiteY0" fmla="*/ 257405 h 1544400"/>
              <a:gd name="connsiteX1" fmla="*/ 257405 w 6628804"/>
              <a:gd name="connsiteY1" fmla="*/ 0 h 1544400"/>
              <a:gd name="connsiteX2" fmla="*/ 6371399 w 6628804"/>
              <a:gd name="connsiteY2" fmla="*/ 0 h 1544400"/>
              <a:gd name="connsiteX3" fmla="*/ 6628804 w 6628804"/>
              <a:gd name="connsiteY3" fmla="*/ 257405 h 1544400"/>
              <a:gd name="connsiteX4" fmla="*/ 6628804 w 6628804"/>
              <a:gd name="connsiteY4" fmla="*/ 1286995 h 1544400"/>
              <a:gd name="connsiteX5" fmla="*/ 6371399 w 6628804"/>
              <a:gd name="connsiteY5" fmla="*/ 1544400 h 1544400"/>
              <a:gd name="connsiteX6" fmla="*/ 257405 w 6628804"/>
              <a:gd name="connsiteY6" fmla="*/ 1544400 h 1544400"/>
              <a:gd name="connsiteX7" fmla="*/ 0 w 6628804"/>
              <a:gd name="connsiteY7" fmla="*/ 1286995 h 1544400"/>
              <a:gd name="connsiteX8" fmla="*/ 0 w 6628804"/>
              <a:gd name="connsiteY8" fmla="*/ 257405 h 154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8804" h="1544400">
                <a:moveTo>
                  <a:pt x="0" y="257405"/>
                </a:moveTo>
                <a:cubicBezTo>
                  <a:pt x="0" y="115244"/>
                  <a:pt x="115244" y="0"/>
                  <a:pt x="257405" y="0"/>
                </a:cubicBezTo>
                <a:lnTo>
                  <a:pt x="6371399" y="0"/>
                </a:lnTo>
                <a:cubicBezTo>
                  <a:pt x="6513560" y="0"/>
                  <a:pt x="6628804" y="115244"/>
                  <a:pt x="6628804" y="257405"/>
                </a:cubicBezTo>
                <a:lnTo>
                  <a:pt x="6628804" y="1286995"/>
                </a:lnTo>
                <a:cubicBezTo>
                  <a:pt x="6628804" y="1429156"/>
                  <a:pt x="6513560" y="1544400"/>
                  <a:pt x="6371399" y="1544400"/>
                </a:cubicBezTo>
                <a:lnTo>
                  <a:pt x="257405" y="1544400"/>
                </a:lnTo>
                <a:cubicBezTo>
                  <a:pt x="115244" y="1544400"/>
                  <a:pt x="0" y="1429156"/>
                  <a:pt x="0" y="1286995"/>
                </a:cubicBezTo>
                <a:lnTo>
                  <a:pt x="0" y="257405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0"/>
              <a:satOff val="0"/>
              <a:lumOff val="0"/>
              <a:alphaOff val="0"/>
            </a:schemeClr>
          </a:fillRef>
          <a:effectRef idx="2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7791" tIns="227791" rIns="227791" bIns="227791" numCol="1" spcCol="1270" anchor="ctr" anchorCtr="0">
            <a:noAutofit/>
          </a:bodyPr>
          <a:lstStyle/>
          <a:p>
            <a:pPr marL="0" lvl="0" indent="0" algn="l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Educational – Feedback and open dialogue</a:t>
            </a:r>
            <a:endParaRPr lang="en-US" sz="4000" kern="1200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B5D041D-42A2-2AD4-7BA5-7FB2961C2414}"/>
              </a:ext>
            </a:extLst>
          </p:cNvPr>
          <p:cNvSpPr/>
          <p:nvPr/>
        </p:nvSpPr>
        <p:spPr>
          <a:xfrm>
            <a:off x="4916553" y="2662153"/>
            <a:ext cx="6628804" cy="1544400"/>
          </a:xfrm>
          <a:custGeom>
            <a:avLst/>
            <a:gdLst>
              <a:gd name="connsiteX0" fmla="*/ 0 w 6628804"/>
              <a:gd name="connsiteY0" fmla="*/ 257405 h 1544400"/>
              <a:gd name="connsiteX1" fmla="*/ 257405 w 6628804"/>
              <a:gd name="connsiteY1" fmla="*/ 0 h 1544400"/>
              <a:gd name="connsiteX2" fmla="*/ 6371399 w 6628804"/>
              <a:gd name="connsiteY2" fmla="*/ 0 h 1544400"/>
              <a:gd name="connsiteX3" fmla="*/ 6628804 w 6628804"/>
              <a:gd name="connsiteY3" fmla="*/ 257405 h 1544400"/>
              <a:gd name="connsiteX4" fmla="*/ 6628804 w 6628804"/>
              <a:gd name="connsiteY4" fmla="*/ 1286995 h 1544400"/>
              <a:gd name="connsiteX5" fmla="*/ 6371399 w 6628804"/>
              <a:gd name="connsiteY5" fmla="*/ 1544400 h 1544400"/>
              <a:gd name="connsiteX6" fmla="*/ 257405 w 6628804"/>
              <a:gd name="connsiteY6" fmla="*/ 1544400 h 1544400"/>
              <a:gd name="connsiteX7" fmla="*/ 0 w 6628804"/>
              <a:gd name="connsiteY7" fmla="*/ 1286995 h 1544400"/>
              <a:gd name="connsiteX8" fmla="*/ 0 w 6628804"/>
              <a:gd name="connsiteY8" fmla="*/ 257405 h 154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8804" h="1544400">
                <a:moveTo>
                  <a:pt x="0" y="257405"/>
                </a:moveTo>
                <a:cubicBezTo>
                  <a:pt x="0" y="115244"/>
                  <a:pt x="115244" y="0"/>
                  <a:pt x="257405" y="0"/>
                </a:cubicBezTo>
                <a:lnTo>
                  <a:pt x="6371399" y="0"/>
                </a:lnTo>
                <a:cubicBezTo>
                  <a:pt x="6513560" y="0"/>
                  <a:pt x="6628804" y="115244"/>
                  <a:pt x="6628804" y="257405"/>
                </a:cubicBezTo>
                <a:lnTo>
                  <a:pt x="6628804" y="1286995"/>
                </a:lnTo>
                <a:cubicBezTo>
                  <a:pt x="6628804" y="1429156"/>
                  <a:pt x="6513560" y="1544400"/>
                  <a:pt x="6371399" y="1544400"/>
                </a:cubicBezTo>
                <a:lnTo>
                  <a:pt x="257405" y="1544400"/>
                </a:lnTo>
                <a:cubicBezTo>
                  <a:pt x="115244" y="1544400"/>
                  <a:pt x="0" y="1429156"/>
                  <a:pt x="0" y="1286995"/>
                </a:cubicBezTo>
                <a:lnTo>
                  <a:pt x="0" y="257405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0"/>
              <a:satOff val="0"/>
              <a:lumOff val="0"/>
              <a:alphaOff val="0"/>
            </a:schemeClr>
          </a:fillRef>
          <a:effectRef idx="2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7791" tIns="227791" rIns="227791" bIns="227791" numCol="1" spcCol="1270" anchor="ctr" anchorCtr="0">
            <a:noAutofit/>
          </a:bodyPr>
          <a:lstStyle/>
          <a:p>
            <a:pPr marL="0" lvl="0" indent="0" algn="l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Pastoral – Safeguarding and PREVENT</a:t>
            </a:r>
            <a:endParaRPr lang="en-US" sz="4000" kern="12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52F018B-E030-65A5-59E7-4659EC4CF38D}"/>
              </a:ext>
            </a:extLst>
          </p:cNvPr>
          <p:cNvSpPr/>
          <p:nvPr/>
        </p:nvSpPr>
        <p:spPr>
          <a:xfrm>
            <a:off x="4916553" y="4321753"/>
            <a:ext cx="6628804" cy="1544400"/>
          </a:xfrm>
          <a:custGeom>
            <a:avLst/>
            <a:gdLst>
              <a:gd name="connsiteX0" fmla="*/ 0 w 6628804"/>
              <a:gd name="connsiteY0" fmla="*/ 257405 h 1544400"/>
              <a:gd name="connsiteX1" fmla="*/ 257405 w 6628804"/>
              <a:gd name="connsiteY1" fmla="*/ 0 h 1544400"/>
              <a:gd name="connsiteX2" fmla="*/ 6371399 w 6628804"/>
              <a:gd name="connsiteY2" fmla="*/ 0 h 1544400"/>
              <a:gd name="connsiteX3" fmla="*/ 6628804 w 6628804"/>
              <a:gd name="connsiteY3" fmla="*/ 257405 h 1544400"/>
              <a:gd name="connsiteX4" fmla="*/ 6628804 w 6628804"/>
              <a:gd name="connsiteY4" fmla="*/ 1286995 h 1544400"/>
              <a:gd name="connsiteX5" fmla="*/ 6371399 w 6628804"/>
              <a:gd name="connsiteY5" fmla="*/ 1544400 h 1544400"/>
              <a:gd name="connsiteX6" fmla="*/ 257405 w 6628804"/>
              <a:gd name="connsiteY6" fmla="*/ 1544400 h 1544400"/>
              <a:gd name="connsiteX7" fmla="*/ 0 w 6628804"/>
              <a:gd name="connsiteY7" fmla="*/ 1286995 h 1544400"/>
              <a:gd name="connsiteX8" fmla="*/ 0 w 6628804"/>
              <a:gd name="connsiteY8" fmla="*/ 257405 h 154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8804" h="1544400">
                <a:moveTo>
                  <a:pt x="0" y="257405"/>
                </a:moveTo>
                <a:cubicBezTo>
                  <a:pt x="0" y="115244"/>
                  <a:pt x="115244" y="0"/>
                  <a:pt x="257405" y="0"/>
                </a:cubicBezTo>
                <a:lnTo>
                  <a:pt x="6371399" y="0"/>
                </a:lnTo>
                <a:cubicBezTo>
                  <a:pt x="6513560" y="0"/>
                  <a:pt x="6628804" y="115244"/>
                  <a:pt x="6628804" y="257405"/>
                </a:cubicBezTo>
                <a:lnTo>
                  <a:pt x="6628804" y="1286995"/>
                </a:lnTo>
                <a:cubicBezTo>
                  <a:pt x="6628804" y="1429156"/>
                  <a:pt x="6513560" y="1544400"/>
                  <a:pt x="6371399" y="1544400"/>
                </a:cubicBezTo>
                <a:lnTo>
                  <a:pt x="257405" y="1544400"/>
                </a:lnTo>
                <a:cubicBezTo>
                  <a:pt x="115244" y="1544400"/>
                  <a:pt x="0" y="1429156"/>
                  <a:pt x="0" y="1286995"/>
                </a:cubicBezTo>
                <a:lnTo>
                  <a:pt x="0" y="257405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hueOff val="0"/>
              <a:satOff val="0"/>
              <a:lumOff val="0"/>
              <a:alphaOff val="0"/>
            </a:schemeClr>
          </a:fillRef>
          <a:effectRef idx="2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7791" tIns="227791" rIns="227791" bIns="227791" numCol="1" spcCol="1270" anchor="ctr" anchorCtr="0">
            <a:noAutofit/>
          </a:bodyPr>
          <a:lstStyle/>
          <a:p>
            <a:pPr marL="0" lvl="0" indent="0" algn="l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Research – Fair, competent and unbiased</a:t>
            </a:r>
            <a:endParaRPr lang="en-US" sz="4000" kern="1200" dirty="0"/>
          </a:p>
        </p:txBody>
      </p:sp>
    </p:spTree>
    <p:extLst>
      <p:ext uri="{BB962C8B-B14F-4D97-AF65-F5344CB8AC3E}">
        <p14:creationId xmlns:p14="http://schemas.microsoft.com/office/powerpoint/2010/main" val="2654363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EB597-0D2F-F9ED-59C8-4CAA132BC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Sustainability at UWTSD – what have we done?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1B757-902D-EEF6-E3F4-90A98AC003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Invested over £1M in solar photovoltaic projects so we can generate our own energy</a:t>
            </a:r>
          </a:p>
          <a:p>
            <a:r>
              <a:rPr lang="en-GB" dirty="0"/>
              <a:t>Planted 200 trees to celebrate 200 years of UWTSD</a:t>
            </a:r>
          </a:p>
          <a:p>
            <a:r>
              <a:rPr lang="en-GB" dirty="0"/>
              <a:t>Achieved hedgehog friendly campus status</a:t>
            </a:r>
          </a:p>
          <a:p>
            <a:r>
              <a:rPr lang="en-GB" dirty="0"/>
              <a:t>Banned single use plastic and phasing out disposable coffee cups</a:t>
            </a:r>
          </a:p>
          <a:p>
            <a:r>
              <a:rPr lang="en-GB" dirty="0"/>
              <a:t>Reduced waste and increased recycling rates</a:t>
            </a:r>
          </a:p>
          <a:p>
            <a:r>
              <a:rPr lang="en-GB" dirty="0"/>
              <a:t>New buildings have Net Zero BREEAM Excellent standards</a:t>
            </a:r>
          </a:p>
          <a:p>
            <a:r>
              <a:rPr lang="en-GB" dirty="0"/>
              <a:t>Cultivated wildflower meadows where nature is flourishing</a:t>
            </a:r>
          </a:p>
          <a:p>
            <a:r>
              <a:rPr lang="en-GB" dirty="0"/>
              <a:t>We have a “Library of Things” on campus for things you forget</a:t>
            </a:r>
          </a:p>
        </p:txBody>
      </p:sp>
    </p:spTree>
    <p:extLst>
      <p:ext uri="{BB962C8B-B14F-4D97-AF65-F5344CB8AC3E}">
        <p14:creationId xmlns:p14="http://schemas.microsoft.com/office/powerpoint/2010/main" val="369448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6C8BE9-B0A1-0C83-455D-6F13490B4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Sustainability at UWTSD – what can you do?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F21F1F7-F61C-905D-9941-001E2EE7A9C8}"/>
              </a:ext>
            </a:extLst>
          </p:cNvPr>
          <p:cNvGrpSpPr/>
          <p:nvPr/>
        </p:nvGrpSpPr>
        <p:grpSpPr>
          <a:xfrm>
            <a:off x="1697425" y="1950332"/>
            <a:ext cx="1543359" cy="1852031"/>
            <a:chOff x="1697425" y="1950332"/>
            <a:chExt cx="1543359" cy="1852031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B0D8C503-22AA-A155-0F11-A46873804EAB}"/>
                </a:ext>
              </a:extLst>
            </p:cNvPr>
            <p:cNvSpPr/>
            <p:nvPr/>
          </p:nvSpPr>
          <p:spPr>
            <a:xfrm>
              <a:off x="1998380" y="1950332"/>
              <a:ext cx="941449" cy="941449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Rectangle 6" descr="Store">
              <a:extLst>
                <a:ext uri="{FF2B5EF4-FFF2-40B4-BE49-F238E27FC236}">
                  <a16:creationId xmlns:a16="http://schemas.microsoft.com/office/drawing/2014/main" id="{28F71E7F-EA70-AD0B-FC9D-1DC5DD1CFE65}"/>
                </a:ext>
              </a:extLst>
            </p:cNvPr>
            <p:cNvSpPr/>
            <p:nvPr/>
          </p:nvSpPr>
          <p:spPr>
            <a:xfrm>
              <a:off x="2199017" y="2150969"/>
              <a:ext cx="540175" cy="540175"/>
            </a:xfrm>
            <a:prstGeom prst="rect">
              <a:avLst/>
            </a:prstGeom>
            <a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2064373-D108-8F2B-2AE6-52B15D5AB0AF}"/>
                </a:ext>
              </a:extLst>
            </p:cNvPr>
            <p:cNvSpPr/>
            <p:nvPr/>
          </p:nvSpPr>
          <p:spPr>
            <a:xfrm>
              <a:off x="1697425" y="3185020"/>
              <a:ext cx="1543359" cy="617343"/>
            </a:xfrm>
            <a:custGeom>
              <a:avLst/>
              <a:gdLst>
                <a:gd name="connsiteX0" fmla="*/ 0 w 1543359"/>
                <a:gd name="connsiteY0" fmla="*/ 0 h 617343"/>
                <a:gd name="connsiteX1" fmla="*/ 1543359 w 1543359"/>
                <a:gd name="connsiteY1" fmla="*/ 0 h 617343"/>
                <a:gd name="connsiteX2" fmla="*/ 1543359 w 1543359"/>
                <a:gd name="connsiteY2" fmla="*/ 617343 h 617343"/>
                <a:gd name="connsiteX3" fmla="*/ 0 w 1543359"/>
                <a:gd name="connsiteY3" fmla="*/ 617343 h 617343"/>
                <a:gd name="connsiteX4" fmla="*/ 0 w 1543359"/>
                <a:gd name="connsiteY4" fmla="*/ 0 h 61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3359" h="617343">
                  <a:moveTo>
                    <a:pt x="0" y="0"/>
                  </a:moveTo>
                  <a:lnTo>
                    <a:pt x="1543359" y="0"/>
                  </a:lnTo>
                  <a:lnTo>
                    <a:pt x="1543359" y="617343"/>
                  </a:lnTo>
                  <a:lnTo>
                    <a:pt x="0" y="61734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100" kern="1200"/>
                <a:t>Shop locally</a:t>
              </a:r>
              <a:endParaRPr lang="en-US" sz="1100" kern="1200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994DC43-F614-7B23-2FD9-1035C0958B7F}"/>
              </a:ext>
            </a:extLst>
          </p:cNvPr>
          <p:cNvGrpSpPr/>
          <p:nvPr/>
        </p:nvGrpSpPr>
        <p:grpSpPr>
          <a:xfrm>
            <a:off x="3510872" y="1950332"/>
            <a:ext cx="1543359" cy="1852031"/>
            <a:chOff x="3510872" y="1950332"/>
            <a:chExt cx="1543359" cy="1852031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BADF5381-DA93-DCFF-86D9-C32BEFFB9485}"/>
                </a:ext>
              </a:extLst>
            </p:cNvPr>
            <p:cNvSpPr/>
            <p:nvPr/>
          </p:nvSpPr>
          <p:spPr>
            <a:xfrm>
              <a:off x="3811827" y="1950332"/>
              <a:ext cx="941449" cy="941449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11" descr="Car with solid fill">
              <a:extLst>
                <a:ext uri="{FF2B5EF4-FFF2-40B4-BE49-F238E27FC236}">
                  <a16:creationId xmlns:a16="http://schemas.microsoft.com/office/drawing/2014/main" id="{073FA3AA-4F8E-0814-A53C-AF94B7D55749}"/>
                </a:ext>
              </a:extLst>
            </p:cNvPr>
            <p:cNvSpPr/>
            <p:nvPr/>
          </p:nvSpPr>
          <p:spPr>
            <a:xfrm>
              <a:off x="4012464" y="2150969"/>
              <a:ext cx="540175" cy="540175"/>
            </a:xfrm>
            <a:prstGeom prst="rect">
              <a:avLst/>
            </a:pr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9AC15B9-2177-F585-F46C-316F73084114}"/>
                </a:ext>
              </a:extLst>
            </p:cNvPr>
            <p:cNvSpPr/>
            <p:nvPr/>
          </p:nvSpPr>
          <p:spPr>
            <a:xfrm>
              <a:off x="3510872" y="3185020"/>
              <a:ext cx="1543359" cy="617343"/>
            </a:xfrm>
            <a:custGeom>
              <a:avLst/>
              <a:gdLst>
                <a:gd name="connsiteX0" fmla="*/ 0 w 1543359"/>
                <a:gd name="connsiteY0" fmla="*/ 0 h 617343"/>
                <a:gd name="connsiteX1" fmla="*/ 1543359 w 1543359"/>
                <a:gd name="connsiteY1" fmla="*/ 0 h 617343"/>
                <a:gd name="connsiteX2" fmla="*/ 1543359 w 1543359"/>
                <a:gd name="connsiteY2" fmla="*/ 617343 h 617343"/>
                <a:gd name="connsiteX3" fmla="*/ 0 w 1543359"/>
                <a:gd name="connsiteY3" fmla="*/ 617343 h 617343"/>
                <a:gd name="connsiteX4" fmla="*/ 0 w 1543359"/>
                <a:gd name="connsiteY4" fmla="*/ 0 h 61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3359" h="617343">
                  <a:moveTo>
                    <a:pt x="0" y="0"/>
                  </a:moveTo>
                  <a:lnTo>
                    <a:pt x="1543359" y="0"/>
                  </a:lnTo>
                  <a:lnTo>
                    <a:pt x="1543359" y="617343"/>
                  </a:lnTo>
                  <a:lnTo>
                    <a:pt x="0" y="61734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100" kern="1200" dirty="0"/>
                <a:t>Make environmentally informed travel choices</a:t>
              </a:r>
              <a:endParaRPr lang="en-US" sz="1100" kern="1200" dirty="0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864C41B7-0D09-C692-1E09-47ACE2A33A62}"/>
              </a:ext>
            </a:extLst>
          </p:cNvPr>
          <p:cNvGrpSpPr/>
          <p:nvPr/>
        </p:nvGrpSpPr>
        <p:grpSpPr>
          <a:xfrm>
            <a:off x="5324319" y="1950332"/>
            <a:ext cx="1543359" cy="1852031"/>
            <a:chOff x="5324319" y="1950332"/>
            <a:chExt cx="1543359" cy="1852031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FCA7D7B-9D77-49A6-3B62-056306485161}"/>
                </a:ext>
              </a:extLst>
            </p:cNvPr>
            <p:cNvSpPr/>
            <p:nvPr/>
          </p:nvSpPr>
          <p:spPr>
            <a:xfrm>
              <a:off x="5625274" y="1950332"/>
              <a:ext cx="941449" cy="941449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15" descr="Recycle Sign">
              <a:extLst>
                <a:ext uri="{FF2B5EF4-FFF2-40B4-BE49-F238E27FC236}">
                  <a16:creationId xmlns:a16="http://schemas.microsoft.com/office/drawing/2014/main" id="{AC4FAF35-EAE4-31B6-96D9-D8D7BBB044B6}"/>
                </a:ext>
              </a:extLst>
            </p:cNvPr>
            <p:cNvSpPr/>
            <p:nvPr/>
          </p:nvSpPr>
          <p:spPr>
            <a:xfrm>
              <a:off x="5825911" y="2150969"/>
              <a:ext cx="540175" cy="540175"/>
            </a:xfrm>
            <a:prstGeom prst="rect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D83D356-3D7A-F929-094D-5250FB6DB458}"/>
                </a:ext>
              </a:extLst>
            </p:cNvPr>
            <p:cNvSpPr/>
            <p:nvPr/>
          </p:nvSpPr>
          <p:spPr>
            <a:xfrm>
              <a:off x="5324319" y="3185020"/>
              <a:ext cx="1543359" cy="617343"/>
            </a:xfrm>
            <a:custGeom>
              <a:avLst/>
              <a:gdLst>
                <a:gd name="connsiteX0" fmla="*/ 0 w 1543359"/>
                <a:gd name="connsiteY0" fmla="*/ 0 h 617343"/>
                <a:gd name="connsiteX1" fmla="*/ 1543359 w 1543359"/>
                <a:gd name="connsiteY1" fmla="*/ 0 h 617343"/>
                <a:gd name="connsiteX2" fmla="*/ 1543359 w 1543359"/>
                <a:gd name="connsiteY2" fmla="*/ 617343 h 617343"/>
                <a:gd name="connsiteX3" fmla="*/ 0 w 1543359"/>
                <a:gd name="connsiteY3" fmla="*/ 617343 h 617343"/>
                <a:gd name="connsiteX4" fmla="*/ 0 w 1543359"/>
                <a:gd name="connsiteY4" fmla="*/ 0 h 61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3359" h="617343">
                  <a:moveTo>
                    <a:pt x="0" y="0"/>
                  </a:moveTo>
                  <a:lnTo>
                    <a:pt x="1543359" y="0"/>
                  </a:lnTo>
                  <a:lnTo>
                    <a:pt x="1543359" y="617343"/>
                  </a:lnTo>
                  <a:lnTo>
                    <a:pt x="0" y="61734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100" kern="1200"/>
                <a:t>Reuse and recycle</a:t>
              </a:r>
              <a:endParaRPr lang="en-US" sz="1100" kern="1200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82DD662-FB1A-0983-89AE-5817831A26ED}"/>
              </a:ext>
            </a:extLst>
          </p:cNvPr>
          <p:cNvGrpSpPr/>
          <p:nvPr/>
        </p:nvGrpSpPr>
        <p:grpSpPr>
          <a:xfrm>
            <a:off x="7137767" y="1950332"/>
            <a:ext cx="1543359" cy="1852031"/>
            <a:chOff x="7137767" y="1950332"/>
            <a:chExt cx="1543359" cy="1852031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A5483ECB-E442-0173-8D24-29260F3F4E0A}"/>
                </a:ext>
              </a:extLst>
            </p:cNvPr>
            <p:cNvSpPr/>
            <p:nvPr/>
          </p:nvSpPr>
          <p:spPr>
            <a:xfrm>
              <a:off x="7438722" y="1950332"/>
              <a:ext cx="941449" cy="941449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 descr="Coffee">
              <a:extLst>
                <a:ext uri="{FF2B5EF4-FFF2-40B4-BE49-F238E27FC236}">
                  <a16:creationId xmlns:a16="http://schemas.microsoft.com/office/drawing/2014/main" id="{28749CE2-95BE-3EB9-4FC9-99D69B98CD25}"/>
                </a:ext>
              </a:extLst>
            </p:cNvPr>
            <p:cNvSpPr/>
            <p:nvPr/>
          </p:nvSpPr>
          <p:spPr>
            <a:xfrm>
              <a:off x="7639358" y="2150969"/>
              <a:ext cx="540175" cy="540175"/>
            </a:xfrm>
            <a:prstGeom prst="rect">
              <a:avLst/>
            </a:prstGeom>
            <a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C1B0F0E-48EC-369A-8E9A-09B68E7DA515}"/>
                </a:ext>
              </a:extLst>
            </p:cNvPr>
            <p:cNvSpPr/>
            <p:nvPr/>
          </p:nvSpPr>
          <p:spPr>
            <a:xfrm>
              <a:off x="7137767" y="3185020"/>
              <a:ext cx="1543359" cy="617343"/>
            </a:xfrm>
            <a:custGeom>
              <a:avLst/>
              <a:gdLst>
                <a:gd name="connsiteX0" fmla="*/ 0 w 1543359"/>
                <a:gd name="connsiteY0" fmla="*/ 0 h 617343"/>
                <a:gd name="connsiteX1" fmla="*/ 1543359 w 1543359"/>
                <a:gd name="connsiteY1" fmla="*/ 0 h 617343"/>
                <a:gd name="connsiteX2" fmla="*/ 1543359 w 1543359"/>
                <a:gd name="connsiteY2" fmla="*/ 617343 h 617343"/>
                <a:gd name="connsiteX3" fmla="*/ 0 w 1543359"/>
                <a:gd name="connsiteY3" fmla="*/ 617343 h 617343"/>
                <a:gd name="connsiteX4" fmla="*/ 0 w 1543359"/>
                <a:gd name="connsiteY4" fmla="*/ 0 h 61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3359" h="617343">
                  <a:moveTo>
                    <a:pt x="0" y="0"/>
                  </a:moveTo>
                  <a:lnTo>
                    <a:pt x="1543359" y="0"/>
                  </a:lnTo>
                  <a:lnTo>
                    <a:pt x="1543359" y="617343"/>
                  </a:lnTo>
                  <a:lnTo>
                    <a:pt x="0" y="61734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100" kern="1200"/>
                <a:t>Say NO to disposable coffee cups and single use plastics</a:t>
              </a:r>
              <a:endParaRPr lang="en-US" sz="1100" kern="1200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221CDB4-70B1-F43C-0358-EA5E84C1AF86}"/>
              </a:ext>
            </a:extLst>
          </p:cNvPr>
          <p:cNvGrpSpPr/>
          <p:nvPr/>
        </p:nvGrpSpPr>
        <p:grpSpPr>
          <a:xfrm>
            <a:off x="8951214" y="1950332"/>
            <a:ext cx="1543359" cy="1852031"/>
            <a:chOff x="8951214" y="1950332"/>
            <a:chExt cx="1543359" cy="185203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CBB9A9DD-2E8C-E1FC-7EEA-E8D8DB092784}"/>
                </a:ext>
              </a:extLst>
            </p:cNvPr>
            <p:cNvSpPr/>
            <p:nvPr/>
          </p:nvSpPr>
          <p:spPr>
            <a:xfrm>
              <a:off x="9252169" y="1950332"/>
              <a:ext cx="941449" cy="941449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6">
                <a:hueOff val="0"/>
                <a:satOff val="0"/>
                <a:lumOff val="0"/>
                <a:alphaOff val="0"/>
              </a:schemeClr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1" descr="Fork and knife">
              <a:extLst>
                <a:ext uri="{FF2B5EF4-FFF2-40B4-BE49-F238E27FC236}">
                  <a16:creationId xmlns:a16="http://schemas.microsoft.com/office/drawing/2014/main" id="{71214828-3BCA-D3DF-1233-80DC8D476C55}"/>
                </a:ext>
              </a:extLst>
            </p:cNvPr>
            <p:cNvSpPr/>
            <p:nvPr/>
          </p:nvSpPr>
          <p:spPr>
            <a:xfrm>
              <a:off x="9452806" y="2150969"/>
              <a:ext cx="540175" cy="540175"/>
            </a:xfrm>
            <a:prstGeom prst="rect">
              <a:avLst/>
            </a:prstGeom>
            <a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D822CAB-0F07-74D7-B1B0-FC35016BB9E6}"/>
                </a:ext>
              </a:extLst>
            </p:cNvPr>
            <p:cNvSpPr/>
            <p:nvPr/>
          </p:nvSpPr>
          <p:spPr>
            <a:xfrm>
              <a:off x="8951214" y="3185020"/>
              <a:ext cx="1543359" cy="617343"/>
            </a:xfrm>
            <a:custGeom>
              <a:avLst/>
              <a:gdLst>
                <a:gd name="connsiteX0" fmla="*/ 0 w 1543359"/>
                <a:gd name="connsiteY0" fmla="*/ 0 h 617343"/>
                <a:gd name="connsiteX1" fmla="*/ 1543359 w 1543359"/>
                <a:gd name="connsiteY1" fmla="*/ 0 h 617343"/>
                <a:gd name="connsiteX2" fmla="*/ 1543359 w 1543359"/>
                <a:gd name="connsiteY2" fmla="*/ 617343 h 617343"/>
                <a:gd name="connsiteX3" fmla="*/ 0 w 1543359"/>
                <a:gd name="connsiteY3" fmla="*/ 617343 h 617343"/>
                <a:gd name="connsiteX4" fmla="*/ 0 w 1543359"/>
                <a:gd name="connsiteY4" fmla="*/ 0 h 61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3359" h="617343">
                  <a:moveTo>
                    <a:pt x="0" y="0"/>
                  </a:moveTo>
                  <a:lnTo>
                    <a:pt x="1543359" y="0"/>
                  </a:lnTo>
                  <a:lnTo>
                    <a:pt x="1543359" y="617343"/>
                  </a:lnTo>
                  <a:lnTo>
                    <a:pt x="0" y="61734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100" kern="1200"/>
                <a:t>Eat less meat</a:t>
              </a:r>
              <a:endParaRPr lang="en-US" sz="1100" kern="1200"/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8B0EA909-AD09-86A9-D1D4-20BB4EF8D9EA}"/>
              </a:ext>
            </a:extLst>
          </p:cNvPr>
          <p:cNvGrpSpPr/>
          <p:nvPr/>
        </p:nvGrpSpPr>
        <p:grpSpPr>
          <a:xfrm>
            <a:off x="4417596" y="4188203"/>
            <a:ext cx="1543359" cy="1852031"/>
            <a:chOff x="4417596" y="4188203"/>
            <a:chExt cx="1543359" cy="1852031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70647F27-98D9-7FA3-59B0-DC02EE457812}"/>
                </a:ext>
              </a:extLst>
            </p:cNvPr>
            <p:cNvSpPr/>
            <p:nvPr/>
          </p:nvSpPr>
          <p:spPr>
            <a:xfrm>
              <a:off x="4718551" y="4188203"/>
              <a:ext cx="941449" cy="941449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4" descr="High Voltage">
              <a:extLst>
                <a:ext uri="{FF2B5EF4-FFF2-40B4-BE49-F238E27FC236}">
                  <a16:creationId xmlns:a16="http://schemas.microsoft.com/office/drawing/2014/main" id="{DCBC6FF1-E0C9-324D-F0BA-74ACAB702641}"/>
                </a:ext>
              </a:extLst>
            </p:cNvPr>
            <p:cNvSpPr/>
            <p:nvPr/>
          </p:nvSpPr>
          <p:spPr>
            <a:xfrm>
              <a:off x="4919187" y="4388840"/>
              <a:ext cx="540175" cy="540175"/>
            </a:xfrm>
            <a:prstGeom prst="rect">
              <a:avLst/>
            </a:prstGeom>
            <a:blipFill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18F920B5-61F6-3D30-0A65-F239CF0A91E5}"/>
                </a:ext>
              </a:extLst>
            </p:cNvPr>
            <p:cNvSpPr/>
            <p:nvPr/>
          </p:nvSpPr>
          <p:spPr>
            <a:xfrm>
              <a:off x="4417596" y="5422891"/>
              <a:ext cx="1543359" cy="617343"/>
            </a:xfrm>
            <a:custGeom>
              <a:avLst/>
              <a:gdLst>
                <a:gd name="connsiteX0" fmla="*/ 0 w 1543359"/>
                <a:gd name="connsiteY0" fmla="*/ 0 h 617343"/>
                <a:gd name="connsiteX1" fmla="*/ 1543359 w 1543359"/>
                <a:gd name="connsiteY1" fmla="*/ 0 h 617343"/>
                <a:gd name="connsiteX2" fmla="*/ 1543359 w 1543359"/>
                <a:gd name="connsiteY2" fmla="*/ 617343 h 617343"/>
                <a:gd name="connsiteX3" fmla="*/ 0 w 1543359"/>
                <a:gd name="connsiteY3" fmla="*/ 617343 h 617343"/>
                <a:gd name="connsiteX4" fmla="*/ 0 w 1543359"/>
                <a:gd name="connsiteY4" fmla="*/ 0 h 61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3359" h="617343">
                  <a:moveTo>
                    <a:pt x="0" y="0"/>
                  </a:moveTo>
                  <a:lnTo>
                    <a:pt x="1543359" y="0"/>
                  </a:lnTo>
                  <a:lnTo>
                    <a:pt x="1543359" y="617343"/>
                  </a:lnTo>
                  <a:lnTo>
                    <a:pt x="0" y="61734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100" kern="1200"/>
                <a:t>Power down where you can</a:t>
              </a:r>
              <a:endParaRPr lang="en-US" sz="1100" kern="1200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598CA597-9878-CE96-D05A-A931834456E3}"/>
              </a:ext>
            </a:extLst>
          </p:cNvPr>
          <p:cNvGrpSpPr/>
          <p:nvPr/>
        </p:nvGrpSpPr>
        <p:grpSpPr>
          <a:xfrm>
            <a:off x="6231043" y="4188203"/>
            <a:ext cx="1543359" cy="1852031"/>
            <a:chOff x="6231043" y="4188203"/>
            <a:chExt cx="1543359" cy="1852031"/>
          </a:xfrm>
        </p:grpSpPr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00E04819-92B1-883B-6720-9ACA40886163}"/>
                </a:ext>
              </a:extLst>
            </p:cNvPr>
            <p:cNvSpPr/>
            <p:nvPr/>
          </p:nvSpPr>
          <p:spPr>
            <a:xfrm>
              <a:off x="6531998" y="4188203"/>
              <a:ext cx="941449" cy="941449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 descr="Water">
              <a:extLst>
                <a:ext uri="{FF2B5EF4-FFF2-40B4-BE49-F238E27FC236}">
                  <a16:creationId xmlns:a16="http://schemas.microsoft.com/office/drawing/2014/main" id="{2ACAA84E-015A-19BF-FB3A-73C49FD8AB81}"/>
                </a:ext>
              </a:extLst>
            </p:cNvPr>
            <p:cNvSpPr/>
            <p:nvPr/>
          </p:nvSpPr>
          <p:spPr>
            <a:xfrm>
              <a:off x="6732635" y="4388840"/>
              <a:ext cx="540175" cy="540175"/>
            </a:xfrm>
            <a:prstGeom prst="rect">
              <a:avLst/>
            </a:prstGeom>
            <a:blipFill>
              <a:blip r:embed="rId1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0B3E018-05A2-074C-0F07-4B640E5ACB62}"/>
                </a:ext>
              </a:extLst>
            </p:cNvPr>
            <p:cNvSpPr/>
            <p:nvPr/>
          </p:nvSpPr>
          <p:spPr>
            <a:xfrm>
              <a:off x="6231043" y="5422891"/>
              <a:ext cx="1543359" cy="617343"/>
            </a:xfrm>
            <a:custGeom>
              <a:avLst/>
              <a:gdLst>
                <a:gd name="connsiteX0" fmla="*/ 0 w 1543359"/>
                <a:gd name="connsiteY0" fmla="*/ 0 h 617343"/>
                <a:gd name="connsiteX1" fmla="*/ 1543359 w 1543359"/>
                <a:gd name="connsiteY1" fmla="*/ 0 h 617343"/>
                <a:gd name="connsiteX2" fmla="*/ 1543359 w 1543359"/>
                <a:gd name="connsiteY2" fmla="*/ 617343 h 617343"/>
                <a:gd name="connsiteX3" fmla="*/ 0 w 1543359"/>
                <a:gd name="connsiteY3" fmla="*/ 617343 h 617343"/>
                <a:gd name="connsiteX4" fmla="*/ 0 w 1543359"/>
                <a:gd name="connsiteY4" fmla="*/ 0 h 61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3359" h="617343">
                  <a:moveTo>
                    <a:pt x="0" y="0"/>
                  </a:moveTo>
                  <a:lnTo>
                    <a:pt x="1543359" y="0"/>
                  </a:lnTo>
                  <a:lnTo>
                    <a:pt x="1543359" y="617343"/>
                  </a:lnTo>
                  <a:lnTo>
                    <a:pt x="0" y="61734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100" kern="1200" dirty="0"/>
                <a:t>Use less water</a:t>
              </a:r>
              <a:endParaRPr lang="en-US" sz="11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235377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EA4F7-CD7E-EB49-0A9A-E3E9ED8A5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Professionalism at 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AB2B3B-ABB7-655D-4F96-727FF2691E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0015599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6676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25FA868-2617-432B-870B-89FAA1B702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C25FA868-2617-432B-870B-89FAA1B702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5629AF8-0E43-4319-934C-A60886163B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45629AF8-0E43-4319-934C-A60886163B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4FC3B38-2F6C-46AD-9DFF-8FDBA5AE47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B4FC3B38-2F6C-46AD-9DFF-8FDBA5AE47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0BBB1B8-6EE8-4494-AFE7-7E9D67D958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graphicEl>
                                              <a:dgm id="{00BBB1B8-6EE8-4494-AFE7-7E9D67D958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037D251-3AAF-470A-89C8-06DDC36915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0037D251-3AAF-470A-89C8-06DDC36915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6F95B6A-A396-4ECA-8215-C30F5773FF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">
                                            <p:graphicEl>
                                              <a:dgm id="{56F95B6A-A396-4ECA-8215-C30F5773FF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C7FBE-B83C-920D-FDDF-4E46D4004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Poor Professionalism at Work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341DD1A-12E1-9972-942E-351AD97977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4878584"/>
              </p:ext>
            </p:extLst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6016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8C04296-C3CF-4B74-A20D-543DA7A997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D8C04296-C3CF-4B74-A20D-543DA7A997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4C73BCA-079C-4AFC-8B58-DDC4572CE5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34C73BCA-079C-4AFC-8B58-DDC4572CE5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23D1DFF-FD02-408F-8BEE-E34005FE5C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423D1DFF-FD02-408F-8BEE-E34005FE5C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765EC5A-4FDE-453E-B487-9ABF906B8C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6">
                                            <p:graphicEl>
                                              <a:dgm id="{E765EC5A-4FDE-453E-B487-9ABF906B8C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67A1A7D-A0CC-45F4-8930-D2F3CE1304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6">
                                            <p:graphicEl>
                                              <a:dgm id="{667A1A7D-A0CC-45F4-8930-D2F3CE1304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61F44AD-78B6-4B4D-953F-C3F8C7F913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6">
                                            <p:graphicEl>
                                              <a:dgm id="{161F44AD-78B6-4B4D-953F-C3F8C7F913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18D2E-4CD6-3272-3A01-B0E63D274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Work Ethic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5D644-CE8A-C0F5-C289-6CE2C8E4A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Professionalism</a:t>
            </a:r>
          </a:p>
          <a:p>
            <a:r>
              <a:rPr lang="en-GB" dirty="0"/>
              <a:t>Reliability</a:t>
            </a:r>
          </a:p>
          <a:p>
            <a:r>
              <a:rPr lang="en-GB" dirty="0"/>
              <a:t>Integrity</a:t>
            </a:r>
          </a:p>
          <a:p>
            <a:r>
              <a:rPr lang="en-GB" dirty="0"/>
              <a:t>Dedication</a:t>
            </a:r>
          </a:p>
          <a:p>
            <a:r>
              <a:rPr lang="en-GB" dirty="0"/>
              <a:t>Teamwork</a:t>
            </a:r>
          </a:p>
          <a:p>
            <a:r>
              <a:rPr lang="en-GB" dirty="0"/>
              <a:t>Accountability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group of people piling their hands on top of each other">
            <a:extLst>
              <a:ext uri="{FF2B5EF4-FFF2-40B4-BE49-F238E27FC236}">
                <a16:creationId xmlns:a16="http://schemas.microsoft.com/office/drawing/2014/main" id="{C2FB3ABA-A668-EED4-4C1F-C3B077CC7D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141" r="11442" b="1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814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B7CD1-ADCF-526E-5FFF-77D5B2AEB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a Good Work Ethic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48375-C306-B6EE-E487-162CD0F32D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Improves marketability – you can make a good impression on potential employers or hiring managers</a:t>
            </a:r>
          </a:p>
          <a:p>
            <a:r>
              <a:rPr lang="en-GB" dirty="0"/>
              <a:t>Makes teamwork easier – helps to build and maintain professional relationships by creating chances to get to know your co-workers</a:t>
            </a:r>
          </a:p>
          <a:p>
            <a:r>
              <a:rPr lang="en-GB" dirty="0"/>
              <a:t>Creates opportunities for advancement – typically more productive because you know your motivation, easier to identify areas of professional improvement and plan the next step of your career</a:t>
            </a:r>
          </a:p>
          <a:p>
            <a:r>
              <a:rPr lang="en-GB" dirty="0"/>
              <a:t>Increases work satisfaction – may increase your effectiveness in the workplace and boost your confidence giving you a more positive mindset</a:t>
            </a:r>
          </a:p>
        </p:txBody>
      </p:sp>
    </p:spTree>
    <p:extLst>
      <p:ext uri="{BB962C8B-B14F-4D97-AF65-F5344CB8AC3E}">
        <p14:creationId xmlns:p14="http://schemas.microsoft.com/office/powerpoint/2010/main" val="609425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71EB1-B6A9-56E9-CA80-23BF30B5F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Employment Laws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3AC45-BBF0-AAB4-30D5-A225DD9FB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Employment Rights Act 1996 – covers all rights including contracts, unfair dismissal, parental leave and redundancy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National Minimum Wage Act 1998 – employers must pay a set minimum wage depending on employees age, those over 23 must be paid the National Living Wage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Health and Safety Act 1974 – employers are responsible for making sure the working environment is safe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Equality Act 2010 – requires that people are treated equally unless there is good justification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Data Protection Act 2018 – employers must gain consent for the use and storage of employee data</a:t>
            </a:r>
          </a:p>
        </p:txBody>
      </p:sp>
      <p:pic>
        <p:nvPicPr>
          <p:cNvPr id="5" name="Picture 4" descr="A vintage weighing scales">
            <a:extLst>
              <a:ext uri="{FF2B5EF4-FFF2-40B4-BE49-F238E27FC236}">
                <a16:creationId xmlns:a16="http://schemas.microsoft.com/office/drawing/2014/main" id="{E5530A35-D535-EAE7-B4E8-3D900C9E77C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5149"/>
          <a:stretch/>
        </p:blipFill>
        <p:spPr>
          <a:xfrm>
            <a:off x="20" y="24713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893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03CFB9-25F9-1EE2-E42A-69E8DB7DC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Professional Practice</a:t>
            </a:r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AF0AA3DE-6915-BDA0-598D-CB07DA5111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7C43B-DA15-4D57-9FC2-5EB50214EE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The conduct and work of someone from a particular profession</a:t>
            </a:r>
          </a:p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Professions are occupations that require a prolonged period of education or training</a:t>
            </a:r>
          </a:p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Often overseen by professional bodies why may accredit educational establishments or qualified professionals</a:t>
            </a:r>
          </a:p>
        </p:txBody>
      </p:sp>
    </p:spTree>
    <p:extLst>
      <p:ext uri="{BB962C8B-B14F-4D97-AF65-F5344CB8AC3E}">
        <p14:creationId xmlns:p14="http://schemas.microsoft.com/office/powerpoint/2010/main" val="1667288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20733</TotalTime>
  <Words>899</Words>
  <Application>Microsoft Office PowerPoint</Application>
  <PresentationFormat>Widescreen</PresentationFormat>
  <Paragraphs>110</Paragraphs>
  <Slides>17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Trebuchet MS</vt:lpstr>
      <vt:lpstr>Wingdings 3</vt:lpstr>
      <vt:lpstr>Facet</vt:lpstr>
      <vt:lpstr>Issues Related to Higher Education, Employment and Professional Practice</vt:lpstr>
      <vt:lpstr>What are we covering today?</vt:lpstr>
      <vt:lpstr>Professionalism at University</vt:lpstr>
      <vt:lpstr>Professionalism According to the Student Code of Conduct</vt:lpstr>
      <vt:lpstr>Some examples of professional behaviour include…</vt:lpstr>
      <vt:lpstr>If there are issues at the University</vt:lpstr>
      <vt:lpstr>Quick Reminder</vt:lpstr>
      <vt:lpstr>University and the Law</vt:lpstr>
      <vt:lpstr>What responsibilities does a University have?</vt:lpstr>
      <vt:lpstr>Sustainability at UWTSD – what have we done?</vt:lpstr>
      <vt:lpstr>Sustainability at UWTSD – what can you do?</vt:lpstr>
      <vt:lpstr>Professionalism at Work</vt:lpstr>
      <vt:lpstr>Poor Professionalism at Work</vt:lpstr>
      <vt:lpstr>Work Ethic Skills</vt:lpstr>
      <vt:lpstr>Benefits of a Good Work Ethic</vt:lpstr>
      <vt:lpstr>Employment Laws in the UK</vt:lpstr>
      <vt:lpstr>Professional Practice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Issues Related to Higher Education, Employment and Professional Practice</dc:title>
  <dc:creator>Jenni Steen</dc:creator>
  <cp:lastModifiedBy>Jenni Steen</cp:lastModifiedBy>
  <cp:revision>1</cp:revision>
  <dcterms:created xsi:type="dcterms:W3CDTF">2023-11-22T11:19:38Z</dcterms:created>
  <dcterms:modified xsi:type="dcterms:W3CDTF">2023-12-09T22:51:55Z</dcterms:modified>
</cp:coreProperties>
</file>