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8" r:id="rId2"/>
  </p:sldMasterIdLst>
  <p:sldIdLst>
    <p:sldId id="256" r:id="rId3"/>
    <p:sldId id="257" r:id="rId4"/>
    <p:sldId id="258" r:id="rId5"/>
    <p:sldId id="270" r:id="rId6"/>
    <p:sldId id="271" r:id="rId7"/>
    <p:sldId id="269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B5F1"/>
    <a:srgbClr val="F23030"/>
    <a:srgbClr val="D16E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7004D1-190D-92C4-8A32-E32BF6CF06F8}" v="48" dt="2022-10-19T02:16:11.345"/>
    <p1510:client id="{4FAAD789-B69E-9CE6-23E2-8106CB7864DE}" v="4" dt="2022-10-19T09:47:12.861"/>
    <p1510:client id="{64E8645C-693C-4D59-8A45-C97A8A50753C}" v="1367" dt="2022-10-18T23:44:46.290"/>
    <p1510:client id="{982DE871-55A1-73C0-0F74-AC48092BF38C}" v="164" dt="2022-10-19T00:13:32.725"/>
    <p1510:client id="{C561D2F3-3B5F-6C5D-77BD-348C688456B2}" v="5" dt="2022-10-19T00:01:31.659"/>
    <p1510:client id="{E5C2D895-8DE0-59BA-9749-4E48AC921CE0}" v="70" dt="2022-10-19T12:33:48.7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James" userId="S::sue.pellew-james@uwtsd.ac.uk::3213fc8e-0ae9-43fa-b081-b3253138e4c6" providerId="AD" clId="Web-{C561D2F3-3B5F-6C5D-77BD-348C688456B2}"/>
    <pc:docChg chg="modSld">
      <pc:chgData name="Sue James" userId="S::sue.pellew-james@uwtsd.ac.uk::3213fc8e-0ae9-43fa-b081-b3253138e4c6" providerId="AD" clId="Web-{C561D2F3-3B5F-6C5D-77BD-348C688456B2}" dt="2022-10-19T00:01:31.659" v="5"/>
      <pc:docMkLst>
        <pc:docMk/>
      </pc:docMkLst>
      <pc:sldChg chg="addSp modSp mod setBg addAnim setClrOvrMap">
        <pc:chgData name="Sue James" userId="S::sue.pellew-james@uwtsd.ac.uk::3213fc8e-0ae9-43fa-b081-b3253138e4c6" providerId="AD" clId="Web-{C561D2F3-3B5F-6C5D-77BD-348C688456B2}" dt="2022-10-19T00:01:31.659" v="5"/>
        <pc:sldMkLst>
          <pc:docMk/>
          <pc:sldMk cId="3221783373" sldId="266"/>
        </pc:sldMkLst>
        <pc:spChg chg="mod">
          <ac:chgData name="Sue James" userId="S::sue.pellew-james@uwtsd.ac.uk::3213fc8e-0ae9-43fa-b081-b3253138e4c6" providerId="AD" clId="Web-{C561D2F3-3B5F-6C5D-77BD-348C688456B2}" dt="2022-10-19T00:01:31.659" v="4"/>
          <ac:spMkLst>
            <pc:docMk/>
            <pc:sldMk cId="3221783373" sldId="266"/>
            <ac:spMk id="2" creationId="{F29BB350-B159-57B0-CA8F-36A7C47F81DF}"/>
          </ac:spMkLst>
        </pc:spChg>
        <pc:spChg chg="mod">
          <ac:chgData name="Sue James" userId="S::sue.pellew-james@uwtsd.ac.uk::3213fc8e-0ae9-43fa-b081-b3253138e4c6" providerId="AD" clId="Web-{C561D2F3-3B5F-6C5D-77BD-348C688456B2}" dt="2022-10-19T00:01:31.659" v="4"/>
          <ac:spMkLst>
            <pc:docMk/>
            <pc:sldMk cId="3221783373" sldId="266"/>
            <ac:spMk id="3" creationId="{D1B12E2A-705B-294C-89BA-784BA779F68F}"/>
          </ac:spMkLst>
        </pc:spChg>
        <pc:spChg chg="add">
          <ac:chgData name="Sue James" userId="S::sue.pellew-james@uwtsd.ac.uk::3213fc8e-0ae9-43fa-b081-b3253138e4c6" providerId="AD" clId="Web-{C561D2F3-3B5F-6C5D-77BD-348C688456B2}" dt="2022-10-19T00:01:31.659" v="4"/>
          <ac:spMkLst>
            <pc:docMk/>
            <pc:sldMk cId="3221783373" sldId="266"/>
            <ac:spMk id="9" creationId="{E49CC64F-7275-4E33-961B-0C5CDC439875}"/>
          </ac:spMkLst>
        </pc:spChg>
        <pc:picChg chg="add">
          <ac:chgData name="Sue James" userId="S::sue.pellew-james@uwtsd.ac.uk::3213fc8e-0ae9-43fa-b081-b3253138e4c6" providerId="AD" clId="Web-{C561D2F3-3B5F-6C5D-77BD-348C688456B2}" dt="2022-10-19T00:01:31.659" v="4"/>
          <ac:picMkLst>
            <pc:docMk/>
            <pc:sldMk cId="3221783373" sldId="266"/>
            <ac:picMk id="5" creationId="{48A5BF3A-8F1C-14FB-E931-23F126512E3B}"/>
          </ac:picMkLst>
        </pc:picChg>
      </pc:sldChg>
    </pc:docChg>
  </pc:docChgLst>
  <pc:docChgLst>
    <pc:chgData name="Sue James" userId="S::sue.pellew-james@uwtsd.ac.uk::3213fc8e-0ae9-43fa-b081-b3253138e4c6" providerId="AD" clId="Web-{287004D1-190D-92C4-8A32-E32BF6CF06F8}"/>
    <pc:docChg chg="addSld modSld sldOrd">
      <pc:chgData name="Sue James" userId="S::sue.pellew-james@uwtsd.ac.uk::3213fc8e-0ae9-43fa-b081-b3253138e4c6" providerId="AD" clId="Web-{287004D1-190D-92C4-8A32-E32BF6CF06F8}" dt="2022-10-19T02:16:11.345" v="46" actId="14100"/>
      <pc:docMkLst>
        <pc:docMk/>
      </pc:docMkLst>
      <pc:sldChg chg="addSp modSp">
        <pc:chgData name="Sue James" userId="S::sue.pellew-james@uwtsd.ac.uk::3213fc8e-0ae9-43fa-b081-b3253138e4c6" providerId="AD" clId="Web-{287004D1-190D-92C4-8A32-E32BF6CF06F8}" dt="2022-10-19T02:12:26.711" v="13" actId="1076"/>
        <pc:sldMkLst>
          <pc:docMk/>
          <pc:sldMk cId="1972478364" sldId="267"/>
        </pc:sldMkLst>
        <pc:picChg chg="add mod modCrop">
          <ac:chgData name="Sue James" userId="S::sue.pellew-james@uwtsd.ac.uk::3213fc8e-0ae9-43fa-b081-b3253138e4c6" providerId="AD" clId="Web-{287004D1-190D-92C4-8A32-E32BF6CF06F8}" dt="2022-10-19T02:12:26.711" v="13" actId="1076"/>
          <ac:picMkLst>
            <pc:docMk/>
            <pc:sldMk cId="1972478364" sldId="267"/>
            <ac:picMk id="3" creationId="{0E71F348-5C9C-7AC1-1BD9-A1BB898CEFE8}"/>
          </ac:picMkLst>
        </pc:picChg>
      </pc:sldChg>
      <pc:sldChg chg="addSp delSp modSp mod chgLayout">
        <pc:chgData name="Sue James" userId="S::sue.pellew-james@uwtsd.ac.uk::3213fc8e-0ae9-43fa-b081-b3253138e4c6" providerId="AD" clId="Web-{287004D1-190D-92C4-8A32-E32BF6CF06F8}" dt="2022-10-19T02:16:11.345" v="46" actId="14100"/>
        <pc:sldMkLst>
          <pc:docMk/>
          <pc:sldMk cId="2254802017" sldId="268"/>
        </pc:sldMkLst>
        <pc:spChg chg="mod ord">
          <ac:chgData name="Sue James" userId="S::sue.pellew-james@uwtsd.ac.uk::3213fc8e-0ae9-43fa-b081-b3253138e4c6" providerId="AD" clId="Web-{287004D1-190D-92C4-8A32-E32BF6CF06F8}" dt="2022-10-19T02:12:45.617" v="15"/>
          <ac:spMkLst>
            <pc:docMk/>
            <pc:sldMk cId="2254802017" sldId="268"/>
            <ac:spMk id="2" creationId="{A23A3186-FF49-2B36-A4F3-2C4A6BDAA2F5}"/>
          </ac:spMkLst>
        </pc:spChg>
        <pc:spChg chg="add mod ord">
          <ac:chgData name="Sue James" userId="S::sue.pellew-james@uwtsd.ac.uk::3213fc8e-0ae9-43fa-b081-b3253138e4c6" providerId="AD" clId="Web-{287004D1-190D-92C4-8A32-E32BF6CF06F8}" dt="2022-10-19T02:16:11.345" v="46" actId="14100"/>
          <ac:spMkLst>
            <pc:docMk/>
            <pc:sldMk cId="2254802017" sldId="268"/>
            <ac:spMk id="3" creationId="{D1F5B9CB-6A28-688C-E3B0-F4C2FF9F844A}"/>
          </ac:spMkLst>
        </pc:spChg>
        <pc:spChg chg="add del mod ord">
          <ac:chgData name="Sue James" userId="S::sue.pellew-james@uwtsd.ac.uk::3213fc8e-0ae9-43fa-b081-b3253138e4c6" providerId="AD" clId="Web-{287004D1-190D-92C4-8A32-E32BF6CF06F8}" dt="2022-10-19T02:12:45.617" v="15"/>
          <ac:spMkLst>
            <pc:docMk/>
            <pc:sldMk cId="2254802017" sldId="268"/>
            <ac:spMk id="4" creationId="{5601A7B2-25BF-E9FB-67F2-56014A0BD9DC}"/>
          </ac:spMkLst>
        </pc:spChg>
        <pc:picChg chg="mod">
          <ac:chgData name="Sue James" userId="S::sue.pellew-james@uwtsd.ac.uk::3213fc8e-0ae9-43fa-b081-b3253138e4c6" providerId="AD" clId="Web-{287004D1-190D-92C4-8A32-E32BF6CF06F8}" dt="2022-10-19T02:15:51.782" v="44" actId="1076"/>
          <ac:picMkLst>
            <pc:docMk/>
            <pc:sldMk cId="2254802017" sldId="268"/>
            <ac:picMk id="17" creationId="{5A49A1D7-FE4E-A796-877F-358E3122AF74}"/>
          </ac:picMkLst>
        </pc:picChg>
      </pc:sldChg>
      <pc:sldChg chg="add ord">
        <pc:chgData name="Sue James" userId="S::sue.pellew-james@uwtsd.ac.uk::3213fc8e-0ae9-43fa-b081-b3253138e4c6" providerId="AD" clId="Web-{287004D1-190D-92C4-8A32-E32BF6CF06F8}" dt="2022-10-19T02:09:04.315" v="1"/>
        <pc:sldMkLst>
          <pc:docMk/>
          <pc:sldMk cId="1531742336" sldId="269"/>
        </pc:sldMkLst>
      </pc:sldChg>
      <pc:sldChg chg="add ord">
        <pc:chgData name="Sue James" userId="S::sue.pellew-james@uwtsd.ac.uk::3213fc8e-0ae9-43fa-b081-b3253138e4c6" providerId="AD" clId="Web-{287004D1-190D-92C4-8A32-E32BF6CF06F8}" dt="2022-10-19T02:10:01.566" v="3"/>
        <pc:sldMkLst>
          <pc:docMk/>
          <pc:sldMk cId="3516061619" sldId="270"/>
        </pc:sldMkLst>
      </pc:sldChg>
      <pc:sldChg chg="add ord">
        <pc:chgData name="Sue James" userId="S::sue.pellew-james@uwtsd.ac.uk::3213fc8e-0ae9-43fa-b081-b3253138e4c6" providerId="AD" clId="Web-{287004D1-190D-92C4-8A32-E32BF6CF06F8}" dt="2022-10-19T02:10:39.161" v="5"/>
        <pc:sldMkLst>
          <pc:docMk/>
          <pc:sldMk cId="1386189713" sldId="271"/>
        </pc:sldMkLst>
      </pc:sldChg>
    </pc:docChg>
  </pc:docChgLst>
  <pc:docChgLst>
    <pc:chgData name="Susan James" userId="3213fc8e-0ae9-43fa-b081-b3253138e4c6" providerId="ADAL" clId="{0980E75B-6230-CD42-A0AF-7F7AE43B71DD}"/>
    <pc:docChg chg="addSld modSld">
      <pc:chgData name="Susan James" userId="3213fc8e-0ae9-43fa-b081-b3253138e4c6" providerId="ADAL" clId="{0980E75B-6230-CD42-A0AF-7F7AE43B71DD}" dt="2022-10-19T03:40:44.890" v="19" actId="20577"/>
      <pc:docMkLst>
        <pc:docMk/>
      </pc:docMkLst>
      <pc:sldChg chg="addSp modSp">
        <pc:chgData name="Susan James" userId="3213fc8e-0ae9-43fa-b081-b3253138e4c6" providerId="ADAL" clId="{0980E75B-6230-CD42-A0AF-7F7AE43B71DD}" dt="2022-10-19T03:39:14.741" v="11" actId="1076"/>
        <pc:sldMkLst>
          <pc:docMk/>
          <pc:sldMk cId="2254802017" sldId="268"/>
        </pc:sldMkLst>
        <pc:spChg chg="mod">
          <ac:chgData name="Susan James" userId="3213fc8e-0ae9-43fa-b081-b3253138e4c6" providerId="ADAL" clId="{0980E75B-6230-CD42-A0AF-7F7AE43B71DD}" dt="2022-10-19T03:39:08.499" v="10" actId="1076"/>
          <ac:spMkLst>
            <pc:docMk/>
            <pc:sldMk cId="2254802017" sldId="268"/>
            <ac:spMk id="3" creationId="{D1F5B9CB-6A28-688C-E3B0-F4C2FF9F844A}"/>
          </ac:spMkLst>
        </pc:spChg>
        <pc:spChg chg="add mod">
          <ac:chgData name="Susan James" userId="3213fc8e-0ae9-43fa-b081-b3253138e4c6" providerId="ADAL" clId="{0980E75B-6230-CD42-A0AF-7F7AE43B71DD}" dt="2022-10-19T03:39:14.741" v="11" actId="1076"/>
          <ac:spMkLst>
            <pc:docMk/>
            <pc:sldMk cId="2254802017" sldId="268"/>
            <ac:spMk id="4" creationId="{8A4458E4-1E4D-1D42-E66D-2E845F878CC6}"/>
          </ac:spMkLst>
        </pc:spChg>
      </pc:sldChg>
      <pc:sldChg chg="modSp new">
        <pc:chgData name="Susan James" userId="3213fc8e-0ae9-43fa-b081-b3253138e4c6" providerId="ADAL" clId="{0980E75B-6230-CD42-A0AF-7F7AE43B71DD}" dt="2022-10-19T03:40:44.890" v="19" actId="20577"/>
        <pc:sldMkLst>
          <pc:docMk/>
          <pc:sldMk cId="4132928233" sldId="272"/>
        </pc:sldMkLst>
        <pc:spChg chg="mod">
          <ac:chgData name="Susan James" userId="3213fc8e-0ae9-43fa-b081-b3253138e4c6" providerId="ADAL" clId="{0980E75B-6230-CD42-A0AF-7F7AE43B71DD}" dt="2022-10-19T03:40:44.890" v="19" actId="20577"/>
          <ac:spMkLst>
            <pc:docMk/>
            <pc:sldMk cId="4132928233" sldId="272"/>
            <ac:spMk id="2" creationId="{21F0D839-BF25-753E-7030-59E1BB683F86}"/>
          </ac:spMkLst>
        </pc:spChg>
      </pc:sldChg>
    </pc:docChg>
  </pc:docChgLst>
  <pc:docChgLst>
    <pc:chgData name="Sue James" userId="S::sue.pellew-james@uwtsd.ac.uk::3213fc8e-0ae9-43fa-b081-b3253138e4c6" providerId="AD" clId="Web-{4FAAD789-B69E-9CE6-23E2-8106CB7864DE}"/>
    <pc:docChg chg="delSld modSld">
      <pc:chgData name="Sue James" userId="S::sue.pellew-james@uwtsd.ac.uk::3213fc8e-0ae9-43fa-b081-b3253138e4c6" providerId="AD" clId="Web-{4FAAD789-B69E-9CE6-23E2-8106CB7864DE}" dt="2022-10-19T09:47:12.861" v="3"/>
      <pc:docMkLst>
        <pc:docMk/>
      </pc:docMkLst>
      <pc:sldChg chg="modSp">
        <pc:chgData name="Sue James" userId="S::sue.pellew-james@uwtsd.ac.uk::3213fc8e-0ae9-43fa-b081-b3253138e4c6" providerId="AD" clId="Web-{4FAAD789-B69E-9CE6-23E2-8106CB7864DE}" dt="2022-10-19T09:47:12.861" v="3"/>
        <pc:sldMkLst>
          <pc:docMk/>
          <pc:sldMk cId="2647935130" sldId="258"/>
        </pc:sldMkLst>
        <pc:graphicFrameChg chg="modGraphic">
          <ac:chgData name="Sue James" userId="S::sue.pellew-james@uwtsd.ac.uk::3213fc8e-0ae9-43fa-b081-b3253138e4c6" providerId="AD" clId="Web-{4FAAD789-B69E-9CE6-23E2-8106CB7864DE}" dt="2022-10-19T09:47:12.861" v="3"/>
          <ac:graphicFrameMkLst>
            <pc:docMk/>
            <pc:sldMk cId="2647935130" sldId="258"/>
            <ac:graphicFrameMk id="5" creationId="{E903B18C-164C-7A16-9C6F-4C96147677F8}"/>
          </ac:graphicFrameMkLst>
        </pc:graphicFrameChg>
      </pc:sldChg>
      <pc:sldChg chg="del">
        <pc:chgData name="Sue James" userId="S::sue.pellew-james@uwtsd.ac.uk::3213fc8e-0ae9-43fa-b081-b3253138e4c6" providerId="AD" clId="Web-{4FAAD789-B69E-9CE6-23E2-8106CB7864DE}" dt="2022-10-19T08:57:47.655" v="1"/>
        <pc:sldMkLst>
          <pc:docMk/>
          <pc:sldMk cId="1972478364" sldId="267"/>
        </pc:sldMkLst>
      </pc:sldChg>
      <pc:sldChg chg="del">
        <pc:chgData name="Sue James" userId="S::sue.pellew-james@uwtsd.ac.uk::3213fc8e-0ae9-43fa-b081-b3253138e4c6" providerId="AD" clId="Web-{4FAAD789-B69E-9CE6-23E2-8106CB7864DE}" dt="2022-10-19T08:57:41.686" v="0"/>
        <pc:sldMkLst>
          <pc:docMk/>
          <pc:sldMk cId="2254802017" sldId="268"/>
        </pc:sldMkLst>
      </pc:sldChg>
      <pc:sldChg chg="del">
        <pc:chgData name="Sue James" userId="S::sue.pellew-james@uwtsd.ac.uk::3213fc8e-0ae9-43fa-b081-b3253138e4c6" providerId="AD" clId="Web-{4FAAD789-B69E-9CE6-23E2-8106CB7864DE}" dt="2022-10-19T08:58:08.484" v="2"/>
        <pc:sldMkLst>
          <pc:docMk/>
          <pc:sldMk cId="4132928233" sldId="272"/>
        </pc:sldMkLst>
      </pc:sldChg>
    </pc:docChg>
  </pc:docChgLst>
  <pc:docChgLst>
    <pc:chgData name="Sue James" userId="S::sue.pellew-james@uwtsd.ac.uk::3213fc8e-0ae9-43fa-b081-b3253138e4c6" providerId="AD" clId="Web-{64E8645C-693C-4D59-8A45-C97A8A50753C}"/>
    <pc:docChg chg="addSld delSld modSld sldOrd addMainMaster">
      <pc:chgData name="Sue James" userId="S::sue.pellew-james@uwtsd.ac.uk::3213fc8e-0ae9-43fa-b081-b3253138e4c6" providerId="AD" clId="Web-{64E8645C-693C-4D59-8A45-C97A8A50753C}" dt="2022-10-18T23:44:42.321" v="1295" actId="20577"/>
      <pc:docMkLst>
        <pc:docMk/>
      </pc:docMkLst>
      <pc:sldChg chg="modSp">
        <pc:chgData name="Sue James" userId="S::sue.pellew-james@uwtsd.ac.uk::3213fc8e-0ae9-43fa-b081-b3253138e4c6" providerId="AD" clId="Web-{64E8645C-693C-4D59-8A45-C97A8A50753C}" dt="2022-10-18T20:18:15.931" v="12" actId="20577"/>
        <pc:sldMkLst>
          <pc:docMk/>
          <pc:sldMk cId="109857222" sldId="256"/>
        </pc:sldMkLst>
        <pc:spChg chg="mod">
          <ac:chgData name="Sue James" userId="S::sue.pellew-james@uwtsd.ac.uk::3213fc8e-0ae9-43fa-b081-b3253138e4c6" providerId="AD" clId="Web-{64E8645C-693C-4D59-8A45-C97A8A50753C}" dt="2022-10-18T20:18:15.931" v="1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e James" userId="S::sue.pellew-james@uwtsd.ac.uk::3213fc8e-0ae9-43fa-b081-b3253138e4c6" providerId="AD" clId="Web-{64E8645C-693C-4D59-8A45-C97A8A50753C}" dt="2022-10-18T20:17:39.586" v="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">
        <pc:chgData name="Sue James" userId="S::sue.pellew-james@uwtsd.ac.uk::3213fc8e-0ae9-43fa-b081-b3253138e4c6" providerId="AD" clId="Web-{64E8645C-693C-4D59-8A45-C97A8A50753C}" dt="2022-10-18T20:43:42.302" v="431" actId="20577"/>
        <pc:sldMkLst>
          <pc:docMk/>
          <pc:sldMk cId="856546025" sldId="257"/>
        </pc:sldMkLst>
        <pc:spChg chg="mod">
          <ac:chgData name="Sue James" userId="S::sue.pellew-james@uwtsd.ac.uk::3213fc8e-0ae9-43fa-b081-b3253138e4c6" providerId="AD" clId="Web-{64E8645C-693C-4D59-8A45-C97A8A50753C}" dt="2022-10-18T20:43:42.302" v="431" actId="20577"/>
          <ac:spMkLst>
            <pc:docMk/>
            <pc:sldMk cId="856546025" sldId="257"/>
            <ac:spMk id="2" creationId="{1B26C562-2DC0-FEB6-BDD5-2ECD4A698242}"/>
          </ac:spMkLst>
        </pc:spChg>
        <pc:spChg chg="mod">
          <ac:chgData name="Sue James" userId="S::sue.pellew-james@uwtsd.ac.uk::3213fc8e-0ae9-43fa-b081-b3253138e4c6" providerId="AD" clId="Web-{64E8645C-693C-4D59-8A45-C97A8A50753C}" dt="2022-10-18T20:41:54.908" v="426" actId="20577"/>
          <ac:spMkLst>
            <pc:docMk/>
            <pc:sldMk cId="856546025" sldId="257"/>
            <ac:spMk id="3" creationId="{F08CCD32-DDDB-5F27-6B3B-BAF9F0DA9D79}"/>
          </ac:spMkLst>
        </pc:spChg>
        <pc:graphicFrameChg chg="add mod modGraphic">
          <ac:chgData name="Sue James" userId="S::sue.pellew-james@uwtsd.ac.uk::3213fc8e-0ae9-43fa-b081-b3253138e4c6" providerId="AD" clId="Web-{64E8645C-693C-4D59-8A45-C97A8A50753C}" dt="2022-10-18T20:41:34.095" v="424"/>
          <ac:graphicFrameMkLst>
            <pc:docMk/>
            <pc:sldMk cId="856546025" sldId="257"/>
            <ac:graphicFrameMk id="5" creationId="{6E459A21-AD05-944D-16F2-C737CCB29FDC}"/>
          </ac:graphicFrameMkLst>
        </pc:graphicFrameChg>
      </pc:sldChg>
      <pc:sldChg chg="add del">
        <pc:chgData name="Sue James" userId="S::sue.pellew-james@uwtsd.ac.uk::3213fc8e-0ae9-43fa-b081-b3253138e4c6" providerId="AD" clId="Web-{64E8645C-693C-4D59-8A45-C97A8A50753C}" dt="2022-10-18T20:32:35.893" v="35"/>
        <pc:sldMkLst>
          <pc:docMk/>
          <pc:sldMk cId="119064863" sldId="258"/>
        </pc:sldMkLst>
      </pc:sldChg>
      <pc:sldChg chg="addSp delSp modSp new mod modClrScheme chgLayout">
        <pc:chgData name="Sue James" userId="S::sue.pellew-james@uwtsd.ac.uk::3213fc8e-0ae9-43fa-b081-b3253138e4c6" providerId="AD" clId="Web-{64E8645C-693C-4D59-8A45-C97A8A50753C}" dt="2022-10-18T20:47:59.090" v="445"/>
        <pc:sldMkLst>
          <pc:docMk/>
          <pc:sldMk cId="2647935130" sldId="258"/>
        </pc:sldMkLst>
        <pc:spChg chg="del">
          <ac:chgData name="Sue James" userId="S::sue.pellew-james@uwtsd.ac.uk::3213fc8e-0ae9-43fa-b081-b3253138e4c6" providerId="AD" clId="Web-{64E8645C-693C-4D59-8A45-C97A8A50753C}" dt="2022-10-18T20:45:06.351" v="433"/>
          <ac:spMkLst>
            <pc:docMk/>
            <pc:sldMk cId="2647935130" sldId="258"/>
            <ac:spMk id="2" creationId="{5F5C0AB3-3127-2FF9-8047-5A44015018BA}"/>
          </ac:spMkLst>
        </pc:spChg>
        <pc:spChg chg="del">
          <ac:chgData name="Sue James" userId="S::sue.pellew-james@uwtsd.ac.uk::3213fc8e-0ae9-43fa-b081-b3253138e4c6" providerId="AD" clId="Web-{64E8645C-693C-4D59-8A45-C97A8A50753C}" dt="2022-10-18T20:45:06.351" v="433"/>
          <ac:spMkLst>
            <pc:docMk/>
            <pc:sldMk cId="2647935130" sldId="258"/>
            <ac:spMk id="3" creationId="{BE4FF758-E310-921F-4E51-AA1BE690DF57}"/>
          </ac:spMkLst>
        </pc:spChg>
        <pc:graphicFrameChg chg="add mod modGraphic">
          <ac:chgData name="Sue James" userId="S::sue.pellew-james@uwtsd.ac.uk::3213fc8e-0ae9-43fa-b081-b3253138e4c6" providerId="AD" clId="Web-{64E8645C-693C-4D59-8A45-C97A8A50753C}" dt="2022-10-18T20:47:59.090" v="445"/>
          <ac:graphicFrameMkLst>
            <pc:docMk/>
            <pc:sldMk cId="2647935130" sldId="258"/>
            <ac:graphicFrameMk id="5" creationId="{E903B18C-164C-7A16-9C6F-4C96147677F8}"/>
          </ac:graphicFrameMkLst>
        </pc:graphicFrameChg>
      </pc:sldChg>
      <pc:sldChg chg="addSp delSp modSp new mod setBg modClrScheme addAnim modAnim setClrOvrMap delDesignElem chgLayout">
        <pc:chgData name="Sue James" userId="S::sue.pellew-james@uwtsd.ac.uk::3213fc8e-0ae9-43fa-b081-b3253138e4c6" providerId="AD" clId="Web-{64E8645C-693C-4D59-8A45-C97A8A50753C}" dt="2022-10-18T23:43:52.755" v="1287"/>
        <pc:sldMkLst>
          <pc:docMk/>
          <pc:sldMk cId="1899361046" sldId="259"/>
        </pc:sldMkLst>
        <pc:spChg chg="add mod ord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2" creationId="{A499AF29-6CAC-1A9B-BB30-CE031B667EF9}"/>
          </ac:spMkLst>
        </pc:spChg>
        <pc:spChg chg="add del mod">
          <ac:chgData name="Sue James" userId="S::sue.pellew-james@uwtsd.ac.uk::3213fc8e-0ae9-43fa-b081-b3253138e4c6" providerId="AD" clId="Web-{64E8645C-693C-4D59-8A45-C97A8A50753C}" dt="2022-10-18T22:40:19.673" v="456"/>
          <ac:spMkLst>
            <pc:docMk/>
            <pc:sldMk cId="1899361046" sldId="259"/>
            <ac:spMk id="3" creationId="{0B438363-E1FE-4E7A-5A2D-40CB62AA2BB2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2:46:32.419" v="467"/>
          <ac:spMkLst>
            <pc:docMk/>
            <pc:sldMk cId="1899361046" sldId="259"/>
            <ac:spMk id="4" creationId="{53E76288-909F-759C-531F-764F65283D85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2:41:24.428" v="464"/>
          <ac:spMkLst>
            <pc:docMk/>
            <pc:sldMk cId="1899361046" sldId="259"/>
            <ac:spMk id="6" creationId="{F85EF4FB-DE5A-B5CA-7199-154CB51818B5}"/>
          </ac:spMkLst>
        </pc:spChg>
        <pc:spChg chg="add mod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7" creationId="{53E76288-909F-759C-531F-764F65283D85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2:41:17.130" v="463"/>
          <ac:spMkLst>
            <pc:docMk/>
            <pc:sldMk cId="1899361046" sldId="259"/>
            <ac:spMk id="9" creationId="{0671A8AE-40A1-4631-A6B8-581AFF065482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10" creationId="{8FC9BE17-9A7B-462D-AE50-3D8777387304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2:41:17.130" v="463"/>
          <ac:spMkLst>
            <pc:docMk/>
            <pc:sldMk cId="1899361046" sldId="259"/>
            <ac:spMk id="11" creationId="{AB58EF07-17C2-48CF-ABB0-EEF1F17CB8F0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12" creationId="{3EBE8569-6AEC-4B8C-8D53-2DE337CDBA65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2:41:17.130" v="463"/>
          <ac:spMkLst>
            <pc:docMk/>
            <pc:sldMk cId="1899361046" sldId="259"/>
            <ac:spMk id="13" creationId="{AF2F604E-43BE-4DC3-B983-E071523364F8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14" creationId="{55D4142C-5077-457F-A6AD-3FECFDB39685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2:41:17.130" v="463"/>
          <ac:spMkLst>
            <pc:docMk/>
            <pc:sldMk cId="1899361046" sldId="259"/>
            <ac:spMk id="15" creationId="{08C9B587-E65E-4B52-B37C-ABEBB6E87928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16" creationId="{7A5F0580-5EE9-419F-96EE-B6529EF6E7D0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21" creationId="{6EBF06A5-4173-45DE-87B1-0791E098A374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3:52.755" v="1287"/>
          <ac:spMkLst>
            <pc:docMk/>
            <pc:sldMk cId="1899361046" sldId="259"/>
            <ac:spMk id="23" creationId="{206E9F47-DC46-4A02-B5DB-26B56C39C979}"/>
          </ac:spMkLst>
        </pc:spChg>
        <pc:picChg chg="add mod">
          <ac:chgData name="Sue James" userId="S::sue.pellew-james@uwtsd.ac.uk::3213fc8e-0ae9-43fa-b081-b3253138e4c6" providerId="AD" clId="Web-{64E8645C-693C-4D59-8A45-C97A8A50753C}" dt="2022-10-18T23:43:52.755" v="1287"/>
          <ac:picMkLst>
            <pc:docMk/>
            <pc:sldMk cId="1899361046" sldId="259"/>
            <ac:picMk id="5" creationId="{2F2670A5-4F4F-71D4-D25D-7BD4229B5D76}"/>
          </ac:picMkLst>
        </pc:picChg>
      </pc:sldChg>
      <pc:sldChg chg="addSp delSp modSp new mod setBg modClrScheme addAnim modAnim chgLayout">
        <pc:chgData name="Sue James" userId="S::sue.pellew-james@uwtsd.ac.uk::3213fc8e-0ae9-43fa-b081-b3253138e4c6" providerId="AD" clId="Web-{64E8645C-693C-4D59-8A45-C97A8A50753C}" dt="2022-10-18T23:44:09.162" v="1288"/>
        <pc:sldMkLst>
          <pc:docMk/>
          <pc:sldMk cId="3540785821" sldId="260"/>
        </pc:sldMkLst>
        <pc:spChg chg="add mod">
          <ac:chgData name="Sue James" userId="S::sue.pellew-james@uwtsd.ac.uk::3213fc8e-0ae9-43fa-b081-b3253138e4c6" providerId="AD" clId="Web-{64E8645C-693C-4D59-8A45-C97A8A50753C}" dt="2022-10-18T23:44:09.162" v="1288"/>
          <ac:spMkLst>
            <pc:docMk/>
            <pc:sldMk cId="3540785821" sldId="260"/>
            <ac:spMk id="2" creationId="{1349BB7D-3498-5BEF-D10F-BBC19997BA1A}"/>
          </ac:spMkLst>
        </pc:spChg>
        <pc:spChg chg="add mod ord">
          <ac:chgData name="Sue James" userId="S::sue.pellew-james@uwtsd.ac.uk::3213fc8e-0ae9-43fa-b081-b3253138e4c6" providerId="AD" clId="Web-{64E8645C-693C-4D59-8A45-C97A8A50753C}" dt="2022-10-18T23:44:09.162" v="1288"/>
          <ac:spMkLst>
            <pc:docMk/>
            <pc:sldMk cId="3540785821" sldId="260"/>
            <ac:spMk id="3" creationId="{21702906-B27B-EFDF-4FD1-4A5D39FFB497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4:09.162" v="1288"/>
          <ac:spMkLst>
            <pc:docMk/>
            <pc:sldMk cId="3540785821" sldId="260"/>
            <ac:spMk id="9" creationId="{F13C74B1-5B17-4795-BED0-7140497B445A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4:09.162" v="1288"/>
          <ac:spMkLst>
            <pc:docMk/>
            <pc:sldMk cId="3540785821" sldId="260"/>
            <ac:spMk id="11" creationId="{D4974D33-8DC5-464E-8C6D-BE58F0669C17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4:09.162" v="1288"/>
          <ac:spMkLst>
            <pc:docMk/>
            <pc:sldMk cId="3540785821" sldId="260"/>
            <ac:spMk id="16" creationId="{05C7EBC3-4672-4DAB-81C2-58661FAFAED6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4:09.162" v="1288"/>
          <ac:spMkLst>
            <pc:docMk/>
            <pc:sldMk cId="3540785821" sldId="260"/>
            <ac:spMk id="18" creationId="{1ABCC31D-213C-44E9-9CC8-8FB2DFC22EDB}"/>
          </ac:spMkLst>
        </pc:spChg>
        <pc:picChg chg="add mod">
          <ac:chgData name="Sue James" userId="S::sue.pellew-james@uwtsd.ac.uk::3213fc8e-0ae9-43fa-b081-b3253138e4c6" providerId="AD" clId="Web-{64E8645C-693C-4D59-8A45-C97A8A50753C}" dt="2022-10-18T23:44:09.162" v="1288"/>
          <ac:picMkLst>
            <pc:docMk/>
            <pc:sldMk cId="3540785821" sldId="260"/>
            <ac:picMk id="5" creationId="{8C3B1A16-295E-632E-470F-10766CEAAE72}"/>
          </ac:picMkLst>
        </pc:picChg>
      </pc:sldChg>
      <pc:sldChg chg="addSp delSp modSp new mod setBg modClrScheme addAnim modAnim chgLayout">
        <pc:chgData name="Sue James" userId="S::sue.pellew-james@uwtsd.ac.uk::3213fc8e-0ae9-43fa-b081-b3253138e4c6" providerId="AD" clId="Web-{64E8645C-693C-4D59-8A45-C97A8A50753C}" dt="2022-10-18T23:43:30.347" v="1286"/>
        <pc:sldMkLst>
          <pc:docMk/>
          <pc:sldMk cId="973435557" sldId="261"/>
        </pc:sldMkLst>
        <pc:spChg chg="mod ord">
          <ac:chgData name="Sue James" userId="S::sue.pellew-james@uwtsd.ac.uk::3213fc8e-0ae9-43fa-b081-b3253138e4c6" providerId="AD" clId="Web-{64E8645C-693C-4D59-8A45-C97A8A50753C}" dt="2022-10-18T23:43:30.347" v="1286"/>
          <ac:spMkLst>
            <pc:docMk/>
            <pc:sldMk cId="973435557" sldId="261"/>
            <ac:spMk id="2" creationId="{D60404D0-CD55-1F17-9F93-2C3356196CDD}"/>
          </ac:spMkLst>
        </pc:spChg>
        <pc:spChg chg="mod ord">
          <ac:chgData name="Sue James" userId="S::sue.pellew-james@uwtsd.ac.uk::3213fc8e-0ae9-43fa-b081-b3253138e4c6" providerId="AD" clId="Web-{64E8645C-693C-4D59-8A45-C97A8A50753C}" dt="2022-10-18T23:43:30.347" v="1286"/>
          <ac:spMkLst>
            <pc:docMk/>
            <pc:sldMk cId="973435557" sldId="261"/>
            <ac:spMk id="3" creationId="{FD6CA631-FBED-3C1C-F5B5-EFA64599C10F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3:09:15.951" v="782"/>
          <ac:spMkLst>
            <pc:docMk/>
            <pc:sldMk cId="973435557" sldId="261"/>
            <ac:spMk id="4" creationId="{DC8DF8F0-A1F1-5AED-2FAD-BDB28668AE2A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3:09:15.951" v="782"/>
          <ac:spMkLst>
            <pc:docMk/>
            <pc:sldMk cId="973435557" sldId="261"/>
            <ac:spMk id="5" creationId="{5E637C30-FF85-2AAB-F780-C79547108208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3:09:15.951" v="782"/>
          <ac:spMkLst>
            <pc:docMk/>
            <pc:sldMk cId="973435557" sldId="261"/>
            <ac:spMk id="6" creationId="{9A450272-FB31-7951-1E5E-3C6B6A43A8A1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3:30.347" v="1286"/>
          <ac:spMkLst>
            <pc:docMk/>
            <pc:sldMk cId="973435557" sldId="261"/>
            <ac:spMk id="8" creationId="{7CB4857B-ED7C-444D-9F04-2F885114A1C2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3:30.347" v="1286"/>
          <ac:spMkLst>
            <pc:docMk/>
            <pc:sldMk cId="973435557" sldId="261"/>
            <ac:spMk id="10" creationId="{D18046FB-44EA-4FD8-A585-EA09A319B2D0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3:30.347" v="1286"/>
          <ac:spMkLst>
            <pc:docMk/>
            <pc:sldMk cId="973435557" sldId="261"/>
            <ac:spMk id="12" creationId="{479F5F2B-8B58-4140-AE6A-51F6C67B18D9}"/>
          </ac:spMkLst>
        </pc:spChg>
      </pc:sldChg>
      <pc:sldChg chg="addSp delSp modSp new mod setBg modClrScheme addAnim modAnim setClrOvrMap chgLayout">
        <pc:chgData name="Sue James" userId="S::sue.pellew-james@uwtsd.ac.uk::3213fc8e-0ae9-43fa-b081-b3253138e4c6" providerId="AD" clId="Web-{64E8645C-693C-4D59-8A45-C97A8A50753C}" dt="2022-10-18T23:42:59.423" v="1282"/>
        <pc:sldMkLst>
          <pc:docMk/>
          <pc:sldMk cId="3026586463" sldId="262"/>
        </pc:sldMkLst>
        <pc:spChg chg="mod ord">
          <ac:chgData name="Sue James" userId="S::sue.pellew-james@uwtsd.ac.uk::3213fc8e-0ae9-43fa-b081-b3253138e4c6" providerId="AD" clId="Web-{64E8645C-693C-4D59-8A45-C97A8A50753C}" dt="2022-10-18T23:42:59.423" v="1282"/>
          <ac:spMkLst>
            <pc:docMk/>
            <pc:sldMk cId="3026586463" sldId="262"/>
            <ac:spMk id="2" creationId="{5E09F4F3-80C0-3710-EF3D-2B82C993D7C1}"/>
          </ac:spMkLst>
        </pc:spChg>
        <pc:spChg chg="mod ord">
          <ac:chgData name="Sue James" userId="S::sue.pellew-james@uwtsd.ac.uk::3213fc8e-0ae9-43fa-b081-b3253138e4c6" providerId="AD" clId="Web-{64E8645C-693C-4D59-8A45-C97A8A50753C}" dt="2022-10-18T23:42:59.423" v="1282"/>
          <ac:spMkLst>
            <pc:docMk/>
            <pc:sldMk cId="3026586463" sldId="262"/>
            <ac:spMk id="3" creationId="{4E682CFF-0334-2264-625D-239CF98338D1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3:10:07.111" v="792"/>
          <ac:spMkLst>
            <pc:docMk/>
            <pc:sldMk cId="3026586463" sldId="262"/>
            <ac:spMk id="4" creationId="{70ACB7FE-C295-1769-4E0E-70A691F968A4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3:10:07.111" v="792"/>
          <ac:spMkLst>
            <pc:docMk/>
            <pc:sldMk cId="3026586463" sldId="262"/>
            <ac:spMk id="5" creationId="{FC86EEDC-DDB4-340C-4100-AC258D8BDF8F}"/>
          </ac:spMkLst>
        </pc:spChg>
        <pc:spChg chg="add del mod ord">
          <ac:chgData name="Sue James" userId="S::sue.pellew-james@uwtsd.ac.uk::3213fc8e-0ae9-43fa-b081-b3253138e4c6" providerId="AD" clId="Web-{64E8645C-693C-4D59-8A45-C97A8A50753C}" dt="2022-10-18T23:10:07.111" v="792"/>
          <ac:spMkLst>
            <pc:docMk/>
            <pc:sldMk cId="3026586463" sldId="262"/>
            <ac:spMk id="6" creationId="{354BE863-0524-E8E6-A2E8-BB2715FDE773}"/>
          </ac:spMkLst>
        </pc:spChg>
        <pc:spChg chg="add mod">
          <ac:chgData name="Sue James" userId="S::sue.pellew-james@uwtsd.ac.uk::3213fc8e-0ae9-43fa-b081-b3253138e4c6" providerId="AD" clId="Web-{64E8645C-693C-4D59-8A45-C97A8A50753C}" dt="2022-10-18T23:42:59.423" v="1282"/>
          <ac:spMkLst>
            <pc:docMk/>
            <pc:sldMk cId="3026586463" sldId="262"/>
            <ac:spMk id="8" creationId="{4A9ED1D1-B27E-4EB0-BB5E-209CB7865C92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31.483" v="1271"/>
          <ac:spMkLst>
            <pc:docMk/>
            <pc:sldMk cId="3026586463" sldId="262"/>
            <ac:spMk id="13" creationId="{8045BF01-625E-4022-91E5-488DB3FCB734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31.483" v="1271"/>
          <ac:spMkLst>
            <pc:docMk/>
            <pc:sldMk cId="3026586463" sldId="262"/>
            <ac:spMk id="15" creationId="{0E442549-290E-4B7E-892E-F2DB911DD205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33.874" v="1273"/>
          <ac:spMkLst>
            <pc:docMk/>
            <pc:sldMk cId="3026586463" sldId="262"/>
            <ac:spMk id="17" creationId="{4FFBEE45-F140-49D5-85EA-C78C24340B23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41.921" v="1275"/>
          <ac:spMkLst>
            <pc:docMk/>
            <pc:sldMk cId="3026586463" sldId="262"/>
            <ac:spMk id="19" creationId="{4FFBEE45-F140-49D5-85EA-C78C24340B23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44.203" v="1277"/>
          <ac:spMkLst>
            <pc:docMk/>
            <pc:sldMk cId="3026586463" sldId="262"/>
            <ac:spMk id="21" creationId="{FEF085B8-A2C0-4A6F-B663-CCC56F3CD373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44.203" v="1277"/>
          <ac:spMkLst>
            <pc:docMk/>
            <pc:sldMk cId="3026586463" sldId="262"/>
            <ac:spMk id="22" creationId="{2658F6D6-96E0-421A-96D6-3DF404008543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44.203" v="1277"/>
          <ac:spMkLst>
            <pc:docMk/>
            <pc:sldMk cId="3026586463" sldId="262"/>
            <ac:spMk id="23" creationId="{3CF62545-93A0-4FD5-9B48-48DCA794CBA1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46.594" v="1279"/>
          <ac:spMkLst>
            <pc:docMk/>
            <pc:sldMk cId="3026586463" sldId="262"/>
            <ac:spMk id="25" creationId="{1E214AA7-F028-4A0D-8698-61AEC754D1BC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59.407" v="1281"/>
          <ac:spMkLst>
            <pc:docMk/>
            <pc:sldMk cId="3026586463" sldId="262"/>
            <ac:spMk id="28" creationId="{2A6B319F-86FE-4754-878E-06F0804D882B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2:59.407" v="1281"/>
          <ac:spMkLst>
            <pc:docMk/>
            <pc:sldMk cId="3026586463" sldId="262"/>
            <ac:spMk id="29" creationId="{DCF7D1B5-3477-499F-ACC5-2C8B07F4EDB3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2:59.423" v="1282"/>
          <ac:spMkLst>
            <pc:docMk/>
            <pc:sldMk cId="3026586463" sldId="262"/>
            <ac:spMk id="31" creationId="{E35A04CF-97D4-4FF7-B359-C546B1F62E54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2:59.423" v="1282"/>
          <ac:spMkLst>
            <pc:docMk/>
            <pc:sldMk cId="3026586463" sldId="262"/>
            <ac:spMk id="32" creationId="{1DE7243B-5109-444B-8FAF-7437C66BC0E9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2:59.423" v="1282"/>
          <ac:spMkLst>
            <pc:docMk/>
            <pc:sldMk cId="3026586463" sldId="262"/>
            <ac:spMk id="33" creationId="{4C5D6221-DA7B-4611-AA26-7D8E349FDE96}"/>
          </ac:spMkLst>
        </pc:spChg>
        <pc:cxnChg chg="add del">
          <ac:chgData name="Sue James" userId="S::sue.pellew-james@uwtsd.ac.uk::3213fc8e-0ae9-43fa-b081-b3253138e4c6" providerId="AD" clId="Web-{64E8645C-693C-4D59-8A45-C97A8A50753C}" dt="2022-10-18T23:42:46.594" v="1279"/>
          <ac:cxnSpMkLst>
            <pc:docMk/>
            <pc:sldMk cId="3026586463" sldId="262"/>
            <ac:cxnSpMk id="26" creationId="{D6206FDC-2777-4D7F-AF9C-73413DA664C9}"/>
          </ac:cxnSpMkLst>
        </pc:cxnChg>
      </pc:sldChg>
      <pc:sldChg chg="addSp delSp modSp new mod setBg modClrScheme addAnim modAnim setClrOvrMap chgLayout">
        <pc:chgData name="Sue James" userId="S::sue.pellew-james@uwtsd.ac.uk::3213fc8e-0ae9-43fa-b081-b3253138e4c6" providerId="AD" clId="Web-{64E8645C-693C-4D59-8A45-C97A8A50753C}" dt="2022-10-18T23:43:13.268" v="1285"/>
        <pc:sldMkLst>
          <pc:docMk/>
          <pc:sldMk cId="1026350883" sldId="263"/>
        </pc:sldMkLst>
        <pc:spChg chg="mod ord">
          <ac:chgData name="Sue James" userId="S::sue.pellew-james@uwtsd.ac.uk::3213fc8e-0ae9-43fa-b081-b3253138e4c6" providerId="AD" clId="Web-{64E8645C-693C-4D59-8A45-C97A8A50753C}" dt="2022-10-18T23:43:13.268" v="1285"/>
          <ac:spMkLst>
            <pc:docMk/>
            <pc:sldMk cId="1026350883" sldId="263"/>
            <ac:spMk id="2" creationId="{F127A5E8-2585-EDD2-E3D4-4361E9B85EC1}"/>
          </ac:spMkLst>
        </pc:spChg>
        <pc:spChg chg="mod ord">
          <ac:chgData name="Sue James" userId="S::sue.pellew-james@uwtsd.ac.uk::3213fc8e-0ae9-43fa-b081-b3253138e4c6" providerId="AD" clId="Web-{64E8645C-693C-4D59-8A45-C97A8A50753C}" dt="2022-10-18T23:43:13.268" v="1285"/>
          <ac:spMkLst>
            <pc:docMk/>
            <pc:sldMk cId="1026350883" sldId="263"/>
            <ac:spMk id="3" creationId="{ACCD1C15-0E51-622B-7BAE-9367777D180C}"/>
          </ac:spMkLst>
        </pc:spChg>
        <pc:spChg chg="add mod ord">
          <ac:chgData name="Sue James" userId="S::sue.pellew-james@uwtsd.ac.uk::3213fc8e-0ae9-43fa-b081-b3253138e4c6" providerId="AD" clId="Web-{64E8645C-693C-4D59-8A45-C97A8A50753C}" dt="2022-10-18T23:43:13.268" v="1285"/>
          <ac:spMkLst>
            <pc:docMk/>
            <pc:sldMk cId="1026350883" sldId="263"/>
            <ac:spMk id="4" creationId="{26BF85B1-E13F-9EB1-C9B1-75B6CDED6078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3:13.268" v="1284"/>
          <ac:spMkLst>
            <pc:docMk/>
            <pc:sldMk cId="1026350883" sldId="263"/>
            <ac:spMk id="9" creationId="{4C608BEB-860E-4094-8511-78603564A75E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3:13.268" v="1285"/>
          <ac:spMkLst>
            <pc:docMk/>
            <pc:sldMk cId="1026350883" sldId="263"/>
            <ac:spMk id="13" creationId="{1E214AA7-F028-4A0D-8698-61AEC754D1BC}"/>
          </ac:spMkLst>
        </pc:spChg>
        <pc:cxnChg chg="add del">
          <ac:chgData name="Sue James" userId="S::sue.pellew-james@uwtsd.ac.uk::3213fc8e-0ae9-43fa-b081-b3253138e4c6" providerId="AD" clId="Web-{64E8645C-693C-4D59-8A45-C97A8A50753C}" dt="2022-10-18T23:43:13.268" v="1284"/>
          <ac:cxnSpMkLst>
            <pc:docMk/>
            <pc:sldMk cId="1026350883" sldId="263"/>
            <ac:cxnSpMk id="11" creationId="{1F16A8D4-FE87-4604-88B2-394B5D1EB437}"/>
          </ac:cxnSpMkLst>
        </pc:cxnChg>
        <pc:cxnChg chg="add">
          <ac:chgData name="Sue James" userId="S::sue.pellew-james@uwtsd.ac.uk::3213fc8e-0ae9-43fa-b081-b3253138e4c6" providerId="AD" clId="Web-{64E8645C-693C-4D59-8A45-C97A8A50753C}" dt="2022-10-18T23:43:13.268" v="1285"/>
          <ac:cxnSpMkLst>
            <pc:docMk/>
            <pc:sldMk cId="1026350883" sldId="263"/>
            <ac:cxnSpMk id="14" creationId="{D6206FDC-2777-4D7F-AF9C-73413DA664C9}"/>
          </ac:cxnSpMkLst>
        </pc:cxnChg>
      </pc:sldChg>
      <pc:sldChg chg="addSp modSp new mod setBg addAnim modAnim">
        <pc:chgData name="Sue James" userId="S::sue.pellew-james@uwtsd.ac.uk::3213fc8e-0ae9-43fa-b081-b3253138e4c6" providerId="AD" clId="Web-{64E8645C-693C-4D59-8A45-C97A8A50753C}" dt="2022-10-18T23:41:32.869" v="1269" actId="20577"/>
        <pc:sldMkLst>
          <pc:docMk/>
          <pc:sldMk cId="2050187609" sldId="264"/>
        </pc:sldMkLst>
        <pc:spChg chg="mod">
          <ac:chgData name="Sue James" userId="S::sue.pellew-james@uwtsd.ac.uk::3213fc8e-0ae9-43fa-b081-b3253138e4c6" providerId="AD" clId="Web-{64E8645C-693C-4D59-8A45-C97A8A50753C}" dt="2022-10-18T23:41:32.869" v="1269" actId="20577"/>
          <ac:spMkLst>
            <pc:docMk/>
            <pc:sldMk cId="2050187609" sldId="264"/>
            <ac:spMk id="2" creationId="{5AF3A8AF-7EDF-E7D6-A634-9A35D5C8473E}"/>
          </ac:spMkLst>
        </pc:spChg>
        <pc:spChg chg="mo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3" creationId="{2FF9F7DA-0A1A-6403-4CE7-410F15F63A96}"/>
          </ac:spMkLst>
        </pc:spChg>
        <pc:spChg chg="add mo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5" creationId="{0BF8203B-D79C-08DD-1697-0251D36D77B6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10" creationId="{9F7D788E-2C1B-4EF4-8719-12613771FF98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12" creationId="{7C54E824-C0F4-480B-BC88-689F50C45FBD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14" creationId="{58DEA6A1-FC5C-4E6E-BBBF-7E472949B394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16" creationId="{96AAAC3B-1954-46B7-BBAC-27DFF5B5295F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1:20.290" v="1268"/>
          <ac:spMkLst>
            <pc:docMk/>
            <pc:sldMk cId="2050187609" sldId="264"/>
            <ac:spMk id="18" creationId="{A5AD6500-BB62-4AAC-9D2F-C10DDC90CBB1}"/>
          </ac:spMkLst>
        </pc:spChg>
      </pc:sldChg>
      <pc:sldChg chg="addSp delSp modSp new mod ord setBg addAnim modAnim">
        <pc:chgData name="Sue James" userId="S::sue.pellew-james@uwtsd.ac.uk::3213fc8e-0ae9-43fa-b081-b3253138e4c6" providerId="AD" clId="Web-{64E8645C-693C-4D59-8A45-C97A8A50753C}" dt="2022-10-18T23:44:22.570" v="1289"/>
        <pc:sldMkLst>
          <pc:docMk/>
          <pc:sldMk cId="699158485" sldId="265"/>
        </pc:sldMkLst>
        <pc:spChg chg="mod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2" creationId="{972A95CD-013A-F387-68AC-028870B01209}"/>
          </ac:spMkLst>
        </pc:spChg>
        <pc:spChg chg="mod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3" creationId="{BF6440F8-761B-A77E-7C10-B3D9888B2920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0:35.037" v="1261"/>
          <ac:spMkLst>
            <pc:docMk/>
            <pc:sldMk cId="699158485" sldId="265"/>
            <ac:spMk id="9" creationId="{2C61293E-6EBE-43EF-A52C-9BEBFD7679D4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10" creationId="{59A309A7-1751-4ABE-A3C1-EEC40366AD89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0:35.037" v="1261"/>
          <ac:spMkLst>
            <pc:docMk/>
            <pc:sldMk cId="699158485" sldId="265"/>
            <ac:spMk id="11" creationId="{21540236-BFD5-4A9D-8840-4703E7F76825}"/>
          </ac:spMkLst>
        </pc:spChg>
        <pc:spChg chg="add del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12" creationId="{967D8EB6-EAE1-4F9C-B398-83321E287204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17" creationId="{05C7EBC3-4672-4DAB-81C2-58661FAFAED6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19" creationId="{40BF962F-4C6F-461E-86F2-C43F56CC939B}"/>
          </ac:spMkLst>
        </pc:spChg>
        <pc:spChg chg="add">
          <ac:chgData name="Sue James" userId="S::sue.pellew-james@uwtsd.ac.uk::3213fc8e-0ae9-43fa-b081-b3253138e4c6" providerId="AD" clId="Web-{64E8645C-693C-4D59-8A45-C97A8A50753C}" dt="2022-10-18T23:44:22.570" v="1289"/>
          <ac:spMkLst>
            <pc:docMk/>
            <pc:sldMk cId="699158485" sldId="265"/>
            <ac:spMk id="21" creationId="{2E94A4F7-38E4-45EA-8E2E-CE1B5766B4F1}"/>
          </ac:spMkLst>
        </pc:spChg>
        <pc:picChg chg="add del">
          <ac:chgData name="Sue James" userId="S::sue.pellew-james@uwtsd.ac.uk::3213fc8e-0ae9-43fa-b081-b3253138e4c6" providerId="AD" clId="Web-{64E8645C-693C-4D59-8A45-C97A8A50753C}" dt="2022-10-18T23:40:35.037" v="1261"/>
          <ac:picMkLst>
            <pc:docMk/>
            <pc:sldMk cId="699158485" sldId="265"/>
            <ac:picMk id="5" creationId="{426CF64B-1AC9-8ECB-14A8-1F3819B5617F}"/>
          </ac:picMkLst>
        </pc:picChg>
        <pc:picChg chg="add mod">
          <ac:chgData name="Sue James" userId="S::sue.pellew-james@uwtsd.ac.uk::3213fc8e-0ae9-43fa-b081-b3253138e4c6" providerId="AD" clId="Web-{64E8645C-693C-4D59-8A45-C97A8A50753C}" dt="2022-10-18T23:44:22.570" v="1289"/>
          <ac:picMkLst>
            <pc:docMk/>
            <pc:sldMk cId="699158485" sldId="265"/>
            <ac:picMk id="7" creationId="{DB20B1F5-364E-0EF6-B952-B7590B94751C}"/>
          </ac:picMkLst>
        </pc:picChg>
      </pc:sldChg>
      <pc:sldChg chg="modSp new">
        <pc:chgData name="Sue James" userId="S::sue.pellew-james@uwtsd.ac.uk::3213fc8e-0ae9-43fa-b081-b3253138e4c6" providerId="AD" clId="Web-{64E8645C-693C-4D59-8A45-C97A8A50753C}" dt="2022-10-18T23:44:42.321" v="1295" actId="20577"/>
        <pc:sldMkLst>
          <pc:docMk/>
          <pc:sldMk cId="3221783373" sldId="266"/>
        </pc:sldMkLst>
        <pc:spChg chg="mod">
          <ac:chgData name="Sue James" userId="S::sue.pellew-james@uwtsd.ac.uk::3213fc8e-0ae9-43fa-b081-b3253138e4c6" providerId="AD" clId="Web-{64E8645C-693C-4D59-8A45-C97A8A50753C}" dt="2022-10-18T23:44:42.321" v="1295" actId="20577"/>
          <ac:spMkLst>
            <pc:docMk/>
            <pc:sldMk cId="3221783373" sldId="266"/>
            <ac:spMk id="2" creationId="{F29BB350-B159-57B0-CA8F-36A7C47F81DF}"/>
          </ac:spMkLst>
        </pc:spChg>
      </pc:sldChg>
      <pc:sldMasterChg chg="add addSldLayout">
        <pc:chgData name="Sue James" userId="S::sue.pellew-james@uwtsd.ac.uk::3213fc8e-0ae9-43fa-b081-b3253138e4c6" providerId="AD" clId="Web-{64E8645C-693C-4D59-8A45-C97A8A50753C}" dt="2022-10-18T20:32:19.393" v="34"/>
        <pc:sldMasterMkLst>
          <pc:docMk/>
          <pc:sldMasterMk cId="3125409753" sldId="2147483698"/>
        </pc:sldMasterMkLst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1477057564" sldId="2147483687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3444466770" sldId="2147483688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2304672273" sldId="2147483689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3430612624" sldId="2147483690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3158787372" sldId="2147483691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213003267" sldId="2147483692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1623508786" sldId="2147483693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2605498070" sldId="2147483694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300646072" sldId="2147483695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2711788974" sldId="2147483696"/>
          </pc:sldLayoutMkLst>
        </pc:sldLayoutChg>
        <pc:sldLayoutChg chg="add">
          <pc:chgData name="Sue James" userId="S::sue.pellew-james@uwtsd.ac.uk::3213fc8e-0ae9-43fa-b081-b3253138e4c6" providerId="AD" clId="Web-{64E8645C-693C-4D59-8A45-C97A8A50753C}" dt="2022-10-18T20:32:19.393" v="34"/>
          <pc:sldLayoutMkLst>
            <pc:docMk/>
            <pc:sldMasterMk cId="3125409753" sldId="2147483698"/>
            <pc:sldLayoutMk cId="2969730310" sldId="2147483697"/>
          </pc:sldLayoutMkLst>
        </pc:sldLayoutChg>
      </pc:sldMasterChg>
    </pc:docChg>
  </pc:docChgLst>
  <pc:docChgLst>
    <pc:chgData name="Sue James" userId="S::sue.pellew-james@uwtsd.ac.uk::3213fc8e-0ae9-43fa-b081-b3253138e4c6" providerId="AD" clId="Web-{982DE871-55A1-73C0-0F74-AC48092BF38C}"/>
    <pc:docChg chg="addSld modSld">
      <pc:chgData name="Sue James" userId="S::sue.pellew-james@uwtsd.ac.uk::3213fc8e-0ae9-43fa-b081-b3253138e4c6" providerId="AD" clId="Web-{982DE871-55A1-73C0-0F74-AC48092BF38C}" dt="2022-10-19T00:13:43.038" v="172"/>
      <pc:docMkLst>
        <pc:docMk/>
      </pc:docMkLst>
      <pc:sldChg chg="addSp delSp modSp mod setBg addAnim delAnim setClrOvrMap">
        <pc:chgData name="Sue James" userId="S::sue.pellew-james@uwtsd.ac.uk::3213fc8e-0ae9-43fa-b081-b3253138e4c6" providerId="AD" clId="Web-{982DE871-55A1-73C0-0F74-AC48092BF38C}" dt="2022-10-19T00:06:34.519" v="124"/>
        <pc:sldMkLst>
          <pc:docMk/>
          <pc:sldMk cId="109857222" sldId="256"/>
        </pc:sldMkLst>
        <pc:spChg chg="mod">
          <ac:chgData name="Sue James" userId="S::sue.pellew-james@uwtsd.ac.uk::3213fc8e-0ae9-43fa-b081-b3253138e4c6" providerId="AD" clId="Web-{982DE871-55A1-73C0-0F74-AC48092BF38C}" dt="2022-10-19T00:06:34.519" v="1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e James" userId="S::sue.pellew-james@uwtsd.ac.uk::3213fc8e-0ae9-43fa-b081-b3253138e4c6" providerId="AD" clId="Web-{982DE871-55A1-73C0-0F74-AC48092BF38C}" dt="2022-10-19T00:06:34.519" v="12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ue James" userId="S::sue.pellew-james@uwtsd.ac.uk::3213fc8e-0ae9-43fa-b081-b3253138e4c6" providerId="AD" clId="Web-{982DE871-55A1-73C0-0F74-AC48092BF38C}" dt="2022-10-19T00:06:34.519" v="124"/>
          <ac:spMkLst>
            <pc:docMk/>
            <pc:sldMk cId="109857222" sldId="256"/>
            <ac:spMk id="9" creationId="{71B2258F-86CA-4D4D-8270-BC05FCDEBFB3}"/>
          </ac:spMkLst>
        </pc:spChg>
        <pc:picChg chg="add del">
          <ac:chgData name="Sue James" userId="S::sue.pellew-james@uwtsd.ac.uk::3213fc8e-0ae9-43fa-b081-b3253138e4c6" providerId="AD" clId="Web-{982DE871-55A1-73C0-0F74-AC48092BF38C}" dt="2022-10-19T00:03:13.525" v="5"/>
          <ac:picMkLst>
            <pc:docMk/>
            <pc:sldMk cId="109857222" sldId="256"/>
            <ac:picMk id="5" creationId="{5273FF3A-C8FC-EC3A-AC3B-249E13046B9B}"/>
          </ac:picMkLst>
        </pc:picChg>
        <pc:picChg chg="add mod">
          <ac:chgData name="Sue James" userId="S::sue.pellew-james@uwtsd.ac.uk::3213fc8e-0ae9-43fa-b081-b3253138e4c6" providerId="AD" clId="Web-{982DE871-55A1-73C0-0F74-AC48092BF38C}" dt="2022-10-19T00:06:34.519" v="124"/>
          <ac:picMkLst>
            <pc:docMk/>
            <pc:sldMk cId="109857222" sldId="256"/>
            <ac:picMk id="7" creationId="{5035F576-782C-35D3-AE6D-10D56065236D}"/>
          </ac:picMkLst>
        </pc:picChg>
      </pc:sldChg>
      <pc:sldChg chg="modSp addAnim modAnim">
        <pc:chgData name="Sue James" userId="S::sue.pellew-james@uwtsd.ac.uk::3213fc8e-0ae9-43fa-b081-b3253138e4c6" providerId="AD" clId="Web-{982DE871-55A1-73C0-0F74-AC48092BF38C}" dt="2022-10-19T00:09:47.775" v="153"/>
        <pc:sldMkLst>
          <pc:docMk/>
          <pc:sldMk cId="3221783373" sldId="266"/>
        </pc:sldMkLst>
        <pc:spChg chg="mod">
          <ac:chgData name="Sue James" userId="S::sue.pellew-james@uwtsd.ac.uk::3213fc8e-0ae9-43fa-b081-b3253138e4c6" providerId="AD" clId="Web-{982DE871-55A1-73C0-0F74-AC48092BF38C}" dt="2022-10-19T00:09:11.368" v="148" actId="20577"/>
          <ac:spMkLst>
            <pc:docMk/>
            <pc:sldMk cId="3221783373" sldId="266"/>
            <ac:spMk id="3" creationId="{D1B12E2A-705B-294C-89BA-784BA779F68F}"/>
          </ac:spMkLst>
        </pc:spChg>
      </pc:sldChg>
      <pc:sldChg chg="addSp delSp modSp new mod setBg">
        <pc:chgData name="Sue James" userId="S::sue.pellew-james@uwtsd.ac.uk::3213fc8e-0ae9-43fa-b081-b3253138e4c6" providerId="AD" clId="Web-{982DE871-55A1-73C0-0F74-AC48092BF38C}" dt="2022-10-19T00:13:09.787" v="163"/>
        <pc:sldMkLst>
          <pc:docMk/>
          <pc:sldMk cId="1972478364" sldId="267"/>
        </pc:sldMkLst>
        <pc:spChg chg="mod">
          <ac:chgData name="Sue James" userId="S::sue.pellew-james@uwtsd.ac.uk::3213fc8e-0ae9-43fa-b081-b3253138e4c6" providerId="AD" clId="Web-{982DE871-55A1-73C0-0F74-AC48092BF38C}" dt="2022-10-19T00:13:09.787" v="163"/>
          <ac:spMkLst>
            <pc:docMk/>
            <pc:sldMk cId="1972478364" sldId="267"/>
            <ac:spMk id="2" creationId="{853D379E-5DCC-10E4-DE41-F2B9743B70D1}"/>
          </ac:spMkLst>
        </pc:spChg>
        <pc:spChg chg="del mod">
          <ac:chgData name="Sue James" userId="S::sue.pellew-james@uwtsd.ac.uk::3213fc8e-0ae9-43fa-b081-b3253138e4c6" providerId="AD" clId="Web-{982DE871-55A1-73C0-0F74-AC48092BF38C}" dt="2022-10-19T00:13:09.787" v="163"/>
          <ac:spMkLst>
            <pc:docMk/>
            <pc:sldMk cId="1972478364" sldId="267"/>
            <ac:spMk id="3" creationId="{89819193-1AB3-FCAE-9D25-3E64CF63A165}"/>
          </ac:spMkLst>
        </pc:spChg>
        <pc:spChg chg="add">
          <ac:chgData name="Sue James" userId="S::sue.pellew-james@uwtsd.ac.uk::3213fc8e-0ae9-43fa-b081-b3253138e4c6" providerId="AD" clId="Web-{982DE871-55A1-73C0-0F74-AC48092BF38C}" dt="2022-10-19T00:13:09.787" v="163"/>
          <ac:spMkLst>
            <pc:docMk/>
            <pc:sldMk cId="1972478364" sldId="267"/>
            <ac:spMk id="9" creationId="{C1DD1A8A-57D5-4A81-AD04-532B043C5611}"/>
          </ac:spMkLst>
        </pc:spChg>
        <pc:spChg chg="add">
          <ac:chgData name="Sue James" userId="S::sue.pellew-james@uwtsd.ac.uk::3213fc8e-0ae9-43fa-b081-b3253138e4c6" providerId="AD" clId="Web-{982DE871-55A1-73C0-0F74-AC48092BF38C}" dt="2022-10-19T00:13:09.787" v="163"/>
          <ac:spMkLst>
            <pc:docMk/>
            <pc:sldMk cId="1972478364" sldId="267"/>
            <ac:spMk id="11" creationId="{007891EC-4501-44ED-A8C8-B11B6DB767AB}"/>
          </ac:spMkLst>
        </pc:spChg>
        <pc:picChg chg="add">
          <ac:chgData name="Sue James" userId="S::sue.pellew-james@uwtsd.ac.uk::3213fc8e-0ae9-43fa-b081-b3253138e4c6" providerId="AD" clId="Web-{982DE871-55A1-73C0-0F74-AC48092BF38C}" dt="2022-10-19T00:13:09.787" v="163"/>
          <ac:picMkLst>
            <pc:docMk/>
            <pc:sldMk cId="1972478364" sldId="267"/>
            <ac:picMk id="5" creationId="{3E85AB1F-DFC9-B3B4-181E-4F8A6E280594}"/>
          </ac:picMkLst>
        </pc:picChg>
      </pc:sldChg>
      <pc:sldChg chg="addSp delSp modSp new mod setBg setClrOvrMap">
        <pc:chgData name="Sue James" userId="S::sue.pellew-james@uwtsd.ac.uk::3213fc8e-0ae9-43fa-b081-b3253138e4c6" providerId="AD" clId="Web-{982DE871-55A1-73C0-0F74-AC48092BF38C}" dt="2022-10-19T00:13:43.038" v="172"/>
        <pc:sldMkLst>
          <pc:docMk/>
          <pc:sldMk cId="2254802017" sldId="268"/>
        </pc:sldMkLst>
        <pc:spChg chg="mod">
          <ac:chgData name="Sue James" userId="S::sue.pellew-james@uwtsd.ac.uk::3213fc8e-0ae9-43fa-b081-b3253138e4c6" providerId="AD" clId="Web-{982DE871-55A1-73C0-0F74-AC48092BF38C}" dt="2022-10-19T00:13:43.038" v="172"/>
          <ac:spMkLst>
            <pc:docMk/>
            <pc:sldMk cId="2254802017" sldId="268"/>
            <ac:spMk id="2" creationId="{A23A3186-FF49-2B36-A4F3-2C4A6BDAA2F5}"/>
          </ac:spMkLst>
        </pc:spChg>
        <pc:spChg chg="add del">
          <ac:chgData name="Sue James" userId="S::sue.pellew-james@uwtsd.ac.uk::3213fc8e-0ae9-43fa-b081-b3253138e4c6" providerId="AD" clId="Web-{982DE871-55A1-73C0-0F74-AC48092BF38C}" dt="2022-10-19T00:13:43.038" v="172"/>
          <ac:spMkLst>
            <pc:docMk/>
            <pc:sldMk cId="2254802017" sldId="268"/>
            <ac:spMk id="3" creationId="{E73D0248-ED51-F26D-F6E7-024BBCFB4E35}"/>
          </ac:spMkLst>
        </pc:spChg>
        <pc:spChg chg="add del">
          <ac:chgData name="Sue James" userId="S::sue.pellew-james@uwtsd.ac.uk::3213fc8e-0ae9-43fa-b081-b3253138e4c6" providerId="AD" clId="Web-{982DE871-55A1-73C0-0F74-AC48092BF38C}" dt="2022-10-19T00:13:43.038" v="171"/>
          <ac:spMkLst>
            <pc:docMk/>
            <pc:sldMk cId="2254802017" sldId="268"/>
            <ac:spMk id="9" creationId="{0671A8AE-40A1-4631-A6B8-581AFF065482}"/>
          </ac:spMkLst>
        </pc:spChg>
        <pc:spChg chg="add del">
          <ac:chgData name="Sue James" userId="S::sue.pellew-james@uwtsd.ac.uk::3213fc8e-0ae9-43fa-b081-b3253138e4c6" providerId="AD" clId="Web-{982DE871-55A1-73C0-0F74-AC48092BF38C}" dt="2022-10-19T00:13:43.038" v="171"/>
          <ac:spMkLst>
            <pc:docMk/>
            <pc:sldMk cId="2254802017" sldId="268"/>
            <ac:spMk id="11" creationId="{AB58EF07-17C2-48CF-ABB0-EEF1F17CB8F0}"/>
          </ac:spMkLst>
        </pc:spChg>
        <pc:spChg chg="add del">
          <ac:chgData name="Sue James" userId="S::sue.pellew-james@uwtsd.ac.uk::3213fc8e-0ae9-43fa-b081-b3253138e4c6" providerId="AD" clId="Web-{982DE871-55A1-73C0-0F74-AC48092BF38C}" dt="2022-10-19T00:13:43.038" v="171"/>
          <ac:spMkLst>
            <pc:docMk/>
            <pc:sldMk cId="2254802017" sldId="268"/>
            <ac:spMk id="13" creationId="{AF2F604E-43BE-4DC3-B983-E071523364F8}"/>
          </ac:spMkLst>
        </pc:spChg>
        <pc:spChg chg="add del">
          <ac:chgData name="Sue James" userId="S::sue.pellew-james@uwtsd.ac.uk::3213fc8e-0ae9-43fa-b081-b3253138e4c6" providerId="AD" clId="Web-{982DE871-55A1-73C0-0F74-AC48092BF38C}" dt="2022-10-19T00:13:43.038" v="171"/>
          <ac:spMkLst>
            <pc:docMk/>
            <pc:sldMk cId="2254802017" sldId="268"/>
            <ac:spMk id="15" creationId="{08C9B587-E65E-4B52-B37C-ABEBB6E87928}"/>
          </ac:spMkLst>
        </pc:spChg>
        <pc:picChg chg="add del">
          <ac:chgData name="Sue James" userId="S::sue.pellew-james@uwtsd.ac.uk::3213fc8e-0ae9-43fa-b081-b3253138e4c6" providerId="AD" clId="Web-{982DE871-55A1-73C0-0F74-AC48092BF38C}" dt="2022-10-19T00:13:43.038" v="171"/>
          <ac:picMkLst>
            <pc:docMk/>
            <pc:sldMk cId="2254802017" sldId="268"/>
            <ac:picMk id="5" creationId="{D22C9CB2-A6C2-F8E3-FEFE-3BFBD3FB0142}"/>
          </ac:picMkLst>
        </pc:picChg>
        <pc:picChg chg="add">
          <ac:chgData name="Sue James" userId="S::sue.pellew-james@uwtsd.ac.uk::3213fc8e-0ae9-43fa-b081-b3253138e4c6" providerId="AD" clId="Web-{982DE871-55A1-73C0-0F74-AC48092BF38C}" dt="2022-10-19T00:13:43.038" v="172"/>
          <ac:picMkLst>
            <pc:docMk/>
            <pc:sldMk cId="2254802017" sldId="268"/>
            <ac:picMk id="17" creationId="{5A49A1D7-FE4E-A796-877F-358E3122AF74}"/>
          </ac:picMkLst>
        </pc:picChg>
      </pc:sldChg>
    </pc:docChg>
  </pc:docChgLst>
  <pc:docChgLst>
    <pc:chgData name="Sue James" userId="S::sue.pellew-james@uwtsd.ac.uk::3213fc8e-0ae9-43fa-b081-b3253138e4c6" providerId="AD" clId="Web-{E5C2D895-8DE0-59BA-9749-4E48AC921CE0}"/>
    <pc:docChg chg="modSld">
      <pc:chgData name="Sue James" userId="S::sue.pellew-james@uwtsd.ac.uk::3213fc8e-0ae9-43fa-b081-b3253138e4c6" providerId="AD" clId="Web-{E5C2D895-8DE0-59BA-9749-4E48AC921CE0}" dt="2022-10-19T12:33:48.765" v="69" actId="14100"/>
      <pc:docMkLst>
        <pc:docMk/>
      </pc:docMkLst>
      <pc:sldChg chg="modSp">
        <pc:chgData name="Sue James" userId="S::sue.pellew-james@uwtsd.ac.uk::3213fc8e-0ae9-43fa-b081-b3253138e4c6" providerId="AD" clId="Web-{E5C2D895-8DE0-59BA-9749-4E48AC921CE0}" dt="2022-10-19T12:26:35.209" v="2" actId="20577"/>
        <pc:sldMkLst>
          <pc:docMk/>
          <pc:sldMk cId="3540785821" sldId="260"/>
        </pc:sldMkLst>
        <pc:spChg chg="mod">
          <ac:chgData name="Sue James" userId="S::sue.pellew-james@uwtsd.ac.uk::3213fc8e-0ae9-43fa-b081-b3253138e4c6" providerId="AD" clId="Web-{E5C2D895-8DE0-59BA-9749-4E48AC921CE0}" dt="2022-10-19T12:26:35.209" v="2" actId="20577"/>
          <ac:spMkLst>
            <pc:docMk/>
            <pc:sldMk cId="3540785821" sldId="260"/>
            <ac:spMk id="3" creationId="{21702906-B27B-EFDF-4FD1-4A5D39FFB497}"/>
          </ac:spMkLst>
        </pc:spChg>
      </pc:sldChg>
      <pc:sldChg chg="modSp">
        <pc:chgData name="Sue James" userId="S::sue.pellew-james@uwtsd.ac.uk::3213fc8e-0ae9-43fa-b081-b3253138e4c6" providerId="AD" clId="Web-{E5C2D895-8DE0-59BA-9749-4E48AC921CE0}" dt="2022-10-19T12:31:25.434" v="58" actId="20577"/>
        <pc:sldMkLst>
          <pc:docMk/>
          <pc:sldMk cId="3026586463" sldId="262"/>
        </pc:sldMkLst>
        <pc:spChg chg="mod">
          <ac:chgData name="Sue James" userId="S::sue.pellew-james@uwtsd.ac.uk::3213fc8e-0ae9-43fa-b081-b3253138e4c6" providerId="AD" clId="Web-{E5C2D895-8DE0-59BA-9749-4E48AC921CE0}" dt="2022-10-19T12:31:25.434" v="58" actId="20577"/>
          <ac:spMkLst>
            <pc:docMk/>
            <pc:sldMk cId="3026586463" sldId="262"/>
            <ac:spMk id="8" creationId="{4A9ED1D1-B27E-4EB0-BB5E-209CB7865C92}"/>
          </ac:spMkLst>
        </pc:spChg>
      </pc:sldChg>
      <pc:sldChg chg="addSp delSp modSp addAnim delAnim">
        <pc:chgData name="Sue James" userId="S::sue.pellew-james@uwtsd.ac.uk::3213fc8e-0ae9-43fa-b081-b3253138e4c6" providerId="AD" clId="Web-{E5C2D895-8DE0-59BA-9749-4E48AC921CE0}" dt="2022-10-19T12:32:54.357" v="63" actId="1076"/>
        <pc:sldMkLst>
          <pc:docMk/>
          <pc:sldMk cId="1026350883" sldId="263"/>
        </pc:sldMkLst>
        <pc:spChg chg="del">
          <ac:chgData name="Sue James" userId="S::sue.pellew-james@uwtsd.ac.uk::3213fc8e-0ae9-43fa-b081-b3253138e4c6" providerId="AD" clId="Web-{E5C2D895-8DE0-59BA-9749-4E48AC921CE0}" dt="2022-10-19T12:29:49.228" v="8"/>
          <ac:spMkLst>
            <pc:docMk/>
            <pc:sldMk cId="1026350883" sldId="263"/>
            <ac:spMk id="4" creationId="{26BF85B1-E13F-9EB1-C9B1-75B6CDED6078}"/>
          </ac:spMkLst>
        </pc:spChg>
        <pc:spChg chg="add del mod">
          <ac:chgData name="Sue James" userId="S::sue.pellew-james@uwtsd.ac.uk::3213fc8e-0ae9-43fa-b081-b3253138e4c6" providerId="AD" clId="Web-{E5C2D895-8DE0-59BA-9749-4E48AC921CE0}" dt="2022-10-19T12:32:43.717" v="60"/>
          <ac:spMkLst>
            <pc:docMk/>
            <pc:sldMk cId="1026350883" sldId="263"/>
            <ac:spMk id="6" creationId="{D66B7CFC-6B6A-F492-B98F-906C6CCB5434}"/>
          </ac:spMkLst>
        </pc:spChg>
        <pc:spChg chg="add del mod">
          <ac:chgData name="Sue James" userId="S::sue.pellew-james@uwtsd.ac.uk::3213fc8e-0ae9-43fa-b081-b3253138e4c6" providerId="AD" clId="Web-{E5C2D895-8DE0-59BA-9749-4E48AC921CE0}" dt="2022-10-19T12:29:54.869" v="9"/>
          <ac:spMkLst>
            <pc:docMk/>
            <pc:sldMk cId="1026350883" sldId="263"/>
            <ac:spMk id="8" creationId="{9BB91C00-0CDC-8D24-E88F-69E16FA3CB8F}"/>
          </ac:spMkLst>
        </pc:spChg>
        <pc:spChg chg="add mod">
          <ac:chgData name="Sue James" userId="S::sue.pellew-james@uwtsd.ac.uk::3213fc8e-0ae9-43fa-b081-b3253138e4c6" providerId="AD" clId="Web-{E5C2D895-8DE0-59BA-9749-4E48AC921CE0}" dt="2022-10-19T12:32:54.357" v="63" actId="1076"/>
          <ac:spMkLst>
            <pc:docMk/>
            <pc:sldMk cId="1026350883" sldId="263"/>
            <ac:spMk id="10" creationId="{0D189FA1-A36A-053A-7B51-C2684CBC82BC}"/>
          </ac:spMkLst>
        </pc:spChg>
      </pc:sldChg>
      <pc:sldChg chg="addSp delSp modSp">
        <pc:chgData name="Sue James" userId="S::sue.pellew-james@uwtsd.ac.uk::3213fc8e-0ae9-43fa-b081-b3253138e4c6" providerId="AD" clId="Web-{E5C2D895-8DE0-59BA-9749-4E48AC921CE0}" dt="2022-10-19T12:33:48.765" v="69" actId="14100"/>
        <pc:sldMkLst>
          <pc:docMk/>
          <pc:sldMk cId="2050187609" sldId="264"/>
        </pc:sldMkLst>
        <pc:spChg chg="add mod">
          <ac:chgData name="Sue James" userId="S::sue.pellew-james@uwtsd.ac.uk::3213fc8e-0ae9-43fa-b081-b3253138e4c6" providerId="AD" clId="Web-{E5C2D895-8DE0-59BA-9749-4E48AC921CE0}" dt="2022-10-19T12:33:48.765" v="69" actId="14100"/>
          <ac:spMkLst>
            <pc:docMk/>
            <pc:sldMk cId="2050187609" sldId="264"/>
            <ac:spMk id="4" creationId="{2FB427F3-EA82-1527-5846-0843C74B7283}"/>
          </ac:spMkLst>
        </pc:spChg>
        <pc:spChg chg="del">
          <ac:chgData name="Sue James" userId="S::sue.pellew-james@uwtsd.ac.uk::3213fc8e-0ae9-43fa-b081-b3253138e4c6" providerId="AD" clId="Web-{E5C2D895-8DE0-59BA-9749-4E48AC921CE0}" dt="2022-10-19T12:33:28.405" v="65"/>
          <ac:spMkLst>
            <pc:docMk/>
            <pc:sldMk cId="2050187609" sldId="264"/>
            <ac:spMk id="5" creationId="{0BF8203B-D79C-08DD-1697-0251D36D77B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160B8E-3B89-4A5F-8059-CC89B00AB8B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AD149E-4B40-42B4-9B3D-E71E540768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Improve our ability to reason and generate strong arguments</a:t>
          </a:r>
          <a:endParaRPr lang="en-US"/>
        </a:p>
      </dgm:t>
    </dgm:pt>
    <dgm:pt modelId="{E27B2748-D9E2-4912-826A-5EA15D686245}" type="parTrans" cxnId="{8B435115-2EE3-4703-BD9A-932B4A4B6527}">
      <dgm:prSet/>
      <dgm:spPr/>
      <dgm:t>
        <a:bodyPr/>
        <a:lstStyle/>
        <a:p>
          <a:endParaRPr lang="en-US"/>
        </a:p>
      </dgm:t>
    </dgm:pt>
    <dgm:pt modelId="{BA4D9E3E-EF9A-4ECE-BA7E-B07DE90E1D50}" type="sibTrans" cxnId="{8B435115-2EE3-4703-BD9A-932B4A4B6527}">
      <dgm:prSet/>
      <dgm:spPr/>
      <dgm:t>
        <a:bodyPr/>
        <a:lstStyle/>
        <a:p>
          <a:endParaRPr lang="en-US"/>
        </a:p>
      </dgm:t>
    </dgm:pt>
    <dgm:pt modelId="{DA03CA7A-42F1-471B-9737-B54876737F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improve our ability to assess the strength of the arguments used by others.</a:t>
          </a:r>
          <a:endParaRPr lang="en-US"/>
        </a:p>
      </dgm:t>
    </dgm:pt>
    <dgm:pt modelId="{2BDAEC32-1A18-49D0-9368-44168AB06628}" type="parTrans" cxnId="{2A6CDF82-A777-4511-97B7-D44FBB73911B}">
      <dgm:prSet/>
      <dgm:spPr/>
      <dgm:t>
        <a:bodyPr/>
        <a:lstStyle/>
        <a:p>
          <a:endParaRPr lang="en-US"/>
        </a:p>
      </dgm:t>
    </dgm:pt>
    <dgm:pt modelId="{5251E25E-7D01-413F-BE53-265373CA48F9}" type="sibTrans" cxnId="{2A6CDF82-A777-4511-97B7-D44FBB73911B}">
      <dgm:prSet/>
      <dgm:spPr/>
      <dgm:t>
        <a:bodyPr/>
        <a:lstStyle/>
        <a:p>
          <a:endParaRPr lang="en-US"/>
        </a:p>
      </dgm:t>
    </dgm:pt>
    <dgm:pt modelId="{660DCA67-FBA8-4FF7-A9C3-71BCE9A2D738}" type="pres">
      <dgm:prSet presAssocID="{A9160B8E-3B89-4A5F-8059-CC89B00AB8BE}" presName="root" presStyleCnt="0">
        <dgm:presLayoutVars>
          <dgm:dir/>
          <dgm:resizeHandles val="exact"/>
        </dgm:presLayoutVars>
      </dgm:prSet>
      <dgm:spPr/>
    </dgm:pt>
    <dgm:pt modelId="{396D1595-8D42-45CB-BC9F-093C7527EE7B}" type="pres">
      <dgm:prSet presAssocID="{D1AD149E-4B40-42B4-9B3D-E71E54076864}" presName="compNode" presStyleCnt="0"/>
      <dgm:spPr/>
    </dgm:pt>
    <dgm:pt modelId="{0CFE4F5F-B09F-433D-B89D-D087F8B5D8E9}" type="pres">
      <dgm:prSet presAssocID="{D1AD149E-4B40-42B4-9B3D-E71E54076864}" presName="bgRect" presStyleLbl="bgShp" presStyleIdx="0" presStyleCnt="2"/>
      <dgm:spPr/>
    </dgm:pt>
    <dgm:pt modelId="{13EDE519-AAF4-452A-AD71-7AB95E086913}" type="pres">
      <dgm:prSet presAssocID="{D1AD149E-4B40-42B4-9B3D-E71E5407686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F08F8C-0C49-41B2-9F02-8B442EA44B14}" type="pres">
      <dgm:prSet presAssocID="{D1AD149E-4B40-42B4-9B3D-E71E54076864}" presName="spaceRect" presStyleCnt="0"/>
      <dgm:spPr/>
    </dgm:pt>
    <dgm:pt modelId="{40C8DFFD-2F5E-442B-9D94-6A7E21221CAC}" type="pres">
      <dgm:prSet presAssocID="{D1AD149E-4B40-42B4-9B3D-E71E54076864}" presName="parTx" presStyleLbl="revTx" presStyleIdx="0" presStyleCnt="2">
        <dgm:presLayoutVars>
          <dgm:chMax val="0"/>
          <dgm:chPref val="0"/>
        </dgm:presLayoutVars>
      </dgm:prSet>
      <dgm:spPr/>
    </dgm:pt>
    <dgm:pt modelId="{788FF778-C7D5-4693-B11E-E62213967F63}" type="pres">
      <dgm:prSet presAssocID="{BA4D9E3E-EF9A-4ECE-BA7E-B07DE90E1D50}" presName="sibTrans" presStyleCnt="0"/>
      <dgm:spPr/>
    </dgm:pt>
    <dgm:pt modelId="{CC6316A4-6B56-4566-9D52-5E10CAF11DCA}" type="pres">
      <dgm:prSet presAssocID="{DA03CA7A-42F1-471B-9737-B54876737F32}" presName="compNode" presStyleCnt="0"/>
      <dgm:spPr/>
    </dgm:pt>
    <dgm:pt modelId="{63426439-4B86-4BEE-857E-DF12098CDB3E}" type="pres">
      <dgm:prSet presAssocID="{DA03CA7A-42F1-471B-9737-B54876737F32}" presName="bgRect" presStyleLbl="bgShp" presStyleIdx="1" presStyleCnt="2"/>
      <dgm:spPr/>
    </dgm:pt>
    <dgm:pt modelId="{E591972E-993A-480D-BB36-6BC4190C3776}" type="pres">
      <dgm:prSet presAssocID="{DA03CA7A-42F1-471B-9737-B54876737F3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0779513-BDB9-4CEF-A0B8-2AA04A85DADF}" type="pres">
      <dgm:prSet presAssocID="{DA03CA7A-42F1-471B-9737-B54876737F32}" presName="spaceRect" presStyleCnt="0"/>
      <dgm:spPr/>
    </dgm:pt>
    <dgm:pt modelId="{0025D799-94F5-4509-97A5-0E4B9695E90A}" type="pres">
      <dgm:prSet presAssocID="{DA03CA7A-42F1-471B-9737-B54876737F3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435115-2EE3-4703-BD9A-932B4A4B6527}" srcId="{A9160B8E-3B89-4A5F-8059-CC89B00AB8BE}" destId="{D1AD149E-4B40-42B4-9B3D-E71E54076864}" srcOrd="0" destOrd="0" parTransId="{E27B2748-D9E2-4912-826A-5EA15D686245}" sibTransId="{BA4D9E3E-EF9A-4ECE-BA7E-B07DE90E1D50}"/>
    <dgm:cxn modelId="{2A6CDF82-A777-4511-97B7-D44FBB73911B}" srcId="{A9160B8E-3B89-4A5F-8059-CC89B00AB8BE}" destId="{DA03CA7A-42F1-471B-9737-B54876737F32}" srcOrd="1" destOrd="0" parTransId="{2BDAEC32-1A18-49D0-9368-44168AB06628}" sibTransId="{5251E25E-7D01-413F-BE53-265373CA48F9}"/>
    <dgm:cxn modelId="{B558E899-0054-4F5C-B3E5-872B07E506EB}" type="presOf" srcId="{A9160B8E-3B89-4A5F-8059-CC89B00AB8BE}" destId="{660DCA67-FBA8-4FF7-A9C3-71BCE9A2D738}" srcOrd="0" destOrd="0" presId="urn:microsoft.com/office/officeart/2018/2/layout/IconVerticalSolidList"/>
    <dgm:cxn modelId="{24158EC0-3C50-4308-A5BF-A4511FBB4FC5}" type="presOf" srcId="{DA03CA7A-42F1-471B-9737-B54876737F32}" destId="{0025D799-94F5-4509-97A5-0E4B9695E90A}" srcOrd="0" destOrd="0" presId="urn:microsoft.com/office/officeart/2018/2/layout/IconVerticalSolidList"/>
    <dgm:cxn modelId="{D3591CFE-35B9-42DC-ABE9-A83F64C9950C}" type="presOf" srcId="{D1AD149E-4B40-42B4-9B3D-E71E54076864}" destId="{40C8DFFD-2F5E-442B-9D94-6A7E21221CAC}" srcOrd="0" destOrd="0" presId="urn:microsoft.com/office/officeart/2018/2/layout/IconVerticalSolidList"/>
    <dgm:cxn modelId="{D63D0C79-12F5-4204-9892-DE20B7F2C428}" type="presParOf" srcId="{660DCA67-FBA8-4FF7-A9C3-71BCE9A2D738}" destId="{396D1595-8D42-45CB-BC9F-093C7527EE7B}" srcOrd="0" destOrd="0" presId="urn:microsoft.com/office/officeart/2018/2/layout/IconVerticalSolidList"/>
    <dgm:cxn modelId="{F635E22F-EC34-4214-803E-CFE8BC6CEA19}" type="presParOf" srcId="{396D1595-8D42-45CB-BC9F-093C7527EE7B}" destId="{0CFE4F5F-B09F-433D-B89D-D087F8B5D8E9}" srcOrd="0" destOrd="0" presId="urn:microsoft.com/office/officeart/2018/2/layout/IconVerticalSolidList"/>
    <dgm:cxn modelId="{F5208C7B-ED57-487E-9228-D42AD28E4DE2}" type="presParOf" srcId="{396D1595-8D42-45CB-BC9F-093C7527EE7B}" destId="{13EDE519-AAF4-452A-AD71-7AB95E086913}" srcOrd="1" destOrd="0" presId="urn:microsoft.com/office/officeart/2018/2/layout/IconVerticalSolidList"/>
    <dgm:cxn modelId="{31C53893-34EB-469C-8FF6-F25636A2CC5B}" type="presParOf" srcId="{396D1595-8D42-45CB-BC9F-093C7527EE7B}" destId="{FEF08F8C-0C49-41B2-9F02-8B442EA44B14}" srcOrd="2" destOrd="0" presId="urn:microsoft.com/office/officeart/2018/2/layout/IconVerticalSolidList"/>
    <dgm:cxn modelId="{2FCCB6A6-70B1-4433-8F5E-3839448B8E94}" type="presParOf" srcId="{396D1595-8D42-45CB-BC9F-093C7527EE7B}" destId="{40C8DFFD-2F5E-442B-9D94-6A7E21221CAC}" srcOrd="3" destOrd="0" presId="urn:microsoft.com/office/officeart/2018/2/layout/IconVerticalSolidList"/>
    <dgm:cxn modelId="{331F8108-FC94-4AFA-847E-87D1D02769EE}" type="presParOf" srcId="{660DCA67-FBA8-4FF7-A9C3-71BCE9A2D738}" destId="{788FF778-C7D5-4693-B11E-E62213967F63}" srcOrd="1" destOrd="0" presId="urn:microsoft.com/office/officeart/2018/2/layout/IconVerticalSolidList"/>
    <dgm:cxn modelId="{EDACABA8-9D18-45DC-A90A-2D5B8DC71D42}" type="presParOf" srcId="{660DCA67-FBA8-4FF7-A9C3-71BCE9A2D738}" destId="{CC6316A4-6B56-4566-9D52-5E10CAF11DCA}" srcOrd="2" destOrd="0" presId="urn:microsoft.com/office/officeart/2018/2/layout/IconVerticalSolidList"/>
    <dgm:cxn modelId="{C8A7EBC1-712F-4E53-BB36-3DBDB8253717}" type="presParOf" srcId="{CC6316A4-6B56-4566-9D52-5E10CAF11DCA}" destId="{63426439-4B86-4BEE-857E-DF12098CDB3E}" srcOrd="0" destOrd="0" presId="urn:microsoft.com/office/officeart/2018/2/layout/IconVerticalSolidList"/>
    <dgm:cxn modelId="{7E441B7F-1ABF-431D-92EB-8502D3E7BF80}" type="presParOf" srcId="{CC6316A4-6B56-4566-9D52-5E10CAF11DCA}" destId="{E591972E-993A-480D-BB36-6BC4190C3776}" srcOrd="1" destOrd="0" presId="urn:microsoft.com/office/officeart/2018/2/layout/IconVerticalSolidList"/>
    <dgm:cxn modelId="{9A6993B9-7AC6-4F60-9C1C-58AABF729C54}" type="presParOf" srcId="{CC6316A4-6B56-4566-9D52-5E10CAF11DCA}" destId="{40779513-BDB9-4CEF-A0B8-2AA04A85DADF}" srcOrd="2" destOrd="0" presId="urn:microsoft.com/office/officeart/2018/2/layout/IconVerticalSolidList"/>
    <dgm:cxn modelId="{1CF04EB7-7F72-4B02-B864-DA8B86DA56DC}" type="presParOf" srcId="{CC6316A4-6B56-4566-9D52-5E10CAF11DCA}" destId="{0025D799-94F5-4509-97A5-0E4B9695E9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FE4F5F-B09F-433D-B89D-D087F8B5D8E9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DE519-AAF4-452A-AD71-7AB95E086913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8DFFD-2F5E-442B-9D94-6A7E21221CAC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Improve our ability to reason and generate strong arguments</a:t>
          </a:r>
          <a:endParaRPr lang="en-US" sz="2500" kern="1200"/>
        </a:p>
      </dsp:txBody>
      <dsp:txXfrm>
        <a:off x="1507738" y="707092"/>
        <a:ext cx="9007861" cy="1305401"/>
      </dsp:txXfrm>
    </dsp:sp>
    <dsp:sp modelId="{63426439-4B86-4BEE-857E-DF12098CDB3E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91972E-993A-480D-BB36-6BC4190C3776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5D799-94F5-4509-97A5-0E4B9695E90A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improve our ability to assess the strength of the arguments used by others.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4770575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667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6722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612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787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32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5087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980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460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7889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30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10/19/2022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4097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achertoolkit.co.uk/" TargetMode="External"/><Relationship Id="rId3" Type="http://schemas.openxmlformats.org/officeDocument/2006/relationships/hyperlink" Target="https://teachingbattleground.wordpress.com/" TargetMode="External"/><Relationship Id="rId7" Type="http://schemas.openxmlformats.org/officeDocument/2006/relationships/hyperlink" Target="https://teacherhead.com/2022/06/02/evidence-informed-teaching-the-learning-model-matters-more-than-the-data-redleicester/" TargetMode="External"/><Relationship Id="rId2" Type="http://schemas.openxmlformats.org/officeDocument/2006/relationships/hyperlink" Target="https://www.resourceaholic.com/2022/09/5-maths-gems-162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rparkinsonict.blogspot.com/%E2%80%8B" TargetMode="External"/><Relationship Id="rId5" Type="http://schemas.openxmlformats.org/officeDocument/2006/relationships/hyperlink" Target="https://www.whiteboardblog.co.uk/2011/09/how-science-works-clip-bank-resources-from-bp/" TargetMode="External"/><Relationship Id="rId4" Type="http://schemas.openxmlformats.org/officeDocument/2006/relationships/hyperlink" Target="https://learningspy.co.uk/blo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roplet of water">
            <a:extLst>
              <a:ext uri="{FF2B5EF4-FFF2-40B4-BE49-F238E27FC236}">
                <a16:creationId xmlns:a16="http://schemas.microsoft.com/office/drawing/2014/main" id="{5035F576-782C-35D3-AE6D-10D5606523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9640" b="536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n-GB" sz="11500">
                <a:ln w="22225">
                  <a:solidFill>
                    <a:schemeClr val="tx1"/>
                  </a:solidFill>
                  <a:miter lim="800000"/>
                </a:ln>
                <a:noFill/>
                <a:cs typeface="Calibri Light"/>
              </a:rPr>
              <a:t>Developing Research</a:t>
            </a:r>
            <a:endParaRPr lang="en-GB" sz="11500">
              <a:ln w="22225">
                <a:solidFill>
                  <a:schemeClr val="tx1"/>
                </a:solidFill>
                <a:miter lim="800000"/>
              </a:ln>
              <a:noFill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000">
                <a:cs typeface="Calibri"/>
              </a:rPr>
              <a:t>Collaborative critical reviews</a:t>
            </a:r>
          </a:p>
          <a:p>
            <a:pPr marL="285750" indent="-285750" algn="l">
              <a:buFont typeface="Arial"/>
              <a:buChar char="•"/>
            </a:pPr>
            <a:r>
              <a:rPr lang="en-GB" sz="2000">
                <a:cs typeface="Calibri"/>
              </a:rPr>
              <a:t>Exploring the variety of research methods used in education research</a:t>
            </a:r>
          </a:p>
          <a:p>
            <a:pPr marL="285750" indent="-285750" algn="l">
              <a:buFont typeface="Arial"/>
              <a:buChar char="•"/>
            </a:pPr>
            <a:r>
              <a:rPr lang="en-GB" sz="2000" dirty="0">
                <a:cs typeface="Calibri"/>
              </a:rPr>
              <a:t>Understanding the use of mind maps to convey process and critical thinking</a:t>
            </a:r>
          </a:p>
          <a:p>
            <a:pPr algn="l"/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6C562-2DC0-FEB6-BDD5-2ECD4A69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Blog Reviews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CCD32-DDDB-5F27-6B3B-BAF9F0DA9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ea typeface="+mn-lt"/>
                <a:cs typeface="+mn-lt"/>
              </a:rPr>
              <a:t>Choose a website to review as a group.  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ea typeface="+mn-lt"/>
                <a:cs typeface="+mn-lt"/>
              </a:rPr>
              <a:t>Spend time exploring the site alone.  Make notes.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ea typeface="+mn-lt"/>
                <a:cs typeface="+mn-lt"/>
              </a:rPr>
              <a:t>Using the following grid add comments about website.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459A21-AD05-944D-16F2-C737CCB29F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475742"/>
              </p:ext>
            </p:extLst>
          </p:nvPr>
        </p:nvGraphicFramePr>
        <p:xfrm>
          <a:off x="1085589" y="3246328"/>
          <a:ext cx="10591254" cy="30996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4999">
                  <a:extLst>
                    <a:ext uri="{9D8B030D-6E8A-4147-A177-3AD203B41FA5}">
                      <a16:colId xmlns:a16="http://schemas.microsoft.com/office/drawing/2014/main" val="2983765050"/>
                    </a:ext>
                  </a:extLst>
                </a:gridCol>
                <a:gridCol w="1993678">
                  <a:extLst>
                    <a:ext uri="{9D8B030D-6E8A-4147-A177-3AD203B41FA5}">
                      <a16:colId xmlns:a16="http://schemas.microsoft.com/office/drawing/2014/main" val="251337231"/>
                    </a:ext>
                  </a:extLst>
                </a:gridCol>
                <a:gridCol w="2438927">
                  <a:extLst>
                    <a:ext uri="{9D8B030D-6E8A-4147-A177-3AD203B41FA5}">
                      <a16:colId xmlns:a16="http://schemas.microsoft.com/office/drawing/2014/main" val="4174413546"/>
                    </a:ext>
                  </a:extLst>
                </a:gridCol>
                <a:gridCol w="1917370">
                  <a:extLst>
                    <a:ext uri="{9D8B030D-6E8A-4147-A177-3AD203B41FA5}">
                      <a16:colId xmlns:a16="http://schemas.microsoft.com/office/drawing/2014/main" val="1227678544"/>
                    </a:ext>
                  </a:extLst>
                </a:gridCol>
                <a:gridCol w="2336280">
                  <a:extLst>
                    <a:ext uri="{9D8B030D-6E8A-4147-A177-3AD203B41FA5}">
                      <a16:colId xmlns:a16="http://schemas.microsoft.com/office/drawing/2014/main" val="3028439165"/>
                    </a:ext>
                  </a:extLst>
                </a:gridCol>
              </a:tblGrid>
              <a:tr h="643246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dirty="0">
                          <a:effectLst/>
                        </a:rPr>
                        <a:t>Structure​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dirty="0">
                          <a:effectLst/>
                        </a:rPr>
                        <a:t>Style ​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dirty="0">
                          <a:effectLst/>
                        </a:rPr>
                        <a:t>Critical elements​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dirty="0">
                          <a:effectLst/>
                        </a:rPr>
                        <a:t>What worked well?​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dirty="0">
                          <a:effectLst/>
                        </a:rPr>
                        <a:t>How could it be improved?​</a:t>
                      </a:r>
                      <a:endParaRPr lang="en-GB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51895"/>
                  </a:ext>
                </a:extLst>
              </a:tr>
              <a:tr h="2456447">
                <a:tc>
                  <a:txBody>
                    <a:bodyPr/>
                    <a:lstStyle/>
                    <a:p>
                      <a:pPr algn="l" rtl="0" fontAlgn="auto"/>
                      <a:r>
                        <a:rPr lang="en-GB" dirty="0">
                          <a:effectLst/>
                        </a:rPr>
                        <a:t>​Layout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Visual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Links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Referenced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Focussed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auto"/>
                      <a:r>
                        <a:rPr lang="en-GB" dirty="0">
                          <a:effectLst/>
                        </a:rPr>
                        <a:t>​Audience</a:t>
                      </a:r>
                    </a:p>
                    <a:p>
                      <a:pPr lvl="0" algn="l">
                        <a:buNone/>
                      </a:pPr>
                      <a:r>
                        <a:rPr lang="en-GB" dirty="0">
                          <a:effectLst/>
                        </a:rPr>
                        <a:t>Tone</a:t>
                      </a:r>
                    </a:p>
                    <a:p>
                      <a:pPr lvl="0" algn="l">
                        <a:buNone/>
                      </a:pPr>
                      <a:r>
                        <a:rPr lang="en-GB" dirty="0">
                          <a:effectLst/>
                        </a:rPr>
                        <a:t>Clarity</a:t>
                      </a:r>
                    </a:p>
                    <a:p>
                      <a:pPr lvl="0" algn="l">
                        <a:buNone/>
                      </a:pPr>
                      <a:r>
                        <a:rPr lang="en-GB" dirty="0">
                          <a:effectLst/>
                        </a:rPr>
                        <a:t>Precision</a:t>
                      </a:r>
                    </a:p>
                    <a:p>
                      <a:pPr lvl="0" algn="l">
                        <a:buNone/>
                      </a:pPr>
                      <a:r>
                        <a:rPr lang="en-GB" dirty="0">
                          <a:effectLst/>
                        </a:rPr>
                        <a:t>Engaging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auto"/>
                      <a:r>
                        <a:rPr lang="en-GB" dirty="0">
                          <a:effectLst/>
                        </a:rPr>
                        <a:t>​Evidence of: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Argument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Evaluation</a:t>
                      </a:r>
                      <a:endParaRPr lang="en-GB" dirty="0"/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Synthesis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Balance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Analysis</a:t>
                      </a:r>
                    </a:p>
                    <a:p>
                      <a:pPr marL="285750" lvl="0" indent="-285750" algn="l">
                        <a:buFont typeface="Arial"/>
                        <a:buChar char="•"/>
                      </a:pPr>
                      <a:r>
                        <a:rPr lang="en-GB" dirty="0">
                          <a:effectLst/>
                        </a:rPr>
                        <a:t>Conclusions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auto"/>
                      <a:r>
                        <a:rPr lang="en-GB" dirty="0">
                          <a:effectLst/>
                        </a:rPr>
                        <a:t>​Opinions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auto"/>
                      <a:r>
                        <a:rPr lang="en-GB" dirty="0">
                          <a:effectLst/>
                        </a:rPr>
                        <a:t>​Judgements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4273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6546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903B18C-164C-7A16-9C6F-4C96147677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803600"/>
              </p:ext>
            </p:extLst>
          </p:nvPr>
        </p:nvGraphicFramePr>
        <p:xfrm>
          <a:off x="1325671" y="542794"/>
          <a:ext cx="9391060" cy="58513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4638">
                  <a:extLst>
                    <a:ext uri="{9D8B030D-6E8A-4147-A177-3AD203B41FA5}">
                      <a16:colId xmlns:a16="http://schemas.microsoft.com/office/drawing/2014/main" val="2926670958"/>
                    </a:ext>
                  </a:extLst>
                </a:gridCol>
                <a:gridCol w="1370171">
                  <a:extLst>
                    <a:ext uri="{9D8B030D-6E8A-4147-A177-3AD203B41FA5}">
                      <a16:colId xmlns:a16="http://schemas.microsoft.com/office/drawing/2014/main" val="1724568550"/>
                    </a:ext>
                  </a:extLst>
                </a:gridCol>
                <a:gridCol w="661992">
                  <a:extLst>
                    <a:ext uri="{9D8B030D-6E8A-4147-A177-3AD203B41FA5}">
                      <a16:colId xmlns:a16="http://schemas.microsoft.com/office/drawing/2014/main" val="2245651533"/>
                    </a:ext>
                  </a:extLst>
                </a:gridCol>
                <a:gridCol w="6204259">
                  <a:extLst>
                    <a:ext uri="{9D8B030D-6E8A-4147-A177-3AD203B41FA5}">
                      <a16:colId xmlns:a16="http://schemas.microsoft.com/office/drawing/2014/main" val="651675372"/>
                    </a:ext>
                  </a:extLst>
                </a:gridCol>
              </a:tblGrid>
              <a:tr h="254219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Name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Group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Websites under review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extLst>
                  <a:ext uri="{0D108BD9-81ED-4DB2-BD59-A6C34878D82A}">
                    <a16:rowId xmlns:a16="http://schemas.microsoft.com/office/drawing/2014/main" val="3866569857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Ye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Yingheng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A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ED7D31"/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2"/>
                        </a:rPr>
                        <a:t>https://www.resourceaholic.com/2022/09/5-maths-gems-162.html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6863925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Kang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Huan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0905319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Fan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Yiwa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353981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HANNAH</a:t>
                      </a:r>
                      <a:endParaRPr lang="en-GB" sz="1200" b="0" i="0" u="none" strike="noStrike" dirty="0">
                        <a:solidFill>
                          <a:srgbClr val="1D1D1D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JOHN</a:t>
                      </a:r>
                      <a:endParaRPr lang="en-GB" sz="1200" b="0" i="0" u="none" strike="noStrike" dirty="0">
                        <a:solidFill>
                          <a:srgbClr val="1D1D1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ED7D3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7655862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Hu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Qiqi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B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3"/>
                        </a:rPr>
                        <a:t>https://teachingbattleground.wordpress.com/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376608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Pan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Yanbing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638218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Shi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Xinbi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782095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MELISSA</a:t>
                      </a:r>
                      <a:endParaRPr lang="en-GB" sz="1200" b="0" i="0" u="none" strike="noStrike" dirty="0">
                        <a:solidFill>
                          <a:srgbClr val="1D1D1D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THOMAS</a:t>
                      </a:r>
                      <a:endParaRPr lang="en-GB" sz="1200" b="0" i="0" u="none" strike="noStrike" dirty="0">
                        <a:solidFill>
                          <a:srgbClr val="1D1D1D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8394722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Zhang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Jin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92D050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C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92D050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4"/>
                        </a:rPr>
                        <a:t>https://learningspy.co.uk/blog/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9329693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Li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Ying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92D05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5518131"/>
                  </a:ext>
                </a:extLst>
              </a:tr>
              <a:tr h="247910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Liu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Ying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92D05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456688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Xiao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Jie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D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5"/>
                        </a:rPr>
                        <a:t>https://www.whiteboardblog.co.uk/2011/09/how-science-works-clip-bank-resources-from-bp/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583870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Shao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Zekun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713090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Ma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Feifan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6588999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Li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16EF5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Modi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D16EF5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D16EF5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6"/>
                        </a:rPr>
                        <a:t>http://mrparkinsonict.blogspot.com/​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D16E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9885098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Gu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16EF5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Yuou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D16E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5436533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Pan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D16EF5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Xuan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D16E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7567743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Li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F5B5F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Ruodan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F5B5F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F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F5B5F1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7"/>
                        </a:rPr>
                        <a:t>https://teacherhead.com/2022/06/02/evidence-informed-teaching-the-learning-model-matters-more-than-the-data-redleicester/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>
                    <a:solidFill>
                      <a:srgbClr val="F5B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5020449"/>
                  </a:ext>
                </a:extLst>
              </a:tr>
              <a:tr h="267599"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Zhang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F5B5F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>
                          <a:effectLst/>
                        </a:rPr>
                        <a:t>Lifen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F5B5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410747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Yang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>
                    <a:solidFill>
                      <a:srgbClr val="F5B5F1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200" u="none" strike="noStrike" dirty="0" err="1">
                          <a:effectLst/>
                        </a:rPr>
                        <a:t>Renxi</a:t>
                      </a:r>
                      <a:endParaRPr lang="en-GB" sz="1200" b="0" i="0" u="none" strike="noStrike" dirty="0" err="1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anchor="b">
                    <a:solidFill>
                      <a:srgbClr val="F5B5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9937064"/>
                  </a:ext>
                </a:extLst>
              </a:tr>
              <a:tr h="294359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All groups review this website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sng" dirty="0">
                          <a:effectLst/>
                          <a:hlinkClick r:id="rId8"/>
                        </a:rPr>
                        <a:t>@TeacherToolkit </a:t>
                      </a:r>
                      <a:endParaRPr lang="en-GB" sz="1200" b="0" i="0" u="sng" dirty="0">
                        <a:solidFill>
                          <a:srgbClr val="0563C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3964806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7935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911BF-F790-127F-5AD1-44587DE16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The purpose of critical thinking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FA5A12E-D701-BA30-516A-C41B1F32C8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2397D99-8916-8BD2-A3A7-844A1ACB7A93}"/>
              </a:ext>
            </a:extLst>
          </p:cNvPr>
          <p:cNvSpPr txBox="1"/>
          <p:nvPr/>
        </p:nvSpPr>
        <p:spPr>
          <a:xfrm>
            <a:off x="1415442" y="6008318"/>
            <a:ext cx="58329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Segoe UI"/>
              </a:rPr>
              <a:t>Hanscomb, S. (2017 p3) Critical thinking the basics.</a:t>
            </a:r>
            <a:r>
              <a:rPr lang="en-US" dirty="0">
                <a:cs typeface="Segoe UI"/>
              </a:rPr>
              <a:t>​</a:t>
            </a:r>
          </a:p>
          <a:p>
            <a:r>
              <a:rPr lang="en-US" dirty="0">
                <a:cs typeface="Segoe UI"/>
              </a:rPr>
              <a:t>Oxon: Routledge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394AC8CD-C5E6-A35A-3062-F630B00CDE0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4975" r="2732" b="13706"/>
          <a:stretch/>
        </p:blipFill>
        <p:spPr>
          <a:xfrm>
            <a:off x="9959112" y="3116"/>
            <a:ext cx="1887271" cy="298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06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CFE4F5F-B09F-433D-B89D-D087F8B5D8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3EDE519-AAF4-452A-AD71-7AB95E086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0C8DFFD-2F5E-442B-9D94-6A7E21221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591972E-993A-480D-BB36-6BC4190C37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3426439-4B86-4BEE-857E-DF12098CD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025D799-94F5-4509-97A5-0E4B9695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C9B28-021B-0AF1-51E9-EF930EAEA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Effective questions for research.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CEB9F7D-E903-5310-F3BC-305AFFBC56B3}"/>
              </a:ext>
            </a:extLst>
          </p:cNvPr>
          <p:cNvSpPr>
            <a:spLocks noGrp="1"/>
          </p:cNvSpPr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Focused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Researchable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Feasible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Specific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Complex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200"/>
              <a:t>Relevant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6" name="Picture 6" descr="Magnifying glass and question mark">
            <a:extLst>
              <a:ext uri="{FF2B5EF4-FFF2-40B4-BE49-F238E27FC236}">
                <a16:creationId xmlns:a16="http://schemas.microsoft.com/office/drawing/2014/main" id="{D44B2D1F-8CE6-9954-6583-890635CF08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463" r="2011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618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B1F69-8F4B-3F76-2825-EA56B6EBD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Ask yourself questions about the research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FE878D8-BBC1-14C3-D27B-0D5E06E141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245" b="12018"/>
          <a:stretch/>
        </p:blipFill>
        <p:spPr>
          <a:xfrm>
            <a:off x="8469212" y="711338"/>
            <a:ext cx="2272675" cy="369114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C2C59C-B329-F637-D8A9-F993E851079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endParaRPr lang="en-GB" sz="2400" dirty="0">
              <a:cs typeface="Calibri" panose="020F0502020204030204"/>
            </a:endParaRPr>
          </a:p>
          <a:p>
            <a:pPr marL="285750" indent="-285750">
              <a:buChar char="•"/>
            </a:pPr>
            <a:r>
              <a:rPr lang="en-GB" sz="2400" dirty="0">
                <a:cs typeface="Calibri" panose="020F0502020204030204"/>
              </a:rPr>
              <a:t>Purpose – why?</a:t>
            </a:r>
            <a:endParaRPr lang="en-GB" dirty="0"/>
          </a:p>
          <a:p>
            <a:pPr marL="285750" indent="-285750">
              <a:buChar char="•"/>
            </a:pPr>
            <a:r>
              <a:rPr lang="en-GB" sz="2400" dirty="0">
                <a:cs typeface="Calibri" panose="020F0502020204030204"/>
              </a:rPr>
              <a:t>Subject – what?</a:t>
            </a:r>
          </a:p>
          <a:p>
            <a:pPr marL="285750" indent="-285750">
              <a:buChar char="•"/>
            </a:pPr>
            <a:r>
              <a:rPr lang="en-GB" sz="2400" dirty="0">
                <a:cs typeface="Calibri" panose="020F0502020204030204"/>
              </a:rPr>
              <a:t>Location – where?</a:t>
            </a:r>
          </a:p>
          <a:p>
            <a:pPr marL="285750" indent="-285750">
              <a:buChar char="•"/>
            </a:pPr>
            <a:r>
              <a:rPr lang="en-GB" sz="2400" dirty="0">
                <a:cs typeface="Calibri" panose="020F0502020204030204"/>
              </a:rPr>
              <a:t>Method – how?</a:t>
            </a:r>
          </a:p>
          <a:p>
            <a:pPr marL="285750" indent="-285750">
              <a:buChar char="•"/>
            </a:pPr>
            <a:r>
              <a:rPr lang="en-GB" sz="2400" dirty="0">
                <a:cs typeface="Calibri" panose="020F0502020204030204"/>
              </a:rPr>
              <a:t>Contributors – who?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C9B4DD-1FB8-B6FB-97DC-4F38B2C36367}"/>
              </a:ext>
            </a:extLst>
          </p:cNvPr>
          <p:cNvSpPr txBox="1"/>
          <p:nvPr/>
        </p:nvSpPr>
        <p:spPr>
          <a:xfrm>
            <a:off x="6432826" y="5162826"/>
            <a:ext cx="51628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Dawson, C. (2019) (5th Ed) Introduction to Research Methods.  London: Robinson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74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BF06A5-4173-45DE-87B1-0791E098A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st tubes with one test tube in orange with drops">
            <a:extLst>
              <a:ext uri="{FF2B5EF4-FFF2-40B4-BE49-F238E27FC236}">
                <a16:creationId xmlns:a16="http://schemas.microsoft.com/office/drawing/2014/main" id="{2F2670A5-4F4F-71D4-D25D-7BD4229B5D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80" r="1677" b="2"/>
          <a:stretch/>
        </p:blipFill>
        <p:spPr>
          <a:xfrm>
            <a:off x="5511589" y="523804"/>
            <a:ext cx="6680411" cy="5696039"/>
          </a:xfrm>
          <a:custGeom>
            <a:avLst/>
            <a:gdLst/>
            <a:ahLst/>
            <a:cxnLst/>
            <a:rect l="l" t="t" r="r" b="b"/>
            <a:pathLst>
              <a:path w="6680411" h="5696039">
                <a:moveTo>
                  <a:pt x="3592766" y="0"/>
                </a:moveTo>
                <a:lnTo>
                  <a:pt x="4718262" y="0"/>
                </a:lnTo>
                <a:lnTo>
                  <a:pt x="4718262" y="2"/>
                </a:lnTo>
                <a:lnTo>
                  <a:pt x="6680411" y="2"/>
                </a:lnTo>
                <a:lnTo>
                  <a:pt x="6680411" y="5696022"/>
                </a:lnTo>
                <a:lnTo>
                  <a:pt x="3888773" y="5696022"/>
                </a:lnTo>
                <a:lnTo>
                  <a:pt x="3888773" y="5696039"/>
                </a:lnTo>
                <a:lnTo>
                  <a:pt x="0" y="5696039"/>
                </a:lnTo>
                <a:lnTo>
                  <a:pt x="2763278" y="19"/>
                </a:lnTo>
                <a:lnTo>
                  <a:pt x="3447183" y="19"/>
                </a:lnTo>
                <a:lnTo>
                  <a:pt x="3447183" y="2"/>
                </a:lnTo>
                <a:lnTo>
                  <a:pt x="3592765" y="2"/>
                </a:ln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06E9F47-DC46-4A02-B5DB-26B56C39C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3805"/>
            <a:ext cx="7800441" cy="5696020"/>
          </a:xfrm>
          <a:custGeom>
            <a:avLst/>
            <a:gdLst>
              <a:gd name="connsiteX0" fmla="*/ 0 w 7800441"/>
              <a:gd name="connsiteY0" fmla="*/ 0 h 5696020"/>
              <a:gd name="connsiteX1" fmla="*/ 7800441 w 7800441"/>
              <a:gd name="connsiteY1" fmla="*/ 0 h 5696020"/>
              <a:gd name="connsiteX2" fmla="*/ 5037161 w 7800441"/>
              <a:gd name="connsiteY2" fmla="*/ 5696020 h 5696020"/>
              <a:gd name="connsiteX3" fmla="*/ 0 w 7800441"/>
              <a:gd name="connsiteY3" fmla="*/ 5696020 h 569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00441" h="5696020">
                <a:moveTo>
                  <a:pt x="0" y="0"/>
                </a:moveTo>
                <a:lnTo>
                  <a:pt x="7800441" y="0"/>
                </a:lnTo>
                <a:lnTo>
                  <a:pt x="5037161" y="5696020"/>
                </a:lnTo>
                <a:lnTo>
                  <a:pt x="0" y="569602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9AF29-6CAC-1A9B-BB30-CE031B667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14400"/>
            <a:ext cx="5111877" cy="10953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Types of Research in Education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53E76288-909F-759C-531F-764F65283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33625"/>
            <a:ext cx="4378452" cy="35433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Action Research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Case Study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1899361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BB7D-3498-5BEF-D10F-BBC19997B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Methods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8C3B1A16-295E-632E-470F-10766CEAA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70" r="9248" b="-2"/>
          <a:stretch/>
        </p:blipFill>
        <p:spPr>
          <a:xfrm>
            <a:off x="1" y="1691640"/>
            <a:ext cx="5931454" cy="5166360"/>
          </a:xfrm>
          <a:custGeom>
            <a:avLst/>
            <a:gdLst/>
            <a:ahLst/>
            <a:cxnLst/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ABCC31D-213C-44E9-9CC8-8FB2DFC22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2613984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2613984 w 8711202"/>
              <a:gd name="connsiteY7" fmla="*/ 952 h 5167312"/>
              <a:gd name="connsiteX8" fmla="*/ 0 w 8711202"/>
              <a:gd name="connsiteY8" fmla="*/ 0 h 5167312"/>
              <a:gd name="connsiteX9" fmla="*/ 2173113 w 8711202"/>
              <a:gd name="connsiteY9" fmla="*/ 0 h 5167312"/>
              <a:gd name="connsiteX10" fmla="*/ 2173113 w 8711202"/>
              <a:gd name="connsiteY10" fmla="*/ 952 h 5167312"/>
              <a:gd name="connsiteX11" fmla="*/ 0 w 8711202"/>
              <a:gd name="connsiteY11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11202" h="5167312">
                <a:moveTo>
                  <a:pt x="2613984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2613984" y="952"/>
                </a:lnTo>
                <a:close/>
                <a:moveTo>
                  <a:pt x="0" y="0"/>
                </a:moveTo>
                <a:lnTo>
                  <a:pt x="2173113" y="0"/>
                </a:lnTo>
                <a:lnTo>
                  <a:pt x="217311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02906-B27B-EFDF-4FD1-4A5D39FFB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4248" y="2173288"/>
            <a:ext cx="5507009" cy="4002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cs typeface="Calibri"/>
              </a:rPr>
              <a:t>Consider what type of data will be useful:</a:t>
            </a:r>
            <a:endParaRPr lang="en-US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  <a:cs typeface="Calibri"/>
              </a:rPr>
              <a:t>Quantitative data – statistics generally numerical data</a:t>
            </a:r>
          </a:p>
          <a:p>
            <a:r>
              <a:rPr lang="en-GB" sz="2000" dirty="0">
                <a:solidFill>
                  <a:srgbClr val="FFFFFF"/>
                </a:solidFill>
                <a:cs typeface="Calibri"/>
              </a:rPr>
              <a:t>Qualitative data – observation/text/audio &amp; visual</a:t>
            </a:r>
          </a:p>
          <a:p>
            <a:r>
              <a:rPr lang="en-GB" sz="2000" dirty="0">
                <a:solidFill>
                  <a:srgbClr val="FFFFFF"/>
                </a:solidFill>
                <a:cs typeface="Calibri"/>
              </a:rPr>
              <a:t>Mixed methods</a:t>
            </a:r>
          </a:p>
        </p:txBody>
      </p:sp>
    </p:spTree>
    <p:extLst>
      <p:ext uri="{BB962C8B-B14F-4D97-AF65-F5344CB8AC3E}">
        <p14:creationId xmlns:p14="http://schemas.microsoft.com/office/powerpoint/2010/main" val="354078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04D0-CD55-1F17-9F93-2C3356196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Instruments for research</a:t>
            </a:r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CA631-FBED-3C1C-F5B5-EFA64599C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cs typeface="Calibri"/>
              </a:rPr>
              <a:t>Identifying tools that will help you gather data that will enable you to answer your question or test your hypothesis.</a:t>
            </a:r>
          </a:p>
          <a:p>
            <a:pPr marL="0" indent="0">
              <a:buNone/>
            </a:pPr>
            <a:r>
              <a:rPr lang="en-GB" sz="2400">
                <a:cs typeface="Calibri"/>
              </a:rPr>
              <a:t>                 Hypothesis – untested theory/supposition</a:t>
            </a:r>
          </a:p>
          <a:p>
            <a:pPr marL="0" indent="0">
              <a:buNone/>
            </a:pPr>
            <a:endParaRPr lang="en-GB" sz="2400">
              <a:cs typeface="Calibri"/>
            </a:endParaRPr>
          </a:p>
          <a:p>
            <a:pPr marL="457200" indent="-457200"/>
            <a:r>
              <a:rPr lang="en-GB" sz="2400">
                <a:cs typeface="Calibri"/>
              </a:rPr>
              <a:t>Observation – Participant/non-participatory</a:t>
            </a:r>
          </a:p>
          <a:p>
            <a:pPr marL="457200" indent="-457200"/>
            <a:r>
              <a:rPr lang="en-GB" sz="2400">
                <a:cs typeface="Calibri"/>
              </a:rPr>
              <a:t>Questionnaire – surveys </a:t>
            </a:r>
          </a:p>
          <a:p>
            <a:pPr marL="457200" indent="-457200"/>
            <a:r>
              <a:rPr lang="en-GB" sz="2400">
                <a:cs typeface="Calibri"/>
              </a:rPr>
              <a:t>Interviews – individual/group</a:t>
            </a:r>
          </a:p>
          <a:p>
            <a:pPr marL="457200" indent="-457200"/>
            <a:r>
              <a:rPr lang="en-GB" sz="2400">
                <a:cs typeface="Calibri"/>
              </a:rPr>
              <a:t>Literature – books/journals/websites</a:t>
            </a:r>
          </a:p>
          <a:p>
            <a:pPr marL="0" indent="0">
              <a:buNone/>
            </a:pP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343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2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14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16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9F4F3-80C0-3710-EF3D-2B82C993D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82CFF-0334-2264-625D-239CF9833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Structured</a:t>
            </a:r>
          </a:p>
          <a:p>
            <a:r>
              <a:rPr lang="en-US" sz="2000"/>
              <a:t>Time</a:t>
            </a:r>
          </a:p>
          <a:p>
            <a:r>
              <a:rPr lang="en-US" sz="2000"/>
              <a:t>Annotation</a:t>
            </a:r>
          </a:p>
          <a:p>
            <a:r>
              <a:rPr lang="en-US" sz="2000"/>
              <a:t>Rubrics</a:t>
            </a:r>
          </a:p>
          <a:p>
            <a:r>
              <a:rPr lang="en-US" sz="2000"/>
              <a:t>Recordings</a:t>
            </a:r>
          </a:p>
          <a:p>
            <a:r>
              <a:rPr lang="en-US" sz="2000"/>
              <a:t>Participation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4A9ED1D1-B27E-4EB0-BB5E-209CB7865C92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Identify the strengths.</a:t>
            </a:r>
          </a:p>
          <a:p>
            <a:r>
              <a:rPr lang="en-US" sz="2000" dirty="0"/>
              <a:t>What are the weaknesses?</a:t>
            </a:r>
            <a:endParaRPr lang="en-US" sz="2000" dirty="0">
              <a:cs typeface="Calibri"/>
            </a:endParaRPr>
          </a:p>
          <a:p>
            <a:pPr lvl="1"/>
            <a:r>
              <a:rPr lang="en-US" sz="2000" dirty="0"/>
              <a:t>How can you mitigate against these?</a:t>
            </a:r>
            <a:endParaRPr lang="en-US" sz="2000" dirty="0">
              <a:cs typeface="Calibri"/>
            </a:endParaRPr>
          </a:p>
          <a:p>
            <a:pPr lvl="1"/>
            <a:endParaRPr lang="en-US" sz="2000" dirty="0">
              <a:cs typeface="Calibri"/>
            </a:endParaRPr>
          </a:p>
          <a:p>
            <a:pPr marL="457200" lvl="1" indent="0">
              <a:buNone/>
            </a:pPr>
            <a:r>
              <a:rPr lang="en-US" sz="2000" b="1" dirty="0">
                <a:cs typeface="Calibri"/>
              </a:rPr>
              <a:t>Please post responses in the chat – or respond to comments you agree with. </a:t>
            </a:r>
          </a:p>
        </p:txBody>
      </p:sp>
    </p:spTree>
    <p:extLst>
      <p:ext uri="{BB962C8B-B14F-4D97-AF65-F5344CB8AC3E}">
        <p14:creationId xmlns:p14="http://schemas.microsoft.com/office/powerpoint/2010/main" val="3026586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7A5E8-2585-EDD2-E3D4-4361E9B85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rgbClr val="3F3F3F"/>
                </a:solidFill>
                <a:cs typeface="Calibri Light"/>
              </a:rPr>
              <a:t>Questionnaires</a:t>
            </a:r>
            <a:endParaRPr lang="en-GB" sz="3600">
              <a:solidFill>
                <a:srgbClr val="3F3F3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D1C15-0E51-622B-7BAE-9367777D18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cs typeface="Calibri"/>
              </a:rPr>
              <a:t>Surveys – collection of data, analysis &amp; interpretation</a:t>
            </a:r>
          </a:p>
          <a:p>
            <a:r>
              <a:rPr lang="en-GB" sz="1400">
                <a:cs typeface="Calibri"/>
              </a:rPr>
              <a:t>Questions – quantitative or qualitative data</a:t>
            </a:r>
          </a:p>
          <a:p>
            <a:r>
              <a:rPr lang="en-GB" sz="1400">
                <a:cs typeface="Calibri"/>
              </a:rPr>
              <a:t>Scales – </a:t>
            </a:r>
          </a:p>
          <a:p>
            <a:pPr lvl="3"/>
            <a:r>
              <a:rPr lang="en-GB" sz="1400">
                <a:cs typeface="Calibri"/>
              </a:rPr>
              <a:t>Graphic – rating </a:t>
            </a:r>
          </a:p>
          <a:p>
            <a:pPr lvl="3"/>
            <a:r>
              <a:rPr lang="en-GB" sz="1400">
                <a:cs typeface="Calibri"/>
              </a:rPr>
              <a:t>Likert – Positive to negative scale</a:t>
            </a:r>
          </a:p>
          <a:p>
            <a:pPr lvl="3"/>
            <a:r>
              <a:rPr lang="en-GB" sz="1400">
                <a:cs typeface="Calibri"/>
              </a:rPr>
              <a:t>Semantic – Forced polar choices</a:t>
            </a:r>
          </a:p>
          <a:p>
            <a:pPr lvl="3"/>
            <a:r>
              <a:rPr lang="en-GB" sz="1400">
                <a:cs typeface="Calibri"/>
              </a:rPr>
              <a:t>Matrix – grids with a range of scaled options</a:t>
            </a:r>
          </a:p>
          <a:p>
            <a:r>
              <a:rPr lang="en-GB" sz="1400">
                <a:cs typeface="Calibri"/>
              </a:rPr>
              <a:t>Style</a:t>
            </a:r>
          </a:p>
          <a:p>
            <a:r>
              <a:rPr lang="en-GB" sz="1400">
                <a:cs typeface="Calibri"/>
              </a:rPr>
              <a:t>Participant information</a:t>
            </a:r>
          </a:p>
          <a:p>
            <a:endParaRPr lang="en-GB" sz="1400">
              <a:cs typeface="Calibri"/>
            </a:endParaRP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D189FA1-A36A-053A-7B51-C2684CBC82BC}"/>
              </a:ext>
            </a:extLst>
          </p:cNvPr>
          <p:cNvSpPr txBox="1">
            <a:spLocks/>
          </p:cNvSpPr>
          <p:nvPr/>
        </p:nvSpPr>
        <p:spPr>
          <a:xfrm>
            <a:off x="6630721" y="3045346"/>
            <a:ext cx="4756859" cy="2651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Identify the strengths.</a:t>
            </a:r>
          </a:p>
          <a:p>
            <a:r>
              <a:rPr lang="en-US" sz="2000" dirty="0"/>
              <a:t>What are the weaknesses?</a:t>
            </a:r>
            <a:endParaRPr lang="en-US" sz="2000" dirty="0">
              <a:cs typeface="Calibri"/>
            </a:endParaRPr>
          </a:p>
          <a:p>
            <a:pPr lvl="1"/>
            <a:r>
              <a:rPr lang="en-US" sz="2000" dirty="0"/>
              <a:t>How can you mitigate against these?</a:t>
            </a:r>
            <a:endParaRPr lang="en-US" sz="2000" dirty="0">
              <a:cs typeface="Calibri"/>
            </a:endParaRPr>
          </a:p>
          <a:p>
            <a:pPr lvl="1"/>
            <a:endParaRPr lang="en-US" sz="2000" dirty="0">
              <a:cs typeface="Calibri"/>
            </a:endParaRPr>
          </a:p>
          <a:p>
            <a:pPr marL="457200" lvl="1" indent="0">
              <a:buNone/>
            </a:pPr>
            <a:r>
              <a:rPr lang="en-US" sz="2000" b="1" dirty="0">
                <a:cs typeface="Calibri"/>
              </a:rPr>
              <a:t>Please post responses in the chat – or respond to comments you agree with. </a:t>
            </a:r>
          </a:p>
        </p:txBody>
      </p:sp>
    </p:spTree>
    <p:extLst>
      <p:ext uri="{BB962C8B-B14F-4D97-AF65-F5344CB8AC3E}">
        <p14:creationId xmlns:p14="http://schemas.microsoft.com/office/powerpoint/2010/main" val="1026350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3A8AF-7EDF-E7D6-A634-9A35D5C84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Interviews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9F7DA-0A1A-6403-4CE7-410F15F63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161" y="356187"/>
            <a:ext cx="2878409" cy="17922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100"/>
              <a:t>Individual</a:t>
            </a:r>
          </a:p>
          <a:p>
            <a:r>
              <a:rPr lang="en-US" sz="1100"/>
              <a:t>Focus groups</a:t>
            </a:r>
          </a:p>
          <a:p>
            <a:pPr lvl="1"/>
            <a:r>
              <a:rPr lang="en-US" sz="1100"/>
              <a:t>Structured</a:t>
            </a:r>
          </a:p>
          <a:p>
            <a:pPr lvl="1"/>
            <a:r>
              <a:rPr lang="en-US" sz="1100"/>
              <a:t>Semi-structured</a:t>
            </a:r>
          </a:p>
          <a:p>
            <a:pPr lvl="1"/>
            <a:r>
              <a:rPr lang="en-US" sz="1100"/>
              <a:t>Unstructured</a:t>
            </a:r>
          </a:p>
          <a:p>
            <a:r>
              <a:rPr lang="en-US" sz="1100"/>
              <a:t>Recording</a:t>
            </a:r>
          </a:p>
          <a:p>
            <a:r>
              <a:rPr lang="en-US" sz="1100"/>
              <a:t>Participation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B427F3-EA82-1527-5846-0843C74B7283}"/>
              </a:ext>
            </a:extLst>
          </p:cNvPr>
          <p:cNvSpPr txBox="1">
            <a:spLocks/>
          </p:cNvSpPr>
          <p:nvPr/>
        </p:nvSpPr>
        <p:spPr>
          <a:xfrm>
            <a:off x="7818253" y="3292749"/>
            <a:ext cx="4380808" cy="25330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Identify the strengths.</a:t>
            </a:r>
          </a:p>
          <a:p>
            <a:r>
              <a:rPr lang="en-US" sz="2000" dirty="0"/>
              <a:t>What are the weaknesses?</a:t>
            </a:r>
            <a:endParaRPr lang="en-US" sz="2000" dirty="0">
              <a:cs typeface="Calibri"/>
            </a:endParaRPr>
          </a:p>
          <a:p>
            <a:pPr lvl="1"/>
            <a:r>
              <a:rPr lang="en-US" sz="2000" dirty="0"/>
              <a:t>How can you mitigate against these?</a:t>
            </a: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5018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A95CD-013A-F387-68AC-028870B01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Triangulation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440F8-761B-A77E-7C10-B3D9888B2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3288"/>
            <a:ext cx="3603171" cy="36396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  <a:cs typeface="Calibri"/>
              </a:rPr>
              <a:t>Comparison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Validation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Various perspectives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Literature </a:t>
            </a:r>
          </a:p>
          <a:p>
            <a:r>
              <a:rPr lang="en-GB" sz="2000">
                <a:solidFill>
                  <a:srgbClr val="FFFFFF"/>
                </a:solidFill>
                <a:cs typeface="Calibri"/>
              </a:rPr>
              <a:t>Checking outcomes</a:t>
            </a: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Different sources</a:t>
            </a:r>
          </a:p>
          <a:p>
            <a:r>
              <a:rPr lang="en-GB" sz="2000">
                <a:solidFill>
                  <a:srgbClr val="FFFFFF"/>
                </a:solidFill>
                <a:ea typeface="+mn-lt"/>
                <a:cs typeface="+mn-lt"/>
              </a:rPr>
              <a:t>Multiple methods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DB20B1F5-364E-0EF6-B952-B7590B947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9915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BB350-B159-57B0-CA8F-36A7C47F8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Mind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12E2A-705B-294C-89BA-784BA779F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pPr>
              <a:buFont typeface="Wingdings" panose="020B0604020202020204" pitchFamily="34" charset="0"/>
              <a:buChar char="q"/>
            </a:pPr>
            <a:r>
              <a:rPr lang="en-US" sz="2400" dirty="0">
                <a:cs typeface="Calibri"/>
              </a:rPr>
              <a:t>Word 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2400" dirty="0">
                <a:cs typeface="Calibri"/>
              </a:rPr>
              <a:t>Publisher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US" sz="2400" dirty="0">
                <a:cs typeface="Calibri"/>
              </a:rPr>
              <a:t>Miro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48A5BF3A-8F1C-14FB-E931-23F126512E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16" r="25575" b="-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217833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412A24"/>
      </a:dk2>
      <a:lt2>
        <a:srgbClr val="E2E3E8"/>
      </a:lt2>
      <a:accent1>
        <a:srgbClr val="A9A180"/>
      </a:accent1>
      <a:accent2>
        <a:srgbClr val="BA957F"/>
      </a:accent2>
      <a:accent3>
        <a:srgbClr val="C59395"/>
      </a:accent3>
      <a:accent4>
        <a:srgbClr val="BA7F9A"/>
      </a:accent4>
      <a:accent5>
        <a:srgbClr val="C38FBC"/>
      </a:accent5>
      <a:accent6>
        <a:srgbClr val="A97FBA"/>
      </a:accent6>
      <a:hlink>
        <a:srgbClr val="6978AE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office theme</vt:lpstr>
      <vt:lpstr>LeafVTI</vt:lpstr>
      <vt:lpstr>Developing Research</vt:lpstr>
      <vt:lpstr>Blog Reviews</vt:lpstr>
      <vt:lpstr>PowerPoint Presentation</vt:lpstr>
      <vt:lpstr>The purpose of critical thinking</vt:lpstr>
      <vt:lpstr>Effective questions for research.</vt:lpstr>
      <vt:lpstr>Ask yourself questions about the research</vt:lpstr>
      <vt:lpstr>Types of Research in Education</vt:lpstr>
      <vt:lpstr>Methods</vt:lpstr>
      <vt:lpstr>Instruments for research</vt:lpstr>
      <vt:lpstr>Observation</vt:lpstr>
      <vt:lpstr>Questionnaires</vt:lpstr>
      <vt:lpstr>Interviews </vt:lpstr>
      <vt:lpstr>Triangulation</vt:lpstr>
      <vt:lpstr>Mind maps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Sue James</cp:lastModifiedBy>
  <cp:revision>477</cp:revision>
  <dcterms:created xsi:type="dcterms:W3CDTF">2022-10-18T20:16:47Z</dcterms:created>
  <dcterms:modified xsi:type="dcterms:W3CDTF">2022-10-19T12:33:51Z</dcterms:modified>
</cp:coreProperties>
</file>