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E08C1D-FDAB-45CE-A3E5-C86DBB7A4E0A}" v="34" dt="2026-10-14T22:08:55.0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199" autoAdjust="0"/>
    <p:restoredTop sz="94660"/>
  </p:normalViewPr>
  <p:slideViewPr>
    <p:cSldViewPr snapToGrid="0">
      <p:cViewPr varScale="1">
        <p:scale>
          <a:sx n="80" d="100"/>
          <a:sy n="80" d="100"/>
        </p:scale>
        <p:origin x="86" y="5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yley Johnston (2321180)" userId="de0e7add-8e3c-4f5a-94ee-2c6c89a50531" providerId="ADAL" clId="{5C258EC4-2E37-4DE6-94F7-FBF8FAA55F28}"/>
    <pc:docChg chg="undo custSel addSld modSld sldOrd">
      <pc:chgData name="Hayley Johnston (2321180)" userId="de0e7add-8e3c-4f5a-94ee-2c6c89a50531" providerId="ADAL" clId="{5C258EC4-2E37-4DE6-94F7-FBF8FAA55F28}" dt="2026-10-14T22:12:26.884" v="10522" actId="2711"/>
      <pc:docMkLst>
        <pc:docMk/>
      </pc:docMkLst>
      <pc:sldChg chg="addSp modSp mod setBg">
        <pc:chgData name="Hayley Johnston (2321180)" userId="de0e7add-8e3c-4f5a-94ee-2c6c89a50531" providerId="ADAL" clId="{5C258EC4-2E37-4DE6-94F7-FBF8FAA55F28}" dt="2026-10-14T21:57:15.340" v="10447" actId="20577"/>
        <pc:sldMkLst>
          <pc:docMk/>
          <pc:sldMk cId="3703603815" sldId="257"/>
        </pc:sldMkLst>
        <pc:spChg chg="add mod">
          <ac:chgData name="Hayley Johnston (2321180)" userId="de0e7add-8e3c-4f5a-94ee-2c6c89a50531" providerId="ADAL" clId="{5C258EC4-2E37-4DE6-94F7-FBF8FAA55F28}" dt="2026-10-14T21:57:15.340" v="10447" actId="20577"/>
          <ac:spMkLst>
            <pc:docMk/>
            <pc:sldMk cId="3703603815" sldId="257"/>
            <ac:spMk id="2" creationId="{78B6D2FB-9692-A2A7-08E6-C1F0A59ABB31}"/>
          </ac:spMkLst>
        </pc:spChg>
        <pc:spChg chg="add">
          <ac:chgData name="Hayley Johnston (2321180)" userId="de0e7add-8e3c-4f5a-94ee-2c6c89a50531" providerId="ADAL" clId="{5C258EC4-2E37-4DE6-94F7-FBF8FAA55F28}" dt="2026-10-12T10:31:46.480" v="746" actId="26606"/>
          <ac:spMkLst>
            <pc:docMk/>
            <pc:sldMk cId="3703603815" sldId="257"/>
            <ac:spMk id="8" creationId="{04812C46-200A-4DEB-A05E-3ED6C68C2387}"/>
          </ac:spMkLst>
        </pc:spChg>
        <pc:spChg chg="add">
          <ac:chgData name="Hayley Johnston (2321180)" userId="de0e7add-8e3c-4f5a-94ee-2c6c89a50531" providerId="ADAL" clId="{5C258EC4-2E37-4DE6-94F7-FBF8FAA55F28}" dt="2026-10-12T10:31:46.480" v="746" actId="26606"/>
          <ac:spMkLst>
            <pc:docMk/>
            <pc:sldMk cId="3703603815" sldId="257"/>
            <ac:spMk id="10" creationId="{D1EA859B-E555-4109-94F3-6700E046E008}"/>
          </ac:spMkLst>
        </pc:spChg>
        <pc:picChg chg="add">
          <ac:chgData name="Hayley Johnston (2321180)" userId="de0e7add-8e3c-4f5a-94ee-2c6c89a50531" providerId="ADAL" clId="{5C258EC4-2E37-4DE6-94F7-FBF8FAA55F28}" dt="2026-10-12T10:31:46.480" v="746" actId="26606"/>
          <ac:picMkLst>
            <pc:docMk/>
            <pc:sldMk cId="3703603815" sldId="257"/>
            <ac:picMk id="4" creationId="{8FD06997-EC19-2C47-B10D-7F674560CC32}"/>
          </ac:picMkLst>
        </pc:picChg>
      </pc:sldChg>
      <pc:sldChg chg="addSp modSp new mod setBg">
        <pc:chgData name="Hayley Johnston (2321180)" userId="de0e7add-8e3c-4f5a-94ee-2c6c89a50531" providerId="ADAL" clId="{5C258EC4-2E37-4DE6-94F7-FBF8FAA55F28}" dt="2026-10-14T21:56:34.033" v="10436" actId="20577"/>
        <pc:sldMkLst>
          <pc:docMk/>
          <pc:sldMk cId="671935553" sldId="258"/>
        </pc:sldMkLst>
        <pc:spChg chg="add mod">
          <ac:chgData name="Hayley Johnston (2321180)" userId="de0e7add-8e3c-4f5a-94ee-2c6c89a50531" providerId="ADAL" clId="{5C258EC4-2E37-4DE6-94F7-FBF8FAA55F28}" dt="2026-10-14T21:56:34.033" v="10436" actId="20577"/>
          <ac:spMkLst>
            <pc:docMk/>
            <pc:sldMk cId="671935553" sldId="258"/>
            <ac:spMk id="2" creationId="{3E2BD6AE-6E07-5920-1EA0-95E62F04526B}"/>
          </ac:spMkLst>
        </pc:spChg>
        <pc:spChg chg="add">
          <ac:chgData name="Hayley Johnston (2321180)" userId="de0e7add-8e3c-4f5a-94ee-2c6c89a50531" providerId="ADAL" clId="{5C258EC4-2E37-4DE6-94F7-FBF8FAA55F28}" dt="2026-10-12T11:00:54.081" v="1596" actId="26606"/>
          <ac:spMkLst>
            <pc:docMk/>
            <pc:sldMk cId="671935553" sldId="258"/>
            <ac:spMk id="8" creationId="{04812C46-200A-4DEB-A05E-3ED6C68C2387}"/>
          </ac:spMkLst>
        </pc:spChg>
        <pc:spChg chg="add">
          <ac:chgData name="Hayley Johnston (2321180)" userId="de0e7add-8e3c-4f5a-94ee-2c6c89a50531" providerId="ADAL" clId="{5C258EC4-2E37-4DE6-94F7-FBF8FAA55F28}" dt="2026-10-12T11:00:54.081" v="1596" actId="26606"/>
          <ac:spMkLst>
            <pc:docMk/>
            <pc:sldMk cId="671935553" sldId="258"/>
            <ac:spMk id="10" creationId="{D1EA859B-E555-4109-94F3-6700E046E008}"/>
          </ac:spMkLst>
        </pc:spChg>
        <pc:picChg chg="add">
          <ac:chgData name="Hayley Johnston (2321180)" userId="de0e7add-8e3c-4f5a-94ee-2c6c89a50531" providerId="ADAL" clId="{5C258EC4-2E37-4DE6-94F7-FBF8FAA55F28}" dt="2026-10-12T11:00:54.081" v="1596" actId="26606"/>
          <ac:picMkLst>
            <pc:docMk/>
            <pc:sldMk cId="671935553" sldId="258"/>
            <ac:picMk id="4" creationId="{164DCCCB-ABE9-6A69-3BEC-6F51A18D715E}"/>
          </ac:picMkLst>
        </pc:picChg>
      </pc:sldChg>
      <pc:sldChg chg="addSp delSp modSp new mod setBg">
        <pc:chgData name="Hayley Johnston (2321180)" userId="de0e7add-8e3c-4f5a-94ee-2c6c89a50531" providerId="ADAL" clId="{5C258EC4-2E37-4DE6-94F7-FBF8FAA55F28}" dt="2026-10-14T21:57:50.110" v="10451" actId="14100"/>
        <pc:sldMkLst>
          <pc:docMk/>
          <pc:sldMk cId="3962023160" sldId="259"/>
        </pc:sldMkLst>
        <pc:spChg chg="add mod ord">
          <ac:chgData name="Hayley Johnston (2321180)" userId="de0e7add-8e3c-4f5a-94ee-2c6c89a50531" providerId="ADAL" clId="{5C258EC4-2E37-4DE6-94F7-FBF8FAA55F28}" dt="2026-10-14T21:57:50.110" v="10451" actId="14100"/>
          <ac:spMkLst>
            <pc:docMk/>
            <pc:sldMk cId="3962023160" sldId="259"/>
            <ac:spMk id="3" creationId="{2C799396-94D4-C374-BB97-DB8C4409A770}"/>
          </ac:spMkLst>
        </pc:spChg>
        <pc:spChg chg="add">
          <ac:chgData name="Hayley Johnston (2321180)" userId="de0e7add-8e3c-4f5a-94ee-2c6c89a50531" providerId="ADAL" clId="{5C258EC4-2E37-4DE6-94F7-FBF8FAA55F28}" dt="2026-10-12T12:37:25.935" v="2340" actId="26606"/>
          <ac:spMkLst>
            <pc:docMk/>
            <pc:sldMk cId="3962023160" sldId="259"/>
            <ac:spMk id="10" creationId="{04812C46-200A-4DEB-A05E-3ED6C68C2387}"/>
          </ac:spMkLst>
        </pc:spChg>
        <pc:spChg chg="add">
          <ac:chgData name="Hayley Johnston (2321180)" userId="de0e7add-8e3c-4f5a-94ee-2c6c89a50531" providerId="ADAL" clId="{5C258EC4-2E37-4DE6-94F7-FBF8FAA55F28}" dt="2026-10-12T12:37:25.935" v="2340" actId="26606"/>
          <ac:spMkLst>
            <pc:docMk/>
            <pc:sldMk cId="3962023160" sldId="259"/>
            <ac:spMk id="12" creationId="{D1EA859B-E555-4109-94F3-6700E046E008}"/>
          </ac:spMkLst>
        </pc:spChg>
        <pc:picChg chg="add mod">
          <ac:chgData name="Hayley Johnston (2321180)" userId="de0e7add-8e3c-4f5a-94ee-2c6c89a50531" providerId="ADAL" clId="{5C258EC4-2E37-4DE6-94F7-FBF8FAA55F28}" dt="2026-10-12T12:37:25.935" v="2340" actId="26606"/>
          <ac:picMkLst>
            <pc:docMk/>
            <pc:sldMk cId="3962023160" sldId="259"/>
            <ac:picMk id="5" creationId="{3730BE7C-25D3-D594-6547-3806236D2481}"/>
          </ac:picMkLst>
        </pc:picChg>
      </pc:sldChg>
      <pc:sldChg chg="addSp modSp new mod setBg">
        <pc:chgData name="Hayley Johnston (2321180)" userId="de0e7add-8e3c-4f5a-94ee-2c6c89a50531" providerId="ADAL" clId="{5C258EC4-2E37-4DE6-94F7-FBF8FAA55F28}" dt="2026-10-14T21:54:11.245" v="10391" actId="27636"/>
        <pc:sldMkLst>
          <pc:docMk/>
          <pc:sldMk cId="2624847582" sldId="260"/>
        </pc:sldMkLst>
        <pc:spChg chg="add mod ord">
          <ac:chgData name="Hayley Johnston (2321180)" userId="de0e7add-8e3c-4f5a-94ee-2c6c89a50531" providerId="ADAL" clId="{5C258EC4-2E37-4DE6-94F7-FBF8FAA55F28}" dt="2026-10-14T21:54:11.245" v="10391" actId="27636"/>
          <ac:spMkLst>
            <pc:docMk/>
            <pc:sldMk cId="2624847582" sldId="260"/>
            <ac:spMk id="2" creationId="{5657E850-A019-811B-133A-FA879D804A60}"/>
          </ac:spMkLst>
        </pc:spChg>
        <pc:spChg chg="add">
          <ac:chgData name="Hayley Johnston (2321180)" userId="de0e7add-8e3c-4f5a-94ee-2c6c89a50531" providerId="ADAL" clId="{5C258EC4-2E37-4DE6-94F7-FBF8FAA55F28}" dt="2026-10-12T12:47:46.696" v="3169" actId="26606"/>
          <ac:spMkLst>
            <pc:docMk/>
            <pc:sldMk cId="2624847582" sldId="260"/>
            <ac:spMk id="9" creationId="{04812C46-200A-4DEB-A05E-3ED6C68C2387}"/>
          </ac:spMkLst>
        </pc:spChg>
        <pc:spChg chg="add">
          <ac:chgData name="Hayley Johnston (2321180)" userId="de0e7add-8e3c-4f5a-94ee-2c6c89a50531" providerId="ADAL" clId="{5C258EC4-2E37-4DE6-94F7-FBF8FAA55F28}" dt="2026-10-12T12:47:46.696" v="3169" actId="26606"/>
          <ac:spMkLst>
            <pc:docMk/>
            <pc:sldMk cId="2624847582" sldId="260"/>
            <ac:spMk id="11" creationId="{D1EA859B-E555-4109-94F3-6700E046E008}"/>
          </ac:spMkLst>
        </pc:spChg>
        <pc:picChg chg="add mod">
          <ac:chgData name="Hayley Johnston (2321180)" userId="de0e7add-8e3c-4f5a-94ee-2c6c89a50531" providerId="ADAL" clId="{5C258EC4-2E37-4DE6-94F7-FBF8FAA55F28}" dt="2026-10-12T12:47:46.696" v="3169" actId="26606"/>
          <ac:picMkLst>
            <pc:docMk/>
            <pc:sldMk cId="2624847582" sldId="260"/>
            <ac:picMk id="4" creationId="{857E18FD-508A-01E7-EA0A-656935EE6CF8}"/>
          </ac:picMkLst>
        </pc:picChg>
      </pc:sldChg>
      <pc:sldChg chg="addSp modSp new mod setBg">
        <pc:chgData name="Hayley Johnston (2321180)" userId="de0e7add-8e3c-4f5a-94ee-2c6c89a50531" providerId="ADAL" clId="{5C258EC4-2E37-4DE6-94F7-FBF8FAA55F28}" dt="2026-10-14T21:58:30.554" v="10454" actId="20577"/>
        <pc:sldMkLst>
          <pc:docMk/>
          <pc:sldMk cId="591505242" sldId="261"/>
        </pc:sldMkLst>
        <pc:spChg chg="add mod ord">
          <ac:chgData name="Hayley Johnston (2321180)" userId="de0e7add-8e3c-4f5a-94ee-2c6c89a50531" providerId="ADAL" clId="{5C258EC4-2E37-4DE6-94F7-FBF8FAA55F28}" dt="2026-10-14T21:58:30.554" v="10454" actId="20577"/>
          <ac:spMkLst>
            <pc:docMk/>
            <pc:sldMk cId="591505242" sldId="261"/>
            <ac:spMk id="2" creationId="{A5938EE4-9523-0D07-64BD-455A43D80F2F}"/>
          </ac:spMkLst>
        </pc:spChg>
        <pc:spChg chg="add">
          <ac:chgData name="Hayley Johnston (2321180)" userId="de0e7add-8e3c-4f5a-94ee-2c6c89a50531" providerId="ADAL" clId="{5C258EC4-2E37-4DE6-94F7-FBF8FAA55F28}" dt="2026-10-12T13:04:42.307" v="3902" actId="26606"/>
          <ac:spMkLst>
            <pc:docMk/>
            <pc:sldMk cId="591505242" sldId="261"/>
            <ac:spMk id="9" creationId="{23E547B5-89CF-4EC0-96DE-25771AED0799}"/>
          </ac:spMkLst>
        </pc:spChg>
        <pc:spChg chg="add">
          <ac:chgData name="Hayley Johnston (2321180)" userId="de0e7add-8e3c-4f5a-94ee-2c6c89a50531" providerId="ADAL" clId="{5C258EC4-2E37-4DE6-94F7-FBF8FAA55F28}" dt="2026-10-12T13:04:42.307" v="3902" actId="26606"/>
          <ac:spMkLst>
            <pc:docMk/>
            <pc:sldMk cId="591505242" sldId="261"/>
            <ac:spMk id="11" creationId="{3F0B8CEB-8279-4E5E-A0CE-1FC9F71736F2}"/>
          </ac:spMkLst>
        </pc:spChg>
        <pc:picChg chg="add mod">
          <ac:chgData name="Hayley Johnston (2321180)" userId="de0e7add-8e3c-4f5a-94ee-2c6c89a50531" providerId="ADAL" clId="{5C258EC4-2E37-4DE6-94F7-FBF8FAA55F28}" dt="2026-10-12T13:04:42.307" v="3902" actId="26606"/>
          <ac:picMkLst>
            <pc:docMk/>
            <pc:sldMk cId="591505242" sldId="261"/>
            <ac:picMk id="4" creationId="{DDE56F20-0943-1214-EB23-35127D244042}"/>
          </ac:picMkLst>
        </pc:picChg>
      </pc:sldChg>
      <pc:sldChg chg="addSp delSp modSp new mod setBg">
        <pc:chgData name="Hayley Johnston (2321180)" userId="de0e7add-8e3c-4f5a-94ee-2c6c89a50531" providerId="ADAL" clId="{5C258EC4-2E37-4DE6-94F7-FBF8FAA55F28}" dt="2026-10-14T21:58:49.316" v="10456" actId="20577"/>
        <pc:sldMkLst>
          <pc:docMk/>
          <pc:sldMk cId="3042604003" sldId="262"/>
        </pc:sldMkLst>
        <pc:spChg chg="add mod">
          <ac:chgData name="Hayley Johnston (2321180)" userId="de0e7add-8e3c-4f5a-94ee-2c6c89a50531" providerId="ADAL" clId="{5C258EC4-2E37-4DE6-94F7-FBF8FAA55F28}" dt="2026-10-14T21:58:49.316" v="10456" actId="20577"/>
          <ac:spMkLst>
            <pc:docMk/>
            <pc:sldMk cId="3042604003" sldId="262"/>
            <ac:spMk id="2" creationId="{23C610B4-BB20-2FB7-428B-7C1CB0FD3012}"/>
          </ac:spMkLst>
        </pc:spChg>
        <pc:spChg chg="add mod">
          <ac:chgData name="Hayley Johnston (2321180)" userId="de0e7add-8e3c-4f5a-94ee-2c6c89a50531" providerId="ADAL" clId="{5C258EC4-2E37-4DE6-94F7-FBF8FAA55F28}" dt="2026-10-12T13:48:22.603" v="5081" actId="1076"/>
          <ac:spMkLst>
            <pc:docMk/>
            <pc:sldMk cId="3042604003" sldId="262"/>
            <ac:spMk id="10" creationId="{1D97525B-C643-B03F-9521-42678498CBB8}"/>
          </ac:spMkLst>
        </pc:spChg>
        <pc:picChg chg="add mod">
          <ac:chgData name="Hayley Johnston (2321180)" userId="de0e7add-8e3c-4f5a-94ee-2c6c89a50531" providerId="ADAL" clId="{5C258EC4-2E37-4DE6-94F7-FBF8FAA55F28}" dt="2026-10-12T13:48:26.498" v="5082" actId="14100"/>
          <ac:picMkLst>
            <pc:docMk/>
            <pc:sldMk cId="3042604003" sldId="262"/>
            <ac:picMk id="6" creationId="{F1C4F217-BF27-1BEC-CE8F-3FCC86776D05}"/>
          </ac:picMkLst>
        </pc:picChg>
      </pc:sldChg>
      <pc:sldChg chg="addSp delSp modSp new mod setBg">
        <pc:chgData name="Hayley Johnston (2321180)" userId="de0e7add-8e3c-4f5a-94ee-2c6c89a50531" providerId="ADAL" clId="{5C258EC4-2E37-4DE6-94F7-FBF8FAA55F28}" dt="2026-10-14T21:59:07.611" v="10460" actId="20577"/>
        <pc:sldMkLst>
          <pc:docMk/>
          <pc:sldMk cId="963113868" sldId="263"/>
        </pc:sldMkLst>
        <pc:spChg chg="add mod">
          <ac:chgData name="Hayley Johnston (2321180)" userId="de0e7add-8e3c-4f5a-94ee-2c6c89a50531" providerId="ADAL" clId="{5C258EC4-2E37-4DE6-94F7-FBF8FAA55F28}" dt="2026-10-14T21:59:07.611" v="10460" actId="20577"/>
          <ac:spMkLst>
            <pc:docMk/>
            <pc:sldMk cId="963113868" sldId="263"/>
            <ac:spMk id="2" creationId="{596A6CA6-D3FE-B7DF-95A9-70D25DF3197F}"/>
          </ac:spMkLst>
        </pc:spChg>
        <pc:spChg chg="add">
          <ac:chgData name="Hayley Johnston (2321180)" userId="de0e7add-8e3c-4f5a-94ee-2c6c89a50531" providerId="ADAL" clId="{5C258EC4-2E37-4DE6-94F7-FBF8FAA55F28}" dt="2026-10-14T20:18:07.310" v="5752" actId="26606"/>
          <ac:spMkLst>
            <pc:docMk/>
            <pc:sldMk cId="963113868" sldId="263"/>
            <ac:spMk id="8" creationId="{AE3A741D-C19B-960A-5803-1C5887147820}"/>
          </ac:spMkLst>
        </pc:spChg>
        <pc:spChg chg="add">
          <ac:chgData name="Hayley Johnston (2321180)" userId="de0e7add-8e3c-4f5a-94ee-2c6c89a50531" providerId="ADAL" clId="{5C258EC4-2E37-4DE6-94F7-FBF8FAA55F28}" dt="2026-10-14T20:18:07.310" v="5752" actId="26606"/>
          <ac:spMkLst>
            <pc:docMk/>
            <pc:sldMk cId="963113868" sldId="263"/>
            <ac:spMk id="10" creationId="{DC39DE25-0E4E-0AA7-0932-1D78C2372786}"/>
          </ac:spMkLst>
        </pc:spChg>
        <pc:spChg chg="add">
          <ac:chgData name="Hayley Johnston (2321180)" userId="de0e7add-8e3c-4f5a-94ee-2c6c89a50531" providerId="ADAL" clId="{5C258EC4-2E37-4DE6-94F7-FBF8FAA55F28}" dt="2026-10-14T20:18:07.310" v="5752" actId="26606"/>
          <ac:spMkLst>
            <pc:docMk/>
            <pc:sldMk cId="963113868" sldId="263"/>
            <ac:spMk id="12" creationId="{8D6EA299-0840-6DEA-E670-C49AEBC87E89}"/>
          </ac:spMkLst>
        </pc:spChg>
        <pc:picChg chg="add">
          <ac:chgData name="Hayley Johnston (2321180)" userId="de0e7add-8e3c-4f5a-94ee-2c6c89a50531" providerId="ADAL" clId="{5C258EC4-2E37-4DE6-94F7-FBF8FAA55F28}" dt="2026-10-14T20:18:07.310" v="5752" actId="26606"/>
          <ac:picMkLst>
            <pc:docMk/>
            <pc:sldMk cId="963113868" sldId="263"/>
            <ac:picMk id="4" creationId="{91AC4164-1A9E-8546-8810-E1C8310DE060}"/>
          </ac:picMkLst>
        </pc:picChg>
      </pc:sldChg>
      <pc:sldChg chg="addSp delSp modSp new mod setBg">
        <pc:chgData name="Hayley Johnston (2321180)" userId="de0e7add-8e3c-4f5a-94ee-2c6c89a50531" providerId="ADAL" clId="{5C258EC4-2E37-4DE6-94F7-FBF8FAA55F28}" dt="2026-10-14T21:59:34.438" v="10466" actId="20577"/>
        <pc:sldMkLst>
          <pc:docMk/>
          <pc:sldMk cId="930865708" sldId="264"/>
        </pc:sldMkLst>
        <pc:spChg chg="add del mod">
          <ac:chgData name="Hayley Johnston (2321180)" userId="de0e7add-8e3c-4f5a-94ee-2c6c89a50531" providerId="ADAL" clId="{5C258EC4-2E37-4DE6-94F7-FBF8FAA55F28}" dt="2026-10-14T20:21:10.946" v="5757"/>
          <ac:spMkLst>
            <pc:docMk/>
            <pc:sldMk cId="930865708" sldId="264"/>
            <ac:spMk id="2" creationId="{28713D2B-7373-6AB6-3768-719434001E84}"/>
          </ac:spMkLst>
        </pc:spChg>
        <pc:spChg chg="add mod">
          <ac:chgData name="Hayley Johnston (2321180)" userId="de0e7add-8e3c-4f5a-94ee-2c6c89a50531" providerId="ADAL" clId="{5C258EC4-2E37-4DE6-94F7-FBF8FAA55F28}" dt="2026-10-14T21:59:34.438" v="10466" actId="20577"/>
          <ac:spMkLst>
            <pc:docMk/>
            <pc:sldMk cId="930865708" sldId="264"/>
            <ac:spMk id="3" creationId="{3A05647C-410A-92E0-7113-69F417118446}"/>
          </ac:spMkLst>
        </pc:spChg>
        <pc:spChg chg="add">
          <ac:chgData name="Hayley Johnston (2321180)" userId="de0e7add-8e3c-4f5a-94ee-2c6c89a50531" providerId="ADAL" clId="{5C258EC4-2E37-4DE6-94F7-FBF8FAA55F28}" dt="2026-10-14T20:27:07.880" v="6347" actId="26606"/>
          <ac:spMkLst>
            <pc:docMk/>
            <pc:sldMk cId="930865708" sldId="264"/>
            <ac:spMk id="9" creationId="{AE3A741D-C19B-960A-5803-1C5887147820}"/>
          </ac:spMkLst>
        </pc:spChg>
        <pc:spChg chg="add">
          <ac:chgData name="Hayley Johnston (2321180)" userId="de0e7add-8e3c-4f5a-94ee-2c6c89a50531" providerId="ADAL" clId="{5C258EC4-2E37-4DE6-94F7-FBF8FAA55F28}" dt="2026-10-14T20:27:07.880" v="6347" actId="26606"/>
          <ac:spMkLst>
            <pc:docMk/>
            <pc:sldMk cId="930865708" sldId="264"/>
            <ac:spMk id="11" creationId="{DC39DE25-0E4E-0AA7-0932-1D78C2372786}"/>
          </ac:spMkLst>
        </pc:spChg>
        <pc:spChg chg="add">
          <ac:chgData name="Hayley Johnston (2321180)" userId="de0e7add-8e3c-4f5a-94ee-2c6c89a50531" providerId="ADAL" clId="{5C258EC4-2E37-4DE6-94F7-FBF8FAA55F28}" dt="2026-10-14T20:27:07.880" v="6347" actId="26606"/>
          <ac:spMkLst>
            <pc:docMk/>
            <pc:sldMk cId="930865708" sldId="264"/>
            <ac:spMk id="13" creationId="{8D6EA299-0840-6DEA-E670-C49AEBC87E89}"/>
          </ac:spMkLst>
        </pc:spChg>
        <pc:picChg chg="add">
          <ac:chgData name="Hayley Johnston (2321180)" userId="de0e7add-8e3c-4f5a-94ee-2c6c89a50531" providerId="ADAL" clId="{5C258EC4-2E37-4DE6-94F7-FBF8FAA55F28}" dt="2026-10-14T20:27:07.880" v="6347" actId="26606"/>
          <ac:picMkLst>
            <pc:docMk/>
            <pc:sldMk cId="930865708" sldId="264"/>
            <ac:picMk id="5" creationId="{01B3F222-BB7F-BAC2-667C-8DCFF13332E4}"/>
          </ac:picMkLst>
        </pc:picChg>
      </pc:sldChg>
      <pc:sldChg chg="addSp modSp new mod setBg">
        <pc:chgData name="Hayley Johnston (2321180)" userId="de0e7add-8e3c-4f5a-94ee-2c6c89a50531" providerId="ADAL" clId="{5C258EC4-2E37-4DE6-94F7-FBF8FAA55F28}" dt="2026-10-14T22:00:05.117" v="10476" actId="20577"/>
        <pc:sldMkLst>
          <pc:docMk/>
          <pc:sldMk cId="2837847696" sldId="265"/>
        </pc:sldMkLst>
        <pc:spChg chg="add mod">
          <ac:chgData name="Hayley Johnston (2321180)" userId="de0e7add-8e3c-4f5a-94ee-2c6c89a50531" providerId="ADAL" clId="{5C258EC4-2E37-4DE6-94F7-FBF8FAA55F28}" dt="2026-10-14T22:00:05.117" v="10476" actId="20577"/>
          <ac:spMkLst>
            <pc:docMk/>
            <pc:sldMk cId="2837847696" sldId="265"/>
            <ac:spMk id="2" creationId="{A042BE45-9109-E4C0-6E9F-8AEE2B991F29}"/>
          </ac:spMkLst>
        </pc:spChg>
        <pc:spChg chg="add">
          <ac:chgData name="Hayley Johnston (2321180)" userId="de0e7add-8e3c-4f5a-94ee-2c6c89a50531" providerId="ADAL" clId="{5C258EC4-2E37-4DE6-94F7-FBF8FAA55F28}" dt="2026-10-14T20:35:09.862" v="7073" actId="26606"/>
          <ac:spMkLst>
            <pc:docMk/>
            <pc:sldMk cId="2837847696" sldId="265"/>
            <ac:spMk id="8" creationId="{B210AC1D-4063-4C6E-9528-FA9C4C0C18E6}"/>
          </ac:spMkLst>
        </pc:spChg>
        <pc:spChg chg="add">
          <ac:chgData name="Hayley Johnston (2321180)" userId="de0e7add-8e3c-4f5a-94ee-2c6c89a50531" providerId="ADAL" clId="{5C258EC4-2E37-4DE6-94F7-FBF8FAA55F28}" dt="2026-10-14T20:35:09.862" v="7073" actId="26606"/>
          <ac:spMkLst>
            <pc:docMk/>
            <pc:sldMk cId="2837847696" sldId="265"/>
            <ac:spMk id="10" creationId="{02F8C595-E68C-4306-AED8-DC7826A0A506}"/>
          </ac:spMkLst>
        </pc:spChg>
        <pc:picChg chg="add">
          <ac:chgData name="Hayley Johnston (2321180)" userId="de0e7add-8e3c-4f5a-94ee-2c6c89a50531" providerId="ADAL" clId="{5C258EC4-2E37-4DE6-94F7-FBF8FAA55F28}" dt="2026-10-14T20:35:09.862" v="7073" actId="26606"/>
          <ac:picMkLst>
            <pc:docMk/>
            <pc:sldMk cId="2837847696" sldId="265"/>
            <ac:picMk id="4" creationId="{13855FAF-0577-214A-532A-3EBB0255ADD4}"/>
          </ac:picMkLst>
        </pc:picChg>
      </pc:sldChg>
      <pc:sldChg chg="addSp delSp modSp new mod setBg">
        <pc:chgData name="Hayley Johnston (2321180)" userId="de0e7add-8e3c-4f5a-94ee-2c6c89a50531" providerId="ADAL" clId="{5C258EC4-2E37-4DE6-94F7-FBF8FAA55F28}" dt="2026-10-14T22:00:16.685" v="10479" actId="20577"/>
        <pc:sldMkLst>
          <pc:docMk/>
          <pc:sldMk cId="3979553426" sldId="266"/>
        </pc:sldMkLst>
        <pc:spChg chg="add del mod">
          <ac:chgData name="Hayley Johnston (2321180)" userId="de0e7add-8e3c-4f5a-94ee-2c6c89a50531" providerId="ADAL" clId="{5C258EC4-2E37-4DE6-94F7-FBF8FAA55F28}" dt="2026-10-14T20:35:51.328" v="7080"/>
          <ac:spMkLst>
            <pc:docMk/>
            <pc:sldMk cId="3979553426" sldId="266"/>
            <ac:spMk id="2" creationId="{5881E0EA-C793-3DCC-D2BB-62DC87A50212}"/>
          </ac:spMkLst>
        </pc:spChg>
        <pc:spChg chg="add mod ord">
          <ac:chgData name="Hayley Johnston (2321180)" userId="de0e7add-8e3c-4f5a-94ee-2c6c89a50531" providerId="ADAL" clId="{5C258EC4-2E37-4DE6-94F7-FBF8FAA55F28}" dt="2026-10-14T22:00:16.685" v="10479" actId="20577"/>
          <ac:spMkLst>
            <pc:docMk/>
            <pc:sldMk cId="3979553426" sldId="266"/>
            <ac:spMk id="3" creationId="{C20675A8-8D54-5067-CC95-FB7566A6AB16}"/>
          </ac:spMkLst>
        </pc:spChg>
        <pc:picChg chg="add mod">
          <ac:chgData name="Hayley Johnston (2321180)" userId="de0e7add-8e3c-4f5a-94ee-2c6c89a50531" providerId="ADAL" clId="{5C258EC4-2E37-4DE6-94F7-FBF8FAA55F28}" dt="2026-10-14T20:46:21.275" v="7693" actId="26606"/>
          <ac:picMkLst>
            <pc:docMk/>
            <pc:sldMk cId="3979553426" sldId="266"/>
            <ac:picMk id="5" creationId="{01C76552-E85B-D45F-EE4F-D68CDE579523}"/>
          </ac:picMkLst>
        </pc:picChg>
      </pc:sldChg>
      <pc:sldChg chg="addSp modSp new mod setBg">
        <pc:chgData name="Hayley Johnston (2321180)" userId="de0e7add-8e3c-4f5a-94ee-2c6c89a50531" providerId="ADAL" clId="{5C258EC4-2E37-4DE6-94F7-FBF8FAA55F28}" dt="2026-10-14T22:00:31.996" v="10480" actId="20577"/>
        <pc:sldMkLst>
          <pc:docMk/>
          <pc:sldMk cId="4201864552" sldId="267"/>
        </pc:sldMkLst>
        <pc:spChg chg="add mod ord">
          <ac:chgData name="Hayley Johnston (2321180)" userId="de0e7add-8e3c-4f5a-94ee-2c6c89a50531" providerId="ADAL" clId="{5C258EC4-2E37-4DE6-94F7-FBF8FAA55F28}" dt="2026-10-14T22:00:31.996" v="10480" actId="20577"/>
          <ac:spMkLst>
            <pc:docMk/>
            <pc:sldMk cId="4201864552" sldId="267"/>
            <ac:spMk id="2" creationId="{B1DD82B2-A7EB-6DAB-3DEF-CD3394062113}"/>
          </ac:spMkLst>
        </pc:spChg>
        <pc:picChg chg="add mod">
          <ac:chgData name="Hayley Johnston (2321180)" userId="de0e7add-8e3c-4f5a-94ee-2c6c89a50531" providerId="ADAL" clId="{5C258EC4-2E37-4DE6-94F7-FBF8FAA55F28}" dt="2026-10-14T20:53:34.433" v="8376" actId="26606"/>
          <ac:picMkLst>
            <pc:docMk/>
            <pc:sldMk cId="4201864552" sldId="267"/>
            <ac:picMk id="4" creationId="{3EA2C7DF-B08D-3CC6-50A2-6E9129B5B8CF}"/>
          </ac:picMkLst>
        </pc:picChg>
      </pc:sldChg>
      <pc:sldChg chg="addSp modSp new mod setBg">
        <pc:chgData name="Hayley Johnston (2321180)" userId="de0e7add-8e3c-4f5a-94ee-2c6c89a50531" providerId="ADAL" clId="{5C258EC4-2E37-4DE6-94F7-FBF8FAA55F28}" dt="2026-10-14T22:03:05.101" v="10501" actId="20577"/>
        <pc:sldMkLst>
          <pc:docMk/>
          <pc:sldMk cId="3018167470" sldId="268"/>
        </pc:sldMkLst>
        <pc:spChg chg="add mod">
          <ac:chgData name="Hayley Johnston (2321180)" userId="de0e7add-8e3c-4f5a-94ee-2c6c89a50531" providerId="ADAL" clId="{5C258EC4-2E37-4DE6-94F7-FBF8FAA55F28}" dt="2026-10-14T22:03:05.101" v="10501" actId="20577"/>
          <ac:spMkLst>
            <pc:docMk/>
            <pc:sldMk cId="3018167470" sldId="268"/>
            <ac:spMk id="2" creationId="{900E58DB-0BB8-970E-AE44-FA09C288CABE}"/>
          </ac:spMkLst>
        </pc:spChg>
        <pc:spChg chg="add">
          <ac:chgData name="Hayley Johnston (2321180)" userId="de0e7add-8e3c-4f5a-94ee-2c6c89a50531" providerId="ADAL" clId="{5C258EC4-2E37-4DE6-94F7-FBF8FAA55F28}" dt="2026-10-14T21:03:20.894" v="9213" actId="26606"/>
          <ac:spMkLst>
            <pc:docMk/>
            <pc:sldMk cId="3018167470" sldId="268"/>
            <ac:spMk id="8" creationId="{AE3A741D-C19B-960A-5803-1C5887147820}"/>
          </ac:spMkLst>
        </pc:spChg>
        <pc:spChg chg="add">
          <ac:chgData name="Hayley Johnston (2321180)" userId="de0e7add-8e3c-4f5a-94ee-2c6c89a50531" providerId="ADAL" clId="{5C258EC4-2E37-4DE6-94F7-FBF8FAA55F28}" dt="2026-10-14T21:03:20.894" v="9213" actId="26606"/>
          <ac:spMkLst>
            <pc:docMk/>
            <pc:sldMk cId="3018167470" sldId="268"/>
            <ac:spMk id="10" creationId="{DC39DE25-0E4E-0AA7-0932-1D78C2372786}"/>
          </ac:spMkLst>
        </pc:spChg>
        <pc:spChg chg="add">
          <ac:chgData name="Hayley Johnston (2321180)" userId="de0e7add-8e3c-4f5a-94ee-2c6c89a50531" providerId="ADAL" clId="{5C258EC4-2E37-4DE6-94F7-FBF8FAA55F28}" dt="2026-10-14T21:03:20.894" v="9213" actId="26606"/>
          <ac:spMkLst>
            <pc:docMk/>
            <pc:sldMk cId="3018167470" sldId="268"/>
            <ac:spMk id="12" creationId="{8D6EA299-0840-6DEA-E670-C49AEBC87E89}"/>
          </ac:spMkLst>
        </pc:spChg>
        <pc:picChg chg="add">
          <ac:chgData name="Hayley Johnston (2321180)" userId="de0e7add-8e3c-4f5a-94ee-2c6c89a50531" providerId="ADAL" clId="{5C258EC4-2E37-4DE6-94F7-FBF8FAA55F28}" dt="2026-10-14T21:03:20.894" v="9213" actId="26606"/>
          <ac:picMkLst>
            <pc:docMk/>
            <pc:sldMk cId="3018167470" sldId="268"/>
            <ac:picMk id="4" creationId="{7329C767-D30D-E36C-4153-7E59899AFA52}"/>
          </ac:picMkLst>
        </pc:picChg>
      </pc:sldChg>
      <pc:sldChg chg="addSp delSp modSp new mod setBg">
        <pc:chgData name="Hayley Johnston (2321180)" userId="de0e7add-8e3c-4f5a-94ee-2c6c89a50531" providerId="ADAL" clId="{5C258EC4-2E37-4DE6-94F7-FBF8FAA55F28}" dt="2026-10-14T21:43:54.101" v="10281" actId="255"/>
        <pc:sldMkLst>
          <pc:docMk/>
          <pc:sldMk cId="1175070731" sldId="269"/>
        </pc:sldMkLst>
        <pc:spChg chg="add del mod">
          <ac:chgData name="Hayley Johnston (2321180)" userId="de0e7add-8e3c-4f5a-94ee-2c6c89a50531" providerId="ADAL" clId="{5C258EC4-2E37-4DE6-94F7-FBF8FAA55F28}" dt="2026-10-14T21:26:13.724" v="9714" actId="26606"/>
          <ac:spMkLst>
            <pc:docMk/>
            <pc:sldMk cId="1175070731" sldId="269"/>
            <ac:spMk id="2" creationId="{AC40A456-374C-22B1-4E35-3FD60A6CC9D8}"/>
          </ac:spMkLst>
        </pc:spChg>
        <pc:spChg chg="add">
          <ac:chgData name="Hayley Johnston (2321180)" userId="de0e7add-8e3c-4f5a-94ee-2c6c89a50531" providerId="ADAL" clId="{5C258EC4-2E37-4DE6-94F7-FBF8FAA55F28}" dt="2026-10-14T21:26:13.724" v="9714" actId="26606"/>
          <ac:spMkLst>
            <pc:docMk/>
            <pc:sldMk cId="1175070731" sldId="269"/>
            <ac:spMk id="8" creationId="{B210AC1D-4063-4C6E-9528-FA9C4C0C18E6}"/>
          </ac:spMkLst>
        </pc:spChg>
        <pc:spChg chg="add mod">
          <ac:chgData name="Hayley Johnston (2321180)" userId="de0e7add-8e3c-4f5a-94ee-2c6c89a50531" providerId="ADAL" clId="{5C258EC4-2E37-4DE6-94F7-FBF8FAA55F28}" dt="2026-10-14T21:43:54.101" v="10281" actId="255"/>
          <ac:spMkLst>
            <pc:docMk/>
            <pc:sldMk cId="1175070731" sldId="269"/>
            <ac:spMk id="9" creationId="{AC40A456-374C-22B1-4E35-3FD60A6CC9D8}"/>
          </ac:spMkLst>
        </pc:spChg>
        <pc:spChg chg="add">
          <ac:chgData name="Hayley Johnston (2321180)" userId="de0e7add-8e3c-4f5a-94ee-2c6c89a50531" providerId="ADAL" clId="{5C258EC4-2E37-4DE6-94F7-FBF8FAA55F28}" dt="2026-10-14T21:26:13.724" v="9714" actId="26606"/>
          <ac:spMkLst>
            <pc:docMk/>
            <pc:sldMk cId="1175070731" sldId="269"/>
            <ac:spMk id="10" creationId="{02F8C595-E68C-4306-AED8-DC7826A0A506}"/>
          </ac:spMkLst>
        </pc:spChg>
        <pc:graphicFrameChg chg="add del">
          <ac:chgData name="Hayley Johnston (2321180)" userId="de0e7add-8e3c-4f5a-94ee-2c6c89a50531" providerId="ADAL" clId="{5C258EC4-2E37-4DE6-94F7-FBF8FAA55F28}" dt="2026-10-14T21:26:13.692" v="9713" actId="26606"/>
          <ac:graphicFrameMkLst>
            <pc:docMk/>
            <pc:sldMk cId="1175070731" sldId="269"/>
            <ac:graphicFrameMk id="4" creationId="{C3E85BED-26BC-DD95-B22D-C87AEA4AB628}"/>
          </ac:graphicFrameMkLst>
        </pc:graphicFrameChg>
        <pc:picChg chg="add del">
          <ac:chgData name="Hayley Johnston (2321180)" userId="de0e7add-8e3c-4f5a-94ee-2c6c89a50531" providerId="ADAL" clId="{5C258EC4-2E37-4DE6-94F7-FBF8FAA55F28}" dt="2026-10-14T21:26:13.692" v="9713" actId="26606"/>
          <ac:picMkLst>
            <pc:docMk/>
            <pc:sldMk cId="1175070731" sldId="269"/>
            <ac:picMk id="5" creationId="{A00F890E-7E95-DBD4-164A-C71CAD185BE1}"/>
          </ac:picMkLst>
        </pc:picChg>
        <pc:picChg chg="add">
          <ac:chgData name="Hayley Johnston (2321180)" userId="de0e7add-8e3c-4f5a-94ee-2c6c89a50531" providerId="ADAL" clId="{5C258EC4-2E37-4DE6-94F7-FBF8FAA55F28}" dt="2026-10-14T21:26:13.724" v="9714" actId="26606"/>
          <ac:picMkLst>
            <pc:docMk/>
            <pc:sldMk cId="1175070731" sldId="269"/>
            <ac:picMk id="7" creationId="{7FC8D9C4-77E3-CECA-43DB-37D7D52A82BC}"/>
          </ac:picMkLst>
        </pc:picChg>
      </pc:sldChg>
      <pc:sldChg chg="addSp delSp modSp new mod setBg">
        <pc:chgData name="Hayley Johnston (2321180)" userId="de0e7add-8e3c-4f5a-94ee-2c6c89a50531" providerId="ADAL" clId="{5C258EC4-2E37-4DE6-94F7-FBF8FAA55F28}" dt="2026-10-14T22:02:08.534" v="10499" actId="255"/>
        <pc:sldMkLst>
          <pc:docMk/>
          <pc:sldMk cId="4018408882" sldId="270"/>
        </pc:sldMkLst>
        <pc:spChg chg="add del mod">
          <ac:chgData name="Hayley Johnston (2321180)" userId="de0e7add-8e3c-4f5a-94ee-2c6c89a50531" providerId="ADAL" clId="{5C258EC4-2E37-4DE6-94F7-FBF8FAA55F28}" dt="2026-10-14T21:32:27.830" v="10239" actId="26606"/>
          <ac:spMkLst>
            <pc:docMk/>
            <pc:sldMk cId="4018408882" sldId="270"/>
            <ac:spMk id="2" creationId="{C595AC48-A29F-2F85-B12E-FEAA3EE13FA5}"/>
          </ac:spMkLst>
        </pc:spChg>
        <pc:spChg chg="add del mod">
          <ac:chgData name="Hayley Johnston (2321180)" userId="de0e7add-8e3c-4f5a-94ee-2c6c89a50531" providerId="ADAL" clId="{5C258EC4-2E37-4DE6-94F7-FBF8FAA55F28}" dt="2026-10-14T21:28:27.562" v="9735"/>
          <ac:spMkLst>
            <pc:docMk/>
            <pc:sldMk cId="4018408882" sldId="270"/>
            <ac:spMk id="3" creationId="{B95427D0-8A42-0A82-57A1-DDB32AE1767A}"/>
          </ac:spMkLst>
        </pc:spChg>
        <pc:graphicFrameChg chg="add mod">
          <ac:chgData name="Hayley Johnston (2321180)" userId="de0e7add-8e3c-4f5a-94ee-2c6c89a50531" providerId="ADAL" clId="{5C258EC4-2E37-4DE6-94F7-FBF8FAA55F28}" dt="2026-10-14T22:02:08.534" v="10499" actId="255"/>
          <ac:graphicFrameMkLst>
            <pc:docMk/>
            <pc:sldMk cId="4018408882" sldId="270"/>
            <ac:graphicFrameMk id="4" creationId="{91A7B8D9-3C10-C212-58E4-D3F476ED163A}"/>
          </ac:graphicFrameMkLst>
        </pc:graphicFrameChg>
        <pc:picChg chg="add">
          <ac:chgData name="Hayley Johnston (2321180)" userId="de0e7add-8e3c-4f5a-94ee-2c6c89a50531" providerId="ADAL" clId="{5C258EC4-2E37-4DE6-94F7-FBF8FAA55F28}" dt="2026-10-14T21:32:27.830" v="10239" actId="26606"/>
          <ac:picMkLst>
            <pc:docMk/>
            <pc:sldMk cId="4018408882" sldId="270"/>
            <ac:picMk id="5" creationId="{6888D6C3-150C-8CE1-06FF-6ABDF57A2781}"/>
          </ac:picMkLst>
        </pc:picChg>
      </pc:sldChg>
      <pc:sldChg chg="addSp delSp modSp new mod">
        <pc:chgData name="Hayley Johnston (2321180)" userId="de0e7add-8e3c-4f5a-94ee-2c6c89a50531" providerId="ADAL" clId="{5C258EC4-2E37-4DE6-94F7-FBF8FAA55F28}" dt="2026-10-14T22:12:16.080" v="10521" actId="113"/>
        <pc:sldMkLst>
          <pc:docMk/>
          <pc:sldMk cId="247505558" sldId="271"/>
        </pc:sldMkLst>
        <pc:spChg chg="add del mod">
          <ac:chgData name="Hayley Johnston (2321180)" userId="de0e7add-8e3c-4f5a-94ee-2c6c89a50531" providerId="ADAL" clId="{5C258EC4-2E37-4DE6-94F7-FBF8FAA55F28}" dt="2026-10-14T18:54:55.906" v="5134"/>
          <ac:spMkLst>
            <pc:docMk/>
            <pc:sldMk cId="247505558" sldId="271"/>
            <ac:spMk id="2" creationId="{093E9DB5-8835-6DA5-A6EA-89ADBA7F4B50}"/>
          </ac:spMkLst>
        </pc:spChg>
        <pc:spChg chg="add del mod">
          <ac:chgData name="Hayley Johnston (2321180)" userId="de0e7add-8e3c-4f5a-94ee-2c6c89a50531" providerId="ADAL" clId="{5C258EC4-2E37-4DE6-94F7-FBF8FAA55F28}" dt="2026-10-14T18:53:12.100" v="5105" actId="478"/>
          <ac:spMkLst>
            <pc:docMk/>
            <pc:sldMk cId="247505558" sldId="271"/>
            <ac:spMk id="4" creationId="{7A659651-B31E-5098-4CD3-5309A63C1B7F}"/>
          </ac:spMkLst>
        </pc:spChg>
        <pc:spChg chg="add del mod">
          <ac:chgData name="Hayley Johnston (2321180)" userId="de0e7add-8e3c-4f5a-94ee-2c6c89a50531" providerId="ADAL" clId="{5C258EC4-2E37-4DE6-94F7-FBF8FAA55F28}" dt="2026-10-14T18:49:32.951" v="5094" actId="22"/>
          <ac:spMkLst>
            <pc:docMk/>
            <pc:sldMk cId="247505558" sldId="271"/>
            <ac:spMk id="5" creationId="{0B6D4424-4D5C-0FE9-6A95-37A89F3AC79E}"/>
          </ac:spMkLst>
        </pc:spChg>
        <pc:spChg chg="add mod">
          <ac:chgData name="Hayley Johnston (2321180)" userId="de0e7add-8e3c-4f5a-94ee-2c6c89a50531" providerId="ADAL" clId="{5C258EC4-2E37-4DE6-94F7-FBF8FAA55F28}" dt="2026-10-14T22:12:16.080" v="10521" actId="113"/>
          <ac:spMkLst>
            <pc:docMk/>
            <pc:sldMk cId="247505558" sldId="271"/>
            <ac:spMk id="7" creationId="{776F1807-ACB0-342C-73EE-C34494081C81}"/>
          </ac:spMkLst>
        </pc:spChg>
        <pc:spChg chg="add del mod">
          <ac:chgData name="Hayley Johnston (2321180)" userId="de0e7add-8e3c-4f5a-94ee-2c6c89a50531" providerId="ADAL" clId="{5C258EC4-2E37-4DE6-94F7-FBF8FAA55F28}" dt="2026-10-14T18:53:12.102" v="5107"/>
          <ac:spMkLst>
            <pc:docMk/>
            <pc:sldMk cId="247505558" sldId="271"/>
            <ac:spMk id="8" creationId="{0BAD2371-3062-D401-7313-9C68E839BD26}"/>
          </ac:spMkLst>
        </pc:spChg>
      </pc:sldChg>
      <pc:sldChg chg="addSp delSp modSp new mod ord">
        <pc:chgData name="Hayley Johnston (2321180)" userId="de0e7add-8e3c-4f5a-94ee-2c6c89a50531" providerId="ADAL" clId="{5C258EC4-2E37-4DE6-94F7-FBF8FAA55F28}" dt="2026-10-14T22:12:26.884" v="10522" actId="2711"/>
        <pc:sldMkLst>
          <pc:docMk/>
          <pc:sldMk cId="455156028" sldId="272"/>
        </pc:sldMkLst>
        <pc:spChg chg="add mod">
          <ac:chgData name="Hayley Johnston (2321180)" userId="de0e7add-8e3c-4f5a-94ee-2c6c89a50531" providerId="ADAL" clId="{5C258EC4-2E37-4DE6-94F7-FBF8FAA55F28}" dt="2026-10-14T22:12:26.884" v="10522" actId="2711"/>
          <ac:spMkLst>
            <pc:docMk/>
            <pc:sldMk cId="455156028" sldId="272"/>
            <ac:spMk id="3" creationId="{8CE1D1DC-E99E-A73B-3690-015C168A3C92}"/>
          </ac:spMkLst>
        </pc:spChg>
        <pc:graphicFrameChg chg="add del modGraphic">
          <ac:chgData name="Hayley Johnston (2321180)" userId="de0e7add-8e3c-4f5a-94ee-2c6c89a50531" providerId="ADAL" clId="{5C258EC4-2E37-4DE6-94F7-FBF8FAA55F28}" dt="2026-10-14T22:11:52.536" v="10519" actId="478"/>
          <ac:graphicFrameMkLst>
            <pc:docMk/>
            <pc:sldMk cId="455156028" sldId="272"/>
            <ac:graphicFrameMk id="5" creationId="{25D53058-C7AC-5CA9-CDFC-162C3F829EC8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AF575D-A5C9-441D-8BE4-2D8FD21A342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BF04062-86FC-450E-94CD-95D0B80C3CA8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8B1436-EEE3-4955-9D8E-46678F5C9CEC}" type="parTrans" cxnId="{FEB2B690-E827-4662-BC4C-6EEDEA742978}">
      <dgm:prSet/>
      <dgm:spPr/>
      <dgm:t>
        <a:bodyPr/>
        <a:lstStyle/>
        <a:p>
          <a:endParaRPr lang="en-US"/>
        </a:p>
      </dgm:t>
    </dgm:pt>
    <dgm:pt modelId="{39BCF536-0CD2-41AD-A8D5-19C6CD8CE3B5}" type="sibTrans" cxnId="{FEB2B690-E827-4662-BC4C-6EEDEA742978}">
      <dgm:prSet/>
      <dgm:spPr/>
      <dgm:t>
        <a:bodyPr/>
        <a:lstStyle/>
        <a:p>
          <a:endParaRPr lang="en-US"/>
        </a:p>
      </dgm:t>
    </dgm:pt>
    <dgm:pt modelId="{93533FFB-6EED-468A-99FF-4310AE44DA2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Health, wellbeing and sustainable development are interconnected and essential to effective health and social care.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108C06-E7CA-47A6-B048-667BCAA3F7D2}" type="parTrans" cxnId="{09698521-0927-47B4-84DA-9434ED2BB11D}">
      <dgm:prSet/>
      <dgm:spPr/>
      <dgm:t>
        <a:bodyPr/>
        <a:lstStyle/>
        <a:p>
          <a:endParaRPr lang="en-US"/>
        </a:p>
      </dgm:t>
    </dgm:pt>
    <dgm:pt modelId="{7AC47117-5023-42EA-A717-784DC99835CB}" type="sibTrans" cxnId="{09698521-0927-47B4-84DA-9434ED2BB11D}">
      <dgm:prSet/>
      <dgm:spPr/>
      <dgm:t>
        <a:bodyPr/>
        <a:lstStyle/>
        <a:p>
          <a:endParaRPr lang="en-US"/>
        </a:p>
      </dgm:t>
    </dgm:pt>
    <dgm:pt modelId="{C8A2A43F-B3EC-47F6-B770-6B4F92E3FAB4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Holistic approaches, preventative programmes and polices support person-centred, sustainable service delivery.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B81CB9-F092-409C-A4D6-2F7D2E1757ED}" type="parTrans" cxnId="{85ECCE85-CA60-4987-934D-63AD0180212F}">
      <dgm:prSet/>
      <dgm:spPr/>
      <dgm:t>
        <a:bodyPr/>
        <a:lstStyle/>
        <a:p>
          <a:endParaRPr lang="en-US"/>
        </a:p>
      </dgm:t>
    </dgm:pt>
    <dgm:pt modelId="{98F9552B-DCB6-46DE-988A-2685C923F552}" type="sibTrans" cxnId="{85ECCE85-CA60-4987-934D-63AD0180212F}">
      <dgm:prSet/>
      <dgm:spPr/>
      <dgm:t>
        <a:bodyPr/>
        <a:lstStyle/>
        <a:p>
          <a:endParaRPr lang="en-US"/>
        </a:p>
      </dgm:t>
    </dgm:pt>
    <dgm:pt modelId="{173AA164-7D5D-440E-ADE0-6AFA542A0BD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However, funding pressures, workforce shortages and health inequalities continue to remain a significant challenge.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4E0962-EB87-4255-A928-429DAC4E47C9}" type="parTrans" cxnId="{11F61639-B2A1-402F-A35E-59652313284C}">
      <dgm:prSet/>
      <dgm:spPr/>
      <dgm:t>
        <a:bodyPr/>
        <a:lstStyle/>
        <a:p>
          <a:endParaRPr lang="en-US"/>
        </a:p>
      </dgm:t>
    </dgm:pt>
    <dgm:pt modelId="{7C365666-3B33-4809-BA33-53D644673D83}" type="sibTrans" cxnId="{11F61639-B2A1-402F-A35E-59652313284C}">
      <dgm:prSet/>
      <dgm:spPr/>
      <dgm:t>
        <a:bodyPr/>
        <a:lstStyle/>
        <a:p>
          <a:endParaRPr lang="en-US"/>
        </a:p>
      </dgm:t>
    </dgm:pt>
    <dgm:pt modelId="{B4876AB1-A5AB-4660-BC61-D3E99053D93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Overall, achieving SDG3 requires coordinated policies, preventative investment and equitable access to healthcare.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E096E5-1E34-4288-A9B4-FED6DE906C4A}" type="parTrans" cxnId="{23F0F0DB-83C3-475E-ADE9-5AE4E76C3258}">
      <dgm:prSet/>
      <dgm:spPr/>
      <dgm:t>
        <a:bodyPr/>
        <a:lstStyle/>
        <a:p>
          <a:endParaRPr lang="en-US"/>
        </a:p>
      </dgm:t>
    </dgm:pt>
    <dgm:pt modelId="{39445C83-61E4-4BC4-83E1-43A4E227DFC3}" type="sibTrans" cxnId="{23F0F0DB-83C3-475E-ADE9-5AE4E76C3258}">
      <dgm:prSet/>
      <dgm:spPr/>
      <dgm:t>
        <a:bodyPr/>
        <a:lstStyle/>
        <a:p>
          <a:endParaRPr lang="en-US"/>
        </a:p>
      </dgm:t>
    </dgm:pt>
    <dgm:pt modelId="{63F82823-0218-453A-AC52-BFD291C5D573}" type="pres">
      <dgm:prSet presAssocID="{90AF575D-A5C9-441D-8BE4-2D8FD21A342B}" presName="outerComposite" presStyleCnt="0">
        <dgm:presLayoutVars>
          <dgm:chMax val="5"/>
          <dgm:dir/>
          <dgm:resizeHandles val="exact"/>
        </dgm:presLayoutVars>
      </dgm:prSet>
      <dgm:spPr/>
    </dgm:pt>
    <dgm:pt modelId="{3B5B647C-95D1-4539-B782-C3058F495154}" type="pres">
      <dgm:prSet presAssocID="{90AF575D-A5C9-441D-8BE4-2D8FD21A342B}" presName="dummyMaxCanvas" presStyleCnt="0">
        <dgm:presLayoutVars/>
      </dgm:prSet>
      <dgm:spPr/>
    </dgm:pt>
    <dgm:pt modelId="{725668CF-026A-4604-8345-06DE3D8348B5}" type="pres">
      <dgm:prSet presAssocID="{90AF575D-A5C9-441D-8BE4-2D8FD21A342B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47BB0811-6B46-4BA2-98EA-8F78C7B2683E}" type="presOf" srcId="{93533FFB-6EED-468A-99FF-4310AE44DA22}" destId="{725668CF-026A-4604-8345-06DE3D8348B5}" srcOrd="0" destOrd="1" presId="urn:microsoft.com/office/officeart/2005/8/layout/vProcess5"/>
    <dgm:cxn modelId="{09698521-0927-47B4-84DA-9434ED2BB11D}" srcId="{BBF04062-86FC-450E-94CD-95D0B80C3CA8}" destId="{93533FFB-6EED-468A-99FF-4310AE44DA22}" srcOrd="0" destOrd="0" parTransId="{D6108C06-E7CA-47A6-B048-667BCAA3F7D2}" sibTransId="{7AC47117-5023-42EA-A717-784DC99835CB}"/>
    <dgm:cxn modelId="{11F61639-B2A1-402F-A35E-59652313284C}" srcId="{BBF04062-86FC-450E-94CD-95D0B80C3CA8}" destId="{173AA164-7D5D-440E-ADE0-6AFA542A0BD5}" srcOrd="2" destOrd="0" parTransId="{0F4E0962-EB87-4255-A928-429DAC4E47C9}" sibTransId="{7C365666-3B33-4809-BA33-53D644673D83}"/>
    <dgm:cxn modelId="{0E59BC6A-BCE9-4624-AF78-514D25D51A26}" type="presOf" srcId="{173AA164-7D5D-440E-ADE0-6AFA542A0BD5}" destId="{725668CF-026A-4604-8345-06DE3D8348B5}" srcOrd="0" destOrd="3" presId="urn:microsoft.com/office/officeart/2005/8/layout/vProcess5"/>
    <dgm:cxn modelId="{85ECCE85-CA60-4987-934D-63AD0180212F}" srcId="{BBF04062-86FC-450E-94CD-95D0B80C3CA8}" destId="{C8A2A43F-B3EC-47F6-B770-6B4F92E3FAB4}" srcOrd="1" destOrd="0" parTransId="{11B81CB9-F092-409C-A4D6-2F7D2E1757ED}" sibTransId="{98F9552B-DCB6-46DE-988A-2685C923F552}"/>
    <dgm:cxn modelId="{F87F608A-0A26-47B7-A92B-D6454D7F2F6A}" type="presOf" srcId="{B4876AB1-A5AB-4660-BC61-D3E99053D939}" destId="{725668CF-026A-4604-8345-06DE3D8348B5}" srcOrd="0" destOrd="4" presId="urn:microsoft.com/office/officeart/2005/8/layout/vProcess5"/>
    <dgm:cxn modelId="{FEB2B690-E827-4662-BC4C-6EEDEA742978}" srcId="{90AF575D-A5C9-441D-8BE4-2D8FD21A342B}" destId="{BBF04062-86FC-450E-94CD-95D0B80C3CA8}" srcOrd="0" destOrd="0" parTransId="{DE8B1436-EEE3-4955-9D8E-46678F5C9CEC}" sibTransId="{39BCF536-0CD2-41AD-A8D5-19C6CD8CE3B5}"/>
    <dgm:cxn modelId="{23F0F0DB-83C3-475E-ADE9-5AE4E76C3258}" srcId="{BBF04062-86FC-450E-94CD-95D0B80C3CA8}" destId="{B4876AB1-A5AB-4660-BC61-D3E99053D939}" srcOrd="3" destOrd="0" parTransId="{9DE096E5-1E34-4288-A9B4-FED6DE906C4A}" sibTransId="{39445C83-61E4-4BC4-83E1-43A4E227DFC3}"/>
    <dgm:cxn modelId="{D01E9BEC-69B4-41DF-A17C-15E8CBF54B2B}" type="presOf" srcId="{90AF575D-A5C9-441D-8BE4-2D8FD21A342B}" destId="{63F82823-0218-453A-AC52-BFD291C5D573}" srcOrd="0" destOrd="0" presId="urn:microsoft.com/office/officeart/2005/8/layout/vProcess5"/>
    <dgm:cxn modelId="{BCD26FF0-0285-4498-9627-8F0841CAE52D}" type="presOf" srcId="{BBF04062-86FC-450E-94CD-95D0B80C3CA8}" destId="{725668CF-026A-4604-8345-06DE3D8348B5}" srcOrd="0" destOrd="0" presId="urn:microsoft.com/office/officeart/2005/8/layout/vProcess5"/>
    <dgm:cxn modelId="{955356F6-D018-4425-9308-76FEE8F53271}" type="presOf" srcId="{C8A2A43F-B3EC-47F6-B770-6B4F92E3FAB4}" destId="{725668CF-026A-4604-8345-06DE3D8348B5}" srcOrd="0" destOrd="2" presId="urn:microsoft.com/office/officeart/2005/8/layout/vProcess5"/>
    <dgm:cxn modelId="{76CABD55-1B05-4F23-8AA4-7BBBE4A61F18}" type="presParOf" srcId="{63F82823-0218-453A-AC52-BFD291C5D573}" destId="{3B5B647C-95D1-4539-B782-C3058F495154}" srcOrd="0" destOrd="0" presId="urn:microsoft.com/office/officeart/2005/8/layout/vProcess5"/>
    <dgm:cxn modelId="{9C77999B-74DA-43A7-8EB4-36498250CFDE}" type="presParOf" srcId="{63F82823-0218-453A-AC52-BFD291C5D573}" destId="{725668CF-026A-4604-8345-06DE3D8348B5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668CF-026A-4604-8345-06DE3D8348B5}">
      <dsp:nvSpPr>
        <dsp:cNvPr id="0" name=""/>
        <dsp:cNvSpPr/>
      </dsp:nvSpPr>
      <dsp:spPr>
        <a:xfrm>
          <a:off x="0" y="1630577"/>
          <a:ext cx="5291663" cy="32611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Health, wellbeing and sustainable development are interconnected and essential to effective health and social care.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Holistic approaches, preventative programmes and polices support person-centred, sustainable service delivery.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However, funding pressures, workforce shortages and health inequalities continue to remain a significant challenge.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Overall, achieving SDG3 requires coordinated policies, preventative investment and equitable access to healthcare.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516" y="1726093"/>
        <a:ext cx="5100631" cy="30701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2B151A-14B6-4845-ACE9-2F161153C0DB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A24BCD-F604-4862-A3E9-D472A3A8F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646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24BCD-F604-4862-A3E9-D472A3A8F81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694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974BB-7364-CEE5-36D8-7A08295BC2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A35900-F700-7DEE-4EA1-42774C00FC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1F3D44-E54B-F1CF-B3A1-117B47E6C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A8F4E-DFEF-9A76-8AAE-CA35DC5D3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26D49-1399-2C35-B416-D31BB093C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671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0FF09-425F-B81A-F229-DBE84B0FF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1838A-69D0-10D8-4720-36DA426370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D8133-43A2-0E1A-19A2-05D040EBD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2FFA6-EC09-30C5-7961-F7BB78D5E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D4FBD-9E28-175D-C2C9-3E3129E67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546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5C728-1329-1108-5E17-9DA8F61CD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6BD8FC-28E8-BD99-8DBF-39498956E4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AE4F9-1CD2-74A7-A511-6492E17E0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31426-440D-5D85-6D92-59C10BBB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D8B43-FB3E-2739-42F8-83AF8991C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127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BBA15-70E4-63DC-34A2-B5E12BF9F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228E0-4AD4-27AA-FA29-4C82F5BEF1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03C710-5871-2BC0-F863-25EB340604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B54CBF-C9AE-B193-737A-F6AC64823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69CF77-9642-32B5-777B-48EE75E8C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9DD216-39CD-2420-AF6F-0AEAB3102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190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63312-825A-A5CD-AB46-2E9002E11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CB4003-C4A3-D131-0974-046BB0DA3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8E5652-6D9E-1F0F-6936-6FC604EB04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B23459-B63C-FDE4-05BC-82A0266172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C886C0-A0B8-E662-E562-561A5C2567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CCC3F3-AA0D-98DC-A23F-4CE67750E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E92382-EAA9-EC01-54D5-499EB66E5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78FB78-63F1-39FF-5713-76953534D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908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27FE6-64FB-EF15-FD18-1756E5B91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08FF76-477E-B3B2-02CD-F57719352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0D955E-A870-1D42-2EFF-038FB6AA6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120C8B-137E-A6AF-7972-91A229211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646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EF4CA0-6055-FDBF-B995-FE9BDE5D3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4E5235-9999-E8E0-89FA-44464DE2E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1C7C0-C7AF-6D80-D658-3187C68EF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42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B5B5B-88F2-9357-424A-8F54C7281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EAE23-906D-A03D-2CA2-6F6E4F4E1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C2058A-D0C5-7E62-BB28-02D7D3DFB7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D8E8AC-5682-D262-06E4-5919EAF7D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E4E800-EF5A-9A3E-0B91-DCB6D97EF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246D0D-AE18-14D6-4CA0-40B8C3DC1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289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F4806-91A5-2A0C-CCE9-980AB3FAC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22285F-6973-3EA8-352B-C6692570FA77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CB817C-C0F9-20F4-5ED9-E990D03558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FA7599-3813-810F-0524-D7C1B3DD1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E4999-5D59-2D96-E338-2A1CEE848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E8BF-B5DD-F557-1C99-3E932A32B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066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CFFE5-38A6-E3AD-6A7B-148E98B20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80C604-D324-E7C7-4FDB-397C21C9A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6E5349-67CE-1E47-6BFE-F9C892E53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885E8-1657-7C11-5062-A7255F92F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4FC53-6D72-A73A-E67B-E46DED5BB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703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B8C362-DF9E-25AC-9FF8-8098453B20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FC7F43-12F9-FF37-79BB-B9E64E9ED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2643D-E47A-B274-8D2C-4D5110793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36C74-07BB-781B-CBC3-F6C2F5D6C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21F7B-409E-421A-A61B-39CCFAF17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01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7A04C7-3149-E98C-B8A2-68BD5F0C7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AADA3-B5B4-5242-F3E8-7A313C0E09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8682B-6AAF-EAF5-E07A-9DD3119E9E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179799-5B0E-4962-87A8-8D7F4F34686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2ECA2-9DE6-6336-A948-4991269A2F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1C3505-12BA-767F-5849-52D062115B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983935-C071-4F9E-AA45-B266946B27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575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n-somerset.gov.uk/news/roadshows-bring-health-wellbeing-support-local-communities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97" TargetMode="External"/><Relationship Id="rId3" Type="http://schemas.openxmlformats.org/officeDocument/2006/relationships/hyperlink" Target="https://doi.org/10.1126/science.847460" TargetMode="External"/><Relationship Id="rId7" Type="http://schemas.openxmlformats.org/officeDocument/2006/relationships/hyperlink" Target="https://doi.org/10.1177/109019818801500401" TargetMode="External"/><Relationship Id="rId2" Type="http://schemas.openxmlformats.org/officeDocument/2006/relationships/hyperlink" Target="https://www.legislation.gov.uk/ukpga/2014/23/content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stituteofhealthequity.org/resources-reports/marmot-review-10-years-on" TargetMode="External"/><Relationship Id="rId5" Type="http://schemas.openxmlformats.org/officeDocument/2006/relationships/hyperlink" Target="https://doi.org/10.1136/bmj.d4163" TargetMode="External"/><Relationship Id="rId10" Type="http://schemas.openxmlformats.org/officeDocument/2006/relationships/hyperlink" Target="https://www.longtermplan.nhs.uk/" TargetMode="External"/><Relationship Id="rId4" Type="http://schemas.openxmlformats.org/officeDocument/2006/relationships/hyperlink" Target="https://www.ncbi.nlm.nih.gov/books/NBK606316/figure/nicelistenenvirsus.fig1/" TargetMode="External"/><Relationship Id="rId9" Type="http://schemas.openxmlformats.org/officeDocument/2006/relationships/hyperlink" Target="https://www.ncbi.nlm.nih.gov/books/NBK606316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2030agenda" TargetMode="External"/><Relationship Id="rId3" Type="http://schemas.openxmlformats.org/officeDocument/2006/relationships/hyperlink" Target="https://www.england.nhs.uk/diabetes/diabetes-prevention/" TargetMode="External"/><Relationship Id="rId7" Type="http://schemas.openxmlformats.org/officeDocument/2006/relationships/hyperlink" Target="https://www.kingsfund.org.uk/insight-and-analysis/press-releases/social-care-struggling" TargetMode="External"/><Relationship Id="rId2" Type="http://schemas.openxmlformats.org/officeDocument/2006/relationships/hyperlink" Target="https://www.england.nhs.uk/greenernhs/a-net-zero-nh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77/109019817400200403" TargetMode="External"/><Relationship Id="rId11" Type="http://schemas.openxmlformats.org/officeDocument/2006/relationships/hyperlink" Target="https://www.who.int/publications/i/item/9789241506908" TargetMode="External"/><Relationship Id="rId5" Type="http://schemas.openxmlformats.org/officeDocument/2006/relationships/hyperlink" Target="https://www.gov.uk/government/publications/making-every-contact-count-mecc-practical-resources" TargetMode="External"/><Relationship Id="rId10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www.ons.gov.uk/peoplepopulationandcommunity/healthandsocialcare/healthinequalities/bulletins/healthylifeexpectancybynationalareadeprivationenglandandwales/latest" TargetMode="External"/><Relationship Id="rId9" Type="http://schemas.openxmlformats.org/officeDocument/2006/relationships/hyperlink" Target="https://doi.org/10.2337/dc19-14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227B2D-C4C2-7405-A856-0B3F3C08C300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Health, Wellbeing and Sustainable Development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BMHP6030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Olufemi Oluranti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Hayley Johnston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2321180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8310F2-8EC1-81A2-784E-B3D010CBEA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47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53256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carved figures of humans">
            <a:extLst>
              <a:ext uri="{FF2B5EF4-FFF2-40B4-BE49-F238E27FC236}">
                <a16:creationId xmlns:a16="http://schemas.microsoft.com/office/drawing/2014/main" id="{8FD06997-EC19-2C47-B10D-7F674560C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9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B6D2FB-9692-A2A7-08E6-C1F0A59ABB31}"/>
              </a:ext>
            </a:extLst>
          </p:cNvPr>
          <p:cNvSpPr txBox="1"/>
          <p:nvPr/>
        </p:nvSpPr>
        <p:spPr>
          <a:xfrm>
            <a:off x="7531610" y="1061545"/>
            <a:ext cx="3588335" cy="511541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are increasingly important in modern Health and Social Care (WHO,2021).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Combining these concepts together supports holistic,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 and enhances improved health outcomes.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examine key definitions, theoretical perspectives and relevant health and social care policies.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will critically evaluate their influence on service delivery, public health initiatives and health inequalities.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Challenges such as funding pressures, workforce shortages and barriers to equitable will also be considered (The Kings Fund, 2024).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703603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wo people holding each other's hands">
            <a:extLst>
              <a:ext uri="{FF2B5EF4-FFF2-40B4-BE49-F238E27FC236}">
                <a16:creationId xmlns:a16="http://schemas.microsoft.com/office/drawing/2014/main" id="{164DCCCB-ABE9-6A69-3BEC-6F51A18D71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2BD6AE-6E07-5920-1EA0-95E62F04526B}"/>
              </a:ext>
            </a:extLst>
          </p:cNvPr>
          <p:cNvSpPr txBox="1"/>
          <p:nvPr/>
        </p:nvSpPr>
        <p:spPr>
          <a:xfrm>
            <a:off x="7531610" y="657225"/>
            <a:ext cx="3831715" cy="55197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Understanding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 comprises of physical, mental and social wellbeing rather than simply the absence of disease (WHO,1948).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wider determinants including housing, income, education and employment( Marmot et al.,2020).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Holistic healthcare looks at individuals physical, psychological and social needs rather than focusing solely on illness.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approaches encourage individuals to participate in decisions about their treatment and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WHO definition has been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criticised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for presenting complete wellbeing as an unrealistic expectation particularly for people living with long-term conditions          (Huber et al., 2011). </a:t>
            </a:r>
          </a:p>
        </p:txBody>
      </p:sp>
    </p:spTree>
    <p:extLst>
      <p:ext uri="{BB962C8B-B14F-4D97-AF65-F5344CB8AC3E}">
        <p14:creationId xmlns:p14="http://schemas.microsoft.com/office/powerpoint/2010/main" val="671935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lderly man relaxing outdoor">
            <a:extLst>
              <a:ext uri="{FF2B5EF4-FFF2-40B4-BE49-F238E27FC236}">
                <a16:creationId xmlns:a16="http://schemas.microsoft.com/office/drawing/2014/main" id="{3730BE7C-25D3-D594-6547-3806236D24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799396-94D4-C374-BB97-DB8C4409A770}"/>
              </a:ext>
            </a:extLst>
          </p:cNvPr>
          <p:cNvSpPr txBox="1"/>
          <p:nvPr/>
        </p:nvSpPr>
        <p:spPr>
          <a:xfrm>
            <a:off x="7531610" y="85725"/>
            <a:ext cx="4488940" cy="641984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Wellbeing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Wellbeing includes physical, emotional, psychological and social aspects of an individual's life.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Positive wellbeing consists of maintaining relationships, independence, emotional stability and quality of life.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Social connections, financial security and supportive environments can influence wellbeing (Marmot et al,.2020).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services promote wellbeing through prevention, personalized support and early intervention.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Wellbeing is subjective, meaning that an individual's experiences can cause problems when trying to measure consistently.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Wellbeing can be measured subjectively through personal experiences and life satisfaction or objectively through indicators such as health, income and living conditions.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962023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men holding hands">
            <a:extLst>
              <a:ext uri="{FF2B5EF4-FFF2-40B4-BE49-F238E27FC236}">
                <a16:creationId xmlns:a16="http://schemas.microsoft.com/office/drawing/2014/main" id="{857E18FD-508A-01E7-EA0A-656935EE6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07" r="10548" b="2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57E850-A019-811B-133A-FA879D804A60}"/>
              </a:ext>
            </a:extLst>
          </p:cNvPr>
          <p:cNvSpPr txBox="1"/>
          <p:nvPr/>
        </p:nvSpPr>
        <p:spPr>
          <a:xfrm>
            <a:off x="7531610" y="419100"/>
            <a:ext cx="4088890" cy="57578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consists of meeting present needs without compromising the ability of future generations meeting their own needs( WCED,1987).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United Nations sustainable development goals aim to improve social, economic and environmental conditions worldwide.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SDG3 ensures that healthy lives and promoting wellbeing are solely focused on for people of all ages( United Nations, 2015).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Sustainable healthcare consists of reducing waste, improving energy efficiency and promoting preventative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Although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sustainalble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practices can reduce long term costs to environmental damage, enforcing them may require significant initial investment.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Unsustainable Development Goals connect health, social equality and environmental protection with SDGR3 focusing on good health and wellbeing( United Nations, 2015).</a:t>
            </a:r>
          </a:p>
        </p:txBody>
      </p:sp>
    </p:spTree>
    <p:extLst>
      <p:ext uri="{BB962C8B-B14F-4D97-AF65-F5344CB8AC3E}">
        <p14:creationId xmlns:p14="http://schemas.microsoft.com/office/powerpoint/2010/main" val="2624847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practicing yoga">
            <a:extLst>
              <a:ext uri="{FF2B5EF4-FFF2-40B4-BE49-F238E27FC236}">
                <a16:creationId xmlns:a16="http://schemas.microsoft.com/office/drawing/2014/main" id="{DDE56F20-0943-1214-EB23-35127D2440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52" r="3772" b="-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5938EE4-9523-0D07-64BD-455A43D80F2F}"/>
              </a:ext>
            </a:extLst>
          </p:cNvPr>
          <p:cNvSpPr txBox="1"/>
          <p:nvPr/>
        </p:nvSpPr>
        <p:spPr>
          <a:xfrm>
            <a:off x="7320465" y="638175"/>
            <a:ext cx="4140013" cy="54645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Integration of Health and Wellbeing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Holistic Care recognises the relationship between physical, mental and social health.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Integrated services encourage collaboration between healthcare professionals, Social Workers and community organizations.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Preventative approaches look to reduce avoidable illness and support long-term wellbeing.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Person-centered care provides individual choice, independence and shared decision-making (NICE,2021).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However, although sustainable practices can reduce long-term costs and environmental damage, implementing them may require significant initial investment.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91505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C610B4-BB20-2FB7-428B-7C1CB0FD3012}"/>
              </a:ext>
            </a:extLst>
          </p:cNvPr>
          <p:cNvSpPr txBox="1"/>
          <p:nvPr/>
        </p:nvSpPr>
        <p:spPr>
          <a:xfrm>
            <a:off x="126124" y="168166"/>
            <a:ext cx="11824138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Sustainability in Healthcare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healthcare seeks to provide high-quality care while protecting environmental, economical  and social resources for future generations.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NHS has committed to achieving net zero emissions by 2040 for emissions it directly controls and by 2045 for emissions it can influence (NHS England,2020).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Preventative healthcare, digital consultations and reducing clinical waste can help minimise environmental impacts and improve resource efficiency.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Although sustainable practices offer long-term environmental and financial benefits, implementing them can be challenging due to funding pressures, increasing demand and the need to maintain patient safety.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C4F217-BF27-1BEC-CE8F-3FCC86776D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7834" y="2816716"/>
            <a:ext cx="5389871" cy="33514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D97525B-C643-B03F-9521-42678498CBB8}"/>
              </a:ext>
            </a:extLst>
          </p:cNvPr>
          <p:cNvSpPr txBox="1"/>
          <p:nvPr/>
        </p:nvSpPr>
        <p:spPr>
          <a:xfrm>
            <a:off x="5685543" y="621166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Figure 1: Sources of carbon emissions within the NHS (NHS England, 2020, reproduced in NICE, 2023)</a:t>
            </a:r>
          </a:p>
        </p:txBody>
      </p:sp>
    </p:spTree>
    <p:extLst>
      <p:ext uri="{BB962C8B-B14F-4D97-AF65-F5344CB8AC3E}">
        <p14:creationId xmlns:p14="http://schemas.microsoft.com/office/powerpoint/2010/main" val="3042604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emical formulas are written on paper">
            <a:extLst>
              <a:ext uri="{FF2B5EF4-FFF2-40B4-BE49-F238E27FC236}">
                <a16:creationId xmlns:a16="http://schemas.microsoft.com/office/drawing/2014/main" id="{91AC4164-1A9E-8546-8810-E1C8310DE0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64" r="19920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6A6CA6-D3FE-B7DF-95A9-70D25DF3197F}"/>
              </a:ext>
            </a:extLst>
          </p:cNvPr>
          <p:cNvSpPr txBox="1"/>
          <p:nvPr/>
        </p:nvSpPr>
        <p:spPr>
          <a:xfrm>
            <a:off x="8079978" y="876692"/>
            <a:ext cx="3369234" cy="51046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recognizes the influence of biological, psychological and social factors on health (Engel, 1977).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Ecological Model examines how individuals, communities and wider environments influence health (Mc Leroy et al.,1988).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Both models support holistic person-centered care and preventative approaches.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However, although these models encourage comprehensive care, limited resources and workforce pressures can restrict their implementation. </a:t>
            </a:r>
          </a:p>
        </p:txBody>
      </p:sp>
    </p:spTree>
    <p:extLst>
      <p:ext uri="{BB962C8B-B14F-4D97-AF65-F5344CB8AC3E}">
        <p14:creationId xmlns:p14="http://schemas.microsoft.com/office/powerpoint/2010/main" val="963113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01B3F222-BB7F-BAC2-667C-8DCFF13332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068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05647C-410A-92E0-7113-69F417118446}"/>
              </a:ext>
            </a:extLst>
          </p:cNvPr>
          <p:cNvSpPr txBox="1"/>
          <p:nvPr/>
        </p:nvSpPr>
        <p:spPr>
          <a:xfrm>
            <a:off x="8079978" y="457200"/>
            <a:ext cx="3177027" cy="55241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and Policy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United Nations SDG 3 promotes good health and wellbeing for all ages (United Nations, 2015).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WHO’S Health In All Policies approach encourages health considerations across government sectors (WHO, 2014).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Care Act 2014 and NHS Long Term Plan support  wellbeing, prevention and integrated care (NHS England,2019).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However, despite strong policy commitments, funding pressures and inequalities can limit effective implementation. </a:t>
            </a:r>
          </a:p>
        </p:txBody>
      </p:sp>
    </p:spTree>
    <p:extLst>
      <p:ext uri="{BB962C8B-B14F-4D97-AF65-F5344CB8AC3E}">
        <p14:creationId xmlns:p14="http://schemas.microsoft.com/office/powerpoint/2010/main" val="930865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apsules and pills inside a glass bowl">
            <a:extLst>
              <a:ext uri="{FF2B5EF4-FFF2-40B4-BE49-F238E27FC236}">
                <a16:creationId xmlns:a16="http://schemas.microsoft.com/office/drawing/2014/main" id="{13855FAF-0577-214A-532A-3EBB0255AD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333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042BE45-9109-E4C0-6E9F-8AEE2B991F29}"/>
              </a:ext>
            </a:extLst>
          </p:cNvPr>
          <p:cNvSpPr txBox="1"/>
          <p:nvPr/>
        </p:nvSpPr>
        <p:spPr>
          <a:xfrm>
            <a:off x="6803409" y="420131"/>
            <a:ext cx="4156512" cy="5819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UK Case Study: NHS Diabetes Prevention Programme.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Healthier You Programme  supports people who are at increased risk of type 2 diabetes by promoting health eating, physical activity and weight management (NHS England, 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combines physical health, wellbeing and preventative healthcare supporting SDG3.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demonstrates how perceived health risks, benefits and barriers influence lifestyle changes         (Rosenstock, 1974).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Although prevention may reduce further demand on healthcare, deprivation, accessibility and motivation can affect participation. </a:t>
            </a:r>
          </a:p>
        </p:txBody>
      </p:sp>
    </p:spTree>
    <p:extLst>
      <p:ext uri="{BB962C8B-B14F-4D97-AF65-F5344CB8AC3E}">
        <p14:creationId xmlns:p14="http://schemas.microsoft.com/office/powerpoint/2010/main" val="2837847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ack of books">
            <a:extLst>
              <a:ext uri="{FF2B5EF4-FFF2-40B4-BE49-F238E27FC236}">
                <a16:creationId xmlns:a16="http://schemas.microsoft.com/office/drawing/2014/main" id="{01C76552-E85B-D45F-EE4F-D68CDE5795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94" r="2558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0675A8-8D54-5067-CC95-FB7566A6AB16}"/>
              </a:ext>
            </a:extLst>
          </p:cNvPr>
          <p:cNvSpPr txBox="1"/>
          <p:nvPr/>
        </p:nvSpPr>
        <p:spPr>
          <a:xfrm>
            <a:off x="6417734" y="271850"/>
            <a:ext cx="5291663" cy="60956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Evaluating the case study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Evidence suggests the NHS Diabetes Prevention Programme can improve weight and blood glucose outcomes among participants (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Valabhji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et al.,2020).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Lifestyle interventions support early prevention and may reduce future demand on healthcare services.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However, inequalities in programme engagement and long-term behaviors change remain a challenge.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To maintain sustainable outcomes accessible, culturally appropriate support and continue engagement are required.</a:t>
            </a:r>
          </a:p>
        </p:txBody>
      </p:sp>
    </p:spTree>
    <p:extLst>
      <p:ext uri="{BB962C8B-B14F-4D97-AF65-F5344CB8AC3E}">
        <p14:creationId xmlns:p14="http://schemas.microsoft.com/office/powerpoint/2010/main" val="3979553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octor friendly shaking hands with a patient">
            <a:extLst>
              <a:ext uri="{FF2B5EF4-FFF2-40B4-BE49-F238E27FC236}">
                <a16:creationId xmlns:a16="http://schemas.microsoft.com/office/drawing/2014/main" id="{3EA2C7DF-B08D-3CC6-50A2-6E9129B5B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4" r="-2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DD82B2-A7EB-6DAB-3DEF-CD3394062113}"/>
              </a:ext>
            </a:extLst>
          </p:cNvPr>
          <p:cNvSpPr txBox="1"/>
          <p:nvPr/>
        </p:nvSpPr>
        <p:spPr>
          <a:xfrm>
            <a:off x="6417734" y="321276"/>
            <a:ext cx="5291663" cy="604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 and service delivery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Health Checks identify risks of preventable  conditions including cardiovascular disease and diabetes.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Making Every Contact Count (MECC) encourages professionals and promotes healthier behaviors during routine interactions (Public Health England, 2016).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Digital Consultations and community programmes can improve convenience and support preventative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However, digital exclusion, limited health literacy and financial barriers may reduce access and effectiveness.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4201864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pills stacked to make a bar graph">
            <a:extLst>
              <a:ext uri="{FF2B5EF4-FFF2-40B4-BE49-F238E27FC236}">
                <a16:creationId xmlns:a16="http://schemas.microsoft.com/office/drawing/2014/main" id="{7329C767-D30D-E36C-4153-7E59899AFA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95" r="3419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0E58DB-0BB8-970E-AE44-FA09C288CABE}"/>
              </a:ext>
            </a:extLst>
          </p:cNvPr>
          <p:cNvSpPr txBox="1"/>
          <p:nvPr/>
        </p:nvSpPr>
        <p:spPr>
          <a:xfrm>
            <a:off x="8079978" y="333632"/>
            <a:ext cx="3510660" cy="56476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Equity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 inequalities are avoidable and unfair differences in health outcomes between population groups.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England, the healthy life expectancy gap between the most and least deprived area was approximately 19.3 years for males in 2022-2024.( ONS, 2026).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Poverty, housing, ethnicity and digital exclusion can impact healthcare access and outcomes  (Marmot et al., 2020).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Although, Universal healthcare alone cannot eliminate inequalities without addressing wider social and economic determinants.</a:t>
            </a:r>
          </a:p>
        </p:txBody>
      </p:sp>
    </p:spTree>
    <p:extLst>
      <p:ext uri="{BB962C8B-B14F-4D97-AF65-F5344CB8AC3E}">
        <p14:creationId xmlns:p14="http://schemas.microsoft.com/office/powerpoint/2010/main" val="3018167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olorful carved figures of humans">
            <a:extLst>
              <a:ext uri="{FF2B5EF4-FFF2-40B4-BE49-F238E27FC236}">
                <a16:creationId xmlns:a16="http://schemas.microsoft.com/office/drawing/2014/main" id="{7FC8D9C4-77E3-CECA-43DB-37D7D52A82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50" r="18217" b="-1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C40A456-374C-22B1-4E35-3FD60A6CC9D8}"/>
              </a:ext>
            </a:extLst>
          </p:cNvPr>
          <p:cNvSpPr txBox="1"/>
          <p:nvPr/>
        </p:nvSpPr>
        <p:spPr>
          <a:xfrm>
            <a:off x="6803409" y="123569"/>
            <a:ext cx="4156512" cy="61165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reduce avoidable illness and future healthcare demand, stronger prevention and early intervention are required.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 collaboration between health, social care and community services.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Expanding culturally appropriate services and targeted interventions for disadvantaged communities.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Invest in sustainable healthcare and workforce development whilst maintain accessible face to face services.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1750707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888D6C3-150C-8CE1-06FF-6ABDF57A27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38" r="24381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1A7B8D9-3C10-C212-58E4-D3F476ED16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7182148"/>
              </p:ext>
            </p:extLst>
          </p:nvPr>
        </p:nvGraphicFramePr>
        <p:xfrm>
          <a:off x="6417734" y="259492"/>
          <a:ext cx="5291663" cy="6522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8408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76F1807-ACB0-342C-73EE-C34494081C81}"/>
              </a:ext>
            </a:extLst>
          </p:cNvPr>
          <p:cNvSpPr txBox="1"/>
          <p:nvPr/>
        </p:nvSpPr>
        <p:spPr>
          <a:xfrm>
            <a:off x="304799" y="197977"/>
            <a:ext cx="12359941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Department of Health and Social Care (2014) Care Act 2014. London: The Stationery Office.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https://www.legislation.gov.uk/ukpga/2014/23/contents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Engel, G.L. (1977) 'The need for a new medical model: A challenge for biomedicine', Science, 196(4286), pp. 129–136.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https://doi.org/10.1126/science.847460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Figure 1, Sources of carbon emissions as a percentage of NHS carbon footprint (reproduced from the report NHS England (2020) Delivering a ‘Net Zero’ National Health) Service) - NICE Listens: Public dialogue on environmental sustainability - NCBI Bookshelf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Huber, M. et al. (2011) 'How should we define health?', BMJ, 343, d4163.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https://doi.org/10.1136/bmj.d4163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 Marmot, M. et al. (2020) Health Equity in England: The Marmot Review 10 Years On. London: Institute of Health Equity.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https://www.instituteofhealthequity.org/resources-reports/marmot-review-10-years-on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6. McLeroy, K.R., Bibeau, D., Steckler, A. and Glanz, K. (1988) 'An ecological perspective on health promotion programs', Health Education Quarterly, 15(4), pp. 351–377.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https://doi.org/10.1177/109019818801500401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 National Institute for Health and Care Excellence (NICE) (2021) Shared decision making (NG197). London: NICE.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https://www.nice.org.uk/guidance/ng197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8. National Institute for Health and Care Excellence (NICE) (2023) NICE Listens: Public dialogue on environmental sustainability. London: NICE.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https://www.ncbi.nlm.nih.gov/books/NBK606316/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9. NHS England (2019) The NHS Long Term Plan. London: NHS England.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https://www.longtermplan.nhs.uk/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05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E1D1DC-E99E-A73B-3690-015C168A3C92}"/>
              </a:ext>
            </a:extLst>
          </p:cNvPr>
          <p:cNvSpPr txBox="1"/>
          <p:nvPr/>
        </p:nvSpPr>
        <p:spPr>
          <a:xfrm>
            <a:off x="0" y="-1"/>
            <a:ext cx="12192000" cy="7571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10. NHS England (2020) Delivering a 'Net Zero' National Health Service. London: NHS England.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https://www.england.nhs.uk/greenernhs/a-net-zero-nhs/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11. NHS England (2023) Healthier You: NHS Diabetes Prevention Programme.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https://www.england.nhs.uk/diabetes/diabetes-prevention/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12. Office for National Statistics (ONS) (2026) Healthy life expectancy by national area deprivation, England and Wales: between 2013 to 2015 and 2022 to 2024.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https://www.ons.gov.uk/peoplepopulationandcommunity/healthandsocialcare/healthinequalities/bulletins/healthylifeexpectancybynationalareadeprivationenglandandwales/latest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(2016) Making Every Contact Count (MECC): Consensus statement. London: Public Health England.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https://www.gov.uk/government/publications/making-every-contact-count-mecc-practical-resources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13. Rosenstock, I.M. (1974) 'Historical origins of the Health Belief Model', Health Education Monographs, 2(4), pp. 328–335.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https://doi.org/10.1177/109019817400200403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King's Fund (2024) Lack of government action leaves social care struggling. London: The King's Fund.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https://www.kingsfund.org.uk/insight-and-analysis/press-releases/social-care-struggling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14. United Nations (2015) Transforming our world: The 2030 Agenda for Sustainable Development. New York: United Nations.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https://sdgs.un.org/2030agenda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Valabhji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J., Barron, E., Bradley, D.,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Bakhai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C., Fagg, J., O'Neill, S., Young, B., Wareham, N.,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Khunti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K., Jebb, S. and Smith, J. (2020) 'Early outcomes from the English National Health Service Diabetes Prevention Programme', Diabetes Care, 43(1), pp. 152–160.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https://doi.org/10.2337/dc19-1425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14 October 2026).</a:t>
            </a:r>
          </a:p>
          <a:p>
            <a:pPr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15. World Commission on Environment and Development (WCED) (1987) Our Common Future. Oxford: Oxford University Press.</a:t>
            </a:r>
          </a:p>
          <a:p>
            <a:pPr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16. World Health Organization (WHO) (1948) Constitution of the World Health Organization. Geneva: WHO.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https://www.who.int/about/governance/constitution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17. World Health Organization (WHO) (2014) Health in All Policies: Helsinki Statement. Framework for Country Action. Geneva: WHO.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https://www.who.int/publications/i/item/9789241506908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1560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13" ma:contentTypeDescription="Create a new document." ma:contentTypeScope="" ma:versionID="119eca6f59a89bfad91c60b13368b726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bb43b79f8629a282d2429a7a0f0eae46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6131DFD-17A4-4E36-B900-D9B68029C7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440F3E-F6F4-4052-A4D2-DEA371117769}">
  <ds:schemaRefs>
    <ds:schemaRef ds:uri="http://purl.org/dc/dcmitype/"/>
    <ds:schemaRef ds:uri="http://schemas.microsoft.com/office/2006/metadata/properties"/>
    <ds:schemaRef ds:uri="http://purl.org/dc/elements/1.1/"/>
    <ds:schemaRef ds:uri="http://www.w3.org/XML/1998/namespace"/>
    <ds:schemaRef ds:uri="http://purl.org/dc/terms/"/>
    <ds:schemaRef ds:uri="b6c735d2-3114-479d-9f38-f4e14bc168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bd58668a-75ed-4e88-8b6f-7357ab2eb406"/>
  </ds:schemaRefs>
</ds:datastoreItem>
</file>

<file path=customXml/itemProps3.xml><?xml version="1.0" encoding="utf-8"?>
<ds:datastoreItem xmlns:ds="http://schemas.openxmlformats.org/officeDocument/2006/customXml" ds:itemID="{6C2F7C3B-E9D7-493A-9C4E-137001E99F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2114</Words>
  <Application>Microsoft Office PowerPoint</Application>
  <PresentationFormat>Widescreen</PresentationFormat>
  <Paragraphs>120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Hayley Johnston (2321180)</dc:creator>
  <cp:lastModifiedBy>Hayley Johnston (2321180)</cp:lastModifiedBy>
  <cp:revision>1</cp:revision>
  <dcterms:created xsi:type="dcterms:W3CDTF">2026-10-06T13:41:14Z</dcterms:created>
  <dcterms:modified xsi:type="dcterms:W3CDTF">2026-10-14T22:12:28Z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