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2"/>
  </p:notesMasterIdLst>
  <p:sldIdLst>
    <p:sldId id="719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774" r:id="rId20"/>
    <p:sldId id="732" r:id="rId21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CBBE0A-264C-4EEC-8B71-E3D112705AD6}" v="29" dt="2026-07-13T06:44:05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3033" autoAdjust="0"/>
  </p:normalViewPr>
  <p:slideViewPr>
    <p:cSldViewPr snapToGrid="0">
      <p:cViewPr varScale="1">
        <p:scale>
          <a:sx n="49" d="100"/>
          <a:sy n="49" d="100"/>
        </p:scale>
        <p:origin x="46" y="2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gs" Target="tags/tag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07-13T06:47:12.701" v="657" actId="6549"/>
      <pc:docMkLst>
        <pc:docMk/>
      </pc:docMkLst>
      <pc:sldChg chg="delSp modSp add mod modNotesTx">
        <pc:chgData name="Stalin Jacob Wilson Packia Dhas" userId="050d7d71-3621-4503-95e8-1c9a9d962492" providerId="ADAL" clId="{3FBC77E1-FE42-4F9E-B4B2-3759F3328945}" dt="2026-07-13T06:46:45.932" v="652" actId="6549"/>
        <pc:sldMkLst>
          <pc:docMk/>
          <pc:sldMk cId="0" sldId="258"/>
        </pc:sldMkLst>
        <pc:spChg chg="mod">
          <ac:chgData name="Stalin Jacob Wilson Packia Dhas" userId="050d7d71-3621-4503-95e8-1c9a9d962492" providerId="ADAL" clId="{3FBC77E1-FE42-4F9E-B4B2-3759F3328945}" dt="2026-07-12T22:58:01.635" v="131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8:33.714" v="136" actId="113"/>
          <ac:spMkLst>
            <pc:docMk/>
            <pc:sldMk cId="0" sldId="25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11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57:47.708" v="122" actId="1076"/>
          <ac:spMkLst>
            <pc:docMk/>
            <pc:sldMk cId="0" sldId="258"/>
            <ac:spMk id="1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23:42.609" v="622" actId="114"/>
          <ac:spMkLst>
            <pc:docMk/>
            <pc:sldMk cId="0" sldId="258"/>
            <ac:spMk id="13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2:55:51.918" v="81" actId="478"/>
          <ac:spMkLst>
            <pc:docMk/>
            <pc:sldMk cId="0" sldId="258"/>
            <ac:spMk id="1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2:55:54.455" v="82" actId="478"/>
          <ac:spMkLst>
            <pc:docMk/>
            <pc:sldMk cId="0" sldId="258"/>
            <ac:spMk id="15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3FBC77E1-FE42-4F9E-B4B2-3759F3328945}" dt="2026-07-12T23:05:43.535" v="218" actId="478"/>
        <pc:sldMkLst>
          <pc:docMk/>
          <pc:sldMk cId="0" sldId="259"/>
        </pc:sldMkLst>
        <pc:spChg chg="mod">
          <ac:chgData name="Stalin Jacob Wilson Packia Dhas" userId="050d7d71-3621-4503-95e8-1c9a9d962492" providerId="ADAL" clId="{3FBC77E1-FE42-4F9E-B4B2-3759F3328945}" dt="2026-07-12T23:01:10.223" v="146" actId="403"/>
          <ac:spMkLst>
            <pc:docMk/>
            <pc:sldMk cId="0" sldId="25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01:30.144" v="154" actId="114"/>
          <ac:spMkLst>
            <pc:docMk/>
            <pc:sldMk cId="0" sldId="25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02:36.134" v="172" actId="1076"/>
          <ac:spMkLst>
            <pc:docMk/>
            <pc:sldMk cId="0" sldId="259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5:41.065" v="217" actId="478"/>
          <ac:spMkLst>
            <pc:docMk/>
            <pc:sldMk cId="0" sldId="259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5:43.535" v="218" actId="478"/>
          <ac:spMkLst>
            <pc:docMk/>
            <pc:sldMk cId="0" sldId="259"/>
            <ac:spMk id="6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3FBC77E1-FE42-4F9E-B4B2-3759F3328945}" dt="2026-07-12T23:26:27.918" v="608"/>
        <pc:sldMkLst>
          <pc:docMk/>
          <pc:sldMk cId="0" sldId="260"/>
        </pc:sldMkLst>
        <pc:spChg chg="mod">
          <ac:chgData name="Stalin Jacob Wilson Packia Dhas" userId="050d7d71-3621-4503-95e8-1c9a9d962492" providerId="ADAL" clId="{3FBC77E1-FE42-4F9E-B4B2-3759F3328945}" dt="2026-07-12T23:26:27.918" v="608"/>
          <ac:spMkLst>
            <pc:docMk/>
            <pc:sldMk cId="0" sldId="2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03:47.299" v="187" actId="114"/>
          <ac:spMkLst>
            <pc:docMk/>
            <pc:sldMk cId="0" sldId="260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05:54.014" v="221" actId="1076"/>
          <ac:spMkLst>
            <pc:docMk/>
            <pc:sldMk cId="0" sldId="260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5:48.214" v="219" actId="478"/>
          <ac:spMkLst>
            <pc:docMk/>
            <pc:sldMk cId="0" sldId="260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5:50.405" v="220" actId="478"/>
          <ac:spMkLst>
            <pc:docMk/>
            <pc:sldMk cId="0" sldId="260"/>
            <ac:spMk id="6" creationId="{00000000-0000-0000-0000-000000000000}"/>
          </ac:spMkLst>
        </pc:spChg>
      </pc:sldChg>
      <pc:sldChg chg="delSp modSp add mod modNotesTx">
        <pc:chgData name="Stalin Jacob Wilson Packia Dhas" userId="050d7d71-3621-4503-95e8-1c9a9d962492" providerId="ADAL" clId="{3FBC77E1-FE42-4F9E-B4B2-3759F3328945}" dt="2026-07-13T06:46:53.590" v="653" actId="6549"/>
        <pc:sldMkLst>
          <pc:docMk/>
          <pc:sldMk cId="0" sldId="261"/>
        </pc:sldMkLst>
        <pc:spChg chg="mod">
          <ac:chgData name="Stalin Jacob Wilson Packia Dhas" userId="050d7d71-3621-4503-95e8-1c9a9d962492" providerId="ADAL" clId="{3FBC77E1-FE42-4F9E-B4B2-3759F3328945}" dt="2026-07-12T23:26:18.429" v="607" actId="20577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Stalin Jacob Wilson Packia Dhas" userId="050d7d71-3621-4503-95e8-1c9a9d962492" providerId="ADAL" clId="{3FBC77E1-FE42-4F9E-B4B2-3759F3328945}" dt="2026-07-12T23:06:40.883" v="231" actId="478"/>
          <ac:spMkLst>
            <pc:docMk/>
            <pc:sldMk cId="0" sldId="26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25:56.254" v="623" actId="113"/>
          <ac:spMkLst>
            <pc:docMk/>
            <pc:sldMk cId="0" sldId="261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6:43.744" v="232" actId="478"/>
          <ac:spMkLst>
            <pc:docMk/>
            <pc:sldMk cId="0" sldId="261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6:46.618" v="233" actId="478"/>
          <ac:spMkLst>
            <pc:docMk/>
            <pc:sldMk cId="0" sldId="261"/>
            <ac:spMk id="6" creationId="{00000000-0000-0000-0000-000000000000}"/>
          </ac:spMkLst>
        </pc:spChg>
      </pc:sldChg>
      <pc:sldChg chg="delSp modSp add mod modNotesTx">
        <pc:chgData name="Stalin Jacob Wilson Packia Dhas" userId="050d7d71-3621-4503-95e8-1c9a9d962492" providerId="ADAL" clId="{3FBC77E1-FE42-4F9E-B4B2-3759F3328945}" dt="2026-07-13T06:46:57.664" v="654" actId="6549"/>
        <pc:sldMkLst>
          <pc:docMk/>
          <pc:sldMk cId="0" sldId="262"/>
        </pc:sldMkLst>
        <pc:spChg chg="mod">
          <ac:chgData name="Stalin Jacob Wilson Packia Dhas" userId="050d7d71-3621-4503-95e8-1c9a9d962492" providerId="ADAL" clId="{3FBC77E1-FE42-4F9E-B4B2-3759F3328945}" dt="2026-07-12T23:26:07.674" v="604"/>
          <ac:spMkLst>
            <pc:docMk/>
            <pc:sldMk cId="0" sldId="26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09:50.401" v="293" actId="207"/>
          <ac:spMkLst>
            <pc:docMk/>
            <pc:sldMk cId="0" sldId="26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26:38.499" v="625" actId="20577"/>
          <ac:spMkLst>
            <pc:docMk/>
            <pc:sldMk cId="0" sldId="262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8:16.060" v="249" actId="478"/>
          <ac:spMkLst>
            <pc:docMk/>
            <pc:sldMk cId="0" sldId="262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08:18.213" v="250" actId="478"/>
          <ac:spMkLst>
            <pc:docMk/>
            <pc:sldMk cId="0" sldId="262"/>
            <ac:spMk id="6" creationId="{00000000-0000-0000-0000-000000000000}"/>
          </ac:spMkLst>
        </pc:spChg>
      </pc:sldChg>
      <pc:sldChg chg="delSp modSp add mod modNotesTx">
        <pc:chgData name="Stalin Jacob Wilson Packia Dhas" userId="050d7d71-3621-4503-95e8-1c9a9d962492" providerId="ADAL" clId="{3FBC77E1-FE42-4F9E-B4B2-3759F3328945}" dt="2026-07-13T06:47:01.745" v="655" actId="6549"/>
        <pc:sldMkLst>
          <pc:docMk/>
          <pc:sldMk cId="0" sldId="263"/>
        </pc:sldMkLst>
        <pc:spChg chg="mod">
          <ac:chgData name="Stalin Jacob Wilson Packia Dhas" userId="050d7d71-3621-4503-95e8-1c9a9d962492" providerId="ADAL" clId="{3FBC77E1-FE42-4F9E-B4B2-3759F3328945}" dt="2026-07-12T23:25:58.076" v="603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2:04.931" v="332" actId="114"/>
          <ac:spMkLst>
            <pc:docMk/>
            <pc:sldMk cId="0" sldId="26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33:43.219" v="633" actId="113"/>
          <ac:spMkLst>
            <pc:docMk/>
            <pc:sldMk cId="0" sldId="263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4:48.429" v="387" actId="478"/>
          <ac:spMkLst>
            <pc:docMk/>
            <pc:sldMk cId="0" sldId="263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4:50.130" v="388" actId="478"/>
          <ac:spMkLst>
            <pc:docMk/>
            <pc:sldMk cId="0" sldId="263"/>
            <ac:spMk id="6" creationId="{00000000-0000-0000-0000-000000000000}"/>
          </ac:spMkLst>
        </pc:spChg>
      </pc:sldChg>
      <pc:sldChg chg="delSp modSp add mod modNotesTx">
        <pc:chgData name="Stalin Jacob Wilson Packia Dhas" userId="050d7d71-3621-4503-95e8-1c9a9d962492" providerId="ADAL" clId="{3FBC77E1-FE42-4F9E-B4B2-3759F3328945}" dt="2026-07-13T06:47:05.793" v="656" actId="6549"/>
        <pc:sldMkLst>
          <pc:docMk/>
          <pc:sldMk cId="0" sldId="264"/>
        </pc:sldMkLst>
        <pc:spChg chg="mod">
          <ac:chgData name="Stalin Jacob Wilson Packia Dhas" userId="050d7d71-3621-4503-95e8-1c9a9d962492" providerId="ADAL" clId="{3FBC77E1-FE42-4F9E-B4B2-3759F3328945}" dt="2026-07-12T23:12:23.281" v="340" actId="2711"/>
          <ac:spMkLst>
            <pc:docMk/>
            <pc:sldMk cId="0" sldId="2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2:34.617" v="348" actId="207"/>
          <ac:spMkLst>
            <pc:docMk/>
            <pc:sldMk cId="0" sldId="26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3:38.511" v="372" actId="1076"/>
          <ac:spMkLst>
            <pc:docMk/>
            <pc:sldMk cId="0" sldId="264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4:59.286" v="391" actId="478"/>
          <ac:spMkLst>
            <pc:docMk/>
            <pc:sldMk cId="0" sldId="264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4:57.283" v="390" actId="478"/>
          <ac:spMkLst>
            <pc:docMk/>
            <pc:sldMk cId="0" sldId="264"/>
            <ac:spMk id="6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4:54.382" v="389" actId="6549"/>
          <ac:spMkLst>
            <pc:docMk/>
            <pc:sldMk cId="0" sldId="264"/>
            <ac:spMk id="7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3FBC77E1-FE42-4F9E-B4B2-3759F3328945}" dt="2026-07-12T23:25:42.729" v="598" actId="20577"/>
        <pc:sldMkLst>
          <pc:docMk/>
          <pc:sldMk cId="0" sldId="265"/>
        </pc:sldMkLst>
        <pc:spChg chg="mod">
          <ac:chgData name="Stalin Jacob Wilson Packia Dhas" userId="050d7d71-3621-4503-95e8-1c9a9d962492" providerId="ADAL" clId="{3FBC77E1-FE42-4F9E-B4B2-3759F3328945}" dt="2026-07-12T23:25:42.729" v="598" actId="20577"/>
          <ac:spMkLst>
            <pc:docMk/>
            <pc:sldMk cId="0" sldId="2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39.746" v="405" actId="403"/>
          <ac:spMkLst>
            <pc:docMk/>
            <pc:sldMk cId="0" sldId="26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6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7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8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10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11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5:27.422" v="399" actId="1076"/>
          <ac:spMkLst>
            <pc:docMk/>
            <pc:sldMk cId="0" sldId="265"/>
            <ac:spMk id="1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25:29.861" v="595" actId="1076"/>
          <ac:spMkLst>
            <pc:docMk/>
            <pc:sldMk cId="0" sldId="265"/>
            <ac:spMk id="13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5:02.730" v="392" actId="478"/>
          <ac:spMkLst>
            <pc:docMk/>
            <pc:sldMk cId="0" sldId="265"/>
            <ac:spMk id="1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5:04.553" v="393" actId="478"/>
          <ac:spMkLst>
            <pc:docMk/>
            <pc:sldMk cId="0" sldId="265"/>
            <ac:spMk id="15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3FBC77E1-FE42-4F9E-B4B2-3759F3328945}" dt="2026-07-12T23:25:23.265" v="594" actId="20577"/>
        <pc:sldMkLst>
          <pc:docMk/>
          <pc:sldMk cId="0" sldId="266"/>
        </pc:sldMkLst>
        <pc:spChg chg="mod">
          <ac:chgData name="Stalin Jacob Wilson Packia Dhas" userId="050d7d71-3621-4503-95e8-1c9a9d962492" providerId="ADAL" clId="{3FBC77E1-FE42-4F9E-B4B2-3759F3328945}" dt="2026-07-12T23:25:23.265" v="594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7:46.871" v="444" actId="207"/>
          <ac:spMkLst>
            <pc:docMk/>
            <pc:sldMk cId="0" sldId="26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18:15.472" v="448" actId="114"/>
          <ac:spMkLst>
            <pc:docMk/>
            <pc:sldMk cId="0" sldId="266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6:24.466" v="414" actId="478"/>
          <ac:spMkLst>
            <pc:docMk/>
            <pc:sldMk cId="0" sldId="266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6:27.204" v="415" actId="478"/>
          <ac:spMkLst>
            <pc:docMk/>
            <pc:sldMk cId="0" sldId="266"/>
            <ac:spMk id="6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16:22.372" v="413" actId="478"/>
          <ac:spMkLst>
            <pc:docMk/>
            <pc:sldMk cId="0" sldId="266"/>
            <ac:spMk id="7" creationId="{00000000-0000-0000-0000-000000000000}"/>
          </ac:spMkLst>
        </pc:spChg>
      </pc:sldChg>
      <pc:sldChg chg="delSp modSp add mod modNotesTx">
        <pc:chgData name="Stalin Jacob Wilson Packia Dhas" userId="050d7d71-3621-4503-95e8-1c9a9d962492" providerId="ADAL" clId="{3FBC77E1-FE42-4F9E-B4B2-3759F3328945}" dt="2026-07-13T06:47:12.701" v="657" actId="6549"/>
        <pc:sldMkLst>
          <pc:docMk/>
          <pc:sldMk cId="0" sldId="267"/>
        </pc:sldMkLst>
        <pc:spChg chg="mod">
          <ac:chgData name="Stalin Jacob Wilson Packia Dhas" userId="050d7d71-3621-4503-95e8-1c9a9d962492" providerId="ADAL" clId="{3FBC77E1-FE42-4F9E-B4B2-3759F3328945}" dt="2026-07-12T23:19:11.572" v="454" actId="207"/>
          <ac:spMkLst>
            <pc:docMk/>
            <pc:sldMk cId="0" sldId="2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20:16.431" v="474" actId="114"/>
          <ac:spMkLst>
            <pc:docMk/>
            <pc:sldMk cId="0" sldId="267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20:28.129" v="475" actId="113"/>
          <ac:spMkLst>
            <pc:docMk/>
            <pc:sldMk cId="0" sldId="267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20:36.822" v="476" actId="478"/>
          <ac:spMkLst>
            <pc:docMk/>
            <pc:sldMk cId="0" sldId="267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20:38.701" v="477" actId="478"/>
          <ac:spMkLst>
            <pc:docMk/>
            <pc:sldMk cId="0" sldId="267"/>
            <ac:spMk id="6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3FBC77E1-FE42-4F9E-B4B2-3759F3328945}" dt="2026-07-13T06:44:41.646" v="650" actId="1076"/>
        <pc:sldMkLst>
          <pc:docMk/>
          <pc:sldMk cId="0" sldId="268"/>
        </pc:sldMkLst>
        <pc:spChg chg="add del mod">
          <ac:chgData name="Stalin Jacob Wilson Packia Dhas" userId="050d7d71-3621-4503-95e8-1c9a9d962492" providerId="ADAL" clId="{3FBC77E1-FE42-4F9E-B4B2-3759F3328945}" dt="2026-07-12T23:25:10.231" v="591" actId="20577"/>
          <ac:spMkLst>
            <pc:docMk/>
            <pc:sldMk cId="0" sldId="26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22:00.682" v="522" actId="1076"/>
          <ac:spMkLst>
            <pc:docMk/>
            <pc:sldMk cId="0" sldId="26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44:41.646" v="650" actId="1076"/>
          <ac:spMkLst>
            <pc:docMk/>
            <pc:sldMk cId="0" sldId="268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22:02.467" v="523" actId="478"/>
          <ac:spMkLst>
            <pc:docMk/>
            <pc:sldMk cId="0" sldId="268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22:04.270" v="524" actId="478"/>
          <ac:spMkLst>
            <pc:docMk/>
            <pc:sldMk cId="0" sldId="268"/>
            <ac:spMk id="6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3FBC77E1-FE42-4F9E-B4B2-3759F3328945}" dt="2026-07-13T06:45:33.061" v="651" actId="1076"/>
        <pc:sldMkLst>
          <pc:docMk/>
          <pc:sldMk cId="0" sldId="269"/>
        </pc:sldMkLst>
        <pc:spChg chg="mod">
          <ac:chgData name="Stalin Jacob Wilson Packia Dhas" userId="050d7d71-3621-4503-95e8-1c9a9d962492" providerId="ADAL" clId="{3FBC77E1-FE42-4F9E-B4B2-3759F3328945}" dt="2026-07-12T23:24:55.794" v="586" actId="20577"/>
          <ac:spMkLst>
            <pc:docMk/>
            <pc:sldMk cId="0" sldId="26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23:21.228" v="562" actId="403"/>
          <ac:spMkLst>
            <pc:docMk/>
            <pc:sldMk cId="0" sldId="26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45:33.061" v="651" actId="1076"/>
          <ac:spMkLst>
            <pc:docMk/>
            <pc:sldMk cId="0" sldId="269"/>
            <ac:spMk id="4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23:27.795" v="563" actId="478"/>
          <ac:spMkLst>
            <pc:docMk/>
            <pc:sldMk cId="0" sldId="269"/>
            <ac:spMk id="5" creationId="{00000000-0000-0000-0000-000000000000}"/>
          </ac:spMkLst>
        </pc:spChg>
        <pc:spChg chg="del">
          <ac:chgData name="Stalin Jacob Wilson Packia Dhas" userId="050d7d71-3621-4503-95e8-1c9a9d962492" providerId="ADAL" clId="{3FBC77E1-FE42-4F9E-B4B2-3759F3328945}" dt="2026-07-12T23:23:32.216" v="564" actId="478"/>
          <ac:spMkLst>
            <pc:docMk/>
            <pc:sldMk cId="0" sldId="269"/>
            <ac:spMk id="6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3FBC77E1-FE42-4F9E-B4B2-3759F3328945}" dt="2026-07-12T22:51:35.264" v="34" actId="14100"/>
        <pc:sldMkLst>
          <pc:docMk/>
          <pc:sldMk cId="3119007398" sldId="719"/>
        </pc:sldMkLst>
        <pc:spChg chg="add mod">
          <ac:chgData name="Stalin Jacob Wilson Packia Dhas" userId="050d7d71-3621-4503-95e8-1c9a9d962492" providerId="ADAL" clId="{3FBC77E1-FE42-4F9E-B4B2-3759F3328945}" dt="2026-07-12T22:51:35.264" v="34" actId="14100"/>
          <ac:spMkLst>
            <pc:docMk/>
            <pc:sldMk cId="3119007398" sldId="719"/>
            <ac:spMk id="2" creationId="{468ED6D7-3149-9CEE-CB09-FD45A0FCFD57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7-12T23:24:36.834" v="583" actId="403"/>
        <pc:sldMkLst>
          <pc:docMk/>
          <pc:sldMk cId="646158180" sldId="774"/>
        </pc:sldMkLst>
        <pc:spChg chg="mod">
          <ac:chgData name="Stalin Jacob Wilson Packia Dhas" userId="050d7d71-3621-4503-95e8-1c9a9d962492" providerId="ADAL" clId="{3FBC77E1-FE42-4F9E-B4B2-3759F3328945}" dt="2026-07-12T23:24:36.834" v="583" actId="403"/>
          <ac:spMkLst>
            <pc:docMk/>
            <pc:sldMk cId="646158180" sldId="774"/>
            <ac:spMk id="8" creationId="{AD998BBB-5DA1-4F0C-9A5C-BA0F9C454DAD}"/>
          </ac:spMkLst>
        </pc:spChg>
      </pc:sldChg>
      <pc:sldChg chg="delSp modSp del mod modNotesTx">
        <pc:chgData name="Stalin Jacob Wilson Packia Dhas" userId="050d7d71-3621-4503-95e8-1c9a9d962492" providerId="ADAL" clId="{3FBC77E1-FE42-4F9E-B4B2-3759F3328945}" dt="2026-07-13T06:19:00.298" v="620" actId="47"/>
        <pc:sldMkLst>
          <pc:docMk/>
          <pc:sldMk cId="13228753" sldId="775"/>
        </pc:sldMkLst>
        <pc:spChg chg="mod">
          <ac:chgData name="Stalin Jacob Wilson Packia Dhas" userId="050d7d71-3621-4503-95e8-1c9a9d962492" providerId="ADAL" clId="{3FBC77E1-FE42-4F9E-B4B2-3759F3328945}" dt="2026-07-13T06:14:13.417" v="618" actId="113"/>
          <ac:spMkLst>
            <pc:docMk/>
            <pc:sldMk cId="13228753" sldId="77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3T06:14:17.644" v="619" actId="1076"/>
          <ac:spMkLst>
            <pc:docMk/>
            <pc:sldMk cId="13228753" sldId="77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3:26:49.190" v="612" actId="1076"/>
          <ac:spMkLst>
            <pc:docMk/>
            <pc:sldMk cId="13228753" sldId="775"/>
            <ac:spMk id="4" creationId="{91F40F6A-95DC-45C9-BB52-970BCC144485}"/>
          </ac:spMkLst>
        </pc:spChg>
        <pc:picChg chg="del mod">
          <ac:chgData name="Stalin Jacob Wilson Packia Dhas" userId="050d7d71-3621-4503-95e8-1c9a9d962492" providerId="ADAL" clId="{3FBC77E1-FE42-4F9E-B4B2-3759F3328945}" dt="2026-07-12T22:52:59.692" v="47" actId="478"/>
          <ac:picMkLst>
            <pc:docMk/>
            <pc:sldMk cId="13228753" sldId="775"/>
            <ac:picMk id="12" creationId="{7EF337DE-1C92-4F85-A3E9-7ED4D89DE3C8}"/>
          </ac:picMkLst>
        </pc:picChg>
      </pc:sldChg>
      <pc:sldChg chg="delSp modSp del mod">
        <pc:chgData name="Stalin Jacob Wilson Packia Dhas" userId="050d7d71-3621-4503-95e8-1c9a9d962492" providerId="ADAL" clId="{3FBC77E1-FE42-4F9E-B4B2-3759F3328945}" dt="2026-07-12T23:23:54.975" v="565" actId="47"/>
        <pc:sldMkLst>
          <pc:docMk/>
          <pc:sldMk cId="3277478130" sldId="777"/>
        </pc:sldMkLst>
        <pc:spChg chg="del mod">
          <ac:chgData name="Stalin Jacob Wilson Packia Dhas" userId="050d7d71-3621-4503-95e8-1c9a9d962492" providerId="ADAL" clId="{3FBC77E1-FE42-4F9E-B4B2-3759F3328945}" dt="2026-07-12T22:34:42.205" v="23" actId="478"/>
          <ac:spMkLst>
            <pc:docMk/>
            <pc:sldMk cId="3277478130" sldId="7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7-12T22:38:49.376" v="26" actId="12"/>
          <ac:spMkLst>
            <pc:docMk/>
            <pc:sldMk cId="3277478130" sldId="777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FBC77E1-FE42-4F9E-B4B2-3759F3328945}" dt="2026-07-12T23:23:55.150" v="566" actId="47"/>
        <pc:sldMkLst>
          <pc:docMk/>
          <pc:sldMk cId="330612140" sldId="778"/>
        </pc:sldMkLst>
      </pc:sldChg>
      <pc:sldChg chg="del">
        <pc:chgData name="Stalin Jacob Wilson Packia Dhas" userId="050d7d71-3621-4503-95e8-1c9a9d962492" providerId="ADAL" clId="{3FBC77E1-FE42-4F9E-B4B2-3759F3328945}" dt="2026-07-12T23:23:55.278" v="567" actId="47"/>
        <pc:sldMkLst>
          <pc:docMk/>
          <pc:sldMk cId="1648788906" sldId="779"/>
        </pc:sldMkLst>
      </pc:sldChg>
      <pc:sldChg chg="del">
        <pc:chgData name="Stalin Jacob Wilson Packia Dhas" userId="050d7d71-3621-4503-95e8-1c9a9d962492" providerId="ADAL" clId="{3FBC77E1-FE42-4F9E-B4B2-3759F3328945}" dt="2026-07-12T23:23:55.422" v="568" actId="47"/>
        <pc:sldMkLst>
          <pc:docMk/>
          <pc:sldMk cId="249923931" sldId="780"/>
        </pc:sldMkLst>
      </pc:sldChg>
      <pc:sldChg chg="del">
        <pc:chgData name="Stalin Jacob Wilson Packia Dhas" userId="050d7d71-3621-4503-95e8-1c9a9d962492" providerId="ADAL" clId="{3FBC77E1-FE42-4F9E-B4B2-3759F3328945}" dt="2026-07-12T23:23:55.558" v="569" actId="47"/>
        <pc:sldMkLst>
          <pc:docMk/>
          <pc:sldMk cId="4193260018" sldId="781"/>
        </pc:sldMkLst>
      </pc:sldChg>
      <pc:sldChg chg="del">
        <pc:chgData name="Stalin Jacob Wilson Packia Dhas" userId="050d7d71-3621-4503-95e8-1c9a9d962492" providerId="ADAL" clId="{3FBC77E1-FE42-4F9E-B4B2-3759F3328945}" dt="2026-07-12T23:23:55.694" v="570" actId="47"/>
        <pc:sldMkLst>
          <pc:docMk/>
          <pc:sldMk cId="3986457691" sldId="782"/>
        </pc:sldMkLst>
      </pc:sldChg>
      <pc:sldChg chg="del">
        <pc:chgData name="Stalin Jacob Wilson Packia Dhas" userId="050d7d71-3621-4503-95e8-1c9a9d962492" providerId="ADAL" clId="{3FBC77E1-FE42-4F9E-B4B2-3759F3328945}" dt="2026-07-12T23:23:55.816" v="571" actId="47"/>
        <pc:sldMkLst>
          <pc:docMk/>
          <pc:sldMk cId="3183858566" sldId="783"/>
        </pc:sldMkLst>
      </pc:sldChg>
      <pc:sldChg chg="del">
        <pc:chgData name="Stalin Jacob Wilson Packia Dhas" userId="050d7d71-3621-4503-95e8-1c9a9d962492" providerId="ADAL" clId="{3FBC77E1-FE42-4F9E-B4B2-3759F3328945}" dt="2026-07-12T23:23:55.944" v="572" actId="47"/>
        <pc:sldMkLst>
          <pc:docMk/>
          <pc:sldMk cId="1016897323" sldId="784"/>
        </pc:sldMkLst>
      </pc:sldChg>
      <pc:sldChg chg="del">
        <pc:chgData name="Stalin Jacob Wilson Packia Dhas" userId="050d7d71-3621-4503-95e8-1c9a9d962492" providerId="ADAL" clId="{3FBC77E1-FE42-4F9E-B4B2-3759F3328945}" dt="2026-07-12T23:23:56.070" v="573" actId="47"/>
        <pc:sldMkLst>
          <pc:docMk/>
          <pc:sldMk cId="823146512" sldId="785"/>
        </pc:sldMkLst>
      </pc:sldChg>
      <pc:sldChg chg="del">
        <pc:chgData name="Stalin Jacob Wilson Packia Dhas" userId="050d7d71-3621-4503-95e8-1c9a9d962492" providerId="ADAL" clId="{3FBC77E1-FE42-4F9E-B4B2-3759F3328945}" dt="2026-07-12T23:23:56.335" v="575" actId="47"/>
        <pc:sldMkLst>
          <pc:docMk/>
          <pc:sldMk cId="2971880345" sldId="786"/>
        </pc:sldMkLst>
      </pc:sldChg>
      <pc:sldChg chg="del">
        <pc:chgData name="Stalin Jacob Wilson Packia Dhas" userId="050d7d71-3621-4503-95e8-1c9a9d962492" providerId="ADAL" clId="{3FBC77E1-FE42-4F9E-B4B2-3759F3328945}" dt="2026-07-12T23:23:56.194" v="574" actId="47"/>
        <pc:sldMkLst>
          <pc:docMk/>
          <pc:sldMk cId="829511102" sldId="787"/>
        </pc:sldMkLst>
      </pc:sldChg>
      <pc:sldChg chg="add del">
        <pc:chgData name="Stalin Jacob Wilson Packia Dhas" userId="050d7d71-3621-4503-95e8-1c9a9d962492" providerId="ADAL" clId="{3FBC77E1-FE42-4F9E-B4B2-3759F3328945}" dt="2026-07-12T23:24:01.984" v="578" actId="47"/>
        <pc:sldMkLst>
          <pc:docMk/>
          <pc:sldMk cId="148815051" sldId="7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73396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04989" y="158523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Legal, Ethical, and Societal</a:t>
            </a:r>
          </a:p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	 Considerations </a:t>
            </a:r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468ED6D7-3149-9CEE-CB09-FD45A0FCFD57}"/>
              </a:ext>
            </a:extLst>
          </p:cNvPr>
          <p:cNvSpPr/>
          <p:nvPr/>
        </p:nvSpPr>
        <p:spPr>
          <a:xfrm>
            <a:off x="585685" y="3954585"/>
            <a:ext cx="9058500" cy="7332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dirty="0">
                <a:solidFill>
                  <a:schemeClr val="bg1"/>
                </a:solidFill>
              </a:rPr>
              <a:t>Balancing innovation with legal compliance, professional ethics, and social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55597" y="274320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CORE PRINCIPLES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94758" y="1577638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i="1" dirty="0"/>
              <a:t>Legal, ethical, and societal </a:t>
            </a:r>
            <a:r>
              <a:rPr lang="en-US" sz="2800" dirty="0"/>
              <a:t>considerations should be embedded from the </a:t>
            </a:r>
            <a:r>
              <a:rPr lang="en-US" sz="2800" b="1" dirty="0"/>
              <a:t>start of a project</a:t>
            </a:r>
            <a:r>
              <a:rPr lang="en-US" sz="2800" dirty="0"/>
              <a:t>.</a:t>
            </a:r>
          </a:p>
        </p:txBody>
      </p:sp>
      <p:sp>
        <p:nvSpPr>
          <p:cNvPr id="4" name="Shape 2"/>
          <p:cNvSpPr/>
          <p:nvPr/>
        </p:nvSpPr>
        <p:spPr>
          <a:xfrm>
            <a:off x="826935" y="2459140"/>
            <a:ext cx="3337560" cy="2057400"/>
          </a:xfrm>
          <a:prstGeom prst="roundRect">
            <a:avLst>
              <a:gd name="adj" fmla="val 3556"/>
            </a:avLst>
          </a:prstGeom>
          <a:solidFill>
            <a:srgbClr val="F7FAFC"/>
          </a:solidFill>
          <a:ln w="12700">
            <a:solidFill>
              <a:srgbClr val="D9E2E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991527" y="2587156"/>
            <a:ext cx="300837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345E"/>
                </a:solidFill>
              </a:rPr>
              <a:t>Legal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991527" y="2934628"/>
            <a:ext cx="3008376" cy="1490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2222"/>
                </a:solidFill>
              </a:rPr>
              <a:t>Compliance with legislation, standards, contractual duties, safety requirements, and data protection obligations.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484535" y="2459140"/>
            <a:ext cx="3337560" cy="2057400"/>
          </a:xfrm>
          <a:prstGeom prst="roundRect">
            <a:avLst>
              <a:gd name="adj" fmla="val 3556"/>
            </a:avLst>
          </a:prstGeom>
          <a:solidFill>
            <a:srgbClr val="F7FAFC"/>
          </a:solidFill>
          <a:ln w="12700">
            <a:solidFill>
              <a:srgbClr val="D9E2E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649127" y="2587156"/>
            <a:ext cx="300837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345E"/>
                </a:solidFill>
              </a:rPr>
              <a:t>Ethical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4649127" y="2934628"/>
            <a:ext cx="3008376" cy="1490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2222"/>
                </a:solidFill>
              </a:rPr>
              <a:t>Professional integrity, honesty, competence, duty of care, transparency, and protection of public welfare.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142135" y="2459140"/>
            <a:ext cx="3337560" cy="2057400"/>
          </a:xfrm>
          <a:prstGeom prst="roundRect">
            <a:avLst>
              <a:gd name="adj" fmla="val 3556"/>
            </a:avLst>
          </a:prstGeom>
          <a:solidFill>
            <a:srgbClr val="F7FAFC"/>
          </a:solidFill>
          <a:ln w="12700">
            <a:solidFill>
              <a:srgbClr val="D9E2E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8306727" y="2587156"/>
            <a:ext cx="300837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345E"/>
                </a:solidFill>
              </a:rPr>
              <a:t>Societal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8306727" y="2934628"/>
            <a:ext cx="3008376" cy="1490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2222"/>
                </a:solidFill>
              </a:rPr>
              <a:t>Impact on communities, accessibility, sustainability, employment, culture, and long-term public value.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68680" y="4626864"/>
            <a:ext cx="10789920" cy="10972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2400" i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These considerations should influence project planning, design choices, risk assessment, procurement, testing, deployment, and disposal.</a:t>
            </a:r>
            <a:endParaRPr lang="en-US" sz="2400" i="1" dirty="0"/>
          </a:p>
        </p:txBody>
      </p:sp>
      <p:sp>
        <p:nvSpPr>
          <p:cNvPr id="16" name="Text 14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17" name="Text 15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3</a:t>
            </a:r>
            <a:endParaRPr lang="en-US" sz="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LEGAL CONSIDERATIONS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453225" y="1371600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/>
              <a:t>Legal compliance supports safe, reliable, and accountable engineering practice</a:t>
            </a:r>
            <a:r>
              <a:rPr lang="en-US" sz="1250" dirty="0">
                <a:solidFill>
                  <a:srgbClr val="4B5563"/>
                </a:solidFill>
              </a:rPr>
              <a:t>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544665" y="1809916"/>
            <a:ext cx="10698480" cy="4114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Comply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with relevant legislation, regulations, codes of practice, and industry standards.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Maintain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accurate records, specifications, calculations, test evidence, and approval documents.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Identify legal duties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early, including health and safety, environmental protection, product safety, contracts, and data handling.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Failure to comply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can lead to enforcement action, financial loss, reputational damage, and legal liability.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4</a:t>
            </a:r>
            <a:endParaRPr lang="en-US" sz="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LEGAL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Regulatory Compliance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731520" y="5394960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4B5563"/>
                </a:solidFill>
              </a:rPr>
              <a:t>Engineers must work within national, international, and sector-specific requirements.</a:t>
            </a:r>
            <a:endParaRPr lang="en-US" sz="2400" i="1" dirty="0"/>
          </a:p>
        </p:txBody>
      </p:sp>
      <p:sp>
        <p:nvSpPr>
          <p:cNvPr id="4" name="Text 2"/>
          <p:cNvSpPr/>
          <p:nvPr/>
        </p:nvSpPr>
        <p:spPr>
          <a:xfrm>
            <a:off x="777240" y="1451112"/>
            <a:ext cx="10698480" cy="342403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Health and Safety at Work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etc. Act 1974 and relevant HSE guidance [1].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Building Regulations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, planning requirements, and site-specific safety rules.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Environmental legislation and guidance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from the Environment Agency, where applicable.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Electromagnetic Compatibility Regulations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2016 for relevant electrical and electronic products [2].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Applicable British Standards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, ISO standards, and professional codes of practice.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5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LEGAL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Liability and Accountability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449249" y="1397442"/>
            <a:ext cx="10698480" cy="374108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Engineers and organisations may be held 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accountable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for negligence, unsafe designs, or inadequate testing.
Examples include product 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failure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causing injury, infrastructure failure, breach of contract, or failure to meet specifications.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Good practice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includes clear documentation, design review, risk assessment, testing, validation, and approval procedures.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Accountability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also includes 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recognising limitations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and seeking specialist advice when required.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6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LEGAL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Intellectual Property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1005840" y="5141511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/>
              <a:t>Engineering innovation often requires legal protection and careful use of third-party work.</a:t>
            </a:r>
          </a:p>
        </p:txBody>
      </p:sp>
      <p:sp>
        <p:nvSpPr>
          <p:cNvPr id="4" name="Text 2"/>
          <p:cNvSpPr/>
          <p:nvPr/>
        </p:nvSpPr>
        <p:spPr>
          <a:xfrm>
            <a:off x="777240" y="1353312"/>
            <a:ext cx="10698480" cy="323856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Patents: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protect inventions and technical solutions.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Copyright: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protects software, drawings, reports, and documentation.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Trade marks: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protect names, branding, and product identity.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Trade secrets: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protect confidential processes, methods, and technical know-how.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Good practice: </a:t>
            </a:r>
            <a:r>
              <a:rPr lang="en-US" sz="2800" b="1" dirty="0"/>
              <a:t>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respect licences, avoid plagiarism, and record ownership clearly.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7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8160" y="379476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LEGAL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Data protection and Cybersecurity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883920" y="5509260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4B5563"/>
                </a:solidFill>
              </a:rPr>
              <a:t>Digital engineering projects must protect personal, technical, and operational data</a:t>
            </a:r>
            <a:r>
              <a:rPr lang="en-US" sz="1250" dirty="0">
                <a:solidFill>
                  <a:srgbClr val="4B5563"/>
                </a:solidFill>
              </a:rPr>
              <a:t>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777240" y="1417319"/>
            <a:ext cx="10698480" cy="3825571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Comply with the UK 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GDPR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and the Data Protection Act 2018 when handling personal data [3].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Apply data minimisation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, lawful processing, accuracy, confidentiality, and secure storage.
Use 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cybersecurity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good practice such as access control, encryption, updates, backups, and incident reporting.
Relevant frameworks may include ISO/IEC 27001 and NIST cybersecurity guidance, depending on the project context.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8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ETHICAL CONSIDERATIONS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85800" y="5563926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/>
              <a:t>Engineering ethics focuses on professional integrity, public safety, and responsible decision-making.</a:t>
            </a:r>
          </a:p>
        </p:txBody>
      </p:sp>
      <p:sp>
        <p:nvSpPr>
          <p:cNvPr id="4" name="Text 2"/>
          <p:cNvSpPr/>
          <p:nvPr/>
        </p:nvSpPr>
        <p:spPr>
          <a:xfrm>
            <a:off x="638092" y="1377366"/>
            <a:ext cx="10698480" cy="351427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Public safety and welfare: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design, build, and maintain systems that protect people from harm.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Honesty and integrity: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provide accurate information and avoid misleading stakeholders.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Accuracy and rigour: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base decisions on evidence, testing, calculations, and professional judgement.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Responsibility to society: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consider long-term impacts on people, communities, and the environment [4].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</a:t>
            </a:r>
            <a:r>
              <a:rPr lang="en-US" sz="560" dirty="0" err="1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Managemnt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9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ETHICAL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Practice examples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21792" y="1341882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4B5563"/>
                </a:solidFill>
              </a:rPr>
              <a:t>Ethics should be visible in day-to-day engineering decisions</a:t>
            </a:r>
            <a:r>
              <a:rPr lang="en-US" sz="1250" dirty="0">
                <a:solidFill>
                  <a:srgbClr val="4B5563"/>
                </a:solidFill>
              </a:rPr>
              <a:t>.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621792" y="1979676"/>
            <a:ext cx="3474720" cy="1965960"/>
          </a:xfrm>
          <a:prstGeom prst="roundRect">
            <a:avLst>
              <a:gd name="adj" fmla="val 3721"/>
            </a:avLst>
          </a:prstGeom>
          <a:solidFill>
            <a:srgbClr val="F7FAFC"/>
          </a:solidFill>
          <a:ln w="12700">
            <a:solidFill>
              <a:srgbClr val="D9E2E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US" sz="3200"/>
          </a:p>
        </p:txBody>
      </p:sp>
      <p:sp>
        <p:nvSpPr>
          <p:cNvPr id="5" name="Text 3"/>
          <p:cNvSpPr/>
          <p:nvPr/>
        </p:nvSpPr>
        <p:spPr>
          <a:xfrm>
            <a:off x="786384" y="2107692"/>
            <a:ext cx="314553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345E"/>
                </a:solidFill>
              </a:rPr>
              <a:t>Public safety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786384" y="2455164"/>
            <a:ext cx="3145536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2222"/>
                </a:solidFill>
              </a:rPr>
              <a:t>Ensure structural, electrical, mechanical, and software systems are designed and tested to protect life and property.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215384" y="1979676"/>
            <a:ext cx="3474720" cy="1965960"/>
          </a:xfrm>
          <a:prstGeom prst="roundRect">
            <a:avLst>
              <a:gd name="adj" fmla="val 3721"/>
            </a:avLst>
          </a:prstGeom>
          <a:solidFill>
            <a:srgbClr val="F7FAFC"/>
          </a:solidFill>
          <a:ln w="12700">
            <a:solidFill>
              <a:srgbClr val="D9E2E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US" sz="3200"/>
          </a:p>
        </p:txBody>
      </p:sp>
      <p:sp>
        <p:nvSpPr>
          <p:cNvPr id="8" name="Text 6"/>
          <p:cNvSpPr/>
          <p:nvPr/>
        </p:nvSpPr>
        <p:spPr>
          <a:xfrm>
            <a:off x="4379976" y="2107692"/>
            <a:ext cx="314553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345E"/>
                </a:solidFill>
              </a:rPr>
              <a:t>Honest reporting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4379976" y="2455164"/>
            <a:ext cx="3145536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2222"/>
                </a:solidFill>
              </a:rPr>
              <a:t>Report test results accurately, including limitations, uncertainties, failures, and assumptions.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7818120" y="1979676"/>
            <a:ext cx="3474720" cy="1965960"/>
          </a:xfrm>
          <a:prstGeom prst="roundRect">
            <a:avLst>
              <a:gd name="adj" fmla="val 3721"/>
            </a:avLst>
          </a:prstGeom>
          <a:solidFill>
            <a:srgbClr val="F7FAFC"/>
          </a:solidFill>
          <a:ln w="12700">
            <a:solidFill>
              <a:srgbClr val="D9E2E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US" sz="3200"/>
          </a:p>
        </p:txBody>
      </p:sp>
      <p:sp>
        <p:nvSpPr>
          <p:cNvPr id="11" name="Text 9"/>
          <p:cNvSpPr/>
          <p:nvPr/>
        </p:nvSpPr>
        <p:spPr>
          <a:xfrm>
            <a:off x="7982712" y="2107692"/>
            <a:ext cx="314553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345E"/>
                </a:solidFill>
              </a:rPr>
              <a:t>Sustainability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7982712" y="2455164"/>
            <a:ext cx="3145536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2222"/>
                </a:solidFill>
              </a:rPr>
              <a:t>Minimise energy use, waste, emissions, and environmental damage across the whole lifecycle.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786384" y="4940046"/>
            <a:ext cx="10424160" cy="731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i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Example: a product safety report should not hide failures simply to meet a deadline or reduce cost.</a:t>
            </a:r>
            <a:endParaRPr lang="en-US" sz="2400" i="1" dirty="0"/>
          </a:p>
        </p:txBody>
      </p:sp>
      <p:sp>
        <p:nvSpPr>
          <p:cNvPr id="16" name="Text 14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17" name="Text 15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10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ETHICAL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Competence and Whistleblowing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24840" y="5715000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/>
              <a:t>Professional engineers must recognise responsibility, competence, and duty of care</a:t>
            </a:r>
            <a:r>
              <a:rPr lang="en-US" sz="1250" dirty="0">
                <a:solidFill>
                  <a:srgbClr val="4B5563"/>
                </a:solidFill>
              </a:rPr>
              <a:t>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424399" y="1352715"/>
            <a:ext cx="11522435" cy="4297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sz="2800" b="1" dirty="0">
                <a:ea typeface="Aptos" pitchFamily="34" charset="-122"/>
                <a:cs typeface="Aptos" pitchFamily="34" charset="-120"/>
              </a:rPr>
              <a:t>Professional competence: 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ea typeface="Aptos" pitchFamily="34" charset="-122"/>
                <a:cs typeface="Aptos" pitchFamily="34" charset="-120"/>
              </a:rPr>
              <a:t>work within your area of expertise and seek support when a task is outside your competence.</a:t>
            </a:r>
            <a:endParaRPr lang="en-US" sz="2800" dirty="0"/>
          </a:p>
          <a:p>
            <a:r>
              <a:rPr lang="en-US" sz="2800" b="1" dirty="0">
                <a:ea typeface="Aptos" pitchFamily="34" charset="-122"/>
                <a:cs typeface="Aptos" pitchFamily="34" charset="-120"/>
              </a:rPr>
              <a:t>Duty of care: 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ea typeface="Aptos" pitchFamily="34" charset="-122"/>
                <a:cs typeface="Aptos" pitchFamily="34" charset="-120"/>
              </a:rPr>
              <a:t>prioritise safety and public welfare when technical, commercial, or schedule pressures conflict.</a:t>
            </a:r>
            <a:endParaRPr lang="en-US" sz="2800" dirty="0"/>
          </a:p>
          <a:p>
            <a:r>
              <a:rPr lang="en-US" sz="2800" b="1" dirty="0">
                <a:ea typeface="Aptos" pitchFamily="34" charset="-122"/>
                <a:cs typeface="Aptos" pitchFamily="34" charset="-120"/>
              </a:rPr>
              <a:t>Whistleblowing: 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ea typeface="Aptos" pitchFamily="34" charset="-122"/>
                <a:cs typeface="Aptos" pitchFamily="34" charset="-120"/>
              </a:rPr>
              <a:t>raise concerns about unsafe, illegal, or unethical practice through appropriate channels.</a:t>
            </a:r>
            <a:endParaRPr lang="en-US" sz="2800" dirty="0"/>
          </a:p>
          <a:p>
            <a:r>
              <a:rPr lang="en-US" sz="2400" b="1" i="1" dirty="0">
                <a:ea typeface="Aptos" pitchFamily="34" charset="-122"/>
                <a:cs typeface="Aptos" pitchFamily="34" charset="-120"/>
              </a:rPr>
              <a:t>Example: </a:t>
            </a:r>
            <a:r>
              <a:rPr lang="en-US" sz="2400" b="1" i="1" dirty="0"/>
              <a:t> </a:t>
            </a:r>
            <a:r>
              <a:rPr lang="en-US" sz="2400" i="1" dirty="0">
                <a:ea typeface="Aptos" pitchFamily="34" charset="-122"/>
                <a:cs typeface="Aptos" pitchFamily="34" charset="-120"/>
              </a:rPr>
              <a:t>reporting substandard materials, falsified test data, or unsafe construction methods.</a:t>
            </a:r>
            <a:endParaRPr lang="en-US" sz="2400" i="1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11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SOCIETAL CONSIDERATIONS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1005840" y="5679219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/>
              <a:t>Engineering projects shape everyday life, public services, employment, and communities.</a:t>
            </a:r>
          </a:p>
        </p:txBody>
      </p:sp>
      <p:sp>
        <p:nvSpPr>
          <p:cNvPr id="4" name="Text 2"/>
          <p:cNvSpPr/>
          <p:nvPr/>
        </p:nvSpPr>
        <p:spPr>
          <a:xfrm>
            <a:off x="533400" y="1178781"/>
            <a:ext cx="10698480" cy="4297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Assess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how a project may affect local communities, service users, workers, and vulnerable groups.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Conside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 safety, cost, access, disruption, environmental impact, and long-term maintenance.
Infrastructure projects should 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minimise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 displacement, disruption, and inequality.
</a:t>
            </a:r>
            <a:r>
              <a:rPr lang="en-US" sz="28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Good project management </a:t>
            </a:r>
            <a:r>
              <a:rPr lang="en-US" sz="28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includes stakeholder engagement and transparent communication.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12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SOCIETAL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Inclusion and Employment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5518008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4B5563"/>
                </a:solidFill>
              </a:rPr>
              <a:t>Engineering solutions should support fair access and responsible change.</a:t>
            </a:r>
            <a:endParaRPr lang="en-US" sz="2000" i="1" dirty="0"/>
          </a:p>
        </p:txBody>
      </p:sp>
      <p:sp>
        <p:nvSpPr>
          <p:cNvPr id="4" name="Text 2"/>
          <p:cNvSpPr/>
          <p:nvPr/>
        </p:nvSpPr>
        <p:spPr>
          <a:xfrm>
            <a:off x="502920" y="1019952"/>
            <a:ext cx="10698480" cy="384664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Equity and accessibility: </a:t>
            </a:r>
            <a:r>
              <a:rPr lang="en-US" sz="2400" b="1" dirty="0"/>
              <a:t> </a:t>
            </a: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design systems that can be used by diverse users, including people with disabilities.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Inclusive design: </a:t>
            </a:r>
            <a:r>
              <a:rPr lang="en-US" sz="2400" b="1" dirty="0"/>
              <a:t> </a:t>
            </a: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consider usability, affordability, language, physical access, and digital access.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Job creation and displacement: </a:t>
            </a:r>
            <a:r>
              <a:rPr lang="en-US" sz="2400" b="1" dirty="0"/>
              <a:t> </a:t>
            </a: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automation and AI may improve efficiency but can also affect employment.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Responsible response: </a:t>
            </a:r>
            <a:r>
              <a:rPr lang="en-US" sz="2400" b="1" dirty="0"/>
              <a:t> </a:t>
            </a: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support retraining, reskilling, and fair transition planning where technologies alter work patterns.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13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SOCIETAL CONSIDERATIONS: </a:t>
            </a:r>
          </a:p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Culture and </a:t>
            </a:r>
            <a:r>
              <a:rPr lang="en-US" sz="2800" dirty="0" err="1">
                <a:solidFill>
                  <a:schemeClr val="bg1"/>
                </a:solidFill>
                <a:ea typeface="Aptos Display" pitchFamily="34" charset="-122"/>
                <a:cs typeface="Aptos Display" pitchFamily="34" charset="-120"/>
              </a:rPr>
              <a:t>Globalisation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716280" y="5440680"/>
            <a:ext cx="10789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4B5563"/>
                </a:solidFill>
              </a:rPr>
              <a:t>Engineering projects often cross borders, cultures, and supply chains.</a:t>
            </a:r>
            <a:endParaRPr lang="en-US" sz="2400" i="1" dirty="0"/>
          </a:p>
        </p:txBody>
      </p:sp>
      <p:sp>
        <p:nvSpPr>
          <p:cNvPr id="4" name="Text 2"/>
          <p:cNvSpPr/>
          <p:nvPr/>
        </p:nvSpPr>
        <p:spPr>
          <a:xfrm>
            <a:off x="731520" y="1183751"/>
            <a:ext cx="10698480" cy="4297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Cultural sensitivity: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respect local values, traditions, heritage, and community priorities.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Global supply chains: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consider ethical labour practices, supplier transparency, and environmental standards.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Local context: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solutions should suit the location, users, infrastructure, climate, and available maintenance skills.</a:t>
            </a:r>
          </a:p>
          <a:p>
            <a:r>
              <a:rPr lang="en-US" sz="2400" b="1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Responsible procurement: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22222"/>
                </a:solidFill>
                <a:ea typeface="Aptos" pitchFamily="34" charset="-122"/>
                <a:cs typeface="Aptos" pitchFamily="34" charset="-120"/>
              </a:rPr>
              <a:t>avoid choosing suppliers solely on cost when social or environmental harm may result.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292608" y="6565392"/>
            <a:ext cx="31089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6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Engineering Project and Management</a:t>
            </a:r>
            <a:endParaRPr lang="en-US" sz="560" dirty="0"/>
          </a:p>
        </p:txBody>
      </p:sp>
      <p:sp>
        <p:nvSpPr>
          <p:cNvPr id="8" name="Text 6"/>
          <p:cNvSpPr/>
          <p:nvPr/>
        </p:nvSpPr>
        <p:spPr>
          <a:xfrm>
            <a:off x="11795760" y="6556248"/>
            <a:ext cx="274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00" dirty="0">
                <a:solidFill>
                  <a:srgbClr val="FFFFFF"/>
                </a:solidFill>
              </a:rPr>
              <a:t>14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04066"/>
            <a:ext cx="11807072" cy="466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Occupational Safety and Health Administration (OSHA), Workplace Safety Standards,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Environmental Protection Agency (EPA), Environmental Regulations Overview,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[3] U.S. Consumer Product Safety Commission, Product Liability Laws and Standards, 2022.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[4] J. Fleming, Engineering Failures: Causes and Consequences, 2nd ed., New York: McGraw-Hill, 2020.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[5] United States Patent and Trademark Office (USPTO), Patent Law and Intellectual Property Rights,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[6] European Union, General Data Protection Regulation (GDPR), 2018.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D998BBB-5DA1-4F0C-9A5C-BA0F9C454DAD}"/>
              </a:ext>
            </a:extLst>
          </p:cNvPr>
          <p:cNvSpPr txBox="1">
            <a:spLocks/>
          </p:cNvSpPr>
          <p:nvPr/>
        </p:nvSpPr>
        <p:spPr>
          <a:xfrm>
            <a:off x="298515" y="8118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bg1"/>
                </a:solidFill>
                <a:latin typeface="+mn-lt"/>
                <a:ea typeface="Cambria" panose="02040503050406030204" pitchFamily="18" charset="0"/>
              </a:rPr>
              <a:t>Code of Professional Conduct</a:t>
            </a: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1240</Words>
  <Application>Microsoft Office PowerPoint</Application>
  <PresentationFormat>Widescreen</PresentationFormat>
  <Paragraphs>131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Aptos</vt:lpstr>
      <vt:lpstr>Aptos Display</vt:lpstr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7</cp:revision>
  <dcterms:created xsi:type="dcterms:W3CDTF">2021-03-09T15:35:42Z</dcterms:created>
  <dcterms:modified xsi:type="dcterms:W3CDTF">2026-07-13T06:47:15Z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