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7" d="100"/>
          <a:sy n="67" d="100"/>
        </p:scale>
        <p:origin x="60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Tekime Kiobo - 2227504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6050564"/>
              </p:ext>
            </p:extLst>
          </p:nvPr>
        </p:nvGraphicFramePr>
        <p:xfrm>
          <a:off x="254794" y="309146"/>
          <a:ext cx="13380135" cy="602533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313961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4767644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895475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2295525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857375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250155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397462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1585948">
                <a:tc rowSpan="3">
                  <a:txBody>
                    <a:bodyPr/>
                    <a:lstStyle/>
                    <a:p>
                      <a:endParaRPr lang="en-GB" sz="1200" dirty="0"/>
                    </a:p>
                    <a:p>
                      <a:endParaRPr lang="en-GB" sz="1200" dirty="0"/>
                    </a:p>
                    <a:p>
                      <a:endParaRPr lang="en-GB" sz="1200" dirty="0"/>
                    </a:p>
                    <a:p>
                      <a:endParaRPr lang="en-GB" sz="1200" dirty="0"/>
                    </a:p>
                    <a:p>
                      <a:endParaRPr lang="en-GB" sz="1200" dirty="0"/>
                    </a:p>
                    <a:p>
                      <a:endParaRPr lang="en-GB" sz="1200" dirty="0"/>
                    </a:p>
                    <a:p>
                      <a:r>
                        <a:rPr lang="en-GB" sz="1200" dirty="0"/>
                        <a:t>Self employed cyber security business.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  <a:p>
                      <a:pPr algn="ctr"/>
                      <a:endParaRPr lang="en-GB" sz="1200" dirty="0"/>
                    </a:p>
                    <a:p>
                      <a:pPr algn="ctr"/>
                      <a:r>
                        <a:rPr lang="en-GB" sz="1200" dirty="0"/>
                        <a:t>Becoming self employed is a career goal </a:t>
                      </a:r>
                    </a:p>
                    <a:p>
                      <a:pPr algn="ctr"/>
                      <a:r>
                        <a:rPr lang="en-GB" sz="1200" dirty="0"/>
                        <a:t>that I'm most looking forward to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Decision making skills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Time management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Organisational skills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200" dirty="0"/>
                        <a:t>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  <a:p>
                      <a:pPr algn="ctr"/>
                      <a:r>
                        <a:rPr lang="en-GB" sz="1200" dirty="0"/>
                        <a:t>Building my communication skills will help me communicate &amp; reach out to businesses in need of the service I`ll have available on offer 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  <a:p>
                      <a:endParaRPr lang="en-GB" sz="1200" dirty="0"/>
                    </a:p>
                    <a:p>
                      <a:pPr algn="ctr"/>
                      <a:r>
                        <a:rPr lang="en-GB" sz="1200" dirty="0"/>
                        <a:t>Study a customers service course to help me develop my communication skills.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6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148744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  <a:p>
                      <a:pPr algn="ctr"/>
                      <a:endParaRPr lang="en-GB" sz="1200" dirty="0"/>
                    </a:p>
                    <a:p>
                      <a:pPr algn="ctr"/>
                      <a:r>
                        <a:rPr lang="en-GB" sz="1200" dirty="0"/>
                        <a:t>Employing employees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200" dirty="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Communication skills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Management skills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Networking skills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1200" dirty="0"/>
                        <a:t>Learning different ways to promote my business so it can  get more recognition. From example social media promo , ads, flyers, newspaper email etc.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  <a:p>
                      <a:pPr algn="ctr"/>
                      <a:r>
                        <a:rPr lang="en-GB" sz="1200" dirty="0"/>
                        <a:t>By studying all the platform available for me to expand my business via books, online information, networking…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12 months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0303205"/>
                  </a:ext>
                </a:extLst>
              </a:tr>
              <a:tr h="1487447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  <a:p>
                      <a:pPr algn="ctr"/>
                      <a:endParaRPr lang="en-GB" sz="1200" dirty="0"/>
                    </a:p>
                    <a:p>
                      <a:pPr algn="ctr"/>
                      <a:r>
                        <a:rPr lang="en-GB" sz="1200" dirty="0"/>
                        <a:t>Work from the comfort of my own home.</a:t>
                      </a:r>
                    </a:p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Team Management skills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Communication skills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Leadership skills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  <a:p>
                      <a:pPr algn="ctr"/>
                      <a:r>
                        <a:rPr lang="en-GB" sz="1200" dirty="0"/>
                        <a:t>My Team management skills will be put to the test as I'll have to manage my team from my home.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Improve my time management</a:t>
                      </a:r>
                    </a:p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Organise weekly Team conference calls</a:t>
                      </a:r>
                    </a:p>
                    <a:p>
                      <a:pPr marL="171450" indent="-171450" algn="ctr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Regular group discussions 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24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/>
              <a:t>References about PDF and self-evaluation here  (maximum 7 references)</a:t>
            </a: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4" ma:contentTypeDescription="Create a new document." ma:contentTypeScope="" ma:versionID="14bf79969cadd37364064fc58d6cbe34">
  <xsd:schema xmlns:xsd="http://www.w3.org/2001/XMLSchema" xmlns:xs="http://www.w3.org/2001/XMLSchema" xmlns:p="http://schemas.microsoft.com/office/2006/metadata/properties" xmlns:ns3="d8e79d84-78fb-44a9-92e9-d04bdd8f0359" targetNamespace="http://schemas.microsoft.com/office/2006/metadata/properties" ma:root="true" ma:fieldsID="97413bceedbf8b3268d92ac5d46b303d" ns3:_="">
    <xsd:import namespace="d8e79d84-78fb-44a9-92e9-d04bdd8f035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897D27AF-88F4-452C-A0CD-C56105C054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FDED6EA-E194-41C7-AF04-214D2662FDD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C610C41-697D-47C6-B8B0-51DD472DC73B}">
  <ds:schemaRefs>
    <ds:schemaRef ds:uri="http://www.w3.org/XML/1998/namespace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d8e79d84-78fb-44a9-92e9-d04bdd8f0359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250</Words>
  <Application>Microsoft Office PowerPoint</Application>
  <PresentationFormat>Widescreen</PresentationFormat>
  <Paragraphs>68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Tekime Kiobo (2227504)</cp:lastModifiedBy>
  <cp:revision>6</cp:revision>
  <dcterms:created xsi:type="dcterms:W3CDTF">2022-07-21T09:53:39Z</dcterms:created>
  <dcterms:modified xsi:type="dcterms:W3CDTF">2023-03-07T12:12:41Z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