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66" r:id="rId2"/>
    <p:sldId id="257" r:id="rId3"/>
    <p:sldId id="258" r:id="rId4"/>
    <p:sldId id="259" r:id="rId5"/>
    <p:sldId id="261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618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ayne Wilson (2422885)" userId="a6801386-371b-4531-a325-764315147284" providerId="ADAL" clId="{47925CC7-4F6E-4684-8294-5BF4F497351A}"/>
    <pc:docChg chg="undo custSel addSld delSld modSld sldOrd">
      <pc:chgData name="Samantha Jayne Wilson (2422885)" userId="a6801386-371b-4531-a325-764315147284" providerId="ADAL" clId="{47925CC7-4F6E-4684-8294-5BF4F497351A}" dt="2025-10-19T07:19:12.756" v="759" actId="27636"/>
      <pc:docMkLst>
        <pc:docMk/>
      </pc:docMkLst>
      <pc:sldChg chg="addSp delSp modSp del mod setBg">
        <pc:chgData name="Samantha Jayne Wilson (2422885)" userId="a6801386-371b-4531-a325-764315147284" providerId="ADAL" clId="{47925CC7-4F6E-4684-8294-5BF4F497351A}" dt="2025-10-16T15:55:32.039" v="565" actId="47"/>
        <pc:sldMkLst>
          <pc:docMk/>
          <pc:sldMk cId="0" sldId="256"/>
        </pc:sldMkLst>
      </pc:sldChg>
      <pc:sldChg chg="addSp delSp modSp mod setBg">
        <pc:chgData name="Samantha Jayne Wilson (2422885)" userId="a6801386-371b-4531-a325-764315147284" providerId="ADAL" clId="{47925CC7-4F6E-4684-8294-5BF4F497351A}" dt="2025-10-17T14:32:46.301" v="725" actId="478"/>
        <pc:sldMkLst>
          <pc:docMk/>
          <pc:sldMk cId="0" sldId="257"/>
        </pc:sldMkLst>
        <pc:spChg chg="mod">
          <ac:chgData name="Samantha Jayne Wilson (2422885)" userId="a6801386-371b-4531-a325-764315147284" providerId="ADAL" clId="{47925CC7-4F6E-4684-8294-5BF4F497351A}" dt="2025-10-15T09:30:49.836" v="4" actId="26606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7T14:21:44.689" v="671" actId="404"/>
          <ac:spMkLst>
            <pc:docMk/>
            <pc:sldMk cId="0" sldId="257"/>
            <ac:spMk id="4" creationId="{1B0B76C5-EC89-7042-CE71-CD3E13F3A9C3}"/>
          </ac:spMkLst>
        </pc:spChg>
        <pc:spChg chg="add">
          <ac:chgData name="Samantha Jayne Wilson (2422885)" userId="a6801386-371b-4531-a325-764315147284" providerId="ADAL" clId="{47925CC7-4F6E-4684-8294-5BF4F497351A}" dt="2025-10-15T09:30:49.836" v="4" actId="26606"/>
          <ac:spMkLst>
            <pc:docMk/>
            <pc:sldMk cId="0" sldId="257"/>
            <ac:spMk id="9" creationId="{2659FDB4-FCBE-4A89-B46D-43D4FA54464D}"/>
          </ac:spMkLst>
        </pc:spChg>
        <pc:graphicFrameChg chg="add del mod modGraphic">
          <ac:chgData name="Samantha Jayne Wilson (2422885)" userId="a6801386-371b-4531-a325-764315147284" providerId="ADAL" clId="{47925CC7-4F6E-4684-8294-5BF4F497351A}" dt="2025-10-17T14:32:46.301" v="725" actId="478"/>
          <ac:graphicFrameMkLst>
            <pc:docMk/>
            <pc:sldMk cId="0" sldId="257"/>
            <ac:graphicFrameMk id="5" creationId="{65A18595-0A6E-B29B-A75F-64C8923607F0}"/>
          </ac:graphicFrameMkLst>
        </pc:graphicFrameChg>
        <pc:cxnChg chg="add">
          <ac:chgData name="Samantha Jayne Wilson (2422885)" userId="a6801386-371b-4531-a325-764315147284" providerId="ADAL" clId="{47925CC7-4F6E-4684-8294-5BF4F497351A}" dt="2025-10-15T09:30:49.836" v="4" actId="26606"/>
          <ac:cxnSpMkLst>
            <pc:docMk/>
            <pc:sldMk cId="0" sldId="257"/>
            <ac:cxnSpMk id="11" creationId="{C8F51B3F-8331-4E4A-AE96-D47B1006EEAD}"/>
          </ac:cxnSpMkLst>
        </pc:cxnChg>
      </pc:sldChg>
      <pc:sldChg chg="addSp delSp modSp mod setBg">
        <pc:chgData name="Samantha Jayne Wilson (2422885)" userId="a6801386-371b-4531-a325-764315147284" providerId="ADAL" clId="{47925CC7-4F6E-4684-8294-5BF4F497351A}" dt="2025-10-19T07:19:12.756" v="759" actId="27636"/>
        <pc:sldMkLst>
          <pc:docMk/>
          <pc:sldMk cId="0" sldId="258"/>
        </pc:sldMkLst>
        <pc:spChg chg="mod">
          <ac:chgData name="Samantha Jayne Wilson (2422885)" userId="a6801386-371b-4531-a325-764315147284" providerId="ADAL" clId="{47925CC7-4F6E-4684-8294-5BF4F497351A}" dt="2025-10-15T09:32:56.389" v="5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Samantha Jayne Wilson (2422885)" userId="a6801386-371b-4531-a325-764315147284" providerId="ADAL" clId="{47925CC7-4F6E-4684-8294-5BF4F497351A}" dt="2025-10-19T07:19:12.756" v="759" actId="27636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7T14:29:02.811" v="722" actId="20577"/>
          <ac:spMkLst>
            <pc:docMk/>
            <pc:sldMk cId="0" sldId="258"/>
            <ac:spMk id="5" creationId="{AEC8152E-EB7E-A07B-420B-CAF0205ED576}"/>
          </ac:spMkLst>
        </pc:spChg>
        <pc:spChg chg="add">
          <ac:chgData name="Samantha Jayne Wilson (2422885)" userId="a6801386-371b-4531-a325-764315147284" providerId="ADAL" clId="{47925CC7-4F6E-4684-8294-5BF4F497351A}" dt="2025-10-15T09:32:56.389" v="5" actId="26606"/>
          <ac:spMkLst>
            <pc:docMk/>
            <pc:sldMk cId="0" sldId="258"/>
            <ac:spMk id="8" creationId="{907EF6B7-1338-4443-8C46-6A318D952DFD}"/>
          </ac:spMkLst>
        </pc:spChg>
        <pc:spChg chg="add">
          <ac:chgData name="Samantha Jayne Wilson (2422885)" userId="a6801386-371b-4531-a325-764315147284" providerId="ADAL" clId="{47925CC7-4F6E-4684-8294-5BF4F497351A}" dt="2025-10-15T09:32:56.389" v="5" actId="26606"/>
          <ac:spMkLst>
            <pc:docMk/>
            <pc:sldMk cId="0" sldId="258"/>
            <ac:spMk id="10" creationId="{DAAE4CDD-124C-4DCF-9584-B6033B545DD5}"/>
          </ac:spMkLst>
        </pc:spChg>
        <pc:spChg chg="add">
          <ac:chgData name="Samantha Jayne Wilson (2422885)" userId="a6801386-371b-4531-a325-764315147284" providerId="ADAL" clId="{47925CC7-4F6E-4684-8294-5BF4F497351A}" dt="2025-10-15T09:32:56.389" v="5" actId="26606"/>
          <ac:spMkLst>
            <pc:docMk/>
            <pc:sldMk cId="0" sldId="258"/>
            <ac:spMk id="12" creationId="{081E4A58-353D-44AE-B2FC-2A74E2E400F7}"/>
          </ac:spMkLst>
        </pc:spChg>
      </pc:sldChg>
      <pc:sldChg chg="addSp delSp modSp mod setBg">
        <pc:chgData name="Samantha Jayne Wilson (2422885)" userId="a6801386-371b-4531-a325-764315147284" providerId="ADAL" clId="{47925CC7-4F6E-4684-8294-5BF4F497351A}" dt="2025-10-16T16:23:23.310" v="661" actId="1076"/>
        <pc:sldMkLst>
          <pc:docMk/>
          <pc:sldMk cId="0" sldId="259"/>
        </pc:sldMkLst>
        <pc:spChg chg="mod">
          <ac:chgData name="Samantha Jayne Wilson (2422885)" userId="a6801386-371b-4531-a325-764315147284" providerId="ADAL" clId="{47925CC7-4F6E-4684-8294-5BF4F497351A}" dt="2025-10-15T09:33:27.240" v="6" actId="26606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6T16:23:23.310" v="661" actId="1076"/>
          <ac:spMkLst>
            <pc:docMk/>
            <pc:sldMk cId="0" sldId="259"/>
            <ac:spMk id="3" creationId="{4321D6EE-B011-5F90-146B-56AFBCDF34D8}"/>
          </ac:spMkLst>
        </pc:spChg>
        <pc:spChg chg="add">
          <ac:chgData name="Samantha Jayne Wilson (2422885)" userId="a6801386-371b-4531-a325-764315147284" providerId="ADAL" clId="{47925CC7-4F6E-4684-8294-5BF4F497351A}" dt="2025-10-15T09:33:27.240" v="6" actId="26606"/>
          <ac:spMkLst>
            <pc:docMk/>
            <pc:sldMk cId="0" sldId="259"/>
            <ac:spMk id="9" creationId="{BACC6370-2D7E-4714-9D71-7542949D7D5D}"/>
          </ac:spMkLst>
        </pc:spChg>
        <pc:spChg chg="add">
          <ac:chgData name="Samantha Jayne Wilson (2422885)" userId="a6801386-371b-4531-a325-764315147284" providerId="ADAL" clId="{47925CC7-4F6E-4684-8294-5BF4F497351A}" dt="2025-10-15T09:33:27.240" v="6" actId="26606"/>
          <ac:spMkLst>
            <pc:docMk/>
            <pc:sldMk cId="0" sldId="259"/>
            <ac:spMk id="11" creationId="{F68B3F68-107C-434F-AA38-110D5EA91B85}"/>
          </ac:spMkLst>
        </pc:spChg>
        <pc:spChg chg="add">
          <ac:chgData name="Samantha Jayne Wilson (2422885)" userId="a6801386-371b-4531-a325-764315147284" providerId="ADAL" clId="{47925CC7-4F6E-4684-8294-5BF4F497351A}" dt="2025-10-15T09:33:27.240" v="6" actId="26606"/>
          <ac:spMkLst>
            <pc:docMk/>
            <pc:sldMk cId="0" sldId="259"/>
            <ac:spMk id="13" creationId="{AAD0DBB9-1A4B-4391-81D4-CB19F9AB918A}"/>
          </ac:spMkLst>
        </pc:spChg>
        <pc:spChg chg="add">
          <ac:chgData name="Samantha Jayne Wilson (2422885)" userId="a6801386-371b-4531-a325-764315147284" providerId="ADAL" clId="{47925CC7-4F6E-4684-8294-5BF4F497351A}" dt="2025-10-15T09:33:27.240" v="6" actId="26606"/>
          <ac:spMkLst>
            <pc:docMk/>
            <pc:sldMk cId="0" sldId="259"/>
            <ac:spMk id="15" creationId="{063BBA22-50EA-4C4D-BE05-F1CE4E63AA56}"/>
          </ac:spMkLst>
        </pc:spChg>
        <pc:graphicFrameChg chg="add mod">
          <ac:chgData name="Samantha Jayne Wilson (2422885)" userId="a6801386-371b-4531-a325-764315147284" providerId="ADAL" clId="{47925CC7-4F6E-4684-8294-5BF4F497351A}" dt="2025-10-16T16:20:46.263" v="632" actId="14100"/>
          <ac:graphicFrameMkLst>
            <pc:docMk/>
            <pc:sldMk cId="0" sldId="259"/>
            <ac:graphicFrameMk id="5" creationId="{9AE3A8E1-62CD-858D-A871-D5AE845C6673}"/>
          </ac:graphicFrameMkLst>
        </pc:graphicFrameChg>
      </pc:sldChg>
      <pc:sldChg chg="addSp delSp modSp mod setBg">
        <pc:chgData name="Samantha Jayne Wilson (2422885)" userId="a6801386-371b-4531-a325-764315147284" providerId="ADAL" clId="{47925CC7-4F6E-4684-8294-5BF4F497351A}" dt="2025-10-15T16:34:57.867" v="442" actId="478"/>
        <pc:sldMkLst>
          <pc:docMk/>
          <pc:sldMk cId="0" sldId="260"/>
        </pc:sldMkLst>
        <pc:spChg chg="mo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2" creationId="{00000000-0000-0000-0000-000000000000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9" creationId="{BACC6370-2D7E-4714-9D71-7542949D7D5D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11" creationId="{256B2C21-A230-48C0-8DF1-C46611373C44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13" creationId="{3847E18C-932D-4C95-AABA-FEC7C9499AD7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15" creationId="{3150CB11-0C61-439E-910F-5787759E72A0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17" creationId="{43F8A58B-5155-44CE-A5FF-7647B47D0A7A}"/>
          </ac:spMkLst>
        </pc:spChg>
        <pc:spChg chg="add">
          <ac:chgData name="Samantha Jayne Wilson (2422885)" userId="a6801386-371b-4531-a325-764315147284" providerId="ADAL" clId="{47925CC7-4F6E-4684-8294-5BF4F497351A}" dt="2025-10-15T09:33:47.333" v="7" actId="26606"/>
          <ac:spMkLst>
            <pc:docMk/>
            <pc:sldMk cId="0" sldId="260"/>
            <ac:spMk id="19" creationId="{443F2ACA-E6D6-4028-82DD-F03C262D5DE6}"/>
          </ac:spMkLst>
        </pc:spChg>
        <pc:graphicFrameChg chg="add modGraphic">
          <ac:chgData name="Samantha Jayne Wilson (2422885)" userId="a6801386-371b-4531-a325-764315147284" providerId="ADAL" clId="{47925CC7-4F6E-4684-8294-5BF4F497351A}" dt="2025-10-15T16:34:34.857" v="413" actId="20577"/>
          <ac:graphicFrameMkLst>
            <pc:docMk/>
            <pc:sldMk cId="0" sldId="260"/>
            <ac:graphicFrameMk id="5" creationId="{C4E9BAE4-F448-CF8D-10D2-FC5B5C255C17}"/>
          </ac:graphicFrameMkLst>
        </pc:graphicFrameChg>
      </pc:sldChg>
      <pc:sldChg chg="addSp delSp modSp mod ord setBg">
        <pc:chgData name="Samantha Jayne Wilson (2422885)" userId="a6801386-371b-4531-a325-764315147284" providerId="ADAL" clId="{47925CC7-4F6E-4684-8294-5BF4F497351A}" dt="2025-10-16T16:19:51.893" v="628" actId="14100"/>
        <pc:sldMkLst>
          <pc:docMk/>
          <pc:sldMk cId="0" sldId="261"/>
        </pc:sldMkLst>
        <pc:spChg chg="mod">
          <ac:chgData name="Samantha Jayne Wilson (2422885)" userId="a6801386-371b-4531-a325-764315147284" providerId="ADAL" clId="{47925CC7-4F6E-4684-8294-5BF4F497351A}" dt="2025-10-16T16:19:51.893" v="628" actId="14100"/>
          <ac:spMkLst>
            <pc:docMk/>
            <pc:sldMk cId="0" sldId="261"/>
            <ac:spMk id="2" creationId="{00000000-0000-0000-0000-000000000000}"/>
          </ac:spMkLst>
        </pc:spChg>
        <pc:graphicFrameChg chg="add mod modGraphic">
          <ac:chgData name="Samantha Jayne Wilson (2422885)" userId="a6801386-371b-4531-a325-764315147284" providerId="ADAL" clId="{47925CC7-4F6E-4684-8294-5BF4F497351A}" dt="2025-10-16T16:19:42.198" v="627"/>
          <ac:graphicFrameMkLst>
            <pc:docMk/>
            <pc:sldMk cId="0" sldId="261"/>
            <ac:graphicFrameMk id="12" creationId="{5A84553B-5761-0FE5-D54D-A57E09B784CD}"/>
          </ac:graphicFrameMkLst>
        </pc:graphicFrameChg>
      </pc:sldChg>
      <pc:sldChg chg="addSp modSp mod setBg">
        <pc:chgData name="Samantha Jayne Wilson (2422885)" userId="a6801386-371b-4531-a325-764315147284" providerId="ADAL" clId="{47925CC7-4F6E-4684-8294-5BF4F497351A}" dt="2025-10-16T15:57:45.978" v="598" actId="255"/>
        <pc:sldMkLst>
          <pc:docMk/>
          <pc:sldMk cId="0" sldId="262"/>
        </pc:sldMkLst>
        <pc:spChg chg="mod">
          <ac:chgData name="Samantha Jayne Wilson (2422885)" userId="a6801386-371b-4531-a325-764315147284" providerId="ADAL" clId="{47925CC7-4F6E-4684-8294-5BF4F497351A}" dt="2025-10-16T15:57:07.444" v="580" actId="14100"/>
          <ac:spMkLst>
            <pc:docMk/>
            <pc:sldMk cId="0" sldId="262"/>
            <ac:spMk id="2" creationId="{00000000-0000-0000-0000-000000000000}"/>
          </ac:spMkLst>
        </pc:spChg>
        <pc:spChg chg="mod">
          <ac:chgData name="Samantha Jayne Wilson (2422885)" userId="a6801386-371b-4531-a325-764315147284" providerId="ADAL" clId="{47925CC7-4F6E-4684-8294-5BF4F497351A}" dt="2025-10-16T15:56:55.775" v="578" actId="14100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Samantha Jayne Wilson (2422885)" userId="a6801386-371b-4531-a325-764315147284" providerId="ADAL" clId="{47925CC7-4F6E-4684-8294-5BF4F497351A}" dt="2025-10-16T15:57:22.064" v="592" actId="20577"/>
          <ac:spMkLst>
            <pc:docMk/>
            <pc:sldMk cId="0" sldId="262"/>
            <ac:spMk id="4" creationId="{5E874BC2-C7B8-E587-987C-EAB1A23EB05D}"/>
          </ac:spMkLst>
        </pc:spChg>
        <pc:spChg chg="add mod">
          <ac:chgData name="Samantha Jayne Wilson (2422885)" userId="a6801386-371b-4531-a325-764315147284" providerId="ADAL" clId="{47925CC7-4F6E-4684-8294-5BF4F497351A}" dt="2025-10-16T15:57:45.978" v="598" actId="255"/>
          <ac:spMkLst>
            <pc:docMk/>
            <pc:sldMk cId="0" sldId="262"/>
            <ac:spMk id="5" creationId="{00000000-0000-0000-0000-000000000000}"/>
          </ac:spMkLst>
        </pc:spChg>
        <pc:spChg chg="add">
          <ac:chgData name="Samantha Jayne Wilson (2422885)" userId="a6801386-371b-4531-a325-764315147284" providerId="ADAL" clId="{47925CC7-4F6E-4684-8294-5BF4F497351A}" dt="2025-10-15T09:35:18.328" v="11" actId="26606"/>
          <ac:spMkLst>
            <pc:docMk/>
            <pc:sldMk cId="0" sldId="262"/>
            <ac:spMk id="8" creationId="{907EF6B7-1338-4443-8C46-6A318D952DFD}"/>
          </ac:spMkLst>
        </pc:spChg>
        <pc:spChg chg="add">
          <ac:chgData name="Samantha Jayne Wilson (2422885)" userId="a6801386-371b-4531-a325-764315147284" providerId="ADAL" clId="{47925CC7-4F6E-4684-8294-5BF4F497351A}" dt="2025-10-15T09:35:18.328" v="11" actId="26606"/>
          <ac:spMkLst>
            <pc:docMk/>
            <pc:sldMk cId="0" sldId="262"/>
            <ac:spMk id="10" creationId="{DAAE4CDD-124C-4DCF-9584-B6033B545DD5}"/>
          </ac:spMkLst>
        </pc:spChg>
        <pc:spChg chg="add">
          <ac:chgData name="Samantha Jayne Wilson (2422885)" userId="a6801386-371b-4531-a325-764315147284" providerId="ADAL" clId="{47925CC7-4F6E-4684-8294-5BF4F497351A}" dt="2025-10-15T09:35:18.328" v="11" actId="26606"/>
          <ac:spMkLst>
            <pc:docMk/>
            <pc:sldMk cId="0" sldId="262"/>
            <ac:spMk id="12" creationId="{081E4A58-353D-44AE-B2FC-2A74E2E400F7}"/>
          </ac:spMkLst>
        </pc:spChg>
      </pc:sldChg>
      <pc:sldChg chg="addSp delSp modSp del mod setBg">
        <pc:chgData name="Samantha Jayne Wilson (2422885)" userId="a6801386-371b-4531-a325-764315147284" providerId="ADAL" clId="{47925CC7-4F6E-4684-8294-5BF4F497351A}" dt="2025-10-16T15:57:51.991" v="599" actId="47"/>
        <pc:sldMkLst>
          <pc:docMk/>
          <pc:sldMk cId="0" sldId="263"/>
        </pc:sldMkLst>
      </pc:sldChg>
      <pc:sldChg chg="addSp modSp mod setBg">
        <pc:chgData name="Samantha Jayne Wilson (2422885)" userId="a6801386-371b-4531-a325-764315147284" providerId="ADAL" clId="{47925CC7-4F6E-4684-8294-5BF4F497351A}" dt="2025-10-15T10:57:35.511" v="386" actId="12"/>
        <pc:sldMkLst>
          <pc:docMk/>
          <pc:sldMk cId="0" sldId="264"/>
        </pc:sldMkLst>
        <pc:spChg chg="mo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Samantha Jayne Wilson (2422885)" userId="a6801386-371b-4531-a325-764315147284" providerId="ADAL" clId="{47925CC7-4F6E-4684-8294-5BF4F497351A}" dt="2025-10-15T10:57:35.511" v="386" actId="12"/>
          <ac:spMkLst>
            <pc:docMk/>
            <pc:sldMk cId="0" sldId="264"/>
            <ac:spMk id="3" creationId="{00000000-0000-0000-0000-000000000000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8" creationId="{09588DA8-065E-4F6F-8EFD-43104AB2E0CF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10" creationId="{C4285719-470E-454C-AF62-8323075F1F5B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12" creationId="{CD9FE4EF-C4D8-49A0-B2FF-81D8DB7D8A24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14" creationId="{4300840D-0A0B-4512-BACA-B439D5B9C57C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16" creationId="{D2B78728-A580-49A7-84F9-6EF6F583ADE0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18" creationId="{38FAA1A1-D861-433F-88FA-1E9D6FD31D11}"/>
          </ac:spMkLst>
        </pc:spChg>
        <pc:spChg chg="add">
          <ac:chgData name="Samantha Jayne Wilson (2422885)" userId="a6801386-371b-4531-a325-764315147284" providerId="ADAL" clId="{47925CC7-4F6E-4684-8294-5BF4F497351A}" dt="2025-10-15T09:35:56.243" v="13" actId="26606"/>
          <ac:spMkLst>
            <pc:docMk/>
            <pc:sldMk cId="0" sldId="264"/>
            <ac:spMk id="20" creationId="{8D71EDA1-87BF-4D5D-AB79-F346FD19278A}"/>
          </ac:spMkLst>
        </pc:spChg>
      </pc:sldChg>
      <pc:sldChg chg="addSp delSp modSp mod">
        <pc:chgData name="Samantha Jayne Wilson (2422885)" userId="a6801386-371b-4531-a325-764315147284" providerId="ADAL" clId="{47925CC7-4F6E-4684-8294-5BF4F497351A}" dt="2025-10-15T11:01:22.826" v="399" actId="27636"/>
        <pc:sldMkLst>
          <pc:docMk/>
          <pc:sldMk cId="2049908371" sldId="266"/>
        </pc:sldMkLst>
        <pc:spChg chg="mod">
          <ac:chgData name="Samantha Jayne Wilson (2422885)" userId="a6801386-371b-4531-a325-764315147284" providerId="ADAL" clId="{47925CC7-4F6E-4684-8294-5BF4F497351A}" dt="2025-10-15T11:01:17.846" v="397" actId="1076"/>
          <ac:spMkLst>
            <pc:docMk/>
            <pc:sldMk cId="2049908371" sldId="266"/>
            <ac:spMk id="2" creationId="{A1A0F286-6C0B-2717-F5AE-568C059FB999}"/>
          </ac:spMkLst>
        </pc:spChg>
        <pc:spChg chg="add mod">
          <ac:chgData name="Samantha Jayne Wilson (2422885)" userId="a6801386-371b-4531-a325-764315147284" providerId="ADAL" clId="{47925CC7-4F6E-4684-8294-5BF4F497351A}" dt="2025-10-15T11:01:22.826" v="399" actId="27636"/>
          <ac:spMkLst>
            <pc:docMk/>
            <pc:sldMk cId="2049908371" sldId="266"/>
            <ac:spMk id="5" creationId="{06AD59DF-43FB-888D-E45C-E05A6071B335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2" creationId="{05A1AA86-B7E6-4C02-AA34-F1A25CD4CCBD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3" creationId="{1DF91F20-B96F-4F77-AC3E-2CDD3BAA10C2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4" creationId="{C3D487F7-9050-4871-B351-34A72ADB296C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5" creationId="{F43C27DD-EF6A-4C48-9669-C2970E71A814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6" creationId="{C84384FE-1C88-4CAA-8FB8-2313A3AE734D}"/>
          </ac:spMkLst>
        </pc:spChg>
        <pc:spChg chg="add">
          <ac:chgData name="Samantha Jayne Wilson (2422885)" userId="a6801386-371b-4531-a325-764315147284" providerId="ADAL" clId="{47925CC7-4F6E-4684-8294-5BF4F497351A}" dt="2025-10-15T09:36:25.072" v="16" actId="26606"/>
          <ac:spMkLst>
            <pc:docMk/>
            <pc:sldMk cId="2049908371" sldId="266"/>
            <ac:spMk id="37" creationId="{87B6A113-58CD-406C-BCE4-6E1F1F2BE696}"/>
          </ac:spMkLst>
        </pc:spChg>
        <pc:picChg chg="mod ord">
          <ac:chgData name="Samantha Jayne Wilson (2422885)" userId="a6801386-371b-4531-a325-764315147284" providerId="ADAL" clId="{47925CC7-4F6E-4684-8294-5BF4F497351A}" dt="2025-10-15T09:36:25.067" v="15" actId="26606"/>
          <ac:picMkLst>
            <pc:docMk/>
            <pc:sldMk cId="2049908371" sldId="266"/>
            <ac:picMk id="7" creationId="{B61E7B7E-63F6-7CB4-BBC7-405D8A11A705}"/>
          </ac:picMkLst>
        </pc:picChg>
      </pc:sldChg>
      <pc:sldChg chg="delSp modSp new del mod ord">
        <pc:chgData name="Samantha Jayne Wilson (2422885)" userId="a6801386-371b-4531-a325-764315147284" providerId="ADAL" clId="{47925CC7-4F6E-4684-8294-5BF4F497351A}" dt="2025-10-17T14:21:24.437" v="662" actId="47"/>
        <pc:sldMkLst>
          <pc:docMk/>
          <pc:sldMk cId="3670884043" sldId="267"/>
        </pc:sldMkLst>
      </pc:sldChg>
      <pc:sldChg chg="addSp delSp add del setBg delDesignElem">
        <pc:chgData name="Samantha Jayne Wilson (2422885)" userId="a6801386-371b-4531-a325-764315147284" providerId="ADAL" clId="{47925CC7-4F6E-4684-8294-5BF4F497351A}" dt="2025-10-16T16:11:43.187" v="606"/>
        <pc:sldMkLst>
          <pc:docMk/>
          <pc:sldMk cId="49468054" sldId="268"/>
        </pc:sldMkLst>
      </pc:sldChg>
      <pc:sldChg chg="addSp delSp modSp new del mod ord">
        <pc:chgData name="Samantha Jayne Wilson (2422885)" userId="a6801386-371b-4531-a325-764315147284" providerId="ADAL" clId="{47925CC7-4F6E-4684-8294-5BF4F497351A}" dt="2025-10-17T14:21:47.030" v="672" actId="47"/>
        <pc:sldMkLst>
          <pc:docMk/>
          <pc:sldMk cId="1668527926" sldId="268"/>
        </pc:sldMkLst>
      </pc:sldChg>
      <pc:sldChg chg="addSp delSp add del setBg delDesignElem">
        <pc:chgData name="Samantha Jayne Wilson (2422885)" userId="a6801386-371b-4531-a325-764315147284" providerId="ADAL" clId="{47925CC7-4F6E-4684-8294-5BF4F497351A}" dt="2025-10-16T16:11:41.808" v="605"/>
        <pc:sldMkLst>
          <pc:docMk/>
          <pc:sldMk cId="143080121" sldId="26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D4C213-0F0C-48E2-AE1B-75CAAA51BE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C5BA5F-DFEF-4B9B-A81E-750A0C32A0FD}">
      <dgm:prSet/>
      <dgm:spPr/>
      <dgm:t>
        <a:bodyPr/>
        <a:lstStyle/>
        <a:p>
          <a:r>
            <a:rPr lang="en-US" dirty="0"/>
            <a:t>• Understand internal strengths and weaknesses(Achieve it,2025)</a:t>
          </a:r>
        </a:p>
      </dgm:t>
    </dgm:pt>
    <dgm:pt modelId="{516BCD69-BC2E-4134-A456-9228968D3CD9}" type="parTrans" cxnId="{37A5CFCD-DA46-44D4-B13A-B184CD414259}">
      <dgm:prSet/>
      <dgm:spPr/>
      <dgm:t>
        <a:bodyPr/>
        <a:lstStyle/>
        <a:p>
          <a:endParaRPr lang="en-US"/>
        </a:p>
      </dgm:t>
    </dgm:pt>
    <dgm:pt modelId="{576F5AD3-3013-405C-852F-6AD600F2CB86}" type="sibTrans" cxnId="{37A5CFCD-DA46-44D4-B13A-B184CD414259}">
      <dgm:prSet/>
      <dgm:spPr/>
      <dgm:t>
        <a:bodyPr/>
        <a:lstStyle/>
        <a:p>
          <a:endParaRPr lang="en-US"/>
        </a:p>
      </dgm:t>
    </dgm:pt>
    <dgm:pt modelId="{7997C3D9-49EB-4CF2-AA5C-E1500C3976A4}">
      <dgm:prSet/>
      <dgm:spPr/>
      <dgm:t>
        <a:bodyPr/>
        <a:lstStyle/>
        <a:p>
          <a:r>
            <a:rPr lang="en-US" dirty="0"/>
            <a:t>• Evaluate external opportunities and threats(Rapid BI,2025)</a:t>
          </a:r>
        </a:p>
      </dgm:t>
    </dgm:pt>
    <dgm:pt modelId="{7FAFF844-E295-4490-9F82-1220227EB3DF}" type="parTrans" cxnId="{424727A1-68B7-42CB-AE9A-59369DA02AC1}">
      <dgm:prSet/>
      <dgm:spPr/>
      <dgm:t>
        <a:bodyPr/>
        <a:lstStyle/>
        <a:p>
          <a:endParaRPr lang="en-US"/>
        </a:p>
      </dgm:t>
    </dgm:pt>
    <dgm:pt modelId="{91D535C9-59BB-429B-A98D-EF3686812A67}" type="sibTrans" cxnId="{424727A1-68B7-42CB-AE9A-59369DA02AC1}">
      <dgm:prSet/>
      <dgm:spPr/>
      <dgm:t>
        <a:bodyPr/>
        <a:lstStyle/>
        <a:p>
          <a:endParaRPr lang="en-US"/>
        </a:p>
      </dgm:t>
    </dgm:pt>
    <dgm:pt modelId="{7529EA61-EF7D-4423-AD73-0F2A8F12BE01}">
      <dgm:prSet/>
      <dgm:spPr/>
      <dgm:t>
        <a:bodyPr/>
        <a:lstStyle/>
        <a:p>
          <a:r>
            <a:rPr lang="en-US" dirty="0"/>
            <a:t>• Align skills with suitable roles in the health and social care field</a:t>
          </a:r>
        </a:p>
      </dgm:t>
    </dgm:pt>
    <dgm:pt modelId="{464D83D6-308B-4FEC-BB33-2C43D055B6F9}" type="parTrans" cxnId="{B1728524-41BF-4C8B-A512-E732C331FDB7}">
      <dgm:prSet/>
      <dgm:spPr/>
      <dgm:t>
        <a:bodyPr/>
        <a:lstStyle/>
        <a:p>
          <a:endParaRPr lang="en-US"/>
        </a:p>
      </dgm:t>
    </dgm:pt>
    <dgm:pt modelId="{5E93D05F-1442-4ACA-8BEC-46995AAB31DA}" type="sibTrans" cxnId="{B1728524-41BF-4C8B-A512-E732C331FDB7}">
      <dgm:prSet/>
      <dgm:spPr/>
      <dgm:t>
        <a:bodyPr/>
        <a:lstStyle/>
        <a:p>
          <a:endParaRPr lang="en-US"/>
        </a:p>
      </dgm:t>
    </dgm:pt>
    <dgm:pt modelId="{2F76D18F-56BC-4D12-858E-D27467B3FE61}">
      <dgm:prSet/>
      <dgm:spPr/>
      <dgm:t>
        <a:bodyPr/>
        <a:lstStyle/>
        <a:p>
          <a:r>
            <a:rPr lang="en-US" dirty="0"/>
            <a:t>• Create a strategic plan for career development (I Hire,2025)</a:t>
          </a:r>
        </a:p>
      </dgm:t>
    </dgm:pt>
    <dgm:pt modelId="{6BA795B2-0AF7-4023-81BD-F033F9066660}" type="parTrans" cxnId="{5ED08FED-CDD9-4596-B126-FD95677CD7B8}">
      <dgm:prSet/>
      <dgm:spPr/>
      <dgm:t>
        <a:bodyPr/>
        <a:lstStyle/>
        <a:p>
          <a:endParaRPr lang="en-US"/>
        </a:p>
      </dgm:t>
    </dgm:pt>
    <dgm:pt modelId="{F1CB261D-45BD-463F-86FA-D5C3EE51D83D}" type="sibTrans" cxnId="{5ED08FED-CDD9-4596-B126-FD95677CD7B8}">
      <dgm:prSet/>
      <dgm:spPr/>
      <dgm:t>
        <a:bodyPr/>
        <a:lstStyle/>
        <a:p>
          <a:endParaRPr lang="en-US"/>
        </a:p>
      </dgm:t>
    </dgm:pt>
    <dgm:pt modelId="{5BF8494B-5AA2-4E31-9256-44E4B3495566}" type="pres">
      <dgm:prSet presAssocID="{0CD4C213-0F0C-48E2-AE1B-75CAAA51BE1C}" presName="root" presStyleCnt="0">
        <dgm:presLayoutVars>
          <dgm:dir/>
          <dgm:resizeHandles val="exact"/>
        </dgm:presLayoutVars>
      </dgm:prSet>
      <dgm:spPr/>
    </dgm:pt>
    <dgm:pt modelId="{9F22A5D1-8571-431D-8C85-B96F89C93B1C}" type="pres">
      <dgm:prSet presAssocID="{A6C5BA5F-DFEF-4B9B-A81E-750A0C32A0FD}" presName="compNode" presStyleCnt="0"/>
      <dgm:spPr/>
    </dgm:pt>
    <dgm:pt modelId="{D561D4EA-5F88-4076-A956-EF6C9FA9015C}" type="pres">
      <dgm:prSet presAssocID="{A6C5BA5F-DFEF-4B9B-A81E-750A0C32A0FD}" presName="bgRect" presStyleLbl="bgShp" presStyleIdx="0" presStyleCnt="4"/>
      <dgm:spPr/>
    </dgm:pt>
    <dgm:pt modelId="{A2E7CE00-7079-45BA-BD0A-F881EE56EBD2}" type="pres">
      <dgm:prSet presAssocID="{A6C5BA5F-DFEF-4B9B-A81E-750A0C32A0F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94EA870-C298-4C54-A476-A40658D85544}" type="pres">
      <dgm:prSet presAssocID="{A6C5BA5F-DFEF-4B9B-A81E-750A0C32A0FD}" presName="spaceRect" presStyleCnt="0"/>
      <dgm:spPr/>
    </dgm:pt>
    <dgm:pt modelId="{220DEF6A-087E-4E57-98EB-4853A96C6859}" type="pres">
      <dgm:prSet presAssocID="{A6C5BA5F-DFEF-4B9B-A81E-750A0C32A0FD}" presName="parTx" presStyleLbl="revTx" presStyleIdx="0" presStyleCnt="4">
        <dgm:presLayoutVars>
          <dgm:chMax val="0"/>
          <dgm:chPref val="0"/>
        </dgm:presLayoutVars>
      </dgm:prSet>
      <dgm:spPr/>
    </dgm:pt>
    <dgm:pt modelId="{9457B7E7-3E69-490D-8DF2-F793CF61C2A7}" type="pres">
      <dgm:prSet presAssocID="{576F5AD3-3013-405C-852F-6AD600F2CB86}" presName="sibTrans" presStyleCnt="0"/>
      <dgm:spPr/>
    </dgm:pt>
    <dgm:pt modelId="{355381C8-78B6-4752-A4A7-28ED566C02BC}" type="pres">
      <dgm:prSet presAssocID="{7997C3D9-49EB-4CF2-AA5C-E1500C3976A4}" presName="compNode" presStyleCnt="0"/>
      <dgm:spPr/>
    </dgm:pt>
    <dgm:pt modelId="{4BEC830D-9852-4B98-A183-6D06F29DAEE5}" type="pres">
      <dgm:prSet presAssocID="{7997C3D9-49EB-4CF2-AA5C-E1500C3976A4}" presName="bgRect" presStyleLbl="bgShp" presStyleIdx="1" presStyleCnt="4"/>
      <dgm:spPr/>
    </dgm:pt>
    <dgm:pt modelId="{0718075E-7C12-4F8B-BA73-9AB41EB8C86C}" type="pres">
      <dgm:prSet presAssocID="{7997C3D9-49EB-4CF2-AA5C-E1500C3976A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6BC0684-405C-4582-8BF5-FD863760E550}" type="pres">
      <dgm:prSet presAssocID="{7997C3D9-49EB-4CF2-AA5C-E1500C3976A4}" presName="spaceRect" presStyleCnt="0"/>
      <dgm:spPr/>
    </dgm:pt>
    <dgm:pt modelId="{48960620-8325-4B50-889B-A4E545E9B86F}" type="pres">
      <dgm:prSet presAssocID="{7997C3D9-49EB-4CF2-AA5C-E1500C3976A4}" presName="parTx" presStyleLbl="revTx" presStyleIdx="1" presStyleCnt="4">
        <dgm:presLayoutVars>
          <dgm:chMax val="0"/>
          <dgm:chPref val="0"/>
        </dgm:presLayoutVars>
      </dgm:prSet>
      <dgm:spPr/>
    </dgm:pt>
    <dgm:pt modelId="{5B18D75F-31CC-4EEB-BAC5-E0D077D0B48A}" type="pres">
      <dgm:prSet presAssocID="{91D535C9-59BB-429B-A98D-EF3686812A67}" presName="sibTrans" presStyleCnt="0"/>
      <dgm:spPr/>
    </dgm:pt>
    <dgm:pt modelId="{4B0AFADF-CEA8-4292-BB87-8BFDEC1A8F83}" type="pres">
      <dgm:prSet presAssocID="{7529EA61-EF7D-4423-AD73-0F2A8F12BE01}" presName="compNode" presStyleCnt="0"/>
      <dgm:spPr/>
    </dgm:pt>
    <dgm:pt modelId="{3D80D02B-814A-4514-914A-A3F39C8972D1}" type="pres">
      <dgm:prSet presAssocID="{7529EA61-EF7D-4423-AD73-0F2A8F12BE01}" presName="bgRect" presStyleLbl="bgShp" presStyleIdx="2" presStyleCnt="4"/>
      <dgm:spPr/>
    </dgm:pt>
    <dgm:pt modelId="{2BCEA759-4BBA-4C10-8890-E5CA24CC8E92}" type="pres">
      <dgm:prSet presAssocID="{7529EA61-EF7D-4423-AD73-0F2A8F12BE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3A4A035-C238-456A-8261-EA808062191F}" type="pres">
      <dgm:prSet presAssocID="{7529EA61-EF7D-4423-AD73-0F2A8F12BE01}" presName="spaceRect" presStyleCnt="0"/>
      <dgm:spPr/>
    </dgm:pt>
    <dgm:pt modelId="{FD0A56A3-FD41-4351-95D8-F739A2796CA2}" type="pres">
      <dgm:prSet presAssocID="{7529EA61-EF7D-4423-AD73-0F2A8F12BE01}" presName="parTx" presStyleLbl="revTx" presStyleIdx="2" presStyleCnt="4">
        <dgm:presLayoutVars>
          <dgm:chMax val="0"/>
          <dgm:chPref val="0"/>
        </dgm:presLayoutVars>
      </dgm:prSet>
      <dgm:spPr/>
    </dgm:pt>
    <dgm:pt modelId="{8ACD7D04-5E4E-4AEA-97D7-342986E720BE}" type="pres">
      <dgm:prSet presAssocID="{5E93D05F-1442-4ACA-8BEC-46995AAB31DA}" presName="sibTrans" presStyleCnt="0"/>
      <dgm:spPr/>
    </dgm:pt>
    <dgm:pt modelId="{C4206E72-3728-434E-AE01-4EB876AE9485}" type="pres">
      <dgm:prSet presAssocID="{2F76D18F-56BC-4D12-858E-D27467B3FE61}" presName="compNode" presStyleCnt="0"/>
      <dgm:spPr/>
    </dgm:pt>
    <dgm:pt modelId="{4BE0F1BB-357C-4761-9B08-44ADF4E416D4}" type="pres">
      <dgm:prSet presAssocID="{2F76D18F-56BC-4D12-858E-D27467B3FE61}" presName="bgRect" presStyleLbl="bgShp" presStyleIdx="3" presStyleCnt="4" custLinFactNeighborX="853" custLinFactNeighborY="-35162"/>
      <dgm:spPr/>
    </dgm:pt>
    <dgm:pt modelId="{630731BC-860A-458F-807E-4C53BDA45098}" type="pres">
      <dgm:prSet presAssocID="{2F76D18F-56BC-4D12-858E-D27467B3FE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C3C97FE-6162-48F4-9CAB-D17A689D811E}" type="pres">
      <dgm:prSet presAssocID="{2F76D18F-56BC-4D12-858E-D27467B3FE61}" presName="spaceRect" presStyleCnt="0"/>
      <dgm:spPr/>
    </dgm:pt>
    <dgm:pt modelId="{3B887525-6E55-4FDD-AAAF-391E1A46BCCF}" type="pres">
      <dgm:prSet presAssocID="{2F76D18F-56BC-4D12-858E-D27467B3FE6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1728524-41BF-4C8B-A512-E732C331FDB7}" srcId="{0CD4C213-0F0C-48E2-AE1B-75CAAA51BE1C}" destId="{7529EA61-EF7D-4423-AD73-0F2A8F12BE01}" srcOrd="2" destOrd="0" parTransId="{464D83D6-308B-4FEC-BB33-2C43D055B6F9}" sibTransId="{5E93D05F-1442-4ACA-8BEC-46995AAB31DA}"/>
    <dgm:cxn modelId="{6C19BD59-798A-4527-8F46-D901772D37FE}" type="presOf" srcId="{0CD4C213-0F0C-48E2-AE1B-75CAAA51BE1C}" destId="{5BF8494B-5AA2-4E31-9256-44E4B3495566}" srcOrd="0" destOrd="0" presId="urn:microsoft.com/office/officeart/2018/2/layout/IconVerticalSolidList"/>
    <dgm:cxn modelId="{DAD72F7B-4687-4175-B905-588D05D6406E}" type="presOf" srcId="{A6C5BA5F-DFEF-4B9B-A81E-750A0C32A0FD}" destId="{220DEF6A-087E-4E57-98EB-4853A96C6859}" srcOrd="0" destOrd="0" presId="urn:microsoft.com/office/officeart/2018/2/layout/IconVerticalSolidList"/>
    <dgm:cxn modelId="{424727A1-68B7-42CB-AE9A-59369DA02AC1}" srcId="{0CD4C213-0F0C-48E2-AE1B-75CAAA51BE1C}" destId="{7997C3D9-49EB-4CF2-AA5C-E1500C3976A4}" srcOrd="1" destOrd="0" parTransId="{7FAFF844-E295-4490-9F82-1220227EB3DF}" sibTransId="{91D535C9-59BB-429B-A98D-EF3686812A67}"/>
    <dgm:cxn modelId="{FED10AC0-B348-4DB0-AB99-882E02F5B9DB}" type="presOf" srcId="{7529EA61-EF7D-4423-AD73-0F2A8F12BE01}" destId="{FD0A56A3-FD41-4351-95D8-F739A2796CA2}" srcOrd="0" destOrd="0" presId="urn:microsoft.com/office/officeart/2018/2/layout/IconVerticalSolidList"/>
    <dgm:cxn modelId="{37A5CFCD-DA46-44D4-B13A-B184CD414259}" srcId="{0CD4C213-0F0C-48E2-AE1B-75CAAA51BE1C}" destId="{A6C5BA5F-DFEF-4B9B-A81E-750A0C32A0FD}" srcOrd="0" destOrd="0" parTransId="{516BCD69-BC2E-4134-A456-9228968D3CD9}" sibTransId="{576F5AD3-3013-405C-852F-6AD600F2CB86}"/>
    <dgm:cxn modelId="{CF542ED0-134D-4EEA-A9EB-D40583BEFD26}" type="presOf" srcId="{7997C3D9-49EB-4CF2-AA5C-E1500C3976A4}" destId="{48960620-8325-4B50-889B-A4E545E9B86F}" srcOrd="0" destOrd="0" presId="urn:microsoft.com/office/officeart/2018/2/layout/IconVerticalSolidList"/>
    <dgm:cxn modelId="{D3B9FDD6-5865-493B-BF7C-9C37978F625B}" type="presOf" srcId="{2F76D18F-56BC-4D12-858E-D27467B3FE61}" destId="{3B887525-6E55-4FDD-AAAF-391E1A46BCCF}" srcOrd="0" destOrd="0" presId="urn:microsoft.com/office/officeart/2018/2/layout/IconVerticalSolidList"/>
    <dgm:cxn modelId="{5ED08FED-CDD9-4596-B126-FD95677CD7B8}" srcId="{0CD4C213-0F0C-48E2-AE1B-75CAAA51BE1C}" destId="{2F76D18F-56BC-4D12-858E-D27467B3FE61}" srcOrd="3" destOrd="0" parTransId="{6BA795B2-0AF7-4023-81BD-F033F9066660}" sibTransId="{F1CB261D-45BD-463F-86FA-D5C3EE51D83D}"/>
    <dgm:cxn modelId="{558806F8-F58C-4144-9F34-EBB3F3A2D688}" type="presParOf" srcId="{5BF8494B-5AA2-4E31-9256-44E4B3495566}" destId="{9F22A5D1-8571-431D-8C85-B96F89C93B1C}" srcOrd="0" destOrd="0" presId="urn:microsoft.com/office/officeart/2018/2/layout/IconVerticalSolidList"/>
    <dgm:cxn modelId="{FC3AF645-D052-4400-8B43-2FBC534661C0}" type="presParOf" srcId="{9F22A5D1-8571-431D-8C85-B96F89C93B1C}" destId="{D561D4EA-5F88-4076-A956-EF6C9FA9015C}" srcOrd="0" destOrd="0" presId="urn:microsoft.com/office/officeart/2018/2/layout/IconVerticalSolidList"/>
    <dgm:cxn modelId="{672E272E-BF84-4B72-9913-F4E8663B2EB4}" type="presParOf" srcId="{9F22A5D1-8571-431D-8C85-B96F89C93B1C}" destId="{A2E7CE00-7079-45BA-BD0A-F881EE56EBD2}" srcOrd="1" destOrd="0" presId="urn:microsoft.com/office/officeart/2018/2/layout/IconVerticalSolidList"/>
    <dgm:cxn modelId="{3C52AF83-7F90-4B38-8675-5F0D53BB1615}" type="presParOf" srcId="{9F22A5D1-8571-431D-8C85-B96F89C93B1C}" destId="{194EA870-C298-4C54-A476-A40658D85544}" srcOrd="2" destOrd="0" presId="urn:microsoft.com/office/officeart/2018/2/layout/IconVerticalSolidList"/>
    <dgm:cxn modelId="{EC025D8B-6463-42C8-A956-746EE055D728}" type="presParOf" srcId="{9F22A5D1-8571-431D-8C85-B96F89C93B1C}" destId="{220DEF6A-087E-4E57-98EB-4853A96C6859}" srcOrd="3" destOrd="0" presId="urn:microsoft.com/office/officeart/2018/2/layout/IconVerticalSolidList"/>
    <dgm:cxn modelId="{B856AAC8-0C0D-4AD0-97C8-E9D364212E74}" type="presParOf" srcId="{5BF8494B-5AA2-4E31-9256-44E4B3495566}" destId="{9457B7E7-3E69-490D-8DF2-F793CF61C2A7}" srcOrd="1" destOrd="0" presId="urn:microsoft.com/office/officeart/2018/2/layout/IconVerticalSolidList"/>
    <dgm:cxn modelId="{41C90AD9-AC11-4D5B-AEE4-1DDEB0D315A5}" type="presParOf" srcId="{5BF8494B-5AA2-4E31-9256-44E4B3495566}" destId="{355381C8-78B6-4752-A4A7-28ED566C02BC}" srcOrd="2" destOrd="0" presId="urn:microsoft.com/office/officeart/2018/2/layout/IconVerticalSolidList"/>
    <dgm:cxn modelId="{05AF474F-D102-462F-BBC9-F7CC93F3A540}" type="presParOf" srcId="{355381C8-78B6-4752-A4A7-28ED566C02BC}" destId="{4BEC830D-9852-4B98-A183-6D06F29DAEE5}" srcOrd="0" destOrd="0" presId="urn:microsoft.com/office/officeart/2018/2/layout/IconVerticalSolidList"/>
    <dgm:cxn modelId="{C3B788F8-3AC4-481A-B525-7D6C27A64E72}" type="presParOf" srcId="{355381C8-78B6-4752-A4A7-28ED566C02BC}" destId="{0718075E-7C12-4F8B-BA73-9AB41EB8C86C}" srcOrd="1" destOrd="0" presId="urn:microsoft.com/office/officeart/2018/2/layout/IconVerticalSolidList"/>
    <dgm:cxn modelId="{E4B78C0E-1238-4038-9799-01410C7A19BA}" type="presParOf" srcId="{355381C8-78B6-4752-A4A7-28ED566C02BC}" destId="{D6BC0684-405C-4582-8BF5-FD863760E550}" srcOrd="2" destOrd="0" presId="urn:microsoft.com/office/officeart/2018/2/layout/IconVerticalSolidList"/>
    <dgm:cxn modelId="{EABA9602-B9EA-422B-B17D-9E01CB53327F}" type="presParOf" srcId="{355381C8-78B6-4752-A4A7-28ED566C02BC}" destId="{48960620-8325-4B50-889B-A4E545E9B86F}" srcOrd="3" destOrd="0" presId="urn:microsoft.com/office/officeart/2018/2/layout/IconVerticalSolidList"/>
    <dgm:cxn modelId="{D596A09E-FDF3-48F6-83C4-28D3ABE8A838}" type="presParOf" srcId="{5BF8494B-5AA2-4E31-9256-44E4B3495566}" destId="{5B18D75F-31CC-4EEB-BAC5-E0D077D0B48A}" srcOrd="3" destOrd="0" presId="urn:microsoft.com/office/officeart/2018/2/layout/IconVerticalSolidList"/>
    <dgm:cxn modelId="{D1B12654-AC8E-4B6A-ACFD-1782A78E1BDC}" type="presParOf" srcId="{5BF8494B-5AA2-4E31-9256-44E4B3495566}" destId="{4B0AFADF-CEA8-4292-BB87-8BFDEC1A8F83}" srcOrd="4" destOrd="0" presId="urn:microsoft.com/office/officeart/2018/2/layout/IconVerticalSolidList"/>
    <dgm:cxn modelId="{EABDBA3A-272D-4F1A-AEAD-9C6E92AED4EB}" type="presParOf" srcId="{4B0AFADF-CEA8-4292-BB87-8BFDEC1A8F83}" destId="{3D80D02B-814A-4514-914A-A3F39C8972D1}" srcOrd="0" destOrd="0" presId="urn:microsoft.com/office/officeart/2018/2/layout/IconVerticalSolidList"/>
    <dgm:cxn modelId="{FBA1BCC1-CC7A-49AE-BFC4-A51BC75994C1}" type="presParOf" srcId="{4B0AFADF-CEA8-4292-BB87-8BFDEC1A8F83}" destId="{2BCEA759-4BBA-4C10-8890-E5CA24CC8E92}" srcOrd="1" destOrd="0" presId="urn:microsoft.com/office/officeart/2018/2/layout/IconVerticalSolidList"/>
    <dgm:cxn modelId="{281B6F69-F01B-4DBB-BC36-EF8D0E8FC284}" type="presParOf" srcId="{4B0AFADF-CEA8-4292-BB87-8BFDEC1A8F83}" destId="{13A4A035-C238-456A-8261-EA808062191F}" srcOrd="2" destOrd="0" presId="urn:microsoft.com/office/officeart/2018/2/layout/IconVerticalSolidList"/>
    <dgm:cxn modelId="{3DA85012-D011-44A5-A1DC-1EF018418D7F}" type="presParOf" srcId="{4B0AFADF-CEA8-4292-BB87-8BFDEC1A8F83}" destId="{FD0A56A3-FD41-4351-95D8-F739A2796CA2}" srcOrd="3" destOrd="0" presId="urn:microsoft.com/office/officeart/2018/2/layout/IconVerticalSolidList"/>
    <dgm:cxn modelId="{CA5C068D-C0AA-4CE7-A2AA-F5C51B824072}" type="presParOf" srcId="{5BF8494B-5AA2-4E31-9256-44E4B3495566}" destId="{8ACD7D04-5E4E-4AEA-97D7-342986E720BE}" srcOrd="5" destOrd="0" presId="urn:microsoft.com/office/officeart/2018/2/layout/IconVerticalSolidList"/>
    <dgm:cxn modelId="{1FCEAD37-44F2-470F-94C8-4A6A224A8F8A}" type="presParOf" srcId="{5BF8494B-5AA2-4E31-9256-44E4B3495566}" destId="{C4206E72-3728-434E-AE01-4EB876AE9485}" srcOrd="6" destOrd="0" presId="urn:microsoft.com/office/officeart/2018/2/layout/IconVerticalSolidList"/>
    <dgm:cxn modelId="{CDCF9BA7-3601-4D76-A28D-F421731B4A40}" type="presParOf" srcId="{C4206E72-3728-434E-AE01-4EB876AE9485}" destId="{4BE0F1BB-357C-4761-9B08-44ADF4E416D4}" srcOrd="0" destOrd="0" presId="urn:microsoft.com/office/officeart/2018/2/layout/IconVerticalSolidList"/>
    <dgm:cxn modelId="{EF551ACF-6271-43EA-9FF9-2E1F524C293A}" type="presParOf" srcId="{C4206E72-3728-434E-AE01-4EB876AE9485}" destId="{630731BC-860A-458F-807E-4C53BDA45098}" srcOrd="1" destOrd="0" presId="urn:microsoft.com/office/officeart/2018/2/layout/IconVerticalSolidList"/>
    <dgm:cxn modelId="{AB05E0DE-D6D5-44CD-9493-28AF8F15F163}" type="presParOf" srcId="{C4206E72-3728-434E-AE01-4EB876AE9485}" destId="{6C3C97FE-6162-48F4-9CAB-D17A689D811E}" srcOrd="2" destOrd="0" presId="urn:microsoft.com/office/officeart/2018/2/layout/IconVerticalSolidList"/>
    <dgm:cxn modelId="{292924D7-EA0B-4D28-A3DE-7165F71277A6}" type="presParOf" srcId="{C4206E72-3728-434E-AE01-4EB876AE9485}" destId="{3B887525-6E55-4FDD-AAAF-391E1A46BC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3FC400-8BC9-4F61-9923-114AB7B497D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158975B-449D-4F00-ADE9-4AE89902549F}">
      <dgm:prSet/>
      <dgm:spPr/>
      <dgm:t>
        <a:bodyPr/>
        <a:lstStyle/>
        <a:p>
          <a:pPr>
            <a:defRPr cap="all"/>
          </a:pPr>
          <a:r>
            <a:rPr lang="en-US"/>
            <a:t>• Potential perception of reduced adaptability due to age</a:t>
          </a:r>
        </a:p>
      </dgm:t>
    </dgm:pt>
    <dgm:pt modelId="{6852F6C8-E8F2-43BF-B528-924304181DA7}" type="parTrans" cxnId="{90B4A7DE-25D8-4DAC-8AFA-92DFAF5D1632}">
      <dgm:prSet/>
      <dgm:spPr/>
      <dgm:t>
        <a:bodyPr/>
        <a:lstStyle/>
        <a:p>
          <a:endParaRPr lang="en-US"/>
        </a:p>
      </dgm:t>
    </dgm:pt>
    <dgm:pt modelId="{A4B5B388-E63D-4067-A5A9-4566FC885CD7}" type="sibTrans" cxnId="{90B4A7DE-25D8-4DAC-8AFA-92DFAF5D1632}">
      <dgm:prSet/>
      <dgm:spPr/>
      <dgm:t>
        <a:bodyPr/>
        <a:lstStyle/>
        <a:p>
          <a:endParaRPr lang="en-US"/>
        </a:p>
      </dgm:t>
    </dgm:pt>
    <dgm:pt modelId="{EA8C4316-53AF-42B3-A441-EBDF61E10901}">
      <dgm:prSet/>
      <dgm:spPr/>
      <dgm:t>
        <a:bodyPr/>
        <a:lstStyle/>
        <a:p>
          <a:pPr>
            <a:defRPr cap="all"/>
          </a:pPr>
          <a:r>
            <a:rPr lang="en-US"/>
            <a:t>• Limited confidence with digital tools and new technology</a:t>
          </a:r>
        </a:p>
      </dgm:t>
    </dgm:pt>
    <dgm:pt modelId="{4A8FE32E-A566-4C71-940C-E856D869D207}" type="parTrans" cxnId="{33D35494-B74B-4042-8B23-5844E3D7264A}">
      <dgm:prSet/>
      <dgm:spPr/>
      <dgm:t>
        <a:bodyPr/>
        <a:lstStyle/>
        <a:p>
          <a:endParaRPr lang="en-US"/>
        </a:p>
      </dgm:t>
    </dgm:pt>
    <dgm:pt modelId="{982D8264-161D-43EA-86F2-5473C88370B4}" type="sibTrans" cxnId="{33D35494-B74B-4042-8B23-5844E3D7264A}">
      <dgm:prSet/>
      <dgm:spPr/>
      <dgm:t>
        <a:bodyPr/>
        <a:lstStyle/>
        <a:p>
          <a:endParaRPr lang="en-US"/>
        </a:p>
      </dgm:t>
    </dgm:pt>
    <dgm:pt modelId="{B298379F-C89F-4EA8-80FE-AA2F0D1869A3}">
      <dgm:prSet/>
      <dgm:spPr/>
      <dgm:t>
        <a:bodyPr/>
        <a:lstStyle/>
        <a:p>
          <a:pPr>
            <a:defRPr cap="all"/>
          </a:pPr>
          <a:r>
            <a:rPr lang="en-US" dirty="0"/>
            <a:t>• Online collaboration and remote work may be challenging</a:t>
          </a:r>
        </a:p>
      </dgm:t>
    </dgm:pt>
    <dgm:pt modelId="{D10A4A30-300D-454E-9F58-535614C5D3BF}" type="parTrans" cxnId="{97CFA96E-79B5-40A0-B7B7-877FBC40F09C}">
      <dgm:prSet/>
      <dgm:spPr/>
      <dgm:t>
        <a:bodyPr/>
        <a:lstStyle/>
        <a:p>
          <a:endParaRPr lang="en-US"/>
        </a:p>
      </dgm:t>
    </dgm:pt>
    <dgm:pt modelId="{AD642AA1-A77C-40E7-831C-A484FF600664}" type="sibTrans" cxnId="{97CFA96E-79B5-40A0-B7B7-877FBC40F09C}">
      <dgm:prSet/>
      <dgm:spPr/>
      <dgm:t>
        <a:bodyPr/>
        <a:lstStyle/>
        <a:p>
          <a:endParaRPr lang="en-US"/>
        </a:p>
      </dgm:t>
    </dgm:pt>
    <dgm:pt modelId="{7E5342F4-0D30-4287-B242-524ED91FF5E7}">
      <dgm:prSet/>
      <dgm:spPr/>
      <dgm:t>
        <a:bodyPr/>
        <a:lstStyle/>
        <a:p>
          <a:pPr>
            <a:defRPr cap="all"/>
          </a:pPr>
          <a:r>
            <a:rPr lang="en-US"/>
            <a:t>• May depend on others for technical support</a:t>
          </a:r>
        </a:p>
      </dgm:t>
    </dgm:pt>
    <dgm:pt modelId="{8BB2DFB1-7D9B-4ED7-B5BB-6948C09A3EC7}" type="parTrans" cxnId="{7982E5F0-BF9D-42C2-B18A-C6564881E871}">
      <dgm:prSet/>
      <dgm:spPr/>
      <dgm:t>
        <a:bodyPr/>
        <a:lstStyle/>
        <a:p>
          <a:endParaRPr lang="en-US"/>
        </a:p>
      </dgm:t>
    </dgm:pt>
    <dgm:pt modelId="{180A3093-EFCB-4B20-84A7-3AC50E95D376}" type="sibTrans" cxnId="{7982E5F0-BF9D-42C2-B18A-C6564881E871}">
      <dgm:prSet/>
      <dgm:spPr/>
      <dgm:t>
        <a:bodyPr/>
        <a:lstStyle/>
        <a:p>
          <a:endParaRPr lang="en-US"/>
        </a:p>
      </dgm:t>
    </dgm:pt>
    <dgm:pt modelId="{7FEE572C-8F4B-410C-9866-566BB8A71DA9}" type="pres">
      <dgm:prSet presAssocID="{583FC400-8BC9-4F61-9923-114AB7B497D6}" presName="root" presStyleCnt="0">
        <dgm:presLayoutVars>
          <dgm:dir/>
          <dgm:resizeHandles val="exact"/>
        </dgm:presLayoutVars>
      </dgm:prSet>
      <dgm:spPr/>
    </dgm:pt>
    <dgm:pt modelId="{6DDEF054-F89D-4B56-A860-45C6BC622807}" type="pres">
      <dgm:prSet presAssocID="{2158975B-449D-4F00-ADE9-4AE89902549F}" presName="compNode" presStyleCnt="0"/>
      <dgm:spPr/>
    </dgm:pt>
    <dgm:pt modelId="{2B4596B5-1123-4BD0-B9C2-A9E26F64907A}" type="pres">
      <dgm:prSet presAssocID="{2158975B-449D-4F00-ADE9-4AE89902549F}" presName="iconBgRect" presStyleLbl="bgShp" presStyleIdx="0" presStyleCnt="4"/>
      <dgm:spPr/>
    </dgm:pt>
    <dgm:pt modelId="{28767314-4011-4A73-A2F8-0551F04256B9}" type="pres">
      <dgm:prSet presAssocID="{2158975B-449D-4F00-ADE9-4AE8990254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060A9F24-D5CD-40BC-AC67-7F0F06B541E4}" type="pres">
      <dgm:prSet presAssocID="{2158975B-449D-4F00-ADE9-4AE89902549F}" presName="spaceRect" presStyleCnt="0"/>
      <dgm:spPr/>
    </dgm:pt>
    <dgm:pt modelId="{2EDE9546-DFC5-4608-B2A1-5BB4337622C3}" type="pres">
      <dgm:prSet presAssocID="{2158975B-449D-4F00-ADE9-4AE89902549F}" presName="textRect" presStyleLbl="revTx" presStyleIdx="0" presStyleCnt="4">
        <dgm:presLayoutVars>
          <dgm:chMax val="1"/>
          <dgm:chPref val="1"/>
        </dgm:presLayoutVars>
      </dgm:prSet>
      <dgm:spPr/>
    </dgm:pt>
    <dgm:pt modelId="{9C6AF13B-D336-4536-B6FD-4ECCDEF4D391}" type="pres">
      <dgm:prSet presAssocID="{A4B5B388-E63D-4067-A5A9-4566FC885CD7}" presName="sibTrans" presStyleCnt="0"/>
      <dgm:spPr/>
    </dgm:pt>
    <dgm:pt modelId="{7A01DC84-42F1-4B75-A599-2F94355B115A}" type="pres">
      <dgm:prSet presAssocID="{EA8C4316-53AF-42B3-A441-EBDF61E10901}" presName="compNode" presStyleCnt="0"/>
      <dgm:spPr/>
    </dgm:pt>
    <dgm:pt modelId="{009F229F-538E-4E04-8C9E-D900BF1CCBD4}" type="pres">
      <dgm:prSet presAssocID="{EA8C4316-53AF-42B3-A441-EBDF61E10901}" presName="iconBgRect" presStyleLbl="bgShp" presStyleIdx="1" presStyleCnt="4"/>
      <dgm:spPr/>
    </dgm:pt>
    <dgm:pt modelId="{A405FF3B-0226-4575-842B-CB99C1B335E5}" type="pres">
      <dgm:prSet presAssocID="{EA8C4316-53AF-42B3-A441-EBDF61E1090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C81403A-6C84-402F-8450-37E7A878C470}" type="pres">
      <dgm:prSet presAssocID="{EA8C4316-53AF-42B3-A441-EBDF61E10901}" presName="spaceRect" presStyleCnt="0"/>
      <dgm:spPr/>
    </dgm:pt>
    <dgm:pt modelId="{C795D9C4-7830-4FAA-8B8E-8C534DFDDE86}" type="pres">
      <dgm:prSet presAssocID="{EA8C4316-53AF-42B3-A441-EBDF61E10901}" presName="textRect" presStyleLbl="revTx" presStyleIdx="1" presStyleCnt="4">
        <dgm:presLayoutVars>
          <dgm:chMax val="1"/>
          <dgm:chPref val="1"/>
        </dgm:presLayoutVars>
      </dgm:prSet>
      <dgm:spPr/>
    </dgm:pt>
    <dgm:pt modelId="{14390A6C-B6A1-4353-8E9B-6360F6BC0896}" type="pres">
      <dgm:prSet presAssocID="{982D8264-161D-43EA-86F2-5473C88370B4}" presName="sibTrans" presStyleCnt="0"/>
      <dgm:spPr/>
    </dgm:pt>
    <dgm:pt modelId="{78903F39-0F3E-40AF-8506-104C39490796}" type="pres">
      <dgm:prSet presAssocID="{B298379F-C89F-4EA8-80FE-AA2F0D1869A3}" presName="compNode" presStyleCnt="0"/>
      <dgm:spPr/>
    </dgm:pt>
    <dgm:pt modelId="{4D86249E-5E42-490C-AE2A-11A38AA38D09}" type="pres">
      <dgm:prSet presAssocID="{B298379F-C89F-4EA8-80FE-AA2F0D1869A3}" presName="iconBgRect" presStyleLbl="bgShp" presStyleIdx="2" presStyleCnt="4"/>
      <dgm:spPr/>
    </dgm:pt>
    <dgm:pt modelId="{4AECB4A6-6866-43AA-8515-80A99ADE9163}" type="pres">
      <dgm:prSet presAssocID="{B298379F-C89F-4EA8-80FE-AA2F0D1869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AF28FC68-8689-49F8-B7F1-3628476CF91D}" type="pres">
      <dgm:prSet presAssocID="{B298379F-C89F-4EA8-80FE-AA2F0D1869A3}" presName="spaceRect" presStyleCnt="0"/>
      <dgm:spPr/>
    </dgm:pt>
    <dgm:pt modelId="{E2E8DB30-0E96-4006-8B57-69A3CA413582}" type="pres">
      <dgm:prSet presAssocID="{B298379F-C89F-4EA8-80FE-AA2F0D1869A3}" presName="textRect" presStyleLbl="revTx" presStyleIdx="2" presStyleCnt="4">
        <dgm:presLayoutVars>
          <dgm:chMax val="1"/>
          <dgm:chPref val="1"/>
        </dgm:presLayoutVars>
      </dgm:prSet>
      <dgm:spPr/>
    </dgm:pt>
    <dgm:pt modelId="{B61BD81E-B985-4AC9-8CB7-D6E17F69FA45}" type="pres">
      <dgm:prSet presAssocID="{AD642AA1-A77C-40E7-831C-A484FF600664}" presName="sibTrans" presStyleCnt="0"/>
      <dgm:spPr/>
    </dgm:pt>
    <dgm:pt modelId="{A3BA26A2-5ED6-4991-9E97-CFD16AB1A764}" type="pres">
      <dgm:prSet presAssocID="{7E5342F4-0D30-4287-B242-524ED91FF5E7}" presName="compNode" presStyleCnt="0"/>
      <dgm:spPr/>
    </dgm:pt>
    <dgm:pt modelId="{EAE17BB7-944B-4CF0-ADF5-8CB1396A8875}" type="pres">
      <dgm:prSet presAssocID="{7E5342F4-0D30-4287-B242-524ED91FF5E7}" presName="iconBgRect" presStyleLbl="bgShp" presStyleIdx="3" presStyleCnt="4"/>
      <dgm:spPr/>
    </dgm:pt>
    <dgm:pt modelId="{918F19F0-C97F-42E9-B53D-EE3BFF3A717F}" type="pres">
      <dgm:prSet presAssocID="{7E5342F4-0D30-4287-B242-524ED91FF5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067C2A3-6D88-4ED2-9CC0-5D40E6B3D8F5}" type="pres">
      <dgm:prSet presAssocID="{7E5342F4-0D30-4287-B242-524ED91FF5E7}" presName="spaceRect" presStyleCnt="0"/>
      <dgm:spPr/>
    </dgm:pt>
    <dgm:pt modelId="{3509FCDC-9B63-4865-939A-AD5896A92768}" type="pres">
      <dgm:prSet presAssocID="{7E5342F4-0D30-4287-B242-524ED91FF5E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BAF9D03-871C-41D2-A983-B5171A9B3700}" type="presOf" srcId="{EA8C4316-53AF-42B3-A441-EBDF61E10901}" destId="{C795D9C4-7830-4FAA-8B8E-8C534DFDDE86}" srcOrd="0" destOrd="0" presId="urn:microsoft.com/office/officeart/2018/5/layout/IconCircleLabelList"/>
    <dgm:cxn modelId="{F249F52E-7CC9-4DEE-B371-76D87A8229ED}" type="presOf" srcId="{B298379F-C89F-4EA8-80FE-AA2F0D1869A3}" destId="{E2E8DB30-0E96-4006-8B57-69A3CA413582}" srcOrd="0" destOrd="0" presId="urn:microsoft.com/office/officeart/2018/5/layout/IconCircleLabelList"/>
    <dgm:cxn modelId="{97CFA96E-79B5-40A0-B7B7-877FBC40F09C}" srcId="{583FC400-8BC9-4F61-9923-114AB7B497D6}" destId="{B298379F-C89F-4EA8-80FE-AA2F0D1869A3}" srcOrd="2" destOrd="0" parTransId="{D10A4A30-300D-454E-9F58-535614C5D3BF}" sibTransId="{AD642AA1-A77C-40E7-831C-A484FF600664}"/>
    <dgm:cxn modelId="{60BEBC86-FDE8-4471-87C5-8EEB628FC04D}" type="presOf" srcId="{7E5342F4-0D30-4287-B242-524ED91FF5E7}" destId="{3509FCDC-9B63-4865-939A-AD5896A92768}" srcOrd="0" destOrd="0" presId="urn:microsoft.com/office/officeart/2018/5/layout/IconCircleLabelList"/>
    <dgm:cxn modelId="{C792A38F-0D37-40C2-B6E4-9296CE425A76}" type="presOf" srcId="{583FC400-8BC9-4F61-9923-114AB7B497D6}" destId="{7FEE572C-8F4B-410C-9866-566BB8A71DA9}" srcOrd="0" destOrd="0" presId="urn:microsoft.com/office/officeart/2018/5/layout/IconCircleLabelList"/>
    <dgm:cxn modelId="{33D35494-B74B-4042-8B23-5844E3D7264A}" srcId="{583FC400-8BC9-4F61-9923-114AB7B497D6}" destId="{EA8C4316-53AF-42B3-A441-EBDF61E10901}" srcOrd="1" destOrd="0" parTransId="{4A8FE32E-A566-4C71-940C-E856D869D207}" sibTransId="{982D8264-161D-43EA-86F2-5473C88370B4}"/>
    <dgm:cxn modelId="{FEE2DDC4-36E9-491D-813A-9A42530EE687}" type="presOf" srcId="{2158975B-449D-4F00-ADE9-4AE89902549F}" destId="{2EDE9546-DFC5-4608-B2A1-5BB4337622C3}" srcOrd="0" destOrd="0" presId="urn:microsoft.com/office/officeart/2018/5/layout/IconCircleLabelList"/>
    <dgm:cxn modelId="{90B4A7DE-25D8-4DAC-8AFA-92DFAF5D1632}" srcId="{583FC400-8BC9-4F61-9923-114AB7B497D6}" destId="{2158975B-449D-4F00-ADE9-4AE89902549F}" srcOrd="0" destOrd="0" parTransId="{6852F6C8-E8F2-43BF-B528-924304181DA7}" sibTransId="{A4B5B388-E63D-4067-A5A9-4566FC885CD7}"/>
    <dgm:cxn modelId="{7982E5F0-BF9D-42C2-B18A-C6564881E871}" srcId="{583FC400-8BC9-4F61-9923-114AB7B497D6}" destId="{7E5342F4-0D30-4287-B242-524ED91FF5E7}" srcOrd="3" destOrd="0" parTransId="{8BB2DFB1-7D9B-4ED7-B5BB-6948C09A3EC7}" sibTransId="{180A3093-EFCB-4B20-84A7-3AC50E95D376}"/>
    <dgm:cxn modelId="{55916D8C-3C38-4B79-BB65-974DDF1AE734}" type="presParOf" srcId="{7FEE572C-8F4B-410C-9866-566BB8A71DA9}" destId="{6DDEF054-F89D-4B56-A860-45C6BC622807}" srcOrd="0" destOrd="0" presId="urn:microsoft.com/office/officeart/2018/5/layout/IconCircleLabelList"/>
    <dgm:cxn modelId="{F1303AA0-FB48-415B-A0EF-45BCD3CA6D9B}" type="presParOf" srcId="{6DDEF054-F89D-4B56-A860-45C6BC622807}" destId="{2B4596B5-1123-4BD0-B9C2-A9E26F64907A}" srcOrd="0" destOrd="0" presId="urn:microsoft.com/office/officeart/2018/5/layout/IconCircleLabelList"/>
    <dgm:cxn modelId="{5CE34FDD-F645-4C2B-BD3C-07A6A936CBE8}" type="presParOf" srcId="{6DDEF054-F89D-4B56-A860-45C6BC622807}" destId="{28767314-4011-4A73-A2F8-0551F04256B9}" srcOrd="1" destOrd="0" presId="urn:microsoft.com/office/officeart/2018/5/layout/IconCircleLabelList"/>
    <dgm:cxn modelId="{3298F89F-7672-44E5-87A2-7EE95BCFC721}" type="presParOf" srcId="{6DDEF054-F89D-4B56-A860-45C6BC622807}" destId="{060A9F24-D5CD-40BC-AC67-7F0F06B541E4}" srcOrd="2" destOrd="0" presId="urn:microsoft.com/office/officeart/2018/5/layout/IconCircleLabelList"/>
    <dgm:cxn modelId="{3BB1728F-CA03-4288-89F0-D81870D66F4F}" type="presParOf" srcId="{6DDEF054-F89D-4B56-A860-45C6BC622807}" destId="{2EDE9546-DFC5-4608-B2A1-5BB4337622C3}" srcOrd="3" destOrd="0" presId="urn:microsoft.com/office/officeart/2018/5/layout/IconCircleLabelList"/>
    <dgm:cxn modelId="{D0BB1187-3430-4EA2-9FFF-9C5E32ABC322}" type="presParOf" srcId="{7FEE572C-8F4B-410C-9866-566BB8A71DA9}" destId="{9C6AF13B-D336-4536-B6FD-4ECCDEF4D391}" srcOrd="1" destOrd="0" presId="urn:microsoft.com/office/officeart/2018/5/layout/IconCircleLabelList"/>
    <dgm:cxn modelId="{1A680CB5-7B09-4403-B0A7-56A0B5D29819}" type="presParOf" srcId="{7FEE572C-8F4B-410C-9866-566BB8A71DA9}" destId="{7A01DC84-42F1-4B75-A599-2F94355B115A}" srcOrd="2" destOrd="0" presId="urn:microsoft.com/office/officeart/2018/5/layout/IconCircleLabelList"/>
    <dgm:cxn modelId="{C601121A-C186-471A-BB69-95DA1F0356F6}" type="presParOf" srcId="{7A01DC84-42F1-4B75-A599-2F94355B115A}" destId="{009F229F-538E-4E04-8C9E-D900BF1CCBD4}" srcOrd="0" destOrd="0" presId="urn:microsoft.com/office/officeart/2018/5/layout/IconCircleLabelList"/>
    <dgm:cxn modelId="{B2C36E88-E627-4FBF-A1D2-A2B0014D7DD8}" type="presParOf" srcId="{7A01DC84-42F1-4B75-A599-2F94355B115A}" destId="{A405FF3B-0226-4575-842B-CB99C1B335E5}" srcOrd="1" destOrd="0" presId="urn:microsoft.com/office/officeart/2018/5/layout/IconCircleLabelList"/>
    <dgm:cxn modelId="{4E324664-33AD-49F5-9B3D-69A77A162102}" type="presParOf" srcId="{7A01DC84-42F1-4B75-A599-2F94355B115A}" destId="{9C81403A-6C84-402F-8450-37E7A878C470}" srcOrd="2" destOrd="0" presId="urn:microsoft.com/office/officeart/2018/5/layout/IconCircleLabelList"/>
    <dgm:cxn modelId="{06FE276B-6C94-4FAE-B2C3-5E2BD1DB608B}" type="presParOf" srcId="{7A01DC84-42F1-4B75-A599-2F94355B115A}" destId="{C795D9C4-7830-4FAA-8B8E-8C534DFDDE86}" srcOrd="3" destOrd="0" presId="urn:microsoft.com/office/officeart/2018/5/layout/IconCircleLabelList"/>
    <dgm:cxn modelId="{0E2A0622-00CE-4936-B2BF-44BD4CE675AF}" type="presParOf" srcId="{7FEE572C-8F4B-410C-9866-566BB8A71DA9}" destId="{14390A6C-B6A1-4353-8E9B-6360F6BC0896}" srcOrd="3" destOrd="0" presId="urn:microsoft.com/office/officeart/2018/5/layout/IconCircleLabelList"/>
    <dgm:cxn modelId="{54455D2D-A849-448F-A875-C905CE05DFD4}" type="presParOf" srcId="{7FEE572C-8F4B-410C-9866-566BB8A71DA9}" destId="{78903F39-0F3E-40AF-8506-104C39490796}" srcOrd="4" destOrd="0" presId="urn:microsoft.com/office/officeart/2018/5/layout/IconCircleLabelList"/>
    <dgm:cxn modelId="{E35F31F3-FA84-4E90-BC22-4BE113B773E4}" type="presParOf" srcId="{78903F39-0F3E-40AF-8506-104C39490796}" destId="{4D86249E-5E42-490C-AE2A-11A38AA38D09}" srcOrd="0" destOrd="0" presId="urn:microsoft.com/office/officeart/2018/5/layout/IconCircleLabelList"/>
    <dgm:cxn modelId="{0A3AB215-8186-478F-BC46-294577056DBF}" type="presParOf" srcId="{78903F39-0F3E-40AF-8506-104C39490796}" destId="{4AECB4A6-6866-43AA-8515-80A99ADE9163}" srcOrd="1" destOrd="0" presId="urn:microsoft.com/office/officeart/2018/5/layout/IconCircleLabelList"/>
    <dgm:cxn modelId="{4FEA2738-604D-42D3-A38A-D136CEB61A97}" type="presParOf" srcId="{78903F39-0F3E-40AF-8506-104C39490796}" destId="{AF28FC68-8689-49F8-B7F1-3628476CF91D}" srcOrd="2" destOrd="0" presId="urn:microsoft.com/office/officeart/2018/5/layout/IconCircleLabelList"/>
    <dgm:cxn modelId="{B93A6C80-2063-458C-B63A-EA75C939824D}" type="presParOf" srcId="{78903F39-0F3E-40AF-8506-104C39490796}" destId="{E2E8DB30-0E96-4006-8B57-69A3CA413582}" srcOrd="3" destOrd="0" presId="urn:microsoft.com/office/officeart/2018/5/layout/IconCircleLabelList"/>
    <dgm:cxn modelId="{076EDF36-E87D-4DD4-AE2E-94550B64618C}" type="presParOf" srcId="{7FEE572C-8F4B-410C-9866-566BB8A71DA9}" destId="{B61BD81E-B985-4AC9-8CB7-D6E17F69FA45}" srcOrd="5" destOrd="0" presId="urn:microsoft.com/office/officeart/2018/5/layout/IconCircleLabelList"/>
    <dgm:cxn modelId="{0C443273-457F-46E3-9A21-E02B023BAF12}" type="presParOf" srcId="{7FEE572C-8F4B-410C-9866-566BB8A71DA9}" destId="{A3BA26A2-5ED6-4991-9E97-CFD16AB1A764}" srcOrd="6" destOrd="0" presId="urn:microsoft.com/office/officeart/2018/5/layout/IconCircleLabelList"/>
    <dgm:cxn modelId="{EB9D975D-91E6-4DF8-BB53-48AF4AF1AC81}" type="presParOf" srcId="{A3BA26A2-5ED6-4991-9E97-CFD16AB1A764}" destId="{EAE17BB7-944B-4CF0-ADF5-8CB1396A8875}" srcOrd="0" destOrd="0" presId="urn:microsoft.com/office/officeart/2018/5/layout/IconCircleLabelList"/>
    <dgm:cxn modelId="{F8D8473F-6919-499A-9C61-6D5DA080A434}" type="presParOf" srcId="{A3BA26A2-5ED6-4991-9E97-CFD16AB1A764}" destId="{918F19F0-C97F-42E9-B53D-EE3BFF3A717F}" srcOrd="1" destOrd="0" presId="urn:microsoft.com/office/officeart/2018/5/layout/IconCircleLabelList"/>
    <dgm:cxn modelId="{54242809-29C4-4340-9FE8-0D46088B488F}" type="presParOf" srcId="{A3BA26A2-5ED6-4991-9E97-CFD16AB1A764}" destId="{E067C2A3-6D88-4ED2-9CC0-5D40E6B3D8F5}" srcOrd="2" destOrd="0" presId="urn:microsoft.com/office/officeart/2018/5/layout/IconCircleLabelList"/>
    <dgm:cxn modelId="{0D3DD8A2-61B3-4A65-ABBE-07F855822FC1}" type="presParOf" srcId="{A3BA26A2-5ED6-4991-9E97-CFD16AB1A764}" destId="{3509FCDC-9B63-4865-939A-AD5896A927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6F18C4-8A1C-4CD1-9344-04CE54DCD386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422B33-E91A-4BD6-BE7A-733197D3C802}">
      <dgm:prSet/>
      <dgm:spPr/>
      <dgm:t>
        <a:bodyPr/>
        <a:lstStyle/>
        <a:p>
          <a:r>
            <a:rPr lang="en-US" dirty="0"/>
            <a:t>• Age-related bias in recruitment processes(Age Uk,2025)</a:t>
          </a:r>
        </a:p>
      </dgm:t>
    </dgm:pt>
    <dgm:pt modelId="{455B06A0-B9E3-4EEF-815F-3B9B43A14F17}" type="parTrans" cxnId="{2DD84B86-A622-460A-8A1B-96B26D0EEB05}">
      <dgm:prSet/>
      <dgm:spPr/>
      <dgm:t>
        <a:bodyPr/>
        <a:lstStyle/>
        <a:p>
          <a:endParaRPr lang="en-US"/>
        </a:p>
      </dgm:t>
    </dgm:pt>
    <dgm:pt modelId="{6E4077A1-7A18-4C05-B0E4-1AB6BAE1D969}" type="sibTrans" cxnId="{2DD84B86-A622-460A-8A1B-96B26D0EEB05}">
      <dgm:prSet/>
      <dgm:spPr/>
      <dgm:t>
        <a:bodyPr/>
        <a:lstStyle/>
        <a:p>
          <a:endParaRPr lang="en-US"/>
        </a:p>
      </dgm:t>
    </dgm:pt>
    <dgm:pt modelId="{253E4BE6-8953-4EF8-B865-FDDA77C76A04}">
      <dgm:prSet/>
      <dgm:spPr/>
      <dgm:t>
        <a:bodyPr/>
        <a:lstStyle/>
        <a:p>
          <a:r>
            <a:rPr lang="en-US"/>
            <a:t>• Limited digital proficiency restricting job options</a:t>
          </a:r>
        </a:p>
      </dgm:t>
    </dgm:pt>
    <dgm:pt modelId="{132B8505-71DD-47BD-9C61-096EFC77F07F}" type="parTrans" cxnId="{4A10AEB4-60A4-4381-BBED-2A67A9B32B9D}">
      <dgm:prSet/>
      <dgm:spPr/>
      <dgm:t>
        <a:bodyPr/>
        <a:lstStyle/>
        <a:p>
          <a:endParaRPr lang="en-US"/>
        </a:p>
      </dgm:t>
    </dgm:pt>
    <dgm:pt modelId="{7E040E69-2C43-4096-98F5-19F8EDDB843F}" type="sibTrans" cxnId="{4A10AEB4-60A4-4381-BBED-2A67A9B32B9D}">
      <dgm:prSet/>
      <dgm:spPr/>
      <dgm:t>
        <a:bodyPr/>
        <a:lstStyle/>
        <a:p>
          <a:endParaRPr lang="en-US"/>
        </a:p>
      </dgm:t>
    </dgm:pt>
    <dgm:pt modelId="{175AF3B9-259B-48F8-B82F-94BC0F221322}">
      <dgm:prSet/>
      <dgm:spPr/>
      <dgm:t>
        <a:bodyPr/>
        <a:lstStyle/>
        <a:p>
          <a:r>
            <a:rPr lang="en-US"/>
            <a:t>• Rapid pace of technological change</a:t>
          </a:r>
        </a:p>
      </dgm:t>
    </dgm:pt>
    <dgm:pt modelId="{915E9D85-A0FA-4888-8F77-72B872CB9B6E}" type="parTrans" cxnId="{DE6FADCC-E34C-4CB9-A738-CF79D31055B2}">
      <dgm:prSet/>
      <dgm:spPr/>
      <dgm:t>
        <a:bodyPr/>
        <a:lstStyle/>
        <a:p>
          <a:endParaRPr lang="en-US"/>
        </a:p>
      </dgm:t>
    </dgm:pt>
    <dgm:pt modelId="{1F13AC95-946C-4C15-B1A6-704487DC804A}" type="sibTrans" cxnId="{DE6FADCC-E34C-4CB9-A738-CF79D31055B2}">
      <dgm:prSet/>
      <dgm:spPr/>
      <dgm:t>
        <a:bodyPr/>
        <a:lstStyle/>
        <a:p>
          <a:endParaRPr lang="en-US"/>
        </a:p>
      </dgm:t>
    </dgm:pt>
    <dgm:pt modelId="{D01B4748-8109-4EE5-9297-E89E3DC4F676}">
      <dgm:prSet/>
      <dgm:spPr/>
      <dgm:t>
        <a:bodyPr/>
        <a:lstStyle/>
        <a:p>
          <a:r>
            <a:rPr lang="en-US"/>
            <a:t>• Younger candidates perceived as more tech-savvy</a:t>
          </a:r>
        </a:p>
      </dgm:t>
    </dgm:pt>
    <dgm:pt modelId="{3760A02B-396D-4860-9732-A02E634EE756}" type="parTrans" cxnId="{AB0E497C-D133-4076-98B1-19F6386E3399}">
      <dgm:prSet/>
      <dgm:spPr/>
      <dgm:t>
        <a:bodyPr/>
        <a:lstStyle/>
        <a:p>
          <a:endParaRPr lang="en-US"/>
        </a:p>
      </dgm:t>
    </dgm:pt>
    <dgm:pt modelId="{058DB103-2497-4BBF-9836-28409A84BD23}" type="sibTrans" cxnId="{AB0E497C-D133-4076-98B1-19F6386E3399}">
      <dgm:prSet/>
      <dgm:spPr/>
      <dgm:t>
        <a:bodyPr/>
        <a:lstStyle/>
        <a:p>
          <a:endParaRPr lang="en-US"/>
        </a:p>
      </dgm:t>
    </dgm:pt>
    <dgm:pt modelId="{44CB0C99-6FFD-4B0B-AF6C-39D72282168C}">
      <dgm:prSet/>
      <dgm:spPr/>
      <dgm:t>
        <a:bodyPr/>
        <a:lstStyle/>
        <a:p>
          <a:r>
            <a:rPr lang="en-US"/>
            <a:t>• Health-related concerns influencing hiring decisions</a:t>
          </a:r>
        </a:p>
      </dgm:t>
    </dgm:pt>
    <dgm:pt modelId="{8365C592-D867-480A-83DB-1E0C01F91798}" type="parTrans" cxnId="{1749E8C9-D371-4C32-8C36-7A50F6407049}">
      <dgm:prSet/>
      <dgm:spPr/>
      <dgm:t>
        <a:bodyPr/>
        <a:lstStyle/>
        <a:p>
          <a:endParaRPr lang="en-US"/>
        </a:p>
      </dgm:t>
    </dgm:pt>
    <dgm:pt modelId="{937CD097-820A-4B02-AC87-22C532CD2168}" type="sibTrans" cxnId="{1749E8C9-D371-4C32-8C36-7A50F6407049}">
      <dgm:prSet/>
      <dgm:spPr/>
      <dgm:t>
        <a:bodyPr/>
        <a:lstStyle/>
        <a:p>
          <a:endParaRPr lang="en-US"/>
        </a:p>
      </dgm:t>
    </dgm:pt>
    <dgm:pt modelId="{BED9180B-8EAD-4571-92DF-79808673C55C}" type="pres">
      <dgm:prSet presAssocID="{0E6F18C4-8A1C-4CD1-9344-04CE54DCD386}" presName="diagram" presStyleCnt="0">
        <dgm:presLayoutVars>
          <dgm:dir/>
          <dgm:resizeHandles val="exact"/>
        </dgm:presLayoutVars>
      </dgm:prSet>
      <dgm:spPr/>
    </dgm:pt>
    <dgm:pt modelId="{DD14EE5F-061C-48B6-A5F0-05C1379274FD}" type="pres">
      <dgm:prSet presAssocID="{2D422B33-E91A-4BD6-BE7A-733197D3C802}" presName="arrow" presStyleLbl="node1" presStyleIdx="0" presStyleCnt="5" custRadScaleRad="100018" custRadScaleInc="0">
        <dgm:presLayoutVars>
          <dgm:bulletEnabled val="1"/>
        </dgm:presLayoutVars>
      </dgm:prSet>
      <dgm:spPr/>
    </dgm:pt>
    <dgm:pt modelId="{EF8B607C-F792-408A-A2C4-6C6257F2CCDE}" type="pres">
      <dgm:prSet presAssocID="{253E4BE6-8953-4EF8-B865-FDDA77C76A04}" presName="arrow" presStyleLbl="node1" presStyleIdx="1" presStyleCnt="5">
        <dgm:presLayoutVars>
          <dgm:bulletEnabled val="1"/>
        </dgm:presLayoutVars>
      </dgm:prSet>
      <dgm:spPr/>
    </dgm:pt>
    <dgm:pt modelId="{08629ECB-6514-469B-9CD8-275F9C1B22FE}" type="pres">
      <dgm:prSet presAssocID="{175AF3B9-259B-48F8-B82F-94BC0F221322}" presName="arrow" presStyleLbl="node1" presStyleIdx="2" presStyleCnt="5">
        <dgm:presLayoutVars>
          <dgm:bulletEnabled val="1"/>
        </dgm:presLayoutVars>
      </dgm:prSet>
      <dgm:spPr/>
    </dgm:pt>
    <dgm:pt modelId="{F622C765-FAFB-4FD2-87F5-2A07CCF602BD}" type="pres">
      <dgm:prSet presAssocID="{D01B4748-8109-4EE5-9297-E89E3DC4F676}" presName="arrow" presStyleLbl="node1" presStyleIdx="3" presStyleCnt="5">
        <dgm:presLayoutVars>
          <dgm:bulletEnabled val="1"/>
        </dgm:presLayoutVars>
      </dgm:prSet>
      <dgm:spPr/>
    </dgm:pt>
    <dgm:pt modelId="{78BDE8CC-D1D3-428A-B19A-5F388B93E357}" type="pres">
      <dgm:prSet presAssocID="{44CB0C99-6FFD-4B0B-AF6C-39D72282168C}" presName="arrow" presStyleLbl="node1" presStyleIdx="4" presStyleCnt="5">
        <dgm:presLayoutVars>
          <dgm:bulletEnabled val="1"/>
        </dgm:presLayoutVars>
      </dgm:prSet>
      <dgm:spPr/>
    </dgm:pt>
  </dgm:ptLst>
  <dgm:cxnLst>
    <dgm:cxn modelId="{8265611C-ED99-4DCE-BAC5-DC17F2D88CCA}" type="presOf" srcId="{2D422B33-E91A-4BD6-BE7A-733197D3C802}" destId="{DD14EE5F-061C-48B6-A5F0-05C1379274FD}" srcOrd="0" destOrd="0" presId="urn:microsoft.com/office/officeart/2005/8/layout/arrow5"/>
    <dgm:cxn modelId="{6ABBDA4A-0BF5-43C9-8053-53E47AE81462}" type="presOf" srcId="{44CB0C99-6FFD-4B0B-AF6C-39D72282168C}" destId="{78BDE8CC-D1D3-428A-B19A-5F388B93E357}" srcOrd="0" destOrd="0" presId="urn:microsoft.com/office/officeart/2005/8/layout/arrow5"/>
    <dgm:cxn modelId="{C7C09972-5C40-43B8-AA7D-B48618B5B8DB}" type="presOf" srcId="{253E4BE6-8953-4EF8-B865-FDDA77C76A04}" destId="{EF8B607C-F792-408A-A2C4-6C6257F2CCDE}" srcOrd="0" destOrd="0" presId="urn:microsoft.com/office/officeart/2005/8/layout/arrow5"/>
    <dgm:cxn modelId="{AB0E497C-D133-4076-98B1-19F6386E3399}" srcId="{0E6F18C4-8A1C-4CD1-9344-04CE54DCD386}" destId="{D01B4748-8109-4EE5-9297-E89E3DC4F676}" srcOrd="3" destOrd="0" parTransId="{3760A02B-396D-4860-9732-A02E634EE756}" sibTransId="{058DB103-2497-4BBF-9836-28409A84BD23}"/>
    <dgm:cxn modelId="{2DD84B86-A622-460A-8A1B-96B26D0EEB05}" srcId="{0E6F18C4-8A1C-4CD1-9344-04CE54DCD386}" destId="{2D422B33-E91A-4BD6-BE7A-733197D3C802}" srcOrd="0" destOrd="0" parTransId="{455B06A0-B9E3-4EEF-815F-3B9B43A14F17}" sibTransId="{6E4077A1-7A18-4C05-B0E4-1AB6BAE1D969}"/>
    <dgm:cxn modelId="{947345B3-A842-412E-B98E-7866C918A96C}" type="presOf" srcId="{D01B4748-8109-4EE5-9297-E89E3DC4F676}" destId="{F622C765-FAFB-4FD2-87F5-2A07CCF602BD}" srcOrd="0" destOrd="0" presId="urn:microsoft.com/office/officeart/2005/8/layout/arrow5"/>
    <dgm:cxn modelId="{4A10AEB4-60A4-4381-BBED-2A67A9B32B9D}" srcId="{0E6F18C4-8A1C-4CD1-9344-04CE54DCD386}" destId="{253E4BE6-8953-4EF8-B865-FDDA77C76A04}" srcOrd="1" destOrd="0" parTransId="{132B8505-71DD-47BD-9C61-096EFC77F07F}" sibTransId="{7E040E69-2C43-4096-98F5-19F8EDDB843F}"/>
    <dgm:cxn modelId="{1749E8C9-D371-4C32-8C36-7A50F6407049}" srcId="{0E6F18C4-8A1C-4CD1-9344-04CE54DCD386}" destId="{44CB0C99-6FFD-4B0B-AF6C-39D72282168C}" srcOrd="4" destOrd="0" parTransId="{8365C592-D867-480A-83DB-1E0C01F91798}" sibTransId="{937CD097-820A-4B02-AC87-22C532CD2168}"/>
    <dgm:cxn modelId="{15AAB1CA-C510-4692-8B7F-408B6665FC26}" type="presOf" srcId="{175AF3B9-259B-48F8-B82F-94BC0F221322}" destId="{08629ECB-6514-469B-9CD8-275F9C1B22FE}" srcOrd="0" destOrd="0" presId="urn:microsoft.com/office/officeart/2005/8/layout/arrow5"/>
    <dgm:cxn modelId="{DE6FADCC-E34C-4CB9-A738-CF79D31055B2}" srcId="{0E6F18C4-8A1C-4CD1-9344-04CE54DCD386}" destId="{175AF3B9-259B-48F8-B82F-94BC0F221322}" srcOrd="2" destOrd="0" parTransId="{915E9D85-A0FA-4888-8F77-72B872CB9B6E}" sibTransId="{1F13AC95-946C-4C15-B1A6-704487DC804A}"/>
    <dgm:cxn modelId="{7EBCEDD1-5E49-40F8-B782-F24F7C59E741}" type="presOf" srcId="{0E6F18C4-8A1C-4CD1-9344-04CE54DCD386}" destId="{BED9180B-8EAD-4571-92DF-79808673C55C}" srcOrd="0" destOrd="0" presId="urn:microsoft.com/office/officeart/2005/8/layout/arrow5"/>
    <dgm:cxn modelId="{C24A6547-6E90-4B7B-B9ED-A2B6D88457A3}" type="presParOf" srcId="{BED9180B-8EAD-4571-92DF-79808673C55C}" destId="{DD14EE5F-061C-48B6-A5F0-05C1379274FD}" srcOrd="0" destOrd="0" presId="urn:microsoft.com/office/officeart/2005/8/layout/arrow5"/>
    <dgm:cxn modelId="{86896E58-0813-4819-B578-F435F355E911}" type="presParOf" srcId="{BED9180B-8EAD-4571-92DF-79808673C55C}" destId="{EF8B607C-F792-408A-A2C4-6C6257F2CCDE}" srcOrd="1" destOrd="0" presId="urn:microsoft.com/office/officeart/2005/8/layout/arrow5"/>
    <dgm:cxn modelId="{714E5FA0-BBF3-44D5-89D3-900627E2C443}" type="presParOf" srcId="{BED9180B-8EAD-4571-92DF-79808673C55C}" destId="{08629ECB-6514-469B-9CD8-275F9C1B22FE}" srcOrd="2" destOrd="0" presId="urn:microsoft.com/office/officeart/2005/8/layout/arrow5"/>
    <dgm:cxn modelId="{9C377218-A708-4A82-8320-3E3C205CA837}" type="presParOf" srcId="{BED9180B-8EAD-4571-92DF-79808673C55C}" destId="{F622C765-FAFB-4FD2-87F5-2A07CCF602BD}" srcOrd="3" destOrd="0" presId="urn:microsoft.com/office/officeart/2005/8/layout/arrow5"/>
    <dgm:cxn modelId="{46B71479-4D6A-4AE8-9077-044C18451CEA}" type="presParOf" srcId="{BED9180B-8EAD-4571-92DF-79808673C55C}" destId="{78BDE8CC-D1D3-428A-B19A-5F388B93E357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05DA74-B9C8-4600-84E9-8F0EAE76E7EE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D6AC5DF-58BC-4309-B102-A6A75D4B694A}">
      <dgm:prSet/>
      <dgm:spPr/>
      <dgm:t>
        <a:bodyPr/>
        <a:lstStyle/>
        <a:p>
          <a:r>
            <a:rPr lang="en-US"/>
            <a:t>• Becoming a mentor or trainer for new colleagues</a:t>
          </a:r>
        </a:p>
      </dgm:t>
    </dgm:pt>
    <dgm:pt modelId="{12D94864-DC61-4104-90D5-825ADD41FEB7}" type="parTrans" cxnId="{79E2DEE1-67B1-455A-ACC2-4DCECB0A3007}">
      <dgm:prSet/>
      <dgm:spPr/>
      <dgm:t>
        <a:bodyPr/>
        <a:lstStyle/>
        <a:p>
          <a:endParaRPr lang="en-US"/>
        </a:p>
      </dgm:t>
    </dgm:pt>
    <dgm:pt modelId="{FD82A2A5-0504-4E38-A904-63EF5D58FAAD}" type="sibTrans" cxnId="{79E2DEE1-67B1-455A-ACC2-4DCECB0A3007}">
      <dgm:prSet/>
      <dgm:spPr/>
      <dgm:t>
        <a:bodyPr/>
        <a:lstStyle/>
        <a:p>
          <a:endParaRPr lang="en-US"/>
        </a:p>
      </dgm:t>
    </dgm:pt>
    <dgm:pt modelId="{08A19294-8CFE-4AEB-8EF4-BD0371ADB631}">
      <dgm:prSet/>
      <dgm:spPr/>
      <dgm:t>
        <a:bodyPr/>
        <a:lstStyle/>
        <a:p>
          <a:r>
            <a:rPr lang="en-US"/>
            <a:t>• Seeking age-friendly employers who value experience</a:t>
          </a:r>
        </a:p>
      </dgm:t>
    </dgm:pt>
    <dgm:pt modelId="{A3F78FA3-2861-4DFE-8073-69887A8D3BE1}" type="parTrans" cxnId="{222EA911-A046-4AFD-BD31-AB0673CD4A56}">
      <dgm:prSet/>
      <dgm:spPr/>
      <dgm:t>
        <a:bodyPr/>
        <a:lstStyle/>
        <a:p>
          <a:endParaRPr lang="en-US"/>
        </a:p>
      </dgm:t>
    </dgm:pt>
    <dgm:pt modelId="{64586B2D-3D79-46CB-A1C1-B79F32030847}" type="sibTrans" cxnId="{222EA911-A046-4AFD-BD31-AB0673CD4A56}">
      <dgm:prSet/>
      <dgm:spPr/>
      <dgm:t>
        <a:bodyPr/>
        <a:lstStyle/>
        <a:p>
          <a:endParaRPr lang="en-US"/>
        </a:p>
      </dgm:t>
    </dgm:pt>
    <dgm:pt modelId="{6CAE86EF-605E-47F1-9721-8763C209C0DA}">
      <dgm:prSet/>
      <dgm:spPr/>
      <dgm:t>
        <a:bodyPr/>
        <a:lstStyle/>
        <a:p>
          <a:r>
            <a:rPr lang="en-US" dirty="0"/>
            <a:t>• Taking online digital literacy and Microsoft Office courses  (Coursera,2025)</a:t>
          </a:r>
        </a:p>
      </dgm:t>
    </dgm:pt>
    <dgm:pt modelId="{39F2C6DA-D2B3-4DE3-9D9B-8CBE91C96940}" type="parTrans" cxnId="{5EA7A5B8-E66C-4977-9027-9ED4B2284E85}">
      <dgm:prSet/>
      <dgm:spPr/>
      <dgm:t>
        <a:bodyPr/>
        <a:lstStyle/>
        <a:p>
          <a:endParaRPr lang="en-US"/>
        </a:p>
      </dgm:t>
    </dgm:pt>
    <dgm:pt modelId="{5101D073-D53A-4C7C-B9CD-20B452128500}" type="sibTrans" cxnId="{5EA7A5B8-E66C-4977-9027-9ED4B2284E85}">
      <dgm:prSet/>
      <dgm:spPr/>
      <dgm:t>
        <a:bodyPr/>
        <a:lstStyle/>
        <a:p>
          <a:endParaRPr lang="en-US"/>
        </a:p>
      </dgm:t>
    </dgm:pt>
    <dgm:pt modelId="{9F3B9844-4FF2-49AE-9974-572668184ABC}">
      <dgm:prSet/>
      <dgm:spPr/>
      <dgm:t>
        <a:bodyPr/>
        <a:lstStyle/>
        <a:p>
          <a:r>
            <a:rPr lang="en-US"/>
            <a:t>• Expanding professional network in the care community</a:t>
          </a:r>
        </a:p>
      </dgm:t>
    </dgm:pt>
    <dgm:pt modelId="{C6E3E650-DE6D-4648-8A8B-5B0984F401E9}" type="parTrans" cxnId="{416EAC56-9FB6-4EE9-9C75-0F0C484FDA01}">
      <dgm:prSet/>
      <dgm:spPr/>
      <dgm:t>
        <a:bodyPr/>
        <a:lstStyle/>
        <a:p>
          <a:endParaRPr lang="en-US"/>
        </a:p>
      </dgm:t>
    </dgm:pt>
    <dgm:pt modelId="{F8EABC9C-6378-4D4F-9F53-6AA030CFF45A}" type="sibTrans" cxnId="{416EAC56-9FB6-4EE9-9C75-0F0C484FDA01}">
      <dgm:prSet/>
      <dgm:spPr/>
      <dgm:t>
        <a:bodyPr/>
        <a:lstStyle/>
        <a:p>
          <a:endParaRPr lang="en-US"/>
        </a:p>
      </dgm:t>
    </dgm:pt>
    <dgm:pt modelId="{2DA72BB5-F13D-4DE0-A029-4E7BB781E1FC}" type="pres">
      <dgm:prSet presAssocID="{9705DA74-B9C8-4600-84E9-8F0EAE76E7EE}" presName="matrix" presStyleCnt="0">
        <dgm:presLayoutVars>
          <dgm:chMax val="1"/>
          <dgm:dir/>
          <dgm:resizeHandles val="exact"/>
        </dgm:presLayoutVars>
      </dgm:prSet>
      <dgm:spPr/>
    </dgm:pt>
    <dgm:pt modelId="{6CDBAC67-3354-43F6-A811-85131881432A}" type="pres">
      <dgm:prSet presAssocID="{9705DA74-B9C8-4600-84E9-8F0EAE76E7EE}" presName="diamond" presStyleLbl="bgShp" presStyleIdx="0" presStyleCnt="1"/>
      <dgm:spPr/>
    </dgm:pt>
    <dgm:pt modelId="{8F15861B-0CB8-4C50-A73F-1B12474F592F}" type="pres">
      <dgm:prSet presAssocID="{9705DA74-B9C8-4600-84E9-8F0EAE76E7E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0D84E1A-D349-4D76-B2BF-3D2E95853017}" type="pres">
      <dgm:prSet presAssocID="{9705DA74-B9C8-4600-84E9-8F0EAE76E7E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6EA8A08-CEB2-416A-88AF-A6943AC2DE6E}" type="pres">
      <dgm:prSet presAssocID="{9705DA74-B9C8-4600-84E9-8F0EAE76E7E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99F9E7-AEAF-409F-8EF0-D8B38C374CD3}" type="pres">
      <dgm:prSet presAssocID="{9705DA74-B9C8-4600-84E9-8F0EAE76E7E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22EA911-A046-4AFD-BD31-AB0673CD4A56}" srcId="{9705DA74-B9C8-4600-84E9-8F0EAE76E7EE}" destId="{08A19294-8CFE-4AEB-8EF4-BD0371ADB631}" srcOrd="1" destOrd="0" parTransId="{A3F78FA3-2861-4DFE-8073-69887A8D3BE1}" sibTransId="{64586B2D-3D79-46CB-A1C1-B79F32030847}"/>
    <dgm:cxn modelId="{E89B1A32-0A8D-4A11-A5B1-197A32376B23}" type="presOf" srcId="{6CAE86EF-605E-47F1-9721-8763C209C0DA}" destId="{96EA8A08-CEB2-416A-88AF-A6943AC2DE6E}" srcOrd="0" destOrd="0" presId="urn:microsoft.com/office/officeart/2005/8/layout/matrix3"/>
    <dgm:cxn modelId="{048F8334-7301-4A65-A445-8695159EBF49}" type="presOf" srcId="{9F3B9844-4FF2-49AE-9974-572668184ABC}" destId="{AF99F9E7-AEAF-409F-8EF0-D8B38C374CD3}" srcOrd="0" destOrd="0" presId="urn:microsoft.com/office/officeart/2005/8/layout/matrix3"/>
    <dgm:cxn modelId="{416EAC56-9FB6-4EE9-9C75-0F0C484FDA01}" srcId="{9705DA74-B9C8-4600-84E9-8F0EAE76E7EE}" destId="{9F3B9844-4FF2-49AE-9974-572668184ABC}" srcOrd="3" destOrd="0" parTransId="{C6E3E650-DE6D-4648-8A8B-5B0984F401E9}" sibTransId="{F8EABC9C-6378-4D4F-9F53-6AA030CFF45A}"/>
    <dgm:cxn modelId="{3B86F577-1278-4703-9B65-8E1DE1DD53BE}" type="presOf" srcId="{9705DA74-B9C8-4600-84E9-8F0EAE76E7EE}" destId="{2DA72BB5-F13D-4DE0-A029-4E7BB781E1FC}" srcOrd="0" destOrd="0" presId="urn:microsoft.com/office/officeart/2005/8/layout/matrix3"/>
    <dgm:cxn modelId="{423F9DB0-7A00-4878-9F75-3C343CF9847F}" type="presOf" srcId="{08A19294-8CFE-4AEB-8EF4-BD0371ADB631}" destId="{E0D84E1A-D349-4D76-B2BF-3D2E95853017}" srcOrd="0" destOrd="0" presId="urn:microsoft.com/office/officeart/2005/8/layout/matrix3"/>
    <dgm:cxn modelId="{5EA7A5B8-E66C-4977-9027-9ED4B2284E85}" srcId="{9705DA74-B9C8-4600-84E9-8F0EAE76E7EE}" destId="{6CAE86EF-605E-47F1-9721-8763C209C0DA}" srcOrd="2" destOrd="0" parTransId="{39F2C6DA-D2B3-4DE3-9D9B-8CBE91C96940}" sibTransId="{5101D073-D53A-4C7C-B9CD-20B452128500}"/>
    <dgm:cxn modelId="{A741EBD8-2252-4E34-A2D1-6ECDE48897E1}" type="presOf" srcId="{FD6AC5DF-58BC-4309-B102-A6A75D4B694A}" destId="{8F15861B-0CB8-4C50-A73F-1B12474F592F}" srcOrd="0" destOrd="0" presId="urn:microsoft.com/office/officeart/2005/8/layout/matrix3"/>
    <dgm:cxn modelId="{79E2DEE1-67B1-455A-ACC2-4DCECB0A3007}" srcId="{9705DA74-B9C8-4600-84E9-8F0EAE76E7EE}" destId="{FD6AC5DF-58BC-4309-B102-A6A75D4B694A}" srcOrd="0" destOrd="0" parTransId="{12D94864-DC61-4104-90D5-825ADD41FEB7}" sibTransId="{FD82A2A5-0504-4E38-A904-63EF5D58FAAD}"/>
    <dgm:cxn modelId="{DBFA2DED-D39E-455B-BA65-D8CFC747A930}" type="presParOf" srcId="{2DA72BB5-F13D-4DE0-A029-4E7BB781E1FC}" destId="{6CDBAC67-3354-43F6-A811-85131881432A}" srcOrd="0" destOrd="0" presId="urn:microsoft.com/office/officeart/2005/8/layout/matrix3"/>
    <dgm:cxn modelId="{7F336AA9-1AC8-422D-BC18-6BCE8F71C2FD}" type="presParOf" srcId="{2DA72BB5-F13D-4DE0-A029-4E7BB781E1FC}" destId="{8F15861B-0CB8-4C50-A73F-1B12474F592F}" srcOrd="1" destOrd="0" presId="urn:microsoft.com/office/officeart/2005/8/layout/matrix3"/>
    <dgm:cxn modelId="{B372FA9B-032E-442C-85CA-FA808154144F}" type="presParOf" srcId="{2DA72BB5-F13D-4DE0-A029-4E7BB781E1FC}" destId="{E0D84E1A-D349-4D76-B2BF-3D2E95853017}" srcOrd="2" destOrd="0" presId="urn:microsoft.com/office/officeart/2005/8/layout/matrix3"/>
    <dgm:cxn modelId="{FA84E074-50EB-4996-9626-BDAA06463838}" type="presParOf" srcId="{2DA72BB5-F13D-4DE0-A029-4E7BB781E1FC}" destId="{96EA8A08-CEB2-416A-88AF-A6943AC2DE6E}" srcOrd="3" destOrd="0" presId="urn:microsoft.com/office/officeart/2005/8/layout/matrix3"/>
    <dgm:cxn modelId="{AC5C159B-C39A-4387-9D9D-02C7E86A5A48}" type="presParOf" srcId="{2DA72BB5-F13D-4DE0-A029-4E7BB781E1FC}" destId="{AF99F9E7-AEAF-409F-8EF0-D8B38C374CD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1D4EA-5F88-4076-A956-EF6C9FA9015C}">
      <dsp:nvSpPr>
        <dsp:cNvPr id="0" name=""/>
        <dsp:cNvSpPr/>
      </dsp:nvSpPr>
      <dsp:spPr>
        <a:xfrm>
          <a:off x="0" y="2196"/>
          <a:ext cx="4683949" cy="11130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7CE00-7079-45BA-BD0A-F881EE56EBD2}">
      <dsp:nvSpPr>
        <dsp:cNvPr id="0" name=""/>
        <dsp:cNvSpPr/>
      </dsp:nvSpPr>
      <dsp:spPr>
        <a:xfrm>
          <a:off x="336699" y="252634"/>
          <a:ext cx="612181" cy="6121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DEF6A-087E-4E57-98EB-4853A96C6859}">
      <dsp:nvSpPr>
        <dsp:cNvPr id="0" name=""/>
        <dsp:cNvSpPr/>
      </dsp:nvSpPr>
      <dsp:spPr>
        <a:xfrm>
          <a:off x="1285581" y="2196"/>
          <a:ext cx="3398367" cy="1113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99" tIns="117799" rIns="117799" bIns="11779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Understand internal strengths and weaknesses(Achieve it,2025)</a:t>
          </a:r>
        </a:p>
      </dsp:txBody>
      <dsp:txXfrm>
        <a:off x="1285581" y="2196"/>
        <a:ext cx="3398367" cy="1113057"/>
      </dsp:txXfrm>
    </dsp:sp>
    <dsp:sp modelId="{4BEC830D-9852-4B98-A183-6D06F29DAEE5}">
      <dsp:nvSpPr>
        <dsp:cNvPr id="0" name=""/>
        <dsp:cNvSpPr/>
      </dsp:nvSpPr>
      <dsp:spPr>
        <a:xfrm>
          <a:off x="0" y="1393517"/>
          <a:ext cx="4683949" cy="11130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8075E-7C12-4F8B-BA73-9AB41EB8C86C}">
      <dsp:nvSpPr>
        <dsp:cNvPr id="0" name=""/>
        <dsp:cNvSpPr/>
      </dsp:nvSpPr>
      <dsp:spPr>
        <a:xfrm>
          <a:off x="336699" y="1643955"/>
          <a:ext cx="612181" cy="6121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60620-8325-4B50-889B-A4E545E9B86F}">
      <dsp:nvSpPr>
        <dsp:cNvPr id="0" name=""/>
        <dsp:cNvSpPr/>
      </dsp:nvSpPr>
      <dsp:spPr>
        <a:xfrm>
          <a:off x="1285581" y="1393517"/>
          <a:ext cx="3398367" cy="1113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99" tIns="117799" rIns="117799" bIns="11779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Evaluate external opportunities and threats(Rapid BI,2025)</a:t>
          </a:r>
        </a:p>
      </dsp:txBody>
      <dsp:txXfrm>
        <a:off x="1285581" y="1393517"/>
        <a:ext cx="3398367" cy="1113057"/>
      </dsp:txXfrm>
    </dsp:sp>
    <dsp:sp modelId="{3D80D02B-814A-4514-914A-A3F39C8972D1}">
      <dsp:nvSpPr>
        <dsp:cNvPr id="0" name=""/>
        <dsp:cNvSpPr/>
      </dsp:nvSpPr>
      <dsp:spPr>
        <a:xfrm>
          <a:off x="0" y="2784839"/>
          <a:ext cx="4683949" cy="11130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EA759-4BBA-4C10-8890-E5CA24CC8E92}">
      <dsp:nvSpPr>
        <dsp:cNvPr id="0" name=""/>
        <dsp:cNvSpPr/>
      </dsp:nvSpPr>
      <dsp:spPr>
        <a:xfrm>
          <a:off x="336699" y="3035277"/>
          <a:ext cx="612181" cy="6121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A56A3-FD41-4351-95D8-F739A2796CA2}">
      <dsp:nvSpPr>
        <dsp:cNvPr id="0" name=""/>
        <dsp:cNvSpPr/>
      </dsp:nvSpPr>
      <dsp:spPr>
        <a:xfrm>
          <a:off x="1285581" y="2784839"/>
          <a:ext cx="3398367" cy="1113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99" tIns="117799" rIns="117799" bIns="11779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Align skills with suitable roles in the health and social care field</a:t>
          </a:r>
        </a:p>
      </dsp:txBody>
      <dsp:txXfrm>
        <a:off x="1285581" y="2784839"/>
        <a:ext cx="3398367" cy="1113057"/>
      </dsp:txXfrm>
    </dsp:sp>
    <dsp:sp modelId="{4BE0F1BB-357C-4761-9B08-44ADF4E416D4}">
      <dsp:nvSpPr>
        <dsp:cNvPr id="0" name=""/>
        <dsp:cNvSpPr/>
      </dsp:nvSpPr>
      <dsp:spPr>
        <a:xfrm>
          <a:off x="0" y="3784787"/>
          <a:ext cx="4683949" cy="11130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731BC-860A-458F-807E-4C53BDA45098}">
      <dsp:nvSpPr>
        <dsp:cNvPr id="0" name=""/>
        <dsp:cNvSpPr/>
      </dsp:nvSpPr>
      <dsp:spPr>
        <a:xfrm>
          <a:off x="336699" y="4426598"/>
          <a:ext cx="612181" cy="6121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887525-6E55-4FDD-AAAF-391E1A46BCCF}">
      <dsp:nvSpPr>
        <dsp:cNvPr id="0" name=""/>
        <dsp:cNvSpPr/>
      </dsp:nvSpPr>
      <dsp:spPr>
        <a:xfrm>
          <a:off x="1285581" y="4176160"/>
          <a:ext cx="3398367" cy="1113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99" tIns="117799" rIns="117799" bIns="11779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Create a strategic plan for career development (I Hire,2025)</a:t>
          </a:r>
        </a:p>
      </dsp:txBody>
      <dsp:txXfrm>
        <a:off x="1285581" y="4176160"/>
        <a:ext cx="3398367" cy="11130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596B5-1123-4BD0-B9C2-A9E26F64907A}">
      <dsp:nvSpPr>
        <dsp:cNvPr id="0" name=""/>
        <dsp:cNvSpPr/>
      </dsp:nvSpPr>
      <dsp:spPr>
        <a:xfrm>
          <a:off x="525404" y="76914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767314-4011-4A73-A2F8-0551F04256B9}">
      <dsp:nvSpPr>
        <dsp:cNvPr id="0" name=""/>
        <dsp:cNvSpPr/>
      </dsp:nvSpPr>
      <dsp:spPr>
        <a:xfrm>
          <a:off x="759405" y="1003143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E9546-DFC5-4608-B2A1-5BB4337622C3}">
      <dsp:nvSpPr>
        <dsp:cNvPr id="0" name=""/>
        <dsp:cNvSpPr/>
      </dsp:nvSpPr>
      <dsp:spPr>
        <a:xfrm>
          <a:off x="174404" y="2209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Potential perception of reduced adaptability due to age</a:t>
          </a:r>
        </a:p>
      </dsp:txBody>
      <dsp:txXfrm>
        <a:off x="174404" y="2209143"/>
        <a:ext cx="1800000" cy="720000"/>
      </dsp:txXfrm>
    </dsp:sp>
    <dsp:sp modelId="{009F229F-538E-4E04-8C9E-D900BF1CCBD4}">
      <dsp:nvSpPr>
        <dsp:cNvPr id="0" name=""/>
        <dsp:cNvSpPr/>
      </dsp:nvSpPr>
      <dsp:spPr>
        <a:xfrm>
          <a:off x="2640405" y="76914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05FF3B-0226-4575-842B-CB99C1B335E5}">
      <dsp:nvSpPr>
        <dsp:cNvPr id="0" name=""/>
        <dsp:cNvSpPr/>
      </dsp:nvSpPr>
      <dsp:spPr>
        <a:xfrm>
          <a:off x="2874405" y="100314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5D9C4-7830-4FAA-8B8E-8C534DFDDE86}">
      <dsp:nvSpPr>
        <dsp:cNvPr id="0" name=""/>
        <dsp:cNvSpPr/>
      </dsp:nvSpPr>
      <dsp:spPr>
        <a:xfrm>
          <a:off x="2289405" y="2209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Limited confidence with digital tools and new technology</a:t>
          </a:r>
        </a:p>
      </dsp:txBody>
      <dsp:txXfrm>
        <a:off x="2289405" y="2209143"/>
        <a:ext cx="1800000" cy="720000"/>
      </dsp:txXfrm>
    </dsp:sp>
    <dsp:sp modelId="{4D86249E-5E42-490C-AE2A-11A38AA38D09}">
      <dsp:nvSpPr>
        <dsp:cNvPr id="0" name=""/>
        <dsp:cNvSpPr/>
      </dsp:nvSpPr>
      <dsp:spPr>
        <a:xfrm>
          <a:off x="4755405" y="76914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CB4A6-6866-43AA-8515-80A99ADE9163}">
      <dsp:nvSpPr>
        <dsp:cNvPr id="0" name=""/>
        <dsp:cNvSpPr/>
      </dsp:nvSpPr>
      <dsp:spPr>
        <a:xfrm>
          <a:off x="4989405" y="100314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8DB30-0E96-4006-8B57-69A3CA413582}">
      <dsp:nvSpPr>
        <dsp:cNvPr id="0" name=""/>
        <dsp:cNvSpPr/>
      </dsp:nvSpPr>
      <dsp:spPr>
        <a:xfrm>
          <a:off x="4404405" y="2209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• Online collaboration and remote work may be challenging</a:t>
          </a:r>
        </a:p>
      </dsp:txBody>
      <dsp:txXfrm>
        <a:off x="4404405" y="2209143"/>
        <a:ext cx="1800000" cy="720000"/>
      </dsp:txXfrm>
    </dsp:sp>
    <dsp:sp modelId="{EAE17BB7-944B-4CF0-ADF5-8CB1396A8875}">
      <dsp:nvSpPr>
        <dsp:cNvPr id="0" name=""/>
        <dsp:cNvSpPr/>
      </dsp:nvSpPr>
      <dsp:spPr>
        <a:xfrm>
          <a:off x="6870405" y="76914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8F19F0-C97F-42E9-B53D-EE3BFF3A717F}">
      <dsp:nvSpPr>
        <dsp:cNvPr id="0" name=""/>
        <dsp:cNvSpPr/>
      </dsp:nvSpPr>
      <dsp:spPr>
        <a:xfrm>
          <a:off x="7104405" y="100314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9FCDC-9B63-4865-939A-AD5896A92768}">
      <dsp:nvSpPr>
        <dsp:cNvPr id="0" name=""/>
        <dsp:cNvSpPr/>
      </dsp:nvSpPr>
      <dsp:spPr>
        <a:xfrm>
          <a:off x="6519405" y="22091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May depend on others for technical support</a:t>
          </a:r>
        </a:p>
      </dsp:txBody>
      <dsp:txXfrm>
        <a:off x="6519405" y="2209143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4EE5F-061C-48B6-A5F0-05C1379274FD}">
      <dsp:nvSpPr>
        <dsp:cNvPr id="0" name=""/>
        <dsp:cNvSpPr/>
      </dsp:nvSpPr>
      <dsp:spPr>
        <a:xfrm>
          <a:off x="3111035" y="0"/>
          <a:ext cx="2233670" cy="22336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Age-related bias in recruitment processes(Age Uk,2025)</a:t>
          </a:r>
        </a:p>
      </dsp:txBody>
      <dsp:txXfrm>
        <a:off x="3669453" y="0"/>
        <a:ext cx="1116835" cy="1842778"/>
      </dsp:txXfrm>
    </dsp:sp>
    <dsp:sp modelId="{EF8B607C-F792-408A-A2C4-6C6257F2CCDE}">
      <dsp:nvSpPr>
        <dsp:cNvPr id="0" name=""/>
        <dsp:cNvSpPr/>
      </dsp:nvSpPr>
      <dsp:spPr>
        <a:xfrm rot="4320000">
          <a:off x="4986136" y="1362695"/>
          <a:ext cx="2233670" cy="22336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Limited digital proficiency restricting job options</a:t>
          </a:r>
        </a:p>
      </dsp:txBody>
      <dsp:txXfrm rot="-5400000">
        <a:off x="5367463" y="1860716"/>
        <a:ext cx="1842778" cy="1116835"/>
      </dsp:txXfrm>
    </dsp:sp>
    <dsp:sp modelId="{08629ECB-6514-469B-9CD8-275F9C1B22FE}">
      <dsp:nvSpPr>
        <dsp:cNvPr id="0" name=""/>
        <dsp:cNvSpPr/>
      </dsp:nvSpPr>
      <dsp:spPr>
        <a:xfrm rot="8640000">
          <a:off x="4269911" y="3567008"/>
          <a:ext cx="2233670" cy="22336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Rapid pace of technological change</a:t>
          </a:r>
        </a:p>
      </dsp:txBody>
      <dsp:txXfrm rot="10800000">
        <a:off x="4943208" y="3920573"/>
        <a:ext cx="1116835" cy="1842778"/>
      </dsp:txXfrm>
    </dsp:sp>
    <dsp:sp modelId="{F622C765-FAFB-4FD2-87F5-2A07CCF602BD}">
      <dsp:nvSpPr>
        <dsp:cNvPr id="0" name=""/>
        <dsp:cNvSpPr/>
      </dsp:nvSpPr>
      <dsp:spPr>
        <a:xfrm rot="12960000">
          <a:off x="1952159" y="3567008"/>
          <a:ext cx="2233670" cy="22336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Younger candidates perceived as more tech-savvy</a:t>
          </a:r>
        </a:p>
      </dsp:txBody>
      <dsp:txXfrm rot="10800000">
        <a:off x="2395696" y="3920573"/>
        <a:ext cx="1116835" cy="1842778"/>
      </dsp:txXfrm>
    </dsp:sp>
    <dsp:sp modelId="{78BDE8CC-D1D3-428A-B19A-5F388B93E357}">
      <dsp:nvSpPr>
        <dsp:cNvPr id="0" name=""/>
        <dsp:cNvSpPr/>
      </dsp:nvSpPr>
      <dsp:spPr>
        <a:xfrm rot="17280000">
          <a:off x="1235935" y="1362695"/>
          <a:ext cx="2233670" cy="223367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Health-related concerns influencing hiring decisions</a:t>
          </a:r>
        </a:p>
      </dsp:txBody>
      <dsp:txXfrm rot="5400000">
        <a:off x="1245501" y="1860715"/>
        <a:ext cx="1842778" cy="11168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BAC67-3354-43F6-A811-85131881432A}">
      <dsp:nvSpPr>
        <dsp:cNvPr id="0" name=""/>
        <dsp:cNvSpPr/>
      </dsp:nvSpPr>
      <dsp:spPr>
        <a:xfrm>
          <a:off x="0" y="226897"/>
          <a:ext cx="5000124" cy="500012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F15861B-0CB8-4C50-A73F-1B12474F592F}">
      <dsp:nvSpPr>
        <dsp:cNvPr id="0" name=""/>
        <dsp:cNvSpPr/>
      </dsp:nvSpPr>
      <dsp:spPr>
        <a:xfrm>
          <a:off x="475011" y="701909"/>
          <a:ext cx="1950048" cy="195004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Becoming a mentor or trainer for new colleagues</a:t>
          </a:r>
        </a:p>
      </dsp:txBody>
      <dsp:txXfrm>
        <a:off x="570204" y="797102"/>
        <a:ext cx="1759662" cy="1759662"/>
      </dsp:txXfrm>
    </dsp:sp>
    <dsp:sp modelId="{E0D84E1A-D349-4D76-B2BF-3D2E95853017}">
      <dsp:nvSpPr>
        <dsp:cNvPr id="0" name=""/>
        <dsp:cNvSpPr/>
      </dsp:nvSpPr>
      <dsp:spPr>
        <a:xfrm>
          <a:off x="2575063" y="701909"/>
          <a:ext cx="1950048" cy="195004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Seeking age-friendly employers who value experience</a:t>
          </a:r>
        </a:p>
      </dsp:txBody>
      <dsp:txXfrm>
        <a:off x="2670256" y="797102"/>
        <a:ext cx="1759662" cy="1759662"/>
      </dsp:txXfrm>
    </dsp:sp>
    <dsp:sp modelId="{96EA8A08-CEB2-416A-88AF-A6943AC2DE6E}">
      <dsp:nvSpPr>
        <dsp:cNvPr id="0" name=""/>
        <dsp:cNvSpPr/>
      </dsp:nvSpPr>
      <dsp:spPr>
        <a:xfrm>
          <a:off x="475011" y="2801961"/>
          <a:ext cx="1950048" cy="195004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Taking online digital literacy and Microsoft Office courses  (Coursera,2025)</a:t>
          </a:r>
        </a:p>
      </dsp:txBody>
      <dsp:txXfrm>
        <a:off x="570204" y="2897154"/>
        <a:ext cx="1759662" cy="1759662"/>
      </dsp:txXfrm>
    </dsp:sp>
    <dsp:sp modelId="{AF99F9E7-AEAF-409F-8EF0-D8B38C374CD3}">
      <dsp:nvSpPr>
        <dsp:cNvPr id="0" name=""/>
        <dsp:cNvSpPr/>
      </dsp:nvSpPr>
      <dsp:spPr>
        <a:xfrm>
          <a:off x="2575063" y="2801961"/>
          <a:ext cx="1950048" cy="195004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Expanding professional network in the care community</a:t>
          </a:r>
        </a:p>
      </dsp:txBody>
      <dsp:txXfrm>
        <a:off x="2670256" y="2897154"/>
        <a:ext cx="1759662" cy="17596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3C627F-94D2-4700-BDCE-9278BCC2C9B9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F6FDE-5133-40A2-8144-5803CA9254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624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how SWOT helps you assess personal and market factors to plan career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how your strengths contribute to providing effective care and teamwork in your role.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Recognize improvement areas — particularly digital literacy — as opportunities for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Address these risks through continuous learning and demonstrating adaptability.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Focus on how to use your experience to mentor others and enhance your employability through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how the SWOT informs practical next steps for job searching and professional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full citations to maintain academic credibility.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arp.or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urser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DF91F20-B96F-4F77-AC3E-2CDD3BAA1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3D487F7-9050-4871-B351-34A72ADB2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63" y="-1"/>
            <a:ext cx="6083472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43C27DD-EF6A-4C48-9669-C2970E71A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213540" y="556079"/>
            <a:ext cx="6858004" cy="5745847"/>
          </a:xfrm>
          <a:prstGeom prst="rect">
            <a:avLst/>
          </a:prstGeom>
          <a:gradFill>
            <a:gsLst>
              <a:gs pos="0">
                <a:schemeClr val="accent1">
                  <a:alpha val="23000"/>
                </a:schemeClr>
              </a:gs>
              <a:gs pos="71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4384FE-1C88-4CAA-8FB8-2313A3AE7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5639" y="-1"/>
            <a:ext cx="6088748" cy="6858000"/>
          </a:xfrm>
          <a:prstGeom prst="rect">
            <a:avLst/>
          </a:prstGeom>
          <a:gradFill>
            <a:gsLst>
              <a:gs pos="14000">
                <a:schemeClr val="accent1">
                  <a:alpha val="0"/>
                </a:schemeClr>
              </a:gs>
              <a:gs pos="100000">
                <a:srgbClr val="000000">
                  <a:alpha val="82000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7B6A113-58CD-406C-BCE4-6E1F1F2B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449520">
            <a:off x="1301556" y="1609025"/>
            <a:ext cx="5005754" cy="3754316"/>
          </a:xfrm>
          <a:prstGeom prst="ellipse">
            <a:avLst/>
          </a:prstGeom>
          <a:gradFill>
            <a:gsLst>
              <a:gs pos="17000">
                <a:schemeClr val="accent1">
                  <a:lumMod val="75000"/>
                  <a:alpha val="0"/>
                </a:schemeClr>
              </a:gs>
              <a:gs pos="82000">
                <a:srgbClr val="000000">
                  <a:alpha val="24000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0F286-6C0B-2717-F5AE-568C059FB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329" y="3677016"/>
            <a:ext cx="4664686" cy="2920084"/>
          </a:xfrm>
        </p:spPr>
        <p:txBody>
          <a:bodyPr anchor="b"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</a:rPr>
              <a:t>Samantha Wilson : 2422885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5A1AA86-B7E6-4C02-AA34-F1A25CD4C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5638" y="4354178"/>
            <a:ext cx="6088747" cy="2503817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33000"/>
                </a:schemeClr>
              </a:gs>
              <a:gs pos="83000">
                <a:srgbClr val="000000">
                  <a:alpha val="21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6AD59DF-43FB-888D-E45C-E05A6071B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6258" y="1949969"/>
            <a:ext cx="4664686" cy="2669213"/>
          </a:xfrm>
        </p:spPr>
        <p:txBody>
          <a:bodyPr anchor="t">
            <a:normAutofit lnSpcReduction="10000"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Self-Awareness Presentation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LCH4009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Tutor –  </a:t>
            </a:r>
            <a:r>
              <a:rPr lang="en-GB" dirty="0">
                <a:solidFill>
                  <a:schemeClr val="bg1"/>
                </a:solidFill>
              </a:rPr>
              <a:t>Anika Tahsin Ahmed</a:t>
            </a:r>
          </a:p>
        </p:txBody>
      </p: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B61E7B7E-63F6-7CB4-BBC7-405D8A11A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20735" y="2238817"/>
            <a:ext cx="2380365" cy="2380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08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4900"/>
              <a:t>Aims and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A18595-0A6E-B29B-A75F-64C8923607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723187"/>
              </p:ext>
            </p:extLst>
          </p:nvPr>
        </p:nvGraphicFramePr>
        <p:xfrm>
          <a:off x="4003045" y="411296"/>
          <a:ext cx="4683949" cy="5291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B0B76C5-EC89-7042-CE71-CD3E13F3A9C3}"/>
              </a:ext>
            </a:extLst>
          </p:cNvPr>
          <p:cNvSpPr txBox="1"/>
          <p:nvPr/>
        </p:nvSpPr>
        <p:spPr>
          <a:xfrm>
            <a:off x="280220" y="634059"/>
            <a:ext cx="280881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2400" dirty="0"/>
              <a:t>Using SWOT to align personal strengths with opportunities in the health and social care sector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Strengths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1200" y="168558"/>
            <a:ext cx="5179868" cy="6074926"/>
          </a:xfrm>
        </p:spPr>
        <p:txBody>
          <a:bodyPr anchor="ctr">
            <a:normAutofit fontScale="85000" lnSpcReduction="10000"/>
          </a:bodyPr>
          <a:lstStyle/>
          <a:p>
            <a:pPr>
              <a:lnSpc>
                <a:spcPct val="130000"/>
              </a:lnSpc>
            </a:pPr>
            <a:r>
              <a:rPr lang="en-GB" sz="3000" dirty="0"/>
              <a:t>• Strong communication and interpersonal skills</a:t>
            </a:r>
          </a:p>
          <a:p>
            <a:pPr>
              <a:lnSpc>
                <a:spcPct val="130000"/>
              </a:lnSpc>
            </a:pPr>
            <a:r>
              <a:rPr lang="en-GB" sz="3000" dirty="0"/>
              <a:t>• High empathy and understanding of others’ emotions</a:t>
            </a:r>
          </a:p>
          <a:p>
            <a:pPr>
              <a:lnSpc>
                <a:spcPct val="130000"/>
              </a:lnSpc>
            </a:pPr>
            <a:r>
              <a:rPr lang="en-GB" sz="3000" dirty="0"/>
              <a:t>• Resilience and positive attitude in challenging situations</a:t>
            </a:r>
          </a:p>
          <a:p>
            <a:pPr>
              <a:lnSpc>
                <a:spcPct val="130000"/>
              </a:lnSpc>
            </a:pPr>
            <a:r>
              <a:rPr lang="en-GB" sz="3000" dirty="0"/>
              <a:t>• Excellent problem-solving and time management</a:t>
            </a:r>
          </a:p>
          <a:p>
            <a:pPr>
              <a:lnSpc>
                <a:spcPct val="130000"/>
              </a:lnSpc>
            </a:pPr>
            <a:r>
              <a:rPr lang="en-GB" sz="3000" dirty="0"/>
              <a:t>• Reliable and compassionate approach to care</a:t>
            </a:r>
          </a:p>
          <a:p>
            <a:pPr>
              <a:lnSpc>
                <a:spcPct val="130000"/>
              </a:lnSpc>
            </a:pPr>
            <a:r>
              <a:rPr lang="en-GB" sz="3000" dirty="0"/>
              <a:t>• Qualifications</a:t>
            </a:r>
          </a:p>
          <a:p>
            <a:pPr>
              <a:lnSpc>
                <a:spcPct val="90000"/>
              </a:lnSpc>
            </a:pPr>
            <a:endParaRPr lang="en-GB" sz="3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C8152E-EB7E-A07B-420B-CAF0205ED576}"/>
              </a:ext>
            </a:extLst>
          </p:cNvPr>
          <p:cNvSpPr txBox="1"/>
          <p:nvPr/>
        </p:nvSpPr>
        <p:spPr>
          <a:xfrm>
            <a:off x="6700996" y="5614735"/>
            <a:ext cx="1843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Classens</a:t>
            </a:r>
            <a:r>
              <a:rPr lang="en-GB" dirty="0"/>
              <a:t>, ( 2007 )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E3A8E1-62CD-858D-A871-D5AE845C66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646422"/>
              </p:ext>
            </p:extLst>
          </p:nvPr>
        </p:nvGraphicFramePr>
        <p:xfrm>
          <a:off x="483042" y="2112580"/>
          <a:ext cx="8493810" cy="3698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321D6EE-B011-5F90-146B-56AFBCDF34D8}"/>
              </a:ext>
            </a:extLst>
          </p:cNvPr>
          <p:cNvSpPr txBox="1"/>
          <p:nvPr/>
        </p:nvSpPr>
        <p:spPr>
          <a:xfrm flipH="1">
            <a:off x="7431105" y="6139803"/>
            <a:ext cx="1054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AARP 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058" y="0"/>
            <a:ext cx="8229600" cy="855405"/>
          </a:xfrm>
        </p:spPr>
        <p:txBody>
          <a:bodyPr/>
          <a:lstStyle/>
          <a:p>
            <a:r>
              <a:rPr dirty="0"/>
              <a:t>Threats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A84553B-5761-0FE5-D54D-A57E09B784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976681"/>
              </p:ext>
            </p:extLst>
          </p:nvPr>
        </p:nvGraphicFramePr>
        <p:xfrm>
          <a:off x="344129" y="855405"/>
          <a:ext cx="8455742" cy="5801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700">
                <a:solidFill>
                  <a:srgbClr val="FFFFFF"/>
                </a:solidFill>
              </a:rPr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E9BAE4-F448-CF8D-10D2-FC5B5C255C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785420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262201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Using SWOT to Develop a Strategy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5"/>
            <a:ext cx="5179868" cy="3607030"/>
          </a:xfrm>
        </p:spPr>
        <p:txBody>
          <a:bodyPr anchor="ctr">
            <a:normAutofit/>
          </a:bodyPr>
          <a:lstStyle/>
          <a:p>
            <a:r>
              <a:rPr sz="2400" dirty="0"/>
              <a:t>• Strengthen digital literacy and technology confidence</a:t>
            </a:r>
          </a:p>
          <a:p>
            <a:r>
              <a:rPr sz="2400" dirty="0"/>
              <a:t>• Use communication and empathy to mentor others</a:t>
            </a:r>
          </a:p>
          <a:p>
            <a:r>
              <a:rPr sz="2400" dirty="0"/>
              <a:t>• Target supportive, inclusive employers</a:t>
            </a:r>
          </a:p>
          <a:p>
            <a:r>
              <a:rPr sz="2400" dirty="0"/>
              <a:t>• Stay informed on trends in health and social care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874BC2-C7B8-E587-987C-EAB1A23EB05D}"/>
              </a:ext>
            </a:extLst>
          </p:cNvPr>
          <p:cNvSpPr txBox="1">
            <a:spLocks/>
          </p:cNvSpPr>
          <p:nvPr/>
        </p:nvSpPr>
        <p:spPr>
          <a:xfrm>
            <a:off x="418624" y="3775587"/>
            <a:ext cx="2400300" cy="26220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428264" y="3247709"/>
            <a:ext cx="5087085" cy="3769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• SWOT analysis increases self-awareness and focus</a:t>
            </a:r>
          </a:p>
          <a:p>
            <a:r>
              <a:rPr lang="en-GB" sz="2000"/>
              <a:t>• Helps align personal strengths with job opportunities</a:t>
            </a:r>
          </a:p>
          <a:p>
            <a:r>
              <a:rPr lang="en-GB" sz="2000"/>
              <a:t>• Guides continuous growth and adaptability in the care sector</a:t>
            </a:r>
            <a:endParaRPr lang="en-GB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954" y="597920"/>
            <a:ext cx="4916510" cy="5546047"/>
          </a:xfrm>
        </p:spPr>
        <p:txBody>
          <a:bodyPr anchor="ctr">
            <a:normAutofit lnSpcReduction="10000"/>
          </a:bodyPr>
          <a:lstStyle/>
          <a:p>
            <a:r>
              <a:rPr lang="en-GB" sz="1600" dirty="0"/>
              <a:t>AARP (2025) </a:t>
            </a:r>
            <a:r>
              <a:rPr lang="en-GB" sz="1600" i="1" dirty="0"/>
              <a:t>Age and employment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https://www.aarp.org/</a:t>
            </a:r>
            <a:r>
              <a:rPr lang="en-GB" sz="1600" dirty="0"/>
              <a:t> (Accessed: 14 October 2025).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 Achieve It (2025) </a:t>
            </a:r>
            <a:r>
              <a:rPr lang="en-GB" sz="1600" i="1" dirty="0"/>
              <a:t>What is a SWOT analysis</a:t>
            </a:r>
            <a:r>
              <a:rPr lang="en-GB" sz="1600" dirty="0"/>
              <a:t>. Available at: [AchieveIt.com] (Accessed: 14 October 2025).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/>
              <a:t>Age UK (2025) </a:t>
            </a:r>
            <a:r>
              <a:rPr lang="en-GB" sz="1600" i="1" dirty="0"/>
              <a:t>Age-friendly employers</a:t>
            </a:r>
            <a:r>
              <a:rPr lang="en-GB" sz="1600" dirty="0"/>
              <a:t>. Available at: https://www.ageuk.org.uk/ (Accessed: 14 October 2025).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/>
              <a:t>Claessens, B. J. C., van </a:t>
            </a:r>
            <a:r>
              <a:rPr lang="en-GB" sz="1600" dirty="0" err="1"/>
              <a:t>Eerde</a:t>
            </a:r>
            <a:r>
              <a:rPr lang="en-GB" sz="1600" dirty="0"/>
              <a:t>, W., Rutte, C. G. and Roe, R. A. (2007) ‘A review of the time management literature’, </a:t>
            </a:r>
            <a:r>
              <a:rPr lang="en-GB" sz="1600" i="1" dirty="0"/>
              <a:t>Personnel Review</a:t>
            </a:r>
            <a:r>
              <a:rPr lang="en-GB" sz="1600" dirty="0"/>
              <a:t>, 36(2), pp. 255–276.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/>
              <a:t>Coursera (2025) </a:t>
            </a:r>
            <a:r>
              <a:rPr lang="en-GB" sz="1600" i="1" dirty="0"/>
              <a:t>Digital literacy courses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https://www.coursera.org/</a:t>
            </a:r>
            <a:r>
              <a:rPr lang="en-GB" sz="1600" dirty="0"/>
              <a:t> (Accessed: 14 October 2025).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 err="1"/>
              <a:t>RapidBi</a:t>
            </a:r>
            <a:r>
              <a:rPr lang="en-GB" sz="1600" dirty="0"/>
              <a:t> (2025) </a:t>
            </a:r>
            <a:r>
              <a:rPr lang="en-GB" sz="1600" i="1" dirty="0"/>
              <a:t>SWOT analysis in nursing and health care</a:t>
            </a:r>
            <a:r>
              <a:rPr lang="en-GB" sz="1600" dirty="0"/>
              <a:t>. Available at: https://rapidbi.com/swot-analysis-in-nursing-and-health-care/ (Accessed: 14 October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587</Words>
  <Application>Microsoft Office PowerPoint</Application>
  <PresentationFormat>On-screen Show (4:3)</PresentationFormat>
  <Paragraphs>59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Samantha Wilson : 2422885</vt:lpstr>
      <vt:lpstr>Aims and Objectives</vt:lpstr>
      <vt:lpstr>Strengths</vt:lpstr>
      <vt:lpstr>Weaknesses</vt:lpstr>
      <vt:lpstr>Threats</vt:lpstr>
      <vt:lpstr>Opportunities</vt:lpstr>
      <vt:lpstr>Using SWOT to Develop a Strategy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Samantha Jayne Wilson (2422885)</cp:lastModifiedBy>
  <cp:revision>2</cp:revision>
  <dcterms:created xsi:type="dcterms:W3CDTF">2013-01-27T09:14:16Z</dcterms:created>
  <dcterms:modified xsi:type="dcterms:W3CDTF">2025-10-19T07:19:14Z</dcterms:modified>
  <cp:category/>
</cp:coreProperties>
</file>