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0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8EF5-F7DF-45ED-AAC5-7C6A587939B7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6E6FB-EBF4-46C8-8C80-E25EC205D9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769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8EF5-F7DF-45ED-AAC5-7C6A587939B7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6E6FB-EBF4-46C8-8C80-E25EC205D9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430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8EF5-F7DF-45ED-AAC5-7C6A587939B7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6E6FB-EBF4-46C8-8C80-E25EC205D9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12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8EF5-F7DF-45ED-AAC5-7C6A587939B7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6E6FB-EBF4-46C8-8C80-E25EC205D9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285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8EF5-F7DF-45ED-AAC5-7C6A587939B7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6E6FB-EBF4-46C8-8C80-E25EC205D9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412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8EF5-F7DF-45ED-AAC5-7C6A587939B7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6E6FB-EBF4-46C8-8C80-E25EC205D9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137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8EF5-F7DF-45ED-AAC5-7C6A587939B7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6E6FB-EBF4-46C8-8C80-E25EC205D9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205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8EF5-F7DF-45ED-AAC5-7C6A587939B7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6E6FB-EBF4-46C8-8C80-E25EC205D9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684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8EF5-F7DF-45ED-AAC5-7C6A587939B7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6E6FB-EBF4-46C8-8C80-E25EC205D9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604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8EF5-F7DF-45ED-AAC5-7C6A587939B7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6E6FB-EBF4-46C8-8C80-E25EC205D9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161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18EF5-F7DF-45ED-AAC5-7C6A587939B7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6E6FB-EBF4-46C8-8C80-E25EC205D9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345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218EF5-F7DF-45ED-AAC5-7C6A587939B7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56E6FB-EBF4-46C8-8C80-E25EC205D9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61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2139" y="552261"/>
            <a:ext cx="11633703" cy="6237838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CHALLENGES AND OPPORTUNITIES FOR STUDENTS IN THE DIGITAL ERA AND HOW THEY ADAPT TO SUCCEED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ROBERTA OROSZ</a:t>
            </a:r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NOVEMBER, 2025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237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949" y="72428"/>
            <a:ext cx="10515600" cy="543207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587" y="615635"/>
            <a:ext cx="11968681" cy="6174464"/>
          </a:xfrm>
        </p:spPr>
        <p:txBody>
          <a:bodyPr>
            <a:normAutofit lnSpcReduction="10000"/>
          </a:bodyPr>
          <a:lstStyle/>
          <a:p>
            <a:pPr algn="just">
              <a:defRPr sz="2000"/>
            </a:pPr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has strong positive and negative influences on students.</a:t>
            </a:r>
          </a:p>
          <a:p>
            <a:pPr algn="just">
              <a:defRPr sz="2000"/>
            </a:pPr>
            <a:r>
              <a:rPr lang="en-US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They making up the greatest population of young </a:t>
            </a:r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 are the most active users.</a:t>
            </a:r>
          </a:p>
          <a:p>
            <a:pPr algn="just">
              <a:defRPr sz="2000"/>
            </a:pPr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affects academic performance, concentration, and motivation.</a:t>
            </a:r>
          </a:p>
          <a:p>
            <a:pPr algn="just">
              <a:defRPr sz="2000"/>
            </a:pPr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highlights challenges, opportunities, and coping strategies.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7360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3375"/>
            <a:ext cx="10515600" cy="543207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Key Challenges for Students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589" y="606582"/>
            <a:ext cx="11977734" cy="6183517"/>
          </a:xfrm>
        </p:spPr>
        <p:txBody>
          <a:bodyPr>
            <a:normAutofit/>
          </a:bodyPr>
          <a:lstStyle/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switching reduces focus and increases academic errors.</a:t>
            </a:r>
          </a:p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often believe they can multitask effectively, but research disproves this.</a:t>
            </a:r>
          </a:p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distractions create fatigue and low productivity (Park &amp; Lee, 2014).</a:t>
            </a:r>
          </a:p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Notifications trigger frequent interruptions during study </a:t>
            </a:r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sessions.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7232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2429"/>
            <a:ext cx="10515600" cy="65184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Additional Challenges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855" y="633743"/>
            <a:ext cx="11932467" cy="6083928"/>
          </a:xfrm>
        </p:spPr>
        <p:txBody>
          <a:bodyPr/>
          <a:lstStyle/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Fear of Missing Out (FOMO) increases anxiety and reduces study duration.</a:t>
            </a:r>
          </a:p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Constant updates cause low self-esteem and unnecessary peer pressure.</a:t>
            </a:r>
          </a:p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strain (RSS) and disrupted sleep come from prolonged device use.</a:t>
            </a:r>
          </a:p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consequences include impaired memory and emotional stress.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105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0535"/>
            <a:ext cx="10515600" cy="624689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 Digital Tools Provide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588" y="715224"/>
            <a:ext cx="11995842" cy="6029608"/>
          </a:xfrm>
        </p:spPr>
        <p:txBody>
          <a:bodyPr/>
          <a:lstStyle/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platforms enhance communication, collaboration, and knowledge exchange.</a:t>
            </a:r>
          </a:p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can learn visually through platforms like YouTube,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TikTok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podcasts.</a:t>
            </a:r>
          </a:p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environments promote teamwork and simplify academic activities.</a:t>
            </a:r>
          </a:p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Studies highlight improved learning outcomes through interactive media (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Hamat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2012).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9224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2429"/>
            <a:ext cx="10515600" cy="642795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/>
              <a:t>How Students Can Adapt &amp; Conclusion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105" y="597530"/>
            <a:ext cx="12004895" cy="6186016"/>
          </a:xfrm>
        </p:spPr>
        <p:txBody>
          <a:bodyPr/>
          <a:lstStyle/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Tools such as Forest, Freedom, Opal, </a:t>
            </a:r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Lock  &amp; Stock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Study Guard support focus.</a:t>
            </a:r>
          </a:p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can set digital limits using time‑boxing and scheduled curfews.</a:t>
            </a:r>
          </a:p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Screen‑free periods promote healthier cognition and productivity.</a:t>
            </a:r>
          </a:p>
          <a:p>
            <a:pPr algn="just">
              <a:defRPr sz="2000"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 depends on consistent, mindful, intentional use of technology.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70548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271</Words>
  <Application>Microsoft Office PowerPoint</Application>
  <PresentationFormat>Widescreen</PresentationFormat>
  <Paragraphs>35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Times New Roman</vt:lpstr>
      <vt:lpstr>Office Theme</vt:lpstr>
      <vt:lpstr>PowerPoint Presentation</vt:lpstr>
      <vt:lpstr>INTRODUCTION</vt:lpstr>
      <vt:lpstr>Key Challenges for Students</vt:lpstr>
      <vt:lpstr>Additional Challenges</vt:lpstr>
      <vt:lpstr>Opportunities Digital Tools Provide</vt:lpstr>
      <vt:lpstr>How Students Can Adapt &amp; Conclusion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 CORE i7</dc:creator>
  <cp:lastModifiedBy>HP CORE i7</cp:lastModifiedBy>
  <cp:revision>3</cp:revision>
  <dcterms:created xsi:type="dcterms:W3CDTF">2025-11-15T13:21:13Z</dcterms:created>
  <dcterms:modified xsi:type="dcterms:W3CDTF">2025-11-15T13:56:46Z</dcterms:modified>
</cp:coreProperties>
</file>