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9"/>
  </p:notesMasterIdLst>
  <p:handoutMasterIdLst>
    <p:handoutMasterId r:id="rId10"/>
  </p:handoutMasterIdLst>
  <p:sldIdLst>
    <p:sldId id="409" r:id="rId3"/>
    <p:sldId id="411" r:id="rId4"/>
    <p:sldId id="414" r:id="rId5"/>
    <p:sldId id="412" r:id="rId6"/>
    <p:sldId id="417" r:id="rId7"/>
    <p:sldId id="415" r:id="rId8"/>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CDCDC"/>
    <a:srgbClr val="F0F0F0"/>
    <a:srgbClr val="E6E6E6"/>
    <a:srgbClr val="C8C8C8"/>
    <a:srgbClr val="FFFFFF"/>
    <a:srgbClr val="FAFAFA"/>
    <a:srgbClr val="BEBE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78" autoAdjust="0"/>
    <p:restoredTop sz="94660"/>
  </p:normalViewPr>
  <p:slideViewPr>
    <p:cSldViewPr snapToGrid="0">
      <p:cViewPr varScale="1">
        <p:scale>
          <a:sx n="99" d="100"/>
          <a:sy n="99" d="100"/>
        </p:scale>
        <p:origin x="84" y="582"/>
      </p:cViewPr>
      <p:guideLst>
        <p:guide orient="horz" pos="2160"/>
        <p:guide pos="3840"/>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notesMaster" Target="notesMasters/notesMaster1.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3" Type="http://schemas.openxmlformats.org/officeDocument/2006/relationships/tableStyles" Target="tableStyles.xml"/><Relationship Id="rId12" Type="http://schemas.openxmlformats.org/officeDocument/2006/relationships/viewProps" Target="viewProps.xml"/><Relationship Id="rId11" Type="http://schemas.openxmlformats.org/officeDocument/2006/relationships/presProps" Target="presProps.xml"/><Relationship Id="rId10" Type="http://schemas.openxmlformats.org/officeDocument/2006/relationships/handoutMaster" Target="handoutMasters/handoutMaster1.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dirty="0">
              <a:latin typeface="微软雅黑" panose="020B0503020204020204" pitchFamily="34" charset="-122"/>
              <a:ea typeface="微软雅黑" panose="020B0503020204020204" pitchFamily="34" charset="-122"/>
            </a:endParaRPr>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latin typeface="微软雅黑" panose="020B0503020204020204" pitchFamily="34" charset="-122"/>
                <a:ea typeface="微软雅黑" panose="020B0503020204020204" pitchFamily="34" charset="-122"/>
              </a:rPr>
            </a:fld>
            <a:endParaRPr lang="zh-CN" altLang="en-US">
              <a:latin typeface="微软雅黑" panose="020B0503020204020204" pitchFamily="34" charset="-122"/>
              <a:ea typeface="微软雅黑" panose="020B0503020204020204" pitchFamily="34" charset="-122"/>
            </a:endParaRPr>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latin typeface="微软雅黑" panose="020B0503020204020204" pitchFamily="34" charset="-122"/>
              <a:ea typeface="微软雅黑" panose="020B0503020204020204" pitchFamily="34" charset="-122"/>
            </a:endParaRPr>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latin typeface="微软雅黑" panose="020B0503020204020204" pitchFamily="34" charset="-122"/>
                <a:ea typeface="微软雅黑" panose="020B0503020204020204" pitchFamily="34" charset="-122"/>
              </a:rPr>
            </a:fld>
            <a:endParaRPr lang="zh-CN" altLang="en-US">
              <a:latin typeface="微软雅黑" panose="020B0503020204020204" pitchFamily="34" charset="-122"/>
              <a:ea typeface="微软雅黑" panose="020B0503020204020204" pitchFamily="34" charset="-122"/>
            </a:endParaRPr>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微软雅黑" panose="020B0503020204020204" pitchFamily="34" charset="-122"/>
                <a:ea typeface="微软雅黑" panose="020B0503020204020204" pitchFamily="34" charset="-122"/>
              </a:defRPr>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微软雅黑" panose="020B0503020204020204" pitchFamily="34" charset="-122"/>
                <a:ea typeface="微软雅黑" panose="020B0503020204020204" pitchFamily="34" charset="-122"/>
              </a:defRPr>
            </a:lvl1pPr>
          </a:lstStyle>
          <a:p>
            <a:fld id="{1AC49D05-6128-4D0D-A32A-06A5E73B386C}"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微软雅黑" panose="020B0503020204020204" pitchFamily="34" charset="-122"/>
                <a:ea typeface="微软雅黑" panose="020B0503020204020204" pitchFamily="34" charset="-122"/>
              </a:defRPr>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微软雅黑" panose="020B0503020204020204" pitchFamily="34" charset="-122"/>
                <a:ea typeface="微软雅黑" panose="020B0503020204020204" pitchFamily="34" charset="-122"/>
              </a:defRPr>
            </a:lvl1pPr>
          </a:lstStyle>
          <a:p>
            <a:fld id="{5849F42C-2DAE-424C-A4B8-3140182C3E9F}"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600" kern="1200">
        <a:solidFill>
          <a:schemeClr val="tx1"/>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200" kern="1200">
        <a:solidFill>
          <a:schemeClr val="tx1"/>
        </a:solidFill>
        <a:latin typeface="微软雅黑" panose="020B0503020204020204" pitchFamily="34" charset="-122"/>
        <a:ea typeface="微软雅黑" panose="020B0503020204020204" pitchFamily="34" charset="-122"/>
        <a:cs typeface="+mn-cs"/>
      </a:defRPr>
    </a:lvl2pPr>
    <a:lvl3pPr marL="914400" algn="l" defTabSz="914400" rtl="0" eaLnBrk="1" latinLnBrk="0" hangingPunct="1">
      <a:defRPr sz="1200" kern="1200">
        <a:solidFill>
          <a:schemeClr val="tx1"/>
        </a:solidFill>
        <a:latin typeface="微软雅黑" panose="020B0503020204020204" pitchFamily="34" charset="-122"/>
        <a:ea typeface="微软雅黑" panose="020B0503020204020204" pitchFamily="34" charset="-122"/>
        <a:cs typeface="+mn-cs"/>
      </a:defRPr>
    </a:lvl3pPr>
    <a:lvl4pPr marL="1371600" algn="l" defTabSz="914400" rtl="0" eaLnBrk="1" latinLnBrk="0" hangingPunct="1">
      <a:defRPr sz="1200" kern="1200">
        <a:solidFill>
          <a:schemeClr val="tx1"/>
        </a:solidFill>
        <a:latin typeface="微软雅黑" panose="020B0503020204020204" pitchFamily="34" charset="-122"/>
        <a:ea typeface="微软雅黑" panose="020B0503020204020204" pitchFamily="34" charset="-122"/>
        <a:cs typeface="+mn-cs"/>
      </a:defRPr>
    </a:lvl4pPr>
    <a:lvl5pPr marL="1828800" algn="l" defTabSz="914400" rtl="0" eaLnBrk="1" latinLnBrk="0" hangingPunct="1">
      <a:defRPr sz="1200" kern="1200">
        <a:solidFill>
          <a:schemeClr val="tx1"/>
        </a:solidFill>
        <a:latin typeface="微软雅黑" panose="020B0503020204020204" pitchFamily="34" charset="-122"/>
        <a:ea typeface="微软雅黑" panose="020B0503020204020204" pitchFamily="34"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6" Type="http://schemas.openxmlformats.org/officeDocument/2006/relationships/tags" Target="../tags/tag10.xml"/><Relationship Id="rId5" Type="http://schemas.openxmlformats.org/officeDocument/2006/relationships/tags" Target="../tags/tag9.xml"/><Relationship Id="rId4" Type="http://schemas.openxmlformats.org/officeDocument/2006/relationships/tags" Target="../tags/tag8.xml"/><Relationship Id="rId3" Type="http://schemas.openxmlformats.org/officeDocument/2006/relationships/tags" Target="../tags/tag7.xml"/><Relationship Id="rId2" Type="http://schemas.openxmlformats.org/officeDocument/2006/relationships/tags" Target="../tags/tag6.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tags" Target="../tags/tag13.xml"/><Relationship Id="rId3" Type="http://schemas.openxmlformats.org/officeDocument/2006/relationships/tags" Target="../tags/tag12.xml"/><Relationship Id="rId2" Type="http://schemas.openxmlformats.org/officeDocument/2006/relationships/tags" Target="../tags/tag11.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7" Type="http://schemas.openxmlformats.org/officeDocument/2006/relationships/tags" Target="../tags/tag21.xml"/><Relationship Id="rId6" Type="http://schemas.openxmlformats.org/officeDocument/2006/relationships/tags" Target="../tags/tag20.xml"/><Relationship Id="rId5" Type="http://schemas.openxmlformats.org/officeDocument/2006/relationships/tags" Target="../tags/tag19.xml"/><Relationship Id="rId4" Type="http://schemas.openxmlformats.org/officeDocument/2006/relationships/tags" Target="../tags/tag18.xml"/><Relationship Id="rId3" Type="http://schemas.openxmlformats.org/officeDocument/2006/relationships/tags" Target="../tags/tag17.xml"/><Relationship Id="rId2" Type="http://schemas.openxmlformats.org/officeDocument/2006/relationships/tags" Target="../tags/tag16.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29.xml"/><Relationship Id="rId8" Type="http://schemas.openxmlformats.org/officeDocument/2006/relationships/tags" Target="../tags/tag28.xml"/><Relationship Id="rId7" Type="http://schemas.openxmlformats.org/officeDocument/2006/relationships/tags" Target="../tags/tag27.xml"/><Relationship Id="rId6" Type="http://schemas.openxmlformats.org/officeDocument/2006/relationships/tags" Target="../tags/tag26.xml"/><Relationship Id="rId5" Type="http://schemas.openxmlformats.org/officeDocument/2006/relationships/tags" Target="../tags/tag25.xml"/><Relationship Id="rId4" Type="http://schemas.openxmlformats.org/officeDocument/2006/relationships/tags" Target="../tags/tag24.xml"/><Relationship Id="rId3" Type="http://schemas.openxmlformats.org/officeDocument/2006/relationships/tags" Target="../tags/tag23.xml"/><Relationship Id="rId2" Type="http://schemas.openxmlformats.org/officeDocument/2006/relationships/tags" Target="../tags/tag22.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5" Type="http://schemas.openxmlformats.org/officeDocument/2006/relationships/tags" Target="../tags/tag33.xml"/><Relationship Id="rId4" Type="http://schemas.openxmlformats.org/officeDocument/2006/relationships/tags" Target="../tags/tag32.xml"/><Relationship Id="rId3" Type="http://schemas.openxmlformats.org/officeDocument/2006/relationships/tags" Target="../tags/tag31.xml"/><Relationship Id="rId2" Type="http://schemas.openxmlformats.org/officeDocument/2006/relationships/tags" Target="../tags/tag30.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tags" Target="../tags/tag36.xml"/><Relationship Id="rId3" Type="http://schemas.openxmlformats.org/officeDocument/2006/relationships/tags" Target="../tags/tag35.xml"/><Relationship Id="rId2" Type="http://schemas.openxmlformats.org/officeDocument/2006/relationships/tags" Target="../tags/tag34.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7" Type="http://schemas.openxmlformats.org/officeDocument/2006/relationships/tags" Target="../tags/tag42.xml"/><Relationship Id="rId6" Type="http://schemas.openxmlformats.org/officeDocument/2006/relationships/tags" Target="../tags/tag41.xml"/><Relationship Id="rId5" Type="http://schemas.openxmlformats.org/officeDocument/2006/relationships/tags" Target="../tags/tag40.xml"/><Relationship Id="rId4" Type="http://schemas.openxmlformats.org/officeDocument/2006/relationships/tags" Target="../tags/tag39.xml"/><Relationship Id="rId3" Type="http://schemas.openxmlformats.org/officeDocument/2006/relationships/tags" Target="../tags/tag38.xml"/><Relationship Id="rId2" Type="http://schemas.openxmlformats.org/officeDocument/2006/relationships/tags" Target="../tags/tag37.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6" Type="http://schemas.openxmlformats.org/officeDocument/2006/relationships/tags" Target="../tags/tag47.xml"/><Relationship Id="rId5" Type="http://schemas.openxmlformats.org/officeDocument/2006/relationships/tags" Target="../tags/tag46.xml"/><Relationship Id="rId4" Type="http://schemas.openxmlformats.org/officeDocument/2006/relationships/tags" Target="../tags/tag45.xml"/><Relationship Id="rId3" Type="http://schemas.openxmlformats.org/officeDocument/2006/relationships/tags" Target="../tags/tag44.xml"/><Relationship Id="rId2" Type="http://schemas.openxmlformats.org/officeDocument/2006/relationships/tags" Target="../tags/tag43.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5" Type="http://schemas.openxmlformats.org/officeDocument/2006/relationships/tags" Target="../tags/tag51.xml"/><Relationship Id="rId4" Type="http://schemas.openxmlformats.org/officeDocument/2006/relationships/tags" Target="../tags/tag50.xml"/><Relationship Id="rId3" Type="http://schemas.openxmlformats.org/officeDocument/2006/relationships/tags" Target="../tags/tag49.xml"/><Relationship Id="rId2" Type="http://schemas.openxmlformats.org/officeDocument/2006/relationships/tags" Target="../tags/tag48.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6" Type="http://schemas.openxmlformats.org/officeDocument/2006/relationships/tags" Target="../tags/tag56.xml"/><Relationship Id="rId5" Type="http://schemas.openxmlformats.org/officeDocument/2006/relationships/tags" Target="../tags/tag55.xml"/><Relationship Id="rId4" Type="http://schemas.openxmlformats.org/officeDocument/2006/relationships/tags" Target="../tags/tag54.xml"/><Relationship Id="rId3" Type="http://schemas.openxmlformats.org/officeDocument/2006/relationships/tags" Target="../tags/tag53.xml"/><Relationship Id="rId2" Type="http://schemas.openxmlformats.org/officeDocument/2006/relationships/tags" Target="../tags/tag52.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hasCustomPrompt="1"/>
            <p:custDataLst>
              <p:tags r:id="rId2"/>
            </p:custDataLst>
          </p:nvPr>
        </p:nvSpPr>
        <p:spPr>
          <a:xfrm>
            <a:off x="1198800" y="914400"/>
            <a:ext cx="9799200" cy="2570400"/>
          </a:xfrm>
        </p:spPr>
        <p:txBody>
          <a:bodyPr lIns="90000" tIns="46800" rIns="90000" bIns="46800" anchor="b" anchorCtr="0">
            <a:normAutofit/>
          </a:bodyPr>
          <a:lstStyle>
            <a:lvl1pPr algn="ctr">
              <a:defRPr sz="6000" b="1" i="0" spc="300" baseline="0">
                <a:solidFill>
                  <a:schemeClr val="tx1">
                    <a:lumMod val="85000"/>
                    <a:lumOff val="15000"/>
                  </a:schemeClr>
                </a:solidFill>
                <a:effectLst/>
              </a:defRPr>
            </a:lvl1pPr>
          </a:lstStyle>
          <a:p>
            <a:r>
              <a:rPr lang="zh-CN" altLang="en-US" dirty="0"/>
              <a:t>单击此处编辑标题</a:t>
            </a:r>
            <a:endParaRPr lang="zh-CN" altLang="en-US" dirty="0"/>
          </a:p>
        </p:txBody>
      </p:sp>
      <p:sp>
        <p:nvSpPr>
          <p:cNvPr id="3" name="副标题 2"/>
          <p:cNvSpPr>
            <a:spLocks noGrp="1"/>
          </p:cNvSpPr>
          <p:nvPr>
            <p:ph type="subTitle" idx="1" hasCustomPrompt="1"/>
            <p:custDataLst>
              <p:tags r:id="rId3"/>
            </p:custDataLst>
          </p:nvPr>
        </p:nvSpPr>
        <p:spPr>
          <a:xfrm>
            <a:off x="1198800" y="3560400"/>
            <a:ext cx="9799200" cy="1472400"/>
          </a:xfrm>
        </p:spPr>
        <p:txBody>
          <a:bodyPr lIns="90000" tIns="46800" rIns="90000" bIns="46800">
            <a:normAutofit/>
          </a:bodyPr>
          <a:lstStyle>
            <a:lvl1pPr marL="0" indent="0" algn="ctr" eaLnBrk="1" fontAlgn="auto" latinLnBrk="0" hangingPunct="1">
              <a:lnSpc>
                <a:spcPct val="110000"/>
              </a:lnSpc>
              <a:buNone/>
              <a:defRPr sz="2400" u="none" strike="noStrike" kern="1200" cap="none" spc="200" normalizeH="0" baseline="0">
                <a:solidFill>
                  <a:schemeClr val="tx1">
                    <a:lumMod val="65000"/>
                    <a:lumOff val="35000"/>
                  </a:schemeClr>
                </a:solidFill>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endParaRPr lang="zh-CN" altLang="en-US" dirty="0"/>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dirty="0"/>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lvl1pPr marL="0" marR="0" algn="l" defTabSz="914400" rtl="0" eaLnBrk="1" fontAlgn="auto" latinLnBrk="0" hangingPunct="1">
              <a:lnSpc>
                <a:spcPct val="100000"/>
              </a:lnSpc>
              <a:buNone/>
              <a:defRPr kumimoji="0" lang="zh-CN" altLang="en-US" sz="3600" b="1" i="0" u="none" strike="noStrike" kern="1200" cap="none" spc="300" normalizeH="0" baseline="0" noProof="1" dirty="0">
                <a:solidFill>
                  <a:schemeClr val="tx1">
                    <a:lumMod val="85000"/>
                    <a:lumOff val="15000"/>
                  </a:schemeClr>
                </a:solidFill>
                <a:uFillTx/>
                <a:latin typeface="Arial" panose="020B0604020202020204" pitchFamily="34" charset="0"/>
                <a:ea typeface="微软雅黑" panose="020B0503020204020204" pitchFamily="34" charset="-122"/>
                <a:cs typeface="+mj-cs"/>
                <a:sym typeface="+mn-ea"/>
              </a:defRPr>
            </a:lvl1pPr>
          </a:lstStyle>
          <a:p>
            <a:pPr lvl="0"/>
            <a:r>
              <a:rPr dirty="0">
                <a:sym typeface="+mn-ea"/>
              </a:rPr>
              <a:t>单击此处编辑母版标题样式</a:t>
            </a:r>
            <a:endParaRPr dirty="0">
              <a:sym typeface="+mn-ea"/>
            </a:endParaRPr>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1pPr>
            <a:lvl2pPr marL="457200" marR="0" lvl="1" indent="0" algn="l" defTabSz="914400" rtl="0" eaLnBrk="1" fontAlgn="auto" latinLnBrk="0" hangingPunct="1">
              <a:lnSpc>
                <a:spcPct val="130000"/>
              </a:lnSpc>
              <a:spcBef>
                <a:spcPts val="0"/>
              </a:spcBef>
              <a:spcAft>
                <a:spcPts val="1000"/>
              </a:spcAft>
              <a:buFont typeface="Arial" panose="020B0604020202020204" pitchFamily="34" charset="0"/>
              <a:buNone/>
              <a:tabLst>
                <a:tab pos="1609725" algn="l"/>
              </a:tabLst>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2pPr>
            <a:lvl3pPr marL="914400" marR="0" lvl="2"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3pPr>
            <a:lvl4pPr marL="1371600" marR="0" lvl="3"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4pPr>
            <a:lvl5pPr marL="1828800" marR="0" lvl="4"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5pPr>
          </a:lstStyle>
          <a:p>
            <a:pPr lvl="0"/>
            <a:r>
              <a:rPr dirty="0">
                <a:sym typeface="+mn-ea"/>
              </a:rPr>
              <a:t>单击此处编辑母版文本样式</a:t>
            </a:r>
            <a:endParaRPr dirty="0">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b="1" i="0" u="none" strike="noStrike" kern="1200" cap="none" spc="300" normalizeH="0" baseline="0">
                <a:solidFill>
                  <a:schemeClr val="tx1">
                    <a:lumMod val="85000"/>
                    <a:lumOff val="15000"/>
                  </a:schemeClr>
                </a:solidFill>
                <a:effectLst/>
                <a:uFillTx/>
              </a:defRPr>
            </a:lvl1pPr>
          </a:lstStyle>
          <a:p>
            <a:r>
              <a:rPr lang="zh-CN" altLang="en-US" dirty="0"/>
              <a:t>单击此处编辑标题</a:t>
            </a:r>
            <a:endParaRPr lang="zh-CN" altLang="en-US" dirty="0"/>
          </a:p>
        </p:txBody>
      </p:sp>
      <p:sp>
        <p:nvSpPr>
          <p:cNvPr id="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eaLnBrk="1" fontAlgn="auto" latinLnBrk="0" hangingPunct="1">
              <a:lnSpc>
                <a:spcPct val="130000"/>
              </a:lnSpc>
              <a:buNone/>
              <a:defRPr kumimoji="0" lang="zh-CN" altLang="en-US" sz="1800" b="0" i="0" u="none" strike="noStrike" kern="1200" cap="none" spc="150" normalizeH="0" baseline="0" noProof="1">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单击此处编辑文本</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lvl1pPr marL="0" marR="0" lvl="0" algn="l" defTabSz="914400" rtl="0" eaLnBrk="1" fontAlgn="auto" latinLnBrk="0" hangingPunct="1">
              <a:lnSpc>
                <a:spcPct val="100000"/>
              </a:lnSpc>
              <a:buNone/>
              <a:defRPr kumimoji="0" lang="zh-CN" altLang="en-US" sz="3600" b="1" i="0" u="none" strike="noStrike" kern="1200" cap="none" spc="300" normalizeH="0" baseline="0" noProof="1" dirty="0">
                <a:solidFill>
                  <a:schemeClr val="tx1">
                    <a:lumMod val="85000"/>
                    <a:lumOff val="15000"/>
                  </a:schemeClr>
                </a:solidFill>
                <a:uFillTx/>
                <a:latin typeface="Arial" panose="020B0604020202020204" pitchFamily="34" charset="0"/>
                <a:ea typeface="微软雅黑" panose="020B0503020204020204" pitchFamily="34" charset="-122"/>
                <a:cs typeface="+mj-cs"/>
                <a:sym typeface="+mn-ea"/>
              </a:defRPr>
            </a:lvl1pPr>
          </a:lstStyle>
          <a:p>
            <a:pPr lvl="0"/>
            <a:r>
              <a:rPr dirty="0">
                <a:sym typeface="+mn-ea"/>
              </a:rPr>
              <a:t>单击此处编辑母版标题样式</a:t>
            </a:r>
            <a:endParaRPr dirty="0">
              <a:sym typeface="+mn-ea"/>
            </a:endParaRPr>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0"/>
              </a:spcBef>
              <a:spcAft>
                <a:spcPts val="1000"/>
              </a:spcAft>
              <a:buFont typeface="Wingdings" panose="05000000000000000000" pitchFamily="2" charset="2"/>
              <a:buChar char="l"/>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Wingdings" panose="05000000000000000000" pitchFamily="2" charset="2"/>
              <a:buChar char="l"/>
              <a:tabLst>
                <a:tab pos="1609725" algn="l"/>
              </a:tabLst>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Wingdings" panose="05000000000000000000" pitchFamily="2" charset="2"/>
              <a:buChar char="l"/>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Wingdings" panose="05000000000000000000" pitchFamily="2" charset="2"/>
              <a:buChar char="l"/>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lvl1pPr marL="228600" indent="-228600">
              <a:lnSpc>
                <a:spcPct val="130000"/>
              </a:lnSpc>
              <a:buFont typeface="Wingdings" panose="05000000000000000000" pitchFamily="2" charset="2"/>
              <a:buChar char="l"/>
              <a:defRPr sz="1600" spc="150" baseline="0">
                <a:solidFill>
                  <a:schemeClr val="tx1">
                    <a:lumMod val="65000"/>
                    <a:lumOff val="35000"/>
                  </a:schemeClr>
                </a:solidFill>
                <a:latin typeface="Arial" panose="020B0604020202020204" pitchFamily="34" charset="0"/>
                <a:ea typeface="微软雅黑" panose="020B0503020204020204" pitchFamily="34" charset="-122"/>
              </a:defRPr>
            </a:lvl1pPr>
            <a:lvl2pPr marL="685800" indent="-228600">
              <a:lnSpc>
                <a:spcPct val="130000"/>
              </a:lnSpc>
              <a:buFont typeface="Wingdings" panose="05000000000000000000" pitchFamily="2" charset="2"/>
              <a:buChar char="l"/>
              <a:defRPr sz="1600" spc="150" baseline="0">
                <a:solidFill>
                  <a:schemeClr val="tx1">
                    <a:lumMod val="65000"/>
                    <a:lumOff val="35000"/>
                  </a:schemeClr>
                </a:solidFill>
                <a:latin typeface="Arial" panose="020B0604020202020204" pitchFamily="34" charset="0"/>
                <a:ea typeface="微软雅黑" panose="020B0503020204020204" pitchFamily="34" charset="-122"/>
              </a:defRPr>
            </a:lvl2pPr>
            <a:lvl3pPr marL="1143000" indent="-228600">
              <a:lnSpc>
                <a:spcPct val="130000"/>
              </a:lnSpc>
              <a:buFont typeface="Wingdings" panose="05000000000000000000" pitchFamily="2" charset="2"/>
              <a:buChar char="l"/>
              <a:defRPr sz="1600" spc="150" baseline="0">
                <a:solidFill>
                  <a:schemeClr val="tx1">
                    <a:lumMod val="65000"/>
                    <a:lumOff val="35000"/>
                  </a:schemeClr>
                </a:solidFill>
                <a:latin typeface="Arial" panose="020B0604020202020204" pitchFamily="34" charset="0"/>
                <a:ea typeface="微软雅黑" panose="020B0503020204020204" pitchFamily="34" charset="-122"/>
              </a:defRPr>
            </a:lvl3pPr>
            <a:lvl4pPr marL="1600200" indent="-228600">
              <a:lnSpc>
                <a:spcPct val="130000"/>
              </a:lnSpc>
              <a:buFont typeface="Wingdings" panose="05000000000000000000" pitchFamily="2" charset="2"/>
              <a:buChar char="l"/>
              <a:defRPr sz="1600" spc="150" baseline="0">
                <a:solidFill>
                  <a:schemeClr val="tx1">
                    <a:lumMod val="65000"/>
                    <a:lumOff val="35000"/>
                  </a:schemeClr>
                </a:solidFill>
                <a:latin typeface="Arial" panose="020B0604020202020204" pitchFamily="34" charset="0"/>
                <a:ea typeface="微软雅黑" panose="020B0503020204020204" pitchFamily="34" charset="-122"/>
              </a:defRPr>
            </a:lvl4pPr>
            <a:lvl5pPr>
              <a:lnSpc>
                <a:spcPct val="130000"/>
              </a:lnSpc>
              <a:defRPr sz="1600">
                <a:solidFill>
                  <a:schemeClr val="tx1">
                    <a:lumMod val="75000"/>
                    <a:lumOff val="25000"/>
                  </a:schemeClr>
                </a:solidFill>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lvl1pPr marL="0" marR="0" lvl="0" algn="l" defTabSz="914400" rtl="0" eaLnBrk="1" fontAlgn="auto" latinLnBrk="0" hangingPunct="1">
              <a:lnSpc>
                <a:spcPct val="100000"/>
              </a:lnSpc>
              <a:buNone/>
              <a:defRPr kumimoji="0" lang="zh-CN" altLang="en-US" sz="3600" b="1" i="0" u="none" strike="noStrike" kern="1200" cap="none" spc="300" normalizeH="0" baseline="0" noProof="1" dirty="0">
                <a:solidFill>
                  <a:schemeClr val="tx1">
                    <a:lumMod val="85000"/>
                    <a:lumOff val="15000"/>
                  </a:schemeClr>
                </a:solidFill>
                <a:uFillTx/>
                <a:latin typeface="Arial" panose="020B0604020202020204" pitchFamily="34" charset="0"/>
                <a:ea typeface="微软雅黑" panose="020B0503020204020204" pitchFamily="34" charset="-122"/>
                <a:cs typeface="+mj-cs"/>
                <a:sym typeface="+mn-ea"/>
              </a:defRPr>
            </a:lvl1pPr>
          </a:lstStyle>
          <a:p>
            <a:pPr lvl="0"/>
            <a:r>
              <a:rPr dirty="0">
                <a:sym typeface="+mn-ea"/>
              </a:rPr>
              <a:t>单击此处编辑母版标题样式</a:t>
            </a:r>
            <a:endParaRPr dirty="0">
              <a:sym typeface="+mn-ea"/>
            </a:endParaRPr>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eaLnBrk="1" fontAlgn="auto" latinLnBrk="0" hangingPunct="1">
              <a:lnSpc>
                <a:spcPct val="100000"/>
              </a:lnSpc>
              <a:spcAft>
                <a:spcPts val="0"/>
              </a:spcAft>
              <a:buNone/>
              <a:defRPr sz="2000" b="1" u="none" strike="noStrike" kern="1200" cap="none" spc="200" normalizeH="0" baseline="0">
                <a:solidFill>
                  <a:schemeClr val="tx1">
                    <a:lumMod val="75000"/>
                    <a:lumOff val="25000"/>
                  </a:schemeClr>
                </a:solidFill>
                <a:uFillTx/>
                <a:latin typeface="Arial" panose="020B0604020202020204" pitchFamily="34" charset="0"/>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lvl1pPr marL="228600" marR="0" lvl="0" indent="-228600" algn="l" defTabSz="914400" rtl="0" eaLnBrk="1" fontAlgn="auto" latinLnBrk="0" hangingPunct="1">
              <a:lnSpc>
                <a:spcPct val="130000"/>
              </a:lnSpc>
              <a:spcBef>
                <a:spcPts val="0"/>
              </a:spcBef>
              <a:spcAft>
                <a:spcPts val="1000"/>
              </a:spcAft>
              <a:buFont typeface="Wingdings" panose="05000000000000000000" pitchFamily="2" charset="2"/>
              <a:buChar char="l"/>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Wingdings" panose="05000000000000000000" pitchFamily="2" charset="2"/>
              <a:buChar char="l"/>
              <a:tabLst>
                <a:tab pos="1609725" algn="l"/>
              </a:tabLst>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Wingdings" panose="05000000000000000000" pitchFamily="2" charset="2"/>
              <a:buChar char="l"/>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Wingdings" panose="05000000000000000000" pitchFamily="2" charset="2"/>
              <a:buChar char="l"/>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Wingdings" panose="05000000000000000000" pitchFamily="2" charset="2"/>
              <a:buChar char="l"/>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ts val="0"/>
              </a:spcBef>
              <a:spcAft>
                <a:spcPts val="0"/>
              </a:spcAft>
              <a:buFont typeface="Arial" panose="020B0604020202020204" pitchFamily="34" charset="0"/>
              <a:buNone/>
              <a:defRPr kumimoji="0" lang="zh-CN" altLang="en-US" sz="2000" b="1" i="0" u="none" strike="noStrike" kern="1200" cap="none" spc="200" normalizeH="0" baseline="0" noProof="1" dirty="0">
                <a:solidFill>
                  <a:schemeClr val="tx1">
                    <a:lumMod val="75000"/>
                    <a:lumOff val="25000"/>
                  </a:schemeClr>
                </a:solidFill>
                <a:uFillTx/>
                <a:latin typeface="Arial" panose="020B0604020202020204" pitchFamily="34" charset="0"/>
                <a:ea typeface="微软雅黑" panose="020B0503020204020204" pitchFamily="3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lvl1pPr marL="228600" marR="0" lvl="0" indent="-228600" algn="l" defTabSz="914400" rtl="0" eaLnBrk="1" fontAlgn="auto" latinLnBrk="0" hangingPunct="1">
              <a:lnSpc>
                <a:spcPct val="130000"/>
              </a:lnSpc>
              <a:spcBef>
                <a:spcPts val="0"/>
              </a:spcBef>
              <a:spcAft>
                <a:spcPts val="1000"/>
              </a:spcAft>
              <a:buFont typeface="Wingdings" panose="05000000000000000000" pitchFamily="2" charset="2"/>
              <a:buChar char="l"/>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Wingdings" panose="05000000000000000000" pitchFamily="2" charset="2"/>
              <a:buChar char="l"/>
              <a:tabLst>
                <a:tab pos="1609725" algn="l"/>
              </a:tabLst>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Wingdings" panose="05000000000000000000" pitchFamily="2" charset="2"/>
              <a:buChar char="l"/>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Wingdings" panose="05000000000000000000" pitchFamily="2" charset="2"/>
              <a:buChar char="l"/>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Wingdings" panose="05000000000000000000" pitchFamily="2" charset="2"/>
              <a:buChar char="l"/>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lvl1pPr marL="0" marR="0" lvl="0" algn="l" defTabSz="914400" rtl="0" eaLnBrk="1" fontAlgn="auto" latinLnBrk="0" hangingPunct="1">
              <a:lnSpc>
                <a:spcPct val="100000"/>
              </a:lnSpc>
              <a:buNone/>
              <a:defRPr kumimoji="0" lang="zh-CN" altLang="en-US" sz="3600" b="1" i="0" u="none" strike="noStrike" kern="1200" cap="none" spc="300" normalizeH="0" baseline="0" noProof="1" dirty="0">
                <a:solidFill>
                  <a:schemeClr val="tx1">
                    <a:lumMod val="85000"/>
                    <a:lumOff val="15000"/>
                  </a:schemeClr>
                </a:solidFill>
                <a:uFillTx/>
                <a:latin typeface="Arial" panose="020B0604020202020204"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2"/>
            </p:custDataLst>
          </p:nvPr>
        </p:nvSpPr>
        <p:spPr>
          <a:xfrm>
            <a:off x="608400" y="1555200"/>
            <a:ext cx="5126400" cy="4608000"/>
          </a:xfrm>
        </p:spPr>
        <p:txBody>
          <a:bodyPr vert="horz" lIns="90000" tIns="46800" rIns="90000" bIns="46800" rtlCol="0">
            <a:norm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endParaRPr dirty="0">
              <a:sym typeface="+mn-ea"/>
            </a:endParaRPr>
          </a:p>
        </p:txBody>
      </p:sp>
      <p:sp>
        <p:nvSpPr>
          <p:cNvPr id="4" name="文本占位符 3"/>
          <p:cNvSpPr>
            <a:spLocks noGrp="1"/>
          </p:cNvSpPr>
          <p:nvPr>
            <p:ph type="body" sz="half" idx="2" hasCustomPrompt="1"/>
            <p:custDataLst>
              <p:tags r:id="rId3"/>
            </p:custDataLst>
          </p:nvPr>
        </p:nvSpPr>
        <p:spPr>
          <a:xfrm>
            <a:off x="6350400" y="1555200"/>
            <a:ext cx="5227200" cy="4608000"/>
          </a:xfrm>
        </p:spPr>
        <p:txBody>
          <a:bodyPr vert="horz" lIns="90000" tIns="46800" rIns="90000" bIns="46800" rtlCol="0">
            <a:normAutofit/>
          </a:bodyPr>
          <a:lstStyle>
            <a:lvl1pPr marL="0" marR="0" lvl="0" indent="0" algn="l" defTabSz="914400" rtl="0" eaLnBrk="1" fontAlgn="auto" latinLnBrk="0" hangingPunct="1">
              <a:lnSpc>
                <a:spcPct val="140000"/>
              </a:lnSpc>
              <a:spcBef>
                <a:spcPts val="0"/>
              </a:spcBef>
              <a:spcAft>
                <a:spcPts val="1000"/>
              </a:spcAft>
              <a:buFont typeface="Wingdings" panose="05000000000000000000" pitchFamily="2" charset="2"/>
              <a:buChar char="l"/>
              <a:defRPr kumimoji="0" lang="zh-CN" altLang="en-US" sz="1600" b="0" i="0" u="none" strike="noStrike" kern="1200" cap="none" spc="150" normalizeH="0" baseline="0" noProof="1" dirty="0">
                <a:solidFill>
                  <a:schemeClr val="tx1">
                    <a:lumMod val="75000"/>
                    <a:lumOff val="25000"/>
                  </a:schemeClr>
                </a:solidFill>
                <a:uFillTx/>
                <a:latin typeface="Arial" panose="020B0604020202020204" pitchFamily="34" charset="0"/>
                <a:ea typeface="微软雅黑" panose="020B0503020204020204" pitchFamily="34" charset="-122"/>
                <a:cs typeface="+mn-cs"/>
                <a:sym typeface="+mn-ea"/>
              </a:defRPr>
            </a:lvl1pPr>
          </a:lstStyle>
          <a:p>
            <a:pPr lvl="0"/>
            <a:r>
              <a:rPr dirty="0">
                <a:sym typeface="+mn-ea"/>
              </a:rPr>
              <a:t>单击此处编辑文本</a:t>
            </a:r>
            <a:endParaRPr dirty="0">
              <a:sym typeface="+mn-ea"/>
            </a:endParaRPr>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5"/>
            </p:custDataLst>
          </p:nvPr>
        </p:nvSpPr>
        <p:spPr/>
        <p:txBody>
          <a:bodyPr/>
          <a:lstStyle/>
          <a:p>
            <a:endParaRPr lang="zh-CN" altLang="en-US" dirty="0"/>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fld>
            <a:endParaRPr lang="zh-CN" altLang="en-US"/>
          </a:p>
        </p:txBody>
      </p:sp>
      <p:sp>
        <p:nvSpPr>
          <p:cNvPr id="9" name="标题 8"/>
          <p:cNvSpPr>
            <a:spLocks noGrp="1"/>
          </p:cNvSpPr>
          <p:nvPr>
            <p:ph type="title"/>
            <p:custDataLst>
              <p:tags r:id="rId7"/>
            </p:custDataLst>
          </p:nvPr>
        </p:nvSpPr>
        <p:spPr/>
        <p:txBody>
          <a:bodyPr/>
          <a:lstStyle>
            <a:lvl1pPr>
              <a:defRPr baseline="0"/>
            </a:lvl1pPr>
          </a:lstStyle>
          <a:p>
            <a:r>
              <a:rPr lang="zh-CN" altLang="en-US"/>
              <a:t>单击此处编辑母版标题样式</a:t>
            </a:r>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marL="0" marR="0" lvl="0" algn="l" defTabSz="914400" rtl="0" eaLnBrk="1" fontAlgn="auto" latinLnBrk="0" hangingPunct="1">
              <a:lnSpc>
                <a:spcPct val="100000"/>
              </a:lnSpc>
              <a:spcAft>
                <a:spcPts val="0"/>
              </a:spcAft>
              <a:buNone/>
              <a:defRPr kumimoji="0" lang="zh-CN" altLang="en-US" sz="2800" b="1" i="0" u="none" strike="noStrike" kern="1200" cap="none" spc="300" normalizeH="0" baseline="0" noProof="1" dirty="0">
                <a:solidFill>
                  <a:schemeClr val="tx1">
                    <a:lumMod val="85000"/>
                    <a:lumOff val="15000"/>
                  </a:schemeClr>
                </a:solidFill>
                <a:uFillTx/>
                <a:latin typeface="Arial" panose="020B0604020202020204" pitchFamily="34" charset="0"/>
                <a:ea typeface="微软雅黑" panose="020B0503020204020204" pitchFamily="34" charset="-122"/>
                <a:cs typeface="+mj-cs"/>
                <a:sym typeface="+mn-ea"/>
              </a:defRPr>
            </a:lvl1pPr>
          </a:lstStyle>
          <a:p>
            <a:pPr lvl="0"/>
            <a:r>
              <a:rPr dirty="0">
                <a:sym typeface="+mn-ea"/>
              </a:rPr>
              <a:t>单击此处编辑标题</a:t>
            </a:r>
            <a:endParaRPr dirty="0">
              <a:sym typeface="+mn-ea"/>
            </a:endParaRPr>
          </a:p>
        </p:txBody>
      </p:sp>
      <p:sp>
        <p:nvSpPr>
          <p:cNvPr id="3" name="竖排文字占位符 2"/>
          <p:cNvSpPr>
            <a:spLocks noGrp="1"/>
          </p:cNvSpPr>
          <p:nvPr>
            <p:ph type="body" orient="vert" idx="1" hasCustomPrompt="1"/>
            <p:custDataLst>
              <p:tags r:id="rId3"/>
            </p:custDataLst>
          </p:nvPr>
        </p:nvSpPr>
        <p:spPr>
          <a:xfrm>
            <a:off x="914400" y="914400"/>
            <a:ext cx="9169200" cy="5029200"/>
          </a:xfrm>
        </p:spPr>
        <p:txBody>
          <a:bodyPr vert="eaVert" lIns="46800" tIns="46800" rIns="46800" bIns="46800"/>
          <a:lstStyle>
            <a:lvl1pPr indent="0" eaLnBrk="1" fontAlgn="auto" latinLnBrk="0" hangingPunct="1">
              <a:lnSpc>
                <a:spcPct val="160000"/>
              </a:lnSpc>
              <a:spcAft>
                <a:spcPts val="1600"/>
              </a:spcAft>
              <a:buNone/>
              <a:defRPr spc="300" baseline="0">
                <a:solidFill>
                  <a:schemeClr val="tx1">
                    <a:lumMod val="65000"/>
                    <a:lumOff val="35000"/>
                  </a:schemeClr>
                </a:solidFill>
              </a:defRPr>
            </a:lvl1pPr>
            <a:lvl2pPr indent="0" eaLnBrk="1" fontAlgn="auto" latinLnBrk="0" hangingPunct="1">
              <a:lnSpc>
                <a:spcPct val="160000"/>
              </a:lnSpc>
              <a:spcAft>
                <a:spcPts val="1600"/>
              </a:spcAft>
              <a:buNone/>
              <a:defRPr spc="300" baseline="0">
                <a:solidFill>
                  <a:schemeClr val="tx1">
                    <a:lumMod val="65000"/>
                    <a:lumOff val="35000"/>
                  </a:schemeClr>
                </a:solidFill>
              </a:defRPr>
            </a:lvl2pPr>
            <a:lvl3pPr indent="0" eaLnBrk="1" fontAlgn="auto" latinLnBrk="0" hangingPunct="1">
              <a:lnSpc>
                <a:spcPct val="160000"/>
              </a:lnSpc>
              <a:spcAft>
                <a:spcPts val="1600"/>
              </a:spcAft>
              <a:buNone/>
              <a:defRPr spc="300" baseline="0">
                <a:solidFill>
                  <a:schemeClr val="tx1">
                    <a:lumMod val="65000"/>
                    <a:lumOff val="35000"/>
                  </a:schemeClr>
                </a:solidFill>
              </a:defRPr>
            </a:lvl3pPr>
            <a:lvl4pPr indent="0" eaLnBrk="1" fontAlgn="auto" latinLnBrk="0" hangingPunct="1">
              <a:lnSpc>
                <a:spcPct val="160000"/>
              </a:lnSpc>
              <a:spcAft>
                <a:spcPts val="1600"/>
              </a:spcAft>
              <a:buNone/>
              <a:defRPr spc="300" baseline="0">
                <a:solidFill>
                  <a:schemeClr val="tx1">
                    <a:lumMod val="65000"/>
                    <a:lumOff val="35000"/>
                  </a:schemeClr>
                </a:solidFill>
              </a:defRPr>
            </a:lvl4pPr>
            <a:lvl5pPr indent="0" eaLnBrk="1" fontAlgn="auto" latinLnBrk="0" hangingPunct="1">
              <a:lnSpc>
                <a:spcPct val="160000"/>
              </a:lnSpc>
              <a:spcAft>
                <a:spcPts val="1600"/>
              </a:spcAft>
              <a:buNone/>
              <a:defRPr spc="300" baseline="0">
                <a:solidFill>
                  <a:schemeClr val="tx1">
                    <a:lumMod val="65000"/>
                    <a:lumOff val="35000"/>
                  </a:schemeClr>
                </a:solidFill>
              </a:defRPr>
            </a:lvl5pPr>
          </a:lstStyle>
          <a:p>
            <a:pPr lvl="0"/>
            <a:r>
              <a:rPr lang="zh-CN" altLang="en-US" dirty="0"/>
              <a:t>单击此处编辑文本</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lvl1pPr marL="228600" indent="-228600">
              <a:lnSpc>
                <a:spcPct val="130000"/>
              </a:lnSpc>
              <a:buFont typeface="Wingdings" panose="05000000000000000000" pitchFamily="2" charset="2"/>
              <a:buChar char="l"/>
              <a:defRPr spc="150" baseline="0">
                <a:solidFill>
                  <a:schemeClr val="tx1">
                    <a:lumMod val="65000"/>
                    <a:lumOff val="35000"/>
                  </a:schemeClr>
                </a:solidFill>
              </a:defRPr>
            </a:lvl1pPr>
            <a:lvl2pPr marL="685800" indent="-228600">
              <a:lnSpc>
                <a:spcPct val="130000"/>
              </a:lnSpc>
              <a:buFont typeface="Wingdings" panose="05000000000000000000" pitchFamily="2" charset="2"/>
              <a:buChar char="l"/>
              <a:defRPr spc="150" baseline="0">
                <a:solidFill>
                  <a:schemeClr val="tx1">
                    <a:lumMod val="65000"/>
                    <a:lumOff val="35000"/>
                  </a:schemeClr>
                </a:solidFill>
              </a:defRPr>
            </a:lvl2pPr>
            <a:lvl3pPr marL="1143000" indent="-228600">
              <a:lnSpc>
                <a:spcPct val="130000"/>
              </a:lnSpc>
              <a:buFont typeface="Wingdings" panose="05000000000000000000" pitchFamily="2" charset="2"/>
              <a:buChar char="l"/>
              <a:defRPr spc="150" baseline="0">
                <a:solidFill>
                  <a:schemeClr val="tx1">
                    <a:lumMod val="65000"/>
                    <a:lumOff val="35000"/>
                  </a:schemeClr>
                </a:solidFill>
              </a:defRPr>
            </a:lvl3pPr>
            <a:lvl4pPr marL="1600200" indent="-228600">
              <a:lnSpc>
                <a:spcPct val="130000"/>
              </a:lnSpc>
              <a:buFont typeface="Wingdings" panose="05000000000000000000" pitchFamily="2" charset="2"/>
              <a:buChar char="l"/>
              <a:defRPr spc="150" baseline="0">
                <a:solidFill>
                  <a:schemeClr val="tx1">
                    <a:lumMod val="65000"/>
                    <a:lumOff val="35000"/>
                  </a:schemeClr>
                </a:solidFill>
              </a:defRPr>
            </a:lvl4pPr>
            <a:lvl5pPr marL="2057400" indent="-228600">
              <a:lnSpc>
                <a:spcPct val="130000"/>
              </a:lnSpc>
              <a:buFont typeface="Wingdings" panose="05000000000000000000" pitchFamily="2" charset="2"/>
              <a:buChar char="l"/>
              <a:defRPr spc="150" baseline="0">
                <a:solidFill>
                  <a:schemeClr val="tx1">
                    <a:lumMod val="65000"/>
                    <a:lumOff val="35000"/>
                  </a:schemeClr>
                </a:solidFill>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2"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marL="0" marR="0" algn="ctr" defTabSz="914400" rtl="0" eaLnBrk="1" fontAlgn="auto" latinLnBrk="0" hangingPunct="1">
              <a:lnSpc>
                <a:spcPct val="100000"/>
              </a:lnSpc>
              <a:buNone/>
              <a:defRPr kumimoji="0" lang="zh-CN" altLang="en-US" sz="6000" b="1" i="0" u="none" strike="noStrike" kern="1200" cap="none" spc="300" normalizeH="0" baseline="0" noProof="1" dirty="0">
                <a:solidFill>
                  <a:schemeClr val="tx1">
                    <a:lumMod val="85000"/>
                    <a:lumOff val="15000"/>
                  </a:schemeClr>
                </a:solidFill>
                <a:effectLst/>
                <a:uFillTx/>
                <a:latin typeface="Arial" panose="020B0604020202020204" pitchFamily="34" charset="0"/>
                <a:ea typeface="微软雅黑" panose="020B0503020204020204" pitchFamily="34" charset="-122"/>
                <a:cs typeface="+mj-cs"/>
                <a:sym typeface="+mn-ea"/>
              </a:defRPr>
            </a:lvl1pPr>
          </a:lstStyle>
          <a:p>
            <a:pPr lvl="0"/>
            <a:r>
              <a:rPr>
                <a:sym typeface="+mn-ea"/>
              </a:rPr>
              <a:t>单击此处编辑标题</a:t>
            </a:r>
            <a:endParaRPr>
              <a:sym typeface="+mn-ea"/>
            </a:endParaRPr>
          </a:p>
        </p:txBody>
      </p:sp>
      <p:sp>
        <p:nvSpPr>
          <p:cNvPr id="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marL="0" indent="0" algn="ctr">
              <a:lnSpc>
                <a:spcPct val="110000"/>
              </a:lnSpc>
              <a:buNone/>
              <a:defRPr sz="2400" spc="200" baseline="0">
                <a:solidFill>
                  <a:schemeClr val="tx1">
                    <a:lumMod val="65000"/>
                    <a:lumOff val="35000"/>
                  </a:schemeClr>
                </a:solidFill>
              </a:defRPr>
            </a:lvl1pPr>
          </a:lstStyle>
          <a:p>
            <a:pPr lvl="0"/>
            <a:r>
              <a:rPr lang="zh-CN" altLang="en-US" dirty="0"/>
              <a:t>单击此处编辑母版文本样式</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8" Type="http://schemas.openxmlformats.org/officeDocument/2006/relationships/theme" Target="../theme/theme1.xml"/><Relationship Id="rId17" Type="http://schemas.openxmlformats.org/officeDocument/2006/relationships/tags" Target="../tags/tag62.xml"/><Relationship Id="rId16" Type="http://schemas.openxmlformats.org/officeDocument/2006/relationships/tags" Target="../tags/tag61.xml"/><Relationship Id="rId15" Type="http://schemas.openxmlformats.org/officeDocument/2006/relationships/tags" Target="../tags/tag60.xml"/><Relationship Id="rId14" Type="http://schemas.openxmlformats.org/officeDocument/2006/relationships/tags" Target="../tags/tag59.xml"/><Relationship Id="rId13" Type="http://schemas.openxmlformats.org/officeDocument/2006/relationships/tags" Target="../tags/tag58.xml"/><Relationship Id="rId12" Type="http://schemas.openxmlformats.org/officeDocument/2006/relationships/tags" Target="../tags/tag57.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2"/>
            </p:custDataLst>
          </p:nvPr>
        </p:nvSpPr>
        <p:spPr>
          <a:xfrm>
            <a:off x="608400" y="608400"/>
            <a:ext cx="10969200" cy="648000"/>
          </a:xfrm>
          <a:prstGeom prst="rect">
            <a:avLst/>
          </a:prstGeom>
        </p:spPr>
        <p:txBody>
          <a:bodyPr vert="horz" lIns="101600" tIns="38100" rIns="76200" bIns="38100" rtlCol="0" anchor="ctr"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13"/>
            </p:custDataLst>
          </p:nvPr>
        </p:nvSpPr>
        <p:spPr>
          <a:xfrm>
            <a:off x="608400" y="1515600"/>
            <a:ext cx="10969200" cy="4736880"/>
          </a:xfrm>
          <a:prstGeom prst="rect">
            <a:avLst/>
          </a:prstGeom>
        </p:spPr>
        <p:txBody>
          <a:bodyPr vert="horz" lIns="90000" tIns="46800" rIns="90000" bIns="4680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latin typeface="Arial" panose="020B0604020202020204" pitchFamily="34" charset="0"/>
                <a:ea typeface="微软雅黑" panose="020B0503020204020204" pitchFamily="34"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latin typeface="Arial" panose="020B0604020202020204" pitchFamily="34" charset="0"/>
                <a:ea typeface="微软雅黑" panose="020B0503020204020204" pitchFamily="34" charset="-122"/>
              </a:defRPr>
            </a:lvl1pPr>
          </a:lstStyle>
          <a:p>
            <a:endParaRPr lang="zh-CN" altLang="en-US" dirty="0"/>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latin typeface="Arial" panose="020B0604020202020204" pitchFamily="34" charset="0"/>
                <a:ea typeface="微软雅黑" panose="020B0503020204020204" pitchFamily="34" charset="-122"/>
              </a:defRPr>
            </a:lvl1pPr>
          </a:lstStyle>
          <a:p>
            <a:fld id="{49AE70B2-8BF9-45C0-BB95-33D1B9D3A854}" type="slidenum">
              <a:rPr lang="zh-CN" altLang="en-US" smtClean="0"/>
            </a:fld>
            <a:endParaRPr lang="zh-CN" altLang="en-US" dirty="0"/>
          </a:p>
        </p:txBody>
      </p:sp>
      <p:sp>
        <p:nvSpPr>
          <p:cNvPr id="7" name="KSO_TEMPLATE" hidden="1"/>
          <p:cNvSpPr/>
          <p:nvPr>
            <p:custDataLst>
              <p:tags r:id="rId17"/>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Arial" panose="020B0604020202020204" pitchFamily="34" charset="0"/>
          <a:ea typeface="微软雅黑" panose="020B0503020204020204" pitchFamily="34" charset="-122"/>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5" Type="http://schemas.openxmlformats.org/officeDocument/2006/relationships/slideLayout" Target="../slideLayouts/slideLayout1.xml"/><Relationship Id="rId4" Type="http://schemas.openxmlformats.org/officeDocument/2006/relationships/tags" Target="../tags/tag65.xml"/><Relationship Id="rId3" Type="http://schemas.openxmlformats.org/officeDocument/2006/relationships/tags" Target="../tags/tag64.xml"/><Relationship Id="rId2" Type="http://schemas.openxmlformats.org/officeDocument/2006/relationships/tags" Target="../tags/tag63.xml"/><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9" Type="http://schemas.openxmlformats.org/officeDocument/2006/relationships/slideLayout" Target="../slideLayouts/slideLayout7.xml"/><Relationship Id="rId8" Type="http://schemas.openxmlformats.org/officeDocument/2006/relationships/tags" Target="../tags/tag72.xml"/><Relationship Id="rId7" Type="http://schemas.openxmlformats.org/officeDocument/2006/relationships/tags" Target="../tags/tag71.xml"/><Relationship Id="rId6" Type="http://schemas.openxmlformats.org/officeDocument/2006/relationships/tags" Target="../tags/tag70.xml"/><Relationship Id="rId5" Type="http://schemas.openxmlformats.org/officeDocument/2006/relationships/tags" Target="../tags/tag69.xml"/><Relationship Id="rId4" Type="http://schemas.openxmlformats.org/officeDocument/2006/relationships/tags" Target="../tags/tag68.xml"/><Relationship Id="rId3" Type="http://schemas.openxmlformats.org/officeDocument/2006/relationships/image" Target="../media/image2.jpeg"/><Relationship Id="rId2" Type="http://schemas.openxmlformats.org/officeDocument/2006/relationships/tags" Target="../tags/tag67.xml"/><Relationship Id="rId1" Type="http://schemas.openxmlformats.org/officeDocument/2006/relationships/tags" Target="../tags/tag66.xml"/></Relationships>
</file>

<file path=ppt/slides/_rels/slide3.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tags" Target="../tags/tag75.xml"/><Relationship Id="rId3" Type="http://schemas.openxmlformats.org/officeDocument/2006/relationships/tags" Target="../tags/tag74.xml"/><Relationship Id="rId2" Type="http://schemas.openxmlformats.org/officeDocument/2006/relationships/tags" Target="../tags/tag73.xml"/><Relationship Id="rId1" Type="http://schemas.openxmlformats.org/officeDocument/2006/relationships/image" Target="../media/image3.jpeg"/></Relationships>
</file>

<file path=ppt/slides/_rels/slide4.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tags" Target="../tags/tag77.xml"/><Relationship Id="rId2" Type="http://schemas.openxmlformats.org/officeDocument/2006/relationships/tags" Target="../tags/tag76.xml"/><Relationship Id="rId1" Type="http://schemas.openxmlformats.org/officeDocument/2006/relationships/image" Target="../media/image4.jpeg"/></Relationships>
</file>

<file path=ppt/slides/_rels/slide5.xml.rels><?xml version="1.0" encoding="UTF-8" standalone="yes"?>
<Relationships xmlns="http://schemas.openxmlformats.org/package/2006/relationships"><Relationship Id="rId4" Type="http://schemas.openxmlformats.org/officeDocument/2006/relationships/slideLayout" Target="../slideLayouts/slideLayout6.xml"/><Relationship Id="rId3" Type="http://schemas.openxmlformats.org/officeDocument/2006/relationships/tags" Target="../tags/tag80.xml"/><Relationship Id="rId2" Type="http://schemas.openxmlformats.org/officeDocument/2006/relationships/tags" Target="../tags/tag79.xml"/><Relationship Id="rId1" Type="http://schemas.openxmlformats.org/officeDocument/2006/relationships/tags" Target="../tags/tag78.xml"/></Relationships>
</file>

<file path=ppt/slides/_rels/slide6.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tags" Target="../tags/tag82.xml"/><Relationship Id="rId2" Type="http://schemas.openxmlformats.org/officeDocument/2006/relationships/tags" Target="../tags/tag81.xml"/><Relationship Id="rId1" Type="http://schemas.openxmlformats.org/officeDocument/2006/relationships/image" Target="../media/image5.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ctrTitle"/>
            <p:custDataLst>
              <p:tags r:id="rId2"/>
            </p:custDataLst>
          </p:nvPr>
        </p:nvSpPr>
        <p:spPr>
          <a:xfrm>
            <a:off x="1196340" y="793750"/>
            <a:ext cx="9799320" cy="2682875"/>
          </a:xfrm>
        </p:spPr>
        <p:txBody>
          <a:bodyPr/>
          <a:p>
            <a:r>
              <a:rPr lang="zh-CN" altLang="zh-CN">
                <a:ln w="10160">
                  <a:solidFill>
                    <a:schemeClr val="accent5"/>
                  </a:solidFill>
                  <a:prstDash val="solid"/>
                </a:ln>
                <a:solidFill>
                  <a:srgbClr val="FFFFFF"/>
                </a:solidFill>
                <a:effectLst>
                  <a:outerShdw blurRad="38100" dist="22860" dir="5400000" algn="tl" rotWithShape="0">
                    <a:srgbClr val="000000">
                      <a:alpha val="30000"/>
                    </a:srgbClr>
                  </a:outerShdw>
                </a:effectLst>
              </a:rPr>
              <a:t>空白演示</a:t>
            </a:r>
            <a:endParaRPr lang="zh-CN" altLang="zh-CN">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
        <p:nvSpPr>
          <p:cNvPr id="3" name="副标题 2"/>
          <p:cNvSpPr>
            <a:spLocks noGrp="1"/>
          </p:cNvSpPr>
          <p:nvPr>
            <p:ph type="subTitle" idx="1"/>
            <p:custDataLst>
              <p:tags r:id="rId3"/>
            </p:custDataLst>
          </p:nvPr>
        </p:nvSpPr>
        <p:spPr/>
        <p:txBody>
          <a:bodyPr/>
          <a:p>
            <a:r>
              <a:rPr lang="zh-CN" altLang="en-US"/>
              <a:t>单击输入您的封面副标题</a:t>
            </a:r>
            <a:endParaRPr lang="zh-CN" altLang="en-US"/>
          </a:p>
        </p:txBody>
      </p:sp>
    </p:spTree>
    <p:custDataLst>
      <p:tags r:id="rId4"/>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6"/>
          <p:cNvSpPr txBox="1"/>
          <p:nvPr>
            <p:custDataLst>
              <p:tags r:id="rId1"/>
            </p:custDataLst>
          </p:nvPr>
        </p:nvSpPr>
        <p:spPr>
          <a:xfrm>
            <a:off x="579190" y="370910"/>
            <a:ext cx="10976675" cy="626701"/>
          </a:xfrm>
          <a:prstGeom prst="rect">
            <a:avLst/>
          </a:prstGeom>
          <a:noFill/>
          <a:ln w="3175">
            <a:noFill/>
            <a:prstDash val="dash"/>
          </a:ln>
        </p:spPr>
        <p:txBody>
          <a:bodyPr wrap="square" lIns="72000" tIns="36000" rIns="72000" bIns="36000" anchor="t" anchorCtr="0">
            <a:noAutofit/>
          </a:bodyPr>
          <a:lstStyle>
            <a:lvl1pPr algn="l" defTabSz="913765" rtl="0" eaLnBrk="1" latinLnBrk="0" hangingPunct="1">
              <a:lnSpc>
                <a:spcPct val="90000"/>
              </a:lnSpc>
              <a:spcBef>
                <a:spcPct val="0"/>
              </a:spcBef>
              <a:buNone/>
              <a:defRPr lang="en-US" sz="2745" b="0" kern="1200" cap="none" spc="-49" baseline="0" dirty="0" smtClean="0">
                <a:ln w="3175">
                  <a:noFill/>
                </a:ln>
                <a:solidFill>
                  <a:sysClr val="windowText" lastClr="000000"/>
                </a:solidFill>
                <a:effectLst/>
                <a:latin typeface="+mj-lt"/>
                <a:ea typeface="+mn-ea"/>
                <a:cs typeface="Segoe UI" panose="020B0502040204020203" pitchFamily="34" charset="0"/>
              </a:defRPr>
            </a:lvl1pPr>
          </a:lstStyle>
          <a:p>
            <a:pPr>
              <a:lnSpc>
                <a:spcPct val="100000"/>
              </a:lnSpc>
              <a:defRPr/>
            </a:pPr>
            <a:r>
              <a:rPr kumimoji="0" altLang="zh-CN" sz="3600" b="1" i="0" spc="300" baseline="0" noProof="0" dirty="0">
                <a:ln w="3175">
                  <a:noFill/>
                  <a:prstDash val="dash"/>
                </a:ln>
                <a:solidFill>
                  <a:sysClr val="windowText" lastClr="000000">
                    <a:lumMod val="75000"/>
                    <a:lumOff val="25000"/>
                  </a:sysClr>
                </a:solidFill>
                <a:effectLst/>
                <a:uLnTx/>
                <a:uFillTx/>
                <a:latin typeface="Arial" panose="020B0604020202020204" pitchFamily="34" charset="0"/>
                <a:ea typeface="微软雅黑" panose="020B0503020204020204" pitchFamily="34" charset="-122"/>
                <a:cs typeface="微软雅黑" panose="020B0503020204020204" pitchFamily="34" charset="-122"/>
              </a:rPr>
              <a:t>C</a:t>
            </a:r>
            <a:r>
              <a:rPr kumimoji="0" lang="zh-CN" altLang="en-US" sz="3600" b="1" i="0" spc="300" baseline="0" noProof="0" dirty="0">
                <a:ln w="3175">
                  <a:noFill/>
                  <a:prstDash val="dash"/>
                </a:ln>
                <a:solidFill>
                  <a:sysClr val="windowText" lastClr="000000">
                    <a:lumMod val="75000"/>
                    <a:lumOff val="25000"/>
                  </a:sysClr>
                </a:solidFill>
                <a:effectLst/>
                <a:uLnTx/>
                <a:uFillTx/>
                <a:latin typeface="Arial" panose="020B0604020202020204" pitchFamily="34" charset="0"/>
                <a:ea typeface="微软雅黑" panose="020B0503020204020204" pitchFamily="34" charset="-122"/>
                <a:cs typeface="微软雅黑" panose="020B0503020204020204" pitchFamily="34" charset="-122"/>
              </a:rPr>
              <a:t>ompany </a:t>
            </a:r>
            <a:r>
              <a:rPr kumimoji="0" altLang="zh-CN" sz="3600" b="1" i="0" spc="300" baseline="0" noProof="0" dirty="0">
                <a:ln w="3175">
                  <a:noFill/>
                  <a:prstDash val="dash"/>
                </a:ln>
                <a:solidFill>
                  <a:sysClr val="windowText" lastClr="000000">
                    <a:lumMod val="75000"/>
                    <a:lumOff val="25000"/>
                  </a:sysClr>
                </a:solidFill>
                <a:effectLst/>
                <a:uLnTx/>
                <a:uFillTx/>
                <a:latin typeface="Arial" panose="020B0604020202020204" pitchFamily="34" charset="0"/>
                <a:ea typeface="微软雅黑" panose="020B0503020204020204" pitchFamily="34" charset="-122"/>
                <a:cs typeface="微软雅黑" panose="020B0503020204020204" pitchFamily="34" charset="-122"/>
              </a:rPr>
              <a:t>B</a:t>
            </a:r>
            <a:r>
              <a:rPr kumimoji="0" lang="zh-CN" altLang="en-US" sz="3600" b="1" i="0" spc="300" baseline="0" noProof="0" dirty="0">
                <a:ln w="3175">
                  <a:noFill/>
                  <a:prstDash val="dash"/>
                </a:ln>
                <a:solidFill>
                  <a:sysClr val="windowText" lastClr="000000">
                    <a:lumMod val="75000"/>
                    <a:lumOff val="25000"/>
                  </a:sysClr>
                </a:solidFill>
                <a:effectLst/>
                <a:uLnTx/>
                <a:uFillTx/>
                <a:latin typeface="Arial" panose="020B0604020202020204" pitchFamily="34" charset="0"/>
                <a:ea typeface="微软雅黑" panose="020B0503020204020204" pitchFamily="34" charset="-122"/>
                <a:cs typeface="微软雅黑" panose="020B0503020204020204" pitchFamily="34" charset="-122"/>
              </a:rPr>
              <a:t>ackground</a:t>
            </a:r>
            <a:endParaRPr kumimoji="0" lang="zh-CN" altLang="en-US" sz="3600" b="1" i="0" spc="300" baseline="0" noProof="0" dirty="0">
              <a:ln w="3175">
                <a:noFill/>
                <a:prstDash val="dash"/>
              </a:ln>
              <a:solidFill>
                <a:sysClr val="windowText" lastClr="000000">
                  <a:lumMod val="75000"/>
                  <a:lumOff val="25000"/>
                </a:sysClr>
              </a:solidFill>
              <a:effectLst/>
              <a:uLnTx/>
              <a:uFillTx/>
              <a:latin typeface="Arial" panose="020B0604020202020204" pitchFamily="34" charset="0"/>
              <a:ea typeface="微软雅黑" panose="020B0503020204020204" pitchFamily="34" charset="-122"/>
              <a:cs typeface="微软雅黑" panose="020B0503020204020204" pitchFamily="34" charset="-122"/>
            </a:endParaRPr>
          </a:p>
        </p:txBody>
      </p:sp>
      <p:pic>
        <p:nvPicPr>
          <p:cNvPr id="3" name="图片 2" descr="C:\Users\TF\Desktop\u=682930368,676836088&amp;fm=11&amp;gp=0.jpgu=682930368,676836088&amp;fm=11&amp;gp=0"/>
          <p:cNvPicPr>
            <a:picLocks noChangeAspect="1"/>
          </p:cNvPicPr>
          <p:nvPr>
            <p:custDataLst>
              <p:tags r:id="rId2"/>
            </p:custDataLst>
          </p:nvPr>
        </p:nvPicPr>
        <p:blipFill rotWithShape="1">
          <a:blip r:embed="rId3"/>
          <a:srcRect/>
          <a:stretch>
            <a:fillRect/>
          </a:stretch>
        </p:blipFill>
        <p:spPr>
          <a:xfrm>
            <a:off x="866457" y="1692301"/>
            <a:ext cx="6809740" cy="4562672"/>
          </a:xfrm>
          <a:prstGeom prst="rect">
            <a:avLst/>
          </a:prstGeom>
        </p:spPr>
      </p:pic>
      <p:sp>
        <p:nvSpPr>
          <p:cNvPr id="7" name="Title 6"/>
          <p:cNvSpPr txBox="1"/>
          <p:nvPr>
            <p:custDataLst>
              <p:tags r:id="rId4"/>
            </p:custDataLst>
          </p:nvPr>
        </p:nvSpPr>
        <p:spPr>
          <a:xfrm>
            <a:off x="8311264" y="3594243"/>
            <a:ext cx="3270447" cy="758788"/>
          </a:xfrm>
          <a:prstGeom prst="rect">
            <a:avLst/>
          </a:prstGeom>
          <a:noFill/>
          <a:ln w="3175">
            <a:noFill/>
            <a:prstDash val="dash"/>
          </a:ln>
        </p:spPr>
        <p:txBody>
          <a:bodyPr wrap="square" lIns="72000" tIns="36000" rIns="72000" bIns="36000" anchor="ctr" anchorCtr="0">
            <a:noAutofit/>
          </a:bodyPr>
          <a:lstStyle>
            <a:lvl1pPr algn="l" defTabSz="913765" rtl="0" eaLnBrk="1" latinLnBrk="0" hangingPunct="1">
              <a:lnSpc>
                <a:spcPct val="90000"/>
              </a:lnSpc>
              <a:spcBef>
                <a:spcPct val="0"/>
              </a:spcBef>
              <a:buNone/>
              <a:defRPr lang="en-US" sz="2745" b="0" kern="1200" cap="none" spc="-49" baseline="0" dirty="0" smtClean="0">
                <a:ln w="3175">
                  <a:noFill/>
                </a:ln>
                <a:solidFill>
                  <a:sysClr val="windowText" lastClr="000000"/>
                </a:solidFill>
                <a:effectLst/>
                <a:latin typeface="+mj-lt"/>
                <a:ea typeface="+mn-ea"/>
                <a:cs typeface="Segoe UI" panose="020B0502040204020203" pitchFamily="34" charset="0"/>
              </a:defRPr>
            </a:lvl1pPr>
          </a:lstStyle>
          <a:p>
            <a:pPr algn="just">
              <a:lnSpc>
                <a:spcPct val="130000"/>
              </a:lnSpc>
              <a:spcAft>
                <a:spcPts val="800"/>
              </a:spcAft>
            </a:pPr>
            <a:r>
              <a:rPr lang="zh-CN" altLang="en-US" sz="1600" b="1" spc="50" dirty="0">
                <a:ln w="3175">
                  <a:noFill/>
                  <a:prstDash val="dash"/>
                </a:ln>
                <a:solidFill>
                  <a:sysClr val="windowText" lastClr="000000">
                    <a:lumMod val="65000"/>
                    <a:lumOff val="35000"/>
                  </a:sysClr>
                </a:solidFill>
                <a:uFillTx/>
                <a:latin typeface="Arial" panose="020B0604020202020204" pitchFamily="34" charset="0"/>
                <a:ea typeface="微软雅黑 Light" panose="020B0502040204020203" pitchFamily="34" charset="-122"/>
                <a:cs typeface="微软雅黑" panose="020B0503020204020204" pitchFamily="34" charset="-122"/>
              </a:rPr>
              <a:t>Mercedes-Benz is a world-renowned luxury car brand. In June 1926, Daimler merged with Mercedes-Benz to form Daimler-Benz Automotive. The car named after Mercedes-Benz is the perfect representative of high-quality and high-performance automotive products. In addition to high-end luxury cars</a:t>
            </a:r>
            <a:r>
              <a:rPr altLang="zh-CN" sz="1600" b="1" spc="50" dirty="0">
                <a:ln w="3175">
                  <a:noFill/>
                  <a:prstDash val="dash"/>
                </a:ln>
                <a:solidFill>
                  <a:sysClr val="windowText" lastClr="000000">
                    <a:lumMod val="65000"/>
                    <a:lumOff val="35000"/>
                  </a:sysClr>
                </a:solidFill>
                <a:uFillTx/>
                <a:latin typeface="Arial" panose="020B0604020202020204" pitchFamily="34" charset="0"/>
                <a:ea typeface="微软雅黑 Light" panose="020B0502040204020203" pitchFamily="34" charset="-122"/>
                <a:cs typeface="微软雅黑" panose="020B0503020204020204" pitchFamily="34" charset="-122"/>
              </a:rPr>
              <a:t>.</a:t>
            </a:r>
            <a:endParaRPr altLang="zh-CN" sz="1600" b="1" spc="50" dirty="0">
              <a:ln w="3175">
                <a:noFill/>
                <a:prstDash val="dash"/>
              </a:ln>
              <a:solidFill>
                <a:sysClr val="windowText" lastClr="000000">
                  <a:lumMod val="65000"/>
                  <a:lumOff val="35000"/>
                </a:sysClr>
              </a:solidFill>
              <a:uFillTx/>
              <a:latin typeface="Arial" panose="020B0604020202020204" pitchFamily="34" charset="0"/>
              <a:ea typeface="微软雅黑 Light" panose="020B0502040204020203" pitchFamily="34" charset="-122"/>
              <a:cs typeface="微软雅黑" panose="020B0503020204020204" pitchFamily="34" charset="-122"/>
            </a:endParaRPr>
          </a:p>
        </p:txBody>
      </p:sp>
      <p:grpSp>
        <p:nvGrpSpPr>
          <p:cNvPr id="11" name="组合 10"/>
          <p:cNvGrpSpPr/>
          <p:nvPr>
            <p:custDataLst>
              <p:tags r:id="rId5"/>
            </p:custDataLst>
          </p:nvPr>
        </p:nvGrpSpPr>
        <p:grpSpPr>
          <a:xfrm>
            <a:off x="11400304" y="434583"/>
            <a:ext cx="203545" cy="74612"/>
            <a:chOff x="9839643" y="910585"/>
            <a:chExt cx="203545" cy="74612"/>
          </a:xfrm>
        </p:grpSpPr>
        <p:cxnSp>
          <p:nvCxnSpPr>
            <p:cNvPr id="12" name="直接连接符 11"/>
            <p:cNvCxnSpPr/>
            <p:nvPr>
              <p:custDataLst>
                <p:tags r:id="rId6"/>
              </p:custDataLst>
            </p:nvPr>
          </p:nvCxnSpPr>
          <p:spPr>
            <a:xfrm>
              <a:off x="9839643" y="910585"/>
              <a:ext cx="203545" cy="0"/>
            </a:xfrm>
            <a:prstGeom prst="line">
              <a:avLst/>
            </a:prstGeom>
            <a:ln w="12700">
              <a:solidFill>
                <a:sysClr val="windowText" lastClr="000000">
                  <a:lumMod val="75000"/>
                  <a:lumOff val="25000"/>
                </a:sysClr>
              </a:solidFill>
            </a:ln>
          </p:spPr>
          <p:style>
            <a:lnRef idx="1">
              <a:srgbClr val="8590CA"/>
            </a:lnRef>
            <a:fillRef idx="0">
              <a:srgbClr val="8590CA"/>
            </a:fillRef>
            <a:effectRef idx="0">
              <a:srgbClr val="8590CA"/>
            </a:effectRef>
            <a:fontRef idx="minor">
              <a:sysClr val="windowText" lastClr="000000"/>
            </a:fontRef>
          </p:style>
        </p:cxnSp>
        <p:cxnSp>
          <p:nvCxnSpPr>
            <p:cNvPr id="13" name="直接连接符 12"/>
            <p:cNvCxnSpPr/>
            <p:nvPr>
              <p:custDataLst>
                <p:tags r:id="rId7"/>
              </p:custDataLst>
            </p:nvPr>
          </p:nvCxnSpPr>
          <p:spPr>
            <a:xfrm>
              <a:off x="9839643" y="985197"/>
              <a:ext cx="155575" cy="0"/>
            </a:xfrm>
            <a:prstGeom prst="line">
              <a:avLst/>
            </a:prstGeom>
            <a:ln w="12700">
              <a:solidFill>
                <a:sysClr val="windowText" lastClr="000000">
                  <a:lumMod val="75000"/>
                  <a:lumOff val="25000"/>
                </a:sysClr>
              </a:solidFill>
            </a:ln>
          </p:spPr>
          <p:style>
            <a:lnRef idx="1">
              <a:srgbClr val="8590CA"/>
            </a:lnRef>
            <a:fillRef idx="0">
              <a:srgbClr val="8590CA"/>
            </a:fillRef>
            <a:effectRef idx="0">
              <a:srgbClr val="8590CA"/>
            </a:effectRef>
            <a:fontRef idx="minor">
              <a:sysClr val="windowText" lastClr="000000"/>
            </a:fontRef>
          </p:style>
        </p:cxnSp>
      </p:grpSp>
    </p:spTree>
    <p:custDataLst>
      <p:tags r:id="rId8"/>
    </p:custDataLst>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sp>
        <p:nvSpPr>
          <p:cNvPr id="3" name="标题 2"/>
          <p:cNvSpPr>
            <a:spLocks noGrp="1"/>
          </p:cNvSpPr>
          <p:nvPr>
            <p:ph type="title"/>
            <p:custDataLst>
              <p:tags r:id="rId2"/>
            </p:custDataLst>
          </p:nvPr>
        </p:nvSpPr>
        <p:spPr/>
        <p:txBody>
          <a:bodyPr/>
          <a:lstStyle/>
          <a:p>
            <a:r>
              <a:rPr lang="en-US" altLang="zh-CN"/>
              <a:t>Main Body</a:t>
            </a:r>
            <a:endParaRPr lang="en-US" altLang="zh-CN"/>
          </a:p>
        </p:txBody>
      </p:sp>
      <p:sp>
        <p:nvSpPr>
          <p:cNvPr id="2" name="内容占位符 1"/>
          <p:cNvSpPr>
            <a:spLocks noGrp="1"/>
          </p:cNvSpPr>
          <p:nvPr>
            <p:ph idx="1"/>
            <p:custDataLst>
              <p:tags r:id="rId3"/>
            </p:custDataLst>
          </p:nvPr>
        </p:nvSpPr>
        <p:spPr/>
        <p:txBody>
          <a:bodyPr/>
          <a:lstStyle/>
          <a:p>
            <a:r>
              <a:rPr lang="zh-CN" altLang="en-US" sz="240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This report analyzes the current and potential customer needs of the US high-end automotive market, and studies customer opinions on the Mercedes-Benz brand competition. This article uses SWOT analysis to analyze some of the development difficulties facing Mercedes-Benz. Such as product quality issues, the world economic recession and competition with auto brands, and the lack of technological innovation. And through the survey method to obtain the potential consumer groups of Mercedes-Benz Company and make analysis</a:t>
            </a:r>
            <a:r>
              <a:rPr lang="en-US" altLang="zh-CN" sz="240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.Using swot can help me comprehensively analyze the advantages and disadvantages of Mercedes-Benz.</a:t>
            </a:r>
            <a:endParaRPr lang="en-US" altLang="zh-CN" sz="240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custDataLst>
      <p:tags r:id="rId4"/>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p:sp>
        <p:nvSpPr>
          <p:cNvPr id="5" name="Title 6"/>
          <p:cNvSpPr txBox="1"/>
          <p:nvPr>
            <p:custDataLst>
              <p:tags r:id="rId2"/>
            </p:custDataLst>
          </p:nvPr>
        </p:nvSpPr>
        <p:spPr>
          <a:xfrm>
            <a:off x="3759518" y="0"/>
            <a:ext cx="6842125" cy="1108075"/>
          </a:xfrm>
          <a:prstGeom prst="rect">
            <a:avLst/>
          </a:prstGeom>
          <a:noFill/>
          <a:ln w="3175">
            <a:noFill/>
            <a:prstDash val="dash"/>
          </a:ln>
        </p:spPr>
        <p:txBody>
          <a:bodyPr lIns="90000" tIns="46800" rIns="90000" bIns="46800" anchor="b" anchorCtr="0">
            <a:normAutofit/>
            <a:scene3d>
              <a:camera prst="orthographicFront"/>
              <a:lightRig rig="soft" dir="t">
                <a:rot lat="0" lon="0" rev="15600000"/>
              </a:lightRig>
            </a:scene3d>
            <a:sp3d extrusionH="57150" prstMaterial="softEdge">
              <a:bevelT w="25400" h="38100"/>
            </a:sp3d>
          </a:bodyPr>
          <a:lstStyle>
            <a:lvl1pPr algn="l" defTabSz="913765" rtl="0" eaLnBrk="1" latinLnBrk="0" hangingPunct="1">
              <a:lnSpc>
                <a:spcPct val="90000"/>
              </a:lnSpc>
              <a:spcBef>
                <a:spcPct val="0"/>
              </a:spcBef>
              <a:buNone/>
              <a:defRPr lang="en-US" sz="2745" b="0" kern="1200" cap="none" spc="-49" baseline="0" dirty="0" smtClean="0">
                <a:ln w="3175">
                  <a:noFill/>
                </a:ln>
                <a:solidFill>
                  <a:sysClr val="windowText" lastClr="000000"/>
                </a:solidFill>
                <a:effectLst/>
                <a:latin typeface="+mj-lt"/>
                <a:ea typeface="+mn-ea"/>
                <a:cs typeface="Segoe UI" panose="020B0502040204020203" pitchFamily="34" charset="0"/>
              </a:defRPr>
            </a:lvl1pPr>
          </a:lstStyle>
          <a:p>
            <a:pPr marL="0" marR="0" lvl="0" indent="0" algn="ctr" defTabSz="913765" rtl="0" eaLnBrk="1" fontAlgn="auto" latinLnBrk="0" hangingPunct="1">
              <a:lnSpc>
                <a:spcPct val="100000"/>
              </a:lnSpc>
              <a:spcBef>
                <a:spcPts val="0"/>
              </a:spcBef>
              <a:spcAft>
                <a:spcPts val="0"/>
              </a:spcAft>
              <a:buClrTx/>
              <a:buSzPct val="100000"/>
              <a:buFontTx/>
              <a:buNone/>
              <a:defRPr/>
            </a:pPr>
            <a:r>
              <a:rPr kumimoji="0" altLang="zh-CN" sz="4400" b="1" i="0" u="none" strike="noStrike" kern="1200" cap="none" spc="300" normalizeH="0" baseline="0" noProof="1">
                <a:solidFill>
                  <a:schemeClr val="accent4"/>
                </a:solidFill>
                <a:effectLst/>
                <a:uLnTx/>
                <a:uFillTx/>
                <a:latin typeface="微软雅黑" panose="020B0503020204020204" pitchFamily="34" charset="-122"/>
                <a:ea typeface="+mn-ea"/>
                <a:cs typeface="微软雅黑" panose="020B0503020204020204" pitchFamily="34" charset="-122"/>
              </a:rPr>
              <a:t>Conclusion</a:t>
            </a:r>
            <a:endParaRPr kumimoji="0" altLang="zh-CN" sz="4400" b="1" i="0" u="none" strike="noStrike" kern="1200" cap="none" spc="300" normalizeH="0" baseline="0" noProof="1">
              <a:solidFill>
                <a:schemeClr val="accent4"/>
              </a:solidFill>
              <a:effectLst/>
              <a:uLnTx/>
              <a:uFillTx/>
              <a:latin typeface="微软雅黑" panose="020B0503020204020204" pitchFamily="34" charset="-122"/>
              <a:ea typeface="+mn-ea"/>
              <a:cs typeface="微软雅黑" panose="020B0503020204020204" pitchFamily="34" charset="-122"/>
            </a:endParaRPr>
          </a:p>
        </p:txBody>
      </p:sp>
      <p:sp>
        <p:nvSpPr>
          <p:cNvPr id="7" name="文本框 6"/>
          <p:cNvSpPr txBox="1"/>
          <p:nvPr/>
        </p:nvSpPr>
        <p:spPr>
          <a:xfrm>
            <a:off x="1781810" y="1368425"/>
            <a:ext cx="9091930" cy="3538220"/>
          </a:xfrm>
          <a:prstGeom prst="rect">
            <a:avLst/>
          </a:prstGeom>
          <a:noFill/>
        </p:spPr>
        <p:txBody>
          <a:bodyPr wrap="square" rtlCol="0">
            <a:spAutoFit/>
          </a:bodyPr>
          <a:p>
            <a:r>
              <a:rPr lang="zh-CN" altLang="en-US" sz="2800">
                <a:ln w="6600">
                  <a:solidFill>
                    <a:schemeClr val="accent2"/>
                  </a:solidFill>
                  <a:prstDash val="solid"/>
                </a:ln>
                <a:solidFill>
                  <a:srgbClr val="FFFFFF"/>
                </a:solidFill>
                <a:effectLst>
                  <a:outerShdw dist="38100" dir="2700000" algn="tl" rotWithShape="0">
                    <a:schemeClr val="accent2"/>
                  </a:outerShdw>
                </a:effectLst>
              </a:rPr>
              <a:t>Mercedes-Benz should strengthen product quality, and over time, the market's buying habits continue to evolve. Buyers shift their focus from brand and image to product quality. Quality and safety are top priorities for consumers. To increase communication with target markets, luxury car companies must maintain contact with customers, establish a brand image, and strengthen technological innovation.</a:t>
            </a:r>
            <a:endParaRPr lang="zh-CN" altLang="en-US" sz="2800">
              <a:ln w="6600">
                <a:solidFill>
                  <a:schemeClr val="accent2"/>
                </a:solidFill>
                <a:prstDash val="solid"/>
              </a:ln>
              <a:solidFill>
                <a:srgbClr val="FFFFFF"/>
              </a:solidFill>
              <a:effectLst>
                <a:outerShdw dist="38100" dir="2700000" algn="tl" rotWithShape="0">
                  <a:schemeClr val="accent2"/>
                </a:outerShdw>
              </a:effectLst>
            </a:endParaRPr>
          </a:p>
        </p:txBody>
      </p:sp>
    </p:spTree>
    <p:custDataLst>
      <p:tags r:id="rId3"/>
    </p:custDataLst>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p:cNvSpPr>
            <a:spLocks noGrp="1"/>
          </p:cNvSpPr>
          <p:nvPr>
            <p:ph type="title"/>
            <p:custDataLst>
              <p:tags r:id="rId1"/>
            </p:custDataLst>
          </p:nvPr>
        </p:nvSpPr>
        <p:spPr>
          <a:xfrm>
            <a:off x="718255" y="608400"/>
            <a:ext cx="10969200" cy="705600"/>
          </a:xfrm>
        </p:spPr>
        <p:txBody>
          <a:bodyPr/>
          <a:lstStyle/>
          <a:p>
            <a:r>
              <a:rPr lang="zh-CN" altLang="en-US"/>
              <a:t>References</a:t>
            </a:r>
            <a:endParaRPr lang="zh-CN" altLang="en-US"/>
          </a:p>
        </p:txBody>
      </p:sp>
      <p:sp>
        <p:nvSpPr>
          <p:cNvPr id="2" name="内容占位符 1"/>
          <p:cNvSpPr>
            <a:spLocks noGrp="1"/>
          </p:cNvSpPr>
          <p:nvPr>
            <p:ph idx="4294967295"/>
            <p:custDataLst>
              <p:tags r:id="rId2"/>
            </p:custDataLst>
          </p:nvPr>
        </p:nvSpPr>
        <p:spPr>
          <a:xfrm>
            <a:off x="528955" y="1470025"/>
            <a:ext cx="10968990" cy="4759325"/>
          </a:xfrm>
        </p:spPr>
        <p:txBody>
          <a:bodyPr/>
          <a:lstStyle/>
          <a:p>
            <a:r>
              <a:rPr lang="zh-CN" altLang="en-US" dirty="0"/>
              <a:t>Ahuja, Puja. 2014. "Luxury Cars: A New Definition of Necessity in India." International Journal of Commerce, Business and Management (IJCBM) 3.2. Print.</a:t>
            </a:r>
            <a:endParaRPr lang="zh-CN" altLang="en-US" dirty="0"/>
          </a:p>
          <a:p>
            <a:r>
              <a:rPr lang="zh-CN" altLang="en-US" dirty="0"/>
              <a:t>Bullis, K. 2007. Improving Fuel Cells for Car, Technology Review. [Retrieved on 24th February 2020] from http://www.technologyreview.com/Energy/19710/</a:t>
            </a:r>
            <a:endParaRPr lang="zh-CN" altLang="en-US" dirty="0"/>
          </a:p>
          <a:p>
            <a:r>
              <a:rPr lang="zh-CN" altLang="en-US" dirty="0"/>
              <a:t>Daimler Chrysler. 2008. Corporate Profile, [Retrieved on 24th February 2020] from http://www.daimler.com/</a:t>
            </a:r>
            <a:endParaRPr lang="zh-CN" altLang="en-US" dirty="0"/>
          </a:p>
          <a:p>
            <a:r>
              <a:rPr lang="zh-CN" altLang="en-US" dirty="0"/>
              <a:t>Dvir, Eyal, and Georg Strasser. 2014. Does marketing widen borders? Cross-country price dispersion in the European car market. Boston:  Boston College Department of Economics. Print.</a:t>
            </a:r>
            <a:endParaRPr lang="zh-CN" altLang="en-US" dirty="0"/>
          </a:p>
          <a:p>
            <a:r>
              <a:rPr lang="zh-CN" altLang="en-US" dirty="0"/>
              <a:t>Edmondson, G. 2003. Measuring Mercedes’ Quality, Business Week, [Retrieved on 24th February 2020] from http://www.businessweek.com/ autos/autobeat/archives/2006/11/measuring_merce.html</a:t>
            </a:r>
            <a:endParaRPr lang="zh-CN" altLang="en-US" dirty="0"/>
          </a:p>
        </p:txBody>
      </p:sp>
    </p:spTree>
    <p:custDataLst>
      <p:tags r:id="rId3"/>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sp>
        <p:nvSpPr>
          <p:cNvPr id="15" name="矩形 14"/>
          <p:cNvSpPr/>
          <p:nvPr>
            <p:custDataLst>
              <p:tags r:id="rId2"/>
            </p:custDataLst>
          </p:nvPr>
        </p:nvSpPr>
        <p:spPr>
          <a:xfrm>
            <a:off x="1343750" y="1805653"/>
            <a:ext cx="9504500" cy="4467478"/>
          </a:xfrm>
          <a:prstGeom prst="rect">
            <a:avLst/>
          </a:prstGeom>
        </p:spPr>
        <p:txBody>
          <a:bodyPr anchor="t">
            <a:normAutofit/>
          </a:bodyPr>
          <a:lstStyle>
            <a:defPPr>
              <a:defRPr lang="zh-CN"/>
            </a:defPPr>
            <a:lvl1pPr marL="0" algn="l" defTabSz="914400" rtl="0" eaLnBrk="1" latinLnBrk="0" hangingPunct="1">
              <a:defRPr sz="1800" kern="1200">
                <a:solidFill>
                  <a:srgbClr val="000000"/>
                </a:solidFill>
                <a:latin typeface="Calibri" panose="020F0502020204030204" charset="0"/>
                <a:ea typeface="+mn-ea"/>
                <a:cs typeface="+mn-ea"/>
              </a:defRPr>
            </a:lvl1pPr>
            <a:lvl2pPr marL="457200" algn="l" defTabSz="914400" rtl="0" eaLnBrk="1" latinLnBrk="0" hangingPunct="1">
              <a:defRPr sz="1800" kern="1200">
                <a:solidFill>
                  <a:srgbClr val="000000"/>
                </a:solidFill>
                <a:latin typeface="Calibri" panose="020F0502020204030204" charset="0"/>
                <a:ea typeface="+mn-ea"/>
                <a:cs typeface="+mn-ea"/>
              </a:defRPr>
            </a:lvl2pPr>
            <a:lvl3pPr marL="914400" algn="l" defTabSz="914400" rtl="0" eaLnBrk="1" latinLnBrk="0" hangingPunct="1">
              <a:defRPr sz="1800" kern="1200">
                <a:solidFill>
                  <a:srgbClr val="000000"/>
                </a:solidFill>
                <a:latin typeface="Calibri" panose="020F0502020204030204" charset="0"/>
                <a:ea typeface="+mn-ea"/>
                <a:cs typeface="+mn-ea"/>
              </a:defRPr>
            </a:lvl3pPr>
            <a:lvl4pPr marL="1371600" algn="l" defTabSz="914400" rtl="0" eaLnBrk="1" latinLnBrk="0" hangingPunct="1">
              <a:defRPr sz="1800" kern="1200">
                <a:solidFill>
                  <a:srgbClr val="000000"/>
                </a:solidFill>
                <a:latin typeface="Calibri" panose="020F0502020204030204" charset="0"/>
                <a:ea typeface="+mn-ea"/>
                <a:cs typeface="+mn-ea"/>
              </a:defRPr>
            </a:lvl4pPr>
            <a:lvl5pPr marL="1828800" algn="l" defTabSz="914400" rtl="0" eaLnBrk="1" latinLnBrk="0" hangingPunct="1">
              <a:defRPr sz="1800" kern="1200">
                <a:solidFill>
                  <a:srgbClr val="000000"/>
                </a:solidFill>
                <a:latin typeface="Calibri" panose="020F0502020204030204" charset="0"/>
                <a:ea typeface="+mn-ea"/>
                <a:cs typeface="+mn-ea"/>
              </a:defRPr>
            </a:lvl5pPr>
            <a:lvl6pPr marL="2286000" algn="l" defTabSz="914400" rtl="0" eaLnBrk="1" latinLnBrk="0" hangingPunct="1">
              <a:defRPr sz="1800" kern="1200">
                <a:solidFill>
                  <a:srgbClr val="000000"/>
                </a:solidFill>
                <a:latin typeface="Calibri" panose="020F0502020204030204" charset="0"/>
                <a:ea typeface="+mn-ea"/>
                <a:cs typeface="+mn-ea"/>
              </a:defRPr>
            </a:lvl6pPr>
            <a:lvl7pPr marL="2743200" algn="l" defTabSz="914400" rtl="0" eaLnBrk="1" latinLnBrk="0" hangingPunct="1">
              <a:defRPr sz="1800" kern="1200">
                <a:solidFill>
                  <a:srgbClr val="000000"/>
                </a:solidFill>
                <a:latin typeface="Calibri" panose="020F0502020204030204" charset="0"/>
                <a:ea typeface="+mn-ea"/>
                <a:cs typeface="+mn-ea"/>
              </a:defRPr>
            </a:lvl7pPr>
            <a:lvl8pPr marL="3200400" algn="l" defTabSz="914400" rtl="0" eaLnBrk="1" latinLnBrk="0" hangingPunct="1">
              <a:defRPr sz="1800" kern="1200">
                <a:solidFill>
                  <a:srgbClr val="000000"/>
                </a:solidFill>
                <a:latin typeface="Calibri" panose="020F0502020204030204" charset="0"/>
                <a:ea typeface="+mn-ea"/>
                <a:cs typeface="+mn-ea"/>
              </a:defRPr>
            </a:lvl8pPr>
            <a:lvl9pPr marL="3657600" algn="l" defTabSz="914400" rtl="0" eaLnBrk="1" latinLnBrk="0" hangingPunct="1">
              <a:defRPr sz="1800" kern="1200">
                <a:solidFill>
                  <a:srgbClr val="000000"/>
                </a:solidFill>
                <a:latin typeface="Calibri" panose="020F0502020204030204" charset="0"/>
                <a:ea typeface="+mn-ea"/>
                <a:cs typeface="+mn-ea"/>
              </a:defRPr>
            </a:lvl9pPr>
          </a:lstStyle>
          <a:p>
            <a:pPr>
              <a:lnSpc>
                <a:spcPct val="120000"/>
              </a:lnSpc>
            </a:pPr>
            <a:endParaRPr lang="zh-CN" altLang="en-US" sz="1400" spc="150" dirty="0">
              <a:solidFill>
                <a:srgbClr val="000000">
                  <a:lumMod val="75000"/>
                  <a:lumOff val="25000"/>
                </a:srgbClr>
              </a:solidFill>
              <a:latin typeface="Arial" panose="020B0604020202020204" pitchFamily="34" charset="0"/>
              <a:ea typeface="微软雅黑" panose="020B0503020204020204" pitchFamily="34" charset="-122"/>
              <a:sym typeface="Arial" panose="020B0604020202020204" pitchFamily="34" charset="0"/>
            </a:endParaRPr>
          </a:p>
          <a:p>
            <a:pPr>
              <a:lnSpc>
                <a:spcPct val="120000"/>
              </a:lnSpc>
            </a:pPr>
            <a:endParaRPr lang="zh-CN" altLang="en-US" sz="1400" spc="150" dirty="0">
              <a:solidFill>
                <a:srgbClr val="000000">
                  <a:lumMod val="75000"/>
                  <a:lumOff val="25000"/>
                </a:srgbClr>
              </a:solidFill>
              <a:latin typeface="Arial" panose="020B0604020202020204" pitchFamily="34" charset="0"/>
              <a:ea typeface="微软雅黑" panose="020B0503020204020204" pitchFamily="34" charset="-122"/>
              <a:sym typeface="Arial" panose="020B0604020202020204" pitchFamily="34" charset="0"/>
            </a:endParaRPr>
          </a:p>
          <a:p>
            <a:pPr>
              <a:lnSpc>
                <a:spcPct val="120000"/>
              </a:lnSpc>
            </a:pPr>
            <a:endParaRPr lang="zh-CN" altLang="en-US" sz="1400" spc="150" dirty="0">
              <a:solidFill>
                <a:srgbClr val="000000">
                  <a:lumMod val="75000"/>
                  <a:lumOff val="25000"/>
                </a:srgbClr>
              </a:solidFill>
              <a:latin typeface="Arial" panose="020B0604020202020204" pitchFamily="34" charset="0"/>
              <a:ea typeface="微软雅黑" panose="020B0503020204020204" pitchFamily="34" charset="-122"/>
              <a:sym typeface="Arial" panose="020B0604020202020204" pitchFamily="34" charset="0"/>
            </a:endParaRPr>
          </a:p>
          <a:p>
            <a:pPr>
              <a:lnSpc>
                <a:spcPct val="120000"/>
              </a:lnSpc>
            </a:pPr>
            <a:r>
              <a:rPr lang="zh-CN" altLang="en-US" sz="7200" spc="150" dirty="0">
                <a:solidFill>
                  <a:srgbClr val="000000">
                    <a:lumMod val="75000"/>
                    <a:lumOff val="25000"/>
                  </a:srgbClr>
                </a:solidFill>
                <a:latin typeface="Arial" panose="020B0604020202020204" pitchFamily="34" charset="0"/>
                <a:ea typeface="微软雅黑" panose="020B0503020204020204" pitchFamily="34" charset="-122"/>
                <a:sym typeface="Arial" panose="020B0604020202020204" pitchFamily="34" charset="0"/>
              </a:rPr>
              <a:t> </a:t>
            </a:r>
            <a:r>
              <a:rPr lang="zh-CN" altLang="en-US" sz="7200" spc="150" dirty="0">
                <a:ln w="6600">
                  <a:solidFill>
                    <a:schemeClr val="accent2"/>
                  </a:solidFill>
                  <a:prstDash val="solid"/>
                </a:ln>
                <a:solidFill>
                  <a:srgbClr val="FFFFFF"/>
                </a:solidFill>
                <a:effectLst>
                  <a:outerShdw dist="38100" dir="2700000" algn="tl" rotWithShape="0">
                    <a:schemeClr val="accent2"/>
                  </a:outerShdw>
                </a:effectLst>
                <a:latin typeface="Arial" panose="020B0604020202020204" pitchFamily="34" charset="0"/>
                <a:ea typeface="微软雅黑" panose="020B0503020204020204" pitchFamily="34" charset="-122"/>
                <a:sym typeface="Arial" panose="020B0604020202020204" pitchFamily="34" charset="0"/>
              </a:rPr>
              <a:t>Thanks for watching</a:t>
            </a:r>
            <a:endParaRPr lang="zh-CN" altLang="en-US" sz="7200" spc="150" dirty="0">
              <a:ln w="6600">
                <a:solidFill>
                  <a:schemeClr val="accent2"/>
                </a:solidFill>
                <a:prstDash val="solid"/>
              </a:ln>
              <a:solidFill>
                <a:srgbClr val="FFFFFF"/>
              </a:solidFill>
              <a:effectLst>
                <a:outerShdw dist="38100" dir="2700000" algn="tl" rotWithShape="0">
                  <a:schemeClr val="accent2"/>
                </a:outerShdw>
              </a:effectLst>
              <a:latin typeface="Arial" panose="020B0604020202020204" pitchFamily="34" charset="0"/>
              <a:ea typeface="微软雅黑" panose="020B0503020204020204" pitchFamily="34" charset="-122"/>
              <a:sym typeface="Arial" panose="020B0604020202020204" pitchFamily="34" charset="0"/>
            </a:endParaRPr>
          </a:p>
        </p:txBody>
      </p:sp>
    </p:spTree>
    <p:custDataLst>
      <p:tags r:id="rId3"/>
    </p:custDataLst>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2.xml><?xml version="1.0" encoding="utf-8"?>
<p:tagLst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081"/>
  <p:tag name="KSO_WM_TEMPLATE_MASTER_TYPE" val="0"/>
  <p:tag name="KSO_WM_TEMPLATE_COLOR_TYPE" val="1"/>
  <p:tag name="KSO_WM_UNIT_SHOW_EDIT_AREA_INDICATION" val="1"/>
</p:tagLst>
</file>

<file path=ppt/tags/tag63.xml><?xml version="1.0" encoding="utf-8"?>
<p:tagLst xmlns:p="http://schemas.openxmlformats.org/presentationml/2006/main">
  <p:tag name="KSO_WM_UNIT_ISCONTENTSTITLE" val="0"/>
  <p:tag name="KSO_WM_UNIT_ISNUMDGMTITLE" val="0"/>
  <p:tag name="KSO_WM_UNIT_PRESET_TEXT" val="空白演示"/>
  <p:tag name="KSO_WM_UNIT_NOCLEAR" val="0"/>
  <p:tag name="KSO_WM_UNIT_SHOW_EDIT_AREA_INDICATION" val="1"/>
  <p:tag name="KSO_WM_UNIT_VALUE" val="28"/>
  <p:tag name="KSO_WM_UNIT_HIGHLIGHT" val="0"/>
  <p:tag name="KSO_WM_UNIT_COMPATIBLE" val="0"/>
  <p:tag name="KSO_WM_UNIT_DIAGRAM_ISNUMVISUAL" val="0"/>
  <p:tag name="KSO_WM_UNIT_DIAGRAM_ISREFERUNIT" val="0"/>
  <p:tag name="KSO_WM_UNIT_TYPE" val="a"/>
  <p:tag name="KSO_WM_UNIT_INDEX" val="1"/>
  <p:tag name="KSO_WM_UNIT_ID" val="custom20205081_1*a*1"/>
  <p:tag name="KSO_WM_TEMPLATE_CATEGORY" val="custom"/>
  <p:tag name="KSO_WM_TEMPLATE_INDEX" val="20205081"/>
  <p:tag name="KSO_WM_UNIT_LAYERLEVEL" val="1"/>
  <p:tag name="KSO_WM_TAG_VERSION" val="1.0"/>
  <p:tag name="KSO_WM_BEAUTIFY_FLAG" val="#wm#"/>
</p:tagLst>
</file>

<file path=ppt/tags/tag64.xml><?xml version="1.0" encoding="utf-8"?>
<p:tagLst xmlns:p="http://schemas.openxmlformats.org/presentationml/2006/main">
  <p:tag name="KSO_WM_UNIT_ISCONTENTSTITLE" val="0"/>
  <p:tag name="KSO_WM_UNIT_ISNUMDGMTITLE" val="0"/>
  <p:tag name="KSO_WM_UNIT_PRESET_TEXT" val="单击输入您的封面副标题"/>
  <p:tag name="KSO_WM_UNIT_NOCLEAR" val="0"/>
  <p:tag name="KSO_WM_UNIT_SHOW_EDIT_AREA_INDICATION" val="1"/>
  <p:tag name="KSO_WM_UNIT_VALUE" val="111"/>
  <p:tag name="KSO_WM_UNIT_HIGHLIGHT" val="0"/>
  <p:tag name="KSO_WM_UNIT_COMPATIBLE" val="0"/>
  <p:tag name="KSO_WM_UNIT_DIAGRAM_ISNUMVISUAL" val="0"/>
  <p:tag name="KSO_WM_UNIT_DIAGRAM_ISREFERUNIT" val="0"/>
  <p:tag name="KSO_WM_UNIT_TYPE" val="b"/>
  <p:tag name="KSO_WM_UNIT_INDEX" val="1"/>
  <p:tag name="KSO_WM_UNIT_ID" val="custom20205081_1*b*1"/>
  <p:tag name="KSO_WM_TEMPLATE_CATEGORY" val="custom"/>
  <p:tag name="KSO_WM_TEMPLATE_INDEX" val="20205081"/>
  <p:tag name="KSO_WM_UNIT_LAYERLEVEL" val="1"/>
  <p:tag name="KSO_WM_TAG_VERSION" val="1.0"/>
  <p:tag name="KSO_WM_BEAUTIFY_FLAG" val="#wm#"/>
</p:tagLst>
</file>

<file path=ppt/tags/tag65.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66.xml><?xml version="1.0" encoding="utf-8"?>
<p:tagLst xmlns:p="http://schemas.openxmlformats.org/presentationml/2006/main">
  <p:tag name="KSO_WM_UNIT_ISCONTENTSTITLE" val="0"/>
  <p:tag name="KSO_WM_UNIT_PRESET_TEXT" val="点击输入大标题"/>
  <p:tag name="KSO_WM_UNIT_NOCLEAR" val="0"/>
  <p:tag name="KSO_WM_UNIT_VALUE" val="26"/>
  <p:tag name="KSO_WM_UNIT_HIGHLIGHT" val="0"/>
  <p:tag name="KSO_WM_UNIT_COMPATIBLE" val="0"/>
  <p:tag name="KSO_WM_UNIT_DIAGRAM_ISNUMVISUAL" val="0"/>
  <p:tag name="KSO_WM_UNIT_DIAGRAM_ISREFERUNIT" val="0"/>
  <p:tag name="KSO_WM_UNIT_TYPE" val="a"/>
  <p:tag name="KSO_WM_UNIT_INDEX" val="1"/>
  <p:tag name="KSO_WM_UNIT_ID" val="diagram20200321_1*a*1"/>
  <p:tag name="KSO_WM_TEMPLATE_CATEGORY" val="diagram"/>
  <p:tag name="KSO_WM_TEMPLATE_INDEX" val="20200321"/>
  <p:tag name="KSO_WM_UNIT_LAYERLEVEL" val="1"/>
  <p:tag name="KSO_WM_TAG_VERSION" val="1.0"/>
  <p:tag name="KSO_WM_BEAUTIFY_FLAG" val="#wm#"/>
  <p:tag name="KSO_WM_UNIT_ISNUMDGMTITLE" val="0"/>
  <p:tag name="KSO_WM_UNIT_SHOW_EDIT_AREA_INDICATION" val="1"/>
  <p:tag name="KSO_WM_UNIT_PLACING_PICTURE_MD4" val="0"/>
  <p:tag name="KSO_WM_UNIT_DEFAULT_FONT" val="32;36;4"/>
  <p:tag name="KSO_WM_UNIT_BLOCK" val="0"/>
  <p:tag name="KSO_WM_UNIT_SM_LIMIT_TYPE" val="1"/>
</p:tagLst>
</file>

<file path=ppt/tags/tag67.xml><?xml version="1.0" encoding="utf-8"?>
<p:tagLst xmlns:p="http://schemas.openxmlformats.org/presentationml/2006/main">
  <p:tag name="KSO_WM_UNIT_VALUE" val="1266*2031"/>
  <p:tag name="KSO_WM_UNIT_HIGHLIGHT" val="0"/>
  <p:tag name="KSO_WM_UNIT_COMPATIBLE" val="0"/>
  <p:tag name="KSO_WM_UNIT_DIAGRAM_ISNUMVISUAL" val="0"/>
  <p:tag name="KSO_WM_UNIT_DIAGRAM_ISREFERUNIT" val="0"/>
  <p:tag name="KSO_WM_UNIT_TYPE" val="d"/>
  <p:tag name="KSO_WM_UNIT_INDEX" val="1"/>
  <p:tag name="KSO_WM_UNIT_ID" val="diagram20200321_1*d*1"/>
  <p:tag name="KSO_WM_TEMPLATE_CATEGORY" val="diagram"/>
  <p:tag name="KSO_WM_TEMPLATE_INDEX" val="20200321"/>
  <p:tag name="KSO_WM_UNIT_LAYERLEVEL" val="1"/>
  <p:tag name="KSO_WM_TAG_VERSION" val="1.0"/>
  <p:tag name="KSO_WM_BEAUTIFY_FLAG" val="#wm#"/>
  <p:tag name="KSO_WM_UNIT_PLACING_PICTURE_INFO" val="{&quot;code&quot;:&quot;[1]&quot;,&quot;full_picture&quot;:false,&quot;last_crop_picture&quot;:&quot;[1]&quot;,&quot;scheme&quot;:&quot;1-1&quot;,&quot;spacing&quot;:6}"/>
  <p:tag name="KSO_WM_UNIT_SUPPORT_UNIT_TYPE" val="[&quot;all&quot;]"/>
  <p:tag name="KSO_WM_UNIT_PLACING_PICTURE_USER_VIEWPORT" val="{&quot;height&quot;:7185.31005859375,&quot;width&quot;:10724}"/>
  <p:tag name="KSO_WM_UNIT_PLACING_PICTURE_USER_RELATIVERECTANGLE" val="{&quot;bottom&quot;:0.00017000000000000001,&quot;left&quot;:0,&quot;right&quot;:0,&quot;top&quot;:0.00017000000000000001}"/>
  <p:tag name="KSO_WM_UNIT_PLACING_PICTURE_COLLAGE_RELATIVERECTANGLE" val="{&quot;bottom&quot;:0.00016999999999998112,&quot;left&quot;:0,&quot;right&quot;:0,&quot;top&quot;:0.00016999999999998112}"/>
  <p:tag name="KSO_WM_UNIT_PLACING_PICTURE_COLLAGE_VIEWPORT" val="{&quot;height&quot;:7185.3102362204736,&quot;width&quot;:11522.322834645671}"/>
  <p:tag name="KSO_WM_UNIT_PLACING_PICTURE_MD4" val="0"/>
  <p:tag name="KSO_WM_UNIT_BLOCK" val="0"/>
  <p:tag name="KSO_WM_UNIT_PLACING_PICTURE" val="43839.6939084144"/>
</p:tagLst>
</file>

<file path=ppt/tags/tag68.xml><?xml version="1.0" encoding="utf-8"?>
<p:tagLst xmlns:p="http://schemas.openxmlformats.org/presentationml/2006/main">
  <p:tag name="KSO_WM_UNIT_PRESET_TEXT" val="点击输入正文"/>
  <p:tag name="KSO_WM_UNIT_NOCLEAR" val="0"/>
  <p:tag name="KSO_WM_UNIT_VALUE" val="154"/>
  <p:tag name="KSO_WM_UNIT_HIGHLIGHT" val="0"/>
  <p:tag name="KSO_WM_UNIT_COMPATIBLE" val="0"/>
  <p:tag name="KSO_WM_UNIT_DIAGRAM_ISNUMVISUAL" val="0"/>
  <p:tag name="KSO_WM_UNIT_DIAGRAM_ISREFERUNIT" val="0"/>
  <p:tag name="KSO_WM_UNIT_TYPE" val="f"/>
  <p:tag name="KSO_WM_UNIT_INDEX" val="1"/>
  <p:tag name="KSO_WM_UNIT_ID" val="diagram20200321_1*f*1"/>
  <p:tag name="KSO_WM_TEMPLATE_CATEGORY" val="diagram"/>
  <p:tag name="KSO_WM_TEMPLATE_INDEX" val="20200321"/>
  <p:tag name="KSO_WM_UNIT_LAYERLEVEL" val="1"/>
  <p:tag name="KSO_WM_TAG_VERSION" val="1.0"/>
  <p:tag name="KSO_WM_BEAUTIFY_FLAG" val="#wm#"/>
  <p:tag name="KSO_WM_UNIT_SHOW_EDIT_AREA_INDICATION" val="1"/>
  <p:tag name="KSO_WM_UNIT_PLACING_PICTURE_MD4" val="0"/>
  <p:tag name="KSO_WM_UNIT_DEFAULT_FONT" val="14;18;2"/>
  <p:tag name="KSO_WM_UNIT_BLOCK" val="0"/>
</p:tagLst>
</file>

<file path=ppt/tags/tag6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diagram20200321_1*i*1"/>
  <p:tag name="KSO_WM_TEMPLATE_CATEGORY" val="diagram"/>
  <p:tag name="KSO_WM_TEMPLATE_INDEX" val="20200321"/>
  <p:tag name="KSO_WM_UNIT_LAYERLEVEL" val="1"/>
  <p:tag name="KSO_WM_TAG_VERSION" val="1.0"/>
  <p:tag name="KSO_WM_BEAUTIFY_FLAG" val="#wm#"/>
  <p:tag name="KSO_WM_UNIT_PLACING_PICTURE_MD4" val="0"/>
  <p:tag name="KSO_WM_UNIT_BLOCK" val="0"/>
  <p:tag name="KSO_WM_UNIT_SM_LIMIT_TYPE" val="1"/>
  <p:tag name="KSO_WM_UNIT_DECORATE_INFO" val="{&quot;DecorateInfoX&quot;:{&quot;IsLeft&quot;:true,&quot;IsRight&quot;:false,&quot;IsAbs&quot;:false},&quot;DecorateInfoY&quot;:{&quot;IsTop&quot;:true,&quot;IsBottom&quot;:false,&quot;IsAbs&quot;:false}}"/>
</p:tagLst>
</file>

<file path=ppt/tags/tag7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diagram20200321_1*i*2"/>
  <p:tag name="KSO_WM_TEMPLATE_CATEGORY" val="diagram"/>
  <p:tag name="KSO_WM_TEMPLATE_INDEX" val="20200321"/>
  <p:tag name="KSO_WM_UNIT_LAYERLEVEL" val="1"/>
  <p:tag name="KSO_WM_TAG_VERSION" val="1.0"/>
  <p:tag name="KSO_WM_BEAUTIFY_FLAG" val="#wm#"/>
  <p:tag name="KSO_WM_UNIT_PLACING_PICTURE_MD4" val="0"/>
  <p:tag name="KSO_WM_UNIT_SM_LIMIT_TYPE" val="1"/>
</p:tagLst>
</file>

<file path=ppt/tags/tag7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diagram20200321_1*i*3"/>
  <p:tag name="KSO_WM_TEMPLATE_CATEGORY" val="diagram"/>
  <p:tag name="KSO_WM_TEMPLATE_INDEX" val="20200321"/>
  <p:tag name="KSO_WM_UNIT_LAYERLEVEL" val="1"/>
  <p:tag name="KSO_WM_TAG_VERSION" val="1.0"/>
  <p:tag name="KSO_WM_BEAUTIFY_FLAG" val="#wm#"/>
  <p:tag name="KSO_WM_UNIT_PLACING_PICTURE_MD4" val="0"/>
  <p:tag name="KSO_WM_UNIT_SM_LIMIT_TYPE" val="1"/>
</p:tagLst>
</file>

<file path=ppt/tags/tag72.xml><?xml version="1.0" encoding="utf-8"?>
<p:tagLst xmlns:p="http://schemas.openxmlformats.org/presentationml/2006/main">
  <p:tag name="KSO_WM_BEAUTIFY_FLAG" val="#wm#"/>
  <p:tag name="KSO_WM_TEMPLATE_CATEGORY" val="diagram"/>
  <p:tag name="KSO_WM_TEMPLATE_INDEX" val="20200321"/>
  <p:tag name="KSO_WM_SLIDE_ID" val="diagram20200321_1"/>
  <p:tag name="KSO_WM_TEMPLATE_SUBCATEGORY" val="11"/>
  <p:tag name="KSO_WM_SLIDE_ITEM_CNT" val="0"/>
  <p:tag name="KSO_WM_SLIDE_INDEX" val="1"/>
  <p:tag name="KSO_WM_TAG_VERSION" val="1.0"/>
  <p:tag name="KSO_WM_SLIDE_LAYOUT" val="a_d_f"/>
  <p:tag name="KSO_WM_SLIDE_LAYOUT_CNT" val="1_1_1"/>
  <p:tag name="KSO_WM_SLIDE_TYPE" val="text"/>
  <p:tag name="KSO_WM_SLIDE_SUBTYPE" val="picTxt"/>
  <p:tag name="KSO_WM_SLIDE_SIZE" val="866*458"/>
  <p:tag name="KSO_WM_SLIDE_POSITION" val="47*34"/>
  <p:tag name="KSO_WM_TEMPLATE_MASTER_TYPE" val="0"/>
  <p:tag name="KSO_WM_TEMPLATE_COLOR_TYPE" val="1"/>
  <p:tag name="KSO_WM_UNIT_SHOW_EDIT_AREA_INDICATION" val="1"/>
  <p:tag name="KSO_WM_SLIDE_LAYOUT_INFO" val="{&quot;direction&quot;:0,&quot;horizontalAlign&quot;:-1,&quot;verticalAlign&quot;:-1,&quot;type&quot;:1,&quot;diagramDirection&quot;:0,&quot;canSetOverLayout&quot;:0,&quot;isOverLayout&quot;:0,&quot;normalSize&quot;:{&quot;size1&quot;:24.6},&quot;minSize&quot;:{&quot;size1&quot;:24.6},&quot;maxSize&quot;:{&quot;size1&quot;:32.8},&quot;edge&quot;:{&quot;left&quot;:true,&quot;top&quot;:true,&quot;right&quot;:true,&quot;bottom&quot;:true},&quot;backgroundInfo&quot;:[{&quot;type&quot;:&quot;general&quot;,&quot;left&quot;:0.0,&quot;top&quot;:0.0,&quot;right&quot;:0.0,&quot;bottom&quot;:0.0,&quot;leftAbs&quot;:false,&quot;topAbs&quot;:false,&quot;rightAbs&quot;:false,&quot;bottomAbs&quot;:false},{&quot;type&quot;:&quot;frame&quot;,&quot;left&quot;:0.0,&quot;top&quot;:0.0,&quot;right&quot;:0.0,&quot;bottom&quot;:0.0,&quot;leftAbs&quot;:false,&quot;topAbs&quot;:false,&quot;rightAbs&quot;:false,&quot;bottomAbs&quot;:false}],&quot;subLayout&quot;:[{&quot;direction&quot;:0,&quot;horizontalAlign&quot;:0,&quot;verticalAlign&quot;:1,&quot;type&quot;:0,&quot;diagramDirection&quot;:0,&quot;canSetOverLayout&quot;:0,&quot;isOverLayout&quot;:0,&quot;margin&quot;:{&quot;left&quot;:1.69,&quot;top&quot;:1.69,&quot;right&quot;:1.69,&quot;bottom&quot;:1.244},&quot;edge&quot;:{&quot;left&quot;:true,&quot;top&quot;:true,&quot;right&quot;:true,&quot;bottom&quot;:false}},{&quot;direction&quot;:1,&quot;horizontalAlign&quot;:-1,&quot;verticalAlign&quot;:-1,&quot;type&quot;:0,&quot;diagramDirection&quot;:0,&quot;canSetOverLayout&quot;:0,&quot;isOverLayout&quot;:0,&quot;normalSize&quot;:{&quot;size1&quot;:68.1},&quot;minSize&quot;:{&quot;size1&quot;:36.2},&quot;maxSize&quot;:{&quot;size1&quot;:68.1},&quot;edge&quot;:{&quot;left&quot;:true,&quot;top&quot;:false,&quot;right&quot;:true,&quot;bottom&quot;:true},&quot;backgroundInfo&quot;:[{&quot;type&quot;:&quot;bottomTop&quot;,&quot;left&quot;:0.0,&quot;top&quot;:-0.05835757,&quot;right&quot;:0.0,&quot;bottom&quot;:0.05835757,&quot;leftAbs&quot;:false,&quot;topAbs&quot;:false,&quot;rightAbs&quot;:false,&quot;bottomAbs&quot;:false}],&quot;subLayout&quot;:[{&quot;direction&quot;:0,&quot;horizontalAlign&quot;:0,&quot;verticalAlign&quot;:1,&quot;type&quot;:1,&quot;diagramDirection&quot;:0,&quot;canSetOverLayout&quot;:1,&quot;isOverLayout&quot;:0,&quot;margin&quot;:{&quot;left&quot;:1.703,&quot;top&quot;:0.026,&quot;right&quot;:1.034,&quot;bottom&quot;:1.69},&quot;marginOverLayout&quot;:{&quot;left&quot;:0.0,&quot;top&quot;:0.026,&quot;right&quot;:1.034,&quot;bottom&quot;:1.69},&quot;edge&quot;:{&quot;left&quot;:true,&quot;top&quot;:false,&quot;right&quot;:false,&quot;bottom&quot;:true}},{&quot;direction&quot;:0,&quot;horizontalAlign&quot;:0,&quot;verticalAlign&quot;:1,&quot;type&quot;:0,&quot;diagramDirection&quot;:0,&quot;canSetOverLayout&quot;:0,&quot;isOverLayout&quot;:0,&quot;margin&quot;:{&quot;left&quot;:0.026,&quot;top&quot;:0.026,&quot;right&quot;:1.69,&quot;bottom&quot;:1.69},&quot;edge&quot;:{&quot;left&quot;:false,&quot;top&quot;:false,&quot;right&quot;:true,&quot;bottom&quot;:true}}]}]}"/>
  <p:tag name="KSO_WM_SLIDE_CAN_ADD_NAVIGATION" val="1"/>
  <p:tag name="KSO_WM_SLIDE_BACKGROUND" val="[&quot;general&quot;,&quot;frame&quot;,&quot;bottomTop&quot;]"/>
  <p:tag name="KSO_WM_SLIDE_RATIO" val="1.777778"/>
</p:tagLst>
</file>

<file path=ppt/tags/tag73.xml><?xml version="1.0" encoding="utf-8"?>
<p:tagLst xmlns:p="http://schemas.openxmlformats.org/presentationml/2006/main">
  <p:tag name="KSO_WM_UNIT_ISCONTENTSTITLE" val="0"/>
  <p:tag name="KSO_WM_UNIT_PRESET_TEXT" val="单击此处添加标题"/>
  <p:tag name="KSO_WM_UNIT_NOCLEAR" val="0"/>
  <p:tag name="KSO_WM_UNIT_SHOW_EDIT_AREA_INDICATION" val="1"/>
  <p:tag name="KSO_WM_UNIT_VALUE" val="26"/>
  <p:tag name="KSO_WM_UNIT_HIGHLIGHT" val="0"/>
  <p:tag name="KSO_WM_UNIT_COMPATIBLE" val="0"/>
  <p:tag name="KSO_WM_UNIT_DIAGRAM_ISNUMVISUAL" val="0"/>
  <p:tag name="KSO_WM_UNIT_DIAGRAM_ISREFERUNIT" val="0"/>
  <p:tag name="KSO_WM_UNIT_TYPE" val="a"/>
  <p:tag name="KSO_WM_UNIT_INDEX" val="1"/>
  <p:tag name="KSO_WM_UNIT_ID" val="custom20205081_13*a*1"/>
  <p:tag name="KSO_WM_TEMPLATE_CATEGORY" val="custom"/>
  <p:tag name="KSO_WM_TEMPLATE_INDEX" val="20205081"/>
  <p:tag name="KSO_WM_UNIT_LAYERLEVEL" val="1"/>
  <p:tag name="KSO_WM_TAG_VERSION" val="1.0"/>
  <p:tag name="KSO_WM_BEAUTIFY_FLAG" val="#wm#"/>
  <p:tag name="KSO_WM_UNIT_ISNUMDGMTITLE" val="0"/>
</p:tagLst>
</file>

<file path=ppt/tags/tag74.xml><?xml version="1.0" encoding="utf-8"?>
<p:tagLst xmlns:p="http://schemas.openxmlformats.org/presentationml/2006/main">
  <p:tag name="KSO_WM_UNIT_PRESET_TEXT" val="单击此处添加正文"/>
  <p:tag name="KSO_WM_UNIT_NOCLEAR" val="0"/>
  <p:tag name="KSO_WM_UNIT_SHOW_EDIT_AREA_INDICATION" val="1"/>
  <p:tag name="KSO_WM_UNIT_VALUE" val="689"/>
  <p:tag name="KSO_WM_UNIT_HIGHLIGHT" val="0"/>
  <p:tag name="KSO_WM_UNIT_COMPATIBLE" val="0"/>
  <p:tag name="KSO_WM_UNIT_DIAGRAM_ISNUMVISUAL" val="0"/>
  <p:tag name="KSO_WM_UNIT_DIAGRAM_ISREFERUNIT" val="0"/>
  <p:tag name="KSO_WM_UNIT_TYPE" val="f"/>
  <p:tag name="KSO_WM_UNIT_INDEX" val="1"/>
  <p:tag name="KSO_WM_UNIT_ID" val="custom20205081_13*f*1"/>
  <p:tag name="KSO_WM_TEMPLATE_CATEGORY" val="custom"/>
  <p:tag name="KSO_WM_TEMPLATE_INDEX" val="20205081"/>
  <p:tag name="KSO_WM_UNIT_LAYERLEVEL" val="1"/>
  <p:tag name="KSO_WM_TAG_VERSION" val="1.0"/>
  <p:tag name="KSO_WM_BEAUTIFY_FLAG" val="#wm#"/>
</p:tagLst>
</file>

<file path=ppt/tags/tag75.xml><?xml version="1.0" encoding="utf-8"?>
<p:tagLst xmlns:p="http://schemas.openxmlformats.org/presentationml/2006/main">
  <p:tag name="KSO_WM_BEAUTIFY_FLAG" val="#wm#"/>
  <p:tag name="KSO_WM_TEMPLATE_CATEGORY" val="diagram"/>
  <p:tag name="KSO_WM_TEMPLATE_INDEX" val="20200479"/>
  <p:tag name="KSO_WM_SLIDE_ID" val="custom20205081_13"/>
  <p:tag name="KSO_WM_TEMPLATE_SUBCATEGORY" val="19"/>
  <p:tag name="KSO_WM_TEMPLATE_MASTER_TYPE" val="0"/>
  <p:tag name="KSO_WM_TEMPLATE_COLOR_TYPE" val="1"/>
  <p:tag name="KSO_WM_SLIDE_ITEM_CNT" val="0"/>
  <p:tag name="KSO_WM_SLIDE_INDEX" val="13"/>
  <p:tag name="KSO_WM_TAG_VERSION" val="1.0"/>
  <p:tag name="KSO_WM_SLIDE_TYPE" val="text"/>
  <p:tag name="KSO_WM_SLIDE_SUBTYPE" val="pureTxt"/>
  <p:tag name="KSO_WM_SLIDE_SIZE" val="863*444"/>
  <p:tag name="KSO_WM_SLIDE_POSITION" val="47*47"/>
  <p:tag name="KSO_WM_SLIDE_LAYOUT" val="a_f"/>
  <p:tag name="KSO_WM_SLIDE_LAYOUT_CNT" val="1_1"/>
  <p:tag name="KSO_WM_UNIT_SHOW_EDIT_AREA_INDICATION" val="1"/>
</p:tagLst>
</file>

<file path=ppt/tags/tag76.xml><?xml version="1.0" encoding="utf-8"?>
<p:tagLst xmlns:p="http://schemas.openxmlformats.org/presentationml/2006/main">
  <p:tag name="KSO_WM_UNIT_ISCONTENTSTITLE" val="0"/>
  <p:tag name="KSO_WM_UNIT_NOCLEAR" val="0"/>
  <p:tag name="KSO_WM_UNIT_SHOW_EDIT_AREA_INDICATION" val="1"/>
  <p:tag name="KSO_WM_UNIT_VALUE" val="18"/>
  <p:tag name="KSO_WM_UNIT_HIGHLIGHT" val="0"/>
  <p:tag name="KSO_WM_UNIT_COMPATIBLE" val="0"/>
  <p:tag name="KSO_WM_UNIT_DIAGRAM_ISNUMVISUAL" val="0"/>
  <p:tag name="KSO_WM_UNIT_DIAGRAM_ISREFERUNIT" val="0"/>
  <p:tag name="KSO_WM_UNIT_TYPE" val="a"/>
  <p:tag name="KSO_WM_UNIT_INDEX" val="1"/>
  <p:tag name="KSO_WM_UNIT_ID" val="diagram20200479_1*a*1"/>
  <p:tag name="KSO_WM_TEMPLATE_CATEGORY" val="diagram"/>
  <p:tag name="KSO_WM_TEMPLATE_INDEX" val="20200479"/>
  <p:tag name="KSO_WM_UNIT_LAYERLEVEL" val="1"/>
  <p:tag name="KSO_WM_TAG_VERSION" val="1.0"/>
  <p:tag name="KSO_WM_BEAUTIFY_FLAG" val="#wm#"/>
  <p:tag name="KSO_WM_UNIT_PRESET_TEXT" val="户外拓展训练目的"/>
</p:tagLst>
</file>

<file path=ppt/tags/tag77.xml><?xml version="1.0" encoding="utf-8"?>
<p:tagLst xmlns:p="http://schemas.openxmlformats.org/presentationml/2006/main">
  <p:tag name="KSO_WM_BEAUTIFY_FLAG" val="#wm#"/>
  <p:tag name="KSO_WM_TEMPLATE_CATEGORY" val="diagram"/>
  <p:tag name="KSO_WM_TEMPLATE_INDEX" val="20200479"/>
  <p:tag name="KSO_WM_SLIDE_ID" val="diagram20200479_1"/>
  <p:tag name="KSO_WM_TEMPLATE_SUBCATEGORY" val="0"/>
  <p:tag name="KSO_WM_TEMPLATE_MASTER_TYPE" val="0"/>
  <p:tag name="KSO_WM_TEMPLATE_COLOR_TYPE" val="1"/>
  <p:tag name="KSO_WM_SLIDE_TYPE" val="text"/>
  <p:tag name="KSO_WM_SLIDE_SUBTYPE" val="pureTxt"/>
  <p:tag name="KSO_WM_SLIDE_ITEM_CNT" val="0"/>
  <p:tag name="KSO_WM_SLIDE_INDEX" val="1"/>
  <p:tag name="KSO_WM_UNIT_SHOW_EDIT_AREA_INDICATION" val="1"/>
  <p:tag name="KSO_WM_SLIDE_SIZE" val="960*539"/>
  <p:tag name="KSO_WM_SLIDE_POSITION" val="0*0"/>
  <p:tag name="KSO_WM_TAG_VERSION" val="1.0"/>
  <p:tag name="KSO_WM_SLIDE_LAYOUT" val="a_f"/>
  <p:tag name="KSO_WM_SLIDE_LAYOUT_CNT" val="1_1"/>
</p:tagLst>
</file>

<file path=ppt/tags/tag78.xml><?xml version="1.0" encoding="utf-8"?>
<p:tagLst xmlns:p="http://schemas.openxmlformats.org/presentationml/2006/main">
  <p:tag name="KSO_WM_UNIT_ISCONTENTSTITLE" val="0"/>
  <p:tag name="KSO_WM_UNIT_PRESET_TEXT" val="单击此处添加标题"/>
  <p:tag name="KSO_WM_UNIT_NOCLEAR" val="0"/>
  <p:tag name="KSO_WM_UNIT_SHOW_EDIT_AREA_INDICATION" val="1"/>
  <p:tag name="KSO_WM_UNIT_VALUE" val="26"/>
  <p:tag name="KSO_WM_UNIT_HIGHLIGHT" val="0"/>
  <p:tag name="KSO_WM_UNIT_COMPATIBLE" val="0"/>
  <p:tag name="KSO_WM_UNIT_DIAGRAM_ISNUMVISUAL" val="0"/>
  <p:tag name="KSO_WM_UNIT_DIAGRAM_ISREFERUNIT" val="0"/>
  <p:tag name="KSO_WM_UNIT_TYPE" val="a"/>
  <p:tag name="KSO_WM_UNIT_INDEX" val="1"/>
  <p:tag name="KSO_WM_UNIT_ID" val="custom20205081_13*a*1"/>
  <p:tag name="KSO_WM_TEMPLATE_CATEGORY" val="custom"/>
  <p:tag name="KSO_WM_TEMPLATE_INDEX" val="20205081"/>
  <p:tag name="KSO_WM_UNIT_LAYERLEVEL" val="1"/>
  <p:tag name="KSO_WM_TAG_VERSION" val="1.0"/>
  <p:tag name="KSO_WM_BEAUTIFY_FLAG" val="#wm#"/>
  <p:tag name="KSO_WM_UNIT_ISNUMDGMTITLE" val="0"/>
</p:tagLst>
</file>

<file path=ppt/tags/tag79.xml><?xml version="1.0" encoding="utf-8"?>
<p:tagLst xmlns:p="http://schemas.openxmlformats.org/presentationml/2006/main">
  <p:tag name="KSO_WM_UNIT_PRESET_TEXT" val="单击此处添加正文"/>
  <p:tag name="KSO_WM_UNIT_NOCLEAR" val="0"/>
  <p:tag name="KSO_WM_UNIT_SHOW_EDIT_AREA_INDICATION" val="1"/>
  <p:tag name="KSO_WM_UNIT_VALUE" val="689"/>
  <p:tag name="KSO_WM_UNIT_HIGHLIGHT" val="0"/>
  <p:tag name="KSO_WM_UNIT_COMPATIBLE" val="0"/>
  <p:tag name="KSO_WM_UNIT_DIAGRAM_ISNUMVISUAL" val="0"/>
  <p:tag name="KSO_WM_UNIT_DIAGRAM_ISREFERUNIT" val="0"/>
  <p:tag name="KSO_WM_UNIT_TYPE" val="f"/>
  <p:tag name="KSO_WM_UNIT_INDEX" val="1"/>
  <p:tag name="KSO_WM_UNIT_ID" val="custom20205081_13*f*1"/>
  <p:tag name="KSO_WM_TEMPLATE_CATEGORY" val="custom"/>
  <p:tag name="KSO_WM_TEMPLATE_INDEX" val="20205081"/>
  <p:tag name="KSO_WM_UNIT_LAYERLEVEL" val="1"/>
  <p:tag name="KSO_WM_TAG_VERSION" val="1.0"/>
  <p:tag name="KSO_WM_BEAUTIFY_FLAG" val="#wm#"/>
</p:tagLst>
</file>

<file path=ppt/tags/tag80.xml><?xml version="1.0" encoding="utf-8"?>
<p:tagLst xmlns:p="http://schemas.openxmlformats.org/presentationml/2006/main">
  <p:tag name="KSO_WM_BEAUTIFY_FLAG" val="#wm#"/>
  <p:tag name="KSO_WM_TEMPLATE_CATEGORY" val="custom"/>
  <p:tag name="KSO_WM_TEMPLATE_INDEX" val="20205081"/>
  <p:tag name="KSO_WM_SLIDE_ID" val="custom20205081_13"/>
  <p:tag name="KSO_WM_TEMPLATE_SUBCATEGORY" val="19"/>
  <p:tag name="KSO_WM_TEMPLATE_MASTER_TYPE" val="0"/>
  <p:tag name="KSO_WM_TEMPLATE_COLOR_TYPE" val="1"/>
  <p:tag name="KSO_WM_SLIDE_ITEM_CNT" val="0"/>
  <p:tag name="KSO_WM_SLIDE_INDEX" val="13"/>
  <p:tag name="KSO_WM_TAG_VERSION" val="1.0"/>
  <p:tag name="KSO_WM_SLIDE_TYPE" val="text"/>
  <p:tag name="KSO_WM_SLIDE_SUBTYPE" val="pureTxt"/>
  <p:tag name="KSO_WM_SLIDE_SIZE" val="863*444"/>
  <p:tag name="KSO_WM_SLIDE_POSITION" val="47*47"/>
  <p:tag name="KSO_WM_SLIDE_LAYOUT" val="a_f"/>
  <p:tag name="KSO_WM_SLIDE_LAYOUT_CNT" val="1_1"/>
  <p:tag name="KSO_WM_UNIT_SHOW_EDIT_AREA_INDICATION" val="1"/>
</p:tagLst>
</file>

<file path=ppt/tags/tag81.xml><?xml version="1.0" encoding="utf-8"?>
<p:tagLst xmlns:p="http://schemas.openxmlformats.org/presentationml/2006/main">
  <p:tag name="KSO_WM_UNIT_PRESET_TEXT" val="点击此处添加正文，文字是您思想的提炼，为了演示发布的良好效果，请言简意赅的阐述您的观点。您的正文已经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正文内容到达这个限度时，或许已经不纯粹作用于演示，极大可能运用于阅读领域；无论是传播观点、知识分享还是汇报工作，内容的详尽固然重要，但请一定注意信息框架的清晰，这样才能使内容层次分明，页面简洁易读。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点击此处添加正文，文字是您思想的提炼，为了演示发布的良好效果，请言简意赅的阐述您的观点。"/>
  <p:tag name="KSO_WM_UNIT_NOCLEAR" val="0"/>
  <p:tag name="KSO_WM_UNIT_VALUE" val="675"/>
  <p:tag name="KSO_WM_UNIT_HIGHLIGHT" val="0"/>
  <p:tag name="KSO_WM_UNIT_COMPATIBLE" val="0"/>
  <p:tag name="KSO_WM_UNIT_DIAGRAM_ISNUMVISUAL" val="0"/>
  <p:tag name="KSO_WM_UNIT_DIAGRAM_ISREFERUNIT" val="0"/>
  <p:tag name="KSO_WM_UNIT_TYPE" val="f"/>
  <p:tag name="KSO_WM_UNIT_INDEX" val="1"/>
  <p:tag name="KSO_WM_UNIT_ID" val="diagram20204623_1*f*1"/>
  <p:tag name="KSO_WM_TEMPLATE_CATEGORY" val="diagram"/>
  <p:tag name="KSO_WM_TEMPLATE_INDEX" val="20204623"/>
  <p:tag name="KSO_WM_UNIT_LAYERLEVEL" val="1"/>
  <p:tag name="KSO_WM_TAG_VERSION" val="1.0"/>
  <p:tag name="KSO_WM_BEAUTIFY_FLAG" val="#wm#"/>
</p:tagLst>
</file>

<file path=ppt/tags/tag82.xml><?xml version="1.0" encoding="utf-8"?>
<p:tagLst xmlns:p="http://schemas.openxmlformats.org/presentationml/2006/main">
  <p:tag name="KSO_WM_BEAUTIFY_FLAG" val="#wm#"/>
  <p:tag name="KSO_WM_TEMPLATE_CATEGORY" val="diagram"/>
  <p:tag name="KSO_WM_TEMPLATE_INDEX" val="20204623"/>
  <p:tag name="KSO_WM_SLIDE_ID" val="diagram20204623_1"/>
  <p:tag name="KSO_WM_TEMPLATE_SUBCATEGORY" val="0"/>
  <p:tag name="KSO_WM_TEMPLATE_MASTER_TYPE" val="0"/>
  <p:tag name="KSO_WM_TEMPLATE_COLOR_TYPE" val="1"/>
  <p:tag name="KSO_WM_SLIDE_ITEM_CNT" val="0"/>
  <p:tag name="KSO_WM_SLIDE_INDEX" val="1"/>
  <p:tag name="KSO_WM_TAG_VERSION" val="1.0"/>
  <p:tag name="KSO_WM_SLIDE_TYPE" val="text"/>
  <p:tag name="KSO_WM_SLIDE_SUBTYPE" val="picTxt"/>
  <p:tag name="KSO_WM_SLIDE_SIZE" val="959*540"/>
  <p:tag name="KSO_WM_SLIDE_POSITION" val="0*0"/>
  <p:tag name="KSO_WM_SLIDE_LAYOUT" val="a_f"/>
  <p:tag name="KSO_WM_SLIDE_LAYOUT_CNT" val="1_1"/>
  <p:tag name="KSO_WM_UNIT_SHOW_EDIT_AREA_INDICATION" val="1"/>
</p:tagLst>
</file>

<file path=ppt/theme/theme1.xml><?xml version="1.0" encoding="utf-8"?>
<a:theme xmlns:a="http://schemas.openxmlformats.org/drawingml/2006/main" name="Office 主题​​">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2167</Words>
  <Application>WPS 演示</Application>
  <PresentationFormat>宽屏</PresentationFormat>
  <Paragraphs>28</Paragraphs>
  <Slides>6</Slides>
  <Notes>4</Notes>
  <HiddenSlides>0</HiddenSlides>
  <MMClips>0</MMClips>
  <ScaleCrop>false</ScaleCrop>
  <HeadingPairs>
    <vt:vector size="6" baseType="variant">
      <vt:variant>
        <vt:lpstr>已用的字体</vt:lpstr>
      </vt:variant>
      <vt:variant>
        <vt:i4>8</vt:i4>
      </vt:variant>
      <vt:variant>
        <vt:lpstr>主题</vt:lpstr>
      </vt:variant>
      <vt:variant>
        <vt:i4>1</vt:i4>
      </vt:variant>
      <vt:variant>
        <vt:lpstr>幻灯片标题</vt:lpstr>
      </vt:variant>
      <vt:variant>
        <vt:i4>6</vt:i4>
      </vt:variant>
    </vt:vector>
  </HeadingPairs>
  <TitlesOfParts>
    <vt:vector size="15" baseType="lpstr">
      <vt:lpstr>Arial</vt:lpstr>
      <vt:lpstr>宋体</vt:lpstr>
      <vt:lpstr>Wingdings</vt:lpstr>
      <vt:lpstr>微软雅黑</vt:lpstr>
      <vt:lpstr>Segoe UI</vt:lpstr>
      <vt:lpstr>微软雅黑 Light</vt:lpstr>
      <vt:lpstr>Calibri</vt:lpstr>
      <vt:lpstr>Arial Unicode MS</vt:lpstr>
      <vt:lpstr>Office 主题​​</vt:lpstr>
      <vt:lpstr>空白演示</vt:lpstr>
      <vt:lpstr>PowerPoint 演示文稿</vt:lpstr>
      <vt:lpstr>Main Body</vt:lpstr>
      <vt:lpstr>PowerPoint 演示文稿</vt:lpstr>
      <vt:lpstr>单击此处添加标题</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空白演示</dc:title>
  <dc:creator/>
  <cp:lastModifiedBy>Manh</cp:lastModifiedBy>
  <cp:revision>108</cp:revision>
  <dcterms:created xsi:type="dcterms:W3CDTF">2019-06-19T02:08:00Z</dcterms:created>
  <dcterms:modified xsi:type="dcterms:W3CDTF">2020-03-02T18:44:13Z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