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563" r:id="rId5"/>
    <p:sldId id="565" r:id="rId6"/>
    <p:sldId id="648" r:id="rId7"/>
    <p:sldId id="464" r:id="rId8"/>
    <p:sldId id="356" r:id="rId9"/>
    <p:sldId id="724" r:id="rId10"/>
    <p:sldId id="726" r:id="rId11"/>
    <p:sldId id="650" r:id="rId12"/>
    <p:sldId id="727" r:id="rId13"/>
    <p:sldId id="729" r:id="rId14"/>
    <p:sldId id="723" r:id="rId15"/>
    <p:sldId id="483" r:id="rId16"/>
    <p:sldId id="722" r:id="rId17"/>
    <p:sldId id="730" r:id="rId18"/>
    <p:sldId id="733" r:id="rId19"/>
    <p:sldId id="732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A26C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225DED-654B-4750-B623-B8CF964BCCB9}" v="1" dt="2025-10-15T08:48:26.741"/>
  </p1510:revLst>
</p1510:revInfo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59" autoAdjust="0"/>
    <p:restoredTop sz="96072" autoAdjust="0"/>
  </p:normalViewPr>
  <p:slideViewPr>
    <p:cSldViewPr>
      <p:cViewPr varScale="1">
        <p:scale>
          <a:sx n="99" d="100"/>
          <a:sy n="99" d="100"/>
        </p:scale>
        <p:origin x="906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10738"/>
    </p:cViewPr>
  </p:outlineViewPr>
  <p:notesTextViewPr>
    <p:cViewPr>
      <p:scale>
        <a:sx n="50" d="100"/>
        <a:sy n="5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4" d="100"/>
          <a:sy n="64" d="100"/>
        </p:scale>
        <p:origin x="3192" y="8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us Klingelfuss" userId="bd76eaf9-c4ae-4be9-b963-4e8bfdef57a8" providerId="ADAL" clId="{9E2FF204-C152-48E3-9319-C37C5FFC0164}"/>
    <pc:docChg chg="undo custSel addSld delSld modSld sldOrd">
      <pc:chgData name="Markus Klingelfuss" userId="bd76eaf9-c4ae-4be9-b963-4e8bfdef57a8" providerId="ADAL" clId="{9E2FF204-C152-48E3-9319-C37C5FFC0164}" dt="2025-07-01T10:03:55.481" v="1333" actId="20577"/>
      <pc:docMkLst>
        <pc:docMk/>
      </pc:docMkLst>
      <pc:sldChg chg="add del">
        <pc:chgData name="Markus Klingelfuss" userId="bd76eaf9-c4ae-4be9-b963-4e8bfdef57a8" providerId="ADAL" clId="{9E2FF204-C152-48E3-9319-C37C5FFC0164}" dt="2025-06-21T16:13:13.437" v="440" actId="47"/>
        <pc:sldMkLst>
          <pc:docMk/>
          <pc:sldMk cId="972352399" sldId="453"/>
        </pc:sldMkLst>
      </pc:sldChg>
      <pc:sldChg chg="modSp add mod">
        <pc:chgData name="Markus Klingelfuss" userId="bd76eaf9-c4ae-4be9-b963-4e8bfdef57a8" providerId="ADAL" clId="{9E2FF204-C152-48E3-9319-C37C5FFC0164}" dt="2025-06-23T08:20:42.952" v="623" actId="20577"/>
        <pc:sldMkLst>
          <pc:docMk/>
          <pc:sldMk cId="2197002886" sldId="483"/>
        </pc:sldMkLst>
      </pc:sldChg>
      <pc:sldChg chg="modSp mod">
        <pc:chgData name="Markus Klingelfuss" userId="bd76eaf9-c4ae-4be9-b963-4e8bfdef57a8" providerId="ADAL" clId="{9E2FF204-C152-48E3-9319-C37C5FFC0164}" dt="2025-06-23T18:01:05.980" v="1295" actId="20577"/>
        <pc:sldMkLst>
          <pc:docMk/>
          <pc:sldMk cId="2406425063" sldId="563"/>
        </pc:sldMkLst>
      </pc:sldChg>
      <pc:sldChg chg="modSp">
        <pc:chgData name="Markus Klingelfuss" userId="bd76eaf9-c4ae-4be9-b963-4e8bfdef57a8" providerId="ADAL" clId="{9E2FF204-C152-48E3-9319-C37C5FFC0164}" dt="2025-06-21T15:47:07.921" v="332" actId="20577"/>
        <pc:sldMkLst>
          <pc:docMk/>
          <pc:sldMk cId="304826798" sldId="565"/>
        </pc:sldMkLst>
      </pc:sldChg>
      <pc:sldChg chg="modSp mod">
        <pc:chgData name="Markus Klingelfuss" userId="bd76eaf9-c4ae-4be9-b963-4e8bfdef57a8" providerId="ADAL" clId="{9E2FF204-C152-48E3-9319-C37C5FFC0164}" dt="2025-06-23T08:21:35.865" v="626" actId="20577"/>
        <pc:sldMkLst>
          <pc:docMk/>
          <pc:sldMk cId="2615208050" sldId="642"/>
        </pc:sldMkLst>
      </pc:sldChg>
      <pc:sldChg chg="modSp mod">
        <pc:chgData name="Markus Klingelfuss" userId="bd76eaf9-c4ae-4be9-b963-4e8bfdef57a8" providerId="ADAL" clId="{9E2FF204-C152-48E3-9319-C37C5FFC0164}" dt="2025-06-21T15:45:52.419" v="309" actId="20577"/>
        <pc:sldMkLst>
          <pc:docMk/>
          <pc:sldMk cId="2383829256" sldId="648"/>
        </pc:sldMkLst>
      </pc:sldChg>
      <pc:sldChg chg="modSp mod ord">
        <pc:chgData name="Markus Klingelfuss" userId="bd76eaf9-c4ae-4be9-b963-4e8bfdef57a8" providerId="ADAL" clId="{9E2FF204-C152-48E3-9319-C37C5FFC0164}" dt="2025-06-23T08:21:55.370" v="628" actId="20577"/>
        <pc:sldMkLst>
          <pc:docMk/>
          <pc:sldMk cId="2895699035" sldId="650"/>
        </pc:sldMkLst>
      </pc:sldChg>
      <pc:sldChg chg="modSp mod ord">
        <pc:chgData name="Markus Klingelfuss" userId="bd76eaf9-c4ae-4be9-b963-4e8bfdef57a8" providerId="ADAL" clId="{9E2FF204-C152-48E3-9319-C37C5FFC0164}" dt="2025-06-21T15:50:26.862" v="413" actId="113"/>
        <pc:sldMkLst>
          <pc:docMk/>
          <pc:sldMk cId="1593672702" sldId="651"/>
        </pc:sldMkLst>
      </pc:sldChg>
      <pc:sldChg chg="addSp modSp mod">
        <pc:chgData name="Markus Klingelfuss" userId="bd76eaf9-c4ae-4be9-b963-4e8bfdef57a8" providerId="ADAL" clId="{9E2FF204-C152-48E3-9319-C37C5FFC0164}" dt="2025-06-21T15:44:46.982" v="299" actId="1076"/>
        <pc:sldMkLst>
          <pc:docMk/>
          <pc:sldMk cId="3163947186" sldId="694"/>
        </pc:sldMkLst>
      </pc:sldChg>
      <pc:sldChg chg="modSp mod ord">
        <pc:chgData name="Markus Klingelfuss" userId="bd76eaf9-c4ae-4be9-b963-4e8bfdef57a8" providerId="ADAL" clId="{9E2FF204-C152-48E3-9319-C37C5FFC0164}" dt="2025-06-21T15:50:08.024" v="411" actId="113"/>
        <pc:sldMkLst>
          <pc:docMk/>
          <pc:sldMk cId="410614258" sldId="698"/>
        </pc:sldMkLst>
      </pc:sldChg>
      <pc:sldChg chg="modSp mod">
        <pc:chgData name="Markus Klingelfuss" userId="bd76eaf9-c4ae-4be9-b963-4e8bfdef57a8" providerId="ADAL" clId="{9E2FF204-C152-48E3-9319-C37C5FFC0164}" dt="2025-06-21T15:54:59.380" v="415" actId="14100"/>
        <pc:sldMkLst>
          <pc:docMk/>
          <pc:sldMk cId="2467493579" sldId="699"/>
        </pc:sldMkLst>
      </pc:sldChg>
      <pc:sldChg chg="addSp delSp modSp new mod ord">
        <pc:chgData name="Markus Klingelfuss" userId="bd76eaf9-c4ae-4be9-b963-4e8bfdef57a8" providerId="ADAL" clId="{9E2FF204-C152-48E3-9319-C37C5FFC0164}" dt="2025-06-23T08:21:45.947" v="627" actId="20577"/>
        <pc:sldMkLst>
          <pc:docMk/>
          <pc:sldMk cId="4288874821" sldId="701"/>
        </pc:sldMkLst>
      </pc:sldChg>
      <pc:sldChg chg="addSp delSp modSp new mod">
        <pc:chgData name="Markus Klingelfuss" userId="bd76eaf9-c4ae-4be9-b963-4e8bfdef57a8" providerId="ADAL" clId="{9E2FF204-C152-48E3-9319-C37C5FFC0164}" dt="2025-06-23T08:23:15.737" v="690" actId="14100"/>
        <pc:sldMkLst>
          <pc:docMk/>
          <pc:sldMk cId="3026801381" sldId="702"/>
        </pc:sldMkLst>
      </pc:sldChg>
      <pc:sldChg chg="modSp add mod">
        <pc:chgData name="Markus Klingelfuss" userId="bd76eaf9-c4ae-4be9-b963-4e8bfdef57a8" providerId="ADAL" clId="{9E2FF204-C152-48E3-9319-C37C5FFC0164}" dt="2025-06-21T15:46:13.314" v="318" actId="20577"/>
        <pc:sldMkLst>
          <pc:docMk/>
          <pc:sldMk cId="597555373" sldId="703"/>
        </pc:sldMkLst>
      </pc:sldChg>
      <pc:sldChg chg="modSp add mod">
        <pc:chgData name="Markus Klingelfuss" userId="bd76eaf9-c4ae-4be9-b963-4e8bfdef57a8" providerId="ADAL" clId="{9E2FF204-C152-48E3-9319-C37C5FFC0164}" dt="2025-06-21T15:55:22.230" v="437" actId="20577"/>
        <pc:sldMkLst>
          <pc:docMk/>
          <pc:sldMk cId="395701678" sldId="704"/>
        </pc:sldMkLst>
      </pc:sldChg>
      <pc:sldChg chg="addSp delSp modSp add mod">
        <pc:chgData name="Markus Klingelfuss" userId="bd76eaf9-c4ae-4be9-b963-4e8bfdef57a8" providerId="ADAL" clId="{9E2FF204-C152-48E3-9319-C37C5FFC0164}" dt="2025-06-23T08:33:21.341" v="952" actId="931"/>
        <pc:sldMkLst>
          <pc:docMk/>
          <pc:sldMk cId="1623498395" sldId="705"/>
        </pc:sldMkLst>
      </pc:sldChg>
      <pc:sldChg chg="addSp delSp modSp new mod">
        <pc:chgData name="Markus Klingelfuss" userId="bd76eaf9-c4ae-4be9-b963-4e8bfdef57a8" providerId="ADAL" clId="{9E2FF204-C152-48E3-9319-C37C5FFC0164}" dt="2025-07-01T10:02:12.768" v="1325" actId="20577"/>
        <pc:sldMkLst>
          <pc:docMk/>
          <pc:sldMk cId="1026538122" sldId="706"/>
        </pc:sldMkLst>
      </pc:sldChg>
      <pc:sldChg chg="addSp modSp new mod">
        <pc:chgData name="Markus Klingelfuss" userId="bd76eaf9-c4ae-4be9-b963-4e8bfdef57a8" providerId="ADAL" clId="{9E2FF204-C152-48E3-9319-C37C5FFC0164}" dt="2025-06-23T08:45:05.929" v="1293" actId="1076"/>
        <pc:sldMkLst>
          <pc:docMk/>
          <pc:sldMk cId="282430144" sldId="707"/>
        </pc:sldMkLst>
      </pc:sldChg>
      <pc:sldChg chg="new del">
        <pc:chgData name="Markus Klingelfuss" userId="bd76eaf9-c4ae-4be9-b963-4e8bfdef57a8" providerId="ADAL" clId="{9E2FF204-C152-48E3-9319-C37C5FFC0164}" dt="2025-07-01T10:03:46.333" v="1328" actId="47"/>
        <pc:sldMkLst>
          <pc:docMk/>
          <pc:sldMk cId="4233995756" sldId="708"/>
        </pc:sldMkLst>
      </pc:sldChg>
      <pc:sldChg chg="modSp add mod">
        <pc:chgData name="Markus Klingelfuss" userId="bd76eaf9-c4ae-4be9-b963-4e8bfdef57a8" providerId="ADAL" clId="{9E2FF204-C152-48E3-9319-C37C5FFC0164}" dt="2025-07-01T10:03:55.481" v="1333" actId="20577"/>
        <pc:sldMkLst>
          <pc:docMk/>
          <pc:sldMk cId="1044369313" sldId="717"/>
        </pc:sldMkLst>
      </pc:sldChg>
    </pc:docChg>
  </pc:docChgLst>
  <pc:docChgLst>
    <pc:chgData name="Markus Klingelfuss" userId="bd76eaf9-c4ae-4be9-b963-4e8bfdef57a8" providerId="ADAL" clId="{79317F25-D059-4A36-B12A-4BC1B8AF44E2}"/>
    <pc:docChg chg="undo custSel addSld delSld modSld sldOrd">
      <pc:chgData name="Markus Klingelfuss" userId="bd76eaf9-c4ae-4be9-b963-4e8bfdef57a8" providerId="ADAL" clId="{79317F25-D059-4A36-B12A-4BC1B8AF44E2}" dt="2025-05-28T16:55:46.172" v="1701" actId="113"/>
      <pc:docMkLst>
        <pc:docMk/>
      </pc:docMkLst>
      <pc:sldChg chg="del">
        <pc:chgData name="Markus Klingelfuss" userId="bd76eaf9-c4ae-4be9-b963-4e8bfdef57a8" providerId="ADAL" clId="{79317F25-D059-4A36-B12A-4BC1B8AF44E2}" dt="2025-05-28T14:41:20.683" v="633" actId="47"/>
        <pc:sldMkLst>
          <pc:docMk/>
          <pc:sldMk cId="148589168" sldId="327"/>
        </pc:sldMkLst>
      </pc:sldChg>
      <pc:sldChg chg="del">
        <pc:chgData name="Markus Klingelfuss" userId="bd76eaf9-c4ae-4be9-b963-4e8bfdef57a8" providerId="ADAL" clId="{79317F25-D059-4A36-B12A-4BC1B8AF44E2}" dt="2025-05-28T14:41:22.273" v="634" actId="47"/>
        <pc:sldMkLst>
          <pc:docMk/>
          <pc:sldMk cId="4087878196" sldId="354"/>
        </pc:sldMkLst>
      </pc:sldChg>
      <pc:sldChg chg="del">
        <pc:chgData name="Markus Klingelfuss" userId="bd76eaf9-c4ae-4be9-b963-4e8bfdef57a8" providerId="ADAL" clId="{79317F25-D059-4A36-B12A-4BC1B8AF44E2}" dt="2025-05-28T14:42:50.525" v="639" actId="47"/>
        <pc:sldMkLst>
          <pc:docMk/>
          <pc:sldMk cId="1479237479" sldId="438"/>
        </pc:sldMkLst>
      </pc:sldChg>
      <pc:sldChg chg="modSp mod">
        <pc:chgData name="Markus Klingelfuss" userId="bd76eaf9-c4ae-4be9-b963-4e8bfdef57a8" providerId="ADAL" clId="{79317F25-D059-4A36-B12A-4BC1B8AF44E2}" dt="2025-05-27T15:34:53.039" v="15" actId="20577"/>
        <pc:sldMkLst>
          <pc:docMk/>
          <pc:sldMk cId="2406425063" sldId="563"/>
        </pc:sldMkLst>
      </pc:sldChg>
      <pc:sldChg chg="modSp mod modAnim">
        <pc:chgData name="Markus Klingelfuss" userId="bd76eaf9-c4ae-4be9-b963-4e8bfdef57a8" providerId="ADAL" clId="{79317F25-D059-4A36-B12A-4BC1B8AF44E2}" dt="2025-05-28T16:55:46.172" v="1701" actId="113"/>
        <pc:sldMkLst>
          <pc:docMk/>
          <pc:sldMk cId="304826798" sldId="565"/>
        </pc:sldMkLst>
      </pc:sldChg>
      <pc:sldChg chg="del">
        <pc:chgData name="Markus Klingelfuss" userId="bd76eaf9-c4ae-4be9-b963-4e8bfdef57a8" providerId="ADAL" clId="{79317F25-D059-4A36-B12A-4BC1B8AF44E2}" dt="2025-05-28T14:41:18.437" v="632" actId="47"/>
        <pc:sldMkLst>
          <pc:docMk/>
          <pc:sldMk cId="3275522773" sldId="619"/>
        </pc:sldMkLst>
      </pc:sldChg>
      <pc:sldChg chg="addSp delSp modSp mod">
        <pc:chgData name="Markus Klingelfuss" userId="bd76eaf9-c4ae-4be9-b963-4e8bfdef57a8" providerId="ADAL" clId="{79317F25-D059-4A36-B12A-4BC1B8AF44E2}" dt="2025-05-27T15:43:08.313" v="260" actId="113"/>
        <pc:sldMkLst>
          <pc:docMk/>
          <pc:sldMk cId="2615208050" sldId="642"/>
        </pc:sldMkLst>
      </pc:sldChg>
      <pc:sldChg chg="del">
        <pc:chgData name="Markus Klingelfuss" userId="bd76eaf9-c4ae-4be9-b963-4e8bfdef57a8" providerId="ADAL" clId="{79317F25-D059-4A36-B12A-4BC1B8AF44E2}" dt="2025-05-28T15:04:31.296" v="762" actId="47"/>
        <pc:sldMkLst>
          <pc:docMk/>
          <pc:sldMk cId="2802635605" sldId="643"/>
        </pc:sldMkLst>
      </pc:sldChg>
      <pc:sldChg chg="del">
        <pc:chgData name="Markus Klingelfuss" userId="bd76eaf9-c4ae-4be9-b963-4e8bfdef57a8" providerId="ADAL" clId="{79317F25-D059-4A36-B12A-4BC1B8AF44E2}" dt="2025-05-28T15:09:06.938" v="781" actId="47"/>
        <pc:sldMkLst>
          <pc:docMk/>
          <pc:sldMk cId="1021616789" sldId="645"/>
        </pc:sldMkLst>
      </pc:sldChg>
      <pc:sldChg chg="modSp mod">
        <pc:chgData name="Markus Klingelfuss" userId="bd76eaf9-c4ae-4be9-b963-4e8bfdef57a8" providerId="ADAL" clId="{79317F25-D059-4A36-B12A-4BC1B8AF44E2}" dt="2025-05-27T16:10:00.524" v="620" actId="20577"/>
        <pc:sldMkLst>
          <pc:docMk/>
          <pc:sldMk cId="2383829256" sldId="648"/>
        </pc:sldMkLst>
      </pc:sldChg>
      <pc:sldChg chg="del">
        <pc:chgData name="Markus Klingelfuss" userId="bd76eaf9-c4ae-4be9-b963-4e8bfdef57a8" providerId="ADAL" clId="{79317F25-D059-4A36-B12A-4BC1B8AF44E2}" dt="2025-05-28T15:09:05.346" v="780" actId="47"/>
        <pc:sldMkLst>
          <pc:docMk/>
          <pc:sldMk cId="477582987" sldId="649"/>
        </pc:sldMkLst>
      </pc:sldChg>
      <pc:sldChg chg="addSp delSp modSp mod">
        <pc:chgData name="Markus Klingelfuss" userId="bd76eaf9-c4ae-4be9-b963-4e8bfdef57a8" providerId="ADAL" clId="{79317F25-D059-4A36-B12A-4BC1B8AF44E2}" dt="2025-05-28T16:02:10.334" v="910" actId="113"/>
        <pc:sldMkLst>
          <pc:docMk/>
          <pc:sldMk cId="2895699035" sldId="650"/>
        </pc:sldMkLst>
      </pc:sldChg>
      <pc:sldChg chg="addSp delSp modSp mod">
        <pc:chgData name="Markus Klingelfuss" userId="bd76eaf9-c4ae-4be9-b963-4e8bfdef57a8" providerId="ADAL" clId="{79317F25-D059-4A36-B12A-4BC1B8AF44E2}" dt="2025-05-28T16:02:30.695" v="913" actId="113"/>
        <pc:sldMkLst>
          <pc:docMk/>
          <pc:sldMk cId="1593672702" sldId="651"/>
        </pc:sldMkLst>
      </pc:sldChg>
      <pc:sldChg chg="del">
        <pc:chgData name="Markus Klingelfuss" userId="bd76eaf9-c4ae-4be9-b963-4e8bfdef57a8" providerId="ADAL" clId="{79317F25-D059-4A36-B12A-4BC1B8AF44E2}" dt="2025-05-28T16:03:27.846" v="917" actId="47"/>
        <pc:sldMkLst>
          <pc:docMk/>
          <pc:sldMk cId="2587483930" sldId="652"/>
        </pc:sldMkLst>
      </pc:sldChg>
      <pc:sldChg chg="del">
        <pc:chgData name="Markus Klingelfuss" userId="bd76eaf9-c4ae-4be9-b963-4e8bfdef57a8" providerId="ADAL" clId="{79317F25-D059-4A36-B12A-4BC1B8AF44E2}" dt="2025-05-28T15:09:13.941" v="782" actId="47"/>
        <pc:sldMkLst>
          <pc:docMk/>
          <pc:sldMk cId="2631783729" sldId="688"/>
        </pc:sldMkLst>
      </pc:sldChg>
      <pc:sldChg chg="del">
        <pc:chgData name="Markus Klingelfuss" userId="bd76eaf9-c4ae-4be9-b963-4e8bfdef57a8" providerId="ADAL" clId="{79317F25-D059-4A36-B12A-4BC1B8AF44E2}" dt="2025-05-28T14:42:54.796" v="640" actId="47"/>
        <pc:sldMkLst>
          <pc:docMk/>
          <pc:sldMk cId="2549612462" sldId="689"/>
        </pc:sldMkLst>
      </pc:sldChg>
      <pc:sldChg chg="del">
        <pc:chgData name="Markus Klingelfuss" userId="bd76eaf9-c4ae-4be9-b963-4e8bfdef57a8" providerId="ADAL" clId="{79317F25-D059-4A36-B12A-4BC1B8AF44E2}" dt="2025-05-28T14:42:56.456" v="641" actId="47"/>
        <pc:sldMkLst>
          <pc:docMk/>
          <pc:sldMk cId="791257683" sldId="690"/>
        </pc:sldMkLst>
      </pc:sldChg>
      <pc:sldChg chg="del">
        <pc:chgData name="Markus Klingelfuss" userId="bd76eaf9-c4ae-4be9-b963-4e8bfdef57a8" providerId="ADAL" clId="{79317F25-D059-4A36-B12A-4BC1B8AF44E2}" dt="2025-05-28T14:42:57.630" v="642" actId="47"/>
        <pc:sldMkLst>
          <pc:docMk/>
          <pc:sldMk cId="1423490331" sldId="691"/>
        </pc:sldMkLst>
      </pc:sldChg>
      <pc:sldChg chg="del">
        <pc:chgData name="Markus Klingelfuss" userId="bd76eaf9-c4ae-4be9-b963-4e8bfdef57a8" providerId="ADAL" clId="{79317F25-D059-4A36-B12A-4BC1B8AF44E2}" dt="2025-05-28T15:09:14.890" v="783" actId="47"/>
        <pc:sldMkLst>
          <pc:docMk/>
          <pc:sldMk cId="210173361" sldId="692"/>
        </pc:sldMkLst>
      </pc:sldChg>
      <pc:sldChg chg="addSp delSp modSp add mod">
        <pc:chgData name="Markus Klingelfuss" userId="bd76eaf9-c4ae-4be9-b963-4e8bfdef57a8" providerId="ADAL" clId="{79317F25-D059-4A36-B12A-4BC1B8AF44E2}" dt="2025-05-28T16:00:32.555" v="908" actId="113"/>
        <pc:sldMkLst>
          <pc:docMk/>
          <pc:sldMk cId="552530209" sldId="693"/>
        </pc:sldMkLst>
      </pc:sldChg>
      <pc:sldChg chg="addSp delSp modSp add mod">
        <pc:chgData name="Markus Klingelfuss" userId="bd76eaf9-c4ae-4be9-b963-4e8bfdef57a8" providerId="ADAL" clId="{79317F25-D059-4A36-B12A-4BC1B8AF44E2}" dt="2025-05-27T16:08:21.989" v="588" actId="113"/>
        <pc:sldMkLst>
          <pc:docMk/>
          <pc:sldMk cId="3163947186" sldId="694"/>
        </pc:sldMkLst>
      </pc:sldChg>
      <pc:sldChg chg="addSp delSp modSp add mod ord">
        <pc:chgData name="Markus Klingelfuss" userId="bd76eaf9-c4ae-4be9-b963-4e8bfdef57a8" providerId="ADAL" clId="{79317F25-D059-4A36-B12A-4BC1B8AF44E2}" dt="2025-05-28T16:03:16.892" v="916" actId="207"/>
        <pc:sldMkLst>
          <pc:docMk/>
          <pc:sldMk cId="288243003" sldId="695"/>
        </pc:sldMkLst>
      </pc:sldChg>
      <pc:sldChg chg="addSp delSp modSp new del mod">
        <pc:chgData name="Markus Klingelfuss" userId="bd76eaf9-c4ae-4be9-b963-4e8bfdef57a8" providerId="ADAL" clId="{79317F25-D059-4A36-B12A-4BC1B8AF44E2}" dt="2025-05-28T15:20:41.588" v="906" actId="47"/>
        <pc:sldMkLst>
          <pc:docMk/>
          <pc:sldMk cId="355852729" sldId="696"/>
        </pc:sldMkLst>
      </pc:sldChg>
      <pc:sldChg chg="addSp delSp modSp add del mod">
        <pc:chgData name="Markus Klingelfuss" userId="bd76eaf9-c4ae-4be9-b963-4e8bfdef57a8" providerId="ADAL" clId="{79317F25-D059-4A36-B12A-4BC1B8AF44E2}" dt="2025-05-28T16:11:14.201" v="1014" actId="47"/>
        <pc:sldMkLst>
          <pc:docMk/>
          <pc:sldMk cId="512575828" sldId="697"/>
        </pc:sldMkLst>
      </pc:sldChg>
      <pc:sldChg chg="addSp delSp modSp new mod">
        <pc:chgData name="Markus Klingelfuss" userId="bd76eaf9-c4ae-4be9-b963-4e8bfdef57a8" providerId="ADAL" clId="{79317F25-D059-4A36-B12A-4BC1B8AF44E2}" dt="2025-05-28T16:11:09.216" v="1013" actId="20577"/>
        <pc:sldMkLst>
          <pc:docMk/>
          <pc:sldMk cId="410614258" sldId="698"/>
        </pc:sldMkLst>
      </pc:sldChg>
      <pc:sldChg chg="addSp delSp modSp add mod">
        <pc:chgData name="Markus Klingelfuss" userId="bd76eaf9-c4ae-4be9-b963-4e8bfdef57a8" providerId="ADAL" clId="{79317F25-D059-4A36-B12A-4BC1B8AF44E2}" dt="2025-05-28T16:26:42.806" v="1179" actId="20577"/>
        <pc:sldMkLst>
          <pc:docMk/>
          <pc:sldMk cId="2467493579" sldId="699"/>
        </pc:sldMkLst>
      </pc:sldChg>
      <pc:sldChg chg="addSp delSp modSp new mod">
        <pc:chgData name="Markus Klingelfuss" userId="bd76eaf9-c4ae-4be9-b963-4e8bfdef57a8" providerId="ADAL" clId="{79317F25-D059-4A36-B12A-4BC1B8AF44E2}" dt="2025-05-28T16:54:01.837" v="1614" actId="20577"/>
        <pc:sldMkLst>
          <pc:docMk/>
          <pc:sldMk cId="1825555559" sldId="700"/>
        </pc:sldMkLst>
      </pc:sldChg>
    </pc:docChg>
  </pc:docChgLst>
  <pc:docChgLst>
    <pc:chgData name="Markus Klingelfuss" userId="bd76eaf9-c4ae-4be9-b963-4e8bfdef57a8" providerId="ADAL" clId="{81225DED-654B-4750-B623-B8CF964BCCB9}"/>
    <pc:docChg chg="undo custSel addSld delSld modSld sldOrd">
      <pc:chgData name="Markus Klingelfuss" userId="bd76eaf9-c4ae-4be9-b963-4e8bfdef57a8" providerId="ADAL" clId="{81225DED-654B-4750-B623-B8CF964BCCB9}" dt="2025-10-16T15:15:48.566" v="1953" actId="47"/>
      <pc:docMkLst>
        <pc:docMk/>
      </pc:docMkLst>
      <pc:sldChg chg="del">
        <pc:chgData name="Markus Klingelfuss" userId="bd76eaf9-c4ae-4be9-b963-4e8bfdef57a8" providerId="ADAL" clId="{81225DED-654B-4750-B623-B8CF964BCCB9}" dt="2025-10-15T09:35:17.692" v="294" actId="47"/>
        <pc:sldMkLst>
          <pc:docMk/>
          <pc:sldMk cId="469417667" sldId="308"/>
        </pc:sldMkLst>
      </pc:sldChg>
      <pc:sldChg chg="addSp delSp modSp mod">
        <pc:chgData name="Markus Klingelfuss" userId="bd76eaf9-c4ae-4be9-b963-4e8bfdef57a8" providerId="ADAL" clId="{81225DED-654B-4750-B623-B8CF964BCCB9}" dt="2025-10-15T09:38:12.986" v="403" actId="20577"/>
        <pc:sldMkLst>
          <pc:docMk/>
          <pc:sldMk cId="1609466662" sldId="356"/>
        </pc:sldMkLst>
        <pc:spChg chg="mod">
          <ac:chgData name="Markus Klingelfuss" userId="bd76eaf9-c4ae-4be9-b963-4e8bfdef57a8" providerId="ADAL" clId="{81225DED-654B-4750-B623-B8CF964BCCB9}" dt="2025-10-15T09:38:12.986" v="403" actId="20577"/>
          <ac:spMkLst>
            <pc:docMk/>
            <pc:sldMk cId="1609466662" sldId="356"/>
            <ac:spMk id="2" creationId="{9DD78DE9-5C58-4807-8F38-CA68F3C9535B}"/>
          </ac:spMkLst>
        </pc:spChg>
        <pc:spChg chg="del mod">
          <ac:chgData name="Markus Klingelfuss" userId="bd76eaf9-c4ae-4be9-b963-4e8bfdef57a8" providerId="ADAL" clId="{81225DED-654B-4750-B623-B8CF964BCCB9}" dt="2025-10-15T09:32:11.806" v="247"/>
          <ac:spMkLst>
            <pc:docMk/>
            <pc:sldMk cId="1609466662" sldId="356"/>
            <ac:spMk id="3" creationId="{4A62A6D5-6EE0-47E5-A045-83EDD437DFF1}"/>
          </ac:spMkLst>
        </pc:spChg>
        <pc:spChg chg="mod">
          <ac:chgData name="Markus Klingelfuss" userId="bd76eaf9-c4ae-4be9-b963-4e8bfdef57a8" providerId="ADAL" clId="{81225DED-654B-4750-B623-B8CF964BCCB9}" dt="2025-10-15T09:34:23.341" v="270" actId="113"/>
          <ac:spMkLst>
            <pc:docMk/>
            <pc:sldMk cId="1609466662" sldId="356"/>
            <ac:spMk id="4" creationId="{4C971CAB-13F9-5113-7B30-724BE4F8F8E3}"/>
          </ac:spMkLst>
        </pc:spChg>
        <pc:spChg chg="add del mod">
          <ac:chgData name="Markus Klingelfuss" userId="bd76eaf9-c4ae-4be9-b963-4e8bfdef57a8" providerId="ADAL" clId="{81225DED-654B-4750-B623-B8CF964BCCB9}" dt="2025-10-15T09:32:35.768" v="250"/>
          <ac:spMkLst>
            <pc:docMk/>
            <pc:sldMk cId="1609466662" sldId="356"/>
            <ac:spMk id="7" creationId="{E735C3A4-4DDF-EE3B-35ED-D6FCDB6C5810}"/>
          </ac:spMkLst>
        </pc:spChg>
        <pc:graphicFrameChg chg="add del mod">
          <ac:chgData name="Markus Klingelfuss" userId="bd76eaf9-c4ae-4be9-b963-4e8bfdef57a8" providerId="ADAL" clId="{81225DED-654B-4750-B623-B8CF964BCCB9}" dt="2025-10-15T09:32:16.243" v="248" actId="478"/>
          <ac:graphicFrameMkLst>
            <pc:docMk/>
            <pc:sldMk cId="1609466662" sldId="356"/>
            <ac:graphicFrameMk id="5" creationId="{83CD4DC5-DF88-D64C-C3E0-4BABA57E46A1}"/>
          </ac:graphicFrameMkLst>
        </pc:graphicFrameChg>
        <pc:graphicFrameChg chg="add mod">
          <ac:chgData name="Markus Klingelfuss" userId="bd76eaf9-c4ae-4be9-b963-4e8bfdef57a8" providerId="ADAL" clId="{81225DED-654B-4750-B623-B8CF964BCCB9}" dt="2025-10-15T09:32:35.768" v="250"/>
          <ac:graphicFrameMkLst>
            <pc:docMk/>
            <pc:sldMk cId="1609466662" sldId="356"/>
            <ac:graphicFrameMk id="8" creationId="{37E83A43-BD7B-597B-0715-12C6B0B36468}"/>
          </ac:graphicFrameMkLst>
        </pc:graphicFrameChg>
      </pc:sldChg>
      <pc:sldChg chg="modSp add del mod">
        <pc:chgData name="Markus Klingelfuss" userId="bd76eaf9-c4ae-4be9-b963-4e8bfdef57a8" providerId="ADAL" clId="{81225DED-654B-4750-B623-B8CF964BCCB9}" dt="2025-10-15T11:42:18.564" v="1618" actId="47"/>
        <pc:sldMkLst>
          <pc:docMk/>
          <pc:sldMk cId="2100653134" sldId="382"/>
        </pc:sldMkLst>
        <pc:spChg chg="mod">
          <ac:chgData name="Markus Klingelfuss" userId="bd76eaf9-c4ae-4be9-b963-4e8bfdef57a8" providerId="ADAL" clId="{81225DED-654B-4750-B623-B8CF964BCCB9}" dt="2025-10-15T11:40:51.674" v="1607" actId="20577"/>
          <ac:spMkLst>
            <pc:docMk/>
            <pc:sldMk cId="2100653134" sldId="382"/>
            <ac:spMk id="2" creationId="{775B379D-10A5-9B11-8ED8-71F178CE3647}"/>
          </ac:spMkLst>
        </pc:spChg>
        <pc:spChg chg="mod">
          <ac:chgData name="Markus Klingelfuss" userId="bd76eaf9-c4ae-4be9-b963-4e8bfdef57a8" providerId="ADAL" clId="{81225DED-654B-4750-B623-B8CF964BCCB9}" dt="2025-10-15T11:40:24.173" v="1564" actId="27636"/>
          <ac:spMkLst>
            <pc:docMk/>
            <pc:sldMk cId="2100653134" sldId="382"/>
            <ac:spMk id="3" creationId="{054C469D-2090-427B-88A8-4625B36BE85D}"/>
          </ac:spMkLst>
        </pc:spChg>
      </pc:sldChg>
      <pc:sldChg chg="del">
        <pc:chgData name="Markus Klingelfuss" userId="bd76eaf9-c4ae-4be9-b963-4e8bfdef57a8" providerId="ADAL" clId="{81225DED-654B-4750-B623-B8CF964BCCB9}" dt="2025-10-15T09:50:40.162" v="765" actId="47"/>
        <pc:sldMkLst>
          <pc:docMk/>
          <pc:sldMk cId="3774332237" sldId="401"/>
        </pc:sldMkLst>
      </pc:sldChg>
      <pc:sldChg chg="del">
        <pc:chgData name="Markus Klingelfuss" userId="bd76eaf9-c4ae-4be9-b963-4e8bfdef57a8" providerId="ADAL" clId="{81225DED-654B-4750-B623-B8CF964BCCB9}" dt="2025-10-15T09:35:19.423" v="295" actId="47"/>
        <pc:sldMkLst>
          <pc:docMk/>
          <pc:sldMk cId="4070196122" sldId="409"/>
        </pc:sldMkLst>
      </pc:sldChg>
      <pc:sldChg chg="del">
        <pc:chgData name="Markus Klingelfuss" userId="bd76eaf9-c4ae-4be9-b963-4e8bfdef57a8" providerId="ADAL" clId="{81225DED-654B-4750-B623-B8CF964BCCB9}" dt="2025-10-15T09:35:20.684" v="296" actId="47"/>
        <pc:sldMkLst>
          <pc:docMk/>
          <pc:sldMk cId="2372570629" sldId="410"/>
        </pc:sldMkLst>
      </pc:sldChg>
      <pc:sldChg chg="del">
        <pc:chgData name="Markus Klingelfuss" userId="bd76eaf9-c4ae-4be9-b963-4e8bfdef57a8" providerId="ADAL" clId="{81225DED-654B-4750-B623-B8CF964BCCB9}" dt="2025-10-15T09:35:21.733" v="297" actId="47"/>
        <pc:sldMkLst>
          <pc:docMk/>
          <pc:sldMk cId="2169554279" sldId="437"/>
        </pc:sldMkLst>
      </pc:sldChg>
      <pc:sldChg chg="del">
        <pc:chgData name="Markus Klingelfuss" userId="bd76eaf9-c4ae-4be9-b963-4e8bfdef57a8" providerId="ADAL" clId="{81225DED-654B-4750-B623-B8CF964BCCB9}" dt="2025-10-15T09:50:33.643" v="763" actId="47"/>
        <pc:sldMkLst>
          <pc:docMk/>
          <pc:sldMk cId="624484658" sldId="447"/>
        </pc:sldMkLst>
      </pc:sldChg>
      <pc:sldChg chg="del">
        <pc:chgData name="Markus Klingelfuss" userId="bd76eaf9-c4ae-4be9-b963-4e8bfdef57a8" providerId="ADAL" clId="{81225DED-654B-4750-B623-B8CF964BCCB9}" dt="2025-10-15T09:50:36.748" v="764" actId="47"/>
        <pc:sldMkLst>
          <pc:docMk/>
          <pc:sldMk cId="3282662547" sldId="448"/>
        </pc:sldMkLst>
      </pc:sldChg>
      <pc:sldChg chg="addSp delSp modSp mod">
        <pc:chgData name="Markus Klingelfuss" userId="bd76eaf9-c4ae-4be9-b963-4e8bfdef57a8" providerId="ADAL" clId="{81225DED-654B-4750-B623-B8CF964BCCB9}" dt="2025-10-15T08:49:18.741" v="186" actId="20577"/>
        <pc:sldMkLst>
          <pc:docMk/>
          <pc:sldMk cId="1322408049" sldId="464"/>
        </pc:sldMkLst>
        <pc:spChg chg="mod">
          <ac:chgData name="Markus Klingelfuss" userId="bd76eaf9-c4ae-4be9-b963-4e8bfdef57a8" providerId="ADAL" clId="{81225DED-654B-4750-B623-B8CF964BCCB9}" dt="2025-10-15T08:49:18.741" v="186" actId="20577"/>
          <ac:spMkLst>
            <pc:docMk/>
            <pc:sldMk cId="1322408049" sldId="464"/>
            <ac:spMk id="2" creationId="{8F0660C7-16DB-9255-DBE0-C356CDE26C1F}"/>
          </ac:spMkLst>
        </pc:spChg>
        <pc:picChg chg="add mod">
          <ac:chgData name="Markus Klingelfuss" userId="bd76eaf9-c4ae-4be9-b963-4e8bfdef57a8" providerId="ADAL" clId="{81225DED-654B-4750-B623-B8CF964BCCB9}" dt="2025-10-15T08:48:41.202" v="141" actId="1076"/>
          <ac:picMkLst>
            <pc:docMk/>
            <pc:sldMk cId="1322408049" sldId="464"/>
            <ac:picMk id="3" creationId="{EEC3B4B5-5926-7F9F-54B6-111763AB2A4F}"/>
          </ac:picMkLst>
        </pc:picChg>
        <pc:picChg chg="del">
          <ac:chgData name="Markus Klingelfuss" userId="bd76eaf9-c4ae-4be9-b963-4e8bfdef57a8" providerId="ADAL" clId="{81225DED-654B-4750-B623-B8CF964BCCB9}" dt="2025-10-15T08:48:22.995" v="135" actId="478"/>
          <ac:picMkLst>
            <pc:docMk/>
            <pc:sldMk cId="1322408049" sldId="464"/>
            <ac:picMk id="5" creationId="{DE549DB8-CEFC-DDE4-EACE-4A9E98A6A4F8}"/>
          </ac:picMkLst>
        </pc:picChg>
      </pc:sldChg>
      <pc:sldChg chg="modSp mod">
        <pc:chgData name="Markus Klingelfuss" userId="bd76eaf9-c4ae-4be9-b963-4e8bfdef57a8" providerId="ADAL" clId="{81225DED-654B-4750-B623-B8CF964BCCB9}" dt="2025-10-15T11:27:33.244" v="1077" actId="113"/>
        <pc:sldMkLst>
          <pc:docMk/>
          <pc:sldMk cId="2197002886" sldId="483"/>
        </pc:sldMkLst>
        <pc:spChg chg="mod">
          <ac:chgData name="Markus Klingelfuss" userId="bd76eaf9-c4ae-4be9-b963-4e8bfdef57a8" providerId="ADAL" clId="{81225DED-654B-4750-B623-B8CF964BCCB9}" dt="2025-10-15T11:26:49.064" v="1000" actId="20577"/>
          <ac:spMkLst>
            <pc:docMk/>
            <pc:sldMk cId="2197002886" sldId="483"/>
            <ac:spMk id="2" creationId="{A0954B85-E789-AF46-2185-16A76CCB22D9}"/>
          </ac:spMkLst>
        </pc:spChg>
        <pc:spChg chg="mod">
          <ac:chgData name="Markus Klingelfuss" userId="bd76eaf9-c4ae-4be9-b963-4e8bfdef57a8" providerId="ADAL" clId="{81225DED-654B-4750-B623-B8CF964BCCB9}" dt="2025-10-15T11:27:33.244" v="1077" actId="113"/>
          <ac:spMkLst>
            <pc:docMk/>
            <pc:sldMk cId="2197002886" sldId="483"/>
            <ac:spMk id="7" creationId="{58D1D471-A230-0330-CBF3-25016E8931A3}"/>
          </ac:spMkLst>
        </pc:spChg>
      </pc:sldChg>
      <pc:sldChg chg="modSp mod">
        <pc:chgData name="Markus Klingelfuss" userId="bd76eaf9-c4ae-4be9-b963-4e8bfdef57a8" providerId="ADAL" clId="{81225DED-654B-4750-B623-B8CF964BCCB9}" dt="2025-10-15T08:45:35.346" v="20" actId="20577"/>
        <pc:sldMkLst>
          <pc:docMk/>
          <pc:sldMk cId="2406425063" sldId="563"/>
        </pc:sldMkLst>
        <pc:spChg chg="mod">
          <ac:chgData name="Markus Klingelfuss" userId="bd76eaf9-c4ae-4be9-b963-4e8bfdef57a8" providerId="ADAL" clId="{81225DED-654B-4750-B623-B8CF964BCCB9}" dt="2025-10-15T08:45:35.346" v="20" actId="20577"/>
          <ac:spMkLst>
            <pc:docMk/>
            <pc:sldMk cId="2406425063" sldId="563"/>
            <ac:spMk id="2" creationId="{00000000-0000-0000-0000-000000000000}"/>
          </ac:spMkLst>
        </pc:spChg>
      </pc:sldChg>
      <pc:sldChg chg="modSp mod">
        <pc:chgData name="Markus Klingelfuss" userId="bd76eaf9-c4ae-4be9-b963-4e8bfdef57a8" providerId="ADAL" clId="{81225DED-654B-4750-B623-B8CF964BCCB9}" dt="2025-10-15T09:37:00.889" v="367" actId="1076"/>
        <pc:sldMkLst>
          <pc:docMk/>
          <pc:sldMk cId="304826798" sldId="565"/>
        </pc:sldMkLst>
        <pc:spChg chg="mod">
          <ac:chgData name="Markus Klingelfuss" userId="bd76eaf9-c4ae-4be9-b963-4e8bfdef57a8" providerId="ADAL" clId="{81225DED-654B-4750-B623-B8CF964BCCB9}" dt="2025-10-15T09:37:00.889" v="367" actId="1076"/>
          <ac:spMkLst>
            <pc:docMk/>
            <pc:sldMk cId="304826798" sldId="565"/>
            <ac:spMk id="6" creationId="{CCDA0D5E-932B-2C79-6B9F-8CCF97B14057}"/>
          </ac:spMkLst>
        </pc:spChg>
      </pc:sldChg>
      <pc:sldChg chg="del">
        <pc:chgData name="Markus Klingelfuss" userId="bd76eaf9-c4ae-4be9-b963-4e8bfdef57a8" providerId="ADAL" clId="{81225DED-654B-4750-B623-B8CF964BCCB9}" dt="2025-10-15T09:35:00.923" v="291" actId="47"/>
        <pc:sldMkLst>
          <pc:docMk/>
          <pc:sldMk cId="2615208050" sldId="642"/>
        </pc:sldMkLst>
      </pc:sldChg>
      <pc:sldChg chg="ord">
        <pc:chgData name="Markus Klingelfuss" userId="bd76eaf9-c4ae-4be9-b963-4e8bfdef57a8" providerId="ADAL" clId="{81225DED-654B-4750-B623-B8CF964BCCB9}" dt="2025-10-15T09:37:12.814" v="369"/>
        <pc:sldMkLst>
          <pc:docMk/>
          <pc:sldMk cId="2383829256" sldId="648"/>
        </pc:sldMkLst>
      </pc:sldChg>
      <pc:sldChg chg="modSp mod">
        <pc:chgData name="Markus Klingelfuss" userId="bd76eaf9-c4ae-4be9-b963-4e8bfdef57a8" providerId="ADAL" clId="{81225DED-654B-4750-B623-B8CF964BCCB9}" dt="2025-10-15T10:02:01.987" v="905" actId="20577"/>
        <pc:sldMkLst>
          <pc:docMk/>
          <pc:sldMk cId="2895699035" sldId="650"/>
        </pc:sldMkLst>
        <pc:spChg chg="mod">
          <ac:chgData name="Markus Klingelfuss" userId="bd76eaf9-c4ae-4be9-b963-4e8bfdef57a8" providerId="ADAL" clId="{81225DED-654B-4750-B623-B8CF964BCCB9}" dt="2025-10-15T10:02:01.987" v="905" actId="20577"/>
          <ac:spMkLst>
            <pc:docMk/>
            <pc:sldMk cId="2895699035" sldId="650"/>
            <ac:spMk id="3" creationId="{03B84B4A-30DA-59EC-C528-6F2FED9D06D8}"/>
          </ac:spMkLst>
        </pc:spChg>
      </pc:sldChg>
      <pc:sldChg chg="del">
        <pc:chgData name="Markus Klingelfuss" userId="bd76eaf9-c4ae-4be9-b963-4e8bfdef57a8" providerId="ADAL" clId="{81225DED-654B-4750-B623-B8CF964BCCB9}" dt="2025-10-15T09:35:31.535" v="300" actId="47"/>
        <pc:sldMkLst>
          <pc:docMk/>
          <pc:sldMk cId="3163947186" sldId="694"/>
        </pc:sldMkLst>
      </pc:sldChg>
      <pc:sldChg chg="del">
        <pc:chgData name="Markus Klingelfuss" userId="bd76eaf9-c4ae-4be9-b963-4e8bfdef57a8" providerId="ADAL" clId="{81225DED-654B-4750-B623-B8CF964BCCB9}" dt="2025-10-15T09:35:34.201" v="302" actId="47"/>
        <pc:sldMkLst>
          <pc:docMk/>
          <pc:sldMk cId="288243003" sldId="695"/>
        </pc:sldMkLst>
      </pc:sldChg>
      <pc:sldChg chg="del">
        <pc:chgData name="Markus Klingelfuss" userId="bd76eaf9-c4ae-4be9-b963-4e8bfdef57a8" providerId="ADAL" clId="{81225DED-654B-4750-B623-B8CF964BCCB9}" dt="2025-10-15T09:35:32.769" v="301" actId="47"/>
        <pc:sldMkLst>
          <pc:docMk/>
          <pc:sldMk cId="410614258" sldId="698"/>
        </pc:sldMkLst>
      </pc:sldChg>
      <pc:sldChg chg="del">
        <pc:chgData name="Markus Klingelfuss" userId="bd76eaf9-c4ae-4be9-b963-4e8bfdef57a8" providerId="ADAL" clId="{81225DED-654B-4750-B623-B8CF964BCCB9}" dt="2025-10-15T09:35:16.393" v="293" actId="47"/>
        <pc:sldMkLst>
          <pc:docMk/>
          <pc:sldMk cId="3950251285" sldId="700"/>
        </pc:sldMkLst>
      </pc:sldChg>
      <pc:sldChg chg="del">
        <pc:chgData name="Markus Klingelfuss" userId="bd76eaf9-c4ae-4be9-b963-4e8bfdef57a8" providerId="ADAL" clId="{81225DED-654B-4750-B623-B8CF964BCCB9}" dt="2025-10-15T09:35:25.192" v="298" actId="47"/>
        <pc:sldMkLst>
          <pc:docMk/>
          <pc:sldMk cId="4288874821" sldId="701"/>
        </pc:sldMkLst>
      </pc:sldChg>
      <pc:sldChg chg="del">
        <pc:chgData name="Markus Klingelfuss" userId="bd76eaf9-c4ae-4be9-b963-4e8bfdef57a8" providerId="ADAL" clId="{81225DED-654B-4750-B623-B8CF964BCCB9}" dt="2025-10-15T09:35:30.512" v="299" actId="47"/>
        <pc:sldMkLst>
          <pc:docMk/>
          <pc:sldMk cId="597555373" sldId="703"/>
        </pc:sldMkLst>
      </pc:sldChg>
      <pc:sldChg chg="del">
        <pc:chgData name="Markus Klingelfuss" userId="bd76eaf9-c4ae-4be9-b963-4e8bfdef57a8" providerId="ADAL" clId="{81225DED-654B-4750-B623-B8CF964BCCB9}" dt="2025-10-15T11:26:40.546" v="985" actId="47"/>
        <pc:sldMkLst>
          <pc:docMk/>
          <pc:sldMk cId="1623498395" sldId="705"/>
        </pc:sldMkLst>
      </pc:sldChg>
      <pc:sldChg chg="del">
        <pc:chgData name="Markus Klingelfuss" userId="bd76eaf9-c4ae-4be9-b963-4e8bfdef57a8" providerId="ADAL" clId="{81225DED-654B-4750-B623-B8CF964BCCB9}" dt="2025-10-15T11:27:50.526" v="1078" actId="47"/>
        <pc:sldMkLst>
          <pc:docMk/>
          <pc:sldMk cId="282430144" sldId="707"/>
        </pc:sldMkLst>
      </pc:sldChg>
      <pc:sldChg chg="del">
        <pc:chgData name="Markus Klingelfuss" userId="bd76eaf9-c4ae-4be9-b963-4e8bfdef57a8" providerId="ADAL" clId="{81225DED-654B-4750-B623-B8CF964BCCB9}" dt="2025-10-15T09:38:29.902" v="404" actId="47"/>
        <pc:sldMkLst>
          <pc:docMk/>
          <pc:sldMk cId="2654608813" sldId="720"/>
        </pc:sldMkLst>
      </pc:sldChg>
      <pc:sldChg chg="del">
        <pc:chgData name="Markus Klingelfuss" userId="bd76eaf9-c4ae-4be9-b963-4e8bfdef57a8" providerId="ADAL" clId="{81225DED-654B-4750-B623-B8CF964BCCB9}" dt="2025-10-15T09:35:15.319" v="292" actId="47"/>
        <pc:sldMkLst>
          <pc:docMk/>
          <pc:sldMk cId="719642196" sldId="721"/>
        </pc:sldMkLst>
      </pc:sldChg>
      <pc:sldChg chg="modSp mod">
        <pc:chgData name="Markus Klingelfuss" userId="bd76eaf9-c4ae-4be9-b963-4e8bfdef57a8" providerId="ADAL" clId="{81225DED-654B-4750-B623-B8CF964BCCB9}" dt="2025-10-15T11:29:02.959" v="1128" actId="20577"/>
        <pc:sldMkLst>
          <pc:docMk/>
          <pc:sldMk cId="1545250810" sldId="722"/>
        </pc:sldMkLst>
        <pc:spChg chg="mod">
          <ac:chgData name="Markus Klingelfuss" userId="bd76eaf9-c4ae-4be9-b963-4e8bfdef57a8" providerId="ADAL" clId="{81225DED-654B-4750-B623-B8CF964BCCB9}" dt="2025-10-15T11:28:29.890" v="1123" actId="20577"/>
          <ac:spMkLst>
            <pc:docMk/>
            <pc:sldMk cId="1545250810" sldId="722"/>
            <ac:spMk id="2" creationId="{B45ACBB4-4FF4-CA22-3E0C-1346D77B1679}"/>
          </ac:spMkLst>
        </pc:spChg>
        <pc:spChg chg="mod">
          <ac:chgData name="Markus Klingelfuss" userId="bd76eaf9-c4ae-4be9-b963-4e8bfdef57a8" providerId="ADAL" clId="{81225DED-654B-4750-B623-B8CF964BCCB9}" dt="2025-10-15T11:29:02.959" v="1128" actId="20577"/>
          <ac:spMkLst>
            <pc:docMk/>
            <pc:sldMk cId="1545250810" sldId="722"/>
            <ac:spMk id="7" creationId="{991FB8BE-128F-0AE6-91EF-856B2666778B}"/>
          </ac:spMkLst>
        </pc:spChg>
      </pc:sldChg>
      <pc:sldChg chg="modSp add mod">
        <pc:chgData name="Markus Klingelfuss" userId="bd76eaf9-c4ae-4be9-b963-4e8bfdef57a8" providerId="ADAL" clId="{81225DED-654B-4750-B623-B8CF964BCCB9}" dt="2025-10-15T09:37:40.461" v="385" actId="20577"/>
        <pc:sldMkLst>
          <pc:docMk/>
          <pc:sldMk cId="3500466191" sldId="723"/>
        </pc:sldMkLst>
        <pc:spChg chg="mod">
          <ac:chgData name="Markus Klingelfuss" userId="bd76eaf9-c4ae-4be9-b963-4e8bfdef57a8" providerId="ADAL" clId="{81225DED-654B-4750-B623-B8CF964BCCB9}" dt="2025-10-15T09:37:40.461" v="385" actId="20577"/>
          <ac:spMkLst>
            <pc:docMk/>
            <pc:sldMk cId="3500466191" sldId="723"/>
            <ac:spMk id="3" creationId="{AA08D623-ADE8-9B75-CC65-5614016526E6}"/>
          </ac:spMkLst>
        </pc:spChg>
      </pc:sldChg>
      <pc:sldChg chg="addSp delSp modSp add mod">
        <pc:chgData name="Markus Klingelfuss" userId="bd76eaf9-c4ae-4be9-b963-4e8bfdef57a8" providerId="ADAL" clId="{81225DED-654B-4750-B623-B8CF964BCCB9}" dt="2025-10-15T09:39:59.045" v="473"/>
        <pc:sldMkLst>
          <pc:docMk/>
          <pc:sldMk cId="3891422626" sldId="724"/>
        </pc:sldMkLst>
        <pc:spChg chg="mod">
          <ac:chgData name="Markus Klingelfuss" userId="bd76eaf9-c4ae-4be9-b963-4e8bfdef57a8" providerId="ADAL" clId="{81225DED-654B-4750-B623-B8CF964BCCB9}" dt="2025-10-15T09:39:15.320" v="469" actId="20577"/>
          <ac:spMkLst>
            <pc:docMk/>
            <pc:sldMk cId="3891422626" sldId="724"/>
            <ac:spMk id="2" creationId="{3FB4F523-8E89-7E6E-7576-1A5289B5640E}"/>
          </ac:spMkLst>
        </pc:spChg>
        <pc:spChg chg="mod">
          <ac:chgData name="Markus Klingelfuss" userId="bd76eaf9-c4ae-4be9-b963-4e8bfdef57a8" providerId="ADAL" clId="{81225DED-654B-4750-B623-B8CF964BCCB9}" dt="2025-10-15T09:39:22.067" v="470" actId="20577"/>
          <ac:spMkLst>
            <pc:docMk/>
            <pc:sldMk cId="3891422626" sldId="724"/>
            <ac:spMk id="4" creationId="{C231AE72-AF60-5B78-76A4-A8A8FF78192C}"/>
          </ac:spMkLst>
        </pc:spChg>
        <pc:spChg chg="add del mod">
          <ac:chgData name="Markus Klingelfuss" userId="bd76eaf9-c4ae-4be9-b963-4e8bfdef57a8" providerId="ADAL" clId="{81225DED-654B-4750-B623-B8CF964BCCB9}" dt="2025-10-15T09:39:59.045" v="473"/>
          <ac:spMkLst>
            <pc:docMk/>
            <pc:sldMk cId="3891422626" sldId="724"/>
            <ac:spMk id="5" creationId="{C2221A0E-9D0D-051C-54A2-0DC0E8868F0D}"/>
          </ac:spMkLst>
        </pc:spChg>
        <pc:graphicFrameChg chg="add mod">
          <ac:chgData name="Markus Klingelfuss" userId="bd76eaf9-c4ae-4be9-b963-4e8bfdef57a8" providerId="ADAL" clId="{81225DED-654B-4750-B623-B8CF964BCCB9}" dt="2025-10-15T09:39:59.045" v="473"/>
          <ac:graphicFrameMkLst>
            <pc:docMk/>
            <pc:sldMk cId="3891422626" sldId="724"/>
            <ac:graphicFrameMk id="6" creationId="{E07F301B-4582-1CE5-348C-2BEC08163406}"/>
          </ac:graphicFrameMkLst>
        </pc:graphicFrameChg>
        <pc:graphicFrameChg chg="del">
          <ac:chgData name="Markus Klingelfuss" userId="bd76eaf9-c4ae-4be9-b963-4e8bfdef57a8" providerId="ADAL" clId="{81225DED-654B-4750-B623-B8CF964BCCB9}" dt="2025-10-15T09:39:31.979" v="471" actId="478"/>
          <ac:graphicFrameMkLst>
            <pc:docMk/>
            <pc:sldMk cId="3891422626" sldId="724"/>
            <ac:graphicFrameMk id="8" creationId="{D7EA1470-A63A-0CE9-2465-9C003EBBE370}"/>
          </ac:graphicFrameMkLst>
        </pc:graphicFrameChg>
      </pc:sldChg>
      <pc:sldChg chg="addSp delSp modSp add del mod">
        <pc:chgData name="Markus Klingelfuss" userId="bd76eaf9-c4ae-4be9-b963-4e8bfdef57a8" providerId="ADAL" clId="{81225DED-654B-4750-B623-B8CF964BCCB9}" dt="2025-10-15T09:48:11.588" v="761" actId="47"/>
        <pc:sldMkLst>
          <pc:docMk/>
          <pc:sldMk cId="83160200" sldId="725"/>
        </pc:sldMkLst>
        <pc:spChg chg="mod">
          <ac:chgData name="Markus Klingelfuss" userId="bd76eaf9-c4ae-4be9-b963-4e8bfdef57a8" providerId="ADAL" clId="{81225DED-654B-4750-B623-B8CF964BCCB9}" dt="2025-10-15T09:43:27.538" v="499" actId="20577"/>
          <ac:spMkLst>
            <pc:docMk/>
            <pc:sldMk cId="83160200" sldId="725"/>
            <ac:spMk id="2" creationId="{E884898C-08E3-1184-0EEB-9EC787BC8869}"/>
          </ac:spMkLst>
        </pc:spChg>
        <pc:spChg chg="add mod">
          <ac:chgData name="Markus Klingelfuss" userId="bd76eaf9-c4ae-4be9-b963-4e8bfdef57a8" providerId="ADAL" clId="{81225DED-654B-4750-B623-B8CF964BCCB9}" dt="2025-10-15T09:46:00.106" v="670" actId="27636"/>
          <ac:spMkLst>
            <pc:docMk/>
            <pc:sldMk cId="83160200" sldId="725"/>
            <ac:spMk id="5" creationId="{E9AEE3EF-89CC-9449-250D-CFEED170BF05}"/>
          </ac:spMkLst>
        </pc:spChg>
        <pc:graphicFrameChg chg="del">
          <ac:chgData name="Markus Klingelfuss" userId="bd76eaf9-c4ae-4be9-b963-4e8bfdef57a8" providerId="ADAL" clId="{81225DED-654B-4750-B623-B8CF964BCCB9}" dt="2025-10-15T09:43:30.887" v="500" actId="478"/>
          <ac:graphicFrameMkLst>
            <pc:docMk/>
            <pc:sldMk cId="83160200" sldId="725"/>
            <ac:graphicFrameMk id="6" creationId="{7245DDF8-A677-D296-6DD5-AC3CAEF5A915}"/>
          </ac:graphicFrameMkLst>
        </pc:graphicFrameChg>
      </pc:sldChg>
      <pc:sldChg chg="addSp delSp modSp add mod">
        <pc:chgData name="Markus Klingelfuss" userId="bd76eaf9-c4ae-4be9-b963-4e8bfdef57a8" providerId="ADAL" clId="{81225DED-654B-4750-B623-B8CF964BCCB9}" dt="2025-10-15T10:00:44.556" v="800" actId="20577"/>
        <pc:sldMkLst>
          <pc:docMk/>
          <pc:sldMk cId="651291410" sldId="726"/>
        </pc:sldMkLst>
        <pc:spChg chg="mod">
          <ac:chgData name="Markus Klingelfuss" userId="bd76eaf9-c4ae-4be9-b963-4e8bfdef57a8" providerId="ADAL" clId="{81225DED-654B-4750-B623-B8CF964BCCB9}" dt="2025-10-15T10:00:44.556" v="800" actId="20577"/>
          <ac:spMkLst>
            <pc:docMk/>
            <pc:sldMk cId="651291410" sldId="726"/>
            <ac:spMk id="2" creationId="{A1F1627A-371D-2B29-4A45-6B7A176FA98A}"/>
          </ac:spMkLst>
        </pc:spChg>
        <pc:spChg chg="mod">
          <ac:chgData name="Markus Klingelfuss" userId="bd76eaf9-c4ae-4be9-b963-4e8bfdef57a8" providerId="ADAL" clId="{81225DED-654B-4750-B623-B8CF964BCCB9}" dt="2025-10-15T09:48:05.330" v="760"/>
          <ac:spMkLst>
            <pc:docMk/>
            <pc:sldMk cId="651291410" sldId="726"/>
            <ac:spMk id="3" creationId="{31AB2A8B-6E26-54C9-00E5-79D44F389917}"/>
          </ac:spMkLst>
        </pc:spChg>
        <pc:spChg chg="add del mod">
          <ac:chgData name="Markus Klingelfuss" userId="bd76eaf9-c4ae-4be9-b963-4e8bfdef57a8" providerId="ADAL" clId="{81225DED-654B-4750-B623-B8CF964BCCB9}" dt="2025-10-15T09:49:32.592" v="762" actId="931"/>
          <ac:spMkLst>
            <pc:docMk/>
            <pc:sldMk cId="651291410" sldId="726"/>
            <ac:spMk id="5" creationId="{E09BAA9D-B89E-2D1A-95A8-C2CBB50A327D}"/>
          </ac:spMkLst>
        </pc:spChg>
        <pc:graphicFrameChg chg="del">
          <ac:chgData name="Markus Klingelfuss" userId="bd76eaf9-c4ae-4be9-b963-4e8bfdef57a8" providerId="ADAL" clId="{81225DED-654B-4750-B623-B8CF964BCCB9}" dt="2025-10-15T09:48:01.387" v="758" actId="478"/>
          <ac:graphicFrameMkLst>
            <pc:docMk/>
            <pc:sldMk cId="651291410" sldId="726"/>
            <ac:graphicFrameMk id="6" creationId="{D09DB231-0662-F0E8-298E-236ED456D901}"/>
          </ac:graphicFrameMkLst>
        </pc:graphicFrameChg>
        <pc:picChg chg="add mod">
          <ac:chgData name="Markus Klingelfuss" userId="bd76eaf9-c4ae-4be9-b963-4e8bfdef57a8" providerId="ADAL" clId="{81225DED-654B-4750-B623-B8CF964BCCB9}" dt="2025-10-15T09:49:32.592" v="762" actId="931"/>
          <ac:picMkLst>
            <pc:docMk/>
            <pc:sldMk cId="651291410" sldId="726"/>
            <ac:picMk id="8" creationId="{20316256-2EAD-31D4-1D52-56139290600B}"/>
          </ac:picMkLst>
        </pc:picChg>
      </pc:sldChg>
      <pc:sldChg chg="addSp delSp modSp new mod">
        <pc:chgData name="Markus Klingelfuss" userId="bd76eaf9-c4ae-4be9-b963-4e8bfdef57a8" providerId="ADAL" clId="{81225DED-654B-4750-B623-B8CF964BCCB9}" dt="2025-10-15T10:01:55.014" v="904" actId="20577"/>
        <pc:sldMkLst>
          <pc:docMk/>
          <pc:sldMk cId="2934194129" sldId="727"/>
        </pc:sldMkLst>
        <pc:spChg chg="mod">
          <ac:chgData name="Markus Klingelfuss" userId="bd76eaf9-c4ae-4be9-b963-4e8bfdef57a8" providerId="ADAL" clId="{81225DED-654B-4750-B623-B8CF964BCCB9}" dt="2025-10-15T10:00:32.812" v="788" actId="113"/>
          <ac:spMkLst>
            <pc:docMk/>
            <pc:sldMk cId="2934194129" sldId="727"/>
            <ac:spMk id="2" creationId="{78601D0D-2D47-42CB-E8E5-A7C27F7D9E8B}"/>
          </ac:spMkLst>
        </pc:spChg>
        <pc:spChg chg="mod">
          <ac:chgData name="Markus Klingelfuss" userId="bd76eaf9-c4ae-4be9-b963-4e8bfdef57a8" providerId="ADAL" clId="{81225DED-654B-4750-B623-B8CF964BCCB9}" dt="2025-10-15T10:01:55.014" v="904" actId="20577"/>
          <ac:spMkLst>
            <pc:docMk/>
            <pc:sldMk cId="2934194129" sldId="727"/>
            <ac:spMk id="3" creationId="{649378FD-4238-29B5-FB2F-BB652B4DD69D}"/>
          </ac:spMkLst>
        </pc:spChg>
        <pc:spChg chg="del">
          <ac:chgData name="Markus Klingelfuss" userId="bd76eaf9-c4ae-4be9-b963-4e8bfdef57a8" providerId="ADAL" clId="{81225DED-654B-4750-B623-B8CF964BCCB9}" dt="2025-10-15T09:59:37.600" v="767"/>
          <ac:spMkLst>
            <pc:docMk/>
            <pc:sldMk cId="2934194129" sldId="727"/>
            <ac:spMk id="4" creationId="{171CA5AA-1282-C711-FF24-601617962B1F}"/>
          </ac:spMkLst>
        </pc:spChg>
        <pc:picChg chg="add mod">
          <ac:chgData name="Markus Klingelfuss" userId="bd76eaf9-c4ae-4be9-b963-4e8bfdef57a8" providerId="ADAL" clId="{81225DED-654B-4750-B623-B8CF964BCCB9}" dt="2025-10-15T09:59:37.600" v="767"/>
          <ac:picMkLst>
            <pc:docMk/>
            <pc:sldMk cId="2934194129" sldId="727"/>
            <ac:picMk id="5" creationId="{B46FFB75-73FB-795D-71E2-66853C3B7CD5}"/>
          </ac:picMkLst>
        </pc:picChg>
      </pc:sldChg>
      <pc:sldChg chg="addSp delSp modSp add del mod">
        <pc:chgData name="Markus Klingelfuss" userId="bd76eaf9-c4ae-4be9-b963-4e8bfdef57a8" providerId="ADAL" clId="{81225DED-654B-4750-B623-B8CF964BCCB9}" dt="2025-10-15T11:25:25.970" v="943" actId="47"/>
        <pc:sldMkLst>
          <pc:docMk/>
          <pc:sldMk cId="3076946273" sldId="728"/>
        </pc:sldMkLst>
        <pc:spChg chg="mod">
          <ac:chgData name="Markus Klingelfuss" userId="bd76eaf9-c4ae-4be9-b963-4e8bfdef57a8" providerId="ADAL" clId="{81225DED-654B-4750-B623-B8CF964BCCB9}" dt="2025-10-15T10:02:35.564" v="932" actId="20577"/>
          <ac:spMkLst>
            <pc:docMk/>
            <pc:sldMk cId="3076946273" sldId="728"/>
            <ac:spMk id="2" creationId="{D6E2FC13-4AFB-D065-B0FE-B3120172278A}"/>
          </ac:spMkLst>
        </pc:spChg>
        <pc:spChg chg="mod">
          <ac:chgData name="Markus Klingelfuss" userId="bd76eaf9-c4ae-4be9-b963-4e8bfdef57a8" providerId="ADAL" clId="{81225DED-654B-4750-B623-B8CF964BCCB9}" dt="2025-10-15T10:02:43.914" v="934" actId="20577"/>
          <ac:spMkLst>
            <pc:docMk/>
            <pc:sldMk cId="3076946273" sldId="728"/>
            <ac:spMk id="3" creationId="{90DC545F-2D58-0FF3-876F-BB77C3F8FEB4}"/>
          </ac:spMkLst>
        </pc:spChg>
        <pc:spChg chg="add del mod">
          <ac:chgData name="Markus Klingelfuss" userId="bd76eaf9-c4ae-4be9-b963-4e8bfdef57a8" providerId="ADAL" clId="{81225DED-654B-4750-B623-B8CF964BCCB9}" dt="2025-10-15T11:24:50.814" v="935"/>
          <ac:spMkLst>
            <pc:docMk/>
            <pc:sldMk cId="3076946273" sldId="728"/>
            <ac:spMk id="6" creationId="{7D94C80D-5CFA-36D6-4D63-80DE21DBC0E4}"/>
          </ac:spMkLst>
        </pc:spChg>
        <pc:spChg chg="add mod">
          <ac:chgData name="Markus Klingelfuss" userId="bd76eaf9-c4ae-4be9-b963-4e8bfdef57a8" providerId="ADAL" clId="{81225DED-654B-4750-B623-B8CF964BCCB9}" dt="2025-10-15T11:25:11.235" v="938" actId="21"/>
          <ac:spMkLst>
            <pc:docMk/>
            <pc:sldMk cId="3076946273" sldId="728"/>
            <ac:spMk id="10" creationId="{862F4128-0718-E97C-FB36-BEB4EC998E42}"/>
          </ac:spMkLst>
        </pc:spChg>
        <pc:picChg chg="del">
          <ac:chgData name="Markus Klingelfuss" userId="bd76eaf9-c4ae-4be9-b963-4e8bfdef57a8" providerId="ADAL" clId="{81225DED-654B-4750-B623-B8CF964BCCB9}" dt="2025-10-15T10:02:39.689" v="933" actId="478"/>
          <ac:picMkLst>
            <pc:docMk/>
            <pc:sldMk cId="3076946273" sldId="728"/>
            <ac:picMk id="5" creationId="{BFE59A6B-F08E-C7C1-95EE-39C1F6346321}"/>
          </ac:picMkLst>
        </pc:picChg>
        <pc:picChg chg="add del mod">
          <ac:chgData name="Markus Klingelfuss" userId="bd76eaf9-c4ae-4be9-b963-4e8bfdef57a8" providerId="ADAL" clId="{81225DED-654B-4750-B623-B8CF964BCCB9}" dt="2025-10-15T11:25:11.235" v="938" actId="21"/>
          <ac:picMkLst>
            <pc:docMk/>
            <pc:sldMk cId="3076946273" sldId="728"/>
            <ac:picMk id="8" creationId="{5BB40822-8E9F-10DD-41AF-D251B0489305}"/>
          </ac:picMkLst>
        </pc:picChg>
      </pc:sldChg>
      <pc:sldChg chg="addSp delSp modSp new mod">
        <pc:chgData name="Markus Klingelfuss" userId="bd76eaf9-c4ae-4be9-b963-4e8bfdef57a8" providerId="ADAL" clId="{81225DED-654B-4750-B623-B8CF964BCCB9}" dt="2025-10-15T11:26:18.033" v="984" actId="20577"/>
        <pc:sldMkLst>
          <pc:docMk/>
          <pc:sldMk cId="1011970427" sldId="729"/>
        </pc:sldMkLst>
        <pc:spChg chg="mod">
          <ac:chgData name="Markus Klingelfuss" userId="bd76eaf9-c4ae-4be9-b963-4e8bfdef57a8" providerId="ADAL" clId="{81225DED-654B-4750-B623-B8CF964BCCB9}" dt="2025-10-15T11:25:23.716" v="942"/>
          <ac:spMkLst>
            <pc:docMk/>
            <pc:sldMk cId="1011970427" sldId="729"/>
            <ac:spMk id="2" creationId="{E115996B-970B-AE57-6C1C-540E0D5639C4}"/>
          </ac:spMkLst>
        </pc:spChg>
        <pc:spChg chg="mod">
          <ac:chgData name="Markus Klingelfuss" userId="bd76eaf9-c4ae-4be9-b963-4e8bfdef57a8" providerId="ADAL" clId="{81225DED-654B-4750-B623-B8CF964BCCB9}" dt="2025-10-15T11:26:18.033" v="984" actId="20577"/>
          <ac:spMkLst>
            <pc:docMk/>
            <pc:sldMk cId="1011970427" sldId="729"/>
            <ac:spMk id="3" creationId="{8799995E-D3B0-F2F9-6CCA-522B19A71A3B}"/>
          </ac:spMkLst>
        </pc:spChg>
        <pc:spChg chg="del">
          <ac:chgData name="Markus Klingelfuss" userId="bd76eaf9-c4ae-4be9-b963-4e8bfdef57a8" providerId="ADAL" clId="{81225DED-654B-4750-B623-B8CF964BCCB9}" dt="2025-10-15T11:25:15.257" v="939"/>
          <ac:spMkLst>
            <pc:docMk/>
            <pc:sldMk cId="1011970427" sldId="729"/>
            <ac:spMk id="4" creationId="{76EB1AEC-950D-F4EE-8E29-77C6B7AB27FF}"/>
          </ac:spMkLst>
        </pc:spChg>
        <pc:picChg chg="add mod">
          <ac:chgData name="Markus Klingelfuss" userId="bd76eaf9-c4ae-4be9-b963-4e8bfdef57a8" providerId="ADAL" clId="{81225DED-654B-4750-B623-B8CF964BCCB9}" dt="2025-10-15T11:25:17.115" v="941" actId="962"/>
          <ac:picMkLst>
            <pc:docMk/>
            <pc:sldMk cId="1011970427" sldId="729"/>
            <ac:picMk id="8" creationId="{5BB40822-8E9F-10DD-41AF-D251B0489305}"/>
          </ac:picMkLst>
        </pc:picChg>
      </pc:sldChg>
      <pc:sldChg chg="addSp delSp modSp new mod">
        <pc:chgData name="Markus Klingelfuss" userId="bd76eaf9-c4ae-4be9-b963-4e8bfdef57a8" providerId="ADAL" clId="{81225DED-654B-4750-B623-B8CF964BCCB9}" dt="2025-10-15T11:31:14.014" v="1281" actId="20577"/>
        <pc:sldMkLst>
          <pc:docMk/>
          <pc:sldMk cId="906788697" sldId="730"/>
        </pc:sldMkLst>
        <pc:spChg chg="mod">
          <ac:chgData name="Markus Klingelfuss" userId="bd76eaf9-c4ae-4be9-b963-4e8bfdef57a8" providerId="ADAL" clId="{81225DED-654B-4750-B623-B8CF964BCCB9}" dt="2025-10-15T11:29:35.660" v="1157" actId="113"/>
          <ac:spMkLst>
            <pc:docMk/>
            <pc:sldMk cId="906788697" sldId="730"/>
            <ac:spMk id="2" creationId="{5CD589DF-9460-AEDA-8E09-ADDAB287727E}"/>
          </ac:spMkLst>
        </pc:spChg>
        <pc:spChg chg="mod">
          <ac:chgData name="Markus Klingelfuss" userId="bd76eaf9-c4ae-4be9-b963-4e8bfdef57a8" providerId="ADAL" clId="{81225DED-654B-4750-B623-B8CF964BCCB9}" dt="2025-10-15T11:31:14.014" v="1281" actId="20577"/>
          <ac:spMkLst>
            <pc:docMk/>
            <pc:sldMk cId="906788697" sldId="730"/>
            <ac:spMk id="3" creationId="{E4E9270A-BB3B-7905-DDC8-349FC73358BB}"/>
          </ac:spMkLst>
        </pc:spChg>
        <pc:spChg chg="del">
          <ac:chgData name="Markus Klingelfuss" userId="bd76eaf9-c4ae-4be9-b963-4e8bfdef57a8" providerId="ADAL" clId="{81225DED-654B-4750-B623-B8CF964BCCB9}" dt="2025-10-15T11:30:42.363" v="1222" actId="931"/>
          <ac:spMkLst>
            <pc:docMk/>
            <pc:sldMk cId="906788697" sldId="730"/>
            <ac:spMk id="4" creationId="{A03A0405-2B68-232E-AA1C-CD55AD6CF514}"/>
          </ac:spMkLst>
        </pc:spChg>
        <pc:picChg chg="add mod">
          <ac:chgData name="Markus Klingelfuss" userId="bd76eaf9-c4ae-4be9-b963-4e8bfdef57a8" providerId="ADAL" clId="{81225DED-654B-4750-B623-B8CF964BCCB9}" dt="2025-10-15T11:30:42.363" v="1222" actId="931"/>
          <ac:picMkLst>
            <pc:docMk/>
            <pc:sldMk cId="906788697" sldId="730"/>
            <ac:picMk id="6" creationId="{F01F813C-AEED-BE2F-A18F-EFAB32A61FB6}"/>
          </ac:picMkLst>
        </pc:picChg>
      </pc:sldChg>
      <pc:sldChg chg="modSp new del mod">
        <pc:chgData name="Markus Klingelfuss" userId="bd76eaf9-c4ae-4be9-b963-4e8bfdef57a8" providerId="ADAL" clId="{81225DED-654B-4750-B623-B8CF964BCCB9}" dt="2025-10-15T11:35:16.199" v="1560" actId="47"/>
        <pc:sldMkLst>
          <pc:docMk/>
          <pc:sldMk cId="971171236" sldId="731"/>
        </pc:sldMkLst>
        <pc:spChg chg="mod">
          <ac:chgData name="Markus Klingelfuss" userId="bd76eaf9-c4ae-4be9-b963-4e8bfdef57a8" providerId="ADAL" clId="{81225DED-654B-4750-B623-B8CF964BCCB9}" dt="2025-10-15T11:32:20.831" v="1339" actId="21"/>
          <ac:spMkLst>
            <pc:docMk/>
            <pc:sldMk cId="971171236" sldId="731"/>
            <ac:spMk id="3" creationId="{E63A6D44-814F-8552-DE48-65C5ABB37560}"/>
          </ac:spMkLst>
        </pc:spChg>
      </pc:sldChg>
      <pc:sldChg chg="addSp delSp modSp new mod">
        <pc:chgData name="Markus Klingelfuss" userId="bd76eaf9-c4ae-4be9-b963-4e8bfdef57a8" providerId="ADAL" clId="{81225DED-654B-4750-B623-B8CF964BCCB9}" dt="2025-10-15T11:40:11.239" v="1562" actId="27636"/>
        <pc:sldMkLst>
          <pc:docMk/>
          <pc:sldMk cId="624314367" sldId="732"/>
        </pc:sldMkLst>
        <pc:spChg chg="mod">
          <ac:chgData name="Markus Klingelfuss" userId="bd76eaf9-c4ae-4be9-b963-4e8bfdef57a8" providerId="ADAL" clId="{81225DED-654B-4750-B623-B8CF964BCCB9}" dt="2025-10-15T11:32:27.050" v="1341" actId="27636"/>
          <ac:spMkLst>
            <pc:docMk/>
            <pc:sldMk cId="624314367" sldId="732"/>
            <ac:spMk id="2" creationId="{180C7BAC-7F2B-67AB-9CD3-B96481200EA7}"/>
          </ac:spMkLst>
        </pc:spChg>
        <pc:spChg chg="mod">
          <ac:chgData name="Markus Klingelfuss" userId="bd76eaf9-c4ae-4be9-b963-4e8bfdef57a8" providerId="ADAL" clId="{81225DED-654B-4750-B623-B8CF964BCCB9}" dt="2025-10-15T11:40:11.239" v="1562" actId="27636"/>
          <ac:spMkLst>
            <pc:docMk/>
            <pc:sldMk cId="624314367" sldId="732"/>
            <ac:spMk id="3" creationId="{505519F0-0E51-E84F-EF42-23593977365F}"/>
          </ac:spMkLst>
        </pc:spChg>
        <pc:spChg chg="del">
          <ac:chgData name="Markus Klingelfuss" userId="bd76eaf9-c4ae-4be9-b963-4e8bfdef57a8" providerId="ADAL" clId="{81225DED-654B-4750-B623-B8CF964BCCB9}" dt="2025-10-15T11:33:33.877" v="1386" actId="931"/>
          <ac:spMkLst>
            <pc:docMk/>
            <pc:sldMk cId="624314367" sldId="732"/>
            <ac:spMk id="4" creationId="{5430B9D0-960B-DED3-898F-E1A4EFABDC91}"/>
          </ac:spMkLst>
        </pc:spChg>
        <pc:picChg chg="add mod">
          <ac:chgData name="Markus Klingelfuss" userId="bd76eaf9-c4ae-4be9-b963-4e8bfdef57a8" providerId="ADAL" clId="{81225DED-654B-4750-B623-B8CF964BCCB9}" dt="2025-10-15T11:33:33.877" v="1386" actId="931"/>
          <ac:picMkLst>
            <pc:docMk/>
            <pc:sldMk cId="624314367" sldId="732"/>
            <ac:picMk id="6" creationId="{CFED009A-B38A-A390-D99D-1435FC332826}"/>
          </ac:picMkLst>
        </pc:picChg>
      </pc:sldChg>
      <pc:sldChg chg="addSp delSp modSp new mod">
        <pc:chgData name="Markus Klingelfuss" userId="bd76eaf9-c4ae-4be9-b963-4e8bfdef57a8" providerId="ADAL" clId="{81225DED-654B-4750-B623-B8CF964BCCB9}" dt="2025-10-15T11:50:29.900" v="1952" actId="20577"/>
        <pc:sldMkLst>
          <pc:docMk/>
          <pc:sldMk cId="3060629726" sldId="733"/>
        </pc:sldMkLst>
        <pc:spChg chg="mod">
          <ac:chgData name="Markus Klingelfuss" userId="bd76eaf9-c4ae-4be9-b963-4e8bfdef57a8" providerId="ADAL" clId="{81225DED-654B-4750-B623-B8CF964BCCB9}" dt="2025-10-15T11:41:56.932" v="1616" actId="20577"/>
          <ac:spMkLst>
            <pc:docMk/>
            <pc:sldMk cId="3060629726" sldId="733"/>
            <ac:spMk id="2" creationId="{06C0019A-DB2B-BFAB-6A00-CA728A9F2ECB}"/>
          </ac:spMkLst>
        </pc:spChg>
        <pc:spChg chg="mod">
          <ac:chgData name="Markus Klingelfuss" userId="bd76eaf9-c4ae-4be9-b963-4e8bfdef57a8" providerId="ADAL" clId="{81225DED-654B-4750-B623-B8CF964BCCB9}" dt="2025-10-15T11:50:29.900" v="1952" actId="20577"/>
          <ac:spMkLst>
            <pc:docMk/>
            <pc:sldMk cId="3060629726" sldId="733"/>
            <ac:spMk id="3" creationId="{CC9D8153-4B12-6636-673B-ABD8CFF71540}"/>
          </ac:spMkLst>
        </pc:spChg>
        <pc:spChg chg="del mod">
          <ac:chgData name="Markus Klingelfuss" userId="bd76eaf9-c4ae-4be9-b963-4e8bfdef57a8" providerId="ADAL" clId="{81225DED-654B-4750-B623-B8CF964BCCB9}" dt="2025-10-15T11:48:47.086" v="1864"/>
          <ac:spMkLst>
            <pc:docMk/>
            <pc:sldMk cId="3060629726" sldId="733"/>
            <ac:spMk id="4" creationId="{5F957F44-ECDD-FA44-C6FB-205803DB806E}"/>
          </ac:spMkLst>
        </pc:spChg>
        <pc:spChg chg="add mod">
          <ac:chgData name="Markus Klingelfuss" userId="bd76eaf9-c4ae-4be9-b963-4e8bfdef57a8" providerId="ADAL" clId="{81225DED-654B-4750-B623-B8CF964BCCB9}" dt="2025-10-15T11:49:57.217" v="1925" actId="14100"/>
          <ac:spMkLst>
            <pc:docMk/>
            <pc:sldMk cId="3060629726" sldId="733"/>
            <ac:spMk id="5" creationId="{BF7F785C-8057-4694-4034-F8DE60FD3661}"/>
          </ac:spMkLst>
        </pc:spChg>
        <pc:picChg chg="add mod">
          <ac:chgData name="Markus Klingelfuss" userId="bd76eaf9-c4ae-4be9-b963-4e8bfdef57a8" providerId="ADAL" clId="{81225DED-654B-4750-B623-B8CF964BCCB9}" dt="2025-10-15T11:48:38.970" v="1862" actId="1076"/>
          <ac:picMkLst>
            <pc:docMk/>
            <pc:sldMk cId="3060629726" sldId="733"/>
            <ac:picMk id="1026" creationId="{721DA1E4-9BB2-1561-AE09-F5E6F978AC21}"/>
          </ac:picMkLst>
        </pc:picChg>
        <pc:picChg chg="add mod">
          <ac:chgData name="Markus Klingelfuss" userId="bd76eaf9-c4ae-4be9-b963-4e8bfdef57a8" providerId="ADAL" clId="{81225DED-654B-4750-B623-B8CF964BCCB9}" dt="2025-10-15T11:48:47.086" v="1864"/>
          <ac:picMkLst>
            <pc:docMk/>
            <pc:sldMk cId="3060629726" sldId="733"/>
            <ac:picMk id="1028" creationId="{5689C849-888E-7D77-9C65-0AAF1883F402}"/>
          </ac:picMkLst>
        </pc:picChg>
      </pc:sldChg>
      <pc:sldChg chg="modSp new del mod">
        <pc:chgData name="Markus Klingelfuss" userId="bd76eaf9-c4ae-4be9-b963-4e8bfdef57a8" providerId="ADAL" clId="{81225DED-654B-4750-B623-B8CF964BCCB9}" dt="2025-10-16T15:15:48.566" v="1953" actId="47"/>
        <pc:sldMkLst>
          <pc:docMk/>
          <pc:sldMk cId="1112531661" sldId="734"/>
        </pc:sldMkLst>
        <pc:spChg chg="mod">
          <ac:chgData name="Markus Klingelfuss" userId="bd76eaf9-c4ae-4be9-b963-4e8bfdef57a8" providerId="ADAL" clId="{81225DED-654B-4750-B623-B8CF964BCCB9}" dt="2025-10-15T11:45:43.584" v="1626"/>
          <ac:spMkLst>
            <pc:docMk/>
            <pc:sldMk cId="1112531661" sldId="734"/>
            <ac:spMk id="2" creationId="{2E302878-9691-444D-D151-D470F052CF4D}"/>
          </ac:spMkLst>
        </pc:spChg>
        <pc:spChg chg="mod">
          <ac:chgData name="Markus Klingelfuss" userId="bd76eaf9-c4ae-4be9-b963-4e8bfdef57a8" providerId="ADAL" clId="{81225DED-654B-4750-B623-B8CF964BCCB9}" dt="2025-10-15T11:43:32.101" v="1622" actId="27636"/>
          <ac:spMkLst>
            <pc:docMk/>
            <pc:sldMk cId="1112531661" sldId="734"/>
            <ac:spMk id="3" creationId="{E5DA3046-341C-7D20-9CF7-38DC8302A1A1}"/>
          </ac:spMkLst>
        </pc:spChg>
        <pc:spChg chg="mod">
          <ac:chgData name="Markus Klingelfuss" userId="bd76eaf9-c4ae-4be9-b963-4e8bfdef57a8" providerId="ADAL" clId="{81225DED-654B-4750-B623-B8CF964BCCB9}" dt="2025-10-15T11:43:32.101" v="1621" actId="27636"/>
          <ac:spMkLst>
            <pc:docMk/>
            <pc:sldMk cId="1112531661" sldId="734"/>
            <ac:spMk id="4" creationId="{B52F0675-11BD-F005-E7EE-9150793E921F}"/>
          </ac:spMkLst>
        </pc:spChg>
      </pc:sldChg>
    </pc:docChg>
  </pc:docChgLst>
  <pc:docChgLst>
    <pc:chgData name="Markus Klingelfuss" userId="bd76eaf9-c4ae-4be9-b963-4e8bfdef57a8" providerId="ADAL" clId="{88946050-F909-433E-A31F-E503A5834F1B}"/>
    <pc:docChg chg="undo redo custSel addSld delSld modSld sldOrd">
      <pc:chgData name="Markus Klingelfuss" userId="bd76eaf9-c4ae-4be9-b963-4e8bfdef57a8" providerId="ADAL" clId="{88946050-F909-433E-A31F-E503A5834F1B}" dt="2025-10-08T10:47:37.532" v="2401" actId="20577"/>
      <pc:docMkLst>
        <pc:docMk/>
      </pc:docMkLst>
      <pc:sldChg chg="add">
        <pc:chgData name="Markus Klingelfuss" userId="bd76eaf9-c4ae-4be9-b963-4e8bfdef57a8" providerId="ADAL" clId="{88946050-F909-433E-A31F-E503A5834F1B}" dt="2025-10-08T09:18:58.309" v="1898"/>
        <pc:sldMkLst>
          <pc:docMk/>
          <pc:sldMk cId="469417667" sldId="308"/>
        </pc:sldMkLst>
      </pc:sldChg>
      <pc:sldChg chg="del">
        <pc:chgData name="Markus Klingelfuss" userId="bd76eaf9-c4ae-4be9-b963-4e8bfdef57a8" providerId="ADAL" clId="{88946050-F909-433E-A31F-E503A5834F1B}" dt="2025-10-06T12:13:03.475" v="2" actId="47"/>
        <pc:sldMkLst>
          <pc:docMk/>
          <pc:sldMk cId="238439935" sldId="334"/>
        </pc:sldMkLst>
      </pc:sldChg>
      <pc:sldChg chg="modSp mod modAnim">
        <pc:chgData name="Markus Klingelfuss" userId="bd76eaf9-c4ae-4be9-b963-4e8bfdef57a8" providerId="ADAL" clId="{88946050-F909-433E-A31F-E503A5834F1B}" dt="2025-10-08T08:02:22.444" v="1241" actId="20577"/>
        <pc:sldMkLst>
          <pc:docMk/>
          <pc:sldMk cId="1609466662" sldId="356"/>
        </pc:sldMkLst>
        <pc:spChg chg="mod">
          <ac:chgData name="Markus Klingelfuss" userId="bd76eaf9-c4ae-4be9-b963-4e8bfdef57a8" providerId="ADAL" clId="{88946050-F909-433E-A31F-E503A5834F1B}" dt="2025-10-08T07:53:00.982" v="691" actId="20577"/>
          <ac:spMkLst>
            <pc:docMk/>
            <pc:sldMk cId="1609466662" sldId="356"/>
            <ac:spMk id="2" creationId="{9DD78DE9-5C58-4807-8F38-CA68F3C9535B}"/>
          </ac:spMkLst>
        </pc:spChg>
      </pc:sldChg>
      <pc:sldChg chg="modSp add mod">
        <pc:chgData name="Markus Klingelfuss" userId="bd76eaf9-c4ae-4be9-b963-4e8bfdef57a8" providerId="ADAL" clId="{88946050-F909-433E-A31F-E503A5834F1B}" dt="2025-10-08T10:47:37.532" v="2401" actId="20577"/>
        <pc:sldMkLst>
          <pc:docMk/>
          <pc:sldMk cId="3774332237" sldId="401"/>
        </pc:sldMkLst>
      </pc:sldChg>
      <pc:sldChg chg="add modAnim modNotesTx">
        <pc:chgData name="Markus Klingelfuss" userId="bd76eaf9-c4ae-4be9-b963-4e8bfdef57a8" providerId="ADAL" clId="{88946050-F909-433E-A31F-E503A5834F1B}" dt="2025-10-08T09:26:49.197" v="1940" actId="6549"/>
        <pc:sldMkLst>
          <pc:docMk/>
          <pc:sldMk cId="4070196122" sldId="409"/>
        </pc:sldMkLst>
      </pc:sldChg>
      <pc:sldChg chg="modSp add mod modAnim modNotesTx">
        <pc:chgData name="Markus Klingelfuss" userId="bd76eaf9-c4ae-4be9-b963-4e8bfdef57a8" providerId="ADAL" clId="{88946050-F909-433E-A31F-E503A5834F1B}" dt="2025-10-08T09:27:05.930" v="1943" actId="20577"/>
        <pc:sldMkLst>
          <pc:docMk/>
          <pc:sldMk cId="2372570629" sldId="410"/>
        </pc:sldMkLst>
      </pc:sldChg>
      <pc:sldChg chg="add modAnim">
        <pc:chgData name="Markus Klingelfuss" userId="bd76eaf9-c4ae-4be9-b963-4e8bfdef57a8" providerId="ADAL" clId="{88946050-F909-433E-A31F-E503A5834F1B}" dt="2025-10-08T09:27:15.819" v="1944"/>
        <pc:sldMkLst>
          <pc:docMk/>
          <pc:sldMk cId="2169554279" sldId="437"/>
        </pc:sldMkLst>
      </pc:sldChg>
      <pc:sldChg chg="add">
        <pc:chgData name="Markus Klingelfuss" userId="bd76eaf9-c4ae-4be9-b963-4e8bfdef57a8" providerId="ADAL" clId="{88946050-F909-433E-A31F-E503A5834F1B}" dt="2025-10-06T12:13:07.022" v="3"/>
        <pc:sldMkLst>
          <pc:docMk/>
          <pc:sldMk cId="624484658" sldId="447"/>
        </pc:sldMkLst>
      </pc:sldChg>
      <pc:sldChg chg="modSp add mod">
        <pc:chgData name="Markus Klingelfuss" userId="bd76eaf9-c4ae-4be9-b963-4e8bfdef57a8" providerId="ADAL" clId="{88946050-F909-433E-A31F-E503A5834F1B}" dt="2025-10-06T12:13:07.069" v="4" actId="27636"/>
        <pc:sldMkLst>
          <pc:docMk/>
          <pc:sldMk cId="3282662547" sldId="448"/>
        </pc:sldMkLst>
      </pc:sldChg>
      <pc:sldChg chg="modSp add del mod">
        <pc:chgData name="Markus Klingelfuss" userId="bd76eaf9-c4ae-4be9-b963-4e8bfdef57a8" providerId="ADAL" clId="{88946050-F909-433E-A31F-E503A5834F1B}" dt="2025-10-08T08:12:53.839" v="1422" actId="47"/>
        <pc:sldMkLst>
          <pc:docMk/>
          <pc:sldMk cId="3164893741" sldId="462"/>
        </pc:sldMkLst>
      </pc:sldChg>
      <pc:sldChg chg="addSp delSp modSp mod">
        <pc:chgData name="Markus Klingelfuss" userId="bd76eaf9-c4ae-4be9-b963-4e8bfdef57a8" providerId="ADAL" clId="{88946050-F909-433E-A31F-E503A5834F1B}" dt="2025-10-08T07:38:02.359" v="368" actId="20577"/>
        <pc:sldMkLst>
          <pc:docMk/>
          <pc:sldMk cId="1322408049" sldId="464"/>
        </pc:sldMkLst>
        <pc:spChg chg="mod">
          <ac:chgData name="Markus Klingelfuss" userId="bd76eaf9-c4ae-4be9-b963-4e8bfdef57a8" providerId="ADAL" clId="{88946050-F909-433E-A31F-E503A5834F1B}" dt="2025-10-08T07:38:02.359" v="368" actId="20577"/>
          <ac:spMkLst>
            <pc:docMk/>
            <pc:sldMk cId="1322408049" sldId="464"/>
            <ac:spMk id="2" creationId="{8F0660C7-16DB-9255-DBE0-C356CDE26C1F}"/>
          </ac:spMkLst>
        </pc:spChg>
      </pc:sldChg>
      <pc:sldChg chg="modSp del mod">
        <pc:chgData name="Markus Klingelfuss" userId="bd76eaf9-c4ae-4be9-b963-4e8bfdef57a8" providerId="ADAL" clId="{88946050-F909-433E-A31F-E503A5834F1B}" dt="2025-10-08T08:03:15.391" v="1242" actId="47"/>
        <pc:sldMkLst>
          <pc:docMk/>
          <pc:sldMk cId="1238903360" sldId="466"/>
        </pc:sldMkLst>
      </pc:sldChg>
      <pc:sldChg chg="modSp mod">
        <pc:chgData name="Markus Klingelfuss" userId="bd76eaf9-c4ae-4be9-b963-4e8bfdef57a8" providerId="ADAL" clId="{88946050-F909-433E-A31F-E503A5834F1B}" dt="2025-10-08T08:35:48.076" v="1658" actId="20577"/>
        <pc:sldMkLst>
          <pc:docMk/>
          <pc:sldMk cId="2197002886" sldId="483"/>
        </pc:sldMkLst>
        <pc:spChg chg="mod">
          <ac:chgData name="Markus Klingelfuss" userId="bd76eaf9-c4ae-4be9-b963-4e8bfdef57a8" providerId="ADAL" clId="{88946050-F909-433E-A31F-E503A5834F1B}" dt="2025-10-08T08:35:48.076" v="1658" actId="20577"/>
          <ac:spMkLst>
            <pc:docMk/>
            <pc:sldMk cId="2197002886" sldId="483"/>
            <ac:spMk id="7" creationId="{58D1D471-A230-0330-CBF3-25016E8931A3}"/>
          </ac:spMkLst>
        </pc:spChg>
        <pc:graphicFrameChg chg="mod">
          <ac:chgData name="Markus Klingelfuss" userId="bd76eaf9-c4ae-4be9-b963-4e8bfdef57a8" providerId="ADAL" clId="{88946050-F909-433E-A31F-E503A5834F1B}" dt="2025-10-08T08:35:34.260" v="1623"/>
          <ac:graphicFrameMkLst>
            <pc:docMk/>
            <pc:sldMk cId="2197002886" sldId="483"/>
            <ac:graphicFrameMk id="5" creationId="{21FD3CFA-B020-33AC-B5A8-22DC2C26667A}"/>
          </ac:graphicFrameMkLst>
        </pc:graphicFrameChg>
      </pc:sldChg>
      <pc:sldChg chg="modSp mod">
        <pc:chgData name="Markus Klingelfuss" userId="bd76eaf9-c4ae-4be9-b963-4e8bfdef57a8" providerId="ADAL" clId="{88946050-F909-433E-A31F-E503A5834F1B}" dt="2025-10-08T08:56:27.679" v="1669" actId="20577"/>
        <pc:sldMkLst>
          <pc:docMk/>
          <pc:sldMk cId="2406425063" sldId="563"/>
        </pc:sldMkLst>
        <pc:spChg chg="mod">
          <ac:chgData name="Markus Klingelfuss" userId="bd76eaf9-c4ae-4be9-b963-4e8bfdef57a8" providerId="ADAL" clId="{88946050-F909-433E-A31F-E503A5834F1B}" dt="2025-10-08T08:56:27.679" v="1669" actId="20577"/>
          <ac:spMkLst>
            <pc:docMk/>
            <pc:sldMk cId="2406425063" sldId="563"/>
            <ac:spMk id="2" creationId="{00000000-0000-0000-0000-000000000000}"/>
          </ac:spMkLst>
        </pc:spChg>
      </pc:sldChg>
      <pc:sldChg chg="modSp mod modAnim">
        <pc:chgData name="Markus Klingelfuss" userId="bd76eaf9-c4ae-4be9-b963-4e8bfdef57a8" providerId="ADAL" clId="{88946050-F909-433E-A31F-E503A5834F1B}" dt="2025-10-08T09:23:45.603" v="1928"/>
        <pc:sldMkLst>
          <pc:docMk/>
          <pc:sldMk cId="304826798" sldId="565"/>
        </pc:sldMkLst>
        <pc:spChg chg="mod">
          <ac:chgData name="Markus Klingelfuss" userId="bd76eaf9-c4ae-4be9-b963-4e8bfdef57a8" providerId="ADAL" clId="{88946050-F909-433E-A31F-E503A5834F1B}" dt="2025-10-06T14:52:35.051" v="200" actId="113"/>
          <ac:spMkLst>
            <pc:docMk/>
            <pc:sldMk cId="304826798" sldId="565"/>
            <ac:spMk id="6" creationId="{CCDA0D5E-932B-2C79-6B9F-8CCF97B14057}"/>
          </ac:spMkLst>
        </pc:spChg>
      </pc:sldChg>
      <pc:sldChg chg="addSp delSp modSp mod modClrScheme chgLayout">
        <pc:chgData name="Markus Klingelfuss" userId="bd76eaf9-c4ae-4be9-b963-4e8bfdef57a8" providerId="ADAL" clId="{88946050-F909-433E-A31F-E503A5834F1B}" dt="2025-10-08T08:58:18.284" v="1680" actId="113"/>
        <pc:sldMkLst>
          <pc:docMk/>
          <pc:sldMk cId="2615208050" sldId="642"/>
        </pc:sldMkLst>
      </pc:sldChg>
      <pc:sldChg chg="modSp mod">
        <pc:chgData name="Markus Klingelfuss" userId="bd76eaf9-c4ae-4be9-b963-4e8bfdef57a8" providerId="ADAL" clId="{88946050-F909-433E-A31F-E503A5834F1B}" dt="2025-10-08T07:38:44.730" v="385" actId="20577"/>
        <pc:sldMkLst>
          <pc:docMk/>
          <pc:sldMk cId="2383829256" sldId="648"/>
        </pc:sldMkLst>
        <pc:spChg chg="mod">
          <ac:chgData name="Markus Klingelfuss" userId="bd76eaf9-c4ae-4be9-b963-4e8bfdef57a8" providerId="ADAL" clId="{88946050-F909-433E-A31F-E503A5834F1B}" dt="2025-10-08T07:38:44.730" v="385" actId="20577"/>
          <ac:spMkLst>
            <pc:docMk/>
            <pc:sldMk cId="2383829256" sldId="648"/>
            <ac:spMk id="3" creationId="{5ED2719F-153C-B52B-4AB9-9FDB52ADEDD1}"/>
          </ac:spMkLst>
        </pc:spChg>
      </pc:sldChg>
      <pc:sldChg chg="addSp delSp modSp mod">
        <pc:chgData name="Markus Klingelfuss" userId="bd76eaf9-c4ae-4be9-b963-4e8bfdef57a8" providerId="ADAL" clId="{88946050-F909-433E-A31F-E503A5834F1B}" dt="2025-10-08T08:57:32.964" v="1673" actId="255"/>
        <pc:sldMkLst>
          <pc:docMk/>
          <pc:sldMk cId="2895699035" sldId="650"/>
        </pc:sldMkLst>
        <pc:spChg chg="mod">
          <ac:chgData name="Markus Klingelfuss" userId="bd76eaf9-c4ae-4be9-b963-4e8bfdef57a8" providerId="ADAL" clId="{88946050-F909-433E-A31F-E503A5834F1B}" dt="2025-10-08T07:31:52.430" v="284" actId="20577"/>
          <ac:spMkLst>
            <pc:docMk/>
            <pc:sldMk cId="2895699035" sldId="650"/>
            <ac:spMk id="2" creationId="{4F1E45E2-FE89-276D-0C52-4E46DA72FEFB}"/>
          </ac:spMkLst>
        </pc:spChg>
        <pc:spChg chg="mod">
          <ac:chgData name="Markus Klingelfuss" userId="bd76eaf9-c4ae-4be9-b963-4e8bfdef57a8" providerId="ADAL" clId="{88946050-F909-433E-A31F-E503A5834F1B}" dt="2025-10-08T08:57:32.964" v="1673" actId="255"/>
          <ac:spMkLst>
            <pc:docMk/>
            <pc:sldMk cId="2895699035" sldId="650"/>
            <ac:spMk id="3" creationId="{03B84B4A-30DA-59EC-C528-6F2FED9D06D8}"/>
          </ac:spMkLst>
        </pc:spChg>
        <pc:graphicFrameChg chg="add mod">
          <ac:chgData name="Markus Klingelfuss" userId="bd76eaf9-c4ae-4be9-b963-4e8bfdef57a8" providerId="ADAL" clId="{88946050-F909-433E-A31F-E503A5834F1B}" dt="2025-10-08T07:35:01.125" v="296"/>
          <ac:graphicFrameMkLst>
            <pc:docMk/>
            <pc:sldMk cId="2895699035" sldId="650"/>
            <ac:graphicFrameMk id="6" creationId="{9CF1EF86-D323-134F-5FEB-F2DE9DA67AFD}"/>
          </ac:graphicFrameMkLst>
        </pc:graphicFrameChg>
      </pc:sldChg>
      <pc:sldChg chg="del">
        <pc:chgData name="Markus Klingelfuss" userId="bd76eaf9-c4ae-4be9-b963-4e8bfdef57a8" providerId="ADAL" clId="{88946050-F909-433E-A31F-E503A5834F1B}" dt="2025-10-08T07:31:45.767" v="276" actId="47"/>
        <pc:sldMkLst>
          <pc:docMk/>
          <pc:sldMk cId="1593672702" sldId="651"/>
        </pc:sldMkLst>
      </pc:sldChg>
      <pc:sldChg chg="addSp delSp modSp del mod">
        <pc:chgData name="Markus Klingelfuss" userId="bd76eaf9-c4ae-4be9-b963-4e8bfdef57a8" providerId="ADAL" clId="{88946050-F909-433E-A31F-E503A5834F1B}" dt="2025-10-08T07:56:20.547" v="825" actId="47"/>
        <pc:sldMkLst>
          <pc:docMk/>
          <pc:sldMk cId="552530209" sldId="693"/>
        </pc:sldMkLst>
      </pc:sldChg>
      <pc:sldChg chg="addSp delSp modSp mod modNotesTx">
        <pc:chgData name="Markus Klingelfuss" userId="bd76eaf9-c4ae-4be9-b963-4e8bfdef57a8" providerId="ADAL" clId="{88946050-F909-433E-A31F-E503A5834F1B}" dt="2025-10-08T08:32:44.041" v="1621" actId="20577"/>
        <pc:sldMkLst>
          <pc:docMk/>
          <pc:sldMk cId="3163947186" sldId="694"/>
        </pc:sldMkLst>
      </pc:sldChg>
      <pc:sldChg chg="addSp delSp modSp mod">
        <pc:chgData name="Markus Klingelfuss" userId="bd76eaf9-c4ae-4be9-b963-4e8bfdef57a8" providerId="ADAL" clId="{88946050-F909-433E-A31F-E503A5834F1B}" dt="2025-10-08T08:29:35.393" v="1447"/>
        <pc:sldMkLst>
          <pc:docMk/>
          <pc:sldMk cId="288243003" sldId="695"/>
        </pc:sldMkLst>
      </pc:sldChg>
      <pc:sldChg chg="addSp delSp modSp add del mod modNotesTx">
        <pc:chgData name="Markus Klingelfuss" userId="bd76eaf9-c4ae-4be9-b963-4e8bfdef57a8" providerId="ADAL" clId="{88946050-F909-433E-A31F-E503A5834F1B}" dt="2025-10-08T09:50:48.799" v="2013" actId="20577"/>
        <pc:sldMkLst>
          <pc:docMk/>
          <pc:sldMk cId="410614258" sldId="698"/>
        </pc:sldMkLst>
      </pc:sldChg>
      <pc:sldChg chg="del">
        <pc:chgData name="Markus Klingelfuss" userId="bd76eaf9-c4ae-4be9-b963-4e8bfdef57a8" providerId="ADAL" clId="{88946050-F909-433E-A31F-E503A5834F1B}" dt="2025-10-08T07:26:58.663" v="260" actId="47"/>
        <pc:sldMkLst>
          <pc:docMk/>
          <pc:sldMk cId="2467493579" sldId="699"/>
        </pc:sldMkLst>
      </pc:sldChg>
      <pc:sldChg chg="del">
        <pc:chgData name="Markus Klingelfuss" userId="bd76eaf9-c4ae-4be9-b963-4e8bfdef57a8" providerId="ADAL" clId="{88946050-F909-433E-A31F-E503A5834F1B}" dt="2025-10-08T07:26:54.927" v="259" actId="47"/>
        <pc:sldMkLst>
          <pc:docMk/>
          <pc:sldMk cId="1825555559" sldId="700"/>
        </pc:sldMkLst>
      </pc:sldChg>
      <pc:sldChg chg="add">
        <pc:chgData name="Markus Klingelfuss" userId="bd76eaf9-c4ae-4be9-b963-4e8bfdef57a8" providerId="ADAL" clId="{88946050-F909-433E-A31F-E503A5834F1B}" dt="2025-10-08T09:18:58.309" v="1898"/>
        <pc:sldMkLst>
          <pc:docMk/>
          <pc:sldMk cId="3950251285" sldId="700"/>
        </pc:sldMkLst>
      </pc:sldChg>
      <pc:sldChg chg="addSp delSp modSp mod">
        <pc:chgData name="Markus Klingelfuss" userId="bd76eaf9-c4ae-4be9-b963-4e8bfdef57a8" providerId="ADAL" clId="{88946050-F909-433E-A31F-E503A5834F1B}" dt="2025-10-08T09:54:35.716" v="2234" actId="20577"/>
        <pc:sldMkLst>
          <pc:docMk/>
          <pc:sldMk cId="4288874821" sldId="701"/>
        </pc:sldMkLst>
      </pc:sldChg>
      <pc:sldChg chg="del">
        <pc:chgData name="Markus Klingelfuss" userId="bd76eaf9-c4ae-4be9-b963-4e8bfdef57a8" providerId="ADAL" clId="{88946050-F909-433E-A31F-E503A5834F1B}" dt="2025-10-08T08:04:44.571" v="1274" actId="47"/>
        <pc:sldMkLst>
          <pc:docMk/>
          <pc:sldMk cId="3026801381" sldId="702"/>
        </pc:sldMkLst>
      </pc:sldChg>
      <pc:sldChg chg="modSp mod">
        <pc:chgData name="Markus Klingelfuss" userId="bd76eaf9-c4ae-4be9-b963-4e8bfdef57a8" providerId="ADAL" clId="{88946050-F909-433E-A31F-E503A5834F1B}" dt="2025-10-06T14:48:31.473" v="97" actId="20577"/>
        <pc:sldMkLst>
          <pc:docMk/>
          <pc:sldMk cId="597555373" sldId="703"/>
        </pc:sldMkLst>
      </pc:sldChg>
      <pc:sldChg chg="del">
        <pc:chgData name="Markus Klingelfuss" userId="bd76eaf9-c4ae-4be9-b963-4e8bfdef57a8" providerId="ADAL" clId="{88946050-F909-433E-A31F-E503A5834F1B}" dt="2025-10-08T07:26:59.969" v="261" actId="47"/>
        <pc:sldMkLst>
          <pc:docMk/>
          <pc:sldMk cId="395701678" sldId="704"/>
        </pc:sldMkLst>
      </pc:sldChg>
      <pc:sldChg chg="modSp mod">
        <pc:chgData name="Markus Klingelfuss" userId="bd76eaf9-c4ae-4be9-b963-4e8bfdef57a8" providerId="ADAL" clId="{88946050-F909-433E-A31F-E503A5834F1B}" dt="2025-10-08T09:24:31.680" v="1934" actId="20577"/>
        <pc:sldMkLst>
          <pc:docMk/>
          <pc:sldMk cId="1623498395" sldId="705"/>
        </pc:sldMkLst>
      </pc:sldChg>
      <pc:sldChg chg="modSp del mod ord">
        <pc:chgData name="Markus Klingelfuss" userId="bd76eaf9-c4ae-4be9-b963-4e8bfdef57a8" providerId="ADAL" clId="{88946050-F909-433E-A31F-E503A5834F1B}" dt="2025-10-08T09:10:28.787" v="1751" actId="47"/>
        <pc:sldMkLst>
          <pc:docMk/>
          <pc:sldMk cId="1026538122" sldId="706"/>
        </pc:sldMkLst>
      </pc:sldChg>
      <pc:sldChg chg="modSp mod modAnim">
        <pc:chgData name="Markus Klingelfuss" userId="bd76eaf9-c4ae-4be9-b963-4e8bfdef57a8" providerId="ADAL" clId="{88946050-F909-433E-A31F-E503A5834F1B}" dt="2025-10-08T10:44:36.226" v="2267" actId="20577"/>
        <pc:sldMkLst>
          <pc:docMk/>
          <pc:sldMk cId="282430144" sldId="707"/>
        </pc:sldMkLst>
      </pc:sldChg>
      <pc:sldChg chg="del">
        <pc:chgData name="Markus Klingelfuss" userId="bd76eaf9-c4ae-4be9-b963-4e8bfdef57a8" providerId="ADAL" clId="{88946050-F909-433E-A31F-E503A5834F1B}" dt="2025-10-08T08:05:07.097" v="1277" actId="47"/>
        <pc:sldMkLst>
          <pc:docMk/>
          <pc:sldMk cId="1044369313" sldId="717"/>
        </pc:sldMkLst>
      </pc:sldChg>
      <pc:sldChg chg="addSp delSp modSp add del mod ord">
        <pc:chgData name="Markus Klingelfuss" userId="bd76eaf9-c4ae-4be9-b963-4e8bfdef57a8" providerId="ADAL" clId="{88946050-F909-433E-A31F-E503A5834F1B}" dt="2025-10-08T07:50:22.003" v="565" actId="47"/>
        <pc:sldMkLst>
          <pc:docMk/>
          <pc:sldMk cId="1128735534" sldId="718"/>
        </pc:sldMkLst>
      </pc:sldChg>
      <pc:sldChg chg="modSp new del mod">
        <pc:chgData name="Markus Klingelfuss" userId="bd76eaf9-c4ae-4be9-b963-4e8bfdef57a8" providerId="ADAL" clId="{88946050-F909-433E-A31F-E503A5834F1B}" dt="2025-10-08T07:50:19.753" v="564" actId="47"/>
        <pc:sldMkLst>
          <pc:docMk/>
          <pc:sldMk cId="2979425243" sldId="719"/>
        </pc:sldMkLst>
      </pc:sldChg>
      <pc:sldChg chg="modSp new mod">
        <pc:chgData name="Markus Klingelfuss" userId="bd76eaf9-c4ae-4be9-b963-4e8bfdef57a8" providerId="ADAL" clId="{88946050-F909-433E-A31F-E503A5834F1B}" dt="2025-10-08T08:58:04.937" v="1677" actId="255"/>
        <pc:sldMkLst>
          <pc:docMk/>
          <pc:sldMk cId="2654608813" sldId="720"/>
        </pc:sldMkLst>
      </pc:sldChg>
      <pc:sldChg chg="addSp delSp modSp new mod modNotesTx">
        <pc:chgData name="Markus Klingelfuss" userId="bd76eaf9-c4ae-4be9-b963-4e8bfdef57a8" providerId="ADAL" clId="{88946050-F909-433E-A31F-E503A5834F1B}" dt="2025-10-08T09:53:12.775" v="2160" actId="20577"/>
        <pc:sldMkLst>
          <pc:docMk/>
          <pc:sldMk cId="719642196" sldId="721"/>
        </pc:sldMkLst>
      </pc:sldChg>
      <pc:sldChg chg="new del">
        <pc:chgData name="Markus Klingelfuss" userId="bd76eaf9-c4ae-4be9-b963-4e8bfdef57a8" providerId="ADAL" clId="{88946050-F909-433E-A31F-E503A5834F1B}" dt="2025-10-08T09:12:48.594" v="1753" actId="47"/>
        <pc:sldMkLst>
          <pc:docMk/>
          <pc:sldMk cId="2531457101" sldId="721"/>
        </pc:sldMkLst>
      </pc:sldChg>
      <pc:sldChg chg="addSp delSp modSp new mod modAnim">
        <pc:chgData name="Markus Klingelfuss" userId="bd76eaf9-c4ae-4be9-b963-4e8bfdef57a8" providerId="ADAL" clId="{88946050-F909-433E-A31F-E503A5834F1B}" dt="2025-10-08T10:47:06.376" v="2381"/>
        <pc:sldMkLst>
          <pc:docMk/>
          <pc:sldMk cId="1545250810" sldId="722"/>
        </pc:sldMkLst>
        <pc:spChg chg="mod">
          <ac:chgData name="Markus Klingelfuss" userId="bd76eaf9-c4ae-4be9-b963-4e8bfdef57a8" providerId="ADAL" clId="{88946050-F909-433E-A31F-E503A5834F1B}" dt="2025-10-08T10:45:24.292" v="2279" actId="20577"/>
          <ac:spMkLst>
            <pc:docMk/>
            <pc:sldMk cId="1545250810" sldId="722"/>
            <ac:spMk id="2" creationId="{B45ACBB4-4FF4-CA22-3E0C-1346D77B1679}"/>
          </ac:spMkLst>
        </pc:spChg>
        <pc:spChg chg="mod">
          <ac:chgData name="Markus Klingelfuss" userId="bd76eaf9-c4ae-4be9-b963-4e8bfdef57a8" providerId="ADAL" clId="{88946050-F909-433E-A31F-E503A5834F1B}" dt="2025-10-08T10:46:33.750" v="2377" actId="255"/>
          <ac:spMkLst>
            <pc:docMk/>
            <pc:sldMk cId="1545250810" sldId="722"/>
            <ac:spMk id="3" creationId="{B2637D85-555F-AFFE-4FBB-11B9E117471B}"/>
          </ac:spMkLst>
        </pc:spChg>
        <pc:spChg chg="add mod">
          <ac:chgData name="Markus Klingelfuss" userId="bd76eaf9-c4ae-4be9-b963-4e8bfdef57a8" providerId="ADAL" clId="{88946050-F909-433E-A31F-E503A5834F1B}" dt="2025-10-08T10:46:53.629" v="2380" actId="1076"/>
          <ac:spMkLst>
            <pc:docMk/>
            <pc:sldMk cId="1545250810" sldId="722"/>
            <ac:spMk id="7" creationId="{991FB8BE-128F-0AE6-91EF-856B2666778B}"/>
          </ac:spMkLst>
        </pc:spChg>
        <pc:picChg chg="add mod">
          <ac:chgData name="Markus Klingelfuss" userId="bd76eaf9-c4ae-4be9-b963-4e8bfdef57a8" providerId="ADAL" clId="{88946050-F909-433E-A31F-E503A5834F1B}" dt="2025-10-08T10:44:59.225" v="2270" actId="27614"/>
          <ac:picMkLst>
            <pc:docMk/>
            <pc:sldMk cId="1545250810" sldId="722"/>
            <ac:picMk id="6" creationId="{73C5C83A-9E3B-B40E-1144-FEBEEDFED822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image" Target="../media/image10.png"/><Relationship Id="rId4" Type="http://schemas.openxmlformats.org/officeDocument/2006/relationships/image" Target="../media/image13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image" Target="../media/image10.png"/><Relationship Id="rId4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2BA86A-BADA-4383-81E4-6333F5A5E206}" type="doc">
      <dgm:prSet loTypeId="urn:microsoft.com/office/officeart/2008/layout/PictureGrid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7AE9599-86C4-4809-9A85-43EA4C3E5084}">
      <dgm:prSet phldrT="[Text]"/>
      <dgm:spPr/>
      <dgm:t>
        <a:bodyPr/>
        <a:lstStyle/>
        <a:p>
          <a:endParaRPr lang="en-GB" dirty="0"/>
        </a:p>
      </dgm:t>
    </dgm:pt>
    <dgm:pt modelId="{6C41BDEC-13DD-45AC-BD6A-8EFBC4D0C19D}" type="parTrans" cxnId="{686A6B75-C515-44CB-B837-1FBC513E9D5B}">
      <dgm:prSet/>
      <dgm:spPr/>
      <dgm:t>
        <a:bodyPr/>
        <a:lstStyle/>
        <a:p>
          <a:endParaRPr lang="en-GB"/>
        </a:p>
      </dgm:t>
    </dgm:pt>
    <dgm:pt modelId="{561785A3-61A4-4E14-BE00-440928F3E932}" type="sibTrans" cxnId="{686A6B75-C515-44CB-B837-1FBC513E9D5B}">
      <dgm:prSet/>
      <dgm:spPr/>
      <dgm:t>
        <a:bodyPr/>
        <a:lstStyle/>
        <a:p>
          <a:endParaRPr lang="en-GB"/>
        </a:p>
      </dgm:t>
    </dgm:pt>
    <dgm:pt modelId="{BEA101C2-F306-4C6E-9351-24C730EB98AF}">
      <dgm:prSet phldrT="[Text]"/>
      <dgm:spPr/>
      <dgm:t>
        <a:bodyPr/>
        <a:lstStyle/>
        <a:p>
          <a:endParaRPr lang="en-GB" dirty="0"/>
        </a:p>
      </dgm:t>
    </dgm:pt>
    <dgm:pt modelId="{D8A9FA66-1D4A-441E-8519-3C9273BAC44E}" type="parTrans" cxnId="{4D7B37AA-95E1-42C9-B3C4-A300BBF01A53}">
      <dgm:prSet/>
      <dgm:spPr/>
      <dgm:t>
        <a:bodyPr/>
        <a:lstStyle/>
        <a:p>
          <a:endParaRPr lang="en-GB"/>
        </a:p>
      </dgm:t>
    </dgm:pt>
    <dgm:pt modelId="{86F42B73-F442-4832-BFB6-203B42249042}" type="sibTrans" cxnId="{4D7B37AA-95E1-42C9-B3C4-A300BBF01A53}">
      <dgm:prSet/>
      <dgm:spPr/>
      <dgm:t>
        <a:bodyPr/>
        <a:lstStyle/>
        <a:p>
          <a:endParaRPr lang="en-GB"/>
        </a:p>
      </dgm:t>
    </dgm:pt>
    <dgm:pt modelId="{D60D9004-F6CE-4B6F-B3EF-1CCAE8197242}">
      <dgm:prSet phldrT="[Text]"/>
      <dgm:spPr/>
      <dgm:t>
        <a:bodyPr/>
        <a:lstStyle/>
        <a:p>
          <a:endParaRPr lang="en-GB" dirty="0"/>
        </a:p>
      </dgm:t>
    </dgm:pt>
    <dgm:pt modelId="{D6FC5A47-3AFE-4FC7-BAE1-B52A49E3C2E8}" type="parTrans" cxnId="{9DF95612-4F01-488B-B58B-0904C72D5B2C}">
      <dgm:prSet/>
      <dgm:spPr/>
      <dgm:t>
        <a:bodyPr/>
        <a:lstStyle/>
        <a:p>
          <a:endParaRPr lang="en-GB"/>
        </a:p>
      </dgm:t>
    </dgm:pt>
    <dgm:pt modelId="{B2734125-E817-4BA6-BB21-B79CA2AF51EA}" type="sibTrans" cxnId="{9DF95612-4F01-488B-B58B-0904C72D5B2C}">
      <dgm:prSet/>
      <dgm:spPr/>
      <dgm:t>
        <a:bodyPr/>
        <a:lstStyle/>
        <a:p>
          <a:endParaRPr lang="en-GB"/>
        </a:p>
      </dgm:t>
    </dgm:pt>
    <dgm:pt modelId="{A2872A4C-D1A9-4E8E-A952-66E3CABCC450}">
      <dgm:prSet phldrT="[Text]"/>
      <dgm:spPr/>
      <dgm:t>
        <a:bodyPr/>
        <a:lstStyle/>
        <a:p>
          <a:endParaRPr lang="en-GB" dirty="0"/>
        </a:p>
      </dgm:t>
    </dgm:pt>
    <dgm:pt modelId="{F3BA5981-0974-43CE-8E0C-B95ED06BC150}" type="sibTrans" cxnId="{16002A65-A1E6-459B-AD41-18DD5437A36D}">
      <dgm:prSet/>
      <dgm:spPr/>
      <dgm:t>
        <a:bodyPr/>
        <a:lstStyle/>
        <a:p>
          <a:endParaRPr lang="en-GB"/>
        </a:p>
      </dgm:t>
    </dgm:pt>
    <dgm:pt modelId="{1B9E3BB5-56EC-4077-81F5-1770072F38D0}" type="parTrans" cxnId="{16002A65-A1E6-459B-AD41-18DD5437A36D}">
      <dgm:prSet/>
      <dgm:spPr/>
      <dgm:t>
        <a:bodyPr/>
        <a:lstStyle/>
        <a:p>
          <a:endParaRPr lang="en-GB"/>
        </a:p>
      </dgm:t>
    </dgm:pt>
    <dgm:pt modelId="{DCF5CC7D-8DFB-4498-99E5-5838782EEBD9}" type="pres">
      <dgm:prSet presAssocID="{8D2BA86A-BADA-4383-81E4-6333F5A5E206}" presName="Name0" presStyleCnt="0">
        <dgm:presLayoutVars>
          <dgm:dir/>
        </dgm:presLayoutVars>
      </dgm:prSet>
      <dgm:spPr/>
    </dgm:pt>
    <dgm:pt modelId="{512C77F9-2671-4F9E-937D-DC07F6EEDC17}" type="pres">
      <dgm:prSet presAssocID="{77AE9599-86C4-4809-9A85-43EA4C3E5084}" presName="composite" presStyleCnt="0"/>
      <dgm:spPr/>
    </dgm:pt>
    <dgm:pt modelId="{4DB36CF9-EEA6-464E-A4F1-1C9DB12F057B}" type="pres">
      <dgm:prSet presAssocID="{77AE9599-86C4-4809-9A85-43EA4C3E5084}" presName="rect2" presStyleLbl="revTx" presStyleIdx="0" presStyleCnt="4">
        <dgm:presLayoutVars>
          <dgm:bulletEnabled val="1"/>
        </dgm:presLayoutVars>
      </dgm:prSet>
      <dgm:spPr/>
    </dgm:pt>
    <dgm:pt modelId="{BD833646-0016-40AA-8AC3-BBB65A7E186A}" type="pres">
      <dgm:prSet presAssocID="{77AE9599-86C4-4809-9A85-43EA4C3E5084}" presName="rect1" presStyleLbl="alignImgPlace1" presStyleIdx="0" presStyleCnt="4"/>
      <dgm:spPr>
        <a:blipFill rotWithShape="1">
          <a:blip xmlns:r="http://schemas.openxmlformats.org/officeDocument/2006/relationships" r:embed="rId1"/>
          <a:srcRect/>
          <a:stretch>
            <a:fillRect l="-7000" r="-7000"/>
          </a:stretch>
        </a:blipFill>
      </dgm:spPr>
    </dgm:pt>
    <dgm:pt modelId="{81960E40-12E9-4974-AE7D-ED67476588D0}" type="pres">
      <dgm:prSet presAssocID="{561785A3-61A4-4E14-BE00-440928F3E932}" presName="sibTrans" presStyleCnt="0"/>
      <dgm:spPr/>
    </dgm:pt>
    <dgm:pt modelId="{292F84D8-1E2E-4293-8B6C-535BD63E1407}" type="pres">
      <dgm:prSet presAssocID="{A2872A4C-D1A9-4E8E-A952-66E3CABCC450}" presName="composite" presStyleCnt="0"/>
      <dgm:spPr/>
    </dgm:pt>
    <dgm:pt modelId="{5CBA2B8E-8C58-4FF0-A01E-AE7233BEF1B5}" type="pres">
      <dgm:prSet presAssocID="{A2872A4C-D1A9-4E8E-A952-66E3CABCC450}" presName="rect2" presStyleLbl="revTx" presStyleIdx="1" presStyleCnt="4" custLinFactY="-100000" custLinFactNeighborX="3594" custLinFactNeighborY="-145704">
        <dgm:presLayoutVars>
          <dgm:bulletEnabled val="1"/>
        </dgm:presLayoutVars>
      </dgm:prSet>
      <dgm:spPr/>
    </dgm:pt>
    <dgm:pt modelId="{53AAC25C-A4DB-4C97-A442-D0E11C137434}" type="pres">
      <dgm:prSet presAssocID="{A2872A4C-D1A9-4E8E-A952-66E3CABCC450}" presName="rect1" presStyleLbl="alignImgPlace1" presStyleIdx="1" presStyleCnt="4"/>
      <dgm:spPr>
        <a:blipFill rotWithShape="1">
          <a:blip xmlns:r="http://schemas.openxmlformats.org/officeDocument/2006/relationships" r:embed="rId2"/>
          <a:srcRect/>
          <a:stretch>
            <a:fillRect l="-16000" r="-16000"/>
          </a:stretch>
        </a:blipFill>
      </dgm:spPr>
    </dgm:pt>
    <dgm:pt modelId="{E3C7BE91-5C64-4028-9B52-9C0D55895B4C}" type="pres">
      <dgm:prSet presAssocID="{F3BA5981-0974-43CE-8E0C-B95ED06BC150}" presName="sibTrans" presStyleCnt="0"/>
      <dgm:spPr/>
    </dgm:pt>
    <dgm:pt modelId="{A84C28AE-4AAD-41CA-B888-3AA4D423CE3D}" type="pres">
      <dgm:prSet presAssocID="{BEA101C2-F306-4C6E-9351-24C730EB98AF}" presName="composite" presStyleCnt="0"/>
      <dgm:spPr/>
    </dgm:pt>
    <dgm:pt modelId="{CB07E270-2745-4C79-8323-4DED58048897}" type="pres">
      <dgm:prSet presAssocID="{BEA101C2-F306-4C6E-9351-24C730EB98AF}" presName="rect2" presStyleLbl="revTx" presStyleIdx="2" presStyleCnt="4">
        <dgm:presLayoutVars>
          <dgm:bulletEnabled val="1"/>
        </dgm:presLayoutVars>
      </dgm:prSet>
      <dgm:spPr/>
    </dgm:pt>
    <dgm:pt modelId="{8015A83B-007D-444A-8BB0-3151D4CCFB5E}" type="pres">
      <dgm:prSet presAssocID="{BEA101C2-F306-4C6E-9351-24C730EB98AF}" presName="rect1" presStyleLbl="alignImgPlace1" presStyleIdx="2" presStyleCnt="4"/>
      <dgm:spPr>
        <a:blipFill rotWithShape="1">
          <a:blip xmlns:r="http://schemas.openxmlformats.org/officeDocument/2006/relationships" r:embed="rId3"/>
          <a:srcRect/>
          <a:stretch>
            <a:fillRect l="-5000" r="-5000"/>
          </a:stretch>
        </a:blipFill>
      </dgm:spPr>
    </dgm:pt>
    <dgm:pt modelId="{C5AC2234-8F98-496F-AEDA-AA097DE0B776}" type="pres">
      <dgm:prSet presAssocID="{86F42B73-F442-4832-BFB6-203B42249042}" presName="sibTrans" presStyleCnt="0"/>
      <dgm:spPr/>
    </dgm:pt>
    <dgm:pt modelId="{973B72D1-520B-4060-B376-6753C126C363}" type="pres">
      <dgm:prSet presAssocID="{D60D9004-F6CE-4B6F-B3EF-1CCAE8197242}" presName="composite" presStyleCnt="0"/>
      <dgm:spPr/>
    </dgm:pt>
    <dgm:pt modelId="{29F702B8-27FB-4D35-AF25-FF28869EA2FA}" type="pres">
      <dgm:prSet presAssocID="{D60D9004-F6CE-4B6F-B3EF-1CCAE8197242}" presName="rect2" presStyleLbl="revTx" presStyleIdx="3" presStyleCnt="4">
        <dgm:presLayoutVars>
          <dgm:bulletEnabled val="1"/>
        </dgm:presLayoutVars>
      </dgm:prSet>
      <dgm:spPr/>
    </dgm:pt>
    <dgm:pt modelId="{929256A2-E9D3-44F1-9227-714CBF966EDB}" type="pres">
      <dgm:prSet presAssocID="{D60D9004-F6CE-4B6F-B3EF-1CCAE8197242}" presName="rect1" presStyleLbl="alignImgPlace1" presStyleIdx="3" presStyleCnt="4"/>
      <dgm:spPr>
        <a:blipFill rotWithShape="1"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97000" r="-97000"/>
          </a:stretch>
        </a:blipFill>
      </dgm:spPr>
    </dgm:pt>
  </dgm:ptLst>
  <dgm:cxnLst>
    <dgm:cxn modelId="{4E3B8304-B424-4C1B-BBF6-C98290181766}" type="presOf" srcId="{77AE9599-86C4-4809-9A85-43EA4C3E5084}" destId="{4DB36CF9-EEA6-464E-A4F1-1C9DB12F057B}" srcOrd="0" destOrd="0" presId="urn:microsoft.com/office/officeart/2008/layout/PictureGrid"/>
    <dgm:cxn modelId="{9DF95612-4F01-488B-B58B-0904C72D5B2C}" srcId="{8D2BA86A-BADA-4383-81E4-6333F5A5E206}" destId="{D60D9004-F6CE-4B6F-B3EF-1CCAE8197242}" srcOrd="3" destOrd="0" parTransId="{D6FC5A47-3AFE-4FC7-BAE1-B52A49E3C2E8}" sibTransId="{B2734125-E817-4BA6-BB21-B79CA2AF51EA}"/>
    <dgm:cxn modelId="{2D28E730-AEFA-4C5C-8F8C-F9D8B65EA5C5}" type="presOf" srcId="{A2872A4C-D1A9-4E8E-A952-66E3CABCC450}" destId="{5CBA2B8E-8C58-4FF0-A01E-AE7233BEF1B5}" srcOrd="0" destOrd="0" presId="urn:microsoft.com/office/officeart/2008/layout/PictureGrid"/>
    <dgm:cxn modelId="{16002A65-A1E6-459B-AD41-18DD5437A36D}" srcId="{8D2BA86A-BADA-4383-81E4-6333F5A5E206}" destId="{A2872A4C-D1A9-4E8E-A952-66E3CABCC450}" srcOrd="1" destOrd="0" parTransId="{1B9E3BB5-56EC-4077-81F5-1770072F38D0}" sibTransId="{F3BA5981-0974-43CE-8E0C-B95ED06BC150}"/>
    <dgm:cxn modelId="{686A6B75-C515-44CB-B837-1FBC513E9D5B}" srcId="{8D2BA86A-BADA-4383-81E4-6333F5A5E206}" destId="{77AE9599-86C4-4809-9A85-43EA4C3E5084}" srcOrd="0" destOrd="0" parTransId="{6C41BDEC-13DD-45AC-BD6A-8EFBC4D0C19D}" sibTransId="{561785A3-61A4-4E14-BE00-440928F3E932}"/>
    <dgm:cxn modelId="{1633D5A2-74D7-4856-88A2-C793DEB778FB}" type="presOf" srcId="{8D2BA86A-BADA-4383-81E4-6333F5A5E206}" destId="{DCF5CC7D-8DFB-4498-99E5-5838782EEBD9}" srcOrd="0" destOrd="0" presId="urn:microsoft.com/office/officeart/2008/layout/PictureGrid"/>
    <dgm:cxn modelId="{4D7B37AA-95E1-42C9-B3C4-A300BBF01A53}" srcId="{8D2BA86A-BADA-4383-81E4-6333F5A5E206}" destId="{BEA101C2-F306-4C6E-9351-24C730EB98AF}" srcOrd="2" destOrd="0" parTransId="{D8A9FA66-1D4A-441E-8519-3C9273BAC44E}" sibTransId="{86F42B73-F442-4832-BFB6-203B42249042}"/>
    <dgm:cxn modelId="{046D32E1-AF2F-4A6D-878A-A907BEBC0423}" type="presOf" srcId="{D60D9004-F6CE-4B6F-B3EF-1CCAE8197242}" destId="{29F702B8-27FB-4D35-AF25-FF28869EA2FA}" srcOrd="0" destOrd="0" presId="urn:microsoft.com/office/officeart/2008/layout/PictureGrid"/>
    <dgm:cxn modelId="{6A5875FC-E666-4F67-A0FC-38B19D578E6F}" type="presOf" srcId="{BEA101C2-F306-4C6E-9351-24C730EB98AF}" destId="{CB07E270-2745-4C79-8323-4DED58048897}" srcOrd="0" destOrd="0" presId="urn:microsoft.com/office/officeart/2008/layout/PictureGrid"/>
    <dgm:cxn modelId="{56800F7E-563D-47DC-9C3C-E7453B870B28}" type="presParOf" srcId="{DCF5CC7D-8DFB-4498-99E5-5838782EEBD9}" destId="{512C77F9-2671-4F9E-937D-DC07F6EEDC17}" srcOrd="0" destOrd="0" presId="urn:microsoft.com/office/officeart/2008/layout/PictureGrid"/>
    <dgm:cxn modelId="{15FE17FF-DD96-4486-83D0-983D4E4240D7}" type="presParOf" srcId="{512C77F9-2671-4F9E-937D-DC07F6EEDC17}" destId="{4DB36CF9-EEA6-464E-A4F1-1C9DB12F057B}" srcOrd="0" destOrd="0" presId="urn:microsoft.com/office/officeart/2008/layout/PictureGrid"/>
    <dgm:cxn modelId="{10F93D77-D8F3-4A71-A90B-3DD5EF202795}" type="presParOf" srcId="{512C77F9-2671-4F9E-937D-DC07F6EEDC17}" destId="{BD833646-0016-40AA-8AC3-BBB65A7E186A}" srcOrd="1" destOrd="0" presId="urn:microsoft.com/office/officeart/2008/layout/PictureGrid"/>
    <dgm:cxn modelId="{8B8964FA-D93A-4E3D-9F07-59A682EA2BFA}" type="presParOf" srcId="{DCF5CC7D-8DFB-4498-99E5-5838782EEBD9}" destId="{81960E40-12E9-4974-AE7D-ED67476588D0}" srcOrd="1" destOrd="0" presId="urn:microsoft.com/office/officeart/2008/layout/PictureGrid"/>
    <dgm:cxn modelId="{25AD94FA-1DD0-440A-B2A7-DB50447164BB}" type="presParOf" srcId="{DCF5CC7D-8DFB-4498-99E5-5838782EEBD9}" destId="{292F84D8-1E2E-4293-8B6C-535BD63E1407}" srcOrd="2" destOrd="0" presId="urn:microsoft.com/office/officeart/2008/layout/PictureGrid"/>
    <dgm:cxn modelId="{C4438BF3-2225-439E-9650-919A9F2C5C01}" type="presParOf" srcId="{292F84D8-1E2E-4293-8B6C-535BD63E1407}" destId="{5CBA2B8E-8C58-4FF0-A01E-AE7233BEF1B5}" srcOrd="0" destOrd="0" presId="urn:microsoft.com/office/officeart/2008/layout/PictureGrid"/>
    <dgm:cxn modelId="{13023A67-7134-48D1-AA5D-452E5D912376}" type="presParOf" srcId="{292F84D8-1E2E-4293-8B6C-535BD63E1407}" destId="{53AAC25C-A4DB-4C97-A442-D0E11C137434}" srcOrd="1" destOrd="0" presId="urn:microsoft.com/office/officeart/2008/layout/PictureGrid"/>
    <dgm:cxn modelId="{4A73CF72-D8E0-477F-B16E-5324AF73ACE3}" type="presParOf" srcId="{DCF5CC7D-8DFB-4498-99E5-5838782EEBD9}" destId="{E3C7BE91-5C64-4028-9B52-9C0D55895B4C}" srcOrd="3" destOrd="0" presId="urn:microsoft.com/office/officeart/2008/layout/PictureGrid"/>
    <dgm:cxn modelId="{403FD42A-36D2-4478-B9F6-BAC095862A94}" type="presParOf" srcId="{DCF5CC7D-8DFB-4498-99E5-5838782EEBD9}" destId="{A84C28AE-4AAD-41CA-B888-3AA4D423CE3D}" srcOrd="4" destOrd="0" presId="urn:microsoft.com/office/officeart/2008/layout/PictureGrid"/>
    <dgm:cxn modelId="{1B448045-D392-4DC2-8A54-32AFA86FD597}" type="presParOf" srcId="{A84C28AE-4AAD-41CA-B888-3AA4D423CE3D}" destId="{CB07E270-2745-4C79-8323-4DED58048897}" srcOrd="0" destOrd="0" presId="urn:microsoft.com/office/officeart/2008/layout/PictureGrid"/>
    <dgm:cxn modelId="{9D9AF190-7658-42B5-BB16-2957AF771CD8}" type="presParOf" srcId="{A84C28AE-4AAD-41CA-B888-3AA4D423CE3D}" destId="{8015A83B-007D-444A-8BB0-3151D4CCFB5E}" srcOrd="1" destOrd="0" presId="urn:microsoft.com/office/officeart/2008/layout/PictureGrid"/>
    <dgm:cxn modelId="{9B0030B1-9697-4E7C-ADE9-78CB9B89A8A0}" type="presParOf" srcId="{DCF5CC7D-8DFB-4498-99E5-5838782EEBD9}" destId="{C5AC2234-8F98-496F-AEDA-AA097DE0B776}" srcOrd="5" destOrd="0" presId="urn:microsoft.com/office/officeart/2008/layout/PictureGrid"/>
    <dgm:cxn modelId="{1CB50CBA-90A0-4E59-AC44-D887CECAD16C}" type="presParOf" srcId="{DCF5CC7D-8DFB-4498-99E5-5838782EEBD9}" destId="{973B72D1-520B-4060-B376-6753C126C363}" srcOrd="6" destOrd="0" presId="urn:microsoft.com/office/officeart/2008/layout/PictureGrid"/>
    <dgm:cxn modelId="{142A1515-8C39-473E-BAAD-0EECA1F79C1A}" type="presParOf" srcId="{973B72D1-520B-4060-B376-6753C126C363}" destId="{29F702B8-27FB-4D35-AF25-FF28869EA2FA}" srcOrd="0" destOrd="0" presId="urn:microsoft.com/office/officeart/2008/layout/PictureGrid"/>
    <dgm:cxn modelId="{AF5980CC-DDB3-4EA4-A67C-00645A066D72}" type="presParOf" srcId="{973B72D1-520B-4060-B376-6753C126C363}" destId="{929256A2-E9D3-44F1-9227-714CBF966EDB}" srcOrd="1" destOrd="0" presId="urn:microsoft.com/office/officeart/2008/layout/PictureGri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B36CF9-EEA6-464E-A4F1-1C9DB12F057B}">
      <dsp:nvSpPr>
        <dsp:cNvPr id="0" name=""/>
        <dsp:cNvSpPr/>
      </dsp:nvSpPr>
      <dsp:spPr>
        <a:xfrm>
          <a:off x="382633" y="47698"/>
          <a:ext cx="2064142" cy="3096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60960" rIns="60960" bIns="0" numCol="1" spcCol="1270" anchor="b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</dsp:txBody>
      <dsp:txXfrm>
        <a:off x="382633" y="47698"/>
        <a:ext cx="2064142" cy="309621"/>
      </dsp:txXfrm>
    </dsp:sp>
    <dsp:sp modelId="{BD833646-0016-40AA-8AC3-BBB65A7E186A}">
      <dsp:nvSpPr>
        <dsp:cNvPr id="0" name=""/>
        <dsp:cNvSpPr/>
      </dsp:nvSpPr>
      <dsp:spPr>
        <a:xfrm>
          <a:off x="382633" y="418687"/>
          <a:ext cx="2064142" cy="2064142"/>
        </a:xfrm>
        <a:prstGeom prst="rect">
          <a:avLst/>
        </a:prstGeom>
        <a:blipFill rotWithShape="1">
          <a:blip xmlns:r="http://schemas.openxmlformats.org/officeDocument/2006/relationships" r:embed="rId1"/>
          <a:srcRect/>
          <a:stretch>
            <a:fillRect l="-7000" r="-7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BA2B8E-8C58-4FF0-A01E-AE7233BEF1B5}">
      <dsp:nvSpPr>
        <dsp:cNvPr id="0" name=""/>
        <dsp:cNvSpPr/>
      </dsp:nvSpPr>
      <dsp:spPr>
        <a:xfrm>
          <a:off x="2739158" y="0"/>
          <a:ext cx="2064142" cy="3096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60960" rIns="60960" bIns="0" numCol="1" spcCol="1270" anchor="b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</dsp:txBody>
      <dsp:txXfrm>
        <a:off x="2739158" y="0"/>
        <a:ext cx="2064142" cy="309621"/>
      </dsp:txXfrm>
    </dsp:sp>
    <dsp:sp modelId="{53AAC25C-A4DB-4C97-A442-D0E11C137434}">
      <dsp:nvSpPr>
        <dsp:cNvPr id="0" name=""/>
        <dsp:cNvSpPr/>
      </dsp:nvSpPr>
      <dsp:spPr>
        <a:xfrm>
          <a:off x="2664973" y="418687"/>
          <a:ext cx="2064142" cy="2064142"/>
        </a:xfrm>
        <a:prstGeom prst="rect">
          <a:avLst/>
        </a:prstGeom>
        <a:blipFill rotWithShape="1">
          <a:blip xmlns:r="http://schemas.openxmlformats.org/officeDocument/2006/relationships" r:embed="rId2"/>
          <a:srcRect/>
          <a:stretch>
            <a:fillRect l="-16000" r="-16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07E270-2745-4C79-8323-4DED58048897}">
      <dsp:nvSpPr>
        <dsp:cNvPr id="0" name=""/>
        <dsp:cNvSpPr/>
      </dsp:nvSpPr>
      <dsp:spPr>
        <a:xfrm>
          <a:off x="382633" y="2689244"/>
          <a:ext cx="2064142" cy="3096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60960" rIns="60960" bIns="0" numCol="1" spcCol="1270" anchor="b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</dsp:txBody>
      <dsp:txXfrm>
        <a:off x="382633" y="2689244"/>
        <a:ext cx="2064142" cy="309621"/>
      </dsp:txXfrm>
    </dsp:sp>
    <dsp:sp modelId="{8015A83B-007D-444A-8BB0-3151D4CCFB5E}">
      <dsp:nvSpPr>
        <dsp:cNvPr id="0" name=""/>
        <dsp:cNvSpPr/>
      </dsp:nvSpPr>
      <dsp:spPr>
        <a:xfrm>
          <a:off x="382633" y="3060233"/>
          <a:ext cx="2064142" cy="2064142"/>
        </a:xfrm>
        <a:prstGeom prst="rect">
          <a:avLst/>
        </a:prstGeom>
        <a:blipFill rotWithShape="1">
          <a:blip xmlns:r="http://schemas.openxmlformats.org/officeDocument/2006/relationships" r:embed="rId3"/>
          <a:srcRect/>
          <a:stretch>
            <a:fillRect l="-5000" r="-5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F702B8-27FB-4D35-AF25-FF28869EA2FA}">
      <dsp:nvSpPr>
        <dsp:cNvPr id="0" name=""/>
        <dsp:cNvSpPr/>
      </dsp:nvSpPr>
      <dsp:spPr>
        <a:xfrm>
          <a:off x="2664973" y="2689244"/>
          <a:ext cx="2064142" cy="3096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60960" rIns="60960" bIns="0" numCol="1" spcCol="1270" anchor="b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</dsp:txBody>
      <dsp:txXfrm>
        <a:off x="2664973" y="2689244"/>
        <a:ext cx="2064142" cy="309621"/>
      </dsp:txXfrm>
    </dsp:sp>
    <dsp:sp modelId="{929256A2-E9D3-44F1-9227-714CBF966EDB}">
      <dsp:nvSpPr>
        <dsp:cNvPr id="0" name=""/>
        <dsp:cNvSpPr/>
      </dsp:nvSpPr>
      <dsp:spPr>
        <a:xfrm>
          <a:off x="2664973" y="3060233"/>
          <a:ext cx="2064142" cy="2064142"/>
        </a:xfrm>
        <a:prstGeom prst="rect">
          <a:avLst/>
        </a:prstGeom>
        <a:blipFill rotWithShape="1"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97000" r="-97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PictureGrid">
  <dgm:title val=""/>
  <dgm:desc val=""/>
  <dgm:catLst>
    <dgm:cat type="picture" pri="11000"/>
    <dgm:cat type="pictureconvert" pri="1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dir/>
    </dgm:varLst>
    <dgm:choose name="Name1">
      <dgm:if name="Name2" axis="ch" ptType="node" func="cnt" op="lte" val="4">
        <dgm:choose name="Name3">
          <dgm:if name="Name4" func="var" arg="dir" op="equ" val="norm">
            <dgm:alg type="snake">
              <dgm:param type="off" val="ctr"/>
              <dgm:param type="bkpt" val="fixed"/>
              <dgm:param type="bkPtFixedVal" val="2"/>
            </dgm:alg>
          </dgm:if>
          <dgm:else name="Name5">
            <dgm:alg type="snake">
              <dgm:param type="off" val="ctr"/>
              <dgm:param type="grDir" val="tR"/>
              <dgm:param type="bkpt" val="fixed"/>
              <dgm:param type="bkPtFixedVal" val="2"/>
            </dgm:alg>
          </dgm:else>
        </dgm:choose>
      </dgm:if>
      <dgm:else name="Name6">
        <dgm:choose name="Name7">
          <dgm:if name="Name8" axis="ch" ptType="node" func="cnt" op="lte" val="9">
            <dgm:choose name="Name9">
              <dgm:if name="Name10" func="var" arg="dir" op="equ" val="norm">
                <dgm:alg type="snake">
                  <dgm:param type="off" val="ctr"/>
                  <dgm:param type="bkpt" val="fixed"/>
                  <dgm:param type="bkPtFixedVal" val="3"/>
                </dgm:alg>
              </dgm:if>
              <dgm:else name="Name11">
                <dgm:alg type="snake">
                  <dgm:param type="off" val="ctr"/>
                  <dgm:param type="grDir" val="tR"/>
                  <dgm:param type="bkpt" val="fixed"/>
                  <dgm:param type="bkPtFixedVal" val="3"/>
                </dgm:alg>
              </dgm:else>
            </dgm:choose>
          </dgm:if>
          <dgm:else name="Name12">
            <dgm:choose name="Name13">
              <dgm:if name="Name14" axis="ch" ptType="node" func="cnt" op="lte" val="16">
                <dgm:choose name="Name15">
                  <dgm:if name="Name16" func="var" arg="dir" op="equ" val="norm">
                    <dgm:alg type="snake">
                      <dgm:param type="off" val="ctr"/>
                      <dgm:param type="bkpt" val="fixed"/>
                      <dgm:param type="bkPtFixedVal" val="4"/>
                    </dgm:alg>
                  </dgm:if>
                  <dgm:else name="Name17">
                    <dgm:alg type="snake">
                      <dgm:param type="off" val="ctr"/>
                      <dgm:param type="grDir" val="tR"/>
                      <dgm:param type="bkpt" val="fixed"/>
                      <dgm:param type="bkPtFixedVal" val="4"/>
                    </dgm:alg>
                  </dgm:else>
                </dgm:choose>
              </dgm:if>
              <dgm:else name="Name18">
                <dgm:choose name="Name19">
                  <dgm:if name="Name20" axis="ch" ptType="node" func="cnt" op="lte" val="25">
                    <dgm:choose name="Name21">
                      <dgm:if name="Name22" func="var" arg="dir" op="equ" val="norm">
                        <dgm:alg type="snake">
                          <dgm:param type="off" val="ctr"/>
                          <dgm:param type="bkpt" val="fixed"/>
                          <dgm:param type="bkPtFixedVal" val="5"/>
                        </dgm:alg>
                      </dgm:if>
                      <dgm:else name="Name23">
                        <dgm:alg type="snake">
                          <dgm:param type="off" val="ctr"/>
                          <dgm:param type="grDir" val="tR"/>
                          <dgm:param type="bkpt" val="fixed"/>
                          <dgm:param type="bkPtFixedVal" val="5"/>
                        </dgm:alg>
                      </dgm:else>
                    </dgm:choose>
                  </dgm:if>
                  <dgm:else name="Name24">
                    <dgm:choose name="Name25">
                      <dgm:if name="Name26" func="var" arg="dir" op="equ" val="norm">
                        <dgm:alg type="snake">
                          <dgm:param type="off" val="ctr"/>
                        </dgm:alg>
                      </dgm:if>
                      <dgm:else name="Name27">
                        <dgm:alg type="snake">
                          <dgm:param type="off" val="ctr"/>
                          <dgm:param type="grDir" val="tR"/>
                        </dgm:alg>
                      </dgm:else>
                    </dgm:choose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h" fact="0.8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0.7568"/>
        </dgm:alg>
        <dgm:shape xmlns:r="http://schemas.openxmlformats.org/officeDocument/2006/relationships" r:blip="">
          <dgm:adjLst/>
        </dgm:shape>
        <dgm:constrLst>
          <dgm:constr type="l" for="ch" forName="rect1" refType="w" fact="0"/>
          <dgm:constr type="t" for="ch" forName="rect1" refType="h" fact="0.15"/>
          <dgm:constr type="w" for="ch" forName="rect1" refType="w"/>
          <dgm:constr type="h" for="ch" forName="rect1" refType="w"/>
          <dgm:constr type="l" for="ch" forName="rect2" refType="w" fact="0"/>
          <dgm:constr type="t" for="ch" forName="rect2" refType="h" fact="0"/>
          <dgm:constr type="w" for="ch" forName="rect2" refType="w"/>
          <dgm:constr type="h" for="ch" forName="rect2" refType="w" fact="0.15"/>
        </dgm:constrLst>
        <dgm:layoutNode name="rect2" styleLbl="revTx">
          <dgm:varLst>
            <dgm:bulletEnabled val="1"/>
          </dgm:varLst>
          <dgm:alg type="tx">
            <dgm:param type="stBulletLvl" val="3"/>
            <dgm:param type="parTxLTRAlign" val="l"/>
            <dgm:param type="parTxRTLAlign" val="r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"/>
            <dgm:constr type="rMarg" refType="primFontSz" fact="0.3"/>
            <dgm:constr type="tMarg" refType="primFontSz" fact="0.3"/>
            <dgm:constr type="bMarg" refType="primFontSz" fact="0"/>
            <dgm:constr type="secFontSz" refType="primFontSz" fact="0.8"/>
          </dgm:constrLst>
          <dgm:ruleLst>
            <dgm:rule type="primFontSz" val="5" fact="NaN" max="NaN"/>
          </dgm:ruleLst>
        </dgm:layoutNode>
        <dgm:layoutNode name="rect1" styleLbl="align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16/10/2025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pPr/>
              <a:t>10/16/2025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53363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316977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8178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411FA2-7EBE-B2D3-B780-F87239863F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D26F7EB-FDE7-1BE7-5C4B-0CE68127B3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6DD79EA-3A12-0F7C-A00F-4657646D72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9E5787-DFCF-EF46-EB57-E8AA11C814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4393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13009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16/10/2025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16/10/2025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16/10/2025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16/10/2025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16/10/2025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.docx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e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package" Target="../embeddings/Microsoft_Word_Document2.docx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1538790"/>
            <a:ext cx="7920880" cy="3780420"/>
          </a:xfrm>
        </p:spPr>
        <p:txBody>
          <a:bodyPr>
            <a:normAutofit fontScale="90000"/>
          </a:bodyPr>
          <a:lstStyle/>
          <a:p>
            <a:br>
              <a:rPr lang="en-GB" altLang="en-US" sz="1800" dirty="0"/>
            </a:br>
            <a:br>
              <a:rPr lang="en-GB" altLang="en-US" sz="1800" dirty="0"/>
            </a:br>
            <a:br>
              <a:rPr lang="en-GB" altLang="en-US" sz="1800" dirty="0"/>
            </a:br>
            <a:r>
              <a:rPr lang="en-GB" altLang="en-US" sz="1800" b="1" dirty="0"/>
              <a:t>Certificate of Higher Education</a:t>
            </a:r>
            <a:br>
              <a:rPr lang="en-GB" altLang="en-US" sz="1800" b="1" dirty="0"/>
            </a:br>
            <a:r>
              <a:rPr lang="en-GB" altLang="en-US" sz="1800" b="1" dirty="0"/>
              <a:t>Skills for the Workplace Health and Social Care</a:t>
            </a:r>
            <a:br>
              <a:rPr lang="en-GB" altLang="en-US" dirty="0"/>
            </a:br>
            <a:r>
              <a:rPr lang="en-GB" dirty="0"/>
              <a:t> </a:t>
            </a:r>
            <a:r>
              <a:rPr lang="en-GB" sz="2325" b="1" dirty="0">
                <a:solidFill>
                  <a:srgbClr val="FFFF00"/>
                </a:solidFill>
              </a:rPr>
              <a:t>Academic and Employability Skills</a:t>
            </a:r>
            <a:br>
              <a:rPr lang="en-GB" sz="3000" b="1" dirty="0">
                <a:solidFill>
                  <a:srgbClr val="FFFF00"/>
                </a:solidFill>
              </a:rPr>
            </a:br>
            <a:r>
              <a:rPr lang="en-GB" sz="2325" b="1" dirty="0">
                <a:solidFill>
                  <a:srgbClr val="FFFF00"/>
                </a:solidFill>
              </a:rPr>
              <a:t>(LCHS4001)</a:t>
            </a:r>
            <a:br>
              <a:rPr lang="en-GB" sz="2400" b="1" dirty="0">
                <a:solidFill>
                  <a:srgbClr val="FFFF00"/>
                </a:solidFill>
              </a:rPr>
            </a:br>
            <a:r>
              <a:rPr lang="en-GB" sz="3975" b="1" dirty="0">
                <a:solidFill>
                  <a:srgbClr val="FFFF00"/>
                </a:solidFill>
              </a:rPr>
              <a:t>Session 7: </a:t>
            </a:r>
            <a:br>
              <a:rPr lang="en-GB" sz="3975" b="1" dirty="0">
                <a:solidFill>
                  <a:srgbClr val="FFFF00"/>
                </a:solidFill>
              </a:rPr>
            </a:br>
            <a:r>
              <a:rPr lang="en-GB" sz="4000" b="1" dirty="0">
                <a:solidFill>
                  <a:srgbClr val="FFFF00"/>
                </a:solidFill>
              </a:rPr>
              <a:t>Task 2 Reflective Activity</a:t>
            </a:r>
            <a:br>
              <a:rPr lang="en-GB" sz="5475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endParaRPr lang="en-GB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64250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In this session we will: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CDA0D5E-932B-2C79-6B9F-8CCF97B140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28800"/>
            <a:ext cx="7776863" cy="3215268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Attempt </a:t>
            </a:r>
            <a:r>
              <a:rPr lang="en-GB" b="1" dirty="0"/>
              <a:t>Task 2 Reflective Activity</a:t>
            </a:r>
          </a:p>
          <a:p>
            <a:r>
              <a:rPr lang="en-GB" dirty="0"/>
              <a:t>Submit the task on Moodle (if complete)</a:t>
            </a:r>
          </a:p>
          <a:p>
            <a:r>
              <a:rPr lang="en-GB" dirty="0"/>
              <a:t>Continue working on our </a:t>
            </a:r>
            <a:r>
              <a:rPr lang="en-GB" b="1" dirty="0"/>
              <a:t>Task 3 Written Report</a:t>
            </a:r>
          </a:p>
          <a:p>
            <a:endParaRPr lang="en-GB" b="1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b="1" dirty="0"/>
          </a:p>
        </p:txBody>
      </p:sp>
    </p:spTree>
    <p:extLst>
      <p:ext uri="{BB962C8B-B14F-4D97-AF65-F5344CB8AC3E}">
        <p14:creationId xmlns:p14="http://schemas.microsoft.com/office/powerpoint/2010/main" val="3048267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BC8D22-0E84-1A94-BA68-DE423A09D5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2719F-153C-B52B-4AB9-9FDB52ADEDD1}"/>
              </a:ext>
            </a:extLst>
          </p:cNvPr>
          <p:cNvSpPr>
            <a:spLocks noGrp="1"/>
          </p:cNvSpPr>
          <p:nvPr/>
        </p:nvSpPr>
        <p:spPr>
          <a:xfrm>
            <a:off x="1277634" y="998731"/>
            <a:ext cx="6588732" cy="399644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>
            <a:lvl1pPr marL="257175" indent="-257175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57213" indent="-214313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b="1" dirty="0"/>
          </a:p>
          <a:p>
            <a:pPr marL="0" indent="0" algn="ctr">
              <a:buNone/>
            </a:pPr>
            <a:r>
              <a:rPr lang="en-GB" sz="4050" b="1" dirty="0"/>
              <a:t>Task 2 Reflective 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38292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F617509-5D79-EAE2-89E4-527E568BE9C9}"/>
              </a:ext>
            </a:extLst>
          </p:cNvPr>
          <p:cNvSpPr/>
          <p:nvPr/>
        </p:nvSpPr>
        <p:spPr>
          <a:xfrm>
            <a:off x="1" y="0"/>
            <a:ext cx="3563888" cy="5518148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0660C7-16DB-9255-DBE0-C356CDE26C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869" y="908720"/>
            <a:ext cx="2184151" cy="4182575"/>
          </a:xfrm>
        </p:spPr>
        <p:txBody>
          <a:bodyPr vert="horz" lIns="68580" tIns="34290" rIns="68580" bIns="34290" rtlCol="0" anchor="t">
            <a:normAutofit/>
          </a:bodyPr>
          <a:lstStyle/>
          <a:p>
            <a:r>
              <a:rPr lang="en-US" sz="2550" b="1" dirty="0">
                <a:solidFill>
                  <a:schemeClr val="bg1"/>
                </a:solidFill>
              </a:rPr>
              <a:t>Reflective Activity</a:t>
            </a:r>
            <a:br>
              <a:rPr lang="en-US" sz="2550" b="1" dirty="0">
                <a:solidFill>
                  <a:schemeClr val="bg1"/>
                </a:solidFill>
              </a:rPr>
            </a:br>
            <a:br>
              <a:rPr lang="en-US" sz="2550" b="1" dirty="0">
                <a:solidFill>
                  <a:schemeClr val="bg1"/>
                </a:solidFill>
              </a:rPr>
            </a:br>
            <a:r>
              <a:rPr lang="en-US" sz="2550" b="1" dirty="0">
                <a:solidFill>
                  <a:schemeClr val="bg1"/>
                </a:solidFill>
              </a:rPr>
              <a:t>Task 2</a:t>
            </a:r>
            <a:br>
              <a:rPr lang="en-US" sz="2550" b="1" dirty="0">
                <a:solidFill>
                  <a:schemeClr val="bg1"/>
                </a:solidFill>
              </a:rPr>
            </a:br>
            <a:endParaRPr lang="en-US" sz="2550" b="1" dirty="0">
              <a:solidFill>
                <a:schemeClr val="bg1"/>
              </a:solidFill>
            </a:endParaRPr>
          </a:p>
        </p:txBody>
      </p:sp>
      <p:pic>
        <p:nvPicPr>
          <p:cNvPr id="3" name="Picture 2" descr="A screenshot of a computer">
            <a:extLst>
              <a:ext uri="{FF2B5EF4-FFF2-40B4-BE49-F238E27FC236}">
                <a16:creationId xmlns:a16="http://schemas.microsoft.com/office/drawing/2014/main" id="{EEC3B4B5-5926-7F9F-54B6-111763AB2A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1340768"/>
            <a:ext cx="4916897" cy="317139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224080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C971CAB-13F9-5113-7B30-724BE4F8F8E3}"/>
              </a:ext>
            </a:extLst>
          </p:cNvPr>
          <p:cNvSpPr/>
          <p:nvPr/>
        </p:nvSpPr>
        <p:spPr>
          <a:xfrm>
            <a:off x="1" y="0"/>
            <a:ext cx="3563888" cy="5518148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b="1" dirty="0"/>
              <a:t>Are you clear about what you are being asked to do?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D78DE9-5C58-4807-8F38-CA68F3C953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266" y="667785"/>
            <a:ext cx="2181357" cy="2257159"/>
          </a:xfrm>
        </p:spPr>
        <p:txBody>
          <a:bodyPr vert="horz" lIns="68580" tIns="34290" rIns="68580" bIns="34290" rtlCol="0" anchor="t">
            <a:normAutofit fontScale="90000"/>
          </a:bodyPr>
          <a:lstStyle/>
          <a:p>
            <a:br>
              <a:rPr lang="en-US" sz="2550" b="1" dirty="0">
                <a:solidFill>
                  <a:schemeClr val="bg1"/>
                </a:solidFill>
              </a:rPr>
            </a:br>
            <a:r>
              <a:rPr lang="en-US" sz="2550" b="1" dirty="0">
                <a:solidFill>
                  <a:schemeClr val="bg1"/>
                </a:solidFill>
              </a:rPr>
              <a:t>Read through the Task information sheet (on Moodle)</a:t>
            </a:r>
            <a:br>
              <a:rPr lang="en-US" sz="2550" b="1" dirty="0">
                <a:solidFill>
                  <a:schemeClr val="bg1"/>
                </a:solidFill>
              </a:rPr>
            </a:br>
            <a:br>
              <a:rPr lang="en-US" sz="2550" b="1" dirty="0">
                <a:solidFill>
                  <a:schemeClr val="bg1"/>
                </a:solidFill>
              </a:rPr>
            </a:br>
            <a:endParaRPr lang="en-US" sz="2550" b="1" dirty="0">
              <a:solidFill>
                <a:schemeClr val="bg1"/>
              </a:solidFill>
            </a:endParaRP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37E83A43-BD7B-597B-0715-12C6B0B36468}"/>
              </a:ext>
            </a:extLst>
          </p:cNvPr>
          <p:cNvGraphicFramePr>
            <a:graphicFrameLocks noGrp="1" noChangeAspect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23284874"/>
              </p:ext>
            </p:extLst>
          </p:nvPr>
        </p:nvGraphicFramePr>
        <p:xfrm>
          <a:off x="4972050" y="981075"/>
          <a:ext cx="2603500" cy="3989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746008" imgH="8807385" progId="Word.Document.12">
                  <p:embed/>
                </p:oleObj>
              </mc:Choice>
              <mc:Fallback>
                <p:oleObj name="Document" r:id="rId3" imgW="5746008" imgH="8807385" progId="Word.Document.12">
                  <p:embed/>
                  <p:pic>
                    <p:nvPicPr>
                      <p:cNvPr id="8" name="Content Placeholder 7">
                        <a:extLst>
                          <a:ext uri="{FF2B5EF4-FFF2-40B4-BE49-F238E27FC236}">
                            <a16:creationId xmlns:a16="http://schemas.microsoft.com/office/drawing/2014/main" id="{37E83A43-BD7B-597B-0715-12C6B0B3646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972050" y="981075"/>
                        <a:ext cx="2603500" cy="39893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094666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E8BF45-6CD0-893A-ABD2-4FCE7E22AD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231AE72-AF60-5B78-76A4-A8A8FF78192C}"/>
              </a:ext>
            </a:extLst>
          </p:cNvPr>
          <p:cNvSpPr/>
          <p:nvPr/>
        </p:nvSpPr>
        <p:spPr>
          <a:xfrm>
            <a:off x="1" y="0"/>
            <a:ext cx="3563888" cy="5518148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B4F523-8E89-7E6E-7576-1A5289B56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266" y="667785"/>
            <a:ext cx="2181357" cy="2257159"/>
          </a:xfrm>
        </p:spPr>
        <p:txBody>
          <a:bodyPr vert="horz" lIns="68580" tIns="34290" rIns="68580" bIns="34290" rtlCol="0" anchor="t">
            <a:normAutofit fontScale="90000"/>
          </a:bodyPr>
          <a:lstStyle/>
          <a:p>
            <a:br>
              <a:rPr lang="en-US" sz="2550" b="1" dirty="0">
                <a:solidFill>
                  <a:schemeClr val="bg1"/>
                </a:solidFill>
              </a:rPr>
            </a:br>
            <a:r>
              <a:rPr lang="en-US" sz="2550" b="1" dirty="0">
                <a:solidFill>
                  <a:schemeClr val="bg1"/>
                </a:solidFill>
              </a:rPr>
              <a:t>Use the Task 2 Final submission template to complete your work</a:t>
            </a:r>
            <a:br>
              <a:rPr lang="en-US" sz="2550" b="1" dirty="0">
                <a:solidFill>
                  <a:schemeClr val="bg1"/>
                </a:solidFill>
              </a:rPr>
            </a:br>
            <a:br>
              <a:rPr lang="en-US" sz="2550" b="1" dirty="0">
                <a:solidFill>
                  <a:schemeClr val="bg1"/>
                </a:solidFill>
              </a:rPr>
            </a:br>
            <a:endParaRPr lang="en-US" sz="2550" b="1" dirty="0">
              <a:solidFill>
                <a:schemeClr val="bg1"/>
              </a:solidFill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E07F301B-4582-1CE5-348C-2BEC08163406}"/>
              </a:ext>
            </a:extLst>
          </p:cNvPr>
          <p:cNvGraphicFramePr>
            <a:graphicFrameLocks noGrp="1" noChangeAspect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488637718"/>
              </p:ext>
            </p:extLst>
          </p:nvPr>
        </p:nvGraphicFramePr>
        <p:xfrm>
          <a:off x="4067175" y="1647825"/>
          <a:ext cx="4038600" cy="25542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8877336" imgH="5614637" progId="Word.Document.12">
                  <p:embed/>
                </p:oleObj>
              </mc:Choice>
              <mc:Fallback>
                <p:oleObj name="Document" r:id="rId3" imgW="8877336" imgH="5614637" progId="Word.Document.12">
                  <p:embed/>
                  <p:pic>
                    <p:nvPicPr>
                      <p:cNvPr id="6" name="Content Placeholder 5">
                        <a:extLst>
                          <a:ext uri="{FF2B5EF4-FFF2-40B4-BE49-F238E27FC236}">
                            <a16:creationId xmlns:a16="http://schemas.microsoft.com/office/drawing/2014/main" id="{E07F301B-4582-1CE5-348C-2BEC0816340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067175" y="1647825"/>
                        <a:ext cx="4038600" cy="25542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914226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C579F7-83E0-73C3-15E2-5F20340467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1627A-371D-2B29-4A45-6B7A176FA9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Some ground rules…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AB2A8B-6E26-54C9-00E5-79D44F38991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You can talk to your classmates</a:t>
            </a:r>
          </a:p>
          <a:p>
            <a:r>
              <a:rPr lang="en-GB" sz="2400" dirty="0"/>
              <a:t>You can use your notes</a:t>
            </a:r>
          </a:p>
          <a:p>
            <a:r>
              <a:rPr lang="en-GB" sz="2400" dirty="0"/>
              <a:t>There is no set time limit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BUT…</a:t>
            </a:r>
          </a:p>
          <a:p>
            <a:r>
              <a:rPr lang="en-GB" sz="2400" dirty="0"/>
              <a:t>It is your reflection</a:t>
            </a:r>
          </a:p>
          <a:p>
            <a:r>
              <a:rPr lang="en-GB" sz="2400" dirty="0"/>
              <a:t>You should complete it on your own</a:t>
            </a:r>
          </a:p>
          <a:p>
            <a:endParaRPr lang="en-GB" sz="2400" dirty="0"/>
          </a:p>
        </p:txBody>
      </p:sp>
      <p:pic>
        <p:nvPicPr>
          <p:cNvPr id="8" name="Content Placeholder 7" descr="Woman studying in library">
            <a:extLst>
              <a:ext uri="{FF2B5EF4-FFF2-40B4-BE49-F238E27FC236}">
                <a16:creationId xmlns:a16="http://schemas.microsoft.com/office/drawing/2014/main" id="{20316256-2EAD-31D4-1D52-56139290600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249220"/>
            <a:ext cx="4038600" cy="2691348"/>
          </a:xfrm>
        </p:spPr>
      </p:pic>
    </p:spTree>
    <p:extLst>
      <p:ext uri="{BB962C8B-B14F-4D97-AF65-F5344CB8AC3E}">
        <p14:creationId xmlns:p14="http://schemas.microsoft.com/office/powerpoint/2010/main" val="6512914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E45E2-FE89-276D-0C52-4E46DA72FE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Task 2 checklist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B84B4A-30DA-59EC-C528-6F2FED9D06D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Use the </a:t>
            </a:r>
            <a:r>
              <a:rPr lang="en-GB" sz="2400" b="1" dirty="0">
                <a:solidFill>
                  <a:srgbClr val="00B0F0"/>
                </a:solidFill>
              </a:rPr>
              <a:t>checklist</a:t>
            </a:r>
            <a:r>
              <a:rPr lang="en-GB" sz="2400" dirty="0"/>
              <a:t> to help you check that you have completed your Reflective Activity correctly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CF1EF86-D323-134F-5FEB-F2DE9DA67AFD}"/>
              </a:ext>
            </a:extLst>
          </p:cNvPr>
          <p:cNvGraphicFramePr>
            <a:graphicFrameLocks noGrp="1" noChangeAspect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66506918"/>
              </p:ext>
            </p:extLst>
          </p:nvPr>
        </p:nvGraphicFramePr>
        <p:xfrm>
          <a:off x="5091113" y="1600200"/>
          <a:ext cx="3151187" cy="3989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6662713" imgH="8435272" progId="Word.Document.12">
                  <p:embed/>
                </p:oleObj>
              </mc:Choice>
              <mc:Fallback>
                <p:oleObj name="Document" r:id="rId2" imgW="6662713" imgH="8435272" progId="Word.Document.12">
                  <p:embed/>
                  <p:pic>
                    <p:nvPicPr>
                      <p:cNvPr id="6" name="Content Placeholder 5">
                        <a:extLst>
                          <a:ext uri="{FF2B5EF4-FFF2-40B4-BE49-F238E27FC236}">
                            <a16:creationId xmlns:a16="http://schemas.microsoft.com/office/drawing/2014/main" id="{9CF1EF86-D323-134F-5FEB-F2DE9DA67AF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091113" y="1600200"/>
                        <a:ext cx="3151187" cy="39893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956990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01D0D-2D47-42CB-E8E5-A7C27F7D9E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Review your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9378FD-4238-29B5-FB2F-BB652B4DD69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Make sure you check your work before you submit it</a:t>
            </a:r>
          </a:p>
          <a:p>
            <a:endParaRPr lang="en-GB" dirty="0"/>
          </a:p>
          <a:p>
            <a:r>
              <a:rPr lang="en-GB" dirty="0"/>
              <a:t>Use the features in Microsoft Word to help you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46FFB75-73FB-795D-71E2-66853C3B7CD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3029331"/>
            <a:ext cx="4038600" cy="1131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41941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5996B-970B-AE57-6C1C-540E0D5639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Submit your work on Moodle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99995E-D3B0-F2F9-6CCA-522B19A71A3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Follow the guidelines in the User Guide</a:t>
            </a:r>
          </a:p>
        </p:txBody>
      </p:sp>
      <p:pic>
        <p:nvPicPr>
          <p:cNvPr id="8" name="Content Placeholder 7" descr="A screenshot of a computer">
            <a:extLst>
              <a:ext uri="{FF2B5EF4-FFF2-40B4-BE49-F238E27FC236}">
                <a16:creationId xmlns:a16="http://schemas.microsoft.com/office/drawing/2014/main" id="{5BB40822-8E9F-10DD-41AF-D251B048930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321278"/>
            <a:ext cx="4038600" cy="2547231"/>
          </a:xfrm>
        </p:spPr>
      </p:pic>
    </p:spTree>
    <p:extLst>
      <p:ext uri="{BB962C8B-B14F-4D97-AF65-F5344CB8AC3E}">
        <p14:creationId xmlns:p14="http://schemas.microsoft.com/office/powerpoint/2010/main" val="10119704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1A3538-B9D8-9B4B-A5E7-29C0907372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08D623-ADE8-9B75-CC65-5614016526E6}"/>
              </a:ext>
            </a:extLst>
          </p:cNvPr>
          <p:cNvSpPr>
            <a:spLocks noGrp="1"/>
          </p:cNvSpPr>
          <p:nvPr/>
        </p:nvSpPr>
        <p:spPr>
          <a:xfrm>
            <a:off x="1277634" y="998731"/>
            <a:ext cx="6588732" cy="399644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>
            <a:lvl1pPr marL="257175" indent="-257175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57213" indent="-214313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b="1" dirty="0"/>
          </a:p>
          <a:p>
            <a:pPr marL="0" indent="0" algn="ctr">
              <a:buNone/>
            </a:pPr>
            <a:r>
              <a:rPr lang="en-GB" sz="4050" b="1" dirty="0"/>
              <a:t>Task 3 Written Report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04661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954B85-E789-AF46-2185-16A76CCB22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/>
              <a:t>Keep searching!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F31CBD-4953-7904-104D-84B59547D85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1FD3CFA-B020-33AC-B5A8-22DC2C2666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5721053"/>
              </p:ext>
            </p:extLst>
          </p:nvPr>
        </p:nvGraphicFramePr>
        <p:xfrm>
          <a:off x="3575050" y="273050"/>
          <a:ext cx="5111750" cy="5172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58D1D471-A230-0330-CBF3-25016E8931A3}"/>
              </a:ext>
            </a:extLst>
          </p:cNvPr>
          <p:cNvSpPr txBox="1"/>
          <p:nvPr/>
        </p:nvSpPr>
        <p:spPr>
          <a:xfrm>
            <a:off x="470179" y="1905506"/>
            <a:ext cx="2746648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Start to focus on looking for information on your </a:t>
            </a:r>
            <a:r>
              <a:rPr lang="en-GB" sz="2400" b="1" dirty="0"/>
              <a:t>3 skills </a:t>
            </a:r>
            <a:r>
              <a:rPr lang="en-GB" sz="2400" dirty="0"/>
              <a:t>and </a:t>
            </a:r>
            <a:r>
              <a:rPr lang="en-GB" sz="2400" b="1" dirty="0"/>
              <a:t>strategies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Remember to evaluate your sources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970028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ACBB4-4FF4-CA22-3E0C-1346D77B16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Continue making notes of / from your sources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37D85-555F-AFFE-4FBB-11B9E117471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Use the table on Moodle to help you structure your thoughts.</a:t>
            </a:r>
          </a:p>
          <a:p>
            <a:endParaRPr lang="en-GB" sz="2400" dirty="0"/>
          </a:p>
          <a:p>
            <a:r>
              <a:rPr lang="en-GB" sz="2400" dirty="0"/>
              <a:t>Week 6 In-class Workbook.</a:t>
            </a:r>
          </a:p>
        </p:txBody>
      </p:sp>
      <p:pic>
        <p:nvPicPr>
          <p:cNvPr id="6" name="Content Placeholder 5" descr="A blue and white rectangular object with black text&#10;&#10;AI-generated content may be incorrect.">
            <a:extLst>
              <a:ext uri="{FF2B5EF4-FFF2-40B4-BE49-F238E27FC236}">
                <a16:creationId xmlns:a16="http://schemas.microsoft.com/office/drawing/2014/main" id="{73C5C83A-9E3B-B40E-1144-FEBEEDFED82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486312"/>
            <a:ext cx="4038600" cy="2217164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91FB8BE-128F-0AE6-91EF-856B2666778B}"/>
              </a:ext>
            </a:extLst>
          </p:cNvPr>
          <p:cNvSpPr txBox="1"/>
          <p:nvPr/>
        </p:nvSpPr>
        <p:spPr>
          <a:xfrm>
            <a:off x="457200" y="4509120"/>
            <a:ext cx="35671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Remember to share your work with your lecturer </a:t>
            </a:r>
          </a:p>
        </p:txBody>
      </p:sp>
    </p:spTree>
    <p:extLst>
      <p:ext uri="{BB962C8B-B14F-4D97-AF65-F5344CB8AC3E}">
        <p14:creationId xmlns:p14="http://schemas.microsoft.com/office/powerpoint/2010/main" val="1545250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589DF-9460-AEDA-8E09-ADDAB28772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do you need to do now?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E9270A-BB3B-7905-DDC8-349FC73358B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Think about your Next Steps</a:t>
            </a:r>
          </a:p>
          <a:p>
            <a:r>
              <a:rPr lang="en-GB" dirty="0"/>
              <a:t>What is still unclear?</a:t>
            </a:r>
          </a:p>
          <a:p>
            <a:r>
              <a:rPr lang="en-GB" dirty="0"/>
              <a:t>What needs more work?</a:t>
            </a:r>
          </a:p>
          <a:p>
            <a:r>
              <a:rPr lang="en-GB" dirty="0"/>
              <a:t>Do your strategies link to your skills? </a:t>
            </a:r>
          </a:p>
        </p:txBody>
      </p:sp>
      <p:pic>
        <p:nvPicPr>
          <p:cNvPr id="6" name="Content Placeholder 5" descr="Person with idea concept">
            <a:extLst>
              <a:ext uri="{FF2B5EF4-FFF2-40B4-BE49-F238E27FC236}">
                <a16:creationId xmlns:a16="http://schemas.microsoft.com/office/drawing/2014/main" id="{F01F813C-AEED-BE2F-A18F-EFAB32A61FB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248694"/>
            <a:ext cx="4038600" cy="2692400"/>
          </a:xfrm>
        </p:spPr>
      </p:pic>
    </p:spTree>
    <p:extLst>
      <p:ext uri="{BB962C8B-B14F-4D97-AF65-F5344CB8AC3E}">
        <p14:creationId xmlns:p14="http://schemas.microsoft.com/office/powerpoint/2010/main" val="9067886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0019A-DB2B-BFAB-6A00-CA728A9F2E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Do you need to tweak your search terms?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9D8153-4B12-6636-673B-ABD8CFF715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1930" y="1700808"/>
            <a:ext cx="4038600" cy="3989040"/>
          </a:xfrm>
        </p:spPr>
        <p:txBody>
          <a:bodyPr>
            <a:normAutofit fontScale="55000" lnSpcReduction="20000"/>
          </a:bodyPr>
          <a:lstStyle/>
          <a:p>
            <a:r>
              <a:rPr lang="en-GB" b="1" dirty="0"/>
              <a:t>Search terms </a:t>
            </a:r>
            <a:r>
              <a:rPr lang="en-GB" dirty="0"/>
              <a:t>(keywords and alternative terms) </a:t>
            </a:r>
          </a:p>
          <a:p>
            <a:pPr lvl="1"/>
            <a:r>
              <a:rPr lang="en-GB" dirty="0"/>
              <a:t>e.g. “mental health” wellbeing</a:t>
            </a:r>
          </a:p>
          <a:p>
            <a:r>
              <a:rPr lang="en-GB" b="1" dirty="0"/>
              <a:t>Inverted commas </a:t>
            </a:r>
            <a:r>
              <a:rPr lang="en-GB" dirty="0"/>
              <a:t>(search for a phrase or expression)</a:t>
            </a:r>
          </a:p>
          <a:p>
            <a:pPr lvl="1"/>
            <a:r>
              <a:rPr lang="en-GB" dirty="0"/>
              <a:t>e.g. “mental health” </a:t>
            </a:r>
            <a:r>
              <a:rPr lang="en-GB" i="1" dirty="0"/>
              <a:t>[not mental and health]</a:t>
            </a:r>
          </a:p>
          <a:p>
            <a:r>
              <a:rPr lang="en-GB" b="1" dirty="0"/>
              <a:t>And/Or/Not </a:t>
            </a:r>
          </a:p>
          <a:p>
            <a:pPr lvl="1"/>
            <a:r>
              <a:rPr lang="en-GB" dirty="0"/>
              <a:t>e.g. “mental health” AND wellbeing (NB this will only find sources that contain both words)</a:t>
            </a:r>
          </a:p>
          <a:p>
            <a:pPr lvl="1"/>
            <a:r>
              <a:rPr lang="en-GB" dirty="0"/>
              <a:t>e.g. “mental health” OR wellbeing (doesn’t matter which term the sources use – they will all be found)</a:t>
            </a:r>
          </a:p>
          <a:p>
            <a:pPr lvl="1"/>
            <a:r>
              <a:rPr lang="en-GB" dirty="0"/>
              <a:t>e.g. “mental health” NOT wellbeing (will find sources that use the term “mental health” but exclude any that use the term wellbeing)</a:t>
            </a:r>
          </a:p>
          <a:p>
            <a:r>
              <a:rPr lang="en-GB" b="1" dirty="0"/>
              <a:t>Filters</a:t>
            </a:r>
            <a:r>
              <a:rPr lang="en-GB" dirty="0"/>
              <a:t> (especially publication </a:t>
            </a:r>
            <a:r>
              <a:rPr lang="en-GB" b="1" dirty="0"/>
              <a:t>date</a:t>
            </a:r>
            <a:r>
              <a:rPr lang="en-GB" dirty="0"/>
              <a:t>)</a:t>
            </a:r>
          </a:p>
          <a:p>
            <a:r>
              <a:rPr lang="en-GB" b="1" dirty="0"/>
              <a:t>Role</a:t>
            </a:r>
            <a:r>
              <a:rPr lang="en-GB" dirty="0"/>
              <a:t> – are </a:t>
            </a:r>
            <a:r>
              <a:rPr lang="en-GB"/>
              <a:t>you explicit?</a:t>
            </a:r>
            <a:endParaRPr lang="en-GB" dirty="0"/>
          </a:p>
          <a:p>
            <a:endParaRPr lang="en-GB" dirty="0"/>
          </a:p>
        </p:txBody>
      </p:sp>
      <p:pic>
        <p:nvPicPr>
          <p:cNvPr id="1028" name="Picture 4" descr="Various Types of Nurses About Which You Never Heard Before | Nursing Paper">
            <a:extLst>
              <a:ext uri="{FF2B5EF4-FFF2-40B4-BE49-F238E27FC236}">
                <a16:creationId xmlns:a16="http://schemas.microsoft.com/office/drawing/2014/main" id="{5689C849-888E-7D77-9C65-0AAF1883F40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445015"/>
            <a:ext cx="4038600" cy="2299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BF7F785C-8057-4694-4034-F8DE60FD3661}"/>
              </a:ext>
            </a:extLst>
          </p:cNvPr>
          <p:cNvSpPr/>
          <p:nvPr/>
        </p:nvSpPr>
        <p:spPr>
          <a:xfrm>
            <a:off x="6300192" y="1124744"/>
            <a:ext cx="2386608" cy="905542"/>
          </a:xfrm>
          <a:prstGeom prst="wedgeEllipseCallout">
            <a:avLst>
              <a:gd name="adj1" fmla="val -19623"/>
              <a:gd name="adj2" fmla="val 97577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Which type of nurse have you chosen?</a:t>
            </a:r>
          </a:p>
        </p:txBody>
      </p:sp>
    </p:spTree>
    <p:extLst>
      <p:ext uri="{BB962C8B-B14F-4D97-AF65-F5344CB8AC3E}">
        <p14:creationId xmlns:p14="http://schemas.microsoft.com/office/powerpoint/2010/main" val="30606297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C7BAC-7F2B-67AB-9CD3-B96481200E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5519F0-0E51-E84F-EF42-2359397736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5536" y="548680"/>
            <a:ext cx="4038600" cy="398904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Use the rest of the lesson to continue working on your Written Report: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Find somewhere quiet, if you need to</a:t>
            </a:r>
          </a:p>
          <a:p>
            <a:r>
              <a:rPr lang="en-GB" dirty="0"/>
              <a:t>Use the computers outside the classrooms</a:t>
            </a:r>
          </a:p>
          <a:p>
            <a:r>
              <a:rPr lang="en-GB" dirty="0"/>
              <a:t>Use the student space in Louisa House</a:t>
            </a:r>
          </a:p>
          <a:p>
            <a:endParaRPr lang="en-GB" dirty="0"/>
          </a:p>
          <a:p>
            <a:r>
              <a:rPr lang="en-GB" b="1" dirty="0"/>
              <a:t>OR</a:t>
            </a:r>
            <a:r>
              <a:rPr lang="en-GB" dirty="0"/>
              <a:t> feel free to stay in the classroom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Content Placeholder 5" descr="Student sitting with laptop in library">
            <a:extLst>
              <a:ext uri="{FF2B5EF4-FFF2-40B4-BE49-F238E27FC236}">
                <a16:creationId xmlns:a16="http://schemas.microsoft.com/office/drawing/2014/main" id="{CFED009A-B38A-A390-D99D-1435FC33282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248234"/>
            <a:ext cx="4038600" cy="2693320"/>
          </a:xfrm>
        </p:spPr>
      </p:pic>
    </p:spTree>
    <p:extLst>
      <p:ext uri="{BB962C8B-B14F-4D97-AF65-F5344CB8AC3E}">
        <p14:creationId xmlns:p14="http://schemas.microsoft.com/office/powerpoint/2010/main" val="62431436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21913553D3EB4479A5F0D40DB0A3B87" ma:contentTypeVersion="7" ma:contentTypeDescription="Create a new document." ma:contentTypeScope="" ma:versionID="5c99d3f7400ecb08608f19776d26427f">
  <xsd:schema xmlns:xsd="http://www.w3.org/2001/XMLSchema" xmlns:xs="http://www.w3.org/2001/XMLSchema" xmlns:p="http://schemas.microsoft.com/office/2006/metadata/properties" xmlns:ns3="e2529e2e-246e-4beb-bcc0-0746cc8768ab" targetNamespace="http://schemas.microsoft.com/office/2006/metadata/properties" ma:root="true" ma:fieldsID="c65664f06f67c141f4e5f44021e00214" ns3:_="">
    <xsd:import namespace="e2529e2e-246e-4beb-bcc0-0746cc8768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29e2e-246e-4beb-bcc0-0746cc8768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99662-478F-44BE-BBDA-472DED10801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529e2e-246e-4beb-bcc0-0746cc8768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LCHS4001 Week 2 Sept 2024  (1)</Template>
  <TotalTime>0</TotalTime>
  <Words>491</Words>
  <Application>Microsoft Office PowerPoint</Application>
  <PresentationFormat>On-screen Show (4:3)</PresentationFormat>
  <Paragraphs>86</Paragraphs>
  <Slides>16</Slides>
  <Notes>5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Myriad Pro</vt:lpstr>
      <vt:lpstr>Arial</vt:lpstr>
      <vt:lpstr>Calibri</vt:lpstr>
      <vt:lpstr>20140311PresentationUWTSDTemplate</vt:lpstr>
      <vt:lpstr>Document</vt:lpstr>
      <vt:lpstr>   Certificate of Higher Education Skills for the Workplace Health and Social Care  Academic and Employability Skills (LCHS4001) Session 7:  Task 2 Reflective Activity </vt:lpstr>
      <vt:lpstr>In this session we will:</vt:lpstr>
      <vt:lpstr>PowerPoint Presentation</vt:lpstr>
      <vt:lpstr>Reflective Activity  Task 2 </vt:lpstr>
      <vt:lpstr> Read through the Task information sheet (on Moodle)  </vt:lpstr>
      <vt:lpstr> Use the Task 2 Final submission template to complete your work  </vt:lpstr>
      <vt:lpstr>Some ground rules…</vt:lpstr>
      <vt:lpstr>Task 2 checklist </vt:lpstr>
      <vt:lpstr>Review your work</vt:lpstr>
      <vt:lpstr>Submit your work on Moodle</vt:lpstr>
      <vt:lpstr>PowerPoint Presentation</vt:lpstr>
      <vt:lpstr>Keep searching!</vt:lpstr>
      <vt:lpstr>Continue making notes of / from your sources</vt:lpstr>
      <vt:lpstr>What do you need to do now?</vt:lpstr>
      <vt:lpstr>Do you need to tweak your search terms?</vt:lpstr>
      <vt:lpstr>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Hediel Hussain</dc:creator>
  <cp:lastModifiedBy>Markus Klingelfuss</cp:lastModifiedBy>
  <cp:revision>45</cp:revision>
  <dcterms:created xsi:type="dcterms:W3CDTF">2024-11-10T12:06:43Z</dcterms:created>
  <dcterms:modified xsi:type="dcterms:W3CDTF">2025-10-16T15:16:01Z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0x010100321913553D3EB4479A5F0D40DB0A3B87</vt:lpwstr>
  </property>
</Properties>
</file>