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notesMasterIdLst>
    <p:notesMasterId r:id="rId13"/>
  </p:notesMasterIdLst>
  <p:sldIdLst>
    <p:sldId id="256" r:id="rId2"/>
    <p:sldId id="263" r:id="rId3"/>
    <p:sldId id="282" r:id="rId4"/>
    <p:sldId id="264" r:id="rId5"/>
    <p:sldId id="268" r:id="rId6"/>
    <p:sldId id="284" r:id="rId7"/>
    <p:sldId id="283" r:id="rId8"/>
    <p:sldId id="267" r:id="rId9"/>
    <p:sldId id="272" r:id="rId10"/>
    <p:sldId id="276" r:id="rId11"/>
    <p:sldId id="28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95528366-BF96-4E57-BE30-2C2263A27AFB}">
          <p14:sldIdLst>
            <p14:sldId id="256"/>
            <p14:sldId id="263"/>
            <p14:sldId id="282"/>
            <p14:sldId id="264"/>
            <p14:sldId id="268"/>
            <p14:sldId id="284"/>
            <p14:sldId id="283"/>
            <p14:sldId id="267"/>
            <p14:sldId id="272"/>
            <p14:sldId id="276"/>
            <p14:sldId id="285"/>
          </p14:sldIdLst>
        </p14:section>
        <p14:section name="Untitled Section" id="{2C4E6A20-FC7F-40E4-9C89-1ABFCDC0F26E}">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B3C3EE-7A70-4554-824C-415AC290559F}" v="134" dt="2026-03-22T01:35:33.38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704" autoAdjust="0"/>
    <p:restoredTop sz="94660"/>
  </p:normalViewPr>
  <p:slideViewPr>
    <p:cSldViewPr snapToGrid="0">
      <p:cViewPr>
        <p:scale>
          <a:sx n="76" d="100"/>
          <a:sy n="76" d="100"/>
        </p:scale>
        <p:origin x="156" y="-1284"/>
      </p:cViewPr>
      <p:guideLst/>
    </p:cSldViewPr>
  </p:slideViewPr>
  <p:notesTextViewPr>
    <p:cViewPr>
      <p:scale>
        <a:sx n="1" d="1"/>
        <a:sy n="1" d="1"/>
      </p:scale>
      <p:origin x="0" y="-56"/>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erdina Cera" userId="148f67834645ae8a" providerId="LiveId" clId="{6DF0D260-4CBA-4D70-94B3-165B50B10423}"/>
    <pc:docChg chg="undo redo custSel addSld delSld modSld sldOrd addSection modSection">
      <pc:chgData name="Everdina Cera" userId="148f67834645ae8a" providerId="LiveId" clId="{6DF0D260-4CBA-4D70-94B3-165B50B10423}" dt="2026-03-22T01:42:38.003" v="20396" actId="20577"/>
      <pc:docMkLst>
        <pc:docMk/>
      </pc:docMkLst>
      <pc:sldChg chg="addSp delSp modSp mod modTransition addAnim delAnim modAnim">
        <pc:chgData name="Everdina Cera" userId="148f67834645ae8a" providerId="LiveId" clId="{6DF0D260-4CBA-4D70-94B3-165B50B10423}" dt="2026-03-22T01:42:38.003" v="20396" actId="20577"/>
        <pc:sldMkLst>
          <pc:docMk/>
          <pc:sldMk cId="602377220" sldId="256"/>
        </pc:sldMkLst>
        <pc:spChg chg="mod">
          <ac:chgData name="Everdina Cera" userId="148f67834645ae8a" providerId="LiveId" clId="{6DF0D260-4CBA-4D70-94B3-165B50B10423}" dt="2026-03-08T20:31:16.584" v="632" actId="20577"/>
          <ac:spMkLst>
            <pc:docMk/>
            <pc:sldMk cId="602377220" sldId="256"/>
            <ac:spMk id="2" creationId="{3F9E6B1E-914C-391D-B92F-4A0681922D8F}"/>
          </ac:spMkLst>
        </pc:spChg>
        <pc:spChg chg="mod">
          <ac:chgData name="Everdina Cera" userId="148f67834645ae8a" providerId="LiveId" clId="{6DF0D260-4CBA-4D70-94B3-165B50B10423}" dt="2026-03-22T01:42:38.003" v="20396" actId="20577"/>
          <ac:spMkLst>
            <pc:docMk/>
            <pc:sldMk cId="602377220" sldId="256"/>
            <ac:spMk id="3" creationId="{76777F01-7F62-C531-D70F-25275D3E46F1}"/>
          </ac:spMkLst>
        </pc:spChg>
        <pc:picChg chg="del">
          <ac:chgData name="Everdina Cera" userId="148f67834645ae8a" providerId="LiveId" clId="{6DF0D260-4CBA-4D70-94B3-165B50B10423}" dt="2026-03-21T22:37:43.885" v="18194" actId="478"/>
          <ac:picMkLst>
            <pc:docMk/>
            <pc:sldMk cId="602377220" sldId="256"/>
            <ac:picMk id="4" creationId="{E782C506-CD32-32B8-0161-D4B1CE83F8C8}"/>
          </ac:picMkLst>
        </pc:picChg>
        <pc:picChg chg="del">
          <ac:chgData name="Everdina Cera" userId="148f67834645ae8a" providerId="LiveId" clId="{6DF0D260-4CBA-4D70-94B3-165B50B10423}" dt="2026-03-21T22:37:47.405" v="18196" actId="478"/>
          <ac:picMkLst>
            <pc:docMk/>
            <pc:sldMk cId="602377220" sldId="256"/>
            <ac:picMk id="8" creationId="{D5137594-D77E-F30B-3AA4-DE9F86629768}"/>
          </ac:picMkLst>
        </pc:picChg>
        <pc:picChg chg="del">
          <ac:chgData name="Everdina Cera" userId="148f67834645ae8a" providerId="LiveId" clId="{6DF0D260-4CBA-4D70-94B3-165B50B10423}" dt="2026-03-21T22:37:47.405" v="18196" actId="478"/>
          <ac:picMkLst>
            <pc:docMk/>
            <pc:sldMk cId="602377220" sldId="256"/>
            <ac:picMk id="37" creationId="{F0F174A2-CCC1-B3E1-4FAE-C88EF780B7ED}"/>
          </ac:picMkLst>
        </pc:picChg>
        <pc:picChg chg="del">
          <ac:chgData name="Everdina Cera" userId="148f67834645ae8a" providerId="LiveId" clId="{6DF0D260-4CBA-4D70-94B3-165B50B10423}" dt="2026-03-21T22:37:47.405" v="18196" actId="478"/>
          <ac:picMkLst>
            <pc:docMk/>
            <pc:sldMk cId="602377220" sldId="256"/>
            <ac:picMk id="38" creationId="{5454C8DC-FC63-C0ED-1827-E75CAA89A5FC}"/>
          </ac:picMkLst>
        </pc:picChg>
        <pc:picChg chg="del">
          <ac:chgData name="Everdina Cera" userId="148f67834645ae8a" providerId="LiveId" clId="{6DF0D260-4CBA-4D70-94B3-165B50B10423}" dt="2026-03-21T22:37:47.405" v="18196" actId="478"/>
          <ac:picMkLst>
            <pc:docMk/>
            <pc:sldMk cId="602377220" sldId="256"/>
            <ac:picMk id="39" creationId="{14887129-823F-D5FC-CB59-7B016F94343F}"/>
          </ac:picMkLst>
        </pc:picChg>
        <pc:picChg chg="del">
          <ac:chgData name="Everdina Cera" userId="148f67834645ae8a" providerId="LiveId" clId="{6DF0D260-4CBA-4D70-94B3-165B50B10423}" dt="2026-03-21T22:37:47.405" v="18196" actId="478"/>
          <ac:picMkLst>
            <pc:docMk/>
            <pc:sldMk cId="602377220" sldId="256"/>
            <ac:picMk id="40" creationId="{72909A4C-1D0C-CDFE-4E04-B3A1E92675C2}"/>
          </ac:picMkLst>
        </pc:picChg>
        <pc:picChg chg="del">
          <ac:chgData name="Everdina Cera" userId="148f67834645ae8a" providerId="LiveId" clId="{6DF0D260-4CBA-4D70-94B3-165B50B10423}" dt="2026-03-21T22:37:45.056" v="18195" actId="478"/>
          <ac:picMkLst>
            <pc:docMk/>
            <pc:sldMk cId="602377220" sldId="256"/>
            <ac:picMk id="41" creationId="{35DCAB5A-1E43-FD12-6EAA-F027C14FE4F8}"/>
          </ac:picMkLst>
        </pc:picChg>
        <pc:picChg chg="add del mod">
          <ac:chgData name="Everdina Cera" userId="148f67834645ae8a" providerId="LiveId" clId="{6DF0D260-4CBA-4D70-94B3-165B50B10423}" dt="2026-03-21T22:37:47.405" v="18196" actId="478"/>
          <ac:picMkLst>
            <pc:docMk/>
            <pc:sldMk cId="602377220" sldId="256"/>
            <ac:picMk id="42" creationId="{57455627-5AD0-4FAD-9E00-0731DA3F0BF7}"/>
          </ac:picMkLst>
        </pc:picChg>
      </pc:sldChg>
      <pc:sldChg chg="addSp delSp modSp new mod ord modTransition addAnim delAnim modAnim">
        <pc:chgData name="Everdina Cera" userId="148f67834645ae8a" providerId="LiveId" clId="{6DF0D260-4CBA-4D70-94B3-165B50B10423}" dt="2026-03-22T00:28:41.560" v="20285" actId="20577"/>
        <pc:sldMkLst>
          <pc:docMk/>
          <pc:sldMk cId="2817456025" sldId="263"/>
        </pc:sldMkLst>
        <pc:spChg chg="mod">
          <ac:chgData name="Everdina Cera" userId="148f67834645ae8a" providerId="LiveId" clId="{6DF0D260-4CBA-4D70-94B3-165B50B10423}" dt="2026-03-08T20:35:33.477" v="685" actId="20577"/>
          <ac:spMkLst>
            <pc:docMk/>
            <pc:sldMk cId="2817456025" sldId="263"/>
            <ac:spMk id="2" creationId="{2DE3EBCE-3FD4-9527-406F-FD6E288E024D}"/>
          </ac:spMkLst>
        </pc:spChg>
        <pc:spChg chg="mod">
          <ac:chgData name="Everdina Cera" userId="148f67834645ae8a" providerId="LiveId" clId="{6DF0D260-4CBA-4D70-94B3-165B50B10423}" dt="2026-03-22T00:28:41.560" v="20285" actId="20577"/>
          <ac:spMkLst>
            <pc:docMk/>
            <pc:sldMk cId="2817456025" sldId="263"/>
            <ac:spMk id="3" creationId="{6A1022B7-1EFB-9A76-5105-671E0F76E67E}"/>
          </ac:spMkLst>
        </pc:spChg>
        <pc:picChg chg="del">
          <ac:chgData name="Everdina Cera" userId="148f67834645ae8a" providerId="LiveId" clId="{6DF0D260-4CBA-4D70-94B3-165B50B10423}" dt="2026-03-21T22:36:49.117" v="18186" actId="478"/>
          <ac:picMkLst>
            <pc:docMk/>
            <pc:sldMk cId="2817456025" sldId="263"/>
            <ac:picMk id="4" creationId="{DDAD2E67-D239-FE7C-C01E-11BD2FFD6BFE}"/>
          </ac:picMkLst>
        </pc:picChg>
        <pc:picChg chg="add del mod">
          <ac:chgData name="Everdina Cera" userId="148f67834645ae8a" providerId="LiveId" clId="{6DF0D260-4CBA-4D70-94B3-165B50B10423}" dt="2026-03-21T22:35:05.791" v="18170" actId="478"/>
          <ac:picMkLst>
            <pc:docMk/>
            <pc:sldMk cId="2817456025" sldId="263"/>
            <ac:picMk id="5" creationId="{59D08C09-A993-4D9C-28D8-6D4A7B9A7C99}"/>
          </ac:picMkLst>
        </pc:picChg>
        <pc:picChg chg="del mod">
          <ac:chgData name="Everdina Cera" userId="148f67834645ae8a" providerId="LiveId" clId="{6DF0D260-4CBA-4D70-94B3-165B50B10423}" dt="2026-03-21T22:36:49.117" v="18186" actId="478"/>
          <ac:picMkLst>
            <pc:docMk/>
            <pc:sldMk cId="2817456025" sldId="263"/>
            <ac:picMk id="6" creationId="{67C47336-A2F5-9033-D6E4-278ED6FABEF4}"/>
          </ac:picMkLst>
        </pc:picChg>
        <pc:picChg chg="del">
          <ac:chgData name="Everdina Cera" userId="148f67834645ae8a" providerId="LiveId" clId="{6DF0D260-4CBA-4D70-94B3-165B50B10423}" dt="2026-03-21T22:36:30.413" v="18184" actId="478"/>
          <ac:picMkLst>
            <pc:docMk/>
            <pc:sldMk cId="2817456025" sldId="263"/>
            <ac:picMk id="7" creationId="{94B75221-99F1-B99A-08C7-C3DA8DD11CFE}"/>
          </ac:picMkLst>
        </pc:picChg>
        <pc:picChg chg="del">
          <ac:chgData name="Everdina Cera" userId="148f67834645ae8a" providerId="LiveId" clId="{6DF0D260-4CBA-4D70-94B3-165B50B10423}" dt="2026-03-21T22:36:27.715" v="18183" actId="478"/>
          <ac:picMkLst>
            <pc:docMk/>
            <pc:sldMk cId="2817456025" sldId="263"/>
            <ac:picMk id="8" creationId="{BEB35D3A-35EF-EC4A-FB35-16881D104E1A}"/>
          </ac:picMkLst>
        </pc:picChg>
        <pc:picChg chg="del">
          <ac:chgData name="Everdina Cera" userId="148f67834645ae8a" providerId="LiveId" clId="{6DF0D260-4CBA-4D70-94B3-165B50B10423}" dt="2026-03-21T22:36:26.278" v="18182" actId="478"/>
          <ac:picMkLst>
            <pc:docMk/>
            <pc:sldMk cId="2817456025" sldId="263"/>
            <ac:picMk id="9" creationId="{E1A0A32C-A8CD-B1BA-1184-EC9C2F9AF323}"/>
          </ac:picMkLst>
        </pc:picChg>
        <pc:picChg chg="del mod">
          <ac:chgData name="Everdina Cera" userId="148f67834645ae8a" providerId="LiveId" clId="{6DF0D260-4CBA-4D70-94B3-165B50B10423}" dt="2026-03-21T22:36:14.093" v="18177" actId="478"/>
          <ac:picMkLst>
            <pc:docMk/>
            <pc:sldMk cId="2817456025" sldId="263"/>
            <ac:picMk id="10" creationId="{C015B543-DA39-901A-72A1-C3831AC23F4E}"/>
          </ac:picMkLst>
        </pc:picChg>
        <pc:picChg chg="del">
          <ac:chgData name="Everdina Cera" userId="148f67834645ae8a" providerId="LiveId" clId="{6DF0D260-4CBA-4D70-94B3-165B50B10423}" dt="2026-03-21T22:36:20.412" v="18181" actId="478"/>
          <ac:picMkLst>
            <pc:docMk/>
            <pc:sldMk cId="2817456025" sldId="263"/>
            <ac:picMk id="16" creationId="{2D503ED7-42A8-8D4E-862D-9762F4ABC997}"/>
          </ac:picMkLst>
        </pc:picChg>
        <pc:picChg chg="del">
          <ac:chgData name="Everdina Cera" userId="148f67834645ae8a" providerId="LiveId" clId="{6DF0D260-4CBA-4D70-94B3-165B50B10423}" dt="2026-03-21T22:36:18.975" v="18180" actId="478"/>
          <ac:picMkLst>
            <pc:docMk/>
            <pc:sldMk cId="2817456025" sldId="263"/>
            <ac:picMk id="17" creationId="{AA0F0C79-360B-B1CB-9F72-F295D2764177}"/>
          </ac:picMkLst>
        </pc:picChg>
        <pc:picChg chg="del">
          <ac:chgData name="Everdina Cera" userId="148f67834645ae8a" providerId="LiveId" clId="{6DF0D260-4CBA-4D70-94B3-165B50B10423}" dt="2026-03-21T22:36:17.718" v="18179" actId="478"/>
          <ac:picMkLst>
            <pc:docMk/>
            <pc:sldMk cId="2817456025" sldId="263"/>
            <ac:picMk id="25" creationId="{9029C691-A4AC-0FE2-9E30-911CC16AC3EB}"/>
          </ac:picMkLst>
        </pc:picChg>
        <pc:picChg chg="del">
          <ac:chgData name="Everdina Cera" userId="148f67834645ae8a" providerId="LiveId" clId="{6DF0D260-4CBA-4D70-94B3-165B50B10423}" dt="2026-03-21T22:36:16.139" v="18178" actId="478"/>
          <ac:picMkLst>
            <pc:docMk/>
            <pc:sldMk cId="2817456025" sldId="263"/>
            <ac:picMk id="34" creationId="{4C062F6D-4442-C5BC-8A9F-9A5870E4392A}"/>
          </ac:picMkLst>
        </pc:picChg>
      </pc:sldChg>
      <pc:sldChg chg="addSp delSp modSp new mod ord modTransition delAnim">
        <pc:chgData name="Everdina Cera" userId="148f67834645ae8a" providerId="LiveId" clId="{6DF0D260-4CBA-4D70-94B3-165B50B10423}" dt="2026-03-21T22:55:23.143" v="18432" actId="20577"/>
        <pc:sldMkLst>
          <pc:docMk/>
          <pc:sldMk cId="2890536963" sldId="264"/>
        </pc:sldMkLst>
        <pc:spChg chg="mod">
          <ac:chgData name="Everdina Cera" userId="148f67834645ae8a" providerId="LiveId" clId="{6DF0D260-4CBA-4D70-94B3-165B50B10423}" dt="2026-03-18T22:27:01.578" v="12342" actId="20577"/>
          <ac:spMkLst>
            <pc:docMk/>
            <pc:sldMk cId="2890536963" sldId="264"/>
            <ac:spMk id="2" creationId="{EDFB6167-0806-2D07-68E2-E079C2F0E425}"/>
          </ac:spMkLst>
        </pc:spChg>
        <pc:spChg chg="add del mod">
          <ac:chgData name="Everdina Cera" userId="148f67834645ae8a" providerId="LiveId" clId="{6DF0D260-4CBA-4D70-94B3-165B50B10423}" dt="2026-03-21T22:55:23.143" v="18432" actId="20577"/>
          <ac:spMkLst>
            <pc:docMk/>
            <pc:sldMk cId="2890536963" sldId="264"/>
            <ac:spMk id="3" creationId="{9071CCDB-775E-76E6-8E41-C838AE17367A}"/>
          </ac:spMkLst>
        </pc:spChg>
        <pc:picChg chg="del">
          <ac:chgData name="Everdina Cera" userId="148f67834645ae8a" providerId="LiveId" clId="{6DF0D260-4CBA-4D70-94B3-165B50B10423}" dt="2026-03-21T22:36:58.946" v="18189" actId="478"/>
          <ac:picMkLst>
            <pc:docMk/>
            <pc:sldMk cId="2890536963" sldId="264"/>
            <ac:picMk id="4" creationId="{21A9EAAD-6F27-7CBE-57D8-1C61F5DCDD44}"/>
          </ac:picMkLst>
        </pc:picChg>
      </pc:sldChg>
      <pc:sldChg chg="modSp new mod ord modTransition">
        <pc:chgData name="Everdina Cera" userId="148f67834645ae8a" providerId="LiveId" clId="{6DF0D260-4CBA-4D70-94B3-165B50B10423}" dt="2026-03-22T00:00:30.662" v="19412" actId="20577"/>
        <pc:sldMkLst>
          <pc:docMk/>
          <pc:sldMk cId="1870572366" sldId="267"/>
        </pc:sldMkLst>
        <pc:spChg chg="mod">
          <ac:chgData name="Everdina Cera" userId="148f67834645ae8a" providerId="LiveId" clId="{6DF0D260-4CBA-4D70-94B3-165B50B10423}" dt="2026-03-09T01:06:17.816" v="6898" actId="27636"/>
          <ac:spMkLst>
            <pc:docMk/>
            <pc:sldMk cId="1870572366" sldId="267"/>
            <ac:spMk id="2" creationId="{0FC2F2DA-B5C7-F47A-C3C7-FD0FCDC1726C}"/>
          </ac:spMkLst>
        </pc:spChg>
        <pc:spChg chg="mod">
          <ac:chgData name="Everdina Cera" userId="148f67834645ae8a" providerId="LiveId" clId="{6DF0D260-4CBA-4D70-94B3-165B50B10423}" dt="2026-03-22T00:00:30.662" v="19412" actId="20577"/>
          <ac:spMkLst>
            <pc:docMk/>
            <pc:sldMk cId="1870572366" sldId="267"/>
            <ac:spMk id="3" creationId="{AA1AA685-3B7B-49E7-DC05-576FB5EE07E2}"/>
          </ac:spMkLst>
        </pc:spChg>
      </pc:sldChg>
      <pc:sldChg chg="delSp modSp new mod modTransition delAnim">
        <pc:chgData name="Everdina Cera" userId="148f67834645ae8a" providerId="LiveId" clId="{6DF0D260-4CBA-4D70-94B3-165B50B10423}" dt="2026-03-21T23:45:04.756" v="19116" actId="20577"/>
        <pc:sldMkLst>
          <pc:docMk/>
          <pc:sldMk cId="296372799" sldId="268"/>
        </pc:sldMkLst>
        <pc:spChg chg="mod">
          <ac:chgData name="Everdina Cera" userId="148f67834645ae8a" providerId="LiveId" clId="{6DF0D260-4CBA-4D70-94B3-165B50B10423}" dt="2026-03-09T00:52:07.767" v="6379" actId="20577"/>
          <ac:spMkLst>
            <pc:docMk/>
            <pc:sldMk cId="296372799" sldId="268"/>
            <ac:spMk id="2" creationId="{5A139442-23AA-9FF8-6043-22F0463E337F}"/>
          </ac:spMkLst>
        </pc:spChg>
        <pc:spChg chg="mod">
          <ac:chgData name="Everdina Cera" userId="148f67834645ae8a" providerId="LiveId" clId="{6DF0D260-4CBA-4D70-94B3-165B50B10423}" dt="2026-03-21T23:45:04.756" v="19116" actId="20577"/>
          <ac:spMkLst>
            <pc:docMk/>
            <pc:sldMk cId="296372799" sldId="268"/>
            <ac:spMk id="3" creationId="{A05EF9FB-B875-D066-C275-A9D1A14E7041}"/>
          </ac:spMkLst>
        </pc:spChg>
        <pc:picChg chg="del">
          <ac:chgData name="Everdina Cera" userId="148f67834645ae8a" providerId="LiveId" clId="{6DF0D260-4CBA-4D70-94B3-165B50B10423}" dt="2026-03-21T22:37:09.807" v="18191" actId="478"/>
          <ac:picMkLst>
            <pc:docMk/>
            <pc:sldMk cId="296372799" sldId="268"/>
            <ac:picMk id="4" creationId="{57CC0C24-BFA4-CF84-4C85-E4264ECF21AB}"/>
          </ac:picMkLst>
        </pc:picChg>
      </pc:sldChg>
      <pc:sldChg chg="addSp delSp modSp new mod ord modTransition">
        <pc:chgData name="Everdina Cera" userId="148f67834645ae8a" providerId="LiveId" clId="{6DF0D260-4CBA-4D70-94B3-165B50B10423}" dt="2026-03-22T00:34:08.295" v="20365" actId="12"/>
        <pc:sldMkLst>
          <pc:docMk/>
          <pc:sldMk cId="4233954430" sldId="272"/>
        </pc:sldMkLst>
        <pc:spChg chg="mod">
          <ac:chgData name="Everdina Cera" userId="148f67834645ae8a" providerId="LiveId" clId="{6DF0D260-4CBA-4D70-94B3-165B50B10423}" dt="2026-03-21T22:39:54.749" v="18235" actId="1076"/>
          <ac:spMkLst>
            <pc:docMk/>
            <pc:sldMk cId="4233954430" sldId="272"/>
            <ac:spMk id="2" creationId="{32A5BAF5-5CD5-A781-8E4F-655FB67AFA51}"/>
          </ac:spMkLst>
        </pc:spChg>
        <pc:spChg chg="mod">
          <ac:chgData name="Everdina Cera" userId="148f67834645ae8a" providerId="LiveId" clId="{6DF0D260-4CBA-4D70-94B3-165B50B10423}" dt="2026-03-22T00:34:08.295" v="20365" actId="12"/>
          <ac:spMkLst>
            <pc:docMk/>
            <pc:sldMk cId="4233954430" sldId="272"/>
            <ac:spMk id="3" creationId="{A1C74BC4-F0DA-F291-33A1-D15162E47FAD}"/>
          </ac:spMkLst>
        </pc:spChg>
        <pc:spChg chg="add mod">
          <ac:chgData name="Everdina Cera" userId="148f67834645ae8a" providerId="LiveId" clId="{6DF0D260-4CBA-4D70-94B3-165B50B10423}" dt="2026-03-17T11:14:08.751" v="12006" actId="14100"/>
          <ac:spMkLst>
            <pc:docMk/>
            <pc:sldMk cId="4233954430" sldId="272"/>
            <ac:spMk id="5" creationId="{916A3404-08BB-CE9F-D932-C22BEFACBBCD}"/>
          </ac:spMkLst>
        </pc:spChg>
        <pc:spChg chg="add mod">
          <ac:chgData name="Everdina Cera" userId="148f67834645ae8a" providerId="LiveId" clId="{6DF0D260-4CBA-4D70-94B3-165B50B10423}" dt="2026-03-22T00:33:51.628" v="20363" actId="12"/>
          <ac:spMkLst>
            <pc:docMk/>
            <pc:sldMk cId="4233954430" sldId="272"/>
            <ac:spMk id="7" creationId="{19553CFD-0277-19B3-94F8-DF4EDEC4C907}"/>
          </ac:spMkLst>
        </pc:spChg>
      </pc:sldChg>
      <pc:sldChg chg="modSp new mod ord modTransition">
        <pc:chgData name="Everdina Cera" userId="148f67834645ae8a" providerId="LiveId" clId="{6DF0D260-4CBA-4D70-94B3-165B50B10423}" dt="2026-03-21T23:05:25.391" v="18639" actId="20577"/>
        <pc:sldMkLst>
          <pc:docMk/>
          <pc:sldMk cId="3376751432" sldId="276"/>
        </pc:sldMkLst>
        <pc:spChg chg="mod">
          <ac:chgData name="Everdina Cera" userId="148f67834645ae8a" providerId="LiveId" clId="{6DF0D260-4CBA-4D70-94B3-165B50B10423}" dt="2026-03-21T22:35:05.579" v="18169" actId="20577"/>
          <ac:spMkLst>
            <pc:docMk/>
            <pc:sldMk cId="3376751432" sldId="276"/>
            <ac:spMk id="2" creationId="{8852F5BD-4511-10C3-A1D8-D650B9A6DDA6}"/>
          </ac:spMkLst>
        </pc:spChg>
        <pc:spChg chg="mod">
          <ac:chgData name="Everdina Cera" userId="148f67834645ae8a" providerId="LiveId" clId="{6DF0D260-4CBA-4D70-94B3-165B50B10423}" dt="2026-03-21T23:05:25.391" v="18639" actId="20577"/>
          <ac:spMkLst>
            <pc:docMk/>
            <pc:sldMk cId="3376751432" sldId="276"/>
            <ac:spMk id="3" creationId="{8E620DEA-9EFB-A937-B158-F983B54E2DB2}"/>
          </ac:spMkLst>
        </pc:spChg>
      </pc:sldChg>
      <pc:sldChg chg="addSp delSp modSp new mod modTransition delAnim">
        <pc:chgData name="Everdina Cera" userId="148f67834645ae8a" providerId="LiveId" clId="{6DF0D260-4CBA-4D70-94B3-165B50B10423}" dt="2026-03-22T01:00:06.251" v="20382" actId="478"/>
        <pc:sldMkLst>
          <pc:docMk/>
          <pc:sldMk cId="3984248593" sldId="282"/>
        </pc:sldMkLst>
        <pc:spChg chg="mod">
          <ac:chgData name="Everdina Cera" userId="148f67834645ae8a" providerId="LiveId" clId="{6DF0D260-4CBA-4D70-94B3-165B50B10423}" dt="2026-03-19T14:27:33.043" v="15291" actId="14100"/>
          <ac:spMkLst>
            <pc:docMk/>
            <pc:sldMk cId="3984248593" sldId="282"/>
            <ac:spMk id="2" creationId="{E6E0EAEE-7B32-A6CC-285D-C49E28455580}"/>
          </ac:spMkLst>
        </pc:spChg>
        <pc:spChg chg="mod">
          <ac:chgData name="Everdina Cera" userId="148f67834645ae8a" providerId="LiveId" clId="{6DF0D260-4CBA-4D70-94B3-165B50B10423}" dt="2026-03-19T14:27:58.486" v="15295" actId="1076"/>
          <ac:spMkLst>
            <pc:docMk/>
            <pc:sldMk cId="3984248593" sldId="282"/>
            <ac:spMk id="3" creationId="{B475F16B-A594-470F-7A7B-0B8EAB3D4DEA}"/>
          </ac:spMkLst>
        </pc:spChg>
        <pc:spChg chg="mod">
          <ac:chgData name="Everdina Cera" userId="148f67834645ae8a" providerId="LiveId" clId="{6DF0D260-4CBA-4D70-94B3-165B50B10423}" dt="2026-03-19T16:24:40.137" v="17895" actId="123"/>
          <ac:spMkLst>
            <pc:docMk/>
            <pc:sldMk cId="3984248593" sldId="282"/>
            <ac:spMk id="4" creationId="{C717C5F2-0DB6-F4DE-FAE3-37BE13D57E5E}"/>
          </ac:spMkLst>
        </pc:spChg>
        <pc:spChg chg="mod">
          <ac:chgData name="Everdina Cera" userId="148f67834645ae8a" providerId="LiveId" clId="{6DF0D260-4CBA-4D70-94B3-165B50B10423}" dt="2026-03-19T14:28:32.798" v="15297" actId="1076"/>
          <ac:spMkLst>
            <pc:docMk/>
            <pc:sldMk cId="3984248593" sldId="282"/>
            <ac:spMk id="5" creationId="{077BBEB5-B350-783D-0A18-A7DDF8E00572}"/>
          </ac:spMkLst>
        </pc:spChg>
        <pc:spChg chg="mod">
          <ac:chgData name="Everdina Cera" userId="148f67834645ae8a" providerId="LiveId" clId="{6DF0D260-4CBA-4D70-94B3-165B50B10423}" dt="2026-03-21T23:00:22.208" v="18541" actId="20577"/>
          <ac:spMkLst>
            <pc:docMk/>
            <pc:sldMk cId="3984248593" sldId="282"/>
            <ac:spMk id="6" creationId="{E69B817B-D628-AF79-954A-95DBAD97F51B}"/>
          </ac:spMkLst>
        </pc:spChg>
        <pc:picChg chg="del">
          <ac:chgData name="Everdina Cera" userId="148f67834645ae8a" providerId="LiveId" clId="{6DF0D260-4CBA-4D70-94B3-165B50B10423}" dt="2026-03-21T22:36:56.025" v="18188" actId="478"/>
          <ac:picMkLst>
            <pc:docMk/>
            <pc:sldMk cId="3984248593" sldId="282"/>
            <ac:picMk id="7" creationId="{FF1F77CC-1B75-D094-8CC5-8ABF65C1969A}"/>
          </ac:picMkLst>
        </pc:picChg>
        <pc:picChg chg="del">
          <ac:chgData name="Everdina Cera" userId="148f67834645ae8a" providerId="LiveId" clId="{6DF0D260-4CBA-4D70-94B3-165B50B10423}" dt="2026-03-22T00:59:47.314" v="20377" actId="478"/>
          <ac:picMkLst>
            <pc:docMk/>
            <pc:sldMk cId="3984248593" sldId="282"/>
            <ac:picMk id="8" creationId="{8EA87BF4-20E9-893E-4030-D2C04986E238}"/>
          </ac:picMkLst>
        </pc:picChg>
        <pc:picChg chg="del mod">
          <ac:chgData name="Everdina Cera" userId="148f67834645ae8a" providerId="LiveId" clId="{6DF0D260-4CBA-4D70-94B3-165B50B10423}" dt="2026-03-22T00:59:23.719" v="20374" actId="478"/>
          <ac:picMkLst>
            <pc:docMk/>
            <pc:sldMk cId="3984248593" sldId="282"/>
            <ac:picMk id="9" creationId="{2C59C143-3845-8CD7-8AD6-38E3BE924895}"/>
          </ac:picMkLst>
        </pc:picChg>
        <pc:picChg chg="del mod">
          <ac:chgData name="Everdina Cera" userId="148f67834645ae8a" providerId="LiveId" clId="{6DF0D260-4CBA-4D70-94B3-165B50B10423}" dt="2026-03-22T00:59:10.137" v="20372" actId="478"/>
          <ac:picMkLst>
            <pc:docMk/>
            <pc:sldMk cId="3984248593" sldId="282"/>
            <ac:picMk id="10" creationId="{0B2AE654-55D7-162B-E789-997EC672B1F1}"/>
          </ac:picMkLst>
        </pc:picChg>
        <pc:picChg chg="add del mod">
          <ac:chgData name="Everdina Cera" userId="148f67834645ae8a" providerId="LiveId" clId="{6DF0D260-4CBA-4D70-94B3-165B50B10423}" dt="2026-03-22T00:53:57.332" v="20368"/>
          <ac:picMkLst>
            <pc:docMk/>
            <pc:sldMk cId="3984248593" sldId="282"/>
            <ac:picMk id="11" creationId="{2C199FB8-4796-9AB3-7899-3D1C50F94A7E}"/>
          </ac:picMkLst>
        </pc:picChg>
        <pc:picChg chg="add del mod">
          <ac:chgData name="Everdina Cera" userId="148f67834645ae8a" providerId="LiveId" clId="{6DF0D260-4CBA-4D70-94B3-165B50B10423}" dt="2026-03-22T00:59:39.153" v="20376" actId="478"/>
          <ac:picMkLst>
            <pc:docMk/>
            <pc:sldMk cId="3984248593" sldId="282"/>
            <ac:picMk id="12" creationId="{640BF8BA-B10B-7EB6-ED87-EF76005BDA95}"/>
          </ac:picMkLst>
        </pc:picChg>
        <pc:picChg chg="add del mod">
          <ac:chgData name="Everdina Cera" userId="148f67834645ae8a" providerId="LiveId" clId="{6DF0D260-4CBA-4D70-94B3-165B50B10423}" dt="2026-03-22T00:59:31.762" v="20375" actId="478"/>
          <ac:picMkLst>
            <pc:docMk/>
            <pc:sldMk cId="3984248593" sldId="282"/>
            <ac:picMk id="13" creationId="{A2F6A9CB-CD2B-C445-07BC-C46BEE55D3AB}"/>
          </ac:picMkLst>
        </pc:picChg>
        <pc:picChg chg="del mod">
          <ac:chgData name="Everdina Cera" userId="148f67834645ae8a" providerId="LiveId" clId="{6DF0D260-4CBA-4D70-94B3-165B50B10423}" dt="2026-03-22T01:00:02.837" v="20381" actId="478"/>
          <ac:picMkLst>
            <pc:docMk/>
            <pc:sldMk cId="3984248593" sldId="282"/>
            <ac:picMk id="24" creationId="{C877D61D-0DF8-81D4-347F-D251FAA6D0E8}"/>
          </ac:picMkLst>
        </pc:picChg>
        <pc:picChg chg="del mod">
          <ac:chgData name="Everdina Cera" userId="148f67834645ae8a" providerId="LiveId" clId="{6DF0D260-4CBA-4D70-94B3-165B50B10423}" dt="2026-03-22T01:00:06.251" v="20382" actId="478"/>
          <ac:picMkLst>
            <pc:docMk/>
            <pc:sldMk cId="3984248593" sldId="282"/>
            <ac:picMk id="25" creationId="{938348A3-0F71-AA53-1669-2DF65BBC78A6}"/>
          </ac:picMkLst>
        </pc:picChg>
        <pc:picChg chg="del mod">
          <ac:chgData name="Everdina Cera" userId="148f67834645ae8a" providerId="LiveId" clId="{6DF0D260-4CBA-4D70-94B3-165B50B10423}" dt="2026-03-21T22:36:53.153" v="18187" actId="478"/>
          <ac:picMkLst>
            <pc:docMk/>
            <pc:sldMk cId="3984248593" sldId="282"/>
            <ac:picMk id="26" creationId="{C4798863-6E95-3D31-657E-3A1E0FDD62C9}"/>
          </ac:picMkLst>
        </pc:picChg>
        <pc:picChg chg="del mod">
          <ac:chgData name="Everdina Cera" userId="148f67834645ae8a" providerId="LiveId" clId="{6DF0D260-4CBA-4D70-94B3-165B50B10423}" dt="2026-03-22T00:59:53.639" v="20378" actId="478"/>
          <ac:picMkLst>
            <pc:docMk/>
            <pc:sldMk cId="3984248593" sldId="282"/>
            <ac:picMk id="27" creationId="{0D4B57EB-D327-84DD-7A0C-00A21EF390E8}"/>
          </ac:picMkLst>
        </pc:picChg>
        <pc:picChg chg="add del mod">
          <ac:chgData name="Everdina Cera" userId="148f67834645ae8a" providerId="LiveId" clId="{6DF0D260-4CBA-4D70-94B3-165B50B10423}" dt="2026-03-22T00:53:57.332" v="20368"/>
          <ac:picMkLst>
            <pc:docMk/>
            <pc:sldMk cId="3984248593" sldId="282"/>
            <ac:picMk id="42" creationId="{292A6979-0CB7-6997-626C-0EE7CB61DE84}"/>
          </ac:picMkLst>
        </pc:picChg>
      </pc:sldChg>
      <pc:sldChg chg="delSp modSp new mod ord modTransition delAnim">
        <pc:chgData name="Everdina Cera" userId="148f67834645ae8a" providerId="LiveId" clId="{6DF0D260-4CBA-4D70-94B3-165B50B10423}" dt="2026-03-21T23:47:25.938" v="19169" actId="20577"/>
        <pc:sldMkLst>
          <pc:docMk/>
          <pc:sldMk cId="165826415" sldId="283"/>
        </pc:sldMkLst>
        <pc:spChg chg="mod">
          <ac:chgData name="Everdina Cera" userId="148f67834645ae8a" providerId="LiveId" clId="{6DF0D260-4CBA-4D70-94B3-165B50B10423}" dt="2026-03-21T23:47:25.938" v="19169" actId="20577"/>
          <ac:spMkLst>
            <pc:docMk/>
            <pc:sldMk cId="165826415" sldId="283"/>
            <ac:spMk id="2" creationId="{46703045-D1FC-B049-98FD-68A876AB01D9}"/>
          </ac:spMkLst>
        </pc:spChg>
        <pc:spChg chg="mod">
          <ac:chgData name="Everdina Cera" userId="148f67834645ae8a" providerId="LiveId" clId="{6DF0D260-4CBA-4D70-94B3-165B50B10423}" dt="2026-03-18T22:40:29.561" v="12814" actId="20577"/>
          <ac:spMkLst>
            <pc:docMk/>
            <pc:sldMk cId="165826415" sldId="283"/>
            <ac:spMk id="3" creationId="{4628D09D-E1AA-5EBE-D465-60725D24D374}"/>
          </ac:spMkLst>
        </pc:spChg>
        <pc:spChg chg="mod">
          <ac:chgData name="Everdina Cera" userId="148f67834645ae8a" providerId="LiveId" clId="{6DF0D260-4CBA-4D70-94B3-165B50B10423}" dt="2026-03-21T22:39:41.966" v="18233" actId="27636"/>
          <ac:spMkLst>
            <pc:docMk/>
            <pc:sldMk cId="165826415" sldId="283"/>
            <ac:spMk id="4" creationId="{4E95AD1F-4ECC-EBB1-8CBF-A5C12F24C2CE}"/>
          </ac:spMkLst>
        </pc:spChg>
        <pc:spChg chg="mod">
          <ac:chgData name="Everdina Cera" userId="148f67834645ae8a" providerId="LiveId" clId="{6DF0D260-4CBA-4D70-94B3-165B50B10423}" dt="2026-03-18T22:40:37.053" v="12823" actId="20577"/>
          <ac:spMkLst>
            <pc:docMk/>
            <pc:sldMk cId="165826415" sldId="283"/>
            <ac:spMk id="5" creationId="{5D249691-C4A6-2859-A7A1-5917EB5C3A7A}"/>
          </ac:spMkLst>
        </pc:spChg>
        <pc:spChg chg="mod">
          <ac:chgData name="Everdina Cera" userId="148f67834645ae8a" providerId="LiveId" clId="{6DF0D260-4CBA-4D70-94B3-165B50B10423}" dt="2026-03-21T22:39:18.955" v="18225" actId="255"/>
          <ac:spMkLst>
            <pc:docMk/>
            <pc:sldMk cId="165826415" sldId="283"/>
            <ac:spMk id="6" creationId="{8C7114CC-E14F-2939-AC18-14FF1CB34912}"/>
          </ac:spMkLst>
        </pc:spChg>
        <pc:picChg chg="del">
          <ac:chgData name="Everdina Cera" userId="148f67834645ae8a" providerId="LiveId" clId="{6DF0D260-4CBA-4D70-94B3-165B50B10423}" dt="2026-03-21T22:39:45.473" v="18234" actId="478"/>
          <ac:picMkLst>
            <pc:docMk/>
            <pc:sldMk cId="165826415" sldId="283"/>
            <ac:picMk id="7" creationId="{C721D1B5-2CD9-8FF5-E679-031A359DCDA6}"/>
          </ac:picMkLst>
        </pc:picChg>
      </pc:sldChg>
      <pc:sldChg chg="delSp modSp new mod modTransition delAnim">
        <pc:chgData name="Everdina Cera" userId="148f67834645ae8a" providerId="LiveId" clId="{6DF0D260-4CBA-4D70-94B3-165B50B10423}" dt="2026-03-21T22:38:58.622" v="18214" actId="255"/>
        <pc:sldMkLst>
          <pc:docMk/>
          <pc:sldMk cId="4095845473" sldId="284"/>
        </pc:sldMkLst>
        <pc:spChg chg="mod">
          <ac:chgData name="Everdina Cera" userId="148f67834645ae8a" providerId="LiveId" clId="{6DF0D260-4CBA-4D70-94B3-165B50B10423}" dt="2026-03-19T13:42:53.490" v="14129" actId="20577"/>
          <ac:spMkLst>
            <pc:docMk/>
            <pc:sldMk cId="4095845473" sldId="284"/>
            <ac:spMk id="2" creationId="{31E7B4F4-3EC7-FFE4-2D94-0AB4FFB65D7A}"/>
          </ac:spMkLst>
        </pc:spChg>
        <pc:spChg chg="mod">
          <ac:chgData name="Everdina Cera" userId="148f67834645ae8a" providerId="LiveId" clId="{6DF0D260-4CBA-4D70-94B3-165B50B10423}" dt="2026-03-21T22:38:50.231" v="18212" actId="27636"/>
          <ac:spMkLst>
            <pc:docMk/>
            <pc:sldMk cId="4095845473" sldId="284"/>
            <ac:spMk id="3" creationId="{C11F7D94-7AAF-03EC-17BB-D63797E9E6C7}"/>
          </ac:spMkLst>
        </pc:spChg>
        <pc:spChg chg="mod">
          <ac:chgData name="Everdina Cera" userId="148f67834645ae8a" providerId="LiveId" clId="{6DF0D260-4CBA-4D70-94B3-165B50B10423}" dt="2026-03-21T22:38:58.622" v="18214" actId="255"/>
          <ac:spMkLst>
            <pc:docMk/>
            <pc:sldMk cId="4095845473" sldId="284"/>
            <ac:spMk id="4" creationId="{20F1F3FB-575D-5737-F1A3-9EE73F28A110}"/>
          </ac:spMkLst>
        </pc:spChg>
        <pc:picChg chg="del">
          <ac:chgData name="Everdina Cera" userId="148f67834645ae8a" providerId="LiveId" clId="{6DF0D260-4CBA-4D70-94B3-165B50B10423}" dt="2026-03-21T22:38:39.879" v="18208" actId="478"/>
          <ac:picMkLst>
            <pc:docMk/>
            <pc:sldMk cId="4095845473" sldId="284"/>
            <ac:picMk id="5" creationId="{CC537EA5-5FFF-3EDB-C9B4-C7FA27979B03}"/>
          </ac:picMkLst>
        </pc:picChg>
      </pc:sldChg>
      <pc:sldChg chg="addSp delSp modSp new mod modTransition">
        <pc:chgData name="Everdina Cera" userId="148f67834645ae8a" providerId="LiveId" clId="{6DF0D260-4CBA-4D70-94B3-165B50B10423}" dt="2026-03-21T22:48:22.707" v="18315" actId="20577"/>
        <pc:sldMkLst>
          <pc:docMk/>
          <pc:sldMk cId="707204013" sldId="285"/>
        </pc:sldMkLst>
        <pc:spChg chg="mod">
          <ac:chgData name="Everdina Cera" userId="148f67834645ae8a" providerId="LiveId" clId="{6DF0D260-4CBA-4D70-94B3-165B50B10423}" dt="2026-03-19T16:26:11.827" v="17905" actId="14100"/>
          <ac:spMkLst>
            <pc:docMk/>
            <pc:sldMk cId="707204013" sldId="285"/>
            <ac:spMk id="2" creationId="{8CF4FBDD-F4F1-FAF8-5904-96CEA9DDC062}"/>
          </ac:spMkLst>
        </pc:spChg>
        <pc:spChg chg="add del mod">
          <ac:chgData name="Everdina Cera" userId="148f67834645ae8a" providerId="LiveId" clId="{6DF0D260-4CBA-4D70-94B3-165B50B10423}" dt="2026-03-21T22:48:22.707" v="18315" actId="20577"/>
          <ac:spMkLst>
            <pc:docMk/>
            <pc:sldMk cId="707204013" sldId="285"/>
            <ac:spMk id="3" creationId="{8C0CCF4F-25D7-BBDE-60AE-EC1CC3B4DC9B}"/>
          </ac:spMkLst>
        </pc:spChg>
        <pc:spChg chg="add mod">
          <ac:chgData name="Everdina Cera" userId="148f67834645ae8a" providerId="LiveId" clId="{6DF0D260-4CBA-4D70-94B3-165B50B10423}" dt="2026-03-21T22:31:50.945" v="18154"/>
          <ac:spMkLst>
            <pc:docMk/>
            <pc:sldMk cId="707204013" sldId="285"/>
            <ac:spMk id="4" creationId="{8C89A20F-438D-39F0-84CA-2162399F814B}"/>
          </ac:spMkLst>
        </pc:spChg>
      </pc:sldChg>
      <pc:sldChg chg="modSp new del mod">
        <pc:chgData name="Everdina Cera" userId="148f67834645ae8a" providerId="LiveId" clId="{6DF0D260-4CBA-4D70-94B3-165B50B10423}" dt="2026-03-21T23:40:07.274" v="18868" actId="47"/>
        <pc:sldMkLst>
          <pc:docMk/>
          <pc:sldMk cId="777976226" sldId="286"/>
        </pc:sldMkLst>
        <pc:spChg chg="mod">
          <ac:chgData name="Everdina Cera" userId="148f67834645ae8a" providerId="LiveId" clId="{6DF0D260-4CBA-4D70-94B3-165B50B10423}" dt="2026-03-21T23:39:55.230" v="18867" actId="20577"/>
          <ac:spMkLst>
            <pc:docMk/>
            <pc:sldMk cId="777976226" sldId="286"/>
            <ac:spMk id="2" creationId="{1368640D-DB1C-4852-EE79-C8BD6B51703E}"/>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DB0292-81B1-430F-964B-D76BD58B878D}" type="datetimeFigureOut">
              <a:rPr lang="en-GB" smtClean="0"/>
              <a:t>19/03/2026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E0EA86D-BF87-4B00-B401-12A1A2A00215}" type="slidenum">
              <a:rPr lang="en-GB" smtClean="0"/>
              <a:t>‹#›</a:t>
            </a:fld>
            <a:endParaRPr lang="en-GB" dirty="0"/>
          </a:p>
        </p:txBody>
      </p:sp>
    </p:spTree>
    <p:extLst>
      <p:ext uri="{BB962C8B-B14F-4D97-AF65-F5344CB8AC3E}">
        <p14:creationId xmlns:p14="http://schemas.microsoft.com/office/powerpoint/2010/main" val="38611252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0EA86D-BF87-4B00-B401-12A1A2A00215}" type="slidenum">
              <a:rPr lang="en-GB" smtClean="0"/>
              <a:t>3</a:t>
            </a:fld>
            <a:endParaRPr lang="en-GB" dirty="0"/>
          </a:p>
        </p:txBody>
      </p:sp>
    </p:spTree>
    <p:extLst>
      <p:ext uri="{BB962C8B-B14F-4D97-AF65-F5344CB8AC3E}">
        <p14:creationId xmlns:p14="http://schemas.microsoft.com/office/powerpoint/2010/main" val="516999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E0EA86D-BF87-4B00-B401-12A1A2A00215}" type="slidenum">
              <a:rPr lang="en-GB" smtClean="0"/>
              <a:t>9</a:t>
            </a:fld>
            <a:endParaRPr lang="en-GB" dirty="0"/>
          </a:p>
        </p:txBody>
      </p:sp>
    </p:spTree>
    <p:extLst>
      <p:ext uri="{BB962C8B-B14F-4D97-AF65-F5344CB8AC3E}">
        <p14:creationId xmlns:p14="http://schemas.microsoft.com/office/powerpoint/2010/main" val="11196958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284A420-F50C-4C2C-B88E-E6F4EF504B6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893A6D2E-5228-4998-9E24-EFCCA024675E}"/>
              </a:ext>
            </a:extLst>
          </p:cNvPr>
          <p:cNvSpPr/>
          <p:nvPr/>
        </p:nvSpPr>
        <p:spPr>
          <a:xfrm>
            <a:off x="0" y="-2"/>
            <a:ext cx="12188952" cy="3567547"/>
          </a:xfrm>
          <a:prstGeom prst="rect">
            <a:avLst/>
          </a:prstGeom>
          <a:ln>
            <a:noFill/>
          </a:ln>
          <a:effectLst>
            <a:outerShdw blurRad="228600" dist="152400" dir="5460000" sx="95000" sy="95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59D878C-9930-44AF-AE18-FCA0DAE10D39}"/>
              </a:ext>
            </a:extLst>
          </p:cNvPr>
          <p:cNvSpPr>
            <a:spLocks noGrp="1"/>
          </p:cNvSpPr>
          <p:nvPr>
            <p:ph type="ctrTitle"/>
          </p:nvPr>
        </p:nvSpPr>
        <p:spPr>
          <a:xfrm>
            <a:off x="761802" y="852055"/>
            <a:ext cx="10380572" cy="2581463"/>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82D608-1F8D-47BB-B595-43B7BEACA90A}"/>
              </a:ext>
            </a:extLst>
          </p:cNvPr>
          <p:cNvSpPr>
            <a:spLocks noGrp="1"/>
          </p:cNvSpPr>
          <p:nvPr>
            <p:ph type="subTitle" idx="1"/>
          </p:nvPr>
        </p:nvSpPr>
        <p:spPr>
          <a:xfrm>
            <a:off x="761802" y="3754582"/>
            <a:ext cx="10380572" cy="2244436"/>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C2D3C1DA-DAC9-422B-9450-54A7E03B3DE0}"/>
              </a:ext>
            </a:extLst>
          </p:cNvPr>
          <p:cNvSpPr>
            <a:spLocks noGrp="1"/>
          </p:cNvSpPr>
          <p:nvPr>
            <p:ph type="dt" sz="half" idx="10"/>
          </p:nvPr>
        </p:nvSpPr>
        <p:spPr/>
        <p:txBody>
          <a:bodyPr/>
          <a:lstStyle/>
          <a:p>
            <a:fld id="{3341EE12-F28E-4B03-A404-A8FCAE0F6316}" type="datetime1">
              <a:rPr lang="en-US" smtClean="0"/>
              <a:t>3/19/2026</a:t>
            </a:fld>
            <a:endParaRPr lang="en-US" dirty="0"/>
          </a:p>
        </p:txBody>
      </p:sp>
      <p:sp>
        <p:nvSpPr>
          <p:cNvPr id="5" name="Footer Placeholder 4">
            <a:extLst>
              <a:ext uri="{FF2B5EF4-FFF2-40B4-BE49-F238E27FC236}">
                <a16:creationId xmlns:a16="http://schemas.microsoft.com/office/drawing/2014/main" id="{6739A2B9-3E23-4C08-A5CE-698861210AA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812E61E-26F7-4369-8F2F-6D3CDF644D94}"/>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23" name="Straight Connector 22">
            <a:extLst>
              <a:ext uri="{FF2B5EF4-FFF2-40B4-BE49-F238E27FC236}">
                <a16:creationId xmlns:a16="http://schemas.microsoft.com/office/drawing/2014/main" id="{3ADB48DB-8E25-4F2F-8C02-5B793937255F}"/>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C32BA7E3-7313-49C8-A245-A85BDEB13EB3}"/>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3767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62CCA-8D32-44C3-809A-54D0245B8ABF}"/>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0689041-349C-49F8-B155-6F5862873736}"/>
              </a:ext>
            </a:extLst>
          </p:cNvPr>
          <p:cNvSpPr>
            <a:spLocks noGrp="1"/>
          </p:cNvSpPr>
          <p:nvPr>
            <p:ph idx="1"/>
          </p:nvPr>
        </p:nvSpPr>
        <p:spPr>
          <a:xfrm>
            <a:off x="761799" y="2750126"/>
            <a:ext cx="10381205" cy="32617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35E088-72B1-425B-B53B-81B134826169}"/>
              </a:ext>
            </a:extLst>
          </p:cNvPr>
          <p:cNvSpPr>
            <a:spLocks noGrp="1"/>
          </p:cNvSpPr>
          <p:nvPr>
            <p:ph type="dt" sz="half" idx="10"/>
          </p:nvPr>
        </p:nvSpPr>
        <p:spPr/>
        <p:txBody>
          <a:bodyPr/>
          <a:lstStyle/>
          <a:p>
            <a:fld id="{1962799E-EB8E-4038-8063-81BB57C732D4}" type="datetime1">
              <a:rPr lang="en-US" smtClean="0"/>
              <a:t>3/19/2026</a:t>
            </a:fld>
            <a:endParaRPr lang="en-US" dirty="0"/>
          </a:p>
        </p:txBody>
      </p:sp>
      <p:sp>
        <p:nvSpPr>
          <p:cNvPr id="5" name="Footer Placeholder 4">
            <a:extLst>
              <a:ext uri="{FF2B5EF4-FFF2-40B4-BE49-F238E27FC236}">
                <a16:creationId xmlns:a16="http://schemas.microsoft.com/office/drawing/2014/main" id="{89180451-8BF9-48B2-8E6A-9E15C833572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A68196E-3A76-4417-BFD8-4400D16E07EA}"/>
              </a:ext>
            </a:extLst>
          </p:cNvPr>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4656447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CFB183B-99B9-4420-AB2D-070568510522}"/>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Rectangle 11">
            <a:extLst>
              <a:ext uri="{FF2B5EF4-FFF2-40B4-BE49-F238E27FC236}">
                <a16:creationId xmlns:a16="http://schemas.microsoft.com/office/drawing/2014/main" id="{76DF62B9-1876-4EEB-929D-B46F98265E34}"/>
              </a:ext>
            </a:extLst>
          </p:cNvPr>
          <p:cNvSpPr/>
          <p:nvPr/>
        </p:nvSpPr>
        <p:spPr>
          <a:xfrm>
            <a:off x="0" y="-2"/>
            <a:ext cx="12192000" cy="3862064"/>
          </a:xfrm>
          <a:prstGeom prst="rect">
            <a:avLst/>
          </a:prstGeom>
          <a:ln>
            <a:noFill/>
          </a:ln>
          <a:effectLst>
            <a:outerShdw blurRad="203200" dist="127000" dir="5460000" sx="96000" sy="96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B5F0E4DD-839A-4BD2-B5FA-FF319E87D037}"/>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692C2FB-E558-4132-AAF5-EFCED0144BA2}"/>
              </a:ext>
            </a:extLst>
          </p:cNvPr>
          <p:cNvSpPr>
            <a:spLocks noGrp="1"/>
          </p:cNvSpPr>
          <p:nvPr>
            <p:ph type="title"/>
          </p:nvPr>
        </p:nvSpPr>
        <p:spPr>
          <a:xfrm>
            <a:off x="761801" y="852056"/>
            <a:ext cx="10380572" cy="257694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AA20424-DA4E-467F-AC0A-D44192A54F64}"/>
              </a:ext>
            </a:extLst>
          </p:cNvPr>
          <p:cNvSpPr>
            <a:spLocks noGrp="1"/>
          </p:cNvSpPr>
          <p:nvPr>
            <p:ph type="body" idx="1"/>
          </p:nvPr>
        </p:nvSpPr>
        <p:spPr>
          <a:xfrm>
            <a:off x="761797" y="4202832"/>
            <a:ext cx="10395116" cy="1789260"/>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B39F9C-ADA9-4225-9D74-193A8894ED7A}"/>
              </a:ext>
            </a:extLst>
          </p:cNvPr>
          <p:cNvSpPr>
            <a:spLocks noGrp="1"/>
          </p:cNvSpPr>
          <p:nvPr>
            <p:ph type="dt" sz="half" idx="10"/>
          </p:nvPr>
        </p:nvSpPr>
        <p:spPr>
          <a:xfrm>
            <a:off x="332481" y="6236208"/>
            <a:ext cx="3037459" cy="365125"/>
          </a:xfrm>
        </p:spPr>
        <p:txBody>
          <a:bodyPr/>
          <a:lstStyle/>
          <a:p>
            <a:fld id="{217A73C3-B243-44D3-809D-EF8FDFBD85D4}" type="datetime1">
              <a:rPr lang="en-US" smtClean="0"/>
              <a:t>3/19/2026</a:t>
            </a:fld>
            <a:endParaRPr lang="en-US" dirty="0"/>
          </a:p>
        </p:txBody>
      </p:sp>
      <p:sp>
        <p:nvSpPr>
          <p:cNvPr id="5" name="Footer Placeholder 4">
            <a:extLst>
              <a:ext uri="{FF2B5EF4-FFF2-40B4-BE49-F238E27FC236}">
                <a16:creationId xmlns:a16="http://schemas.microsoft.com/office/drawing/2014/main" id="{84057DEC-B96B-4D69-8B62-5156FDA6D9BB}"/>
              </a:ext>
            </a:extLst>
          </p:cNvPr>
          <p:cNvSpPr>
            <a:spLocks noGrp="1"/>
          </p:cNvSpPr>
          <p:nvPr>
            <p:ph type="ftr" sz="quarter" idx="11"/>
          </p:nvPr>
        </p:nvSpPr>
        <p:spPr>
          <a:xfrm>
            <a:off x="332481" y="237744"/>
            <a:ext cx="4114800" cy="365125"/>
          </a:xfrm>
        </p:spPr>
        <p:txBody>
          <a:bodyPr/>
          <a:lstStyle/>
          <a:p>
            <a:endParaRPr lang="en-US" dirty="0"/>
          </a:p>
        </p:txBody>
      </p:sp>
      <p:sp>
        <p:nvSpPr>
          <p:cNvPr id="6" name="Slide Number Placeholder 5">
            <a:extLst>
              <a:ext uri="{FF2B5EF4-FFF2-40B4-BE49-F238E27FC236}">
                <a16:creationId xmlns:a16="http://schemas.microsoft.com/office/drawing/2014/main" id="{A0BF4AC1-9934-43DC-B9AC-322612A74656}"/>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dirty="0"/>
          </a:p>
        </p:txBody>
      </p:sp>
      <p:cxnSp>
        <p:nvCxnSpPr>
          <p:cNvPr id="11" name="Straight Connector 10">
            <a:extLst>
              <a:ext uri="{FF2B5EF4-FFF2-40B4-BE49-F238E27FC236}">
                <a16:creationId xmlns:a16="http://schemas.microsoft.com/office/drawing/2014/main" id="{4CBDA60A-39CD-41D4-8AE5-0FB7FD78559C}"/>
              </a:ext>
            </a:extLst>
          </p:cNvPr>
          <p:cNvCxnSpPr>
            <a:cxnSpLocks/>
          </p:cNvCxnSpPr>
          <p:nvPr/>
        </p:nvCxnSpPr>
        <p:spPr>
          <a:xfrm>
            <a:off x="11668155" y="852056"/>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32331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CAF84-4A19-4D9A-9B82-46BCBED4F7BD}"/>
              </a:ext>
            </a:extLst>
          </p:cNvPr>
          <p:cNvSpPr>
            <a:spLocks noGrp="1"/>
          </p:cNvSpPr>
          <p:nvPr>
            <p:ph type="title"/>
          </p:nvPr>
        </p:nvSpPr>
        <p:spPr>
          <a:xfrm>
            <a:off x="761801" y="858982"/>
            <a:ext cx="10380573" cy="1432273"/>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5A373DD-26AC-4E69-A17C-538D9C7C6854}"/>
              </a:ext>
            </a:extLst>
          </p:cNvPr>
          <p:cNvSpPr>
            <a:spLocks noGrp="1"/>
          </p:cNvSpPr>
          <p:nvPr>
            <p:ph sz="half" idx="1"/>
          </p:nvPr>
        </p:nvSpPr>
        <p:spPr>
          <a:xfrm>
            <a:off x="761800"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AD30C23-A75F-45DF-BCCF-760C533AC7FA}"/>
              </a:ext>
            </a:extLst>
          </p:cNvPr>
          <p:cNvSpPr>
            <a:spLocks noGrp="1"/>
          </p:cNvSpPr>
          <p:nvPr>
            <p:ph sz="half" idx="2"/>
          </p:nvPr>
        </p:nvSpPr>
        <p:spPr>
          <a:xfrm>
            <a:off x="6097092" y="2833255"/>
            <a:ext cx="5045281" cy="31657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82C3974-73EC-4F1B-9E92-0E279ABEE5CD}"/>
              </a:ext>
            </a:extLst>
          </p:cNvPr>
          <p:cNvSpPr>
            <a:spLocks noGrp="1"/>
          </p:cNvSpPr>
          <p:nvPr>
            <p:ph type="dt" sz="half" idx="10"/>
          </p:nvPr>
        </p:nvSpPr>
        <p:spPr>
          <a:xfrm>
            <a:off x="332481" y="6236208"/>
            <a:ext cx="3037459" cy="365125"/>
          </a:xfrm>
        </p:spPr>
        <p:txBody>
          <a:bodyPr/>
          <a:lstStyle/>
          <a:p>
            <a:fld id="{C9B6D3E3-28E2-4380-A113-67698215C5F8}" type="datetime1">
              <a:rPr lang="en-US" smtClean="0"/>
              <a:t>3/19/2026</a:t>
            </a:fld>
            <a:endParaRPr lang="en-US" dirty="0"/>
          </a:p>
        </p:txBody>
      </p:sp>
      <p:sp>
        <p:nvSpPr>
          <p:cNvPr id="6" name="Footer Placeholder 5">
            <a:extLst>
              <a:ext uri="{FF2B5EF4-FFF2-40B4-BE49-F238E27FC236}">
                <a16:creationId xmlns:a16="http://schemas.microsoft.com/office/drawing/2014/main" id="{CC70B3F2-3F28-42A3-9701-A6F01F1B185A}"/>
              </a:ext>
            </a:extLst>
          </p:cNvPr>
          <p:cNvSpPr>
            <a:spLocks noGrp="1"/>
          </p:cNvSpPr>
          <p:nvPr>
            <p:ph type="ftr" sz="quarter" idx="11"/>
          </p:nvPr>
        </p:nvSpPr>
        <p:spPr>
          <a:xfrm>
            <a:off x="332481" y="237744"/>
            <a:ext cx="4114800" cy="365125"/>
          </a:xfrm>
        </p:spPr>
        <p:txBody>
          <a:bodyPr/>
          <a:lstStyle/>
          <a:p>
            <a:endParaRPr lang="en-US" dirty="0"/>
          </a:p>
        </p:txBody>
      </p:sp>
      <p:sp>
        <p:nvSpPr>
          <p:cNvPr id="7" name="Slide Number Placeholder 6">
            <a:extLst>
              <a:ext uri="{FF2B5EF4-FFF2-40B4-BE49-F238E27FC236}">
                <a16:creationId xmlns:a16="http://schemas.microsoft.com/office/drawing/2014/main" id="{E5E7A2FC-50E7-4972-9F28-E3AC4EF93D44}"/>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7340978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5F85-77E6-4F6D-9FFA-5D76201B13E5}"/>
              </a:ext>
            </a:extLst>
          </p:cNvPr>
          <p:cNvSpPr>
            <a:spLocks noGrp="1"/>
          </p:cNvSpPr>
          <p:nvPr>
            <p:ph type="title"/>
          </p:nvPr>
        </p:nvSpPr>
        <p:spPr>
          <a:xfrm>
            <a:off x="761802" y="872836"/>
            <a:ext cx="10380572" cy="1427019"/>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C6C0DAE-58D1-45D9-9FC4-B0864E332C08}"/>
              </a:ext>
            </a:extLst>
          </p:cNvPr>
          <p:cNvSpPr>
            <a:spLocks noGrp="1"/>
          </p:cNvSpPr>
          <p:nvPr>
            <p:ph type="body" idx="1"/>
          </p:nvPr>
        </p:nvSpPr>
        <p:spPr>
          <a:xfrm>
            <a:off x="761801" y="2713326"/>
            <a:ext cx="5023424"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D1E63D7-9812-4EA1-A0A2-14D974311FAD}"/>
              </a:ext>
            </a:extLst>
          </p:cNvPr>
          <p:cNvSpPr>
            <a:spLocks noGrp="1"/>
          </p:cNvSpPr>
          <p:nvPr>
            <p:ph sz="half" idx="2"/>
          </p:nvPr>
        </p:nvSpPr>
        <p:spPr>
          <a:xfrm>
            <a:off x="761801" y="3706091"/>
            <a:ext cx="5023424"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E4C5055B-04A0-47D3-90ED-135025F857F9}"/>
              </a:ext>
            </a:extLst>
          </p:cNvPr>
          <p:cNvSpPr>
            <a:spLocks noGrp="1"/>
          </p:cNvSpPr>
          <p:nvPr>
            <p:ph type="body" sz="quarter" idx="3"/>
          </p:nvPr>
        </p:nvSpPr>
        <p:spPr>
          <a:xfrm>
            <a:off x="6094211" y="2713326"/>
            <a:ext cx="5048163" cy="823912"/>
          </a:xfrm>
        </p:spPr>
        <p:txBody>
          <a:bodyPr anchor="b">
            <a:normAutofit/>
          </a:bodyPr>
          <a:lstStyle>
            <a:lvl1pPr marL="0" indent="0">
              <a:buNone/>
              <a:defRPr sz="2400" b="0" i="1" u="none"/>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936E6E-8F64-49E6-B57C-86CF92D1689E}"/>
              </a:ext>
            </a:extLst>
          </p:cNvPr>
          <p:cNvSpPr>
            <a:spLocks noGrp="1"/>
          </p:cNvSpPr>
          <p:nvPr>
            <p:ph sz="quarter" idx="4"/>
          </p:nvPr>
        </p:nvSpPr>
        <p:spPr>
          <a:xfrm>
            <a:off x="6094211" y="3706091"/>
            <a:ext cx="5048163" cy="233449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CFFBEAD-2827-40DA-8338-2D691325F1B3}"/>
              </a:ext>
            </a:extLst>
          </p:cNvPr>
          <p:cNvSpPr>
            <a:spLocks noGrp="1"/>
          </p:cNvSpPr>
          <p:nvPr>
            <p:ph type="dt" sz="half" idx="10"/>
          </p:nvPr>
        </p:nvSpPr>
        <p:spPr>
          <a:xfrm>
            <a:off x="332481" y="6236208"/>
            <a:ext cx="3037459" cy="365125"/>
          </a:xfrm>
        </p:spPr>
        <p:txBody>
          <a:bodyPr/>
          <a:lstStyle/>
          <a:p>
            <a:fld id="{A9EFCB61-04AD-47C9-BF79-2BD8B9CEC07A}" type="datetime1">
              <a:rPr lang="en-US" smtClean="0"/>
              <a:t>3/19/2026</a:t>
            </a:fld>
            <a:endParaRPr lang="en-US" dirty="0"/>
          </a:p>
        </p:txBody>
      </p:sp>
      <p:sp>
        <p:nvSpPr>
          <p:cNvPr id="8" name="Footer Placeholder 7">
            <a:extLst>
              <a:ext uri="{FF2B5EF4-FFF2-40B4-BE49-F238E27FC236}">
                <a16:creationId xmlns:a16="http://schemas.microsoft.com/office/drawing/2014/main" id="{DF34B88D-9C6E-4A88-985C-3ED5057A1F65}"/>
              </a:ext>
            </a:extLst>
          </p:cNvPr>
          <p:cNvSpPr>
            <a:spLocks noGrp="1"/>
          </p:cNvSpPr>
          <p:nvPr>
            <p:ph type="ftr" sz="quarter" idx="11"/>
          </p:nvPr>
        </p:nvSpPr>
        <p:spPr>
          <a:xfrm>
            <a:off x="332481" y="237744"/>
            <a:ext cx="4114800" cy="365125"/>
          </a:xfrm>
        </p:spPr>
        <p:txBody>
          <a:bodyPr/>
          <a:lstStyle/>
          <a:p>
            <a:endParaRPr lang="en-US" dirty="0"/>
          </a:p>
        </p:txBody>
      </p:sp>
      <p:sp>
        <p:nvSpPr>
          <p:cNvPr id="9" name="Slide Number Placeholder 8">
            <a:extLst>
              <a:ext uri="{FF2B5EF4-FFF2-40B4-BE49-F238E27FC236}">
                <a16:creationId xmlns:a16="http://schemas.microsoft.com/office/drawing/2014/main" id="{880B6A32-2D15-425F-B6A9-146AFB5C1ACB}"/>
              </a:ext>
            </a:extLst>
          </p:cNvPr>
          <p:cNvSpPr>
            <a:spLocks noGrp="1"/>
          </p:cNvSpPr>
          <p:nvPr>
            <p:ph type="sldNum" sz="quarter" idx="12"/>
          </p:nvPr>
        </p:nvSpPr>
        <p:spPr>
          <a:xfrm>
            <a:off x="11289782" y="237744"/>
            <a:ext cx="756746" cy="365760"/>
          </a:xfrm>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20339310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81B7C-9BD5-4CF8-BAEB-A6CB78DA2F89}"/>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AD85F1D3-3353-4FC6-8854-51B0BFFD6D5A}"/>
              </a:ext>
            </a:extLst>
          </p:cNvPr>
          <p:cNvSpPr>
            <a:spLocks noGrp="1"/>
          </p:cNvSpPr>
          <p:nvPr>
            <p:ph type="dt" sz="half" idx="10"/>
          </p:nvPr>
        </p:nvSpPr>
        <p:spPr/>
        <p:txBody>
          <a:bodyPr/>
          <a:lstStyle/>
          <a:p>
            <a:fld id="{A4535E0C-D585-492F-8146-7493F4086301}" type="datetime1">
              <a:rPr lang="en-US" smtClean="0"/>
              <a:t>3/19/2026</a:t>
            </a:fld>
            <a:endParaRPr lang="en-US" dirty="0"/>
          </a:p>
        </p:txBody>
      </p:sp>
      <p:sp>
        <p:nvSpPr>
          <p:cNvPr id="4" name="Footer Placeholder 3">
            <a:extLst>
              <a:ext uri="{FF2B5EF4-FFF2-40B4-BE49-F238E27FC236}">
                <a16:creationId xmlns:a16="http://schemas.microsoft.com/office/drawing/2014/main" id="{F7226CE6-6BEB-46DB-BD4B-9B8AE89A1A8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181BCCC-8B3F-40B3-91D5-52E53B2AAE11}"/>
              </a:ext>
            </a:extLst>
          </p:cNvPr>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31661072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2C0FBB6-4CCA-4358-9DD5-CDF2173E63C8}"/>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Date Placeholder 1">
            <a:extLst>
              <a:ext uri="{FF2B5EF4-FFF2-40B4-BE49-F238E27FC236}">
                <a16:creationId xmlns:a16="http://schemas.microsoft.com/office/drawing/2014/main" id="{8902559A-671A-4FDE-82C3-1CF8CFCF18EC}"/>
              </a:ext>
            </a:extLst>
          </p:cNvPr>
          <p:cNvSpPr>
            <a:spLocks noGrp="1"/>
          </p:cNvSpPr>
          <p:nvPr>
            <p:ph type="dt" sz="half" idx="10"/>
          </p:nvPr>
        </p:nvSpPr>
        <p:spPr/>
        <p:txBody>
          <a:bodyPr/>
          <a:lstStyle/>
          <a:p>
            <a:fld id="{8CE48390-48B5-49AB-B019-A7C8FB8C31F6}" type="datetime1">
              <a:rPr lang="en-US" smtClean="0"/>
              <a:t>3/19/2026</a:t>
            </a:fld>
            <a:endParaRPr lang="en-US" dirty="0"/>
          </a:p>
        </p:txBody>
      </p:sp>
      <p:sp>
        <p:nvSpPr>
          <p:cNvPr id="3" name="Footer Placeholder 2">
            <a:extLst>
              <a:ext uri="{FF2B5EF4-FFF2-40B4-BE49-F238E27FC236}">
                <a16:creationId xmlns:a16="http://schemas.microsoft.com/office/drawing/2014/main" id="{78A14275-250D-437E-BAF1-5BB3CDE64AC4}"/>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EFD93BDE-2A52-4AA7-B222-0F25570EBF77}"/>
              </a:ext>
            </a:extLst>
          </p:cNvPr>
          <p:cNvSpPr>
            <a:spLocks noGrp="1"/>
          </p:cNvSpPr>
          <p:nvPr>
            <p:ph type="sldNum" sz="quarter" idx="12"/>
          </p:nvPr>
        </p:nvSpPr>
        <p:spPr/>
        <p:txBody>
          <a:bodyPr/>
          <a:lstStyle/>
          <a:p>
            <a:fld id="{B4A918BC-4D43-4B42-B3C0-E7EBE25E6AF0}" type="slidenum">
              <a:rPr lang="en-US" smtClean="0"/>
              <a:t>‹#›</a:t>
            </a:fld>
            <a:endParaRPr lang="en-US" dirty="0"/>
          </a:p>
        </p:txBody>
      </p:sp>
      <p:cxnSp>
        <p:nvCxnSpPr>
          <p:cNvPr id="5" name="Straight Connector 4">
            <a:extLst>
              <a:ext uri="{FF2B5EF4-FFF2-40B4-BE49-F238E27FC236}">
                <a16:creationId xmlns:a16="http://schemas.microsoft.com/office/drawing/2014/main" id="{9E6B771E-DDF7-430C-9462-BA1D3742C84E}"/>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37182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F9A0B00-F6ED-4C3A-97DC-C2AF9D62EE8B}"/>
              </a:ext>
            </a:extLst>
          </p:cNvPr>
          <p:cNvSpPr/>
          <p:nvPr/>
        </p:nvSpPr>
        <p:spPr>
          <a:xfrm>
            <a:off x="79067" y="0"/>
            <a:ext cx="4998624" cy="6858000"/>
          </a:xfrm>
          <a:prstGeom prst="rect">
            <a:avLst/>
          </a:prstGeom>
          <a:ln>
            <a:noFill/>
          </a:ln>
          <a:effectLst>
            <a:outerShdw blurRad="228600" dist="1143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3" name="Rectangle 122">
            <a:extLst>
              <a:ext uri="{FF2B5EF4-FFF2-40B4-BE49-F238E27FC236}">
                <a16:creationId xmlns:a16="http://schemas.microsoft.com/office/drawing/2014/main" id="{3B025FD9-B9EF-4F5C-B67D-3485253B7A6A}"/>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47F545CD-A200-4C66-BF9A-9B839D0CE648}"/>
              </a:ext>
            </a:extLst>
          </p:cNvPr>
          <p:cNvSpPr/>
          <p:nvPr/>
        </p:nvSpPr>
        <p:spPr>
          <a:xfrm>
            <a:off x="0" y="0"/>
            <a:ext cx="6096000" cy="6858000"/>
          </a:xfrm>
          <a:prstGeom prst="rect">
            <a:avLst/>
          </a:prstGeom>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6110916-EEE9-418C-B24A-EC09A6D22859}"/>
              </a:ext>
            </a:extLst>
          </p:cNvPr>
          <p:cNvSpPr>
            <a:spLocks noGrp="1"/>
          </p:cNvSpPr>
          <p:nvPr>
            <p:ph type="title"/>
          </p:nvPr>
        </p:nvSpPr>
        <p:spPr>
          <a:xfrm>
            <a:off x="770537" y="872836"/>
            <a:ext cx="4560525" cy="2281050"/>
          </a:xfrm>
        </p:spPr>
        <p:txBody>
          <a:bodyPr anchor="b">
            <a:no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9C3A0F4-FD98-409E-B41A-5F4352C6A8E5}"/>
              </a:ext>
            </a:extLst>
          </p:cNvPr>
          <p:cNvSpPr>
            <a:spLocks noGrp="1"/>
          </p:cNvSpPr>
          <p:nvPr>
            <p:ph idx="1"/>
          </p:nvPr>
        </p:nvSpPr>
        <p:spPr>
          <a:xfrm>
            <a:off x="6621781" y="872837"/>
            <a:ext cx="4520593" cy="5140036"/>
          </a:xfrm>
        </p:spPr>
        <p:txBody>
          <a:bodyPr>
            <a:normAutofit/>
          </a:bodyPr>
          <a:lstStyle>
            <a:lvl1pPr algn="l">
              <a:defRPr sz="2800"/>
            </a:lvl1pPr>
            <a:lvl2pPr algn="l">
              <a:defRPr sz="2400"/>
            </a:lvl2pPr>
            <a:lvl3pPr algn="l">
              <a:defRPr sz="2000"/>
            </a:lvl3pPr>
            <a:lvl4pPr algn="l">
              <a:defRPr sz="1800"/>
            </a:lvl4pPr>
            <a:lvl5pPr algn="l">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EFABF6F-6E7C-4B3F-B205-09361DA5898B}"/>
              </a:ext>
            </a:extLst>
          </p:cNvPr>
          <p:cNvSpPr>
            <a:spLocks noGrp="1"/>
          </p:cNvSpPr>
          <p:nvPr>
            <p:ph type="body" sz="half" idx="2"/>
          </p:nvPr>
        </p:nvSpPr>
        <p:spPr>
          <a:xfrm>
            <a:off x="770537" y="3442854"/>
            <a:ext cx="4560525" cy="257694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625198D-8500-4277-AA5D-3C3D8FDDCF4B}"/>
              </a:ext>
            </a:extLst>
          </p:cNvPr>
          <p:cNvSpPr>
            <a:spLocks noGrp="1"/>
          </p:cNvSpPr>
          <p:nvPr>
            <p:ph type="dt" sz="half" idx="10"/>
          </p:nvPr>
        </p:nvSpPr>
        <p:spPr>
          <a:xfrm>
            <a:off x="329184" y="6236208"/>
            <a:ext cx="3037459" cy="365125"/>
          </a:xfrm>
        </p:spPr>
        <p:txBody>
          <a:bodyPr/>
          <a:lstStyle/>
          <a:p>
            <a:fld id="{962E767E-8A14-4E70-91B9-2101CBC4D7BD}" type="datetime1">
              <a:rPr lang="en-US" smtClean="0"/>
              <a:t>3/19/2026</a:t>
            </a:fld>
            <a:endParaRPr lang="en-US" dirty="0"/>
          </a:p>
        </p:txBody>
      </p:sp>
      <p:sp>
        <p:nvSpPr>
          <p:cNvPr id="6" name="Footer Placeholder 5">
            <a:extLst>
              <a:ext uri="{FF2B5EF4-FFF2-40B4-BE49-F238E27FC236}">
                <a16:creationId xmlns:a16="http://schemas.microsoft.com/office/drawing/2014/main" id="{F98D219F-027A-4632-9FB0-BD098D5693DB}"/>
              </a:ext>
            </a:extLst>
          </p:cNvPr>
          <p:cNvSpPr>
            <a:spLocks noGrp="1"/>
          </p:cNvSpPr>
          <p:nvPr>
            <p:ph type="ftr" sz="quarter" idx="11"/>
          </p:nvPr>
        </p:nvSpPr>
        <p:spPr>
          <a:xfrm>
            <a:off x="329184" y="237744"/>
            <a:ext cx="3792532"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CA30C82B-C7DC-434D-8768-DE9D1176715B}"/>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29" name="Straight Connector 128">
            <a:extLst>
              <a:ext uri="{FF2B5EF4-FFF2-40B4-BE49-F238E27FC236}">
                <a16:creationId xmlns:a16="http://schemas.microsoft.com/office/drawing/2014/main" id="{A8CCC603-9605-46C8-9034-8DAE6AC40DD9}"/>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CBBF1D9-8F8F-45A3-BDB4-952D0FB20A4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11896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CBEB8797-B080-41A6-B14E-8DC7F0F27E4E}"/>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3" name="Rectangle 12">
            <a:extLst>
              <a:ext uri="{FF2B5EF4-FFF2-40B4-BE49-F238E27FC236}">
                <a16:creationId xmlns:a16="http://schemas.microsoft.com/office/drawing/2014/main" id="{0C6C7272-A552-46B3-992F-F5ADD5AA2443}"/>
              </a:ext>
            </a:extLst>
          </p:cNvPr>
          <p:cNvSpPr/>
          <p:nvPr/>
        </p:nvSpPr>
        <p:spPr>
          <a:xfrm>
            <a:off x="-1" y="0"/>
            <a:ext cx="6087677" cy="6858000"/>
          </a:xfrm>
          <a:prstGeom prst="rect">
            <a:avLst/>
          </a:prstGeom>
          <a:solidFill>
            <a:schemeClr val="bg1"/>
          </a:solidFill>
          <a:ln>
            <a:noFill/>
          </a:ln>
          <a:effectLst>
            <a:outerShdw blurRad="228600" dist="152400" dir="21540000" sx="96000" sy="96000" algn="t" rotWithShape="0">
              <a:srgbClr val="000000">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2" name="Title 1">
            <a:extLst>
              <a:ext uri="{FF2B5EF4-FFF2-40B4-BE49-F238E27FC236}">
                <a16:creationId xmlns:a16="http://schemas.microsoft.com/office/drawing/2014/main" id="{C25F6AD1-1E6C-46AF-8431-6627180FFD2E}"/>
              </a:ext>
            </a:extLst>
          </p:cNvPr>
          <p:cNvSpPr>
            <a:spLocks noGrp="1"/>
          </p:cNvSpPr>
          <p:nvPr>
            <p:ph type="title"/>
          </p:nvPr>
        </p:nvSpPr>
        <p:spPr>
          <a:xfrm>
            <a:off x="768733" y="858981"/>
            <a:ext cx="4556749" cy="2281052"/>
          </a:xfrm>
        </p:spPr>
        <p:txBody>
          <a:bodyPr anchor="b"/>
          <a:lstStyle>
            <a:lvl1pPr>
              <a:defRPr lang="en-US" sz="3600" kern="1200" dirty="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88A91F9-760E-4CF4-8A03-FA1482C35EB7}"/>
              </a:ext>
            </a:extLst>
          </p:cNvPr>
          <p:cNvSpPr>
            <a:spLocks noGrp="1"/>
          </p:cNvSpPr>
          <p:nvPr>
            <p:ph type="pic" idx="1"/>
          </p:nvPr>
        </p:nvSpPr>
        <p:spPr>
          <a:xfrm>
            <a:off x="6559826" y="865909"/>
            <a:ext cx="4582548" cy="5126182"/>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D149A9D5-BA6E-4C4A-88A0-5BB86958B8E6}"/>
              </a:ext>
            </a:extLst>
          </p:cNvPr>
          <p:cNvSpPr>
            <a:spLocks noGrp="1"/>
          </p:cNvSpPr>
          <p:nvPr>
            <p:ph type="body" sz="half" idx="2"/>
          </p:nvPr>
        </p:nvSpPr>
        <p:spPr>
          <a:xfrm>
            <a:off x="768733" y="3429000"/>
            <a:ext cx="4556749" cy="2590800"/>
          </a:xfrm>
        </p:spPr>
        <p:txBody>
          <a:bodyPr/>
          <a:lstStyle>
            <a:lvl1pPr marL="0" indent="0">
              <a:buNone/>
              <a:defRPr lang="en-US" sz="2400" kern="1200" dirty="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756899E-70A1-4EFB-87EC-6C4F3BC0360B}"/>
              </a:ext>
            </a:extLst>
          </p:cNvPr>
          <p:cNvSpPr>
            <a:spLocks noGrp="1"/>
          </p:cNvSpPr>
          <p:nvPr>
            <p:ph type="dt" sz="half" idx="10"/>
          </p:nvPr>
        </p:nvSpPr>
        <p:spPr>
          <a:xfrm>
            <a:off x="329184" y="6236208"/>
            <a:ext cx="3037459" cy="365125"/>
          </a:xfrm>
        </p:spPr>
        <p:txBody>
          <a:bodyPr/>
          <a:lstStyle/>
          <a:p>
            <a:fld id="{01AF0C4B-5A4A-45CA-ABEC-10F107160D33}" type="datetime1">
              <a:rPr lang="en-US" smtClean="0"/>
              <a:t>3/19/2026</a:t>
            </a:fld>
            <a:endParaRPr lang="en-US" dirty="0"/>
          </a:p>
        </p:txBody>
      </p:sp>
      <p:sp>
        <p:nvSpPr>
          <p:cNvPr id="6" name="Footer Placeholder 5">
            <a:extLst>
              <a:ext uri="{FF2B5EF4-FFF2-40B4-BE49-F238E27FC236}">
                <a16:creationId xmlns:a16="http://schemas.microsoft.com/office/drawing/2014/main" id="{5FC34B05-4931-4BC8-BD43-9E6B944B3069}"/>
              </a:ext>
            </a:extLst>
          </p:cNvPr>
          <p:cNvSpPr>
            <a:spLocks noGrp="1"/>
          </p:cNvSpPr>
          <p:nvPr>
            <p:ph type="ftr" sz="quarter" idx="11"/>
          </p:nvPr>
        </p:nvSpPr>
        <p:spPr>
          <a:xfrm>
            <a:off x="329184" y="237744"/>
            <a:ext cx="4114800" cy="365125"/>
          </a:xfrm>
        </p:spPr>
        <p:txBody>
          <a:bodyPr/>
          <a:lstStyle>
            <a:lvl1pPr algn="l">
              <a:defRPr/>
            </a:lvl1pPr>
          </a:lstStyle>
          <a:p>
            <a:endParaRPr lang="en-US" dirty="0"/>
          </a:p>
        </p:txBody>
      </p:sp>
      <p:sp>
        <p:nvSpPr>
          <p:cNvPr id="7" name="Slide Number Placeholder 6">
            <a:extLst>
              <a:ext uri="{FF2B5EF4-FFF2-40B4-BE49-F238E27FC236}">
                <a16:creationId xmlns:a16="http://schemas.microsoft.com/office/drawing/2014/main" id="{AD4ABE5D-7EA4-4D33-B23E-52E640CBF21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74" name="Straight Connector 73">
            <a:extLst>
              <a:ext uri="{FF2B5EF4-FFF2-40B4-BE49-F238E27FC236}">
                <a16:creationId xmlns:a16="http://schemas.microsoft.com/office/drawing/2014/main" id="{DF0DB5EA-94EC-4DB5-B8E5-B454005C1552}"/>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699FF82-B951-46E6-AEA7-0993C867FB6D}"/>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1190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F69F7-12D5-40F0-88F0-33D60AEB021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65BB511-E79D-41D8-AF91-14A5C803FC8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705DFA-4DAF-4B30-8032-503081AEA4BF}"/>
              </a:ext>
            </a:extLst>
          </p:cNvPr>
          <p:cNvSpPr>
            <a:spLocks noGrp="1"/>
          </p:cNvSpPr>
          <p:nvPr>
            <p:ph type="dt" sz="half" idx="10"/>
          </p:nvPr>
        </p:nvSpPr>
        <p:spPr/>
        <p:txBody>
          <a:bodyPr/>
          <a:lstStyle/>
          <a:p>
            <a:fld id="{B68B8189-0D9C-48A6-9FA3-862227B094CE}" type="datetime1">
              <a:rPr lang="en-US" smtClean="0"/>
              <a:t>3/19/2026</a:t>
            </a:fld>
            <a:endParaRPr lang="en-US" dirty="0"/>
          </a:p>
        </p:txBody>
      </p:sp>
      <p:sp>
        <p:nvSpPr>
          <p:cNvPr id="5" name="Footer Placeholder 4">
            <a:extLst>
              <a:ext uri="{FF2B5EF4-FFF2-40B4-BE49-F238E27FC236}">
                <a16:creationId xmlns:a16="http://schemas.microsoft.com/office/drawing/2014/main" id="{E034FBF5-16C0-46A0-916A-4910C1B6151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B626EA6-7E48-454C-887A-0EF3356F91D5}"/>
              </a:ext>
            </a:extLst>
          </p:cNvPr>
          <p:cNvSpPr>
            <a:spLocks noGrp="1"/>
          </p:cNvSpPr>
          <p:nvPr>
            <p:ph type="sldNum" sz="quarter" idx="12"/>
          </p:nvPr>
        </p:nvSpPr>
        <p:spPr/>
        <p:txBody>
          <a:bodyPr/>
          <a:lstStyle/>
          <a:p>
            <a:fld id="{B4A918BC-4D43-4B42-B3C0-E7EBE25E6AF0}" type="slidenum">
              <a:rPr lang="en-US" smtClean="0"/>
              <a:t>‹#›</a:t>
            </a:fld>
            <a:endParaRPr lang="en-US" dirty="0"/>
          </a:p>
        </p:txBody>
      </p:sp>
    </p:spTree>
    <p:extLst>
      <p:ext uri="{BB962C8B-B14F-4D97-AF65-F5344CB8AC3E}">
        <p14:creationId xmlns:p14="http://schemas.microsoft.com/office/powerpoint/2010/main" val="20977600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312BAB-A07B-4FEA-8EB5-A7BD8B24C6DA}"/>
              </a:ext>
            </a:extLst>
          </p:cNvPr>
          <p:cNvSpPr/>
          <p:nvPr/>
        </p:nvSpPr>
        <p:spPr>
          <a:xfrm>
            <a:off x="0" y="0"/>
            <a:ext cx="12192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F245A432-7E52-48B5-A8BB-13EED592E35A}"/>
              </a:ext>
            </a:extLst>
          </p:cNvPr>
          <p:cNvSpPr/>
          <p:nvPr/>
        </p:nvSpPr>
        <p:spPr>
          <a:xfrm>
            <a:off x="7813964" y="0"/>
            <a:ext cx="4378036" cy="6858000"/>
          </a:xfrm>
          <a:prstGeom prst="rect">
            <a:avLst/>
          </a:prstGeom>
          <a:ln>
            <a:noFill/>
          </a:ln>
          <a:effectLst>
            <a:outerShdw blurRad="254000" dist="152400" dir="10680000" sx="95000" sy="95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656288B6-16BD-4DEE-9187-C78963ED1D8A}"/>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Vertical Title 1">
            <a:extLst>
              <a:ext uri="{FF2B5EF4-FFF2-40B4-BE49-F238E27FC236}">
                <a16:creationId xmlns:a16="http://schemas.microsoft.com/office/drawing/2014/main" id="{F9259F7B-ED77-4251-A424-93712C6F57A0}"/>
              </a:ext>
            </a:extLst>
          </p:cNvPr>
          <p:cNvSpPr>
            <a:spLocks noGrp="1"/>
          </p:cNvSpPr>
          <p:nvPr>
            <p:ph type="title" orient="vert"/>
          </p:nvPr>
        </p:nvSpPr>
        <p:spPr>
          <a:xfrm>
            <a:off x="8139544" y="872836"/>
            <a:ext cx="2521527" cy="5119256"/>
          </a:xfrm>
        </p:spPr>
        <p:txBody>
          <a:bodyPr vert="eaVert" ancho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0295692-9BD0-4EB9-B344-9A6945DB0B81}"/>
              </a:ext>
            </a:extLst>
          </p:cNvPr>
          <p:cNvSpPr>
            <a:spLocks noGrp="1"/>
          </p:cNvSpPr>
          <p:nvPr>
            <p:ph type="body" orient="vert" idx="1"/>
          </p:nvPr>
        </p:nvSpPr>
        <p:spPr>
          <a:xfrm>
            <a:off x="756746" y="872836"/>
            <a:ext cx="6634169" cy="51192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B128527-7CED-4CF3-A260-649685D2E6D3}"/>
              </a:ext>
            </a:extLst>
          </p:cNvPr>
          <p:cNvSpPr>
            <a:spLocks noGrp="1"/>
          </p:cNvSpPr>
          <p:nvPr>
            <p:ph type="dt" sz="half" idx="10"/>
          </p:nvPr>
        </p:nvSpPr>
        <p:spPr>
          <a:xfrm>
            <a:off x="329184" y="6236208"/>
            <a:ext cx="3037459" cy="365125"/>
          </a:xfrm>
        </p:spPr>
        <p:txBody>
          <a:bodyPr/>
          <a:lstStyle/>
          <a:p>
            <a:fld id="{26ADDCAE-6443-42C3-9C19-F95985500186}" type="datetime1">
              <a:rPr lang="en-US" smtClean="0"/>
              <a:t>3/19/2026</a:t>
            </a:fld>
            <a:endParaRPr lang="en-US" dirty="0"/>
          </a:p>
        </p:txBody>
      </p:sp>
      <p:sp>
        <p:nvSpPr>
          <p:cNvPr id="5" name="Footer Placeholder 4">
            <a:extLst>
              <a:ext uri="{FF2B5EF4-FFF2-40B4-BE49-F238E27FC236}">
                <a16:creationId xmlns:a16="http://schemas.microsoft.com/office/drawing/2014/main" id="{20517F65-E517-4B50-B559-FD7D59F3E8B5}"/>
              </a:ext>
            </a:extLst>
          </p:cNvPr>
          <p:cNvSpPr>
            <a:spLocks noGrp="1"/>
          </p:cNvSpPr>
          <p:nvPr>
            <p:ph type="ftr" sz="quarter" idx="11"/>
          </p:nvPr>
        </p:nvSpPr>
        <p:spPr>
          <a:xfrm>
            <a:off x="329184" y="237744"/>
            <a:ext cx="3581400" cy="365125"/>
          </a:xfrm>
        </p:spPr>
        <p:txBody>
          <a:bodyPr/>
          <a:lstStyle/>
          <a:p>
            <a:endParaRPr lang="en-US" dirty="0"/>
          </a:p>
        </p:txBody>
      </p:sp>
      <p:sp>
        <p:nvSpPr>
          <p:cNvPr id="6" name="Slide Number Placeholder 5">
            <a:extLst>
              <a:ext uri="{FF2B5EF4-FFF2-40B4-BE49-F238E27FC236}">
                <a16:creationId xmlns:a16="http://schemas.microsoft.com/office/drawing/2014/main" id="{CAED40B7-46EE-49D9-BE89-7E101F80A497}"/>
              </a:ext>
            </a:extLst>
          </p:cNvPr>
          <p:cNvSpPr>
            <a:spLocks noGrp="1"/>
          </p:cNvSpPr>
          <p:nvPr>
            <p:ph type="sldNum" sz="quarter" idx="12"/>
          </p:nvPr>
        </p:nvSpPr>
        <p:spPr>
          <a:xfrm>
            <a:off x="11292840" y="237744"/>
            <a:ext cx="756746" cy="365760"/>
          </a:xfrm>
        </p:spPr>
        <p:txBody>
          <a:bodyPr/>
          <a:lstStyle/>
          <a:p>
            <a:fld id="{B4A918BC-4D43-4B42-B3C0-E7EBE25E6AF0}" type="slidenum">
              <a:rPr lang="en-US" smtClean="0"/>
              <a:t>‹#›</a:t>
            </a:fld>
            <a:endParaRPr lang="en-US" dirty="0"/>
          </a:p>
        </p:txBody>
      </p:sp>
      <p:cxnSp>
        <p:nvCxnSpPr>
          <p:cNvPr id="16" name="Straight Connector 15">
            <a:extLst>
              <a:ext uri="{FF2B5EF4-FFF2-40B4-BE49-F238E27FC236}">
                <a16:creationId xmlns:a16="http://schemas.microsoft.com/office/drawing/2014/main" id="{E05031BF-2EA5-4128-B6AF-2D0F5A101095}"/>
              </a:ext>
            </a:extLst>
          </p:cNvPr>
          <p:cNvCxnSpPr>
            <a:cxnSpLocks/>
          </p:cNvCxnSpPr>
          <p:nvPr/>
        </p:nvCxnSpPr>
        <p:spPr>
          <a:xfrm rot="16200000" flipH="1">
            <a:off x="10361537" y="120772"/>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906051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38E7D36-B1C9-463C-983F-AEA5810A60D0}"/>
              </a:ext>
            </a:extLst>
          </p:cNvPr>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a:extLst>
              <a:ext uri="{FF2B5EF4-FFF2-40B4-BE49-F238E27FC236}">
                <a16:creationId xmlns:a16="http://schemas.microsoft.com/office/drawing/2014/main" id="{37B9A221-B33F-47C2-85FF-2C8F363D797B}"/>
              </a:ext>
            </a:extLst>
          </p:cNvPr>
          <p:cNvSpPr/>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8" name="Rectangle 7">
            <a:extLst>
              <a:ext uri="{FF2B5EF4-FFF2-40B4-BE49-F238E27FC236}">
                <a16:creationId xmlns:a16="http://schemas.microsoft.com/office/drawing/2014/main" id="{CD0E0EF1-7626-4514-9337-271DD661B1EB}"/>
              </a:ext>
            </a:extLst>
          </p:cNvPr>
          <p:cNvSpPr/>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65" name="Rectangle 64">
            <a:extLst>
              <a:ext uri="{FF2B5EF4-FFF2-40B4-BE49-F238E27FC236}">
                <a16:creationId xmlns:a16="http://schemas.microsoft.com/office/drawing/2014/main" id="{5F0B1492-9A00-4F80-8771-0BB2C2C4353C}"/>
              </a:ext>
            </a:extLst>
          </p:cNvPr>
          <p:cNvSpPr/>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0F462805-4F8E-44FE-905C-2C3F1A2B3D44}"/>
              </a:ext>
            </a:extLst>
          </p:cNvPr>
          <p:cNvSpPr>
            <a:spLocks noGrp="1"/>
          </p:cNvSpPr>
          <p:nvPr>
            <p:ph type="title"/>
          </p:nvPr>
        </p:nvSpPr>
        <p:spPr>
          <a:xfrm>
            <a:off x="761801" y="858982"/>
            <a:ext cx="10380573" cy="143227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345021C-0380-49AA-ADA1-A8B473FBF572}"/>
              </a:ext>
            </a:extLst>
          </p:cNvPr>
          <p:cNvSpPr>
            <a:spLocks noGrp="1"/>
          </p:cNvSpPr>
          <p:nvPr>
            <p:ph type="body" idx="1"/>
          </p:nvPr>
        </p:nvSpPr>
        <p:spPr>
          <a:xfrm>
            <a:off x="761799" y="2750126"/>
            <a:ext cx="10381205" cy="326178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B7A2409-F298-40BF-BFAC-65A3E71D29E8}"/>
              </a:ext>
            </a:extLst>
          </p:cNvPr>
          <p:cNvSpPr>
            <a:spLocks noGrp="1"/>
          </p:cNvSpPr>
          <p:nvPr>
            <p:ph type="dt" sz="half" idx="2"/>
          </p:nvPr>
        </p:nvSpPr>
        <p:spPr>
          <a:xfrm>
            <a:off x="332481" y="6240079"/>
            <a:ext cx="4114800" cy="365125"/>
          </a:xfrm>
          <a:prstGeom prst="rect">
            <a:avLst/>
          </a:prstGeom>
        </p:spPr>
        <p:txBody>
          <a:bodyPr vert="horz" lIns="91440" tIns="45720" rIns="91440" bIns="45720" rtlCol="0" anchor="ctr"/>
          <a:lstStyle>
            <a:lvl1pPr algn="l">
              <a:defRPr sz="900">
                <a:solidFill>
                  <a:schemeClr val="tx1"/>
                </a:solidFill>
              </a:defRPr>
            </a:lvl1pPr>
          </a:lstStyle>
          <a:p>
            <a:fld id="{6989806E-8E94-473C-AEE7-BE6F15F85533}" type="datetime1">
              <a:rPr lang="en-US" smtClean="0"/>
              <a:t>3/19/2026</a:t>
            </a:fld>
            <a:endParaRPr lang="en-US" dirty="0"/>
          </a:p>
        </p:txBody>
      </p:sp>
      <p:sp>
        <p:nvSpPr>
          <p:cNvPr id="5" name="Footer Placeholder 4">
            <a:extLst>
              <a:ext uri="{FF2B5EF4-FFF2-40B4-BE49-F238E27FC236}">
                <a16:creationId xmlns:a16="http://schemas.microsoft.com/office/drawing/2014/main" id="{CB4799D8-4DBF-4BB2-8D2B-65592ADC9004}"/>
              </a:ext>
            </a:extLst>
          </p:cNvPr>
          <p:cNvSpPr>
            <a:spLocks noGrp="1"/>
          </p:cNvSpPr>
          <p:nvPr>
            <p:ph type="ftr" sz="quarter" idx="3"/>
          </p:nvPr>
        </p:nvSpPr>
        <p:spPr>
          <a:xfrm>
            <a:off x="332481" y="236199"/>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F9F99666-11C3-48A1-966C-439EBF9D9A01}"/>
              </a:ext>
            </a:extLst>
          </p:cNvPr>
          <p:cNvSpPr>
            <a:spLocks noGrp="1"/>
          </p:cNvSpPr>
          <p:nvPr>
            <p:ph type="sldNum" sz="quarter" idx="4"/>
          </p:nvPr>
        </p:nvSpPr>
        <p:spPr>
          <a:xfrm>
            <a:off x="11289782" y="235881"/>
            <a:ext cx="756746" cy="365760"/>
          </a:xfrm>
          <a:prstGeom prst="rect">
            <a:avLst/>
          </a:prstGeom>
        </p:spPr>
        <p:txBody>
          <a:bodyPr vert="horz" lIns="91440" tIns="45720" rIns="91440" bIns="45720" rtlCol="0" anchor="ctr"/>
          <a:lstStyle>
            <a:lvl1pPr algn="ctr">
              <a:defRPr lang="en-US" sz="1400" b="1" kern="1200" smtClean="0">
                <a:solidFill>
                  <a:schemeClr val="tx1"/>
                </a:solidFill>
                <a:latin typeface="Bierstadt" panose="020B0504020202020204" pitchFamily="34" charset="0"/>
                <a:ea typeface="+mn-ea"/>
                <a:cs typeface="+mn-cs"/>
              </a:defRPr>
            </a:lvl1pPr>
          </a:lstStyle>
          <a:p>
            <a:fld id="{B4A918BC-4D43-4B42-B3C0-E7EBE25E6AF0}" type="slidenum">
              <a:rPr lang="en-US" smtClean="0"/>
              <a:pPr/>
              <a:t>‹#›</a:t>
            </a:fld>
            <a:endParaRPr lang="en-US" dirty="0"/>
          </a:p>
        </p:txBody>
      </p:sp>
      <p:cxnSp>
        <p:nvCxnSpPr>
          <p:cNvPr id="119" name="Straight Connector 118">
            <a:extLst>
              <a:ext uri="{FF2B5EF4-FFF2-40B4-BE49-F238E27FC236}">
                <a16:creationId xmlns:a16="http://schemas.microsoft.com/office/drawing/2014/main" id="{7FAC7B62-8ACC-41ED-80AB-8D1CDF38B9E4}"/>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45FF525-9A83-4625-99D9-B267BDE077E7}"/>
              </a:ext>
            </a:extLst>
          </p:cNvPr>
          <p:cNvCxnSpPr>
            <a:cxnSpLocks/>
          </p:cNvCxnSpPr>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62725481"/>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38E7D36-B1C9-463C-983F-AEA5810A6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37B9A221-B33F-47C2-85FF-2C8F363D7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0" name="Rectangle 19">
            <a:extLst>
              <a:ext uri="{FF2B5EF4-FFF2-40B4-BE49-F238E27FC236}">
                <a16:creationId xmlns:a16="http://schemas.microsoft.com/office/drawing/2014/main" id="{CD0E0EF1-7626-4514-9337-271DD661B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5" name="Rectangle 14">
            <a:extLst>
              <a:ext uri="{FF2B5EF4-FFF2-40B4-BE49-F238E27FC236}">
                <a16:creationId xmlns:a16="http://schemas.microsoft.com/office/drawing/2014/main" id="{5F0B1492-9A00-4F80-8771-0BB2C2C435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88952" cy="2544415"/>
          </a:xfrm>
          <a:prstGeom prst="rect">
            <a:avLst/>
          </a:prstGeom>
          <a:ln>
            <a:noFill/>
          </a:ln>
          <a:effectLst>
            <a:outerShdw blurRad="190500" dist="1270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7" name="Straight Connector 16">
            <a:extLst>
              <a:ext uri="{FF2B5EF4-FFF2-40B4-BE49-F238E27FC236}">
                <a16:creationId xmlns:a16="http://schemas.microsoft.com/office/drawing/2014/main" id="{7FAC7B62-8ACC-41ED-80AB-8D1CDF38B9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945FF525-9A83-4625-99D9-B267BDE077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1" name="Slide Background">
            <a:extLst>
              <a:ext uri="{FF2B5EF4-FFF2-40B4-BE49-F238E27FC236}">
                <a16:creationId xmlns:a16="http://schemas.microsoft.com/office/drawing/2014/main" id="{1102E982-8BE3-4FBA-ADFD-82E7D10B8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tint">
            <a:extLst>
              <a:ext uri="{FF2B5EF4-FFF2-40B4-BE49-F238E27FC236}">
                <a16:creationId xmlns:a16="http://schemas.microsoft.com/office/drawing/2014/main" id="{7F843252-B159-4DA1-BE13-6EC3EF2109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7" y="0"/>
            <a:ext cx="12193117"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5" name="Rectangle 24">
            <a:extLst>
              <a:ext uri="{FF2B5EF4-FFF2-40B4-BE49-F238E27FC236}">
                <a16:creationId xmlns:a16="http://schemas.microsoft.com/office/drawing/2014/main" id="{4F2A6A32-9ADF-4DD4-AEA5-0D1FF0F8B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8" y="0"/>
            <a:ext cx="6096001" cy="6849700"/>
          </a:xfrm>
          <a:prstGeom prst="rect">
            <a:avLst/>
          </a:prstGeom>
          <a:ln>
            <a:noFill/>
          </a:ln>
          <a:effectLst>
            <a:outerShdw blurRad="596900" dist="317500" dir="8820000" sx="87000" sy="87000" algn="t" rotWithShape="0">
              <a:schemeClr val="tx1">
                <a:alpha val="27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7" name="Rectangle 26">
            <a:extLst>
              <a:ext uri="{FF2B5EF4-FFF2-40B4-BE49-F238E27FC236}">
                <a16:creationId xmlns:a16="http://schemas.microsoft.com/office/drawing/2014/main" id="{E82F361B-984A-43B6-AFE8-1F14394284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99"/>
            <a:ext cx="12191999" cy="3390300"/>
          </a:xfrm>
          <a:prstGeom prst="rect">
            <a:avLst/>
          </a:prstGeom>
          <a:ln>
            <a:noFill/>
          </a:ln>
          <a:effectLst>
            <a:outerShdw blurRad="596900" dist="330200" dir="7140000" sx="87000" sy="87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F9E6B1E-914C-391D-B92F-4A0681922D8F}"/>
              </a:ext>
            </a:extLst>
          </p:cNvPr>
          <p:cNvSpPr>
            <a:spLocks noGrp="1"/>
          </p:cNvSpPr>
          <p:nvPr>
            <p:ph type="ctrTitle"/>
          </p:nvPr>
        </p:nvSpPr>
        <p:spPr>
          <a:xfrm>
            <a:off x="761801" y="858982"/>
            <a:ext cx="4697303" cy="2185826"/>
          </a:xfrm>
        </p:spPr>
        <p:txBody>
          <a:bodyPr vert="horz" lIns="91440" tIns="45720" rIns="91440" bIns="45720" rtlCol="0" anchor="ctr">
            <a:normAutofit/>
          </a:bodyPr>
          <a:lstStyle/>
          <a:p>
            <a:r>
              <a:rPr lang="en-US" sz="4400" dirty="0"/>
              <a:t>INTRODUCTION TO PHYSIOLOGY</a:t>
            </a:r>
          </a:p>
        </p:txBody>
      </p:sp>
      <p:pic>
        <p:nvPicPr>
          <p:cNvPr id="22" name="Picture 21">
            <a:extLst>
              <a:ext uri="{FF2B5EF4-FFF2-40B4-BE49-F238E27FC236}">
                <a16:creationId xmlns:a16="http://schemas.microsoft.com/office/drawing/2014/main" id="{89179D6C-0408-031D-F915-5A10B6236172}"/>
              </a:ext>
            </a:extLst>
          </p:cNvPr>
          <p:cNvPicPr>
            <a:picLocks noChangeAspect="1"/>
          </p:cNvPicPr>
          <p:nvPr/>
        </p:nvPicPr>
        <p:blipFill>
          <a:blip r:embed="rId4"/>
          <a:srcRect t="5710" b="3268"/>
          <a:stretch>
            <a:fillRect/>
          </a:stretch>
        </p:blipFill>
        <p:spPr>
          <a:xfrm>
            <a:off x="6096010" y="10"/>
            <a:ext cx="6096003" cy="3398589"/>
          </a:xfrm>
          <a:prstGeom prst="rect">
            <a:avLst/>
          </a:prstGeom>
        </p:spPr>
      </p:pic>
      <p:sp>
        <p:nvSpPr>
          <p:cNvPr id="3" name="Subtitle 2">
            <a:extLst>
              <a:ext uri="{FF2B5EF4-FFF2-40B4-BE49-F238E27FC236}">
                <a16:creationId xmlns:a16="http://schemas.microsoft.com/office/drawing/2014/main" id="{76777F01-7F62-C531-D70F-25275D3E46F1}"/>
              </a:ext>
            </a:extLst>
          </p:cNvPr>
          <p:cNvSpPr>
            <a:spLocks noGrp="1"/>
          </p:cNvSpPr>
          <p:nvPr>
            <p:ph type="subTitle" idx="1"/>
          </p:nvPr>
        </p:nvSpPr>
        <p:spPr>
          <a:xfrm>
            <a:off x="6516807" y="3814549"/>
            <a:ext cx="4575676" cy="2425530"/>
          </a:xfrm>
        </p:spPr>
        <p:txBody>
          <a:bodyPr vert="horz" lIns="91440" tIns="45720" rIns="91440" bIns="45720" rtlCol="0" anchor="b">
            <a:noAutofit/>
          </a:bodyPr>
          <a:lstStyle/>
          <a:p>
            <a:pPr>
              <a:lnSpc>
                <a:spcPct val="100000"/>
              </a:lnSpc>
            </a:pPr>
            <a:endParaRPr lang="en-US" sz="1100" dirty="0">
              <a:latin typeface="Arial" panose="020B0604020202020204" pitchFamily="34" charset="0"/>
              <a:cs typeface="Arial" panose="020B0604020202020204" pitchFamily="34" charset="0"/>
            </a:endParaRPr>
          </a:p>
          <a:p>
            <a:pPr>
              <a:lnSpc>
                <a:spcPct val="100000"/>
              </a:lnSpc>
            </a:pPr>
            <a:r>
              <a:rPr lang="en-US" sz="1100" dirty="0">
                <a:latin typeface="Arial" panose="020B0604020202020204" pitchFamily="34" charset="0"/>
                <a:cs typeface="Arial" panose="020B0604020202020204" pitchFamily="34" charset="0"/>
              </a:rPr>
              <a:t>Component 2-Video recording assignment</a:t>
            </a:r>
          </a:p>
          <a:p>
            <a:pPr>
              <a:lnSpc>
                <a:spcPct val="100000"/>
              </a:lnSpc>
            </a:pPr>
            <a:r>
              <a:rPr lang="en-US" sz="1100" dirty="0">
                <a:latin typeface="Arial" panose="020B0604020202020204" pitchFamily="34" charset="0"/>
                <a:cs typeface="Arial" panose="020B0604020202020204" pitchFamily="34" charset="0"/>
              </a:rPr>
              <a:t>Breast Cancer</a:t>
            </a:r>
          </a:p>
          <a:p>
            <a:pPr>
              <a:lnSpc>
                <a:spcPct val="100000"/>
              </a:lnSpc>
            </a:pPr>
            <a:endParaRPr lang="en-US" sz="1100" dirty="0">
              <a:latin typeface="Arial" panose="020B0604020202020204" pitchFamily="34" charset="0"/>
              <a:cs typeface="Arial" panose="020B0604020202020204" pitchFamily="34" charset="0"/>
            </a:endParaRPr>
          </a:p>
          <a:p>
            <a:pPr>
              <a:lnSpc>
                <a:spcPct val="100000"/>
              </a:lnSpc>
            </a:pPr>
            <a:r>
              <a:rPr lang="en-US" sz="1100" dirty="0">
                <a:latin typeface="Arial" panose="020B0604020202020204" pitchFamily="34" charset="0"/>
                <a:cs typeface="Arial" panose="020B0604020202020204" pitchFamily="34" charset="0"/>
              </a:rPr>
              <a:t>Submitted by-Everdina Cera</a:t>
            </a:r>
          </a:p>
          <a:p>
            <a:pPr>
              <a:lnSpc>
                <a:spcPct val="100000"/>
              </a:lnSpc>
            </a:pPr>
            <a:r>
              <a:rPr lang="en-US" sz="1100" dirty="0">
                <a:latin typeface="Arial" panose="020B0604020202020204" pitchFamily="34" charset="0"/>
                <a:cs typeface="Arial" panose="020B0604020202020204" pitchFamily="34" charset="0"/>
              </a:rPr>
              <a:t>Student no.2425436</a:t>
            </a:r>
          </a:p>
          <a:p>
            <a:pPr>
              <a:lnSpc>
                <a:spcPct val="100000"/>
              </a:lnSpc>
            </a:pPr>
            <a:r>
              <a:rPr lang="en-US" sz="1100">
                <a:latin typeface="Arial" panose="020B0604020202020204" pitchFamily="34" charset="0"/>
                <a:cs typeface="Arial" panose="020B0604020202020204" pitchFamily="34" charset="0"/>
              </a:rPr>
              <a:t>Module Code-BMHP 5023</a:t>
            </a:r>
            <a:endParaRPr lang="en-US" sz="1100" dirty="0">
              <a:latin typeface="Arial" panose="020B0604020202020204" pitchFamily="34" charset="0"/>
              <a:cs typeface="Arial" panose="020B0604020202020204" pitchFamily="34" charset="0"/>
            </a:endParaRPr>
          </a:p>
          <a:p>
            <a:pPr>
              <a:lnSpc>
                <a:spcPct val="100000"/>
              </a:lnSpc>
            </a:pPr>
            <a:r>
              <a:rPr lang="en-US" sz="1100" dirty="0">
                <a:latin typeface="Arial" panose="020B0604020202020204" pitchFamily="34" charset="0"/>
                <a:cs typeface="Arial" panose="020B0604020202020204" pitchFamily="34" charset="0"/>
              </a:rPr>
              <a:t>Lecturer--Gillean Weaver</a:t>
            </a:r>
          </a:p>
          <a:p>
            <a:pPr>
              <a:lnSpc>
                <a:spcPct val="100000"/>
              </a:lnSpc>
            </a:pPr>
            <a:r>
              <a:rPr lang="en-US" sz="1100" dirty="0">
                <a:latin typeface="Arial" panose="020B0604020202020204" pitchFamily="34" charset="0"/>
                <a:cs typeface="Arial" panose="020B0604020202020204" pitchFamily="34" charset="0"/>
              </a:rPr>
              <a:t>Date of Submission-March 23.2026 -</a:t>
            </a:r>
          </a:p>
        </p:txBody>
      </p:sp>
      <p:cxnSp>
        <p:nvCxnSpPr>
          <p:cNvPr id="29" name="Straight Connector 28">
            <a:extLst>
              <a:ext uri="{FF2B5EF4-FFF2-40B4-BE49-F238E27FC236}">
                <a16:creationId xmlns:a16="http://schemas.microsoft.com/office/drawing/2014/main" id="{61FF92BA-874E-408A-BFAD-416A7FFE59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668155" y="5641010"/>
            <a:ext cx="0" cy="599069"/>
          </a:xfrm>
          <a:prstGeom prst="line">
            <a:avLst/>
          </a:prstGeom>
          <a:ln w="38100">
            <a:solidFill>
              <a:schemeClr val="tx1"/>
            </a:solidFill>
          </a:ln>
        </p:spPr>
        <p:style>
          <a:lnRef idx="1">
            <a:schemeClr val="accent1"/>
          </a:lnRef>
          <a:fillRef idx="0">
            <a:schemeClr val="accent1"/>
          </a:fillRef>
          <a:effectRef idx="0">
            <a:schemeClr val="accent1"/>
          </a:effectRef>
          <a:fontRef idx="minor">
            <a:schemeClr val="tx1"/>
          </a:fontRef>
        </p:style>
      </p:cxnSp>
      <p:pic>
        <p:nvPicPr>
          <p:cNvPr id="5" name="Recorded Sound 1">
            <a:hlinkClick r:id="" action="ppaction://media"/>
            <a:extLst>
              <a:ext uri="{FF2B5EF4-FFF2-40B4-BE49-F238E27FC236}">
                <a16:creationId xmlns:a16="http://schemas.microsoft.com/office/drawing/2014/main" id="{C8170398-98CF-256C-4E53-62264F493C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602377220"/>
      </p:ext>
    </p:extLst>
  </p:cSld>
  <p:clrMapOvr>
    <a:masterClrMapping/>
  </p:clrMapOvr>
  <mc:AlternateContent xmlns:mc="http://schemas.openxmlformats.org/markup-compatibility/2006">
    <mc:Choice xmlns:p14="http://schemas.microsoft.com/office/powerpoint/2010/main" Requires="p14">
      <p:transition spd="slow" p14:dur="2000" advTm="21657"/>
    </mc:Choice>
    <mc:Fallback>
      <p:transition spd="slow" advTm="21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796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E3EBCE-3FD4-9527-406F-FD6E288E024D}"/>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6A1022B7-1EFB-9A76-5105-671E0F76E67E}"/>
              </a:ext>
            </a:extLst>
          </p:cNvPr>
          <p:cNvSpPr>
            <a:spLocks noGrp="1"/>
          </p:cNvSpPr>
          <p:nvPr>
            <p:ph idx="1"/>
          </p:nvPr>
        </p:nvSpPr>
        <p:spPr>
          <a:xfrm>
            <a:off x="350963" y="1844298"/>
            <a:ext cx="10381205" cy="3557187"/>
          </a:xfrm>
        </p:spPr>
        <p:txBody>
          <a:bodyPr>
            <a:normAutofit/>
          </a:bodyPr>
          <a:lstStyle/>
          <a:p>
            <a:pPr algn="just"/>
            <a:r>
              <a:rPr lang="en-GB" sz="1100" dirty="0">
                <a:latin typeface="Arial" panose="020B0604020202020204" pitchFamily="34" charset="0"/>
                <a:cs typeface="Arial" panose="020B0604020202020204" pitchFamily="34" charset="0"/>
              </a:rPr>
              <a:t>In this video recording report, I will discuss breast cancer, in particular, female breast cancer. I will explore the anatomy and physiology of the female breasts and the risk of developing breast cancer. I  will also explore the treatment, management, evidence-based care plan, and recommendations. </a:t>
            </a:r>
            <a:r>
              <a:rPr kumimoji="0" lang="en-GB" sz="1100" b="0" i="0" u="none" strike="noStrike" kern="1200" cap="none" spc="0" normalizeH="0" baseline="0" noProof="0" dirty="0">
                <a:ln>
                  <a:noFill/>
                </a:ln>
                <a:solidFill>
                  <a:srgbClr val="262626"/>
                </a:solidFill>
                <a:effectLst/>
                <a:uLnTx/>
                <a:uFillTx/>
                <a:latin typeface="Arial" panose="020B0604020202020204" pitchFamily="34" charset="0"/>
                <a:ea typeface="+mn-ea"/>
                <a:cs typeface="Arial" panose="020B0604020202020204" pitchFamily="34" charset="0"/>
              </a:rPr>
              <a:t>Understanding</a:t>
            </a:r>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The breast is a big gland that plays an important role in reproduction and infant nutrition. It is composed of glandular,  adipose and connective tissue, blood vessels and lymphatic vessels( </a:t>
            </a:r>
            <a:r>
              <a:rPr lang="en-GB" sz="1100" dirty="0" err="1">
                <a:latin typeface="Arial" panose="020B0604020202020204" pitchFamily="34" charset="0"/>
                <a:cs typeface="Arial" panose="020B0604020202020204" pitchFamily="34" charset="0"/>
              </a:rPr>
              <a:t>Bazira</a:t>
            </a:r>
            <a:r>
              <a:rPr lang="en-GB" sz="1100" dirty="0">
                <a:latin typeface="Arial" panose="020B0604020202020204" pitchFamily="34" charset="0"/>
                <a:cs typeface="Arial" panose="020B0604020202020204" pitchFamily="34" charset="0"/>
              </a:rPr>
              <a:t>, P et al 2021), p. 79. Breast cancer is a type of malignant neoplasm that originates in the breast tissue.</a:t>
            </a:r>
          </a:p>
          <a:p>
            <a:pPr algn="just"/>
            <a:r>
              <a:rPr lang="en-GB" sz="1100" dirty="0">
                <a:latin typeface="Arial" panose="020B0604020202020204" pitchFamily="34" charset="0"/>
                <a:cs typeface="Arial" panose="020B0604020202020204" pitchFamily="34" charset="0"/>
              </a:rPr>
              <a:t>Understanding the anatomy and physiology of the breast is essential in recognising the pathological changes, such as breast cancer. It is one of the most common cancers affecting women worldwide. Men can also acquire breast cancer, but it’s rare, accounting for only 1% of all breast cancer or 350 cases per year in the UK (Tadman, M, et al 2019). Early detection,  appropriate treatment and holistic care planning are vital to improve outcomes and improve the quality of life of the patients.</a:t>
            </a:r>
          </a:p>
        </p:txBody>
      </p:sp>
      <p:pic>
        <p:nvPicPr>
          <p:cNvPr id="11" name="Recorded Sound 2">
            <a:hlinkClick r:id="" action="ppaction://media"/>
            <a:extLst>
              <a:ext uri="{FF2B5EF4-FFF2-40B4-BE49-F238E27FC236}">
                <a16:creationId xmlns:a16="http://schemas.microsoft.com/office/drawing/2014/main" id="{4B694D89-69D3-2B39-8B5E-B36E3566A63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817456025"/>
      </p:ext>
    </p:extLst>
  </p:cSld>
  <p:clrMapOvr>
    <a:masterClrMapping/>
  </p:clrMapOvr>
  <mc:AlternateContent xmlns:mc="http://schemas.openxmlformats.org/markup-compatibility/2006">
    <mc:Choice xmlns:p14="http://schemas.microsoft.com/office/powerpoint/2010/main" Requires="p14">
      <p:transition spd="slow" p14:dur="2000" advTm="88405"/>
    </mc:Choice>
    <mc:Fallback>
      <p:transition spd="slow" advTm="884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5992"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EAEE-7B32-A6CC-285D-C49E28455580}"/>
              </a:ext>
            </a:extLst>
          </p:cNvPr>
          <p:cNvSpPr>
            <a:spLocks noGrp="1"/>
          </p:cNvSpPr>
          <p:nvPr>
            <p:ph type="title"/>
          </p:nvPr>
        </p:nvSpPr>
        <p:spPr>
          <a:xfrm>
            <a:off x="761802" y="872837"/>
            <a:ext cx="10380572" cy="823912"/>
          </a:xfrm>
        </p:spPr>
        <p:txBody>
          <a:bodyPr/>
          <a:lstStyle/>
          <a:p>
            <a:r>
              <a:rPr lang="en-GB" dirty="0"/>
              <a:t>ANATOMY OF THE BREAST</a:t>
            </a:r>
          </a:p>
        </p:txBody>
      </p:sp>
      <p:sp>
        <p:nvSpPr>
          <p:cNvPr id="3" name="Text Placeholder 2">
            <a:extLst>
              <a:ext uri="{FF2B5EF4-FFF2-40B4-BE49-F238E27FC236}">
                <a16:creationId xmlns:a16="http://schemas.microsoft.com/office/drawing/2014/main" id="{B475F16B-A594-470F-7A7B-0B8EAB3D4DEA}"/>
              </a:ext>
            </a:extLst>
          </p:cNvPr>
          <p:cNvSpPr>
            <a:spLocks noGrp="1"/>
          </p:cNvSpPr>
          <p:nvPr>
            <p:ph type="body" idx="1"/>
          </p:nvPr>
        </p:nvSpPr>
        <p:spPr>
          <a:xfrm>
            <a:off x="643268" y="592666"/>
            <a:ext cx="5023424" cy="1733838"/>
          </a:xfrm>
        </p:spPr>
        <p:txBody>
          <a:bodyPr/>
          <a:lstStyle/>
          <a:p>
            <a:r>
              <a:rPr lang="en-GB" dirty="0"/>
              <a:t>External Anatomy	</a:t>
            </a:r>
          </a:p>
        </p:txBody>
      </p:sp>
      <p:sp>
        <p:nvSpPr>
          <p:cNvPr id="4" name="Content Placeholder 3">
            <a:extLst>
              <a:ext uri="{FF2B5EF4-FFF2-40B4-BE49-F238E27FC236}">
                <a16:creationId xmlns:a16="http://schemas.microsoft.com/office/drawing/2014/main" id="{C717C5F2-0DB6-F4DE-FAE3-37BE13D57E5E}"/>
              </a:ext>
            </a:extLst>
          </p:cNvPr>
          <p:cNvSpPr>
            <a:spLocks noGrp="1"/>
          </p:cNvSpPr>
          <p:nvPr>
            <p:ph sz="half" idx="2"/>
          </p:nvPr>
        </p:nvSpPr>
        <p:spPr>
          <a:xfrm>
            <a:off x="761801" y="2709333"/>
            <a:ext cx="5023424" cy="3331250"/>
          </a:xfrm>
        </p:spPr>
        <p:txBody>
          <a:bodyPr>
            <a:normAutofit/>
          </a:bodyPr>
          <a:lstStyle/>
          <a:p>
            <a:pPr marL="171450" indent="-171450">
              <a:buFont typeface="Wingdings" panose="05000000000000000000" pitchFamily="2" charset="2"/>
              <a:buChar char="v"/>
            </a:pPr>
            <a:r>
              <a:rPr lang="en-GB" sz="1100" dirty="0">
                <a:latin typeface="Arial" panose="020B0604020202020204" pitchFamily="34" charset="0"/>
                <a:cs typeface="Arial" panose="020B0604020202020204" pitchFamily="34" charset="0"/>
              </a:rPr>
              <a:t>The breast is a paired mammary gland located at the front of the chest wall, extending to the 6</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rib and from the sternum to the mid–axillary line (Tortora and Derrickson, 2021). The breast lies over the pectoralis major muscle and is supported by connective tissues known as Cooper’s ligaments, or the suspensory ligament of the breast.(Standring,2021)</a:t>
            </a:r>
          </a:p>
          <a:p>
            <a:pPr marL="171450" indent="-171450">
              <a:buFont typeface="Wingdings" panose="05000000000000000000" pitchFamily="2" charset="2"/>
              <a:buChar char="v"/>
            </a:pPr>
            <a:r>
              <a:rPr lang="en-GB" sz="1100" dirty="0">
                <a:latin typeface="Arial" panose="020B0604020202020204" pitchFamily="34" charset="0"/>
                <a:cs typeface="Arial" panose="020B0604020202020204" pitchFamily="34" charset="0"/>
              </a:rPr>
              <a:t> Body/breast-main mass of the breast</a:t>
            </a:r>
          </a:p>
          <a:p>
            <a:pPr marL="171450" indent="-171450">
              <a:buFont typeface="Wingdings" panose="05000000000000000000" pitchFamily="2" charset="2"/>
              <a:buChar char="v"/>
            </a:pPr>
            <a:r>
              <a:rPr lang="en-GB" sz="1100" dirty="0">
                <a:latin typeface="Arial" panose="020B0604020202020204" pitchFamily="34" charset="0"/>
                <a:cs typeface="Arial" panose="020B0604020202020204" pitchFamily="34" charset="0"/>
              </a:rPr>
              <a:t>Tail of Spence-an extension of breast tissue that extends to the armpit or axilla</a:t>
            </a:r>
          </a:p>
          <a:p>
            <a:pPr marL="171450" indent="-171450">
              <a:buFont typeface="Wingdings" panose="05000000000000000000" pitchFamily="2" charset="2"/>
              <a:buChar char="v"/>
            </a:pPr>
            <a:r>
              <a:rPr lang="en-GB" sz="1100" b="1" dirty="0">
                <a:latin typeface="Arial" panose="020B0604020202020204" pitchFamily="34" charset="0"/>
                <a:cs typeface="Arial" panose="020B0604020202020204" pitchFamily="34" charset="0"/>
              </a:rPr>
              <a:t>Areola:</a:t>
            </a:r>
            <a:r>
              <a:rPr lang="en-GB" sz="1100" dirty="0">
                <a:latin typeface="Arial" panose="020B0604020202020204" pitchFamily="34" charset="0"/>
                <a:cs typeface="Arial" panose="020B0604020202020204" pitchFamily="34" charset="0"/>
              </a:rPr>
              <a:t> the pigmented circular area surrounding the nipple (Standring, S,  2021) contains Montgomery glands, which secretes oil to lubricate and protect the nipple during breastfeeding</a:t>
            </a:r>
          </a:p>
          <a:p>
            <a:pPr marL="171450" indent="-171450">
              <a:buFont typeface="Wingdings" panose="05000000000000000000" pitchFamily="2" charset="2"/>
              <a:buChar char="v"/>
            </a:pPr>
            <a:r>
              <a:rPr lang="en-GB" sz="1100" b="1" dirty="0">
                <a:latin typeface="Arial" panose="020B0604020202020204" pitchFamily="34" charset="0"/>
                <a:cs typeface="Arial" panose="020B0604020202020204" pitchFamily="34" charset="0"/>
              </a:rPr>
              <a:t>Nipple</a:t>
            </a:r>
            <a:r>
              <a:rPr lang="en-GB" sz="1100" dirty="0">
                <a:latin typeface="Arial" panose="020B0604020202020204" pitchFamily="34" charset="0"/>
                <a:cs typeface="Arial" panose="020B0604020202020204" pitchFamily="34" charset="0"/>
              </a:rPr>
              <a:t>: The breast has a nipple on its apex, upon which 15-20 lactiferous ducts. (</a:t>
            </a:r>
            <a:r>
              <a:rPr lang="en-GB" sz="1100" dirty="0" err="1">
                <a:latin typeface="Arial" panose="020B0604020202020204" pitchFamily="34" charset="0"/>
                <a:cs typeface="Arial" panose="020B0604020202020204" pitchFamily="34" charset="0"/>
              </a:rPr>
              <a:t>Bazira</a:t>
            </a:r>
            <a:r>
              <a:rPr lang="en-GB" sz="1100" dirty="0">
                <a:latin typeface="Arial" panose="020B0604020202020204" pitchFamily="34" charset="0"/>
                <a:cs typeface="Arial" panose="020B0604020202020204" pitchFamily="34" charset="0"/>
              </a:rPr>
              <a:t>, P.J,  et al., 2021) rich in sensory nerve endings that allows erection. </a:t>
            </a:r>
          </a:p>
          <a:p>
            <a:pPr algn="just"/>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077BBEB5-B350-783D-0A18-A7DDF8E00572}"/>
              </a:ext>
            </a:extLst>
          </p:cNvPr>
          <p:cNvSpPr>
            <a:spLocks noGrp="1"/>
          </p:cNvSpPr>
          <p:nvPr>
            <p:ph type="body" sz="quarter" idx="3"/>
          </p:nvPr>
        </p:nvSpPr>
        <p:spPr>
          <a:xfrm>
            <a:off x="6527802" y="1564964"/>
            <a:ext cx="5048163" cy="823912"/>
          </a:xfrm>
        </p:spPr>
        <p:txBody>
          <a:bodyPr/>
          <a:lstStyle/>
          <a:p>
            <a:r>
              <a:rPr lang="en-GB" dirty="0"/>
              <a:t>Internal Anatomy</a:t>
            </a:r>
          </a:p>
        </p:txBody>
      </p:sp>
      <p:sp>
        <p:nvSpPr>
          <p:cNvPr id="6" name="Content Placeholder 5">
            <a:extLst>
              <a:ext uri="{FF2B5EF4-FFF2-40B4-BE49-F238E27FC236}">
                <a16:creationId xmlns:a16="http://schemas.microsoft.com/office/drawing/2014/main" id="{E69B817B-D628-AF79-954A-95DBAD97F51B}"/>
              </a:ext>
            </a:extLst>
          </p:cNvPr>
          <p:cNvSpPr>
            <a:spLocks noGrp="1"/>
          </p:cNvSpPr>
          <p:nvPr>
            <p:ph sz="quarter" idx="4"/>
          </p:nvPr>
        </p:nvSpPr>
        <p:spPr>
          <a:xfrm>
            <a:off x="6094211" y="2709333"/>
            <a:ext cx="5048163" cy="3331249"/>
          </a:xfrm>
        </p:spPr>
        <p:txBody>
          <a:bodyPr>
            <a:noAutofit/>
          </a:bodyPr>
          <a:lstStyle/>
          <a:p>
            <a:pPr marL="171450" indent="-171450">
              <a:buFont typeface="Wingdings" panose="05000000000000000000" pitchFamily="2" charset="2"/>
              <a:buChar char="v"/>
            </a:pPr>
            <a:r>
              <a:rPr lang="en-GB" sz="1100" b="1" dirty="0">
                <a:latin typeface="Arial" panose="020B0604020202020204" pitchFamily="34" charset="0"/>
                <a:cs typeface="Arial" panose="020B0604020202020204" pitchFamily="34" charset="0"/>
              </a:rPr>
              <a:t>Glandular tissue</a:t>
            </a:r>
            <a:r>
              <a:rPr lang="en-GB" sz="1100" dirty="0">
                <a:latin typeface="Arial" panose="020B0604020202020204" pitchFamily="34" charset="0"/>
                <a:cs typeface="Arial" panose="020B0604020202020204" pitchFamily="34" charset="0"/>
              </a:rPr>
              <a:t>:  This is the functional part  of the  breast</a:t>
            </a:r>
          </a:p>
          <a:p>
            <a:pPr marL="171450" indent="-171450">
              <a:buFont typeface="Wingdings" panose="05000000000000000000" pitchFamily="2" charset="2"/>
              <a:buChar char="v"/>
            </a:pPr>
            <a:r>
              <a:rPr lang="en-GB" sz="1100" b="1" dirty="0">
                <a:latin typeface="Arial" panose="020B0604020202020204" pitchFamily="34" charset="0"/>
                <a:cs typeface="Arial" panose="020B0604020202020204" pitchFamily="34" charset="0"/>
              </a:rPr>
              <a:t>Lobes</a:t>
            </a:r>
            <a:r>
              <a:rPr lang="en-GB" sz="1100" dirty="0">
                <a:latin typeface="Arial" panose="020B0604020202020204" pitchFamily="34" charset="0"/>
                <a:cs typeface="Arial" panose="020B0604020202020204" pitchFamily="34" charset="0"/>
              </a:rPr>
              <a:t>: each breast has 15-20 lobes, which are milk-producing glands</a:t>
            </a:r>
          </a:p>
          <a:p>
            <a:pPr marL="171450" indent="-171450">
              <a:buFont typeface="Wingdings" panose="05000000000000000000" pitchFamily="2" charset="2"/>
              <a:buChar char="v"/>
            </a:pPr>
            <a:r>
              <a:rPr lang="en-GB" sz="1100" b="1" dirty="0">
                <a:latin typeface="Arial" panose="020B0604020202020204" pitchFamily="34" charset="0"/>
                <a:cs typeface="Arial" panose="020B0604020202020204" pitchFamily="34" charset="0"/>
              </a:rPr>
              <a:t>Alveoli</a:t>
            </a:r>
            <a:r>
              <a:rPr lang="en-GB" sz="1100" dirty="0">
                <a:latin typeface="Arial" panose="020B0604020202020204" pitchFamily="34" charset="0"/>
                <a:cs typeface="Arial" panose="020B0604020202020204" pitchFamily="34" charset="0"/>
              </a:rPr>
              <a:t>: small, grape-like clusters within the lobes where milk is produced.</a:t>
            </a:r>
          </a:p>
          <a:p>
            <a:pPr marL="171450" indent="-171450">
              <a:buFont typeface="Wingdings" panose="05000000000000000000" pitchFamily="2" charset="2"/>
              <a:buChar char="v"/>
            </a:pPr>
            <a:r>
              <a:rPr lang="en-GB" sz="1100" b="1" dirty="0">
                <a:latin typeface="Arial" panose="020B0604020202020204" pitchFamily="34" charset="0"/>
                <a:cs typeface="Arial" panose="020B0604020202020204" pitchFamily="34" charset="0"/>
              </a:rPr>
              <a:t>Lactiferous Ducts</a:t>
            </a:r>
            <a:r>
              <a:rPr lang="en-GB" sz="1100" dirty="0">
                <a:latin typeface="Arial" panose="020B0604020202020204" pitchFamily="34" charset="0"/>
                <a:cs typeface="Arial" panose="020B0604020202020204" pitchFamily="34" charset="0"/>
              </a:rPr>
              <a:t>: tubes that carry milk from the alveoli to the nipple</a:t>
            </a:r>
          </a:p>
          <a:p>
            <a:pPr marL="171450" indent="-171450">
              <a:buFont typeface="Wingdings" panose="05000000000000000000" pitchFamily="2" charset="2"/>
              <a:buChar char="v"/>
            </a:pPr>
            <a:r>
              <a:rPr lang="en-GB" sz="1100" b="1" dirty="0">
                <a:latin typeface="Arial" panose="020B0604020202020204" pitchFamily="34" charset="0"/>
                <a:cs typeface="Arial" panose="020B0604020202020204" pitchFamily="34" charset="0"/>
              </a:rPr>
              <a:t>Adipose tissues</a:t>
            </a:r>
            <a:r>
              <a:rPr lang="en-GB" sz="1100" dirty="0">
                <a:latin typeface="Arial" panose="020B0604020202020204" pitchFamily="34" charset="0"/>
                <a:cs typeface="Arial" panose="020B0604020202020204" pitchFamily="34" charset="0"/>
              </a:rPr>
              <a:t>: they fill the space of the glandular tissue, and they determine the overall size and shape of the breast.</a:t>
            </a:r>
          </a:p>
          <a:p>
            <a:pPr marL="171450" indent="-171450">
              <a:buFont typeface="Wingdings" panose="05000000000000000000" pitchFamily="2" charset="2"/>
              <a:buChar char="v"/>
            </a:pPr>
            <a:r>
              <a:rPr lang="en-GB" sz="1100" b="1" dirty="0">
                <a:latin typeface="Arial" panose="020B0604020202020204" pitchFamily="34" charset="0"/>
                <a:cs typeface="Arial" panose="020B0604020202020204" pitchFamily="34" charset="0"/>
              </a:rPr>
              <a:t>Connective tissue</a:t>
            </a:r>
            <a:r>
              <a:rPr lang="en-GB" sz="1100" dirty="0">
                <a:latin typeface="Arial" panose="020B0604020202020204" pitchFamily="34" charset="0"/>
                <a:cs typeface="Arial" panose="020B0604020202020204" pitchFamily="34" charset="0"/>
              </a:rPr>
              <a:t>: (Cooper’s Ligaments)-ligaments attached to the breast tissue to provide structural support( Baj, J ,et al 2021)</a:t>
            </a:r>
          </a:p>
          <a:p>
            <a:r>
              <a:rPr lang="en-GB" sz="110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                              </a:t>
            </a:r>
          </a:p>
          <a:p>
            <a:endParaRPr lang="en-GB" sz="1100" dirty="0">
              <a:latin typeface="Arial" panose="020B0604020202020204" pitchFamily="34" charset="0"/>
              <a:cs typeface="Arial" panose="020B0604020202020204" pitchFamily="34" charset="0"/>
            </a:endParaRPr>
          </a:p>
        </p:txBody>
      </p:sp>
      <p:pic>
        <p:nvPicPr>
          <p:cNvPr id="19" name="Recorded Sound 3">
            <a:hlinkClick r:id="" action="ppaction://media"/>
            <a:extLst>
              <a:ext uri="{FF2B5EF4-FFF2-40B4-BE49-F238E27FC236}">
                <a16:creationId xmlns:a16="http://schemas.microsoft.com/office/drawing/2014/main" id="{DC67809A-6B7B-183E-7F44-82992156BA3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984248593"/>
      </p:ext>
    </p:extLst>
  </p:cSld>
  <p:clrMapOvr>
    <a:masterClrMapping/>
  </p:clrMapOvr>
  <mc:AlternateContent xmlns:mc="http://schemas.openxmlformats.org/markup-compatibility/2006">
    <mc:Choice xmlns:p14="http://schemas.microsoft.com/office/powerpoint/2010/main" Requires="p14">
      <p:transition spd="slow" p14:dur="2000" advTm="27288"/>
    </mc:Choice>
    <mc:Fallback>
      <p:transition spd="slow" advTm="27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7534"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9"/>
                </p:tgtEl>
              </p:cMediaNode>
            </p:audio>
          </p:childTnLst>
        </p:cTn>
      </p:par>
    </p:tnLst>
  </p:timing>
  <p:extLst>
    <p:ext uri="{E180D4A7-C9FB-4DFB-919C-405C955672EB}">
      <p14:showEvtLst xmlns:p14="http://schemas.microsoft.com/office/powerpoint/2010/main">
        <p14:playEvt time="92" objId="24"/>
        <p14:playEvt time="3621" objId="25"/>
        <p14:stopEvt time="4814" objId="24"/>
        <p14:playEvt time="5620" objId="27"/>
        <p14:stopEvt time="5656" objId="25"/>
        <p14:playEvt time="16285" objId="8"/>
        <p14:stopEvt time="16316" objId="27"/>
        <p14:stopEvt time="27288" objId="8"/>
      </p14:showEvtLst>
    </p:ext>
  </p:extLs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B6167-0806-2D07-68E2-E079C2F0E425}"/>
              </a:ext>
            </a:extLst>
          </p:cNvPr>
          <p:cNvSpPr>
            <a:spLocks noGrp="1"/>
          </p:cNvSpPr>
          <p:nvPr>
            <p:ph type="title"/>
          </p:nvPr>
        </p:nvSpPr>
        <p:spPr>
          <a:xfrm>
            <a:off x="165035" y="98586"/>
            <a:ext cx="10380573" cy="1432273"/>
          </a:xfrm>
        </p:spPr>
        <p:txBody>
          <a:bodyPr/>
          <a:lstStyle/>
          <a:p>
            <a:r>
              <a:rPr lang="en-GB" dirty="0"/>
              <a:t>Pathophysiology of the Breast</a:t>
            </a:r>
          </a:p>
        </p:txBody>
      </p:sp>
      <p:sp>
        <p:nvSpPr>
          <p:cNvPr id="3" name="Content Placeholder 2">
            <a:extLst>
              <a:ext uri="{FF2B5EF4-FFF2-40B4-BE49-F238E27FC236}">
                <a16:creationId xmlns:a16="http://schemas.microsoft.com/office/drawing/2014/main" id="{9071CCDB-775E-76E6-8E41-C838AE17367A}"/>
              </a:ext>
            </a:extLst>
          </p:cNvPr>
          <p:cNvSpPr>
            <a:spLocks noGrp="1"/>
          </p:cNvSpPr>
          <p:nvPr>
            <p:ph idx="1"/>
          </p:nvPr>
        </p:nvSpPr>
        <p:spPr>
          <a:xfrm>
            <a:off x="336018" y="1384937"/>
            <a:ext cx="10381205" cy="4449126"/>
          </a:xfrm>
        </p:spPr>
        <p:txBody>
          <a:bodyPr>
            <a:normAutofit/>
          </a:bodyPr>
          <a:lstStyle/>
          <a:p>
            <a:pPr marL="342900" indent="-342900">
              <a:buFont typeface="Wingdings" panose="05000000000000000000" pitchFamily="2" charset="2"/>
              <a:buChar char="v"/>
            </a:pPr>
            <a:r>
              <a:rPr lang="en-GB" sz="1100" dirty="0">
                <a:latin typeface="Arial" panose="020B0604020202020204" pitchFamily="34" charset="0"/>
                <a:cs typeface="Arial" panose="020B0604020202020204" pitchFamily="34" charset="0"/>
              </a:rPr>
              <a:t>The breast undergoes significant changes throughout a person’s life, driven by hormones.</a:t>
            </a:r>
          </a:p>
          <a:p>
            <a:pPr marL="342900" indent="-342900">
              <a:buFont typeface="Wingdings" panose="05000000000000000000" pitchFamily="2" charset="2"/>
              <a:buChar char="v"/>
            </a:pPr>
            <a:r>
              <a:rPr lang="en-GB" sz="1100" dirty="0">
                <a:latin typeface="Arial" panose="020B0604020202020204" pitchFamily="34" charset="0"/>
                <a:cs typeface="Arial" panose="020B0604020202020204" pitchFamily="34" charset="0"/>
              </a:rPr>
              <a:t>Puberty- Oestrogen and progesterone stimulate breast development of ducts and the deposition of fat or ductal growth</a:t>
            </a:r>
          </a:p>
          <a:p>
            <a:pPr marL="342900" indent="-342900">
              <a:buFont typeface="Wingdings" panose="05000000000000000000" pitchFamily="2" charset="2"/>
              <a:buChar char="v"/>
            </a:pPr>
            <a:r>
              <a:rPr lang="en-GB" sz="1100" dirty="0">
                <a:latin typeface="Arial" panose="020B0604020202020204" pitchFamily="34" charset="0"/>
                <a:cs typeface="Arial" panose="020B0604020202020204" pitchFamily="34" charset="0"/>
              </a:rPr>
              <a:t>Menstrual cycle-hormonal changes can cause breast tissue to retain water and become lumpy before menstruation.</a:t>
            </a:r>
          </a:p>
          <a:p>
            <a:pPr marL="342900" indent="-342900">
              <a:buFont typeface="Wingdings" panose="05000000000000000000" pitchFamily="2" charset="2"/>
              <a:buChar char="v"/>
            </a:pPr>
            <a:r>
              <a:rPr lang="en-GB" sz="1100" dirty="0">
                <a:latin typeface="Arial" panose="020B0604020202020204" pitchFamily="34" charset="0"/>
                <a:cs typeface="Arial" panose="020B0604020202020204" pitchFamily="34" charset="0"/>
              </a:rPr>
              <a:t>Pregnancy and lactation- </a:t>
            </a:r>
          </a:p>
          <a:p>
            <a:pPr marL="342900" indent="-342900">
              <a:buFont typeface="Wingdings" panose="05000000000000000000" pitchFamily="2" charset="2"/>
              <a:buChar char="Ø"/>
            </a:pPr>
            <a:r>
              <a:rPr lang="en-GB" sz="1100" dirty="0">
                <a:latin typeface="Arial" panose="020B0604020202020204" pitchFamily="34" charset="0"/>
                <a:cs typeface="Arial" panose="020B0604020202020204" pitchFamily="34" charset="0"/>
              </a:rPr>
              <a:t>Progesterone- promotes the development  of lobules and alveoli, and also plays an important role in gestation      </a:t>
            </a:r>
          </a:p>
          <a:p>
            <a:pPr marL="342900" indent="-342900">
              <a:buFont typeface="Wingdings" panose="05000000000000000000" pitchFamily="2" charset="2"/>
              <a:buChar char="Ø"/>
            </a:pPr>
            <a:r>
              <a:rPr lang="en-GB" sz="1100" dirty="0">
                <a:latin typeface="Arial" panose="020B0604020202020204" pitchFamily="34" charset="0"/>
                <a:cs typeface="Arial" panose="020B0604020202020204" pitchFamily="34" charset="0"/>
              </a:rPr>
              <a:t>        Prolactin-stimulating milk production( Hall and Hall 2020)</a:t>
            </a:r>
          </a:p>
          <a:p>
            <a:pPr marL="342900" indent="-342900">
              <a:buFont typeface="Wingdings" panose="05000000000000000000" pitchFamily="2" charset="2"/>
              <a:buChar char="Ø"/>
            </a:pPr>
            <a:r>
              <a:rPr lang="en-GB" sz="1100" dirty="0">
                <a:latin typeface="Arial" panose="020B0604020202020204" pitchFamily="34" charset="0"/>
                <a:cs typeface="Arial" panose="020B0604020202020204" pitchFamily="34" charset="0"/>
              </a:rPr>
              <a:t>       Oxytocin –Responsible for milk ejection  reflex during breastfeeding (Hall and Hall )</a:t>
            </a:r>
          </a:p>
          <a:p>
            <a:pPr marL="457200" indent="-457200">
              <a:buFont typeface="Wingdings" panose="05000000000000000000" pitchFamily="2" charset="2"/>
              <a:buChar char="v"/>
            </a:pPr>
            <a:r>
              <a:rPr lang="en-GB" sz="1100" dirty="0">
                <a:latin typeface="Arial" panose="020B0604020202020204" pitchFamily="34" charset="0"/>
                <a:cs typeface="Arial" panose="020B0604020202020204" pitchFamily="34" charset="0"/>
              </a:rPr>
              <a:t>85% of breast cancer is found in the ducts of the breast (Tadman, M, et al 2021)</a:t>
            </a:r>
          </a:p>
          <a:p>
            <a:pPr marL="457200" indent="-457200">
              <a:buFont typeface="Wingdings" panose="05000000000000000000" pitchFamily="2" charset="2"/>
              <a:buChar char="v"/>
            </a:pPr>
            <a:r>
              <a:rPr lang="en-GB" sz="1100" dirty="0">
                <a:latin typeface="Arial" panose="020B0604020202020204" pitchFamily="34" charset="0"/>
                <a:cs typeface="Arial" panose="020B0604020202020204" pitchFamily="34" charset="0"/>
              </a:rPr>
              <a:t>The main function of the breast is for lactation, which involves the production and secretion of milk to nourish infants. </a:t>
            </a:r>
          </a:p>
          <a:p>
            <a:pPr marL="457200" indent="-457200">
              <a:buFont typeface="Wingdings" panose="05000000000000000000" pitchFamily="2" charset="2"/>
              <a:buChar char="v"/>
            </a:pPr>
            <a:r>
              <a:rPr lang="en-GB" sz="1100" dirty="0">
                <a:latin typeface="Arial" panose="020B0604020202020204" pitchFamily="34" charset="0"/>
                <a:cs typeface="Arial" panose="020B0604020202020204" pitchFamily="34" charset="0"/>
              </a:rPr>
              <a:t>Blood supply is mainly provided by the internal mammary artery located at the lateral thoracic artery. (</a:t>
            </a:r>
            <a:r>
              <a:rPr lang="en-GB" sz="1100" dirty="0" err="1">
                <a:latin typeface="Arial" panose="020B0604020202020204" pitchFamily="34" charset="0"/>
                <a:cs typeface="Arial" panose="020B0604020202020204" pitchFamily="34" charset="0"/>
              </a:rPr>
              <a:t>Bazira</a:t>
            </a:r>
            <a:r>
              <a:rPr lang="en-GB" sz="1100" dirty="0">
                <a:latin typeface="Arial" panose="020B0604020202020204" pitchFamily="34" charset="0"/>
                <a:cs typeface="Arial" panose="020B0604020202020204" pitchFamily="34" charset="0"/>
              </a:rPr>
              <a:t>, P et al,2021) p.81.Lymphatic nodes are commonly the route for the spread to other parts of the body. </a:t>
            </a:r>
          </a:p>
          <a:p>
            <a:pPr marL="457200" indent="-457200">
              <a:buFont typeface="Wingdings" panose="05000000000000000000" pitchFamily="2" charset="2"/>
              <a:buChar char="v"/>
            </a:pPr>
            <a:r>
              <a:rPr lang="en-GB" sz="1100" dirty="0">
                <a:latin typeface="Arial" panose="020B0604020202020204" pitchFamily="34" charset="0"/>
                <a:cs typeface="Arial" panose="020B0604020202020204" pitchFamily="34" charset="0"/>
              </a:rPr>
              <a:t>Pathological changes within these structures can lead to the development of breast cancer. The disease often originates in the epithelial cells lining the ducts or lobules, where mutations disrupt normal cellular control mechanisms, leading to uncontrolled proliferation or tumour formation.  (Lukasiewicz’s, S, et al 2021)</a:t>
            </a:r>
          </a:p>
          <a:p>
            <a:endParaRPr lang="en-GB" sz="1100" dirty="0">
              <a:latin typeface="Arial" panose="020B0604020202020204" pitchFamily="34" charset="0"/>
              <a:cs typeface="Arial" panose="020B0604020202020204" pitchFamily="34" charset="0"/>
            </a:endParaRPr>
          </a:p>
        </p:txBody>
      </p:sp>
      <p:pic>
        <p:nvPicPr>
          <p:cNvPr id="11" name="Recorded Sound 4">
            <a:hlinkClick r:id="" action="ppaction://media"/>
            <a:extLst>
              <a:ext uri="{FF2B5EF4-FFF2-40B4-BE49-F238E27FC236}">
                <a16:creationId xmlns:a16="http://schemas.microsoft.com/office/drawing/2014/main" id="{8161B0EC-C193-EDFD-A6B5-A71F406726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890536963"/>
      </p:ext>
    </p:extLst>
  </p:cSld>
  <p:clrMapOvr>
    <a:masterClrMapping/>
  </p:clrMapOvr>
  <mc:AlternateContent xmlns:mc="http://schemas.openxmlformats.org/markup-compatibility/2006">
    <mc:Choice xmlns:p14="http://schemas.microsoft.com/office/powerpoint/2010/main" Requires="p14">
      <p:transition spd="slow" p14:dur="2000" advTm="129170"/>
    </mc:Choice>
    <mc:Fallback>
      <p:transition spd="slow" advTm="1291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35795"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1"/>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39442-23AA-9FF8-6043-22F0463E337F}"/>
              </a:ext>
            </a:extLst>
          </p:cNvPr>
          <p:cNvSpPr>
            <a:spLocks noGrp="1"/>
          </p:cNvSpPr>
          <p:nvPr>
            <p:ph type="title"/>
          </p:nvPr>
        </p:nvSpPr>
        <p:spPr/>
        <p:txBody>
          <a:bodyPr/>
          <a:lstStyle/>
          <a:p>
            <a:r>
              <a:rPr lang="en-GB" dirty="0"/>
              <a:t>Breast Cancer</a:t>
            </a:r>
          </a:p>
        </p:txBody>
      </p:sp>
      <p:sp>
        <p:nvSpPr>
          <p:cNvPr id="3" name="Content Placeholder 2">
            <a:extLst>
              <a:ext uri="{FF2B5EF4-FFF2-40B4-BE49-F238E27FC236}">
                <a16:creationId xmlns:a16="http://schemas.microsoft.com/office/drawing/2014/main" id="{A05EF9FB-B875-D066-C275-A9D1A14E7041}"/>
              </a:ext>
            </a:extLst>
          </p:cNvPr>
          <p:cNvSpPr>
            <a:spLocks noGrp="1"/>
          </p:cNvSpPr>
          <p:nvPr>
            <p:ph idx="1"/>
          </p:nvPr>
        </p:nvSpPr>
        <p:spPr>
          <a:xfrm>
            <a:off x="761799" y="1911096"/>
            <a:ext cx="10381205" cy="4100819"/>
          </a:xfrm>
        </p:spPr>
        <p:txBody>
          <a:bodyPr>
            <a:normAutofit/>
          </a:bodyPr>
          <a:lstStyle/>
          <a:p>
            <a:pPr algn="just"/>
            <a:r>
              <a:rPr lang="en-GB" sz="1100" dirty="0">
                <a:latin typeface="Arial" panose="020B0604020202020204" pitchFamily="34" charset="0"/>
                <a:cs typeface="Arial" panose="020B0604020202020204" pitchFamily="34" charset="0"/>
              </a:rPr>
              <a:t>Breast cancer occurs when abnormal cells in the breast tissue grow rapidly and form a tumour. These malignant cells can invade other tissues and spread to other parts of the body through the lymphatic system or bloodstream. (Kori , S,  2018 ). Breast cancer symptoms include a lump in the breast, a change in breast shape, nipple discharge, skin dimpling or redness.80% breast cancer arises in the ducts of the breast ( Tadman, M, et al 2019). Breast cancer is a complex clinical situation. According to the multifactorial disease model, the occurrence of this disease is a combination of genetic, hormonal and environmental factors.</a:t>
            </a:r>
          </a:p>
        </p:txBody>
      </p:sp>
      <p:pic>
        <p:nvPicPr>
          <p:cNvPr id="5" name="Recorded Sound 5">
            <a:hlinkClick r:id="" action="ppaction://media"/>
            <a:extLst>
              <a:ext uri="{FF2B5EF4-FFF2-40B4-BE49-F238E27FC236}">
                <a16:creationId xmlns:a16="http://schemas.microsoft.com/office/drawing/2014/main" id="{C73826E1-32BD-8F14-C88F-44DDB805C15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296372799"/>
      </p:ext>
    </p:extLst>
  </p:cSld>
  <p:clrMapOvr>
    <a:masterClrMapping/>
  </p:clrMapOvr>
  <mc:AlternateContent xmlns:mc="http://schemas.openxmlformats.org/markup-compatibility/2006">
    <mc:Choice xmlns:p14="http://schemas.microsoft.com/office/powerpoint/2010/main" Requires="p14">
      <p:transition spd="slow" p14:dur="2000" advTm="44854"/>
    </mc:Choice>
    <mc:Fallback>
      <p:transition spd="slow" advTm="44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93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7B4F4-3EC7-FFE4-2D94-0AB4FFB65D7A}"/>
              </a:ext>
            </a:extLst>
          </p:cNvPr>
          <p:cNvSpPr>
            <a:spLocks noGrp="1"/>
          </p:cNvSpPr>
          <p:nvPr>
            <p:ph type="title"/>
          </p:nvPr>
        </p:nvSpPr>
        <p:spPr/>
        <p:txBody>
          <a:bodyPr/>
          <a:lstStyle/>
          <a:p>
            <a:r>
              <a:rPr lang="en-GB" dirty="0"/>
              <a:t>RISK FACTOR</a:t>
            </a:r>
          </a:p>
        </p:txBody>
      </p:sp>
      <p:sp>
        <p:nvSpPr>
          <p:cNvPr id="3" name="Content Placeholder 2">
            <a:extLst>
              <a:ext uri="{FF2B5EF4-FFF2-40B4-BE49-F238E27FC236}">
                <a16:creationId xmlns:a16="http://schemas.microsoft.com/office/drawing/2014/main" id="{C11F7D94-7AAF-03EC-17BB-D63797E9E6C7}"/>
              </a:ext>
            </a:extLst>
          </p:cNvPr>
          <p:cNvSpPr>
            <a:spLocks noGrp="1"/>
          </p:cNvSpPr>
          <p:nvPr>
            <p:ph sz="half" idx="1"/>
          </p:nvPr>
        </p:nvSpPr>
        <p:spPr/>
        <p:txBody>
          <a:bodyPr>
            <a:normAutofit/>
          </a:bodyPr>
          <a:lstStyle/>
          <a:p>
            <a:r>
              <a:rPr lang="en-GB" sz="1100" dirty="0">
                <a:latin typeface="Arial" panose="020B0604020202020204" pitchFamily="34" charset="0"/>
                <a:cs typeface="Arial" panose="020B0604020202020204" pitchFamily="34" charset="0"/>
              </a:rPr>
              <a:t>Modifiable </a:t>
            </a:r>
          </a:p>
          <a:p>
            <a:pPr marL="342900" indent="-342900">
              <a:buFont typeface="Wingdings" panose="05000000000000000000" pitchFamily="2" charset="2"/>
              <a:buChar char="§"/>
            </a:pPr>
            <a:r>
              <a:rPr lang="en-GB" sz="1100" dirty="0">
                <a:latin typeface="Arial" panose="020B0604020202020204" pitchFamily="34" charset="0"/>
                <a:cs typeface="Arial" panose="020B0604020202020204" pitchFamily="34" charset="0"/>
              </a:rPr>
              <a:t>Lifestyle choices such as diet, physical inactivity, and alcohol consumption</a:t>
            </a:r>
          </a:p>
          <a:p>
            <a:pPr marL="342900" indent="-342900">
              <a:buFont typeface="Wingdings" panose="05000000000000000000" pitchFamily="2" charset="2"/>
              <a:buChar char="§"/>
            </a:pPr>
            <a:r>
              <a:rPr lang="en-GB" sz="1100" dirty="0">
                <a:latin typeface="Arial" panose="020B0604020202020204" pitchFamily="34" charset="0"/>
                <a:cs typeface="Arial" panose="020B0604020202020204" pitchFamily="34" charset="0"/>
              </a:rPr>
              <a:t>Environmental exposure, chemicals, radiation</a:t>
            </a:r>
          </a:p>
          <a:p>
            <a:pPr marL="342900" indent="-342900">
              <a:buFont typeface="Wingdings" panose="05000000000000000000" pitchFamily="2" charset="2"/>
              <a:buChar char="§"/>
            </a:pPr>
            <a:r>
              <a:rPr lang="en-GB" sz="1100" dirty="0">
                <a:latin typeface="Arial" panose="020B0604020202020204" pitchFamily="34" charset="0"/>
                <a:cs typeface="Arial" panose="020B0604020202020204" pitchFamily="34" charset="0"/>
              </a:rPr>
              <a:t>Smoking</a:t>
            </a:r>
          </a:p>
          <a:p>
            <a:pPr marL="342900" indent="-342900">
              <a:buFont typeface="Wingdings" panose="05000000000000000000" pitchFamily="2" charset="2"/>
              <a:buChar char="§"/>
            </a:pPr>
            <a:r>
              <a:rPr lang="en-GB" sz="1100" dirty="0">
                <a:latin typeface="Arial" panose="020B0604020202020204" pitchFamily="34" charset="0"/>
                <a:cs typeface="Arial" panose="020B0604020202020204" pitchFamily="34" charset="0"/>
              </a:rPr>
              <a:t>Obesity</a:t>
            </a:r>
          </a:p>
          <a:p>
            <a:endParaRPr lang="en-GB"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20F1F3FB-575D-5737-F1A3-9EE73F28A110}"/>
              </a:ext>
            </a:extLst>
          </p:cNvPr>
          <p:cNvSpPr>
            <a:spLocks noGrp="1"/>
          </p:cNvSpPr>
          <p:nvPr>
            <p:ph sz="half" idx="2"/>
          </p:nvPr>
        </p:nvSpPr>
        <p:spPr/>
        <p:txBody>
          <a:bodyPr>
            <a:normAutofit/>
          </a:bodyPr>
          <a:lstStyle/>
          <a:p>
            <a:r>
              <a:rPr lang="en-GB" sz="1100" dirty="0">
                <a:latin typeface="Arial" panose="020B0604020202020204" pitchFamily="34" charset="0"/>
                <a:cs typeface="Arial" panose="020B0604020202020204" pitchFamily="34" charset="0"/>
              </a:rPr>
              <a:t>Non-modifiable </a:t>
            </a:r>
          </a:p>
          <a:p>
            <a:pPr marL="342900" indent="-342900">
              <a:buFont typeface="Wingdings" panose="05000000000000000000" pitchFamily="2" charset="2"/>
              <a:buChar char="§"/>
            </a:pPr>
            <a:r>
              <a:rPr lang="en-GB" sz="1100" dirty="0">
                <a:latin typeface="Arial" panose="020B0604020202020204" pitchFamily="34" charset="0"/>
                <a:cs typeface="Arial" panose="020B0604020202020204" pitchFamily="34" charset="0"/>
              </a:rPr>
              <a:t>Age</a:t>
            </a:r>
          </a:p>
          <a:p>
            <a:pPr marL="342900" indent="-342900">
              <a:buFont typeface="Wingdings" panose="05000000000000000000" pitchFamily="2" charset="2"/>
              <a:buChar char="§"/>
            </a:pPr>
            <a:r>
              <a:rPr lang="en-GB" sz="1100" dirty="0">
                <a:latin typeface="Arial" panose="020B0604020202020204" pitchFamily="34" charset="0"/>
                <a:cs typeface="Arial" panose="020B0604020202020204" pitchFamily="34" charset="0"/>
              </a:rPr>
              <a:t>Sex</a:t>
            </a:r>
          </a:p>
          <a:p>
            <a:pPr marL="342900" indent="-342900">
              <a:buFont typeface="Wingdings" panose="05000000000000000000" pitchFamily="2" charset="2"/>
              <a:buChar char="§"/>
            </a:pPr>
            <a:r>
              <a:rPr lang="en-GB" sz="1100" dirty="0">
                <a:latin typeface="Arial" panose="020B0604020202020204" pitchFamily="34" charset="0"/>
                <a:cs typeface="Arial" panose="020B0604020202020204" pitchFamily="34" charset="0"/>
              </a:rPr>
              <a:t>Family history</a:t>
            </a:r>
          </a:p>
          <a:p>
            <a:pPr marL="342900" indent="-342900">
              <a:buFont typeface="Wingdings" panose="05000000000000000000" pitchFamily="2" charset="2"/>
              <a:buChar char="§"/>
            </a:pPr>
            <a:r>
              <a:rPr lang="en-GB" sz="1100" dirty="0">
                <a:latin typeface="Arial" panose="020B0604020202020204" pitchFamily="34" charset="0"/>
                <a:cs typeface="Arial" panose="020B0604020202020204" pitchFamily="34" charset="0"/>
              </a:rPr>
              <a:t>genes</a:t>
            </a:r>
          </a:p>
        </p:txBody>
      </p:sp>
      <p:pic>
        <p:nvPicPr>
          <p:cNvPr id="6" name="Recorded Sound 6">
            <a:hlinkClick r:id="" action="ppaction://media"/>
            <a:extLst>
              <a:ext uri="{FF2B5EF4-FFF2-40B4-BE49-F238E27FC236}">
                <a16:creationId xmlns:a16="http://schemas.microsoft.com/office/drawing/2014/main" id="{C03A1A9A-4DC1-34F3-F4FA-6AB8FD4814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095845473"/>
      </p:ext>
    </p:extLst>
  </p:cSld>
  <p:clrMapOvr>
    <a:masterClrMapping/>
  </p:clrMapOvr>
  <mc:AlternateContent xmlns:mc="http://schemas.openxmlformats.org/markup-compatibility/2006">
    <mc:Choice xmlns:p14="http://schemas.microsoft.com/office/powerpoint/2010/main" Requires="p14">
      <p:transition spd="slow" p14:dur="2000" advTm="45868"/>
    </mc:Choice>
    <mc:Fallback>
      <p:transition spd="slow" advTm="45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2236"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03045-D1FC-B049-98FD-68A876AB01D9}"/>
              </a:ext>
            </a:extLst>
          </p:cNvPr>
          <p:cNvSpPr>
            <a:spLocks noGrp="1"/>
          </p:cNvSpPr>
          <p:nvPr>
            <p:ph type="title"/>
          </p:nvPr>
        </p:nvSpPr>
        <p:spPr/>
        <p:txBody>
          <a:bodyPr>
            <a:normAutofit fontScale="90000"/>
          </a:bodyPr>
          <a:lstStyle/>
          <a:p>
            <a:r>
              <a:rPr lang="en-GB" dirty="0"/>
              <a:t>DIAGNOSIS/PREVENTIVE/AND TREATMENT  OF BREAST CANCER </a:t>
            </a:r>
          </a:p>
        </p:txBody>
      </p:sp>
      <p:sp>
        <p:nvSpPr>
          <p:cNvPr id="3" name="Text Placeholder 2">
            <a:extLst>
              <a:ext uri="{FF2B5EF4-FFF2-40B4-BE49-F238E27FC236}">
                <a16:creationId xmlns:a16="http://schemas.microsoft.com/office/drawing/2014/main" id="{4628D09D-E1AA-5EBE-D465-60725D24D374}"/>
              </a:ext>
            </a:extLst>
          </p:cNvPr>
          <p:cNvSpPr>
            <a:spLocks noGrp="1"/>
          </p:cNvSpPr>
          <p:nvPr>
            <p:ph type="body" idx="1"/>
          </p:nvPr>
        </p:nvSpPr>
        <p:spPr/>
        <p:txBody>
          <a:bodyPr/>
          <a:lstStyle/>
          <a:p>
            <a:r>
              <a:rPr lang="en-GB" dirty="0"/>
              <a:t>Diagnosis</a:t>
            </a:r>
          </a:p>
        </p:txBody>
      </p:sp>
      <p:sp>
        <p:nvSpPr>
          <p:cNvPr id="4" name="Content Placeholder 3">
            <a:extLst>
              <a:ext uri="{FF2B5EF4-FFF2-40B4-BE49-F238E27FC236}">
                <a16:creationId xmlns:a16="http://schemas.microsoft.com/office/drawing/2014/main" id="{4E95AD1F-4ECC-EBB1-8CBF-A5C12F24C2CE}"/>
              </a:ext>
            </a:extLst>
          </p:cNvPr>
          <p:cNvSpPr>
            <a:spLocks noGrp="1"/>
          </p:cNvSpPr>
          <p:nvPr>
            <p:ph sz="half" idx="2"/>
          </p:nvPr>
        </p:nvSpPr>
        <p:spPr/>
        <p:txBody>
          <a:bodyPr>
            <a:normAutofit/>
          </a:bodyPr>
          <a:lstStyle/>
          <a:p>
            <a:r>
              <a:rPr lang="en-GB" sz="1100" dirty="0">
                <a:latin typeface="Arial" panose="020B0604020202020204" pitchFamily="34" charset="0"/>
                <a:cs typeface="Arial" panose="020B0604020202020204" pitchFamily="34" charset="0"/>
              </a:rPr>
              <a:t>Diagnosis of breast cancer is made of </a:t>
            </a:r>
          </a:p>
          <a:p>
            <a:r>
              <a:rPr lang="en-GB" sz="1100" dirty="0">
                <a:latin typeface="Arial" panose="020B0604020202020204" pitchFamily="34" charset="0"/>
                <a:cs typeface="Arial" panose="020B0604020202020204" pitchFamily="34" charset="0"/>
              </a:rPr>
              <a:t>‘triple assessment’(Tadman, M, et al 2021)</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 full clinical examination,</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 mammography or ultrasound, </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 biopsy</a:t>
            </a:r>
          </a:p>
          <a:p>
            <a:pPr marL="342900" indent="-34290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5D249691-C4A6-2859-A7A1-5917EB5C3A7A}"/>
              </a:ext>
            </a:extLst>
          </p:cNvPr>
          <p:cNvSpPr>
            <a:spLocks noGrp="1"/>
          </p:cNvSpPr>
          <p:nvPr>
            <p:ph type="body" sz="quarter" idx="3"/>
          </p:nvPr>
        </p:nvSpPr>
        <p:spPr/>
        <p:txBody>
          <a:bodyPr/>
          <a:lstStyle/>
          <a:p>
            <a:r>
              <a:rPr lang="en-GB" dirty="0"/>
              <a:t>Treatment</a:t>
            </a:r>
          </a:p>
        </p:txBody>
      </p:sp>
      <p:sp>
        <p:nvSpPr>
          <p:cNvPr id="6" name="Content Placeholder 5">
            <a:extLst>
              <a:ext uri="{FF2B5EF4-FFF2-40B4-BE49-F238E27FC236}">
                <a16:creationId xmlns:a16="http://schemas.microsoft.com/office/drawing/2014/main" id="{8C7114CC-E14F-2939-AC18-14FF1CB34912}"/>
              </a:ext>
            </a:extLst>
          </p:cNvPr>
          <p:cNvSpPr>
            <a:spLocks noGrp="1"/>
          </p:cNvSpPr>
          <p:nvPr>
            <p:ph sz="quarter" idx="4"/>
          </p:nvPr>
        </p:nvSpPr>
        <p:spPr>
          <a:xfrm>
            <a:off x="6094211" y="3706091"/>
            <a:ext cx="5048163" cy="2609868"/>
          </a:xfrm>
        </p:spPr>
        <p:txBody>
          <a:bodyPr>
            <a:noAutofit/>
          </a:bodyPr>
          <a:lstStyle/>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Treatment depends on the stage of the patient ‘s overall health. It requires a partnership with other multidisciplinary teams, such as</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Surgery-removal of lump or breast ,mastectomy</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Radiotherapy</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Chemotherapy and</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Hormonal therapy</a:t>
            </a:r>
          </a:p>
          <a:p>
            <a:pPr marL="342900" indent="-342900">
              <a:buFont typeface="Arial" panose="020B0604020202020204" pitchFamily="34" charset="0"/>
              <a:buChar char="•"/>
            </a:pPr>
            <a:r>
              <a:rPr lang="en-GB" sz="1100" dirty="0">
                <a:latin typeface="Arial" panose="020B0604020202020204" pitchFamily="34" charset="0"/>
                <a:cs typeface="Arial" panose="020B0604020202020204" pitchFamily="34" charset="0"/>
              </a:rPr>
              <a:t>Targeted therapy’s </a:t>
            </a:r>
          </a:p>
          <a:p>
            <a:endParaRPr lang="en-GB" sz="11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p:txBody>
      </p:sp>
      <p:pic>
        <p:nvPicPr>
          <p:cNvPr id="8" name="Recorded Sound 7">
            <a:hlinkClick r:id="" action="ppaction://media"/>
            <a:extLst>
              <a:ext uri="{FF2B5EF4-FFF2-40B4-BE49-F238E27FC236}">
                <a16:creationId xmlns:a16="http://schemas.microsoft.com/office/drawing/2014/main" id="{137CB36C-230B-2FEC-D34B-A8FD9939345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65826415"/>
      </p:ext>
    </p:extLst>
  </p:cSld>
  <p:clrMapOvr>
    <a:masterClrMapping/>
  </p:clrMapOvr>
  <mc:AlternateContent xmlns:mc="http://schemas.openxmlformats.org/markup-compatibility/2006">
    <mc:Choice xmlns:p14="http://schemas.microsoft.com/office/powerpoint/2010/main" Requires="p14">
      <p:transition spd="slow" p14:dur="2000" advTm="56934"/>
    </mc:Choice>
    <mc:Fallback>
      <p:transition spd="slow" advTm="569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691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2F2DA-B5C7-F47A-C3C7-FD0FCDC1726C}"/>
              </a:ext>
            </a:extLst>
          </p:cNvPr>
          <p:cNvSpPr>
            <a:spLocks noGrp="1"/>
          </p:cNvSpPr>
          <p:nvPr>
            <p:ph type="title"/>
          </p:nvPr>
        </p:nvSpPr>
        <p:spPr/>
        <p:txBody>
          <a:bodyPr>
            <a:normAutofit fontScale="90000"/>
          </a:bodyPr>
          <a:lstStyle/>
          <a:p>
            <a:r>
              <a:rPr lang="en-GB" dirty="0"/>
              <a:t>Plan of care for patients with breast cancer</a:t>
            </a:r>
          </a:p>
        </p:txBody>
      </p:sp>
      <p:sp>
        <p:nvSpPr>
          <p:cNvPr id="3" name="Content Placeholder 2">
            <a:extLst>
              <a:ext uri="{FF2B5EF4-FFF2-40B4-BE49-F238E27FC236}">
                <a16:creationId xmlns:a16="http://schemas.microsoft.com/office/drawing/2014/main" id="{AA1AA685-3B7B-49E7-DC05-576FB5EE07E2}"/>
              </a:ext>
            </a:extLst>
          </p:cNvPr>
          <p:cNvSpPr>
            <a:spLocks noGrp="1"/>
          </p:cNvSpPr>
          <p:nvPr>
            <p:ph idx="1"/>
          </p:nvPr>
        </p:nvSpPr>
        <p:spPr>
          <a:xfrm>
            <a:off x="761799" y="2750126"/>
            <a:ext cx="10381205" cy="3701474"/>
          </a:xfrm>
        </p:spPr>
        <p:txBody>
          <a:bodyPr>
            <a:normAutofit/>
          </a:bodyPr>
          <a:lstStyle/>
          <a:p>
            <a:r>
              <a:rPr lang="en-GB" sz="1100" dirty="0">
                <a:latin typeface="Arial" panose="020B0604020202020204" pitchFamily="34" charset="0"/>
                <a:cs typeface="Arial" panose="020B0604020202020204" pitchFamily="34" charset="0"/>
              </a:rPr>
              <a:t> A comprehensive care plan is essential to support patients physically, emotionally and psychologically.( Dr Funk, K, 2018,p.222). To improve the care plan of patients with breast cancer, a more structured approach to creating an evidence-based care plan is needed.  This care plan involves a multidisciplinary team, such as </a:t>
            </a:r>
          </a:p>
          <a:p>
            <a:pPr marL="457200" indent="-457200">
              <a:buFont typeface="Arial" panose="020B0604020202020204" pitchFamily="34" charset="0"/>
              <a:buChar char="•"/>
            </a:pPr>
            <a:r>
              <a:rPr lang="en-GB" sz="1100" dirty="0">
                <a:latin typeface="Arial" panose="020B0604020202020204" pitchFamily="34" charset="0"/>
                <a:cs typeface="Arial" panose="020B0604020202020204" pitchFamily="34" charset="0"/>
              </a:rPr>
              <a:t>Oncologist                      </a:t>
            </a:r>
          </a:p>
          <a:p>
            <a:pPr marL="457200" indent="-457200">
              <a:buFont typeface="Arial" panose="020B0604020202020204" pitchFamily="34" charset="0"/>
              <a:buChar char="•"/>
            </a:pPr>
            <a:r>
              <a:rPr lang="en-GB" sz="1100" dirty="0">
                <a:latin typeface="Arial" panose="020B0604020202020204" pitchFamily="34" charset="0"/>
                <a:cs typeface="Arial" panose="020B0604020202020204" pitchFamily="34" charset="0"/>
              </a:rPr>
              <a:t>Surgeons</a:t>
            </a:r>
          </a:p>
          <a:p>
            <a:pPr marL="457200" indent="-457200">
              <a:buFont typeface="Arial" panose="020B0604020202020204" pitchFamily="34" charset="0"/>
              <a:buChar char="•"/>
            </a:pPr>
            <a:r>
              <a:rPr lang="en-GB" sz="1100" dirty="0">
                <a:latin typeface="Arial" panose="020B0604020202020204" pitchFamily="34" charset="0"/>
                <a:cs typeface="Arial" panose="020B0604020202020204" pitchFamily="34" charset="0"/>
              </a:rPr>
              <a:t>Radiologist</a:t>
            </a:r>
          </a:p>
          <a:p>
            <a:pPr marL="457200" indent="-457200">
              <a:buFont typeface="Arial" panose="020B0604020202020204" pitchFamily="34" charset="0"/>
              <a:buChar char="•"/>
            </a:pPr>
            <a:r>
              <a:rPr lang="en-GB" sz="1100" dirty="0">
                <a:latin typeface="Arial" panose="020B0604020202020204" pitchFamily="34" charset="0"/>
                <a:cs typeface="Arial" panose="020B0604020202020204" pitchFamily="34" charset="0"/>
              </a:rPr>
              <a:t>Nurses</a:t>
            </a:r>
          </a:p>
          <a:p>
            <a:pPr marL="457200" indent="-457200">
              <a:buFont typeface="Arial" panose="020B0604020202020204" pitchFamily="34" charset="0"/>
              <a:buChar char="•"/>
            </a:pPr>
            <a:r>
              <a:rPr lang="en-GB" sz="1100" dirty="0">
                <a:latin typeface="Arial" panose="020B0604020202020204" pitchFamily="34" charset="0"/>
                <a:cs typeface="Arial" panose="020B0604020202020204" pitchFamily="34" charset="0"/>
              </a:rPr>
              <a:t>A comprehensive plan includes a variety of components from assessment, follow-up, and care support for the overall health and well-being of an affected individual. </a:t>
            </a:r>
          </a:p>
          <a:p>
            <a:pPr marL="457200" indent="-45720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p:txBody>
      </p:sp>
      <p:pic>
        <p:nvPicPr>
          <p:cNvPr id="4" name="Recorded Sound 8">
            <a:hlinkClick r:id="" action="ppaction://media"/>
            <a:extLst>
              <a:ext uri="{FF2B5EF4-FFF2-40B4-BE49-F238E27FC236}">
                <a16:creationId xmlns:a16="http://schemas.microsoft.com/office/drawing/2014/main" id="{9596943F-D00C-CBF5-5B77-0A7FF6B3845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1870572366"/>
      </p:ext>
    </p:extLst>
  </p:cSld>
  <p:clrMapOvr>
    <a:masterClrMapping/>
  </p:clrMapOvr>
  <mc:AlternateContent xmlns:mc="http://schemas.openxmlformats.org/markup-compatibility/2006">
    <mc:Choice xmlns:p14="http://schemas.microsoft.com/office/powerpoint/2010/main" Requires="p14">
      <p:transition spd="slow" p14:dur="2000" advTm="56260"/>
    </mc:Choice>
    <mc:Fallback>
      <p:transition spd="slow" advTm="562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26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5BAF5-5CD5-A781-8E4F-655FB67AFA51}"/>
              </a:ext>
            </a:extLst>
          </p:cNvPr>
          <p:cNvSpPr>
            <a:spLocks noGrp="1"/>
          </p:cNvSpPr>
          <p:nvPr>
            <p:ph type="title"/>
          </p:nvPr>
        </p:nvSpPr>
        <p:spPr>
          <a:xfrm>
            <a:off x="496983" y="628650"/>
            <a:ext cx="10380574" cy="597580"/>
          </a:xfrm>
        </p:spPr>
        <p:txBody>
          <a:bodyPr>
            <a:normAutofit fontScale="90000"/>
          </a:bodyPr>
          <a:lstStyle/>
          <a:p>
            <a:r>
              <a:rPr lang="en-GB" dirty="0"/>
              <a:t>Plan of Care </a:t>
            </a:r>
          </a:p>
        </p:txBody>
      </p:sp>
      <p:sp>
        <p:nvSpPr>
          <p:cNvPr id="3" name="Content Placeholder 2">
            <a:extLst>
              <a:ext uri="{FF2B5EF4-FFF2-40B4-BE49-F238E27FC236}">
                <a16:creationId xmlns:a16="http://schemas.microsoft.com/office/drawing/2014/main" id="{A1C74BC4-F0DA-F291-33A1-D15162E47FAD}"/>
              </a:ext>
            </a:extLst>
          </p:cNvPr>
          <p:cNvSpPr>
            <a:spLocks noGrp="1"/>
          </p:cNvSpPr>
          <p:nvPr>
            <p:ph sz="half" idx="1"/>
          </p:nvPr>
        </p:nvSpPr>
        <p:spPr>
          <a:xfrm>
            <a:off x="761800" y="1663700"/>
            <a:ext cx="5045281" cy="4765975"/>
          </a:xfrm>
        </p:spPr>
        <p:txBody>
          <a:bodyPr>
            <a:normAutofit/>
          </a:bodyPr>
          <a:lstStyle/>
          <a:p>
            <a:pPr marL="171450" indent="-171450">
              <a:buFont typeface="Wingdings" panose="05000000000000000000" pitchFamily="2" charset="2"/>
              <a:buChar char="§"/>
            </a:pPr>
            <a:r>
              <a:rPr lang="en-GB" sz="1100" dirty="0">
                <a:latin typeface="Arial" panose="020B0604020202020204" pitchFamily="34" charset="0"/>
                <a:cs typeface="Arial" panose="020B0604020202020204" pitchFamily="34" charset="0"/>
              </a:rPr>
              <a:t>Patient education  -to help patients cope with their diagnosis, treatment, medication management, and side effects.</a:t>
            </a:r>
          </a:p>
          <a:p>
            <a:pPr marL="228600" indent="-228600">
              <a:buFont typeface="Wingdings" panose="05000000000000000000" pitchFamily="2" charset="2"/>
              <a:buChar char="§"/>
            </a:pPr>
            <a:r>
              <a:rPr lang="en-GB" sz="1100" dirty="0">
                <a:latin typeface="Arial" panose="020B0604020202020204" pitchFamily="34" charset="0"/>
                <a:cs typeface="Arial" panose="020B0604020202020204" pitchFamily="34" charset="0"/>
              </a:rPr>
              <a:t>Supportive care strategies can include psychological counselling, nutritional support, pain management, and rehabilitation to enhance overall quality of life. Patient Involvement in therapeutic strategy after diagnosis of breast cancer can enhance the quality of care and lead to greater adherence to treatment; therefore, patients cope better and improve their quality of life and mental health.</a:t>
            </a:r>
          </a:p>
          <a:p>
            <a:pPr marL="457200" indent="-457200">
              <a:buFont typeface="+mj-lt"/>
              <a:buAutoNum type="arabicPeriod"/>
            </a:pPr>
            <a:endParaRPr lang="en-GB" sz="1100" dirty="0">
              <a:latin typeface="Arial" panose="020B0604020202020204" pitchFamily="34" charset="0"/>
              <a:cs typeface="Arial" panose="020B0604020202020204" pitchFamily="34" charset="0"/>
            </a:endParaRPr>
          </a:p>
          <a:p>
            <a:pPr marL="457200" indent="-457200">
              <a:buFont typeface="+mj-lt"/>
              <a:buAutoNum type="arabicPeriod"/>
            </a:pPr>
            <a:endParaRPr lang="en-GB" sz="1100" dirty="0">
              <a:latin typeface="Arial" panose="020B0604020202020204" pitchFamily="34" charset="0"/>
              <a:cs typeface="Arial" panose="020B0604020202020204" pitchFamily="34" charset="0"/>
            </a:endParaRPr>
          </a:p>
          <a:p>
            <a:pPr marL="457200" indent="-457200">
              <a:buFont typeface="+mj-lt"/>
              <a:buAutoNum type="arabicPeriod"/>
            </a:pPr>
            <a:endParaRPr lang="en-GB" sz="1100" dirty="0">
              <a:latin typeface="Arial" panose="020B0604020202020204" pitchFamily="34" charset="0"/>
              <a:cs typeface="Arial" panose="020B0604020202020204" pitchFamily="34" charset="0"/>
            </a:endParaRPr>
          </a:p>
          <a:p>
            <a:pPr marL="457200" indent="-457200">
              <a:buFont typeface="+mj-lt"/>
              <a:buAutoNum type="arabicPeriod"/>
            </a:pPr>
            <a:endParaRPr lang="en-GB" sz="1100" dirty="0">
              <a:latin typeface="Arial" panose="020B0604020202020204" pitchFamily="34" charset="0"/>
              <a:cs typeface="Arial" panose="020B0604020202020204" pitchFamily="34" charset="0"/>
            </a:endParaRPr>
          </a:p>
          <a:p>
            <a:pPr marL="457200" indent="-457200">
              <a:buFont typeface="+mj-lt"/>
              <a:buAutoNum type="arabicPeriod"/>
            </a:pPr>
            <a:endParaRPr lang="en-GB" sz="1100" dirty="0">
              <a:latin typeface="Arial" panose="020B0604020202020204" pitchFamily="34" charset="0"/>
              <a:cs typeface="Arial" panose="020B0604020202020204" pitchFamily="34" charset="0"/>
            </a:endParaRPr>
          </a:p>
        </p:txBody>
      </p:sp>
      <p:sp>
        <p:nvSpPr>
          <p:cNvPr id="5" name="Content Placeholder 3">
            <a:extLst>
              <a:ext uri="{FF2B5EF4-FFF2-40B4-BE49-F238E27FC236}">
                <a16:creationId xmlns:a16="http://schemas.microsoft.com/office/drawing/2014/main" id="{916A3404-08BB-CE9F-D932-C22BEFACBBCD}"/>
              </a:ext>
            </a:extLst>
          </p:cNvPr>
          <p:cNvSpPr txBox="1">
            <a:spLocks/>
          </p:cNvSpPr>
          <p:nvPr/>
        </p:nvSpPr>
        <p:spPr>
          <a:xfrm>
            <a:off x="6249492" y="1816101"/>
            <a:ext cx="5045281" cy="4297218"/>
          </a:xfrm>
          <a:prstGeom prst="rect">
            <a:avLst/>
          </a:prstGeom>
        </p:spPr>
        <p:txBody>
          <a:bodyPr vert="horz" lIns="91440" tIns="45720" rIns="91440" bIns="45720" rtlCol="0">
            <a:normAutofit/>
          </a:bodyPr>
          <a:lstStyle>
            <a:lvl1pPr marL="0" indent="0" algn="l" defTabSz="914400" rtl="0" eaLnBrk="1" latinLnBrk="0" hangingPunct="1">
              <a:lnSpc>
                <a:spcPct val="110000"/>
              </a:lnSpc>
              <a:spcBef>
                <a:spcPts val="1000"/>
              </a:spcBef>
              <a:buFont typeface="Arial" panose="020B0604020202020204" pitchFamily="34" charset="0"/>
              <a:buNone/>
              <a:defRPr sz="2200" kern="1200">
                <a:solidFill>
                  <a:schemeClr val="tx1"/>
                </a:solidFill>
                <a:latin typeface="+mn-lt"/>
                <a:ea typeface="+mn-ea"/>
                <a:cs typeface="+mn-cs"/>
              </a:defRPr>
            </a:lvl1pPr>
            <a:lvl2pPr marL="228600" indent="0" algn="l" defTabSz="914400" rtl="0" eaLnBrk="1" latinLnBrk="0" hangingPunct="1">
              <a:lnSpc>
                <a:spcPct val="110000"/>
              </a:lnSpc>
              <a:spcBef>
                <a:spcPts val="500"/>
              </a:spcBef>
              <a:buFont typeface="Arial" panose="020B0604020202020204" pitchFamily="34" charset="0"/>
              <a:buNone/>
              <a:defRPr sz="2000" kern="1200">
                <a:solidFill>
                  <a:schemeClr val="tx1"/>
                </a:solidFill>
                <a:latin typeface="+mn-lt"/>
                <a:ea typeface="+mn-ea"/>
                <a:cs typeface="+mn-cs"/>
              </a:defRPr>
            </a:lvl2pPr>
            <a:lvl3pPr marL="45720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6858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4pPr>
            <a:lvl5pPr marL="91440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a:t>
            </a:r>
          </a:p>
        </p:txBody>
      </p:sp>
      <p:sp>
        <p:nvSpPr>
          <p:cNvPr id="7" name="Content Placeholder 6">
            <a:extLst>
              <a:ext uri="{FF2B5EF4-FFF2-40B4-BE49-F238E27FC236}">
                <a16:creationId xmlns:a16="http://schemas.microsoft.com/office/drawing/2014/main" id="{19553CFD-0277-19B3-94F8-DF4EDEC4C907}"/>
              </a:ext>
            </a:extLst>
          </p:cNvPr>
          <p:cNvSpPr>
            <a:spLocks noGrp="1"/>
          </p:cNvSpPr>
          <p:nvPr>
            <p:ph sz="half" idx="2"/>
          </p:nvPr>
        </p:nvSpPr>
        <p:spPr>
          <a:xfrm>
            <a:off x="5832276" y="1816101"/>
            <a:ext cx="5045281" cy="4297218"/>
          </a:xfrm>
        </p:spPr>
        <p:txBody>
          <a:bodyPr>
            <a:normAutofit/>
          </a:bodyPr>
          <a:lstStyle/>
          <a:p>
            <a:pPr marL="228600" indent="-228600">
              <a:buFont typeface="Wingdings" panose="05000000000000000000" pitchFamily="2" charset="2"/>
              <a:buChar char="§"/>
            </a:pPr>
            <a:r>
              <a:rPr lang="en-GB" sz="1100" dirty="0">
                <a:latin typeface="Arial" panose="020B0604020202020204" pitchFamily="34" charset="0"/>
                <a:cs typeface="Arial" panose="020B0604020202020204" pitchFamily="34" charset="0"/>
              </a:rPr>
              <a:t>  Multidisciplinary care –Effective care involves collaboration between surgeons, oncologists, nurses, psychologists, and social workers to ensure holistic patient care. (NICE,2020)  </a:t>
            </a:r>
          </a:p>
          <a:p>
            <a:pPr marL="228600" indent="-228600">
              <a:buFont typeface="Wingdings" panose="05000000000000000000" pitchFamily="2" charset="2"/>
              <a:buChar char="§"/>
            </a:pPr>
            <a:r>
              <a:rPr lang="en-GB" sz="1100" dirty="0">
                <a:latin typeface="Arial" panose="020B0604020202020204" pitchFamily="34" charset="0"/>
                <a:cs typeface="Arial" panose="020B0604020202020204" pitchFamily="34" charset="0"/>
              </a:rPr>
              <a:t> Follow- up care- regular follow-up appointments are essential to monitor recovery, detect recurrence and support long-term well-being.</a:t>
            </a:r>
          </a:p>
        </p:txBody>
      </p:sp>
      <p:pic>
        <p:nvPicPr>
          <p:cNvPr id="4" name="Recorded Sound 9">
            <a:hlinkClick r:id="" action="ppaction://media"/>
            <a:extLst>
              <a:ext uri="{FF2B5EF4-FFF2-40B4-BE49-F238E27FC236}">
                <a16:creationId xmlns:a16="http://schemas.microsoft.com/office/drawing/2014/main" id="{2BC42D05-22AC-1812-9570-E4F94F61D94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4233954430"/>
      </p:ext>
    </p:extLst>
  </p:cSld>
  <p:clrMapOvr>
    <a:masterClrMapping/>
  </p:clrMapOvr>
  <mc:AlternateContent xmlns:mc="http://schemas.openxmlformats.org/markup-compatibility/2006">
    <mc:Choice xmlns:p14="http://schemas.microsoft.com/office/powerpoint/2010/main" Requires="p14">
      <p:transition spd="slow" p14:dur="2000" advTm="96764"/>
    </mc:Choice>
    <mc:Fallback>
      <p:transition spd="slow" advTm="967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67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2F5BD-4511-10C3-A1D8-D650B9A6DDA6}"/>
              </a:ext>
            </a:extLst>
          </p:cNvPr>
          <p:cNvSpPr>
            <a:spLocks noGrp="1"/>
          </p:cNvSpPr>
          <p:nvPr>
            <p:ph type="title"/>
          </p:nvPr>
        </p:nvSpPr>
        <p:spPr>
          <a:xfrm>
            <a:off x="761801" y="858983"/>
            <a:ext cx="10380573" cy="783838"/>
          </a:xfrm>
        </p:spPr>
        <p:txBody>
          <a:bodyPr/>
          <a:lstStyle/>
          <a:p>
            <a:r>
              <a:rPr lang="en-GB" dirty="0"/>
              <a:t>CONCLUSION</a:t>
            </a:r>
          </a:p>
        </p:txBody>
      </p:sp>
      <p:sp>
        <p:nvSpPr>
          <p:cNvPr id="3" name="Content Placeholder 2">
            <a:extLst>
              <a:ext uri="{FF2B5EF4-FFF2-40B4-BE49-F238E27FC236}">
                <a16:creationId xmlns:a16="http://schemas.microsoft.com/office/drawing/2014/main" id="{8E620DEA-9EFB-A937-B158-F983B54E2DB2}"/>
              </a:ext>
            </a:extLst>
          </p:cNvPr>
          <p:cNvSpPr>
            <a:spLocks noGrp="1"/>
          </p:cNvSpPr>
          <p:nvPr>
            <p:ph idx="1"/>
          </p:nvPr>
        </p:nvSpPr>
        <p:spPr>
          <a:xfrm>
            <a:off x="761167" y="1642822"/>
            <a:ext cx="10381205" cy="3077636"/>
          </a:xfrm>
        </p:spPr>
        <p:txBody>
          <a:bodyPr>
            <a:noAutofit/>
          </a:bodyPr>
          <a:lstStyle/>
          <a:p>
            <a:pPr algn="just"/>
            <a:r>
              <a:rPr lang="en-GB" sz="1100" dirty="0">
                <a:latin typeface="Arial" panose="020B0604020202020204" pitchFamily="34" charset="0"/>
                <a:cs typeface="Arial" panose="020B0604020202020204" pitchFamily="34" charset="0"/>
              </a:rPr>
              <a:t> The  Breast is a specialised organ with a complex anatomical and physiological structure that supports lactation and reproductive health.  Breast cancer can develop when abnormal cells in breast tissue grow fast and uncontrollably and spread through the lymphatic system. Several risk factors, including genetics, hormonal, and lifestyle factors, can contribute to developing breast cancer. Early detection and appropriate treatment, including surgery, chemotherapy,  radiotherapy, and hormone therapy, significantly improve survival outcomes. Multiple factors must be taken into consideration when diagnosing the condition and developing a plan of care. Additionally, different types of therapies are required based on different factors and individualised care and therapy. Evidence-based care is essential  in improving patient outcomes such as ,a comprehensive care plan involving multidisciplinary collaboration and psychological support   to ensure holistic care for individuals diagnosed with breast cancer. These care plans must involve effective communication among all members of the healthcare team, through patient education, and the provision of services that enable the patient to lead the most normal life possible and thus enjoy the best possible quality of life while overcoming breast cancer.</a:t>
            </a:r>
          </a:p>
        </p:txBody>
      </p:sp>
      <p:pic>
        <p:nvPicPr>
          <p:cNvPr id="4" name="Recorded Sound10">
            <a:hlinkClick r:id="" action="ppaction://media"/>
            <a:extLst>
              <a:ext uri="{FF2B5EF4-FFF2-40B4-BE49-F238E27FC236}">
                <a16:creationId xmlns:a16="http://schemas.microsoft.com/office/drawing/2014/main" id="{B5F0351A-9A11-8128-F3F6-4C3EE3F7B13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92800" y="3225800"/>
            <a:ext cx="406400" cy="406400"/>
          </a:xfrm>
          <a:prstGeom prst="rect">
            <a:avLst/>
          </a:prstGeom>
        </p:spPr>
      </p:pic>
    </p:spTree>
    <p:extLst>
      <p:ext uri="{BB962C8B-B14F-4D97-AF65-F5344CB8AC3E}">
        <p14:creationId xmlns:p14="http://schemas.microsoft.com/office/powerpoint/2010/main" val="3376751432"/>
      </p:ext>
    </p:extLst>
  </p:cSld>
  <p:clrMapOvr>
    <a:masterClrMapping/>
  </p:clrMapOvr>
  <mc:AlternateContent xmlns:mc="http://schemas.openxmlformats.org/markup-compatibility/2006">
    <mc:Choice xmlns:p14="http://schemas.microsoft.com/office/powerpoint/2010/main" Requires="p14">
      <p:transition spd="slow" p14:dur="2000" advTm="126383"/>
    </mc:Choice>
    <mc:Fallback>
      <p:transition spd="slow" advTm="1263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2638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4FBDD-F4F1-FAF8-5904-96CEA9DDC062}"/>
              </a:ext>
            </a:extLst>
          </p:cNvPr>
          <p:cNvSpPr>
            <a:spLocks noGrp="1"/>
          </p:cNvSpPr>
          <p:nvPr>
            <p:ph type="title"/>
          </p:nvPr>
        </p:nvSpPr>
        <p:spPr>
          <a:xfrm>
            <a:off x="761801" y="858983"/>
            <a:ext cx="10380573" cy="766618"/>
          </a:xfrm>
        </p:spPr>
        <p:txBody>
          <a:bodyPr/>
          <a:lstStyle/>
          <a:p>
            <a:r>
              <a:rPr lang="en-GB" dirty="0"/>
              <a:t>REFERENCES </a:t>
            </a:r>
          </a:p>
        </p:txBody>
      </p:sp>
      <p:sp>
        <p:nvSpPr>
          <p:cNvPr id="3" name="Content Placeholder 2">
            <a:extLst>
              <a:ext uri="{FF2B5EF4-FFF2-40B4-BE49-F238E27FC236}">
                <a16:creationId xmlns:a16="http://schemas.microsoft.com/office/drawing/2014/main" id="{8C0CCF4F-25D7-BBDE-60AE-EC1CC3B4DC9B}"/>
              </a:ext>
            </a:extLst>
          </p:cNvPr>
          <p:cNvSpPr>
            <a:spLocks noGrp="1"/>
          </p:cNvSpPr>
          <p:nvPr>
            <p:ph idx="1"/>
          </p:nvPr>
        </p:nvSpPr>
        <p:spPr>
          <a:xfrm>
            <a:off x="761799" y="1625601"/>
            <a:ext cx="10381205" cy="4961465"/>
          </a:xfrm>
        </p:spPr>
        <p:txBody>
          <a:bodyPr>
            <a:normAutofit/>
          </a:bodyPr>
          <a:lstStyle/>
          <a:p>
            <a:pPr lvl="1"/>
            <a:r>
              <a:rPr lang="en-GB" sz="1100" dirty="0" err="1">
                <a:latin typeface="Arial" panose="020B0604020202020204" pitchFamily="34" charset="0"/>
                <a:cs typeface="Arial" panose="020B0604020202020204" pitchFamily="34" charset="0"/>
              </a:rPr>
              <a:t>Bazira</a:t>
            </a:r>
            <a:r>
              <a:rPr lang="en-GB" sz="1100" dirty="0">
                <a:latin typeface="Arial" panose="020B0604020202020204" pitchFamily="34" charset="0"/>
                <a:cs typeface="Arial" panose="020B0604020202020204" pitchFamily="34" charset="0"/>
              </a:rPr>
              <a:t>, P.J., Ellis, H. and Mahadevan, V. (2021a). Anatomy and Physiology of the Breast. </a:t>
            </a:r>
            <a:r>
              <a:rPr lang="en-GB" sz="1100" i="1" dirty="0">
                <a:latin typeface="Arial" panose="020B0604020202020204" pitchFamily="34" charset="0"/>
                <a:cs typeface="Arial" panose="020B0604020202020204" pitchFamily="34" charset="0"/>
              </a:rPr>
              <a:t>Surgery (Oxford)</a:t>
            </a:r>
            <a:r>
              <a:rPr lang="en-GB" sz="1100" dirty="0">
                <a:latin typeface="Arial" panose="020B0604020202020204" pitchFamily="34" charset="0"/>
                <a:cs typeface="Arial" panose="020B0604020202020204" pitchFamily="34" charset="0"/>
              </a:rPr>
              <a:t>, 40(2). https://doi.org/10.1016/j.mpsur.2021.11.015.</a:t>
            </a:r>
          </a:p>
          <a:p>
            <a:pPr lvl="1"/>
            <a:r>
              <a:rPr lang="en-GB" sz="1100" dirty="0" err="1">
                <a:latin typeface="Arial" panose="020B0604020202020204" pitchFamily="34" charset="0"/>
                <a:cs typeface="Arial" panose="020B0604020202020204" pitchFamily="34" charset="0"/>
              </a:rPr>
              <a:t>Bazira</a:t>
            </a:r>
            <a:r>
              <a:rPr lang="en-GB" sz="1100" dirty="0">
                <a:latin typeface="Arial" panose="020B0604020202020204" pitchFamily="34" charset="0"/>
                <a:cs typeface="Arial" panose="020B0604020202020204" pitchFamily="34" charset="0"/>
              </a:rPr>
              <a:t>, P.J., Ellis, H. and Mahadevan, V. (2021b). Anatomy and physiology of the breast. </a:t>
            </a:r>
            <a:r>
              <a:rPr lang="en-GB" sz="1100" i="1" dirty="0">
                <a:latin typeface="Arial" panose="020B0604020202020204" pitchFamily="34" charset="0"/>
                <a:cs typeface="Arial" panose="020B0604020202020204" pitchFamily="34" charset="0"/>
              </a:rPr>
              <a:t>Basic Science</a:t>
            </a:r>
            <a:r>
              <a:rPr lang="en-GB" sz="1100" dirty="0">
                <a:latin typeface="Arial" panose="020B0604020202020204" pitchFamily="34" charset="0"/>
                <a:cs typeface="Arial" panose="020B0604020202020204" pitchFamily="34" charset="0"/>
              </a:rPr>
              <a:t>.</a:t>
            </a:r>
          </a:p>
          <a:p>
            <a:pPr lvl="1"/>
            <a:r>
              <a:rPr lang="en-GB" sz="1100" dirty="0">
                <a:latin typeface="Arial" panose="020B0604020202020204" pitchFamily="34" charset="0"/>
                <a:cs typeface="Arial" panose="020B0604020202020204" pitchFamily="34" charset="0"/>
              </a:rPr>
              <a:t>Funk, K. and Crow, S. (2018). </a:t>
            </a:r>
            <a:r>
              <a:rPr lang="en-GB" sz="1100" i="1" dirty="0">
                <a:latin typeface="Arial" panose="020B0604020202020204" pitchFamily="34" charset="0"/>
                <a:cs typeface="Arial" panose="020B0604020202020204" pitchFamily="34" charset="0"/>
              </a:rPr>
              <a:t>Breasts: the owner’s manual: every woman’s guide to reducing cancer risk, making treatment choices, and optimising outcomes</a:t>
            </a:r>
            <a:r>
              <a:rPr lang="en-GB" sz="1100" dirty="0">
                <a:latin typeface="Arial" panose="020B0604020202020204" pitchFamily="34" charset="0"/>
                <a:cs typeface="Arial" panose="020B0604020202020204" pitchFamily="34" charset="0"/>
              </a:rPr>
              <a:t>. London, England: .</a:t>
            </a:r>
          </a:p>
          <a:p>
            <a:pPr lvl="1"/>
            <a:r>
              <a:rPr lang="en-GB" sz="1100" dirty="0">
                <a:latin typeface="Arial" panose="020B0604020202020204" pitchFamily="34" charset="0"/>
                <a:cs typeface="Arial" panose="020B0604020202020204" pitchFamily="34" charset="0"/>
              </a:rPr>
              <a:t>Hall, J.E. and Hall, M.E. (2020). </a:t>
            </a:r>
            <a:r>
              <a:rPr lang="en-GB" sz="1100" i="1" dirty="0">
                <a:latin typeface="Arial" panose="020B0604020202020204" pitchFamily="34" charset="0"/>
                <a:cs typeface="Arial" panose="020B0604020202020204" pitchFamily="34" charset="0"/>
              </a:rPr>
              <a:t>Guyton and Hall Textbook of Medical Physiology</a:t>
            </a:r>
            <a:r>
              <a:rPr lang="en-GB" sz="1100" dirty="0">
                <a:latin typeface="Arial" panose="020B0604020202020204" pitchFamily="34" charset="0"/>
                <a:cs typeface="Arial" panose="020B0604020202020204" pitchFamily="34" charset="0"/>
              </a:rPr>
              <a:t>. 14th ed. Elsevier.</a:t>
            </a:r>
          </a:p>
          <a:p>
            <a:pPr lvl="1"/>
            <a:r>
              <a:rPr lang="en-GB" sz="1100" dirty="0">
                <a:latin typeface="Arial" panose="020B0604020202020204" pitchFamily="34" charset="0"/>
                <a:cs typeface="Arial" panose="020B0604020202020204" pitchFamily="34" charset="0"/>
              </a:rPr>
              <a:t>Holen, I., Speirs, V., Morrissey, B. and Blyth, K. (2017). In vivo models in breast cancer research: progress, challenges and future directions. </a:t>
            </a:r>
            <a:r>
              <a:rPr lang="en-GB" sz="1100" i="1" dirty="0">
                <a:latin typeface="Arial" panose="020B0604020202020204" pitchFamily="34" charset="0"/>
                <a:cs typeface="Arial" panose="020B0604020202020204" pitchFamily="34" charset="0"/>
              </a:rPr>
              <a:t>Disease Models &amp; Mechanisms</a:t>
            </a:r>
            <a:r>
              <a:rPr lang="en-GB" sz="1100" dirty="0">
                <a:latin typeface="Arial" panose="020B0604020202020204" pitchFamily="34" charset="0"/>
                <a:cs typeface="Arial" panose="020B0604020202020204" pitchFamily="34" charset="0"/>
              </a:rPr>
              <a:t>, [online] 10(4), pp.359–371. :https ://doi.org/10.1242/dmm.028274.</a:t>
            </a:r>
          </a:p>
          <a:p>
            <a:pPr lvl="1"/>
            <a:r>
              <a:rPr lang="en-GB" sz="1100" dirty="0">
                <a:latin typeface="Arial" panose="020B0604020202020204" pitchFamily="34" charset="0"/>
                <a:cs typeface="Arial" panose="020B0604020202020204" pitchFamily="34" charset="0"/>
              </a:rPr>
              <a:t>Iwase, T., Wang, X., </a:t>
            </a:r>
            <a:r>
              <a:rPr lang="en-GB" sz="1100" dirty="0" err="1">
                <a:latin typeface="Arial" panose="020B0604020202020204" pitchFamily="34" charset="0"/>
                <a:cs typeface="Arial" panose="020B0604020202020204" pitchFamily="34" charset="0"/>
              </a:rPr>
              <a:t>Shrimanker</a:t>
            </a:r>
            <a:r>
              <a:rPr lang="en-GB" sz="1100" dirty="0">
                <a:latin typeface="Arial" panose="020B0604020202020204" pitchFamily="34" charset="0"/>
                <a:cs typeface="Arial" panose="020B0604020202020204" pitchFamily="34" charset="0"/>
              </a:rPr>
              <a:t>, T.V., </a:t>
            </a:r>
            <a:r>
              <a:rPr lang="en-GB" sz="1100" dirty="0" err="1">
                <a:latin typeface="Arial" panose="020B0604020202020204" pitchFamily="34" charset="0"/>
                <a:cs typeface="Arial" panose="020B0604020202020204" pitchFamily="34" charset="0"/>
              </a:rPr>
              <a:t>Kolonin</a:t>
            </a:r>
            <a:r>
              <a:rPr lang="en-GB" sz="1100" dirty="0">
                <a:latin typeface="Arial" panose="020B0604020202020204" pitchFamily="34" charset="0"/>
                <a:cs typeface="Arial" panose="020B0604020202020204" pitchFamily="34" charset="0"/>
              </a:rPr>
              <a:t>, M.G. and Ueno, N.T. (2021). Body composition and breast cancer risk and treatment: mechanisms and impact. </a:t>
            </a:r>
            <a:r>
              <a:rPr lang="en-GB" sz="1100" i="1" dirty="0">
                <a:latin typeface="Arial" panose="020B0604020202020204" pitchFamily="34" charset="0"/>
                <a:cs typeface="Arial" panose="020B0604020202020204" pitchFamily="34" charset="0"/>
              </a:rPr>
              <a:t>Breast Cancer Research and Treatment</a:t>
            </a:r>
            <a:r>
              <a:rPr lang="en-GB" sz="1100" dirty="0">
                <a:latin typeface="Arial" panose="020B0604020202020204" pitchFamily="34" charset="0"/>
                <a:cs typeface="Arial" panose="020B0604020202020204" pitchFamily="34" charset="0"/>
              </a:rPr>
              <a:t>, 186(2), pp.273–283. https://doi.org/10.1007/s10549-020-06092-5.</a:t>
            </a:r>
          </a:p>
          <a:p>
            <a:pPr lvl="1"/>
            <a:r>
              <a:rPr lang="en-GB" sz="1100" dirty="0">
                <a:latin typeface="Arial" panose="020B0604020202020204" pitchFamily="34" charset="0"/>
                <a:cs typeface="Arial" panose="020B0604020202020204" pitchFamily="34" charset="0"/>
              </a:rPr>
              <a:t>Kori, S. (2018). An Overview: Several Causes of Breast Cancer. </a:t>
            </a:r>
            <a:r>
              <a:rPr lang="en-GB" sz="1100" i="1" dirty="0">
                <a:latin typeface="Arial" panose="020B0604020202020204" pitchFamily="34" charset="0"/>
                <a:cs typeface="Arial" panose="020B0604020202020204" pitchFamily="34" charset="0"/>
              </a:rPr>
              <a:t>Epidemiology International Journal</a:t>
            </a:r>
            <a:r>
              <a:rPr lang="en-GB" sz="1100" dirty="0">
                <a:latin typeface="Arial" panose="020B0604020202020204" pitchFamily="34" charset="0"/>
                <a:cs typeface="Arial" panose="020B0604020202020204" pitchFamily="34" charset="0"/>
              </a:rPr>
              <a:t>, 2(1). :https ://doi.org/10.23880/eij-16000107.</a:t>
            </a:r>
          </a:p>
          <a:p>
            <a:pPr lvl="1"/>
            <a:r>
              <a:rPr lang="en-GB" sz="1100" dirty="0">
                <a:latin typeface="Arial" panose="020B0604020202020204" pitchFamily="34" charset="0"/>
                <a:cs typeface="Arial" panose="020B0604020202020204" pitchFamily="34" charset="0"/>
              </a:rPr>
              <a:t>Łukasiewicz, S., </a:t>
            </a:r>
            <a:r>
              <a:rPr lang="en-GB" sz="1100" dirty="0" err="1">
                <a:latin typeface="Arial" panose="020B0604020202020204" pitchFamily="34" charset="0"/>
                <a:cs typeface="Arial" panose="020B0604020202020204" pitchFamily="34" charset="0"/>
              </a:rPr>
              <a:t>Czeczelewski</a:t>
            </a:r>
            <a:r>
              <a:rPr lang="en-GB" sz="1100" dirty="0">
                <a:latin typeface="Arial" panose="020B0604020202020204" pitchFamily="34" charset="0"/>
                <a:cs typeface="Arial" panose="020B0604020202020204" pitchFamily="34" charset="0"/>
              </a:rPr>
              <a:t>, M., Forma, A., Baj, J., Sitarz, R. and </a:t>
            </a:r>
            <a:r>
              <a:rPr lang="en-GB" sz="1100" dirty="0" err="1">
                <a:latin typeface="Arial" panose="020B0604020202020204" pitchFamily="34" charset="0"/>
                <a:cs typeface="Arial" panose="020B0604020202020204" pitchFamily="34" charset="0"/>
              </a:rPr>
              <a:t>Stanislawek</a:t>
            </a:r>
            <a:r>
              <a:rPr lang="en-GB" sz="1100" dirty="0">
                <a:latin typeface="Arial" panose="020B0604020202020204" pitchFamily="34" charset="0"/>
                <a:cs typeface="Arial" panose="020B0604020202020204" pitchFamily="34" charset="0"/>
              </a:rPr>
              <a:t>, A. (2021). Breast cancer—epidemiology, Risk factors, classification, Prognostic markers, and Current Treatment Strategies—an Updated Review. </a:t>
            </a:r>
            <a:r>
              <a:rPr lang="en-GB" sz="1100" i="1" dirty="0">
                <a:latin typeface="Arial" panose="020B0604020202020204" pitchFamily="34" charset="0"/>
                <a:cs typeface="Arial" panose="020B0604020202020204" pitchFamily="34" charset="0"/>
              </a:rPr>
              <a:t>Cancers</a:t>
            </a:r>
            <a:r>
              <a:rPr lang="en-GB" sz="1100" dirty="0">
                <a:latin typeface="Arial" panose="020B0604020202020204" pitchFamily="34" charset="0"/>
                <a:cs typeface="Arial" panose="020B0604020202020204" pitchFamily="34" charset="0"/>
              </a:rPr>
              <a:t>, [online] 13(17), p.4287. Available at: https://pmc.ncbi.nlm.nih.gov/articles/PMC8428369/ [Accessed 17 Mar. 2026].</a:t>
            </a:r>
          </a:p>
          <a:p>
            <a:pPr lvl="1"/>
            <a:r>
              <a:rPr lang="en-GB" sz="1100" dirty="0">
                <a:latin typeface="Arial" panose="020B0604020202020204" pitchFamily="34" charset="0"/>
                <a:cs typeface="Arial" panose="020B0604020202020204" pitchFamily="34" charset="0"/>
              </a:rPr>
              <a:t>Standring, S. (2021). </a:t>
            </a:r>
            <a:r>
              <a:rPr lang="en-GB" sz="1100" i="1" dirty="0">
                <a:latin typeface="Arial" panose="020B0604020202020204" pitchFamily="34" charset="0"/>
                <a:cs typeface="Arial" panose="020B0604020202020204" pitchFamily="34" charset="0"/>
              </a:rPr>
              <a:t>Grey’s Anatomy: The Anatomical Basis of Clinical Practice</a:t>
            </a:r>
            <a:r>
              <a:rPr lang="en-GB" sz="1100" dirty="0">
                <a:latin typeface="Arial" panose="020B0604020202020204" pitchFamily="34" charset="0"/>
                <a:cs typeface="Arial" panose="020B0604020202020204" pitchFamily="34" charset="0"/>
              </a:rPr>
              <a:t>. 42nd ed. London: Elsevier.</a:t>
            </a:r>
          </a:p>
          <a:p>
            <a:pPr lvl="1"/>
            <a:r>
              <a:rPr lang="en-GB" sz="1100" dirty="0">
                <a:latin typeface="Arial" panose="020B0604020202020204" pitchFamily="34" charset="0"/>
                <a:cs typeface="Arial" panose="020B0604020202020204" pitchFamily="34" charset="0"/>
              </a:rPr>
              <a:t>Tadman, M., Roberts, D. and Foulkes, M. (2019). </a:t>
            </a:r>
            <a:r>
              <a:rPr lang="en-GB" sz="1100" i="1" dirty="0">
                <a:latin typeface="Arial" panose="020B0604020202020204" pitchFamily="34" charset="0"/>
                <a:cs typeface="Arial" panose="020B0604020202020204" pitchFamily="34" charset="0"/>
              </a:rPr>
              <a:t>OXFORD HANDBOOK Of CANCER NURSING</a:t>
            </a:r>
            <a:r>
              <a:rPr lang="en-GB" sz="1100" dirty="0">
                <a:latin typeface="Arial" panose="020B0604020202020204" pitchFamily="34" charset="0"/>
                <a:cs typeface="Arial" panose="020B0604020202020204" pitchFamily="34" charset="0"/>
              </a:rPr>
              <a:t>. 2nd ed. Oxford University Press, pp.291–307.</a:t>
            </a:r>
          </a:p>
          <a:p>
            <a:pPr lvl="1"/>
            <a:r>
              <a:rPr lang="en-GB" sz="1100" dirty="0">
                <a:latin typeface="Arial" panose="020B0604020202020204" pitchFamily="34" charset="0"/>
                <a:cs typeface="Arial" panose="020B0604020202020204" pitchFamily="34" charset="0"/>
              </a:rPr>
              <a:t>Tortora, G. and Derrickson, B. (2021). </a:t>
            </a:r>
            <a:r>
              <a:rPr lang="en-GB" sz="1100" i="1" dirty="0">
                <a:latin typeface="Arial" panose="020B0604020202020204" pitchFamily="34" charset="0"/>
                <a:cs typeface="Arial" panose="020B0604020202020204" pitchFamily="34" charset="0"/>
              </a:rPr>
              <a:t>Principles of Anatomy and Physiology</a:t>
            </a:r>
            <a:r>
              <a:rPr lang="en-GB" sz="1100" dirty="0">
                <a:latin typeface="Arial" panose="020B0604020202020204" pitchFamily="34" charset="0"/>
                <a:cs typeface="Arial" panose="020B0604020202020204" pitchFamily="34" charset="0"/>
              </a:rPr>
              <a:t>. 16th ed. Wiley: Hoboken.</a:t>
            </a:r>
          </a:p>
        </p:txBody>
      </p:sp>
    </p:spTree>
    <p:extLst>
      <p:ext uri="{BB962C8B-B14F-4D97-AF65-F5344CB8AC3E}">
        <p14:creationId xmlns:p14="http://schemas.microsoft.com/office/powerpoint/2010/main" val="707204013"/>
      </p:ext>
    </p:extLst>
  </p:cSld>
  <p:clrMapOvr>
    <a:masterClrMapping/>
  </p:clrMapOvr>
</p:sld>
</file>

<file path=ppt/theme/theme1.xml><?xml version="1.0" encoding="utf-8"?>
<a:theme xmlns:a="http://schemas.openxmlformats.org/drawingml/2006/main" name="BevelVTI">
  <a:themeElements>
    <a:clrScheme name="Custom 148">
      <a:dk1>
        <a:srgbClr val="262626"/>
      </a:dk1>
      <a:lt1>
        <a:sysClr val="window" lastClr="FFFFFF"/>
      </a:lt1>
      <a:dk2>
        <a:srgbClr val="2F333D"/>
      </a:dk2>
      <a:lt2>
        <a:srgbClr val="ECF0F0"/>
      </a:lt2>
      <a:accent1>
        <a:srgbClr val="00BAC8"/>
      </a:accent1>
      <a:accent2>
        <a:srgbClr val="794DFF"/>
      </a:accent2>
      <a:accent3>
        <a:srgbClr val="00D17D"/>
      </a:accent3>
      <a:accent4>
        <a:srgbClr val="E69500"/>
      </a:accent4>
      <a:accent5>
        <a:srgbClr val="FE5D21"/>
      </a:accent5>
      <a:accent6>
        <a:srgbClr val="404040"/>
      </a:accent6>
      <a:hlink>
        <a:srgbClr val="3E8FF1"/>
      </a:hlink>
      <a:folHlink>
        <a:srgbClr val="939393"/>
      </a:folHlink>
    </a:clrScheme>
    <a:fontScheme name="Custom 53">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velVTI" id="{C9E5F598-602B-46C1-AA16-073CEB959654}" vid="{2AE1FD39-65AD-4D34-93E9-C7019D0ECB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8364</TotalTime>
  <Words>1893</Words>
  <Application>Microsoft Office PowerPoint</Application>
  <PresentationFormat>Widescreen</PresentationFormat>
  <Paragraphs>104</Paragraphs>
  <Slides>11</Slides>
  <Notes>2</Notes>
  <HiddenSlides>0</HiddenSlides>
  <MMClips>10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Bierstadt</vt:lpstr>
      <vt:lpstr>Wingdings</vt:lpstr>
      <vt:lpstr>BevelVTI</vt:lpstr>
      <vt:lpstr>INTRODUCTION TO PHYSIOLOGY</vt:lpstr>
      <vt:lpstr>INTRODUCTION</vt:lpstr>
      <vt:lpstr>ANATOMY OF THE BREAST</vt:lpstr>
      <vt:lpstr>Pathophysiology of the Breast</vt:lpstr>
      <vt:lpstr>Breast Cancer</vt:lpstr>
      <vt:lpstr>RISK FACTOR</vt:lpstr>
      <vt:lpstr>DIAGNOSIS/PREVENTIVE/AND TREATMENT  OF BREAST CANCER </vt:lpstr>
      <vt:lpstr>Plan of care for patients with breast cancer</vt:lpstr>
      <vt:lpstr>Plan of Care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Everdina Cera</dc:creator>
  <cp:lastModifiedBy>Everdina Cera</cp:lastModifiedBy>
  <cp:revision>1</cp:revision>
  <dcterms:created xsi:type="dcterms:W3CDTF">2026-03-08T18:50:25Z</dcterms:created>
  <dcterms:modified xsi:type="dcterms:W3CDTF">2026-03-22T01:42:46Z</dcterms:modified>
</cp:coreProperties>
</file>